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5"/>
  </p:notesMasterIdLst>
  <p:sldIdLst>
    <p:sldId id="256" r:id="rId2"/>
    <p:sldId id="258" r:id="rId3"/>
    <p:sldId id="259" r:id="rId4"/>
    <p:sldId id="306" r:id="rId5"/>
    <p:sldId id="304" r:id="rId6"/>
    <p:sldId id="282" r:id="rId7"/>
    <p:sldId id="268" r:id="rId8"/>
    <p:sldId id="267" r:id="rId9"/>
    <p:sldId id="307" r:id="rId10"/>
    <p:sldId id="281" r:id="rId11"/>
    <p:sldId id="270" r:id="rId12"/>
    <p:sldId id="308" r:id="rId13"/>
    <p:sldId id="261" r:id="rId14"/>
    <p:sldId id="309" r:id="rId15"/>
    <p:sldId id="263" r:id="rId16"/>
    <p:sldId id="310" r:id="rId17"/>
    <p:sldId id="266" r:id="rId18"/>
    <p:sldId id="264" r:id="rId19"/>
    <p:sldId id="274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284" r:id="rId33"/>
    <p:sldId id="283" r:id="rId34"/>
  </p:sldIdLst>
  <p:sldSz cx="9144000" cy="5143500" type="screen16x9"/>
  <p:notesSz cx="6858000" cy="9144000"/>
  <p:embeddedFontLst>
    <p:embeddedFont>
      <p:font typeface="Commissioner" charset="0"/>
      <p:regular r:id="rId36"/>
      <p:bold r:id="rId37"/>
    </p:embeddedFont>
    <p:embeddedFont>
      <p:font typeface="Book Antiqua" pitchFamily="18" charset="0"/>
      <p:regular r:id="rId38"/>
      <p:bold r:id="rId39"/>
      <p:italic r:id="rId40"/>
      <p:bold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Wingdings 2" pitchFamily="18" charset="2"/>
      <p:regular r:id="rId46"/>
    </p:embeddedFont>
    <p:embeddedFont>
      <p:font typeface="Barlow" charset="0"/>
      <p:regular r:id="rId47"/>
      <p:bold r:id="rId48"/>
      <p:italic r:id="rId49"/>
      <p:boldItalic r:id="rId50"/>
    </p:embeddedFont>
    <p:embeddedFont>
      <p:font typeface="Bookman Old Style" pitchFamily="18" charset="0"/>
      <p:regular r:id="rId51"/>
      <p:bold r:id="rId52"/>
      <p:italic r:id="rId53"/>
      <p:boldItalic r:id="rId54"/>
    </p:embeddedFont>
    <p:embeddedFont>
      <p:font typeface="Neucha" charset="0"/>
      <p:regular r:id="rId55"/>
    </p:embeddedFont>
    <p:embeddedFont>
      <p:font typeface="Monotype Corsiva" pitchFamily="66" charset="0"/>
      <p:italic r:id="rId56"/>
    </p:embeddedFont>
    <p:embeddedFont>
      <p:font typeface="Comic Sans MS" pitchFamily="66" charset="0"/>
      <p:regular r:id="rId57"/>
      <p:bold r:id="rId58"/>
      <p:italic r:id="rId59"/>
      <p:boldItalic r:id="rId60"/>
    </p:embeddedFont>
    <p:embeddedFont>
      <p:font typeface="Open Sans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30781D6-2327-40AD-8AE9-86611F96008B}">
  <a:tblStyle styleId="{130781D6-2327-40AD-8AE9-86611F9600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20" y="-4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font" Target="fonts/font2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96578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4" name="Google Shape;1464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ec9722e163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ec9722e163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g136a9516cbb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4" name="Google Shape;1684;g136a9516cbb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Google Shape;2950;g136a9516cbb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1" name="Google Shape;2951;g136a9516cbb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Google Shape;2844;g12322a1b925_0_1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5" name="Google Shape;2845;g12322a1b925_0_1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g12322a1b925_0_2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3" name="Google Shape;3313;g12322a1b925_0_2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5" name="Google Shape;5035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6" name="Google Shape;5036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7" name="Google Shape;3977;g13daaf4343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8" name="Google Shape;3978;g13daaf4343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50c92d196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50c92d196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" name="Google Shape;3850;g1336c2bb6c6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1" name="Google Shape;3851;g1336c2bb6c6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3" name="Google Shape;223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Google Shape;2108;g136a9516cbb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9" name="Google Shape;2109;g136a9516cbb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0" name="Google Shape;3780;g136a9516cbb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1" name="Google Shape;3781;g136a9516cbb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g136a9516cbb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8" name="Google Shape;2678;g136a9516cbb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4116630"/>
            <a:ext cx="3141552" cy="1042254"/>
          </a:xfrm>
          <a:custGeom>
            <a:avLst/>
            <a:gdLst/>
            <a:ahLst/>
            <a:cxnLst/>
            <a:rect l="l" t="t" r="r" b="b"/>
            <a:pathLst>
              <a:path w="8934" h="2964" extrusionOk="0">
                <a:moveTo>
                  <a:pt x="1216" y="0"/>
                </a:moveTo>
                <a:cubicBezTo>
                  <a:pt x="526" y="0"/>
                  <a:pt x="0" y="217"/>
                  <a:pt x="0" y="217"/>
                </a:cubicBezTo>
                <a:lnTo>
                  <a:pt x="0" y="2964"/>
                </a:lnTo>
                <a:lnTo>
                  <a:pt x="8934" y="2964"/>
                </a:lnTo>
                <a:cubicBezTo>
                  <a:pt x="8934" y="2964"/>
                  <a:pt x="8353" y="1480"/>
                  <a:pt x="7142" y="1193"/>
                </a:cubicBezTo>
                <a:cubicBezTo>
                  <a:pt x="6890" y="1134"/>
                  <a:pt x="6651" y="1111"/>
                  <a:pt x="6422" y="1111"/>
                </a:cubicBezTo>
                <a:cubicBezTo>
                  <a:pt x="5624" y="1111"/>
                  <a:pt x="4958" y="1391"/>
                  <a:pt x="4357" y="1391"/>
                </a:cubicBezTo>
                <a:cubicBezTo>
                  <a:pt x="3968" y="1391"/>
                  <a:pt x="3606" y="1274"/>
                  <a:pt x="3254" y="885"/>
                </a:cubicBezTo>
                <a:cubicBezTo>
                  <a:pt x="2623" y="183"/>
                  <a:pt x="1850" y="0"/>
                  <a:pt x="12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1689" y="4529789"/>
            <a:ext cx="2250848" cy="629079"/>
          </a:xfrm>
          <a:custGeom>
            <a:avLst/>
            <a:gdLst/>
            <a:ahLst/>
            <a:cxnLst/>
            <a:rect l="l" t="t" r="r" b="b"/>
            <a:pathLst>
              <a:path w="6401" h="1789" extrusionOk="0">
                <a:moveTo>
                  <a:pt x="1230" y="1"/>
                </a:moveTo>
                <a:cubicBezTo>
                  <a:pt x="1218" y="1"/>
                  <a:pt x="1206" y="1"/>
                  <a:pt x="1194" y="1"/>
                </a:cubicBezTo>
                <a:cubicBezTo>
                  <a:pt x="1" y="18"/>
                  <a:pt x="218" y="1789"/>
                  <a:pt x="218" y="1789"/>
                </a:cubicBezTo>
                <a:lnTo>
                  <a:pt x="6401" y="1789"/>
                </a:lnTo>
                <a:cubicBezTo>
                  <a:pt x="6401" y="1789"/>
                  <a:pt x="6170" y="954"/>
                  <a:pt x="4430" y="954"/>
                </a:cubicBezTo>
                <a:cubicBezTo>
                  <a:pt x="4217" y="954"/>
                  <a:pt x="3983" y="967"/>
                  <a:pt x="3724" y="995"/>
                </a:cubicBezTo>
                <a:cubicBezTo>
                  <a:pt x="3652" y="1003"/>
                  <a:pt x="3585" y="1007"/>
                  <a:pt x="3521" y="1007"/>
                </a:cubicBezTo>
                <a:cubicBezTo>
                  <a:pt x="2501" y="1007"/>
                  <a:pt x="2421" y="1"/>
                  <a:pt x="1230" y="1"/>
                </a:cubicBezTo>
                <a:close/>
              </a:path>
            </a:pathLst>
          </a:custGeom>
          <a:solidFill>
            <a:srgbClr val="FD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358111" y="1"/>
            <a:ext cx="2785876" cy="973076"/>
          </a:xfrm>
          <a:custGeom>
            <a:avLst/>
            <a:gdLst/>
            <a:ahLst/>
            <a:cxnLst/>
            <a:rect l="l" t="t" r="r" b="b"/>
            <a:pathLst>
              <a:path w="8861" h="3095" extrusionOk="0">
                <a:moveTo>
                  <a:pt x="1" y="0"/>
                </a:moveTo>
                <a:cubicBezTo>
                  <a:pt x="1" y="0"/>
                  <a:pt x="2352" y="491"/>
                  <a:pt x="4049" y="1970"/>
                </a:cubicBezTo>
                <a:cubicBezTo>
                  <a:pt x="5018" y="2808"/>
                  <a:pt x="6139" y="3095"/>
                  <a:pt x="7064" y="3095"/>
                </a:cubicBezTo>
                <a:cubicBezTo>
                  <a:pt x="7935" y="3095"/>
                  <a:pt x="8631" y="2840"/>
                  <a:pt x="8860" y="2551"/>
                </a:cubicBezTo>
                <a:lnTo>
                  <a:pt x="8860" y="0"/>
                </a:lnTo>
                <a:close/>
              </a:path>
            </a:pathLst>
          </a:custGeom>
          <a:solidFill>
            <a:srgbClr val="FFC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294378" y="4132001"/>
            <a:ext cx="2849596" cy="1011500"/>
          </a:xfrm>
          <a:custGeom>
            <a:avLst/>
            <a:gdLst/>
            <a:ahLst/>
            <a:cxnLst/>
            <a:rect l="l" t="t" r="r" b="b"/>
            <a:pathLst>
              <a:path w="9894" h="3512" extrusionOk="0">
                <a:moveTo>
                  <a:pt x="6763" y="1"/>
                </a:moveTo>
                <a:cubicBezTo>
                  <a:pt x="6597" y="1"/>
                  <a:pt x="6422" y="19"/>
                  <a:pt x="6240" y="58"/>
                </a:cubicBezTo>
                <a:cubicBezTo>
                  <a:pt x="4340" y="453"/>
                  <a:pt x="4505" y="2010"/>
                  <a:pt x="1953" y="2119"/>
                </a:cubicBezTo>
                <a:cubicBezTo>
                  <a:pt x="1" y="2188"/>
                  <a:pt x="75" y="3512"/>
                  <a:pt x="75" y="3512"/>
                </a:cubicBezTo>
                <a:lnTo>
                  <a:pt x="9893" y="3512"/>
                </a:lnTo>
                <a:cubicBezTo>
                  <a:pt x="9893" y="3512"/>
                  <a:pt x="9074" y="1"/>
                  <a:pt x="676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743086" y="4511300"/>
            <a:ext cx="2046041" cy="632187"/>
          </a:xfrm>
          <a:custGeom>
            <a:avLst/>
            <a:gdLst/>
            <a:ahLst/>
            <a:cxnLst/>
            <a:rect l="l" t="t" r="r" b="b"/>
            <a:pathLst>
              <a:path w="7104" h="2195" extrusionOk="0">
                <a:moveTo>
                  <a:pt x="5438" y="0"/>
                </a:moveTo>
                <a:cubicBezTo>
                  <a:pt x="4436" y="0"/>
                  <a:pt x="4411" y="1548"/>
                  <a:pt x="2769" y="1548"/>
                </a:cubicBezTo>
                <a:cubicBezTo>
                  <a:pt x="2721" y="1548"/>
                  <a:pt x="2672" y="1546"/>
                  <a:pt x="2621" y="1544"/>
                </a:cubicBezTo>
                <a:cubicBezTo>
                  <a:pt x="2464" y="1536"/>
                  <a:pt x="2317" y="1533"/>
                  <a:pt x="2178" y="1533"/>
                </a:cubicBezTo>
                <a:cubicBezTo>
                  <a:pt x="235" y="1533"/>
                  <a:pt x="1" y="2195"/>
                  <a:pt x="1" y="2195"/>
                </a:cubicBezTo>
                <a:lnTo>
                  <a:pt x="7103" y="2195"/>
                </a:lnTo>
                <a:cubicBezTo>
                  <a:pt x="7103" y="2195"/>
                  <a:pt x="6778" y="403"/>
                  <a:pt x="5910" y="95"/>
                </a:cubicBezTo>
                <a:cubicBezTo>
                  <a:pt x="5730" y="29"/>
                  <a:pt x="5575" y="0"/>
                  <a:pt x="5438" y="0"/>
                </a:cubicBezTo>
                <a:close/>
              </a:path>
            </a:pathLst>
          </a:custGeom>
          <a:solidFill>
            <a:srgbClr val="FD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034672" y="1"/>
            <a:ext cx="2109293" cy="629748"/>
          </a:xfrm>
          <a:custGeom>
            <a:avLst/>
            <a:gdLst/>
            <a:ahLst/>
            <a:cxnLst/>
            <a:rect l="l" t="t" r="r" b="b"/>
            <a:pathLst>
              <a:path w="6709" h="2003" extrusionOk="0">
                <a:moveTo>
                  <a:pt x="1" y="0"/>
                </a:moveTo>
                <a:cubicBezTo>
                  <a:pt x="2005" y="217"/>
                  <a:pt x="1337" y="1102"/>
                  <a:pt x="3671" y="1827"/>
                </a:cubicBezTo>
                <a:cubicBezTo>
                  <a:pt x="4083" y="1955"/>
                  <a:pt x="4488" y="2003"/>
                  <a:pt x="4861" y="2003"/>
                </a:cubicBezTo>
                <a:cubicBezTo>
                  <a:pt x="5910" y="2003"/>
                  <a:pt x="6708" y="1627"/>
                  <a:pt x="6708" y="1627"/>
                </a:cubicBezTo>
                <a:lnTo>
                  <a:pt x="6708" y="0"/>
                </a:lnTo>
                <a:close/>
              </a:path>
            </a:pathLst>
          </a:custGeom>
          <a:solidFill>
            <a:srgbClr val="FD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692399" y="1229525"/>
            <a:ext cx="451575" cy="1287873"/>
          </a:xfrm>
          <a:custGeom>
            <a:avLst/>
            <a:gdLst/>
            <a:ahLst/>
            <a:cxnLst/>
            <a:rect l="l" t="t" r="r" b="b"/>
            <a:pathLst>
              <a:path w="3112" h="6526" extrusionOk="0">
                <a:moveTo>
                  <a:pt x="3111" y="0"/>
                </a:moveTo>
                <a:cubicBezTo>
                  <a:pt x="3111" y="0"/>
                  <a:pt x="361" y="39"/>
                  <a:pt x="183" y="3020"/>
                </a:cubicBezTo>
                <a:cubicBezTo>
                  <a:pt x="0" y="6131"/>
                  <a:pt x="3111" y="6526"/>
                  <a:pt x="3111" y="6526"/>
                </a:cubicBezTo>
                <a:lnTo>
                  <a:pt x="3111" y="0"/>
                </a:lnTo>
                <a:close/>
              </a:path>
            </a:pathLst>
          </a:custGeom>
          <a:solidFill>
            <a:srgbClr val="000E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-11515" y="0"/>
            <a:ext cx="2377257" cy="674650"/>
          </a:xfrm>
          <a:custGeom>
            <a:avLst/>
            <a:gdLst/>
            <a:ahLst/>
            <a:cxnLst/>
            <a:rect l="l" t="t" r="r" b="b"/>
            <a:pathLst>
              <a:path w="9729" h="2761" extrusionOk="0">
                <a:moveTo>
                  <a:pt x="1" y="1"/>
                </a:moveTo>
                <a:cubicBezTo>
                  <a:pt x="1" y="1"/>
                  <a:pt x="382" y="1337"/>
                  <a:pt x="1628" y="1372"/>
                </a:cubicBezTo>
                <a:cubicBezTo>
                  <a:pt x="4979" y="1511"/>
                  <a:pt x="4840" y="2760"/>
                  <a:pt x="6311" y="2760"/>
                </a:cubicBezTo>
                <a:cubicBezTo>
                  <a:pt x="6396" y="2760"/>
                  <a:pt x="6486" y="2756"/>
                  <a:pt x="6583" y="2747"/>
                </a:cubicBezTo>
                <a:cubicBezTo>
                  <a:pt x="9368" y="2496"/>
                  <a:pt x="9728" y="1"/>
                  <a:pt x="972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275854" y="0"/>
            <a:ext cx="1625644" cy="405865"/>
          </a:xfrm>
          <a:custGeom>
            <a:avLst/>
            <a:gdLst/>
            <a:ahLst/>
            <a:cxnLst/>
            <a:rect l="l" t="t" r="r" b="b"/>
            <a:pathLst>
              <a:path w="6653" h="1661" extrusionOk="0">
                <a:moveTo>
                  <a:pt x="1" y="1"/>
                </a:moveTo>
                <a:cubicBezTo>
                  <a:pt x="1" y="1"/>
                  <a:pt x="620" y="635"/>
                  <a:pt x="1720" y="635"/>
                </a:cubicBezTo>
                <a:cubicBezTo>
                  <a:pt x="1778" y="635"/>
                  <a:pt x="1837" y="634"/>
                  <a:pt x="1897" y="630"/>
                </a:cubicBezTo>
                <a:cubicBezTo>
                  <a:pt x="1961" y="625"/>
                  <a:pt x="2022" y="623"/>
                  <a:pt x="2081" y="623"/>
                </a:cubicBezTo>
                <a:cubicBezTo>
                  <a:pt x="3294" y="623"/>
                  <a:pt x="3181" y="1661"/>
                  <a:pt x="4237" y="1661"/>
                </a:cubicBezTo>
                <a:cubicBezTo>
                  <a:pt x="4406" y="1661"/>
                  <a:pt x="4607" y="1634"/>
                  <a:pt x="4847" y="1571"/>
                </a:cubicBezTo>
                <a:cubicBezTo>
                  <a:pt x="6492" y="1155"/>
                  <a:pt x="6652" y="1"/>
                  <a:pt x="6652" y="1"/>
                </a:cubicBezTo>
                <a:close/>
              </a:path>
            </a:pathLst>
          </a:custGeom>
          <a:solidFill>
            <a:srgbClr val="FD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-5400000" flipH="1">
            <a:off x="-609896" y="2848075"/>
            <a:ext cx="1625644" cy="405865"/>
          </a:xfrm>
          <a:custGeom>
            <a:avLst/>
            <a:gdLst/>
            <a:ahLst/>
            <a:cxnLst/>
            <a:rect l="l" t="t" r="r" b="b"/>
            <a:pathLst>
              <a:path w="6653" h="1661" extrusionOk="0">
                <a:moveTo>
                  <a:pt x="1" y="1"/>
                </a:moveTo>
                <a:cubicBezTo>
                  <a:pt x="1" y="1"/>
                  <a:pt x="620" y="635"/>
                  <a:pt x="1720" y="635"/>
                </a:cubicBezTo>
                <a:cubicBezTo>
                  <a:pt x="1778" y="635"/>
                  <a:pt x="1837" y="634"/>
                  <a:pt x="1897" y="630"/>
                </a:cubicBezTo>
                <a:cubicBezTo>
                  <a:pt x="1961" y="625"/>
                  <a:pt x="2022" y="623"/>
                  <a:pt x="2081" y="623"/>
                </a:cubicBezTo>
                <a:cubicBezTo>
                  <a:pt x="3294" y="623"/>
                  <a:pt x="3181" y="1661"/>
                  <a:pt x="4237" y="1661"/>
                </a:cubicBezTo>
                <a:cubicBezTo>
                  <a:pt x="4406" y="1661"/>
                  <a:pt x="4607" y="1634"/>
                  <a:pt x="4847" y="1571"/>
                </a:cubicBezTo>
                <a:cubicBezTo>
                  <a:pt x="6492" y="1155"/>
                  <a:pt x="6652" y="1"/>
                  <a:pt x="66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262398" y="443638"/>
            <a:ext cx="172599" cy="191727"/>
          </a:xfrm>
          <a:custGeom>
            <a:avLst/>
            <a:gdLst/>
            <a:ahLst/>
            <a:cxnLst/>
            <a:rect l="l" t="t" r="r" b="b"/>
            <a:pathLst>
              <a:path w="1029" h="1143" extrusionOk="0">
                <a:moveTo>
                  <a:pt x="508" y="1"/>
                </a:moveTo>
                <a:cubicBezTo>
                  <a:pt x="487" y="1"/>
                  <a:pt x="469" y="18"/>
                  <a:pt x="452" y="40"/>
                </a:cubicBezTo>
                <a:cubicBezTo>
                  <a:pt x="400" y="148"/>
                  <a:pt x="378" y="274"/>
                  <a:pt x="361" y="435"/>
                </a:cubicBezTo>
                <a:cubicBezTo>
                  <a:pt x="270" y="435"/>
                  <a:pt x="144" y="452"/>
                  <a:pt x="35" y="509"/>
                </a:cubicBezTo>
                <a:cubicBezTo>
                  <a:pt x="18" y="526"/>
                  <a:pt x="1" y="543"/>
                  <a:pt x="1" y="582"/>
                </a:cubicBezTo>
                <a:cubicBezTo>
                  <a:pt x="1" y="600"/>
                  <a:pt x="18" y="617"/>
                  <a:pt x="35" y="634"/>
                </a:cubicBezTo>
                <a:cubicBezTo>
                  <a:pt x="126" y="669"/>
                  <a:pt x="235" y="708"/>
                  <a:pt x="361" y="708"/>
                </a:cubicBezTo>
                <a:cubicBezTo>
                  <a:pt x="378" y="834"/>
                  <a:pt x="417" y="1103"/>
                  <a:pt x="487" y="1142"/>
                </a:cubicBezTo>
                <a:lnTo>
                  <a:pt x="526" y="1142"/>
                </a:lnTo>
                <a:cubicBezTo>
                  <a:pt x="543" y="1142"/>
                  <a:pt x="560" y="1125"/>
                  <a:pt x="560" y="1103"/>
                </a:cubicBezTo>
                <a:cubicBezTo>
                  <a:pt x="617" y="994"/>
                  <a:pt x="634" y="869"/>
                  <a:pt x="651" y="708"/>
                </a:cubicBezTo>
                <a:cubicBezTo>
                  <a:pt x="742" y="708"/>
                  <a:pt x="868" y="691"/>
                  <a:pt x="977" y="634"/>
                </a:cubicBezTo>
                <a:cubicBezTo>
                  <a:pt x="994" y="617"/>
                  <a:pt x="994" y="617"/>
                  <a:pt x="1011" y="600"/>
                </a:cubicBezTo>
                <a:cubicBezTo>
                  <a:pt x="1029" y="561"/>
                  <a:pt x="1011" y="526"/>
                  <a:pt x="977" y="526"/>
                </a:cubicBezTo>
                <a:cubicBezTo>
                  <a:pt x="868" y="474"/>
                  <a:pt x="742" y="435"/>
                  <a:pt x="651" y="435"/>
                </a:cubicBezTo>
                <a:cubicBezTo>
                  <a:pt x="634" y="274"/>
                  <a:pt x="617" y="148"/>
                  <a:pt x="560" y="40"/>
                </a:cubicBezTo>
                <a:cubicBezTo>
                  <a:pt x="560" y="18"/>
                  <a:pt x="526" y="1"/>
                  <a:pt x="5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948975" y="1060187"/>
            <a:ext cx="5478000" cy="25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2948850" y="3613513"/>
            <a:ext cx="5478000" cy="4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2"/>
          </p:nvPr>
        </p:nvSpPr>
        <p:spPr>
          <a:xfrm>
            <a:off x="1747600" y="1526988"/>
            <a:ext cx="2832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1"/>
          </p:nvPr>
        </p:nvSpPr>
        <p:spPr>
          <a:xfrm>
            <a:off x="1747605" y="1891752"/>
            <a:ext cx="2832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3"/>
          </p:nvPr>
        </p:nvSpPr>
        <p:spPr>
          <a:xfrm>
            <a:off x="1747600" y="2829825"/>
            <a:ext cx="2832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4"/>
          </p:nvPr>
        </p:nvSpPr>
        <p:spPr>
          <a:xfrm>
            <a:off x="1747605" y="3194590"/>
            <a:ext cx="2832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5"/>
          </p:nvPr>
        </p:nvSpPr>
        <p:spPr>
          <a:xfrm>
            <a:off x="5598852" y="2829800"/>
            <a:ext cx="2832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6"/>
          </p:nvPr>
        </p:nvSpPr>
        <p:spPr>
          <a:xfrm>
            <a:off x="5598850" y="3194565"/>
            <a:ext cx="2832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7"/>
          </p:nvPr>
        </p:nvSpPr>
        <p:spPr>
          <a:xfrm>
            <a:off x="5598852" y="1526988"/>
            <a:ext cx="2832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8"/>
          </p:nvPr>
        </p:nvSpPr>
        <p:spPr>
          <a:xfrm>
            <a:off x="5598850" y="1891752"/>
            <a:ext cx="2832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9" hasCustomPrompt="1"/>
          </p:nvPr>
        </p:nvSpPr>
        <p:spPr>
          <a:xfrm>
            <a:off x="719998" y="1678231"/>
            <a:ext cx="1026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13" hasCustomPrompt="1"/>
          </p:nvPr>
        </p:nvSpPr>
        <p:spPr>
          <a:xfrm>
            <a:off x="4572002" y="2976539"/>
            <a:ext cx="1026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14" hasCustomPrompt="1"/>
          </p:nvPr>
        </p:nvSpPr>
        <p:spPr>
          <a:xfrm>
            <a:off x="719998" y="2976541"/>
            <a:ext cx="1026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2002" y="1678231"/>
            <a:ext cx="10269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/>
          <p:nvPr/>
        </p:nvSpPr>
        <p:spPr>
          <a:xfrm rot="-5400000" flipH="1">
            <a:off x="7694365" y="-78468"/>
            <a:ext cx="1371159" cy="1528092"/>
          </a:xfrm>
          <a:custGeom>
            <a:avLst/>
            <a:gdLst/>
            <a:ahLst/>
            <a:cxnLst/>
            <a:rect l="l" t="t" r="r" b="b"/>
            <a:pathLst>
              <a:path w="6491" h="7234" extrusionOk="0">
                <a:moveTo>
                  <a:pt x="33" y="0"/>
                </a:moveTo>
                <a:cubicBezTo>
                  <a:pt x="11" y="0"/>
                  <a:pt x="0" y="1"/>
                  <a:pt x="0" y="1"/>
                </a:cubicBezTo>
                <a:lnTo>
                  <a:pt x="0" y="7234"/>
                </a:lnTo>
                <a:lnTo>
                  <a:pt x="6491" y="7234"/>
                </a:lnTo>
                <a:cubicBezTo>
                  <a:pt x="5749" y="3888"/>
                  <a:pt x="2729" y="5463"/>
                  <a:pt x="2638" y="2895"/>
                </a:cubicBezTo>
                <a:cubicBezTo>
                  <a:pt x="2537" y="95"/>
                  <a:pt x="330" y="0"/>
                  <a:pt x="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-5400000" flipH="1">
            <a:off x="8181474" y="-121986"/>
            <a:ext cx="840524" cy="1084493"/>
          </a:xfrm>
          <a:custGeom>
            <a:avLst/>
            <a:gdLst/>
            <a:ahLst/>
            <a:cxnLst/>
            <a:rect l="l" t="t" r="r" b="b"/>
            <a:pathLst>
              <a:path w="3979" h="5134" extrusionOk="0">
                <a:moveTo>
                  <a:pt x="0" y="1"/>
                </a:moveTo>
                <a:lnTo>
                  <a:pt x="0" y="5134"/>
                </a:lnTo>
                <a:lnTo>
                  <a:pt x="3979" y="5134"/>
                </a:lnTo>
                <a:cubicBezTo>
                  <a:pt x="3979" y="5134"/>
                  <a:pt x="3653" y="4140"/>
                  <a:pt x="1827" y="3199"/>
                </a:cubicBezTo>
                <a:cubicBezTo>
                  <a:pt x="234" y="2366"/>
                  <a:pt x="1501" y="218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8011151" y="4236601"/>
            <a:ext cx="1137851" cy="906906"/>
          </a:xfrm>
          <a:custGeom>
            <a:avLst/>
            <a:gdLst/>
            <a:ahLst/>
            <a:cxnLst/>
            <a:rect l="l" t="t" r="r" b="b"/>
            <a:pathLst>
              <a:path w="7720" h="6153" extrusionOk="0">
                <a:moveTo>
                  <a:pt x="7473" y="1"/>
                </a:moveTo>
                <a:cubicBezTo>
                  <a:pt x="1688" y="1"/>
                  <a:pt x="1" y="6153"/>
                  <a:pt x="1" y="6153"/>
                </a:cubicBezTo>
                <a:lnTo>
                  <a:pt x="7720" y="6153"/>
                </a:lnTo>
                <a:lnTo>
                  <a:pt x="7720" y="5"/>
                </a:lnTo>
                <a:cubicBezTo>
                  <a:pt x="7637" y="2"/>
                  <a:pt x="7554" y="1"/>
                  <a:pt x="7473" y="1"/>
                </a:cubicBezTo>
                <a:close/>
              </a:path>
            </a:pathLst>
          </a:custGeom>
          <a:solidFill>
            <a:srgbClr val="000E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3"/>
          <p:cNvSpPr/>
          <p:nvPr/>
        </p:nvSpPr>
        <p:spPr>
          <a:xfrm rot="-5400000" flipH="1">
            <a:off x="679341" y="3453304"/>
            <a:ext cx="1010856" cy="2369558"/>
          </a:xfrm>
          <a:custGeom>
            <a:avLst/>
            <a:gdLst/>
            <a:ahLst/>
            <a:cxnLst/>
            <a:rect l="l" t="t" r="r" b="b"/>
            <a:pathLst>
              <a:path w="5568" h="13052" extrusionOk="0">
                <a:moveTo>
                  <a:pt x="5568" y="0"/>
                </a:moveTo>
                <a:cubicBezTo>
                  <a:pt x="5568" y="0"/>
                  <a:pt x="1" y="196"/>
                  <a:pt x="1159" y="3615"/>
                </a:cubicBezTo>
                <a:cubicBezTo>
                  <a:pt x="1736" y="5294"/>
                  <a:pt x="4665" y="5511"/>
                  <a:pt x="3598" y="8114"/>
                </a:cubicBezTo>
                <a:cubicBezTo>
                  <a:pt x="2548" y="10717"/>
                  <a:pt x="5568" y="13051"/>
                  <a:pt x="5568" y="13051"/>
                </a:cubicBezTo>
                <a:lnTo>
                  <a:pt x="556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3"/>
          <p:cNvSpPr/>
          <p:nvPr/>
        </p:nvSpPr>
        <p:spPr>
          <a:xfrm rot="-5400000" flipH="1">
            <a:off x="798887" y="4028885"/>
            <a:ext cx="456229" cy="1772993"/>
          </a:xfrm>
          <a:custGeom>
            <a:avLst/>
            <a:gdLst/>
            <a:ahLst/>
            <a:cxnLst/>
            <a:rect l="l" t="t" r="r" b="b"/>
            <a:pathLst>
              <a:path w="2513" h="9766" extrusionOk="0">
                <a:moveTo>
                  <a:pt x="2381" y="0"/>
                </a:moveTo>
                <a:cubicBezTo>
                  <a:pt x="1912" y="0"/>
                  <a:pt x="334" y="91"/>
                  <a:pt x="183" y="1305"/>
                </a:cubicBezTo>
                <a:cubicBezTo>
                  <a:pt x="0" y="2732"/>
                  <a:pt x="2204" y="3600"/>
                  <a:pt x="1844" y="5552"/>
                </a:cubicBezTo>
                <a:cubicBezTo>
                  <a:pt x="1627" y="6780"/>
                  <a:pt x="868" y="8733"/>
                  <a:pt x="2513" y="9765"/>
                </a:cubicBezTo>
                <a:lnTo>
                  <a:pt x="2513" y="3"/>
                </a:lnTo>
                <a:cubicBezTo>
                  <a:pt x="2513" y="3"/>
                  <a:pt x="2464" y="0"/>
                  <a:pt x="23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3"/>
          <p:cNvSpPr/>
          <p:nvPr/>
        </p:nvSpPr>
        <p:spPr>
          <a:xfrm>
            <a:off x="6807423" y="253288"/>
            <a:ext cx="172599" cy="191727"/>
          </a:xfrm>
          <a:custGeom>
            <a:avLst/>
            <a:gdLst/>
            <a:ahLst/>
            <a:cxnLst/>
            <a:rect l="l" t="t" r="r" b="b"/>
            <a:pathLst>
              <a:path w="1029" h="1143" extrusionOk="0">
                <a:moveTo>
                  <a:pt x="508" y="1"/>
                </a:moveTo>
                <a:cubicBezTo>
                  <a:pt x="487" y="1"/>
                  <a:pt x="469" y="18"/>
                  <a:pt x="452" y="40"/>
                </a:cubicBezTo>
                <a:cubicBezTo>
                  <a:pt x="400" y="148"/>
                  <a:pt x="378" y="274"/>
                  <a:pt x="361" y="435"/>
                </a:cubicBezTo>
                <a:cubicBezTo>
                  <a:pt x="270" y="435"/>
                  <a:pt x="144" y="452"/>
                  <a:pt x="35" y="509"/>
                </a:cubicBezTo>
                <a:cubicBezTo>
                  <a:pt x="18" y="526"/>
                  <a:pt x="1" y="543"/>
                  <a:pt x="1" y="582"/>
                </a:cubicBezTo>
                <a:cubicBezTo>
                  <a:pt x="1" y="600"/>
                  <a:pt x="18" y="617"/>
                  <a:pt x="35" y="634"/>
                </a:cubicBezTo>
                <a:cubicBezTo>
                  <a:pt x="126" y="669"/>
                  <a:pt x="235" y="708"/>
                  <a:pt x="361" y="708"/>
                </a:cubicBezTo>
                <a:cubicBezTo>
                  <a:pt x="378" y="834"/>
                  <a:pt x="417" y="1103"/>
                  <a:pt x="487" y="1142"/>
                </a:cubicBezTo>
                <a:lnTo>
                  <a:pt x="526" y="1142"/>
                </a:lnTo>
                <a:cubicBezTo>
                  <a:pt x="543" y="1142"/>
                  <a:pt x="560" y="1125"/>
                  <a:pt x="560" y="1103"/>
                </a:cubicBezTo>
                <a:cubicBezTo>
                  <a:pt x="617" y="994"/>
                  <a:pt x="634" y="869"/>
                  <a:pt x="651" y="708"/>
                </a:cubicBezTo>
                <a:cubicBezTo>
                  <a:pt x="742" y="708"/>
                  <a:pt x="868" y="691"/>
                  <a:pt x="977" y="634"/>
                </a:cubicBezTo>
                <a:cubicBezTo>
                  <a:pt x="994" y="617"/>
                  <a:pt x="994" y="617"/>
                  <a:pt x="1011" y="600"/>
                </a:cubicBezTo>
                <a:cubicBezTo>
                  <a:pt x="1029" y="561"/>
                  <a:pt x="1011" y="526"/>
                  <a:pt x="977" y="526"/>
                </a:cubicBezTo>
                <a:cubicBezTo>
                  <a:pt x="868" y="474"/>
                  <a:pt x="742" y="435"/>
                  <a:pt x="651" y="435"/>
                </a:cubicBezTo>
                <a:cubicBezTo>
                  <a:pt x="634" y="274"/>
                  <a:pt x="617" y="148"/>
                  <a:pt x="560" y="40"/>
                </a:cubicBezTo>
                <a:cubicBezTo>
                  <a:pt x="560" y="18"/>
                  <a:pt x="526" y="1"/>
                  <a:pt x="5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336077" y="728707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/>
          <p:nvPr/>
        </p:nvSpPr>
        <p:spPr>
          <a:xfrm>
            <a:off x="478833" y="339757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 txBox="1">
            <a:spLocks noGrp="1"/>
          </p:cNvSpPr>
          <p:nvPr>
            <p:ph type="title"/>
          </p:nvPr>
        </p:nvSpPr>
        <p:spPr>
          <a:xfrm>
            <a:off x="2678875" y="3046015"/>
            <a:ext cx="5751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2" name="Google Shape;162;p14"/>
          <p:cNvSpPr txBox="1">
            <a:spLocks noGrp="1"/>
          </p:cNvSpPr>
          <p:nvPr>
            <p:ph type="subTitle" idx="1"/>
          </p:nvPr>
        </p:nvSpPr>
        <p:spPr>
          <a:xfrm>
            <a:off x="2404375" y="1139332"/>
            <a:ext cx="6026400" cy="191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" name="Google Shape;163;p14"/>
          <p:cNvSpPr/>
          <p:nvPr/>
        </p:nvSpPr>
        <p:spPr>
          <a:xfrm rot="-5400000" flipH="1">
            <a:off x="837482" y="3059850"/>
            <a:ext cx="1246146" cy="2921135"/>
          </a:xfrm>
          <a:custGeom>
            <a:avLst/>
            <a:gdLst/>
            <a:ahLst/>
            <a:cxnLst/>
            <a:rect l="l" t="t" r="r" b="b"/>
            <a:pathLst>
              <a:path w="5568" h="13052" extrusionOk="0">
                <a:moveTo>
                  <a:pt x="5568" y="0"/>
                </a:moveTo>
                <a:cubicBezTo>
                  <a:pt x="5568" y="0"/>
                  <a:pt x="1" y="196"/>
                  <a:pt x="1159" y="3615"/>
                </a:cubicBezTo>
                <a:cubicBezTo>
                  <a:pt x="1736" y="5294"/>
                  <a:pt x="4665" y="5511"/>
                  <a:pt x="3598" y="8114"/>
                </a:cubicBezTo>
                <a:cubicBezTo>
                  <a:pt x="2548" y="10717"/>
                  <a:pt x="5568" y="13051"/>
                  <a:pt x="5568" y="13051"/>
                </a:cubicBezTo>
                <a:lnTo>
                  <a:pt x="556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4"/>
          <p:cNvSpPr/>
          <p:nvPr/>
        </p:nvSpPr>
        <p:spPr>
          <a:xfrm rot="-5400000" flipH="1">
            <a:off x="984850" y="3769410"/>
            <a:ext cx="562422" cy="2185704"/>
          </a:xfrm>
          <a:custGeom>
            <a:avLst/>
            <a:gdLst/>
            <a:ahLst/>
            <a:cxnLst/>
            <a:rect l="l" t="t" r="r" b="b"/>
            <a:pathLst>
              <a:path w="2513" h="9766" extrusionOk="0">
                <a:moveTo>
                  <a:pt x="2381" y="0"/>
                </a:moveTo>
                <a:cubicBezTo>
                  <a:pt x="1912" y="0"/>
                  <a:pt x="334" y="91"/>
                  <a:pt x="183" y="1305"/>
                </a:cubicBezTo>
                <a:cubicBezTo>
                  <a:pt x="0" y="2732"/>
                  <a:pt x="2204" y="3600"/>
                  <a:pt x="1844" y="5552"/>
                </a:cubicBezTo>
                <a:cubicBezTo>
                  <a:pt x="1627" y="6780"/>
                  <a:pt x="868" y="8733"/>
                  <a:pt x="2513" y="9765"/>
                </a:cubicBezTo>
                <a:lnTo>
                  <a:pt x="2513" y="3"/>
                </a:lnTo>
                <a:cubicBezTo>
                  <a:pt x="2513" y="3"/>
                  <a:pt x="2464" y="0"/>
                  <a:pt x="23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6205330" y="11"/>
            <a:ext cx="2938684" cy="1026426"/>
          </a:xfrm>
          <a:custGeom>
            <a:avLst/>
            <a:gdLst/>
            <a:ahLst/>
            <a:cxnLst/>
            <a:rect l="l" t="t" r="r" b="b"/>
            <a:pathLst>
              <a:path w="8861" h="3095" extrusionOk="0">
                <a:moveTo>
                  <a:pt x="1" y="0"/>
                </a:moveTo>
                <a:cubicBezTo>
                  <a:pt x="1" y="0"/>
                  <a:pt x="2352" y="491"/>
                  <a:pt x="4049" y="1970"/>
                </a:cubicBezTo>
                <a:cubicBezTo>
                  <a:pt x="5018" y="2808"/>
                  <a:pt x="6139" y="3095"/>
                  <a:pt x="7064" y="3095"/>
                </a:cubicBezTo>
                <a:cubicBezTo>
                  <a:pt x="7935" y="3095"/>
                  <a:pt x="8631" y="2840"/>
                  <a:pt x="8860" y="2551"/>
                </a:cubicBezTo>
                <a:lnTo>
                  <a:pt x="886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4"/>
          <p:cNvSpPr/>
          <p:nvPr/>
        </p:nvSpPr>
        <p:spPr>
          <a:xfrm>
            <a:off x="6919002" y="11"/>
            <a:ext cx="2224990" cy="664275"/>
          </a:xfrm>
          <a:custGeom>
            <a:avLst/>
            <a:gdLst/>
            <a:ahLst/>
            <a:cxnLst/>
            <a:rect l="l" t="t" r="r" b="b"/>
            <a:pathLst>
              <a:path w="6709" h="2003" extrusionOk="0">
                <a:moveTo>
                  <a:pt x="1" y="0"/>
                </a:moveTo>
                <a:cubicBezTo>
                  <a:pt x="2005" y="217"/>
                  <a:pt x="1337" y="1102"/>
                  <a:pt x="3671" y="1827"/>
                </a:cubicBezTo>
                <a:cubicBezTo>
                  <a:pt x="4083" y="1955"/>
                  <a:pt x="4488" y="2003"/>
                  <a:pt x="4861" y="2003"/>
                </a:cubicBezTo>
                <a:cubicBezTo>
                  <a:pt x="5910" y="2003"/>
                  <a:pt x="6708" y="1627"/>
                  <a:pt x="6708" y="1627"/>
                </a:cubicBezTo>
                <a:lnTo>
                  <a:pt x="670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4"/>
          <p:cNvSpPr/>
          <p:nvPr/>
        </p:nvSpPr>
        <p:spPr>
          <a:xfrm>
            <a:off x="6722781" y="378465"/>
            <a:ext cx="142910" cy="161030"/>
          </a:xfrm>
          <a:custGeom>
            <a:avLst/>
            <a:gdLst/>
            <a:ahLst/>
            <a:cxnLst/>
            <a:rect l="l" t="t" r="r" b="b"/>
            <a:pathLst>
              <a:path w="852" h="960" extrusionOk="0">
                <a:moveTo>
                  <a:pt x="417" y="1"/>
                </a:moveTo>
                <a:cubicBezTo>
                  <a:pt x="400" y="1"/>
                  <a:pt x="383" y="18"/>
                  <a:pt x="383" y="36"/>
                </a:cubicBezTo>
                <a:cubicBezTo>
                  <a:pt x="326" y="109"/>
                  <a:pt x="309" y="218"/>
                  <a:pt x="291" y="344"/>
                </a:cubicBezTo>
                <a:cubicBezTo>
                  <a:pt x="218" y="361"/>
                  <a:pt x="109" y="378"/>
                  <a:pt x="40" y="417"/>
                </a:cubicBezTo>
                <a:cubicBezTo>
                  <a:pt x="1" y="435"/>
                  <a:pt x="1" y="452"/>
                  <a:pt x="1" y="469"/>
                </a:cubicBezTo>
                <a:cubicBezTo>
                  <a:pt x="1" y="487"/>
                  <a:pt x="1" y="526"/>
                  <a:pt x="40" y="526"/>
                </a:cubicBezTo>
                <a:cubicBezTo>
                  <a:pt x="109" y="561"/>
                  <a:pt x="200" y="578"/>
                  <a:pt x="291" y="595"/>
                </a:cubicBezTo>
                <a:cubicBezTo>
                  <a:pt x="309" y="686"/>
                  <a:pt x="343" y="921"/>
                  <a:pt x="400" y="938"/>
                </a:cubicBezTo>
                <a:cubicBezTo>
                  <a:pt x="400" y="960"/>
                  <a:pt x="417" y="960"/>
                  <a:pt x="417" y="960"/>
                </a:cubicBezTo>
                <a:cubicBezTo>
                  <a:pt x="435" y="960"/>
                  <a:pt x="474" y="938"/>
                  <a:pt x="474" y="921"/>
                </a:cubicBezTo>
                <a:cubicBezTo>
                  <a:pt x="508" y="830"/>
                  <a:pt x="543" y="721"/>
                  <a:pt x="543" y="595"/>
                </a:cubicBezTo>
                <a:cubicBezTo>
                  <a:pt x="617" y="595"/>
                  <a:pt x="725" y="561"/>
                  <a:pt x="816" y="526"/>
                </a:cubicBezTo>
                <a:cubicBezTo>
                  <a:pt x="834" y="526"/>
                  <a:pt x="834" y="504"/>
                  <a:pt x="834" y="504"/>
                </a:cubicBezTo>
                <a:cubicBezTo>
                  <a:pt x="851" y="469"/>
                  <a:pt x="851" y="435"/>
                  <a:pt x="816" y="435"/>
                </a:cubicBezTo>
                <a:cubicBezTo>
                  <a:pt x="725" y="378"/>
                  <a:pt x="617" y="361"/>
                  <a:pt x="543" y="361"/>
                </a:cubicBezTo>
                <a:cubicBezTo>
                  <a:pt x="543" y="218"/>
                  <a:pt x="508" y="109"/>
                  <a:pt x="474" y="36"/>
                </a:cubicBezTo>
                <a:cubicBezTo>
                  <a:pt x="474" y="18"/>
                  <a:pt x="452" y="1"/>
                  <a:pt x="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_1_2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8"/>
          <p:cNvSpPr/>
          <p:nvPr/>
        </p:nvSpPr>
        <p:spPr>
          <a:xfrm rot="-5400000" flipH="1">
            <a:off x="7694365" y="-78468"/>
            <a:ext cx="1371159" cy="1528092"/>
          </a:xfrm>
          <a:custGeom>
            <a:avLst/>
            <a:gdLst/>
            <a:ahLst/>
            <a:cxnLst/>
            <a:rect l="l" t="t" r="r" b="b"/>
            <a:pathLst>
              <a:path w="6491" h="7234" extrusionOk="0">
                <a:moveTo>
                  <a:pt x="33" y="0"/>
                </a:moveTo>
                <a:cubicBezTo>
                  <a:pt x="11" y="0"/>
                  <a:pt x="0" y="1"/>
                  <a:pt x="0" y="1"/>
                </a:cubicBezTo>
                <a:lnTo>
                  <a:pt x="0" y="7234"/>
                </a:lnTo>
                <a:lnTo>
                  <a:pt x="6491" y="7234"/>
                </a:lnTo>
                <a:cubicBezTo>
                  <a:pt x="5749" y="3888"/>
                  <a:pt x="2729" y="5463"/>
                  <a:pt x="2638" y="2895"/>
                </a:cubicBezTo>
                <a:cubicBezTo>
                  <a:pt x="2537" y="95"/>
                  <a:pt x="330" y="0"/>
                  <a:pt x="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8"/>
          <p:cNvSpPr/>
          <p:nvPr/>
        </p:nvSpPr>
        <p:spPr>
          <a:xfrm rot="-5400000" flipH="1">
            <a:off x="8181474" y="-121986"/>
            <a:ext cx="840524" cy="1084493"/>
          </a:xfrm>
          <a:custGeom>
            <a:avLst/>
            <a:gdLst/>
            <a:ahLst/>
            <a:cxnLst/>
            <a:rect l="l" t="t" r="r" b="b"/>
            <a:pathLst>
              <a:path w="3979" h="5134" extrusionOk="0">
                <a:moveTo>
                  <a:pt x="0" y="1"/>
                </a:moveTo>
                <a:lnTo>
                  <a:pt x="0" y="5134"/>
                </a:lnTo>
                <a:lnTo>
                  <a:pt x="3979" y="5134"/>
                </a:lnTo>
                <a:cubicBezTo>
                  <a:pt x="3979" y="5134"/>
                  <a:pt x="3653" y="4140"/>
                  <a:pt x="1827" y="3199"/>
                </a:cubicBezTo>
                <a:cubicBezTo>
                  <a:pt x="234" y="2366"/>
                  <a:pt x="1501" y="218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8"/>
          <p:cNvSpPr/>
          <p:nvPr/>
        </p:nvSpPr>
        <p:spPr>
          <a:xfrm>
            <a:off x="8011151" y="4236601"/>
            <a:ext cx="1137851" cy="906906"/>
          </a:xfrm>
          <a:custGeom>
            <a:avLst/>
            <a:gdLst/>
            <a:ahLst/>
            <a:cxnLst/>
            <a:rect l="l" t="t" r="r" b="b"/>
            <a:pathLst>
              <a:path w="7720" h="6153" extrusionOk="0">
                <a:moveTo>
                  <a:pt x="7473" y="1"/>
                </a:moveTo>
                <a:cubicBezTo>
                  <a:pt x="1688" y="1"/>
                  <a:pt x="1" y="6153"/>
                  <a:pt x="1" y="6153"/>
                </a:cubicBezTo>
                <a:lnTo>
                  <a:pt x="7720" y="6153"/>
                </a:lnTo>
                <a:lnTo>
                  <a:pt x="7720" y="5"/>
                </a:lnTo>
                <a:cubicBezTo>
                  <a:pt x="7637" y="2"/>
                  <a:pt x="7554" y="1"/>
                  <a:pt x="7473" y="1"/>
                </a:cubicBezTo>
                <a:close/>
              </a:path>
            </a:pathLst>
          </a:custGeom>
          <a:solidFill>
            <a:srgbClr val="000E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8"/>
          <p:cNvSpPr/>
          <p:nvPr/>
        </p:nvSpPr>
        <p:spPr>
          <a:xfrm rot="-5400000" flipH="1">
            <a:off x="658093" y="3506207"/>
            <a:ext cx="979202" cy="2295390"/>
          </a:xfrm>
          <a:custGeom>
            <a:avLst/>
            <a:gdLst/>
            <a:ahLst/>
            <a:cxnLst/>
            <a:rect l="l" t="t" r="r" b="b"/>
            <a:pathLst>
              <a:path w="5568" h="13052" extrusionOk="0">
                <a:moveTo>
                  <a:pt x="5568" y="0"/>
                </a:moveTo>
                <a:cubicBezTo>
                  <a:pt x="5568" y="0"/>
                  <a:pt x="1" y="196"/>
                  <a:pt x="1159" y="3615"/>
                </a:cubicBezTo>
                <a:cubicBezTo>
                  <a:pt x="1736" y="5294"/>
                  <a:pt x="4665" y="5511"/>
                  <a:pt x="3598" y="8114"/>
                </a:cubicBezTo>
                <a:cubicBezTo>
                  <a:pt x="2548" y="10717"/>
                  <a:pt x="5568" y="13051"/>
                  <a:pt x="5568" y="13051"/>
                </a:cubicBezTo>
                <a:lnTo>
                  <a:pt x="556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8"/>
          <p:cNvSpPr/>
          <p:nvPr/>
        </p:nvSpPr>
        <p:spPr>
          <a:xfrm rot="-5400000" flipH="1">
            <a:off x="798887" y="4028885"/>
            <a:ext cx="456229" cy="1772993"/>
          </a:xfrm>
          <a:custGeom>
            <a:avLst/>
            <a:gdLst/>
            <a:ahLst/>
            <a:cxnLst/>
            <a:rect l="l" t="t" r="r" b="b"/>
            <a:pathLst>
              <a:path w="2513" h="9766" extrusionOk="0">
                <a:moveTo>
                  <a:pt x="2381" y="0"/>
                </a:moveTo>
                <a:cubicBezTo>
                  <a:pt x="1912" y="0"/>
                  <a:pt x="334" y="91"/>
                  <a:pt x="183" y="1305"/>
                </a:cubicBezTo>
                <a:cubicBezTo>
                  <a:pt x="0" y="2732"/>
                  <a:pt x="2204" y="3600"/>
                  <a:pt x="1844" y="5552"/>
                </a:cubicBezTo>
                <a:cubicBezTo>
                  <a:pt x="1627" y="6780"/>
                  <a:pt x="868" y="8733"/>
                  <a:pt x="2513" y="9765"/>
                </a:cubicBezTo>
                <a:lnTo>
                  <a:pt x="2513" y="3"/>
                </a:lnTo>
                <a:cubicBezTo>
                  <a:pt x="2513" y="3"/>
                  <a:pt x="2464" y="0"/>
                  <a:pt x="23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8"/>
          <p:cNvSpPr/>
          <p:nvPr/>
        </p:nvSpPr>
        <p:spPr>
          <a:xfrm>
            <a:off x="8635469" y="3760676"/>
            <a:ext cx="172599" cy="193740"/>
          </a:xfrm>
          <a:custGeom>
            <a:avLst/>
            <a:gdLst/>
            <a:ahLst/>
            <a:cxnLst/>
            <a:rect l="l" t="t" r="r" b="b"/>
            <a:pathLst>
              <a:path w="1029" h="1155" extrusionOk="0">
                <a:moveTo>
                  <a:pt x="504" y="1"/>
                </a:moveTo>
                <a:cubicBezTo>
                  <a:pt x="487" y="1"/>
                  <a:pt x="469" y="18"/>
                  <a:pt x="452" y="35"/>
                </a:cubicBezTo>
                <a:cubicBezTo>
                  <a:pt x="413" y="144"/>
                  <a:pt x="378" y="287"/>
                  <a:pt x="361" y="434"/>
                </a:cubicBezTo>
                <a:cubicBezTo>
                  <a:pt x="270" y="452"/>
                  <a:pt x="144" y="469"/>
                  <a:pt x="35" y="526"/>
                </a:cubicBezTo>
                <a:cubicBezTo>
                  <a:pt x="18" y="543"/>
                  <a:pt x="1" y="560"/>
                  <a:pt x="1" y="578"/>
                </a:cubicBezTo>
                <a:cubicBezTo>
                  <a:pt x="1" y="595"/>
                  <a:pt x="18" y="634"/>
                  <a:pt x="35" y="634"/>
                </a:cubicBezTo>
                <a:cubicBezTo>
                  <a:pt x="126" y="686"/>
                  <a:pt x="235" y="703"/>
                  <a:pt x="361" y="721"/>
                </a:cubicBezTo>
                <a:cubicBezTo>
                  <a:pt x="378" y="829"/>
                  <a:pt x="413" y="1120"/>
                  <a:pt x="487" y="1137"/>
                </a:cubicBezTo>
                <a:cubicBezTo>
                  <a:pt x="487" y="1155"/>
                  <a:pt x="504" y="1155"/>
                  <a:pt x="504" y="1155"/>
                </a:cubicBezTo>
                <a:cubicBezTo>
                  <a:pt x="521" y="1155"/>
                  <a:pt x="521" y="1155"/>
                  <a:pt x="543" y="1137"/>
                </a:cubicBezTo>
                <a:lnTo>
                  <a:pt x="560" y="1120"/>
                </a:lnTo>
                <a:cubicBezTo>
                  <a:pt x="612" y="1012"/>
                  <a:pt x="651" y="886"/>
                  <a:pt x="651" y="721"/>
                </a:cubicBezTo>
                <a:cubicBezTo>
                  <a:pt x="760" y="703"/>
                  <a:pt x="868" y="686"/>
                  <a:pt x="977" y="634"/>
                </a:cubicBezTo>
                <a:cubicBezTo>
                  <a:pt x="994" y="634"/>
                  <a:pt x="1012" y="612"/>
                  <a:pt x="1012" y="612"/>
                </a:cubicBezTo>
                <a:cubicBezTo>
                  <a:pt x="1029" y="578"/>
                  <a:pt x="1012" y="543"/>
                  <a:pt x="977" y="526"/>
                </a:cubicBezTo>
                <a:cubicBezTo>
                  <a:pt x="868" y="469"/>
                  <a:pt x="738" y="452"/>
                  <a:pt x="651" y="434"/>
                </a:cubicBezTo>
                <a:cubicBezTo>
                  <a:pt x="651" y="287"/>
                  <a:pt x="612" y="144"/>
                  <a:pt x="560" y="35"/>
                </a:cubicBezTo>
                <a:cubicBezTo>
                  <a:pt x="560" y="18"/>
                  <a:pt x="543" y="1"/>
                  <a:pt x="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8"/>
          <p:cNvSpPr/>
          <p:nvPr/>
        </p:nvSpPr>
        <p:spPr>
          <a:xfrm>
            <a:off x="7488673" y="324388"/>
            <a:ext cx="172599" cy="191727"/>
          </a:xfrm>
          <a:custGeom>
            <a:avLst/>
            <a:gdLst/>
            <a:ahLst/>
            <a:cxnLst/>
            <a:rect l="l" t="t" r="r" b="b"/>
            <a:pathLst>
              <a:path w="1029" h="1143" extrusionOk="0">
                <a:moveTo>
                  <a:pt x="508" y="1"/>
                </a:moveTo>
                <a:cubicBezTo>
                  <a:pt x="487" y="1"/>
                  <a:pt x="469" y="18"/>
                  <a:pt x="452" y="40"/>
                </a:cubicBezTo>
                <a:cubicBezTo>
                  <a:pt x="400" y="148"/>
                  <a:pt x="378" y="274"/>
                  <a:pt x="361" y="435"/>
                </a:cubicBezTo>
                <a:cubicBezTo>
                  <a:pt x="270" y="435"/>
                  <a:pt x="144" y="452"/>
                  <a:pt x="35" y="509"/>
                </a:cubicBezTo>
                <a:cubicBezTo>
                  <a:pt x="18" y="526"/>
                  <a:pt x="1" y="543"/>
                  <a:pt x="1" y="582"/>
                </a:cubicBezTo>
                <a:cubicBezTo>
                  <a:pt x="1" y="600"/>
                  <a:pt x="18" y="617"/>
                  <a:pt x="35" y="634"/>
                </a:cubicBezTo>
                <a:cubicBezTo>
                  <a:pt x="126" y="669"/>
                  <a:pt x="235" y="708"/>
                  <a:pt x="361" y="708"/>
                </a:cubicBezTo>
                <a:cubicBezTo>
                  <a:pt x="378" y="834"/>
                  <a:pt x="417" y="1103"/>
                  <a:pt x="487" y="1142"/>
                </a:cubicBezTo>
                <a:lnTo>
                  <a:pt x="526" y="1142"/>
                </a:lnTo>
                <a:cubicBezTo>
                  <a:pt x="543" y="1142"/>
                  <a:pt x="560" y="1125"/>
                  <a:pt x="560" y="1103"/>
                </a:cubicBezTo>
                <a:cubicBezTo>
                  <a:pt x="617" y="994"/>
                  <a:pt x="634" y="869"/>
                  <a:pt x="651" y="708"/>
                </a:cubicBezTo>
                <a:cubicBezTo>
                  <a:pt x="742" y="708"/>
                  <a:pt x="868" y="691"/>
                  <a:pt x="977" y="634"/>
                </a:cubicBezTo>
                <a:cubicBezTo>
                  <a:pt x="994" y="617"/>
                  <a:pt x="994" y="617"/>
                  <a:pt x="1011" y="600"/>
                </a:cubicBezTo>
                <a:cubicBezTo>
                  <a:pt x="1029" y="561"/>
                  <a:pt x="1011" y="526"/>
                  <a:pt x="977" y="526"/>
                </a:cubicBezTo>
                <a:cubicBezTo>
                  <a:pt x="868" y="474"/>
                  <a:pt x="742" y="435"/>
                  <a:pt x="651" y="435"/>
                </a:cubicBezTo>
                <a:cubicBezTo>
                  <a:pt x="634" y="274"/>
                  <a:pt x="617" y="148"/>
                  <a:pt x="560" y="40"/>
                </a:cubicBezTo>
                <a:cubicBezTo>
                  <a:pt x="560" y="18"/>
                  <a:pt x="526" y="1"/>
                  <a:pt x="5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8"/>
          <p:cNvSpPr/>
          <p:nvPr/>
        </p:nvSpPr>
        <p:spPr>
          <a:xfrm>
            <a:off x="336077" y="728707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"/>
          <p:cNvSpPr/>
          <p:nvPr/>
        </p:nvSpPr>
        <p:spPr>
          <a:xfrm>
            <a:off x="8911508" y="3579662"/>
            <a:ext cx="142072" cy="160863"/>
          </a:xfrm>
          <a:custGeom>
            <a:avLst/>
            <a:gdLst/>
            <a:ahLst/>
            <a:cxnLst/>
            <a:rect l="l" t="t" r="r" b="b"/>
            <a:pathLst>
              <a:path w="847" h="959" extrusionOk="0">
                <a:moveTo>
                  <a:pt x="413" y="0"/>
                </a:moveTo>
                <a:cubicBezTo>
                  <a:pt x="396" y="0"/>
                  <a:pt x="378" y="0"/>
                  <a:pt x="361" y="39"/>
                </a:cubicBezTo>
                <a:cubicBezTo>
                  <a:pt x="326" y="109"/>
                  <a:pt x="304" y="217"/>
                  <a:pt x="287" y="347"/>
                </a:cubicBezTo>
                <a:cubicBezTo>
                  <a:pt x="218" y="365"/>
                  <a:pt x="109" y="382"/>
                  <a:pt x="18" y="417"/>
                </a:cubicBezTo>
                <a:cubicBezTo>
                  <a:pt x="1" y="434"/>
                  <a:pt x="1" y="456"/>
                  <a:pt x="1" y="473"/>
                </a:cubicBezTo>
                <a:cubicBezTo>
                  <a:pt x="1" y="490"/>
                  <a:pt x="1" y="508"/>
                  <a:pt x="18" y="525"/>
                </a:cubicBezTo>
                <a:cubicBezTo>
                  <a:pt x="87" y="564"/>
                  <a:pt x="196" y="581"/>
                  <a:pt x="287" y="599"/>
                </a:cubicBezTo>
                <a:cubicBezTo>
                  <a:pt x="304" y="690"/>
                  <a:pt x="343" y="924"/>
                  <a:pt x="396" y="942"/>
                </a:cubicBezTo>
                <a:cubicBezTo>
                  <a:pt x="396" y="959"/>
                  <a:pt x="413" y="959"/>
                  <a:pt x="413" y="959"/>
                </a:cubicBezTo>
                <a:cubicBezTo>
                  <a:pt x="435" y="959"/>
                  <a:pt x="469" y="942"/>
                  <a:pt x="469" y="924"/>
                </a:cubicBezTo>
                <a:cubicBezTo>
                  <a:pt x="504" y="833"/>
                  <a:pt x="543" y="725"/>
                  <a:pt x="543" y="599"/>
                </a:cubicBezTo>
                <a:cubicBezTo>
                  <a:pt x="612" y="599"/>
                  <a:pt x="721" y="564"/>
                  <a:pt x="812" y="525"/>
                </a:cubicBezTo>
                <a:cubicBezTo>
                  <a:pt x="829" y="525"/>
                  <a:pt x="829" y="508"/>
                  <a:pt x="829" y="508"/>
                </a:cubicBezTo>
                <a:cubicBezTo>
                  <a:pt x="847" y="473"/>
                  <a:pt x="829" y="434"/>
                  <a:pt x="812" y="417"/>
                </a:cubicBezTo>
                <a:cubicBezTo>
                  <a:pt x="721" y="382"/>
                  <a:pt x="612" y="365"/>
                  <a:pt x="543" y="347"/>
                </a:cubicBezTo>
                <a:cubicBezTo>
                  <a:pt x="521" y="217"/>
                  <a:pt x="504" y="109"/>
                  <a:pt x="469" y="39"/>
                </a:cubicBezTo>
                <a:cubicBezTo>
                  <a:pt x="452" y="0"/>
                  <a:pt x="435" y="0"/>
                  <a:pt x="4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8"/>
          <p:cNvSpPr/>
          <p:nvPr/>
        </p:nvSpPr>
        <p:spPr>
          <a:xfrm>
            <a:off x="8508618" y="1114715"/>
            <a:ext cx="142910" cy="161030"/>
          </a:xfrm>
          <a:custGeom>
            <a:avLst/>
            <a:gdLst/>
            <a:ahLst/>
            <a:cxnLst/>
            <a:rect l="l" t="t" r="r" b="b"/>
            <a:pathLst>
              <a:path w="852" h="960" extrusionOk="0">
                <a:moveTo>
                  <a:pt x="417" y="1"/>
                </a:moveTo>
                <a:cubicBezTo>
                  <a:pt x="400" y="1"/>
                  <a:pt x="383" y="18"/>
                  <a:pt x="383" y="36"/>
                </a:cubicBezTo>
                <a:cubicBezTo>
                  <a:pt x="326" y="109"/>
                  <a:pt x="309" y="218"/>
                  <a:pt x="291" y="344"/>
                </a:cubicBezTo>
                <a:cubicBezTo>
                  <a:pt x="218" y="361"/>
                  <a:pt x="109" y="378"/>
                  <a:pt x="40" y="417"/>
                </a:cubicBezTo>
                <a:cubicBezTo>
                  <a:pt x="1" y="435"/>
                  <a:pt x="1" y="452"/>
                  <a:pt x="1" y="469"/>
                </a:cubicBezTo>
                <a:cubicBezTo>
                  <a:pt x="1" y="487"/>
                  <a:pt x="1" y="526"/>
                  <a:pt x="40" y="526"/>
                </a:cubicBezTo>
                <a:cubicBezTo>
                  <a:pt x="109" y="561"/>
                  <a:pt x="200" y="578"/>
                  <a:pt x="291" y="595"/>
                </a:cubicBezTo>
                <a:cubicBezTo>
                  <a:pt x="309" y="686"/>
                  <a:pt x="343" y="921"/>
                  <a:pt x="400" y="938"/>
                </a:cubicBezTo>
                <a:cubicBezTo>
                  <a:pt x="400" y="960"/>
                  <a:pt x="417" y="960"/>
                  <a:pt x="417" y="960"/>
                </a:cubicBezTo>
                <a:cubicBezTo>
                  <a:pt x="435" y="960"/>
                  <a:pt x="474" y="938"/>
                  <a:pt x="474" y="921"/>
                </a:cubicBezTo>
                <a:cubicBezTo>
                  <a:pt x="508" y="830"/>
                  <a:pt x="543" y="721"/>
                  <a:pt x="543" y="595"/>
                </a:cubicBezTo>
                <a:cubicBezTo>
                  <a:pt x="617" y="595"/>
                  <a:pt x="725" y="561"/>
                  <a:pt x="816" y="526"/>
                </a:cubicBezTo>
                <a:cubicBezTo>
                  <a:pt x="834" y="526"/>
                  <a:pt x="834" y="504"/>
                  <a:pt x="834" y="504"/>
                </a:cubicBezTo>
                <a:cubicBezTo>
                  <a:pt x="851" y="469"/>
                  <a:pt x="851" y="435"/>
                  <a:pt x="816" y="435"/>
                </a:cubicBezTo>
                <a:cubicBezTo>
                  <a:pt x="725" y="378"/>
                  <a:pt x="617" y="361"/>
                  <a:pt x="543" y="361"/>
                </a:cubicBezTo>
                <a:cubicBezTo>
                  <a:pt x="543" y="218"/>
                  <a:pt x="508" y="109"/>
                  <a:pt x="474" y="36"/>
                </a:cubicBezTo>
                <a:cubicBezTo>
                  <a:pt x="474" y="18"/>
                  <a:pt x="452" y="1"/>
                  <a:pt x="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8"/>
          <p:cNvSpPr/>
          <p:nvPr/>
        </p:nvSpPr>
        <p:spPr>
          <a:xfrm>
            <a:off x="478833" y="339757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1665225" y="167081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8" name="Google Shape;248;p21"/>
          <p:cNvSpPr txBox="1">
            <a:spLocks noGrp="1"/>
          </p:cNvSpPr>
          <p:nvPr>
            <p:ph type="subTitle" idx="1"/>
          </p:nvPr>
        </p:nvSpPr>
        <p:spPr>
          <a:xfrm>
            <a:off x="1665225" y="2324287"/>
            <a:ext cx="2742600" cy="11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9" name="Google Shape;249;p21"/>
          <p:cNvSpPr/>
          <p:nvPr/>
        </p:nvSpPr>
        <p:spPr>
          <a:xfrm rot="5400000">
            <a:off x="7530787" y="3530278"/>
            <a:ext cx="2513195" cy="713228"/>
          </a:xfrm>
          <a:custGeom>
            <a:avLst/>
            <a:gdLst/>
            <a:ahLst/>
            <a:cxnLst/>
            <a:rect l="l" t="t" r="r" b="b"/>
            <a:pathLst>
              <a:path w="9729" h="2761" extrusionOk="0">
                <a:moveTo>
                  <a:pt x="1" y="1"/>
                </a:moveTo>
                <a:cubicBezTo>
                  <a:pt x="1" y="1"/>
                  <a:pt x="382" y="1337"/>
                  <a:pt x="1628" y="1372"/>
                </a:cubicBezTo>
                <a:cubicBezTo>
                  <a:pt x="4979" y="1511"/>
                  <a:pt x="4840" y="2760"/>
                  <a:pt x="6311" y="2760"/>
                </a:cubicBezTo>
                <a:cubicBezTo>
                  <a:pt x="6396" y="2760"/>
                  <a:pt x="6486" y="2756"/>
                  <a:pt x="6583" y="2747"/>
                </a:cubicBezTo>
                <a:cubicBezTo>
                  <a:pt x="9368" y="2496"/>
                  <a:pt x="9728" y="1"/>
                  <a:pt x="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1"/>
          <p:cNvSpPr/>
          <p:nvPr/>
        </p:nvSpPr>
        <p:spPr>
          <a:xfrm rot="5400000">
            <a:off x="8070161" y="3765853"/>
            <a:ext cx="1718603" cy="429074"/>
          </a:xfrm>
          <a:custGeom>
            <a:avLst/>
            <a:gdLst/>
            <a:ahLst/>
            <a:cxnLst/>
            <a:rect l="l" t="t" r="r" b="b"/>
            <a:pathLst>
              <a:path w="6653" h="1661" extrusionOk="0">
                <a:moveTo>
                  <a:pt x="1" y="1"/>
                </a:moveTo>
                <a:cubicBezTo>
                  <a:pt x="1" y="1"/>
                  <a:pt x="620" y="635"/>
                  <a:pt x="1720" y="635"/>
                </a:cubicBezTo>
                <a:cubicBezTo>
                  <a:pt x="1778" y="635"/>
                  <a:pt x="1837" y="634"/>
                  <a:pt x="1897" y="630"/>
                </a:cubicBezTo>
                <a:cubicBezTo>
                  <a:pt x="1961" y="625"/>
                  <a:pt x="2022" y="623"/>
                  <a:pt x="2081" y="623"/>
                </a:cubicBezTo>
                <a:cubicBezTo>
                  <a:pt x="3294" y="623"/>
                  <a:pt x="3181" y="1661"/>
                  <a:pt x="4237" y="1661"/>
                </a:cubicBezTo>
                <a:cubicBezTo>
                  <a:pt x="4406" y="1661"/>
                  <a:pt x="4607" y="1634"/>
                  <a:pt x="4847" y="1571"/>
                </a:cubicBezTo>
                <a:cubicBezTo>
                  <a:pt x="6492" y="1155"/>
                  <a:pt x="6652" y="1"/>
                  <a:pt x="66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1"/>
          <p:cNvSpPr/>
          <p:nvPr/>
        </p:nvSpPr>
        <p:spPr>
          <a:xfrm>
            <a:off x="0" y="4479149"/>
            <a:ext cx="2002444" cy="664351"/>
          </a:xfrm>
          <a:custGeom>
            <a:avLst/>
            <a:gdLst/>
            <a:ahLst/>
            <a:cxnLst/>
            <a:rect l="l" t="t" r="r" b="b"/>
            <a:pathLst>
              <a:path w="8934" h="2964" extrusionOk="0">
                <a:moveTo>
                  <a:pt x="1216" y="0"/>
                </a:moveTo>
                <a:cubicBezTo>
                  <a:pt x="526" y="0"/>
                  <a:pt x="0" y="217"/>
                  <a:pt x="0" y="217"/>
                </a:cubicBezTo>
                <a:lnTo>
                  <a:pt x="0" y="2964"/>
                </a:lnTo>
                <a:lnTo>
                  <a:pt x="8934" y="2964"/>
                </a:lnTo>
                <a:cubicBezTo>
                  <a:pt x="8934" y="2964"/>
                  <a:pt x="8353" y="1480"/>
                  <a:pt x="7142" y="1193"/>
                </a:cubicBezTo>
                <a:cubicBezTo>
                  <a:pt x="6890" y="1134"/>
                  <a:pt x="6651" y="1111"/>
                  <a:pt x="6422" y="1111"/>
                </a:cubicBezTo>
                <a:cubicBezTo>
                  <a:pt x="5624" y="1111"/>
                  <a:pt x="4958" y="1391"/>
                  <a:pt x="4357" y="1391"/>
                </a:cubicBezTo>
                <a:cubicBezTo>
                  <a:pt x="3968" y="1391"/>
                  <a:pt x="3606" y="1274"/>
                  <a:pt x="3254" y="885"/>
                </a:cubicBezTo>
                <a:cubicBezTo>
                  <a:pt x="2623" y="183"/>
                  <a:pt x="1850" y="0"/>
                  <a:pt x="1216" y="0"/>
                </a:cubicBezTo>
                <a:close/>
              </a:path>
            </a:pathLst>
          </a:custGeom>
          <a:solidFill>
            <a:srgbClr val="FF8E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1"/>
          <p:cNvSpPr/>
          <p:nvPr/>
        </p:nvSpPr>
        <p:spPr>
          <a:xfrm>
            <a:off x="32948" y="4742503"/>
            <a:ext cx="1434704" cy="400986"/>
          </a:xfrm>
          <a:custGeom>
            <a:avLst/>
            <a:gdLst/>
            <a:ahLst/>
            <a:cxnLst/>
            <a:rect l="l" t="t" r="r" b="b"/>
            <a:pathLst>
              <a:path w="6401" h="1789" extrusionOk="0">
                <a:moveTo>
                  <a:pt x="1230" y="1"/>
                </a:moveTo>
                <a:cubicBezTo>
                  <a:pt x="1218" y="1"/>
                  <a:pt x="1206" y="1"/>
                  <a:pt x="1194" y="1"/>
                </a:cubicBezTo>
                <a:cubicBezTo>
                  <a:pt x="1" y="18"/>
                  <a:pt x="218" y="1789"/>
                  <a:pt x="218" y="1789"/>
                </a:cubicBezTo>
                <a:lnTo>
                  <a:pt x="6401" y="1789"/>
                </a:lnTo>
                <a:cubicBezTo>
                  <a:pt x="6401" y="1789"/>
                  <a:pt x="6170" y="954"/>
                  <a:pt x="4430" y="954"/>
                </a:cubicBezTo>
                <a:cubicBezTo>
                  <a:pt x="4217" y="954"/>
                  <a:pt x="3983" y="967"/>
                  <a:pt x="3724" y="995"/>
                </a:cubicBezTo>
                <a:cubicBezTo>
                  <a:pt x="3652" y="1003"/>
                  <a:pt x="3585" y="1007"/>
                  <a:pt x="3521" y="1007"/>
                </a:cubicBezTo>
                <a:cubicBezTo>
                  <a:pt x="2501" y="1007"/>
                  <a:pt x="2421" y="1"/>
                  <a:pt x="12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1"/>
          <p:cNvSpPr/>
          <p:nvPr/>
        </p:nvSpPr>
        <p:spPr>
          <a:xfrm rot="-5400000">
            <a:off x="810428" y="-810440"/>
            <a:ext cx="1205904" cy="2826770"/>
          </a:xfrm>
          <a:custGeom>
            <a:avLst/>
            <a:gdLst/>
            <a:ahLst/>
            <a:cxnLst/>
            <a:rect l="l" t="t" r="r" b="b"/>
            <a:pathLst>
              <a:path w="5568" h="13052" extrusionOk="0">
                <a:moveTo>
                  <a:pt x="5568" y="0"/>
                </a:moveTo>
                <a:cubicBezTo>
                  <a:pt x="5568" y="0"/>
                  <a:pt x="1" y="196"/>
                  <a:pt x="1159" y="3615"/>
                </a:cubicBezTo>
                <a:cubicBezTo>
                  <a:pt x="1736" y="5294"/>
                  <a:pt x="4665" y="5511"/>
                  <a:pt x="3598" y="8114"/>
                </a:cubicBezTo>
                <a:cubicBezTo>
                  <a:pt x="2548" y="10717"/>
                  <a:pt x="5568" y="13051"/>
                  <a:pt x="5568" y="13051"/>
                </a:cubicBezTo>
                <a:lnTo>
                  <a:pt x="5568" y="0"/>
                </a:lnTo>
                <a:close/>
              </a:path>
            </a:pathLst>
          </a:custGeom>
          <a:solidFill>
            <a:srgbClr val="FD8A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1"/>
          <p:cNvSpPr/>
          <p:nvPr/>
        </p:nvSpPr>
        <p:spPr>
          <a:xfrm rot="-5400000">
            <a:off x="953038" y="-785401"/>
            <a:ext cx="544259" cy="2115096"/>
          </a:xfrm>
          <a:custGeom>
            <a:avLst/>
            <a:gdLst/>
            <a:ahLst/>
            <a:cxnLst/>
            <a:rect l="l" t="t" r="r" b="b"/>
            <a:pathLst>
              <a:path w="2513" h="9766" extrusionOk="0">
                <a:moveTo>
                  <a:pt x="2381" y="0"/>
                </a:moveTo>
                <a:cubicBezTo>
                  <a:pt x="1912" y="0"/>
                  <a:pt x="334" y="91"/>
                  <a:pt x="183" y="1305"/>
                </a:cubicBezTo>
                <a:cubicBezTo>
                  <a:pt x="0" y="2732"/>
                  <a:pt x="2204" y="3600"/>
                  <a:pt x="1844" y="5552"/>
                </a:cubicBezTo>
                <a:cubicBezTo>
                  <a:pt x="1627" y="6780"/>
                  <a:pt x="868" y="8733"/>
                  <a:pt x="2513" y="9765"/>
                </a:cubicBezTo>
                <a:lnTo>
                  <a:pt x="2513" y="3"/>
                </a:lnTo>
                <a:cubicBezTo>
                  <a:pt x="2513" y="3"/>
                  <a:pt x="2464" y="0"/>
                  <a:pt x="23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1"/>
          <p:cNvSpPr/>
          <p:nvPr/>
        </p:nvSpPr>
        <p:spPr>
          <a:xfrm>
            <a:off x="542819" y="4194687"/>
            <a:ext cx="170419" cy="191559"/>
          </a:xfrm>
          <a:custGeom>
            <a:avLst/>
            <a:gdLst/>
            <a:ahLst/>
            <a:cxnLst/>
            <a:rect l="l" t="t" r="r" b="b"/>
            <a:pathLst>
              <a:path w="1016" h="1142" extrusionOk="0">
                <a:moveTo>
                  <a:pt x="508" y="0"/>
                </a:moveTo>
                <a:cubicBezTo>
                  <a:pt x="491" y="0"/>
                  <a:pt x="473" y="17"/>
                  <a:pt x="452" y="39"/>
                </a:cubicBezTo>
                <a:cubicBezTo>
                  <a:pt x="417" y="148"/>
                  <a:pt x="382" y="273"/>
                  <a:pt x="365" y="434"/>
                </a:cubicBezTo>
                <a:cubicBezTo>
                  <a:pt x="274" y="434"/>
                  <a:pt x="148" y="473"/>
                  <a:pt x="39" y="525"/>
                </a:cubicBezTo>
                <a:cubicBezTo>
                  <a:pt x="18" y="525"/>
                  <a:pt x="0" y="542"/>
                  <a:pt x="0" y="581"/>
                </a:cubicBezTo>
                <a:cubicBezTo>
                  <a:pt x="0" y="599"/>
                  <a:pt x="18" y="616"/>
                  <a:pt x="39" y="633"/>
                </a:cubicBezTo>
                <a:cubicBezTo>
                  <a:pt x="126" y="668"/>
                  <a:pt x="235" y="707"/>
                  <a:pt x="365" y="725"/>
                </a:cubicBezTo>
                <a:cubicBezTo>
                  <a:pt x="382" y="833"/>
                  <a:pt x="417" y="1124"/>
                  <a:pt x="491" y="1141"/>
                </a:cubicBezTo>
                <a:lnTo>
                  <a:pt x="543" y="1141"/>
                </a:lnTo>
                <a:cubicBezTo>
                  <a:pt x="543" y="1141"/>
                  <a:pt x="560" y="1124"/>
                  <a:pt x="560" y="1102"/>
                </a:cubicBezTo>
                <a:cubicBezTo>
                  <a:pt x="616" y="1015"/>
                  <a:pt x="651" y="868"/>
                  <a:pt x="651" y="725"/>
                </a:cubicBezTo>
                <a:cubicBezTo>
                  <a:pt x="760" y="707"/>
                  <a:pt x="885" y="690"/>
                  <a:pt x="977" y="633"/>
                </a:cubicBezTo>
                <a:cubicBezTo>
                  <a:pt x="994" y="616"/>
                  <a:pt x="1016" y="616"/>
                  <a:pt x="1016" y="599"/>
                </a:cubicBezTo>
                <a:lnTo>
                  <a:pt x="1016" y="560"/>
                </a:lnTo>
                <a:cubicBezTo>
                  <a:pt x="1016" y="542"/>
                  <a:pt x="994" y="525"/>
                  <a:pt x="977" y="525"/>
                </a:cubicBezTo>
                <a:cubicBezTo>
                  <a:pt x="868" y="473"/>
                  <a:pt x="742" y="434"/>
                  <a:pt x="651" y="434"/>
                </a:cubicBezTo>
                <a:cubicBezTo>
                  <a:pt x="651" y="273"/>
                  <a:pt x="616" y="148"/>
                  <a:pt x="560" y="39"/>
                </a:cubicBezTo>
                <a:cubicBezTo>
                  <a:pt x="560" y="17"/>
                  <a:pt x="543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1"/>
          <p:cNvSpPr/>
          <p:nvPr/>
        </p:nvSpPr>
        <p:spPr>
          <a:xfrm>
            <a:off x="916351" y="4479149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1"/>
          <p:cNvSpPr/>
          <p:nvPr/>
        </p:nvSpPr>
        <p:spPr>
          <a:xfrm>
            <a:off x="8504844" y="3196026"/>
            <a:ext cx="172599" cy="193740"/>
          </a:xfrm>
          <a:custGeom>
            <a:avLst/>
            <a:gdLst/>
            <a:ahLst/>
            <a:cxnLst/>
            <a:rect l="l" t="t" r="r" b="b"/>
            <a:pathLst>
              <a:path w="1029" h="1155" extrusionOk="0">
                <a:moveTo>
                  <a:pt x="504" y="1"/>
                </a:moveTo>
                <a:cubicBezTo>
                  <a:pt x="487" y="1"/>
                  <a:pt x="469" y="18"/>
                  <a:pt x="452" y="35"/>
                </a:cubicBezTo>
                <a:cubicBezTo>
                  <a:pt x="413" y="144"/>
                  <a:pt x="378" y="287"/>
                  <a:pt x="361" y="434"/>
                </a:cubicBezTo>
                <a:cubicBezTo>
                  <a:pt x="270" y="452"/>
                  <a:pt x="144" y="469"/>
                  <a:pt x="35" y="526"/>
                </a:cubicBezTo>
                <a:cubicBezTo>
                  <a:pt x="18" y="543"/>
                  <a:pt x="1" y="560"/>
                  <a:pt x="1" y="578"/>
                </a:cubicBezTo>
                <a:cubicBezTo>
                  <a:pt x="1" y="595"/>
                  <a:pt x="18" y="634"/>
                  <a:pt x="35" y="634"/>
                </a:cubicBezTo>
                <a:cubicBezTo>
                  <a:pt x="126" y="686"/>
                  <a:pt x="235" y="703"/>
                  <a:pt x="361" y="721"/>
                </a:cubicBezTo>
                <a:cubicBezTo>
                  <a:pt x="378" y="829"/>
                  <a:pt x="413" y="1120"/>
                  <a:pt x="487" y="1137"/>
                </a:cubicBezTo>
                <a:cubicBezTo>
                  <a:pt x="487" y="1155"/>
                  <a:pt x="504" y="1155"/>
                  <a:pt x="504" y="1155"/>
                </a:cubicBezTo>
                <a:cubicBezTo>
                  <a:pt x="521" y="1155"/>
                  <a:pt x="521" y="1155"/>
                  <a:pt x="543" y="1137"/>
                </a:cubicBezTo>
                <a:lnTo>
                  <a:pt x="560" y="1120"/>
                </a:lnTo>
                <a:cubicBezTo>
                  <a:pt x="612" y="1012"/>
                  <a:pt x="651" y="886"/>
                  <a:pt x="651" y="721"/>
                </a:cubicBezTo>
                <a:cubicBezTo>
                  <a:pt x="760" y="703"/>
                  <a:pt x="868" y="686"/>
                  <a:pt x="977" y="634"/>
                </a:cubicBezTo>
                <a:cubicBezTo>
                  <a:pt x="994" y="634"/>
                  <a:pt x="1012" y="612"/>
                  <a:pt x="1012" y="612"/>
                </a:cubicBezTo>
                <a:cubicBezTo>
                  <a:pt x="1029" y="578"/>
                  <a:pt x="1012" y="543"/>
                  <a:pt x="977" y="526"/>
                </a:cubicBezTo>
                <a:cubicBezTo>
                  <a:pt x="868" y="469"/>
                  <a:pt x="738" y="452"/>
                  <a:pt x="651" y="434"/>
                </a:cubicBezTo>
                <a:cubicBezTo>
                  <a:pt x="651" y="287"/>
                  <a:pt x="612" y="144"/>
                  <a:pt x="560" y="35"/>
                </a:cubicBezTo>
                <a:cubicBezTo>
                  <a:pt x="560" y="18"/>
                  <a:pt x="543" y="1"/>
                  <a:pt x="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_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"/>
          <p:cNvSpPr txBox="1">
            <a:spLocks noGrp="1"/>
          </p:cNvSpPr>
          <p:nvPr>
            <p:ph type="subTitle" idx="1"/>
          </p:nvPr>
        </p:nvSpPr>
        <p:spPr>
          <a:xfrm>
            <a:off x="713225" y="1910225"/>
            <a:ext cx="4713000" cy="14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 sz="2800"/>
            </a:lvl9pPr>
          </a:lstStyle>
          <a:p>
            <a:endParaRPr/>
          </a:p>
        </p:txBody>
      </p:sp>
      <p:sp>
        <p:nvSpPr>
          <p:cNvPr id="260" name="Google Shape;26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2"/>
          <p:cNvSpPr/>
          <p:nvPr/>
        </p:nvSpPr>
        <p:spPr>
          <a:xfrm>
            <a:off x="6650077" y="0"/>
            <a:ext cx="2493932" cy="707748"/>
          </a:xfrm>
          <a:custGeom>
            <a:avLst/>
            <a:gdLst/>
            <a:ahLst/>
            <a:cxnLst/>
            <a:rect l="l" t="t" r="r" b="b"/>
            <a:pathLst>
              <a:path w="9729" h="2761" extrusionOk="0">
                <a:moveTo>
                  <a:pt x="1" y="1"/>
                </a:moveTo>
                <a:cubicBezTo>
                  <a:pt x="1" y="1"/>
                  <a:pt x="382" y="1337"/>
                  <a:pt x="1628" y="1372"/>
                </a:cubicBezTo>
                <a:cubicBezTo>
                  <a:pt x="4979" y="1511"/>
                  <a:pt x="4840" y="2760"/>
                  <a:pt x="6311" y="2760"/>
                </a:cubicBezTo>
                <a:cubicBezTo>
                  <a:pt x="6396" y="2760"/>
                  <a:pt x="6486" y="2756"/>
                  <a:pt x="6583" y="2747"/>
                </a:cubicBezTo>
                <a:cubicBezTo>
                  <a:pt x="9368" y="2496"/>
                  <a:pt x="9728" y="1"/>
                  <a:pt x="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2"/>
          <p:cNvSpPr/>
          <p:nvPr/>
        </p:nvSpPr>
        <p:spPr>
          <a:xfrm>
            <a:off x="7137107" y="0"/>
            <a:ext cx="1705430" cy="425777"/>
          </a:xfrm>
          <a:custGeom>
            <a:avLst/>
            <a:gdLst/>
            <a:ahLst/>
            <a:cxnLst/>
            <a:rect l="l" t="t" r="r" b="b"/>
            <a:pathLst>
              <a:path w="6653" h="1661" extrusionOk="0">
                <a:moveTo>
                  <a:pt x="1" y="1"/>
                </a:moveTo>
                <a:cubicBezTo>
                  <a:pt x="1" y="1"/>
                  <a:pt x="620" y="635"/>
                  <a:pt x="1720" y="635"/>
                </a:cubicBezTo>
                <a:cubicBezTo>
                  <a:pt x="1778" y="635"/>
                  <a:pt x="1837" y="634"/>
                  <a:pt x="1897" y="630"/>
                </a:cubicBezTo>
                <a:cubicBezTo>
                  <a:pt x="1961" y="625"/>
                  <a:pt x="2022" y="623"/>
                  <a:pt x="2081" y="623"/>
                </a:cubicBezTo>
                <a:cubicBezTo>
                  <a:pt x="3294" y="623"/>
                  <a:pt x="3181" y="1661"/>
                  <a:pt x="4237" y="1661"/>
                </a:cubicBezTo>
                <a:cubicBezTo>
                  <a:pt x="4406" y="1661"/>
                  <a:pt x="4607" y="1634"/>
                  <a:pt x="4847" y="1571"/>
                </a:cubicBezTo>
                <a:cubicBezTo>
                  <a:pt x="6492" y="1155"/>
                  <a:pt x="6652" y="1"/>
                  <a:pt x="66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2"/>
          <p:cNvSpPr/>
          <p:nvPr/>
        </p:nvSpPr>
        <p:spPr>
          <a:xfrm>
            <a:off x="0" y="361272"/>
            <a:ext cx="434423" cy="1010742"/>
          </a:xfrm>
          <a:custGeom>
            <a:avLst/>
            <a:gdLst/>
            <a:ahLst/>
            <a:cxnLst/>
            <a:rect l="l" t="t" r="r" b="b"/>
            <a:pathLst>
              <a:path w="2643" h="6149" extrusionOk="0">
                <a:moveTo>
                  <a:pt x="0" y="1"/>
                </a:moveTo>
                <a:lnTo>
                  <a:pt x="0" y="6149"/>
                </a:lnTo>
                <a:cubicBezTo>
                  <a:pt x="1450" y="6149"/>
                  <a:pt x="2643" y="4973"/>
                  <a:pt x="2643" y="3507"/>
                </a:cubicBezTo>
                <a:lnTo>
                  <a:pt x="2643" y="2639"/>
                </a:lnTo>
                <a:cubicBezTo>
                  <a:pt x="2643" y="1177"/>
                  <a:pt x="1450" y="1"/>
                  <a:pt x="0" y="1"/>
                </a:cubicBezTo>
                <a:close/>
              </a:path>
            </a:pathLst>
          </a:custGeom>
          <a:solidFill>
            <a:srgbClr val="000E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2"/>
          <p:cNvSpPr/>
          <p:nvPr/>
        </p:nvSpPr>
        <p:spPr>
          <a:xfrm>
            <a:off x="-1" y="4435752"/>
            <a:ext cx="2133283" cy="707751"/>
          </a:xfrm>
          <a:custGeom>
            <a:avLst/>
            <a:gdLst/>
            <a:ahLst/>
            <a:cxnLst/>
            <a:rect l="l" t="t" r="r" b="b"/>
            <a:pathLst>
              <a:path w="8934" h="2964" extrusionOk="0">
                <a:moveTo>
                  <a:pt x="1216" y="0"/>
                </a:moveTo>
                <a:cubicBezTo>
                  <a:pt x="526" y="0"/>
                  <a:pt x="0" y="217"/>
                  <a:pt x="0" y="217"/>
                </a:cubicBezTo>
                <a:lnTo>
                  <a:pt x="0" y="2964"/>
                </a:lnTo>
                <a:lnTo>
                  <a:pt x="8934" y="2964"/>
                </a:lnTo>
                <a:cubicBezTo>
                  <a:pt x="8934" y="2964"/>
                  <a:pt x="8353" y="1480"/>
                  <a:pt x="7142" y="1193"/>
                </a:cubicBezTo>
                <a:cubicBezTo>
                  <a:pt x="6890" y="1134"/>
                  <a:pt x="6651" y="1111"/>
                  <a:pt x="6422" y="1111"/>
                </a:cubicBezTo>
                <a:cubicBezTo>
                  <a:pt x="5624" y="1111"/>
                  <a:pt x="4958" y="1391"/>
                  <a:pt x="4357" y="1391"/>
                </a:cubicBezTo>
                <a:cubicBezTo>
                  <a:pt x="3968" y="1391"/>
                  <a:pt x="3606" y="1274"/>
                  <a:pt x="3254" y="885"/>
                </a:cubicBezTo>
                <a:cubicBezTo>
                  <a:pt x="2623" y="183"/>
                  <a:pt x="1850" y="0"/>
                  <a:pt x="1216" y="0"/>
                </a:cubicBezTo>
                <a:close/>
              </a:path>
            </a:pathLst>
          </a:custGeom>
          <a:solidFill>
            <a:srgbClr val="FF8E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2"/>
          <p:cNvSpPr/>
          <p:nvPr/>
        </p:nvSpPr>
        <p:spPr>
          <a:xfrm>
            <a:off x="35099" y="4716312"/>
            <a:ext cx="1528447" cy="427182"/>
          </a:xfrm>
          <a:custGeom>
            <a:avLst/>
            <a:gdLst/>
            <a:ahLst/>
            <a:cxnLst/>
            <a:rect l="l" t="t" r="r" b="b"/>
            <a:pathLst>
              <a:path w="6401" h="1789" extrusionOk="0">
                <a:moveTo>
                  <a:pt x="1230" y="1"/>
                </a:moveTo>
                <a:cubicBezTo>
                  <a:pt x="1218" y="1"/>
                  <a:pt x="1206" y="1"/>
                  <a:pt x="1194" y="1"/>
                </a:cubicBezTo>
                <a:cubicBezTo>
                  <a:pt x="1" y="18"/>
                  <a:pt x="218" y="1789"/>
                  <a:pt x="218" y="1789"/>
                </a:cubicBezTo>
                <a:lnTo>
                  <a:pt x="6401" y="1789"/>
                </a:lnTo>
                <a:cubicBezTo>
                  <a:pt x="6401" y="1789"/>
                  <a:pt x="6170" y="954"/>
                  <a:pt x="4430" y="954"/>
                </a:cubicBezTo>
                <a:cubicBezTo>
                  <a:pt x="4217" y="954"/>
                  <a:pt x="3983" y="967"/>
                  <a:pt x="3724" y="995"/>
                </a:cubicBezTo>
                <a:cubicBezTo>
                  <a:pt x="3652" y="1003"/>
                  <a:pt x="3585" y="1007"/>
                  <a:pt x="3521" y="1007"/>
                </a:cubicBezTo>
                <a:cubicBezTo>
                  <a:pt x="2501" y="1007"/>
                  <a:pt x="2421" y="1"/>
                  <a:pt x="12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2"/>
          <p:cNvSpPr/>
          <p:nvPr/>
        </p:nvSpPr>
        <p:spPr>
          <a:xfrm>
            <a:off x="8181448" y="2835201"/>
            <a:ext cx="962554" cy="2256365"/>
          </a:xfrm>
          <a:custGeom>
            <a:avLst/>
            <a:gdLst/>
            <a:ahLst/>
            <a:cxnLst/>
            <a:rect l="l" t="t" r="r" b="b"/>
            <a:pathLst>
              <a:path w="5568" h="13052" extrusionOk="0">
                <a:moveTo>
                  <a:pt x="5568" y="0"/>
                </a:moveTo>
                <a:cubicBezTo>
                  <a:pt x="5568" y="0"/>
                  <a:pt x="1" y="196"/>
                  <a:pt x="1159" y="3615"/>
                </a:cubicBezTo>
                <a:cubicBezTo>
                  <a:pt x="1736" y="5294"/>
                  <a:pt x="4665" y="5511"/>
                  <a:pt x="3598" y="8114"/>
                </a:cubicBezTo>
                <a:cubicBezTo>
                  <a:pt x="2548" y="10717"/>
                  <a:pt x="5568" y="13051"/>
                  <a:pt x="5568" y="13051"/>
                </a:cubicBezTo>
                <a:lnTo>
                  <a:pt x="556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2"/>
          <p:cNvSpPr/>
          <p:nvPr/>
        </p:nvSpPr>
        <p:spPr>
          <a:xfrm>
            <a:off x="8709556" y="2969001"/>
            <a:ext cx="434429" cy="1688297"/>
          </a:xfrm>
          <a:custGeom>
            <a:avLst/>
            <a:gdLst/>
            <a:ahLst/>
            <a:cxnLst/>
            <a:rect l="l" t="t" r="r" b="b"/>
            <a:pathLst>
              <a:path w="2513" h="9766" extrusionOk="0">
                <a:moveTo>
                  <a:pt x="2381" y="0"/>
                </a:moveTo>
                <a:cubicBezTo>
                  <a:pt x="1912" y="0"/>
                  <a:pt x="334" y="91"/>
                  <a:pt x="183" y="1305"/>
                </a:cubicBezTo>
                <a:cubicBezTo>
                  <a:pt x="0" y="2732"/>
                  <a:pt x="2204" y="3600"/>
                  <a:pt x="1844" y="5552"/>
                </a:cubicBezTo>
                <a:cubicBezTo>
                  <a:pt x="1627" y="6780"/>
                  <a:pt x="868" y="8733"/>
                  <a:pt x="2513" y="9765"/>
                </a:cubicBezTo>
                <a:lnTo>
                  <a:pt x="2513" y="3"/>
                </a:lnTo>
                <a:cubicBezTo>
                  <a:pt x="2513" y="3"/>
                  <a:pt x="2464" y="0"/>
                  <a:pt x="23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2"/>
          <p:cNvSpPr/>
          <p:nvPr/>
        </p:nvSpPr>
        <p:spPr>
          <a:xfrm>
            <a:off x="8669689" y="768707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2"/>
          <p:cNvSpPr/>
          <p:nvPr/>
        </p:nvSpPr>
        <p:spPr>
          <a:xfrm>
            <a:off x="8526952" y="3952232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2"/>
          <p:cNvSpPr/>
          <p:nvPr/>
        </p:nvSpPr>
        <p:spPr>
          <a:xfrm>
            <a:off x="8484802" y="4274707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2"/>
          <p:cNvSpPr/>
          <p:nvPr/>
        </p:nvSpPr>
        <p:spPr>
          <a:xfrm>
            <a:off x="995264" y="4496270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2"/>
          <p:cNvSpPr/>
          <p:nvPr/>
        </p:nvSpPr>
        <p:spPr>
          <a:xfrm>
            <a:off x="185102" y="132370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2"/>
          <p:cNvSpPr/>
          <p:nvPr/>
        </p:nvSpPr>
        <p:spPr>
          <a:xfrm>
            <a:off x="434433" y="1406832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24"/>
          <p:cNvSpPr txBox="1">
            <a:spLocks noGrp="1"/>
          </p:cNvSpPr>
          <p:nvPr>
            <p:ph type="title" idx="2"/>
          </p:nvPr>
        </p:nvSpPr>
        <p:spPr>
          <a:xfrm>
            <a:off x="1596700" y="26177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9" name="Google Shape;299;p24"/>
          <p:cNvSpPr txBox="1">
            <a:spLocks noGrp="1"/>
          </p:cNvSpPr>
          <p:nvPr>
            <p:ph type="title" idx="3"/>
          </p:nvPr>
        </p:nvSpPr>
        <p:spPr>
          <a:xfrm>
            <a:off x="4804747" y="26177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0" name="Google Shape;300;p24"/>
          <p:cNvSpPr txBox="1">
            <a:spLocks noGrp="1"/>
          </p:cNvSpPr>
          <p:nvPr>
            <p:ph type="subTitle" idx="1"/>
          </p:nvPr>
        </p:nvSpPr>
        <p:spPr>
          <a:xfrm>
            <a:off x="4804750" y="3008766"/>
            <a:ext cx="27426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01" name="Google Shape;301;p24"/>
          <p:cNvSpPr txBox="1">
            <a:spLocks noGrp="1"/>
          </p:cNvSpPr>
          <p:nvPr>
            <p:ph type="subTitle" idx="4"/>
          </p:nvPr>
        </p:nvSpPr>
        <p:spPr>
          <a:xfrm>
            <a:off x="1596700" y="3008766"/>
            <a:ext cx="27426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02" name="Google Shape;302;p24"/>
          <p:cNvSpPr/>
          <p:nvPr/>
        </p:nvSpPr>
        <p:spPr>
          <a:xfrm rot="10800000" flipH="1">
            <a:off x="6832575" y="0"/>
            <a:ext cx="2311412" cy="820447"/>
          </a:xfrm>
          <a:custGeom>
            <a:avLst/>
            <a:gdLst/>
            <a:ahLst/>
            <a:cxnLst/>
            <a:rect l="l" t="t" r="r" b="b"/>
            <a:pathLst>
              <a:path w="9894" h="3512" extrusionOk="0">
                <a:moveTo>
                  <a:pt x="6763" y="1"/>
                </a:moveTo>
                <a:cubicBezTo>
                  <a:pt x="6597" y="1"/>
                  <a:pt x="6422" y="19"/>
                  <a:pt x="6240" y="58"/>
                </a:cubicBezTo>
                <a:cubicBezTo>
                  <a:pt x="4340" y="453"/>
                  <a:pt x="4505" y="2010"/>
                  <a:pt x="1953" y="2119"/>
                </a:cubicBezTo>
                <a:cubicBezTo>
                  <a:pt x="1" y="2188"/>
                  <a:pt x="75" y="3512"/>
                  <a:pt x="75" y="3512"/>
                </a:cubicBezTo>
                <a:lnTo>
                  <a:pt x="9893" y="3512"/>
                </a:lnTo>
                <a:cubicBezTo>
                  <a:pt x="9893" y="3512"/>
                  <a:pt x="9074" y="1"/>
                  <a:pt x="676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4"/>
          <p:cNvSpPr/>
          <p:nvPr/>
        </p:nvSpPr>
        <p:spPr>
          <a:xfrm rot="10800000" flipH="1">
            <a:off x="7196537" y="10"/>
            <a:ext cx="1659619" cy="512779"/>
          </a:xfrm>
          <a:custGeom>
            <a:avLst/>
            <a:gdLst/>
            <a:ahLst/>
            <a:cxnLst/>
            <a:rect l="l" t="t" r="r" b="b"/>
            <a:pathLst>
              <a:path w="7104" h="2195" extrusionOk="0">
                <a:moveTo>
                  <a:pt x="5438" y="0"/>
                </a:moveTo>
                <a:cubicBezTo>
                  <a:pt x="4436" y="0"/>
                  <a:pt x="4411" y="1548"/>
                  <a:pt x="2769" y="1548"/>
                </a:cubicBezTo>
                <a:cubicBezTo>
                  <a:pt x="2721" y="1548"/>
                  <a:pt x="2672" y="1546"/>
                  <a:pt x="2621" y="1544"/>
                </a:cubicBezTo>
                <a:cubicBezTo>
                  <a:pt x="2464" y="1536"/>
                  <a:pt x="2317" y="1533"/>
                  <a:pt x="2178" y="1533"/>
                </a:cubicBezTo>
                <a:cubicBezTo>
                  <a:pt x="235" y="1533"/>
                  <a:pt x="1" y="2195"/>
                  <a:pt x="1" y="2195"/>
                </a:cubicBezTo>
                <a:lnTo>
                  <a:pt x="7103" y="2195"/>
                </a:lnTo>
                <a:cubicBezTo>
                  <a:pt x="7103" y="2195"/>
                  <a:pt x="6778" y="403"/>
                  <a:pt x="5910" y="95"/>
                </a:cubicBezTo>
                <a:cubicBezTo>
                  <a:pt x="5730" y="29"/>
                  <a:pt x="5575" y="0"/>
                  <a:pt x="5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4"/>
          <p:cNvSpPr/>
          <p:nvPr/>
        </p:nvSpPr>
        <p:spPr>
          <a:xfrm rot="10800000">
            <a:off x="-11515" y="4488525"/>
            <a:ext cx="2377257" cy="674650"/>
          </a:xfrm>
          <a:custGeom>
            <a:avLst/>
            <a:gdLst/>
            <a:ahLst/>
            <a:cxnLst/>
            <a:rect l="l" t="t" r="r" b="b"/>
            <a:pathLst>
              <a:path w="9729" h="2761" extrusionOk="0">
                <a:moveTo>
                  <a:pt x="1" y="1"/>
                </a:moveTo>
                <a:cubicBezTo>
                  <a:pt x="1" y="1"/>
                  <a:pt x="382" y="1337"/>
                  <a:pt x="1628" y="1372"/>
                </a:cubicBezTo>
                <a:cubicBezTo>
                  <a:pt x="4979" y="1511"/>
                  <a:pt x="4840" y="2760"/>
                  <a:pt x="6311" y="2760"/>
                </a:cubicBezTo>
                <a:cubicBezTo>
                  <a:pt x="6396" y="2760"/>
                  <a:pt x="6486" y="2756"/>
                  <a:pt x="6583" y="2747"/>
                </a:cubicBezTo>
                <a:cubicBezTo>
                  <a:pt x="9368" y="2496"/>
                  <a:pt x="9728" y="1"/>
                  <a:pt x="972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4"/>
          <p:cNvSpPr/>
          <p:nvPr/>
        </p:nvSpPr>
        <p:spPr>
          <a:xfrm rot="10800000">
            <a:off x="275854" y="4757310"/>
            <a:ext cx="1625644" cy="405865"/>
          </a:xfrm>
          <a:custGeom>
            <a:avLst/>
            <a:gdLst/>
            <a:ahLst/>
            <a:cxnLst/>
            <a:rect l="l" t="t" r="r" b="b"/>
            <a:pathLst>
              <a:path w="6653" h="1661" extrusionOk="0">
                <a:moveTo>
                  <a:pt x="1" y="1"/>
                </a:moveTo>
                <a:cubicBezTo>
                  <a:pt x="1" y="1"/>
                  <a:pt x="620" y="635"/>
                  <a:pt x="1720" y="635"/>
                </a:cubicBezTo>
                <a:cubicBezTo>
                  <a:pt x="1778" y="635"/>
                  <a:pt x="1837" y="634"/>
                  <a:pt x="1897" y="630"/>
                </a:cubicBezTo>
                <a:cubicBezTo>
                  <a:pt x="1961" y="625"/>
                  <a:pt x="2022" y="623"/>
                  <a:pt x="2081" y="623"/>
                </a:cubicBezTo>
                <a:cubicBezTo>
                  <a:pt x="3294" y="623"/>
                  <a:pt x="3181" y="1661"/>
                  <a:pt x="4237" y="1661"/>
                </a:cubicBezTo>
                <a:cubicBezTo>
                  <a:pt x="4406" y="1661"/>
                  <a:pt x="4607" y="1634"/>
                  <a:pt x="4847" y="1571"/>
                </a:cubicBezTo>
                <a:cubicBezTo>
                  <a:pt x="6492" y="1155"/>
                  <a:pt x="6652" y="1"/>
                  <a:pt x="66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4"/>
          <p:cNvSpPr/>
          <p:nvPr/>
        </p:nvSpPr>
        <p:spPr>
          <a:xfrm>
            <a:off x="1318806" y="4488537"/>
            <a:ext cx="170419" cy="191559"/>
          </a:xfrm>
          <a:custGeom>
            <a:avLst/>
            <a:gdLst/>
            <a:ahLst/>
            <a:cxnLst/>
            <a:rect l="l" t="t" r="r" b="b"/>
            <a:pathLst>
              <a:path w="1016" h="1142" extrusionOk="0">
                <a:moveTo>
                  <a:pt x="508" y="0"/>
                </a:moveTo>
                <a:cubicBezTo>
                  <a:pt x="491" y="0"/>
                  <a:pt x="473" y="17"/>
                  <a:pt x="452" y="39"/>
                </a:cubicBezTo>
                <a:cubicBezTo>
                  <a:pt x="417" y="148"/>
                  <a:pt x="382" y="273"/>
                  <a:pt x="365" y="434"/>
                </a:cubicBezTo>
                <a:cubicBezTo>
                  <a:pt x="274" y="434"/>
                  <a:pt x="148" y="473"/>
                  <a:pt x="39" y="525"/>
                </a:cubicBezTo>
                <a:cubicBezTo>
                  <a:pt x="18" y="525"/>
                  <a:pt x="0" y="542"/>
                  <a:pt x="0" y="581"/>
                </a:cubicBezTo>
                <a:cubicBezTo>
                  <a:pt x="0" y="599"/>
                  <a:pt x="18" y="616"/>
                  <a:pt x="39" y="633"/>
                </a:cubicBezTo>
                <a:cubicBezTo>
                  <a:pt x="126" y="668"/>
                  <a:pt x="235" y="707"/>
                  <a:pt x="365" y="725"/>
                </a:cubicBezTo>
                <a:cubicBezTo>
                  <a:pt x="382" y="833"/>
                  <a:pt x="417" y="1124"/>
                  <a:pt x="491" y="1141"/>
                </a:cubicBezTo>
                <a:lnTo>
                  <a:pt x="543" y="1141"/>
                </a:lnTo>
                <a:cubicBezTo>
                  <a:pt x="543" y="1141"/>
                  <a:pt x="560" y="1124"/>
                  <a:pt x="560" y="1102"/>
                </a:cubicBezTo>
                <a:cubicBezTo>
                  <a:pt x="616" y="1015"/>
                  <a:pt x="651" y="868"/>
                  <a:pt x="651" y="725"/>
                </a:cubicBezTo>
                <a:cubicBezTo>
                  <a:pt x="760" y="707"/>
                  <a:pt x="885" y="690"/>
                  <a:pt x="977" y="633"/>
                </a:cubicBezTo>
                <a:cubicBezTo>
                  <a:pt x="994" y="616"/>
                  <a:pt x="1016" y="616"/>
                  <a:pt x="1016" y="599"/>
                </a:cubicBezTo>
                <a:lnTo>
                  <a:pt x="1016" y="560"/>
                </a:lnTo>
                <a:cubicBezTo>
                  <a:pt x="1016" y="542"/>
                  <a:pt x="994" y="525"/>
                  <a:pt x="977" y="525"/>
                </a:cubicBezTo>
                <a:cubicBezTo>
                  <a:pt x="868" y="473"/>
                  <a:pt x="742" y="434"/>
                  <a:pt x="651" y="434"/>
                </a:cubicBezTo>
                <a:cubicBezTo>
                  <a:pt x="651" y="273"/>
                  <a:pt x="616" y="148"/>
                  <a:pt x="560" y="39"/>
                </a:cubicBezTo>
                <a:cubicBezTo>
                  <a:pt x="560" y="17"/>
                  <a:pt x="543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4"/>
          <p:cNvSpPr/>
          <p:nvPr/>
        </p:nvSpPr>
        <p:spPr>
          <a:xfrm>
            <a:off x="349051" y="4147099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4"/>
          <p:cNvSpPr/>
          <p:nvPr/>
        </p:nvSpPr>
        <p:spPr>
          <a:xfrm>
            <a:off x="6832573" y="443625"/>
            <a:ext cx="172599" cy="191727"/>
          </a:xfrm>
          <a:custGeom>
            <a:avLst/>
            <a:gdLst/>
            <a:ahLst/>
            <a:cxnLst/>
            <a:rect l="l" t="t" r="r" b="b"/>
            <a:pathLst>
              <a:path w="1029" h="1143" extrusionOk="0">
                <a:moveTo>
                  <a:pt x="508" y="1"/>
                </a:moveTo>
                <a:cubicBezTo>
                  <a:pt x="487" y="1"/>
                  <a:pt x="469" y="18"/>
                  <a:pt x="452" y="40"/>
                </a:cubicBezTo>
                <a:cubicBezTo>
                  <a:pt x="400" y="148"/>
                  <a:pt x="378" y="274"/>
                  <a:pt x="361" y="435"/>
                </a:cubicBezTo>
                <a:cubicBezTo>
                  <a:pt x="270" y="435"/>
                  <a:pt x="144" y="452"/>
                  <a:pt x="35" y="509"/>
                </a:cubicBezTo>
                <a:cubicBezTo>
                  <a:pt x="18" y="526"/>
                  <a:pt x="1" y="543"/>
                  <a:pt x="1" y="582"/>
                </a:cubicBezTo>
                <a:cubicBezTo>
                  <a:pt x="1" y="600"/>
                  <a:pt x="18" y="617"/>
                  <a:pt x="35" y="634"/>
                </a:cubicBezTo>
                <a:cubicBezTo>
                  <a:pt x="126" y="669"/>
                  <a:pt x="235" y="708"/>
                  <a:pt x="361" y="708"/>
                </a:cubicBezTo>
                <a:cubicBezTo>
                  <a:pt x="378" y="834"/>
                  <a:pt x="417" y="1103"/>
                  <a:pt x="487" y="1142"/>
                </a:cubicBezTo>
                <a:lnTo>
                  <a:pt x="526" y="1142"/>
                </a:lnTo>
                <a:cubicBezTo>
                  <a:pt x="543" y="1142"/>
                  <a:pt x="560" y="1125"/>
                  <a:pt x="560" y="1103"/>
                </a:cubicBezTo>
                <a:cubicBezTo>
                  <a:pt x="617" y="994"/>
                  <a:pt x="634" y="869"/>
                  <a:pt x="651" y="708"/>
                </a:cubicBezTo>
                <a:cubicBezTo>
                  <a:pt x="742" y="708"/>
                  <a:pt x="868" y="691"/>
                  <a:pt x="977" y="634"/>
                </a:cubicBezTo>
                <a:cubicBezTo>
                  <a:pt x="994" y="617"/>
                  <a:pt x="994" y="617"/>
                  <a:pt x="1011" y="600"/>
                </a:cubicBezTo>
                <a:cubicBezTo>
                  <a:pt x="1029" y="561"/>
                  <a:pt x="1011" y="526"/>
                  <a:pt x="977" y="526"/>
                </a:cubicBezTo>
                <a:cubicBezTo>
                  <a:pt x="868" y="474"/>
                  <a:pt x="742" y="435"/>
                  <a:pt x="651" y="435"/>
                </a:cubicBezTo>
                <a:cubicBezTo>
                  <a:pt x="634" y="274"/>
                  <a:pt x="617" y="148"/>
                  <a:pt x="560" y="40"/>
                </a:cubicBezTo>
                <a:cubicBezTo>
                  <a:pt x="560" y="18"/>
                  <a:pt x="526" y="1"/>
                  <a:pt x="5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4"/>
          <p:cNvSpPr/>
          <p:nvPr/>
        </p:nvSpPr>
        <p:spPr>
          <a:xfrm>
            <a:off x="412727" y="271757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4"/>
          <p:cNvSpPr/>
          <p:nvPr/>
        </p:nvSpPr>
        <p:spPr>
          <a:xfrm>
            <a:off x="8807331" y="820440"/>
            <a:ext cx="142910" cy="161030"/>
          </a:xfrm>
          <a:custGeom>
            <a:avLst/>
            <a:gdLst/>
            <a:ahLst/>
            <a:cxnLst/>
            <a:rect l="l" t="t" r="r" b="b"/>
            <a:pathLst>
              <a:path w="852" h="960" extrusionOk="0">
                <a:moveTo>
                  <a:pt x="417" y="1"/>
                </a:moveTo>
                <a:cubicBezTo>
                  <a:pt x="400" y="1"/>
                  <a:pt x="383" y="18"/>
                  <a:pt x="383" y="36"/>
                </a:cubicBezTo>
                <a:cubicBezTo>
                  <a:pt x="326" y="109"/>
                  <a:pt x="309" y="218"/>
                  <a:pt x="291" y="344"/>
                </a:cubicBezTo>
                <a:cubicBezTo>
                  <a:pt x="218" y="361"/>
                  <a:pt x="109" y="378"/>
                  <a:pt x="40" y="417"/>
                </a:cubicBezTo>
                <a:cubicBezTo>
                  <a:pt x="1" y="435"/>
                  <a:pt x="1" y="452"/>
                  <a:pt x="1" y="469"/>
                </a:cubicBezTo>
                <a:cubicBezTo>
                  <a:pt x="1" y="487"/>
                  <a:pt x="1" y="526"/>
                  <a:pt x="40" y="526"/>
                </a:cubicBezTo>
                <a:cubicBezTo>
                  <a:pt x="109" y="561"/>
                  <a:pt x="200" y="578"/>
                  <a:pt x="291" y="595"/>
                </a:cubicBezTo>
                <a:cubicBezTo>
                  <a:pt x="309" y="686"/>
                  <a:pt x="343" y="921"/>
                  <a:pt x="400" y="938"/>
                </a:cubicBezTo>
                <a:cubicBezTo>
                  <a:pt x="400" y="960"/>
                  <a:pt x="417" y="960"/>
                  <a:pt x="417" y="960"/>
                </a:cubicBezTo>
                <a:cubicBezTo>
                  <a:pt x="435" y="960"/>
                  <a:pt x="474" y="938"/>
                  <a:pt x="474" y="921"/>
                </a:cubicBezTo>
                <a:cubicBezTo>
                  <a:pt x="508" y="830"/>
                  <a:pt x="543" y="721"/>
                  <a:pt x="543" y="595"/>
                </a:cubicBezTo>
                <a:cubicBezTo>
                  <a:pt x="617" y="595"/>
                  <a:pt x="725" y="561"/>
                  <a:pt x="816" y="526"/>
                </a:cubicBezTo>
                <a:cubicBezTo>
                  <a:pt x="834" y="526"/>
                  <a:pt x="834" y="504"/>
                  <a:pt x="834" y="504"/>
                </a:cubicBezTo>
                <a:cubicBezTo>
                  <a:pt x="851" y="469"/>
                  <a:pt x="851" y="435"/>
                  <a:pt x="816" y="435"/>
                </a:cubicBezTo>
                <a:cubicBezTo>
                  <a:pt x="725" y="378"/>
                  <a:pt x="617" y="361"/>
                  <a:pt x="543" y="361"/>
                </a:cubicBezTo>
                <a:cubicBezTo>
                  <a:pt x="543" y="218"/>
                  <a:pt x="508" y="109"/>
                  <a:pt x="474" y="36"/>
                </a:cubicBezTo>
                <a:cubicBezTo>
                  <a:pt x="474" y="18"/>
                  <a:pt x="452" y="1"/>
                  <a:pt x="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4"/>
          <p:cNvSpPr/>
          <p:nvPr/>
        </p:nvSpPr>
        <p:spPr>
          <a:xfrm>
            <a:off x="275858" y="650869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4"/>
          <p:cNvSpPr/>
          <p:nvPr/>
        </p:nvSpPr>
        <p:spPr>
          <a:xfrm flipH="1">
            <a:off x="7042700" y="4446352"/>
            <a:ext cx="2101299" cy="697148"/>
          </a:xfrm>
          <a:custGeom>
            <a:avLst/>
            <a:gdLst/>
            <a:ahLst/>
            <a:cxnLst/>
            <a:rect l="l" t="t" r="r" b="b"/>
            <a:pathLst>
              <a:path w="8934" h="2964" extrusionOk="0">
                <a:moveTo>
                  <a:pt x="1216" y="0"/>
                </a:moveTo>
                <a:cubicBezTo>
                  <a:pt x="526" y="0"/>
                  <a:pt x="0" y="217"/>
                  <a:pt x="0" y="217"/>
                </a:cubicBezTo>
                <a:lnTo>
                  <a:pt x="0" y="2964"/>
                </a:lnTo>
                <a:lnTo>
                  <a:pt x="8934" y="2964"/>
                </a:lnTo>
                <a:cubicBezTo>
                  <a:pt x="8934" y="2964"/>
                  <a:pt x="8353" y="1480"/>
                  <a:pt x="7142" y="1193"/>
                </a:cubicBezTo>
                <a:cubicBezTo>
                  <a:pt x="6890" y="1134"/>
                  <a:pt x="6651" y="1111"/>
                  <a:pt x="6422" y="1111"/>
                </a:cubicBezTo>
                <a:cubicBezTo>
                  <a:pt x="5624" y="1111"/>
                  <a:pt x="4958" y="1391"/>
                  <a:pt x="4357" y="1391"/>
                </a:cubicBezTo>
                <a:cubicBezTo>
                  <a:pt x="3968" y="1391"/>
                  <a:pt x="3606" y="1274"/>
                  <a:pt x="3254" y="885"/>
                </a:cubicBezTo>
                <a:cubicBezTo>
                  <a:pt x="2623" y="183"/>
                  <a:pt x="1850" y="0"/>
                  <a:pt x="12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4"/>
          <p:cNvSpPr/>
          <p:nvPr/>
        </p:nvSpPr>
        <p:spPr>
          <a:xfrm flipH="1">
            <a:off x="7603894" y="4722709"/>
            <a:ext cx="1505531" cy="420782"/>
          </a:xfrm>
          <a:custGeom>
            <a:avLst/>
            <a:gdLst/>
            <a:ahLst/>
            <a:cxnLst/>
            <a:rect l="l" t="t" r="r" b="b"/>
            <a:pathLst>
              <a:path w="6401" h="1789" extrusionOk="0">
                <a:moveTo>
                  <a:pt x="1230" y="1"/>
                </a:moveTo>
                <a:cubicBezTo>
                  <a:pt x="1218" y="1"/>
                  <a:pt x="1206" y="1"/>
                  <a:pt x="1194" y="1"/>
                </a:cubicBezTo>
                <a:cubicBezTo>
                  <a:pt x="1" y="18"/>
                  <a:pt x="218" y="1789"/>
                  <a:pt x="218" y="1789"/>
                </a:cubicBezTo>
                <a:lnTo>
                  <a:pt x="6401" y="1789"/>
                </a:lnTo>
                <a:cubicBezTo>
                  <a:pt x="6401" y="1789"/>
                  <a:pt x="6170" y="954"/>
                  <a:pt x="4430" y="954"/>
                </a:cubicBezTo>
                <a:cubicBezTo>
                  <a:pt x="4217" y="954"/>
                  <a:pt x="3983" y="967"/>
                  <a:pt x="3724" y="995"/>
                </a:cubicBezTo>
                <a:cubicBezTo>
                  <a:pt x="3652" y="1003"/>
                  <a:pt x="3585" y="1007"/>
                  <a:pt x="3521" y="1007"/>
                </a:cubicBezTo>
                <a:cubicBezTo>
                  <a:pt x="2501" y="1007"/>
                  <a:pt x="2421" y="1"/>
                  <a:pt x="12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4"/>
          <p:cNvSpPr/>
          <p:nvPr/>
        </p:nvSpPr>
        <p:spPr>
          <a:xfrm>
            <a:off x="8658219" y="4146762"/>
            <a:ext cx="170419" cy="191559"/>
          </a:xfrm>
          <a:custGeom>
            <a:avLst/>
            <a:gdLst/>
            <a:ahLst/>
            <a:cxnLst/>
            <a:rect l="l" t="t" r="r" b="b"/>
            <a:pathLst>
              <a:path w="1016" h="1142" extrusionOk="0">
                <a:moveTo>
                  <a:pt x="508" y="0"/>
                </a:moveTo>
                <a:cubicBezTo>
                  <a:pt x="491" y="0"/>
                  <a:pt x="473" y="17"/>
                  <a:pt x="452" y="39"/>
                </a:cubicBezTo>
                <a:cubicBezTo>
                  <a:pt x="417" y="148"/>
                  <a:pt x="382" y="273"/>
                  <a:pt x="365" y="434"/>
                </a:cubicBezTo>
                <a:cubicBezTo>
                  <a:pt x="274" y="434"/>
                  <a:pt x="148" y="473"/>
                  <a:pt x="39" y="525"/>
                </a:cubicBezTo>
                <a:cubicBezTo>
                  <a:pt x="18" y="525"/>
                  <a:pt x="0" y="542"/>
                  <a:pt x="0" y="581"/>
                </a:cubicBezTo>
                <a:cubicBezTo>
                  <a:pt x="0" y="599"/>
                  <a:pt x="18" y="616"/>
                  <a:pt x="39" y="633"/>
                </a:cubicBezTo>
                <a:cubicBezTo>
                  <a:pt x="126" y="668"/>
                  <a:pt x="235" y="707"/>
                  <a:pt x="365" y="725"/>
                </a:cubicBezTo>
                <a:cubicBezTo>
                  <a:pt x="382" y="833"/>
                  <a:pt x="417" y="1124"/>
                  <a:pt x="491" y="1141"/>
                </a:cubicBezTo>
                <a:lnTo>
                  <a:pt x="543" y="1141"/>
                </a:lnTo>
                <a:cubicBezTo>
                  <a:pt x="543" y="1141"/>
                  <a:pt x="560" y="1124"/>
                  <a:pt x="560" y="1102"/>
                </a:cubicBezTo>
                <a:cubicBezTo>
                  <a:pt x="616" y="1015"/>
                  <a:pt x="651" y="868"/>
                  <a:pt x="651" y="725"/>
                </a:cubicBezTo>
                <a:cubicBezTo>
                  <a:pt x="760" y="707"/>
                  <a:pt x="885" y="690"/>
                  <a:pt x="977" y="633"/>
                </a:cubicBezTo>
                <a:cubicBezTo>
                  <a:pt x="994" y="616"/>
                  <a:pt x="1016" y="616"/>
                  <a:pt x="1016" y="599"/>
                </a:cubicBezTo>
                <a:lnTo>
                  <a:pt x="1016" y="560"/>
                </a:lnTo>
                <a:cubicBezTo>
                  <a:pt x="1016" y="542"/>
                  <a:pt x="994" y="525"/>
                  <a:pt x="977" y="525"/>
                </a:cubicBezTo>
                <a:cubicBezTo>
                  <a:pt x="868" y="473"/>
                  <a:pt x="742" y="434"/>
                  <a:pt x="651" y="434"/>
                </a:cubicBezTo>
                <a:cubicBezTo>
                  <a:pt x="651" y="273"/>
                  <a:pt x="616" y="148"/>
                  <a:pt x="560" y="39"/>
                </a:cubicBezTo>
                <a:cubicBezTo>
                  <a:pt x="560" y="17"/>
                  <a:pt x="543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5"/>
          <p:cNvSpPr txBox="1">
            <a:spLocks noGrp="1"/>
          </p:cNvSpPr>
          <p:nvPr>
            <p:ph type="title" idx="2"/>
          </p:nvPr>
        </p:nvSpPr>
        <p:spPr>
          <a:xfrm>
            <a:off x="758750" y="2413713"/>
            <a:ext cx="25332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8" name="Google Shape;318;p25"/>
          <p:cNvSpPr txBox="1">
            <a:spLocks noGrp="1"/>
          </p:cNvSpPr>
          <p:nvPr>
            <p:ph type="subTitle" idx="1"/>
          </p:nvPr>
        </p:nvSpPr>
        <p:spPr>
          <a:xfrm>
            <a:off x="758750" y="2780637"/>
            <a:ext cx="2533200" cy="7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25"/>
          <p:cNvSpPr txBox="1">
            <a:spLocks noGrp="1"/>
          </p:cNvSpPr>
          <p:nvPr>
            <p:ph type="title" idx="3"/>
          </p:nvPr>
        </p:nvSpPr>
        <p:spPr>
          <a:xfrm>
            <a:off x="3305476" y="2413713"/>
            <a:ext cx="25332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0" name="Google Shape;320;p25"/>
          <p:cNvSpPr txBox="1">
            <a:spLocks noGrp="1"/>
          </p:cNvSpPr>
          <p:nvPr>
            <p:ph type="subTitle" idx="4"/>
          </p:nvPr>
        </p:nvSpPr>
        <p:spPr>
          <a:xfrm>
            <a:off x="3305475" y="2780637"/>
            <a:ext cx="2533200" cy="7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25"/>
          <p:cNvSpPr txBox="1">
            <a:spLocks noGrp="1"/>
          </p:cNvSpPr>
          <p:nvPr>
            <p:ph type="title" idx="5"/>
          </p:nvPr>
        </p:nvSpPr>
        <p:spPr>
          <a:xfrm>
            <a:off x="5852200" y="2413713"/>
            <a:ext cx="25332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2" name="Google Shape;322;p25"/>
          <p:cNvSpPr txBox="1">
            <a:spLocks noGrp="1"/>
          </p:cNvSpPr>
          <p:nvPr>
            <p:ph type="subTitle" idx="6"/>
          </p:nvPr>
        </p:nvSpPr>
        <p:spPr>
          <a:xfrm>
            <a:off x="5852200" y="2780637"/>
            <a:ext cx="2533200" cy="7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25"/>
          <p:cNvSpPr/>
          <p:nvPr/>
        </p:nvSpPr>
        <p:spPr>
          <a:xfrm>
            <a:off x="6358111" y="1"/>
            <a:ext cx="2785876" cy="973076"/>
          </a:xfrm>
          <a:custGeom>
            <a:avLst/>
            <a:gdLst/>
            <a:ahLst/>
            <a:cxnLst/>
            <a:rect l="l" t="t" r="r" b="b"/>
            <a:pathLst>
              <a:path w="8861" h="3095" extrusionOk="0">
                <a:moveTo>
                  <a:pt x="1" y="0"/>
                </a:moveTo>
                <a:cubicBezTo>
                  <a:pt x="1" y="0"/>
                  <a:pt x="2352" y="491"/>
                  <a:pt x="4049" y="1970"/>
                </a:cubicBezTo>
                <a:cubicBezTo>
                  <a:pt x="5018" y="2808"/>
                  <a:pt x="6139" y="3095"/>
                  <a:pt x="7064" y="3095"/>
                </a:cubicBezTo>
                <a:cubicBezTo>
                  <a:pt x="7935" y="3095"/>
                  <a:pt x="8631" y="2840"/>
                  <a:pt x="8860" y="2551"/>
                </a:cubicBezTo>
                <a:lnTo>
                  <a:pt x="8860" y="0"/>
                </a:lnTo>
                <a:close/>
              </a:path>
            </a:pathLst>
          </a:custGeom>
          <a:solidFill>
            <a:srgbClr val="FFC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5"/>
          <p:cNvSpPr/>
          <p:nvPr/>
        </p:nvSpPr>
        <p:spPr>
          <a:xfrm>
            <a:off x="1" y="4170425"/>
            <a:ext cx="2741355" cy="973079"/>
          </a:xfrm>
          <a:custGeom>
            <a:avLst/>
            <a:gdLst/>
            <a:ahLst/>
            <a:cxnLst/>
            <a:rect l="l" t="t" r="r" b="b"/>
            <a:pathLst>
              <a:path w="9894" h="3512" extrusionOk="0">
                <a:moveTo>
                  <a:pt x="6763" y="1"/>
                </a:moveTo>
                <a:cubicBezTo>
                  <a:pt x="6597" y="1"/>
                  <a:pt x="6422" y="19"/>
                  <a:pt x="6240" y="58"/>
                </a:cubicBezTo>
                <a:cubicBezTo>
                  <a:pt x="4340" y="453"/>
                  <a:pt x="4505" y="2010"/>
                  <a:pt x="1953" y="2119"/>
                </a:cubicBezTo>
                <a:cubicBezTo>
                  <a:pt x="1" y="2188"/>
                  <a:pt x="75" y="3512"/>
                  <a:pt x="75" y="3512"/>
                </a:cubicBezTo>
                <a:lnTo>
                  <a:pt x="9893" y="3512"/>
                </a:lnTo>
                <a:cubicBezTo>
                  <a:pt x="9893" y="3512"/>
                  <a:pt x="9074" y="1"/>
                  <a:pt x="676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5"/>
          <p:cNvSpPr/>
          <p:nvPr/>
        </p:nvSpPr>
        <p:spPr>
          <a:xfrm>
            <a:off x="340461" y="4511300"/>
            <a:ext cx="2046041" cy="632187"/>
          </a:xfrm>
          <a:custGeom>
            <a:avLst/>
            <a:gdLst/>
            <a:ahLst/>
            <a:cxnLst/>
            <a:rect l="l" t="t" r="r" b="b"/>
            <a:pathLst>
              <a:path w="7104" h="2195" extrusionOk="0">
                <a:moveTo>
                  <a:pt x="5438" y="0"/>
                </a:moveTo>
                <a:cubicBezTo>
                  <a:pt x="4436" y="0"/>
                  <a:pt x="4411" y="1548"/>
                  <a:pt x="2769" y="1548"/>
                </a:cubicBezTo>
                <a:cubicBezTo>
                  <a:pt x="2721" y="1548"/>
                  <a:pt x="2672" y="1546"/>
                  <a:pt x="2621" y="1544"/>
                </a:cubicBezTo>
                <a:cubicBezTo>
                  <a:pt x="2464" y="1536"/>
                  <a:pt x="2317" y="1533"/>
                  <a:pt x="2178" y="1533"/>
                </a:cubicBezTo>
                <a:cubicBezTo>
                  <a:pt x="235" y="1533"/>
                  <a:pt x="1" y="2195"/>
                  <a:pt x="1" y="2195"/>
                </a:cubicBezTo>
                <a:lnTo>
                  <a:pt x="7103" y="2195"/>
                </a:lnTo>
                <a:cubicBezTo>
                  <a:pt x="7103" y="2195"/>
                  <a:pt x="6778" y="403"/>
                  <a:pt x="5910" y="95"/>
                </a:cubicBezTo>
                <a:cubicBezTo>
                  <a:pt x="5730" y="29"/>
                  <a:pt x="5575" y="0"/>
                  <a:pt x="5438" y="0"/>
                </a:cubicBezTo>
                <a:close/>
              </a:path>
            </a:pathLst>
          </a:custGeom>
          <a:solidFill>
            <a:srgbClr val="FD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5"/>
          <p:cNvSpPr/>
          <p:nvPr/>
        </p:nvSpPr>
        <p:spPr>
          <a:xfrm>
            <a:off x="7034672" y="1"/>
            <a:ext cx="2109293" cy="629748"/>
          </a:xfrm>
          <a:custGeom>
            <a:avLst/>
            <a:gdLst/>
            <a:ahLst/>
            <a:cxnLst/>
            <a:rect l="l" t="t" r="r" b="b"/>
            <a:pathLst>
              <a:path w="6709" h="2003" extrusionOk="0">
                <a:moveTo>
                  <a:pt x="1" y="0"/>
                </a:moveTo>
                <a:cubicBezTo>
                  <a:pt x="2005" y="217"/>
                  <a:pt x="1337" y="1102"/>
                  <a:pt x="3671" y="1827"/>
                </a:cubicBezTo>
                <a:cubicBezTo>
                  <a:pt x="4083" y="1955"/>
                  <a:pt x="4488" y="2003"/>
                  <a:pt x="4861" y="2003"/>
                </a:cubicBezTo>
                <a:cubicBezTo>
                  <a:pt x="5910" y="2003"/>
                  <a:pt x="6708" y="1627"/>
                  <a:pt x="6708" y="1627"/>
                </a:cubicBezTo>
                <a:lnTo>
                  <a:pt x="6708" y="0"/>
                </a:lnTo>
                <a:close/>
              </a:path>
            </a:pathLst>
          </a:custGeom>
          <a:solidFill>
            <a:srgbClr val="FD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5"/>
          <p:cNvSpPr/>
          <p:nvPr/>
        </p:nvSpPr>
        <p:spPr>
          <a:xfrm>
            <a:off x="8647402" y="1191932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5"/>
          <p:cNvSpPr/>
          <p:nvPr/>
        </p:nvSpPr>
        <p:spPr>
          <a:xfrm>
            <a:off x="571158" y="3761649"/>
            <a:ext cx="142072" cy="160863"/>
          </a:xfrm>
          <a:custGeom>
            <a:avLst/>
            <a:gdLst/>
            <a:ahLst/>
            <a:cxnLst/>
            <a:rect l="l" t="t" r="r" b="b"/>
            <a:pathLst>
              <a:path w="847" h="959" extrusionOk="0">
                <a:moveTo>
                  <a:pt x="413" y="0"/>
                </a:moveTo>
                <a:cubicBezTo>
                  <a:pt x="396" y="0"/>
                  <a:pt x="378" y="0"/>
                  <a:pt x="361" y="39"/>
                </a:cubicBezTo>
                <a:cubicBezTo>
                  <a:pt x="326" y="109"/>
                  <a:pt x="304" y="217"/>
                  <a:pt x="287" y="347"/>
                </a:cubicBezTo>
                <a:cubicBezTo>
                  <a:pt x="218" y="365"/>
                  <a:pt x="109" y="382"/>
                  <a:pt x="18" y="417"/>
                </a:cubicBezTo>
                <a:cubicBezTo>
                  <a:pt x="1" y="434"/>
                  <a:pt x="1" y="456"/>
                  <a:pt x="1" y="473"/>
                </a:cubicBezTo>
                <a:cubicBezTo>
                  <a:pt x="1" y="490"/>
                  <a:pt x="1" y="508"/>
                  <a:pt x="18" y="525"/>
                </a:cubicBezTo>
                <a:cubicBezTo>
                  <a:pt x="87" y="564"/>
                  <a:pt x="196" y="581"/>
                  <a:pt x="287" y="599"/>
                </a:cubicBezTo>
                <a:cubicBezTo>
                  <a:pt x="304" y="690"/>
                  <a:pt x="343" y="924"/>
                  <a:pt x="396" y="942"/>
                </a:cubicBezTo>
                <a:cubicBezTo>
                  <a:pt x="396" y="959"/>
                  <a:pt x="413" y="959"/>
                  <a:pt x="413" y="959"/>
                </a:cubicBezTo>
                <a:cubicBezTo>
                  <a:pt x="435" y="959"/>
                  <a:pt x="469" y="942"/>
                  <a:pt x="469" y="924"/>
                </a:cubicBezTo>
                <a:cubicBezTo>
                  <a:pt x="504" y="833"/>
                  <a:pt x="543" y="725"/>
                  <a:pt x="543" y="599"/>
                </a:cubicBezTo>
                <a:cubicBezTo>
                  <a:pt x="612" y="599"/>
                  <a:pt x="721" y="564"/>
                  <a:pt x="812" y="525"/>
                </a:cubicBezTo>
                <a:cubicBezTo>
                  <a:pt x="829" y="525"/>
                  <a:pt x="829" y="508"/>
                  <a:pt x="829" y="508"/>
                </a:cubicBezTo>
                <a:cubicBezTo>
                  <a:pt x="847" y="473"/>
                  <a:pt x="829" y="434"/>
                  <a:pt x="812" y="417"/>
                </a:cubicBezTo>
                <a:cubicBezTo>
                  <a:pt x="721" y="382"/>
                  <a:pt x="612" y="365"/>
                  <a:pt x="543" y="347"/>
                </a:cubicBezTo>
                <a:cubicBezTo>
                  <a:pt x="521" y="217"/>
                  <a:pt x="504" y="109"/>
                  <a:pt x="469" y="39"/>
                </a:cubicBezTo>
                <a:cubicBezTo>
                  <a:pt x="452" y="0"/>
                  <a:pt x="435" y="0"/>
                  <a:pt x="4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5"/>
          <p:cNvSpPr/>
          <p:nvPr/>
        </p:nvSpPr>
        <p:spPr>
          <a:xfrm>
            <a:off x="8818483" y="1393307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5"/>
          <p:cNvSpPr/>
          <p:nvPr/>
        </p:nvSpPr>
        <p:spPr>
          <a:xfrm rot="10800000">
            <a:off x="-3" y="3361192"/>
            <a:ext cx="401502" cy="1051208"/>
          </a:xfrm>
          <a:custGeom>
            <a:avLst/>
            <a:gdLst/>
            <a:ahLst/>
            <a:cxnLst/>
            <a:rect l="l" t="t" r="r" b="b"/>
            <a:pathLst>
              <a:path w="3112" h="6526" extrusionOk="0">
                <a:moveTo>
                  <a:pt x="3111" y="0"/>
                </a:moveTo>
                <a:cubicBezTo>
                  <a:pt x="3111" y="0"/>
                  <a:pt x="361" y="39"/>
                  <a:pt x="183" y="3020"/>
                </a:cubicBezTo>
                <a:cubicBezTo>
                  <a:pt x="0" y="6131"/>
                  <a:pt x="3111" y="6526"/>
                  <a:pt x="3111" y="6526"/>
                </a:cubicBezTo>
                <a:lnTo>
                  <a:pt x="3111" y="0"/>
                </a:lnTo>
                <a:close/>
              </a:path>
            </a:pathLst>
          </a:custGeom>
          <a:solidFill>
            <a:srgbClr val="000E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5"/>
          <p:cNvSpPr/>
          <p:nvPr/>
        </p:nvSpPr>
        <p:spPr>
          <a:xfrm>
            <a:off x="8465169" y="4602213"/>
            <a:ext cx="172599" cy="193740"/>
          </a:xfrm>
          <a:custGeom>
            <a:avLst/>
            <a:gdLst/>
            <a:ahLst/>
            <a:cxnLst/>
            <a:rect l="l" t="t" r="r" b="b"/>
            <a:pathLst>
              <a:path w="1029" h="1155" extrusionOk="0">
                <a:moveTo>
                  <a:pt x="504" y="1"/>
                </a:moveTo>
                <a:cubicBezTo>
                  <a:pt x="487" y="1"/>
                  <a:pt x="469" y="18"/>
                  <a:pt x="452" y="35"/>
                </a:cubicBezTo>
                <a:cubicBezTo>
                  <a:pt x="413" y="144"/>
                  <a:pt x="378" y="287"/>
                  <a:pt x="361" y="434"/>
                </a:cubicBezTo>
                <a:cubicBezTo>
                  <a:pt x="270" y="452"/>
                  <a:pt x="144" y="469"/>
                  <a:pt x="35" y="526"/>
                </a:cubicBezTo>
                <a:cubicBezTo>
                  <a:pt x="18" y="543"/>
                  <a:pt x="1" y="560"/>
                  <a:pt x="1" y="578"/>
                </a:cubicBezTo>
                <a:cubicBezTo>
                  <a:pt x="1" y="595"/>
                  <a:pt x="18" y="634"/>
                  <a:pt x="35" y="634"/>
                </a:cubicBezTo>
                <a:cubicBezTo>
                  <a:pt x="126" y="686"/>
                  <a:pt x="235" y="703"/>
                  <a:pt x="361" y="721"/>
                </a:cubicBezTo>
                <a:cubicBezTo>
                  <a:pt x="378" y="829"/>
                  <a:pt x="413" y="1120"/>
                  <a:pt x="487" y="1137"/>
                </a:cubicBezTo>
                <a:cubicBezTo>
                  <a:pt x="487" y="1155"/>
                  <a:pt x="504" y="1155"/>
                  <a:pt x="504" y="1155"/>
                </a:cubicBezTo>
                <a:cubicBezTo>
                  <a:pt x="521" y="1155"/>
                  <a:pt x="521" y="1155"/>
                  <a:pt x="543" y="1137"/>
                </a:cubicBezTo>
                <a:lnTo>
                  <a:pt x="560" y="1120"/>
                </a:lnTo>
                <a:cubicBezTo>
                  <a:pt x="612" y="1012"/>
                  <a:pt x="651" y="886"/>
                  <a:pt x="651" y="721"/>
                </a:cubicBezTo>
                <a:cubicBezTo>
                  <a:pt x="760" y="703"/>
                  <a:pt x="868" y="686"/>
                  <a:pt x="977" y="634"/>
                </a:cubicBezTo>
                <a:cubicBezTo>
                  <a:pt x="994" y="634"/>
                  <a:pt x="1012" y="612"/>
                  <a:pt x="1012" y="612"/>
                </a:cubicBezTo>
                <a:cubicBezTo>
                  <a:pt x="1029" y="578"/>
                  <a:pt x="1012" y="543"/>
                  <a:pt x="977" y="526"/>
                </a:cubicBezTo>
                <a:cubicBezTo>
                  <a:pt x="868" y="469"/>
                  <a:pt x="738" y="452"/>
                  <a:pt x="651" y="434"/>
                </a:cubicBezTo>
                <a:cubicBezTo>
                  <a:pt x="651" y="287"/>
                  <a:pt x="612" y="144"/>
                  <a:pt x="560" y="35"/>
                </a:cubicBezTo>
                <a:cubicBezTo>
                  <a:pt x="560" y="18"/>
                  <a:pt x="543" y="1"/>
                  <a:pt x="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5"/>
          <p:cNvSpPr/>
          <p:nvPr/>
        </p:nvSpPr>
        <p:spPr>
          <a:xfrm>
            <a:off x="336077" y="728707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5"/>
          <p:cNvSpPr/>
          <p:nvPr/>
        </p:nvSpPr>
        <p:spPr>
          <a:xfrm>
            <a:off x="8741208" y="4421199"/>
            <a:ext cx="142072" cy="160863"/>
          </a:xfrm>
          <a:custGeom>
            <a:avLst/>
            <a:gdLst/>
            <a:ahLst/>
            <a:cxnLst/>
            <a:rect l="l" t="t" r="r" b="b"/>
            <a:pathLst>
              <a:path w="847" h="959" extrusionOk="0">
                <a:moveTo>
                  <a:pt x="413" y="0"/>
                </a:moveTo>
                <a:cubicBezTo>
                  <a:pt x="396" y="0"/>
                  <a:pt x="378" y="0"/>
                  <a:pt x="361" y="39"/>
                </a:cubicBezTo>
                <a:cubicBezTo>
                  <a:pt x="326" y="109"/>
                  <a:pt x="304" y="217"/>
                  <a:pt x="287" y="347"/>
                </a:cubicBezTo>
                <a:cubicBezTo>
                  <a:pt x="218" y="365"/>
                  <a:pt x="109" y="382"/>
                  <a:pt x="18" y="417"/>
                </a:cubicBezTo>
                <a:cubicBezTo>
                  <a:pt x="1" y="434"/>
                  <a:pt x="1" y="456"/>
                  <a:pt x="1" y="473"/>
                </a:cubicBezTo>
                <a:cubicBezTo>
                  <a:pt x="1" y="490"/>
                  <a:pt x="1" y="508"/>
                  <a:pt x="18" y="525"/>
                </a:cubicBezTo>
                <a:cubicBezTo>
                  <a:pt x="87" y="564"/>
                  <a:pt x="196" y="581"/>
                  <a:pt x="287" y="599"/>
                </a:cubicBezTo>
                <a:cubicBezTo>
                  <a:pt x="304" y="690"/>
                  <a:pt x="343" y="924"/>
                  <a:pt x="396" y="942"/>
                </a:cubicBezTo>
                <a:cubicBezTo>
                  <a:pt x="396" y="959"/>
                  <a:pt x="413" y="959"/>
                  <a:pt x="413" y="959"/>
                </a:cubicBezTo>
                <a:cubicBezTo>
                  <a:pt x="435" y="959"/>
                  <a:pt x="469" y="942"/>
                  <a:pt x="469" y="924"/>
                </a:cubicBezTo>
                <a:cubicBezTo>
                  <a:pt x="504" y="833"/>
                  <a:pt x="543" y="725"/>
                  <a:pt x="543" y="599"/>
                </a:cubicBezTo>
                <a:cubicBezTo>
                  <a:pt x="612" y="599"/>
                  <a:pt x="721" y="564"/>
                  <a:pt x="812" y="525"/>
                </a:cubicBezTo>
                <a:cubicBezTo>
                  <a:pt x="829" y="525"/>
                  <a:pt x="829" y="508"/>
                  <a:pt x="829" y="508"/>
                </a:cubicBezTo>
                <a:cubicBezTo>
                  <a:pt x="847" y="473"/>
                  <a:pt x="829" y="434"/>
                  <a:pt x="812" y="417"/>
                </a:cubicBezTo>
                <a:cubicBezTo>
                  <a:pt x="721" y="382"/>
                  <a:pt x="612" y="365"/>
                  <a:pt x="543" y="347"/>
                </a:cubicBezTo>
                <a:cubicBezTo>
                  <a:pt x="521" y="217"/>
                  <a:pt x="504" y="109"/>
                  <a:pt x="469" y="39"/>
                </a:cubicBezTo>
                <a:cubicBezTo>
                  <a:pt x="452" y="0"/>
                  <a:pt x="435" y="0"/>
                  <a:pt x="4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5"/>
          <p:cNvSpPr/>
          <p:nvPr/>
        </p:nvSpPr>
        <p:spPr>
          <a:xfrm>
            <a:off x="478833" y="339757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6"/>
          <p:cNvSpPr txBox="1">
            <a:spLocks noGrp="1"/>
          </p:cNvSpPr>
          <p:nvPr>
            <p:ph type="title" idx="2"/>
          </p:nvPr>
        </p:nvSpPr>
        <p:spPr>
          <a:xfrm>
            <a:off x="876050" y="2439025"/>
            <a:ext cx="22986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8" name="Google Shape;338;p26"/>
          <p:cNvSpPr txBox="1">
            <a:spLocks noGrp="1"/>
          </p:cNvSpPr>
          <p:nvPr>
            <p:ph type="subTitle" idx="1"/>
          </p:nvPr>
        </p:nvSpPr>
        <p:spPr>
          <a:xfrm>
            <a:off x="876050" y="2800639"/>
            <a:ext cx="2298600" cy="7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6"/>
          <p:cNvSpPr txBox="1">
            <a:spLocks noGrp="1"/>
          </p:cNvSpPr>
          <p:nvPr>
            <p:ph type="title" idx="3"/>
          </p:nvPr>
        </p:nvSpPr>
        <p:spPr>
          <a:xfrm>
            <a:off x="3422775" y="2439025"/>
            <a:ext cx="22986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0" name="Google Shape;340;p26"/>
          <p:cNvSpPr txBox="1">
            <a:spLocks noGrp="1"/>
          </p:cNvSpPr>
          <p:nvPr>
            <p:ph type="subTitle" idx="4"/>
          </p:nvPr>
        </p:nvSpPr>
        <p:spPr>
          <a:xfrm>
            <a:off x="3422775" y="2800639"/>
            <a:ext cx="2298600" cy="7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26"/>
          <p:cNvSpPr txBox="1">
            <a:spLocks noGrp="1"/>
          </p:cNvSpPr>
          <p:nvPr>
            <p:ph type="title" idx="5"/>
          </p:nvPr>
        </p:nvSpPr>
        <p:spPr>
          <a:xfrm>
            <a:off x="5969500" y="2439025"/>
            <a:ext cx="22986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2" name="Google Shape;342;p26"/>
          <p:cNvSpPr txBox="1">
            <a:spLocks noGrp="1"/>
          </p:cNvSpPr>
          <p:nvPr>
            <p:ph type="subTitle" idx="6"/>
          </p:nvPr>
        </p:nvSpPr>
        <p:spPr>
          <a:xfrm>
            <a:off x="5969500" y="2800639"/>
            <a:ext cx="2298600" cy="7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6"/>
          <p:cNvSpPr/>
          <p:nvPr/>
        </p:nvSpPr>
        <p:spPr>
          <a:xfrm rot="5400000" flipH="1">
            <a:off x="6993352" y="-864425"/>
            <a:ext cx="1286222" cy="3015077"/>
          </a:xfrm>
          <a:custGeom>
            <a:avLst/>
            <a:gdLst/>
            <a:ahLst/>
            <a:cxnLst/>
            <a:rect l="l" t="t" r="r" b="b"/>
            <a:pathLst>
              <a:path w="5568" h="13052" extrusionOk="0">
                <a:moveTo>
                  <a:pt x="5568" y="0"/>
                </a:moveTo>
                <a:cubicBezTo>
                  <a:pt x="5568" y="0"/>
                  <a:pt x="1" y="196"/>
                  <a:pt x="1159" y="3615"/>
                </a:cubicBezTo>
                <a:cubicBezTo>
                  <a:pt x="1736" y="5294"/>
                  <a:pt x="4665" y="5511"/>
                  <a:pt x="3598" y="8114"/>
                </a:cubicBezTo>
                <a:cubicBezTo>
                  <a:pt x="2548" y="10717"/>
                  <a:pt x="5568" y="13051"/>
                  <a:pt x="5568" y="13051"/>
                </a:cubicBezTo>
                <a:lnTo>
                  <a:pt x="5568" y="0"/>
                </a:lnTo>
                <a:close/>
              </a:path>
            </a:pathLst>
          </a:custGeom>
          <a:solidFill>
            <a:srgbClr val="FD8A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6"/>
          <p:cNvSpPr/>
          <p:nvPr/>
        </p:nvSpPr>
        <p:spPr>
          <a:xfrm rot="5400000" flipH="1">
            <a:off x="7546958" y="-837717"/>
            <a:ext cx="580509" cy="2255995"/>
          </a:xfrm>
          <a:custGeom>
            <a:avLst/>
            <a:gdLst/>
            <a:ahLst/>
            <a:cxnLst/>
            <a:rect l="l" t="t" r="r" b="b"/>
            <a:pathLst>
              <a:path w="2513" h="9766" extrusionOk="0">
                <a:moveTo>
                  <a:pt x="2381" y="0"/>
                </a:moveTo>
                <a:cubicBezTo>
                  <a:pt x="1912" y="0"/>
                  <a:pt x="334" y="91"/>
                  <a:pt x="183" y="1305"/>
                </a:cubicBezTo>
                <a:cubicBezTo>
                  <a:pt x="0" y="2732"/>
                  <a:pt x="2204" y="3600"/>
                  <a:pt x="1844" y="5552"/>
                </a:cubicBezTo>
                <a:cubicBezTo>
                  <a:pt x="1627" y="6780"/>
                  <a:pt x="868" y="8733"/>
                  <a:pt x="2513" y="9765"/>
                </a:cubicBezTo>
                <a:lnTo>
                  <a:pt x="2513" y="3"/>
                </a:lnTo>
                <a:cubicBezTo>
                  <a:pt x="2513" y="3"/>
                  <a:pt x="2464" y="0"/>
                  <a:pt x="23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345" name="Google Shape;345;p26"/>
          <p:cNvSpPr/>
          <p:nvPr/>
        </p:nvSpPr>
        <p:spPr>
          <a:xfrm>
            <a:off x="0" y="4266600"/>
            <a:ext cx="2643146" cy="876899"/>
          </a:xfrm>
          <a:custGeom>
            <a:avLst/>
            <a:gdLst/>
            <a:ahLst/>
            <a:cxnLst/>
            <a:rect l="l" t="t" r="r" b="b"/>
            <a:pathLst>
              <a:path w="8934" h="2964" extrusionOk="0">
                <a:moveTo>
                  <a:pt x="1216" y="0"/>
                </a:moveTo>
                <a:cubicBezTo>
                  <a:pt x="526" y="0"/>
                  <a:pt x="0" y="217"/>
                  <a:pt x="0" y="217"/>
                </a:cubicBezTo>
                <a:lnTo>
                  <a:pt x="0" y="2964"/>
                </a:lnTo>
                <a:lnTo>
                  <a:pt x="8934" y="2964"/>
                </a:lnTo>
                <a:cubicBezTo>
                  <a:pt x="8934" y="2964"/>
                  <a:pt x="8353" y="1480"/>
                  <a:pt x="7142" y="1193"/>
                </a:cubicBezTo>
                <a:cubicBezTo>
                  <a:pt x="6890" y="1134"/>
                  <a:pt x="6651" y="1111"/>
                  <a:pt x="6422" y="1111"/>
                </a:cubicBezTo>
                <a:cubicBezTo>
                  <a:pt x="5624" y="1111"/>
                  <a:pt x="4958" y="1391"/>
                  <a:pt x="4357" y="1391"/>
                </a:cubicBezTo>
                <a:cubicBezTo>
                  <a:pt x="3968" y="1391"/>
                  <a:pt x="3606" y="1274"/>
                  <a:pt x="3254" y="885"/>
                </a:cubicBezTo>
                <a:cubicBezTo>
                  <a:pt x="2623" y="183"/>
                  <a:pt x="1850" y="0"/>
                  <a:pt x="1216" y="0"/>
                </a:cubicBezTo>
                <a:close/>
              </a:path>
            </a:pathLst>
          </a:custGeom>
          <a:solidFill>
            <a:srgbClr val="FF8E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6"/>
          <p:cNvSpPr/>
          <p:nvPr/>
        </p:nvSpPr>
        <p:spPr>
          <a:xfrm>
            <a:off x="43489" y="4614211"/>
            <a:ext cx="1893752" cy="529276"/>
          </a:xfrm>
          <a:custGeom>
            <a:avLst/>
            <a:gdLst/>
            <a:ahLst/>
            <a:cxnLst/>
            <a:rect l="l" t="t" r="r" b="b"/>
            <a:pathLst>
              <a:path w="6401" h="1789" extrusionOk="0">
                <a:moveTo>
                  <a:pt x="1230" y="1"/>
                </a:moveTo>
                <a:cubicBezTo>
                  <a:pt x="1218" y="1"/>
                  <a:pt x="1206" y="1"/>
                  <a:pt x="1194" y="1"/>
                </a:cubicBezTo>
                <a:cubicBezTo>
                  <a:pt x="1" y="18"/>
                  <a:pt x="218" y="1789"/>
                  <a:pt x="218" y="1789"/>
                </a:cubicBezTo>
                <a:lnTo>
                  <a:pt x="6401" y="1789"/>
                </a:lnTo>
                <a:cubicBezTo>
                  <a:pt x="6401" y="1789"/>
                  <a:pt x="6170" y="954"/>
                  <a:pt x="4430" y="954"/>
                </a:cubicBezTo>
                <a:cubicBezTo>
                  <a:pt x="4217" y="954"/>
                  <a:pt x="3983" y="967"/>
                  <a:pt x="3724" y="995"/>
                </a:cubicBezTo>
                <a:cubicBezTo>
                  <a:pt x="3652" y="1003"/>
                  <a:pt x="3585" y="1007"/>
                  <a:pt x="3521" y="1007"/>
                </a:cubicBezTo>
                <a:cubicBezTo>
                  <a:pt x="2501" y="1007"/>
                  <a:pt x="2421" y="1"/>
                  <a:pt x="12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347" name="Google Shape;347;p26"/>
          <p:cNvSpPr/>
          <p:nvPr/>
        </p:nvSpPr>
        <p:spPr>
          <a:xfrm>
            <a:off x="8592694" y="4841662"/>
            <a:ext cx="170419" cy="191559"/>
          </a:xfrm>
          <a:custGeom>
            <a:avLst/>
            <a:gdLst/>
            <a:ahLst/>
            <a:cxnLst/>
            <a:rect l="l" t="t" r="r" b="b"/>
            <a:pathLst>
              <a:path w="1016" h="1142" extrusionOk="0">
                <a:moveTo>
                  <a:pt x="508" y="0"/>
                </a:moveTo>
                <a:cubicBezTo>
                  <a:pt x="491" y="0"/>
                  <a:pt x="473" y="17"/>
                  <a:pt x="452" y="39"/>
                </a:cubicBezTo>
                <a:cubicBezTo>
                  <a:pt x="417" y="148"/>
                  <a:pt x="382" y="273"/>
                  <a:pt x="365" y="434"/>
                </a:cubicBezTo>
                <a:cubicBezTo>
                  <a:pt x="274" y="434"/>
                  <a:pt x="148" y="473"/>
                  <a:pt x="39" y="525"/>
                </a:cubicBezTo>
                <a:cubicBezTo>
                  <a:pt x="18" y="525"/>
                  <a:pt x="0" y="542"/>
                  <a:pt x="0" y="581"/>
                </a:cubicBezTo>
                <a:cubicBezTo>
                  <a:pt x="0" y="599"/>
                  <a:pt x="18" y="616"/>
                  <a:pt x="39" y="633"/>
                </a:cubicBezTo>
                <a:cubicBezTo>
                  <a:pt x="126" y="668"/>
                  <a:pt x="235" y="707"/>
                  <a:pt x="365" y="725"/>
                </a:cubicBezTo>
                <a:cubicBezTo>
                  <a:pt x="382" y="833"/>
                  <a:pt x="417" y="1124"/>
                  <a:pt x="491" y="1141"/>
                </a:cubicBezTo>
                <a:lnTo>
                  <a:pt x="543" y="1141"/>
                </a:lnTo>
                <a:cubicBezTo>
                  <a:pt x="543" y="1141"/>
                  <a:pt x="560" y="1124"/>
                  <a:pt x="560" y="1102"/>
                </a:cubicBezTo>
                <a:cubicBezTo>
                  <a:pt x="616" y="1015"/>
                  <a:pt x="651" y="868"/>
                  <a:pt x="651" y="725"/>
                </a:cubicBezTo>
                <a:cubicBezTo>
                  <a:pt x="760" y="707"/>
                  <a:pt x="885" y="690"/>
                  <a:pt x="977" y="633"/>
                </a:cubicBezTo>
                <a:cubicBezTo>
                  <a:pt x="994" y="616"/>
                  <a:pt x="1016" y="616"/>
                  <a:pt x="1016" y="599"/>
                </a:cubicBezTo>
                <a:lnTo>
                  <a:pt x="1016" y="560"/>
                </a:lnTo>
                <a:cubicBezTo>
                  <a:pt x="1016" y="542"/>
                  <a:pt x="994" y="525"/>
                  <a:pt x="977" y="525"/>
                </a:cubicBezTo>
                <a:cubicBezTo>
                  <a:pt x="868" y="473"/>
                  <a:pt x="742" y="434"/>
                  <a:pt x="651" y="434"/>
                </a:cubicBezTo>
                <a:cubicBezTo>
                  <a:pt x="651" y="273"/>
                  <a:pt x="616" y="148"/>
                  <a:pt x="560" y="39"/>
                </a:cubicBezTo>
                <a:cubicBezTo>
                  <a:pt x="560" y="17"/>
                  <a:pt x="543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6"/>
          <p:cNvSpPr/>
          <p:nvPr/>
        </p:nvSpPr>
        <p:spPr>
          <a:xfrm>
            <a:off x="6897094" y="4688276"/>
            <a:ext cx="172599" cy="193740"/>
          </a:xfrm>
          <a:custGeom>
            <a:avLst/>
            <a:gdLst/>
            <a:ahLst/>
            <a:cxnLst/>
            <a:rect l="l" t="t" r="r" b="b"/>
            <a:pathLst>
              <a:path w="1029" h="1155" extrusionOk="0">
                <a:moveTo>
                  <a:pt x="504" y="1"/>
                </a:moveTo>
                <a:cubicBezTo>
                  <a:pt x="487" y="1"/>
                  <a:pt x="469" y="18"/>
                  <a:pt x="452" y="35"/>
                </a:cubicBezTo>
                <a:cubicBezTo>
                  <a:pt x="413" y="144"/>
                  <a:pt x="378" y="287"/>
                  <a:pt x="361" y="434"/>
                </a:cubicBezTo>
                <a:cubicBezTo>
                  <a:pt x="270" y="452"/>
                  <a:pt x="144" y="469"/>
                  <a:pt x="35" y="526"/>
                </a:cubicBezTo>
                <a:cubicBezTo>
                  <a:pt x="18" y="543"/>
                  <a:pt x="1" y="560"/>
                  <a:pt x="1" y="578"/>
                </a:cubicBezTo>
                <a:cubicBezTo>
                  <a:pt x="1" y="595"/>
                  <a:pt x="18" y="634"/>
                  <a:pt x="35" y="634"/>
                </a:cubicBezTo>
                <a:cubicBezTo>
                  <a:pt x="126" y="686"/>
                  <a:pt x="235" y="703"/>
                  <a:pt x="361" y="721"/>
                </a:cubicBezTo>
                <a:cubicBezTo>
                  <a:pt x="378" y="829"/>
                  <a:pt x="413" y="1120"/>
                  <a:pt x="487" y="1137"/>
                </a:cubicBezTo>
                <a:cubicBezTo>
                  <a:pt x="487" y="1155"/>
                  <a:pt x="504" y="1155"/>
                  <a:pt x="504" y="1155"/>
                </a:cubicBezTo>
                <a:cubicBezTo>
                  <a:pt x="521" y="1155"/>
                  <a:pt x="521" y="1155"/>
                  <a:pt x="543" y="1137"/>
                </a:cubicBezTo>
                <a:lnTo>
                  <a:pt x="560" y="1120"/>
                </a:lnTo>
                <a:cubicBezTo>
                  <a:pt x="612" y="1012"/>
                  <a:pt x="651" y="886"/>
                  <a:pt x="651" y="721"/>
                </a:cubicBezTo>
                <a:cubicBezTo>
                  <a:pt x="760" y="703"/>
                  <a:pt x="868" y="686"/>
                  <a:pt x="977" y="634"/>
                </a:cubicBezTo>
                <a:cubicBezTo>
                  <a:pt x="994" y="634"/>
                  <a:pt x="1012" y="612"/>
                  <a:pt x="1012" y="612"/>
                </a:cubicBezTo>
                <a:cubicBezTo>
                  <a:pt x="1029" y="578"/>
                  <a:pt x="1012" y="543"/>
                  <a:pt x="977" y="526"/>
                </a:cubicBezTo>
                <a:cubicBezTo>
                  <a:pt x="868" y="469"/>
                  <a:pt x="738" y="452"/>
                  <a:pt x="651" y="434"/>
                </a:cubicBezTo>
                <a:cubicBezTo>
                  <a:pt x="651" y="287"/>
                  <a:pt x="612" y="144"/>
                  <a:pt x="560" y="35"/>
                </a:cubicBezTo>
                <a:cubicBezTo>
                  <a:pt x="560" y="18"/>
                  <a:pt x="543" y="1"/>
                  <a:pt x="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6"/>
          <p:cNvSpPr/>
          <p:nvPr/>
        </p:nvSpPr>
        <p:spPr>
          <a:xfrm>
            <a:off x="5956323" y="194400"/>
            <a:ext cx="172599" cy="191727"/>
          </a:xfrm>
          <a:custGeom>
            <a:avLst/>
            <a:gdLst/>
            <a:ahLst/>
            <a:cxnLst/>
            <a:rect l="l" t="t" r="r" b="b"/>
            <a:pathLst>
              <a:path w="1029" h="1143" extrusionOk="0">
                <a:moveTo>
                  <a:pt x="508" y="1"/>
                </a:moveTo>
                <a:cubicBezTo>
                  <a:pt x="487" y="1"/>
                  <a:pt x="469" y="18"/>
                  <a:pt x="452" y="40"/>
                </a:cubicBezTo>
                <a:cubicBezTo>
                  <a:pt x="400" y="148"/>
                  <a:pt x="378" y="274"/>
                  <a:pt x="361" y="435"/>
                </a:cubicBezTo>
                <a:cubicBezTo>
                  <a:pt x="270" y="435"/>
                  <a:pt x="144" y="452"/>
                  <a:pt x="35" y="509"/>
                </a:cubicBezTo>
                <a:cubicBezTo>
                  <a:pt x="18" y="526"/>
                  <a:pt x="1" y="543"/>
                  <a:pt x="1" y="582"/>
                </a:cubicBezTo>
                <a:cubicBezTo>
                  <a:pt x="1" y="600"/>
                  <a:pt x="18" y="617"/>
                  <a:pt x="35" y="634"/>
                </a:cubicBezTo>
                <a:cubicBezTo>
                  <a:pt x="126" y="669"/>
                  <a:pt x="235" y="708"/>
                  <a:pt x="361" y="708"/>
                </a:cubicBezTo>
                <a:cubicBezTo>
                  <a:pt x="378" y="834"/>
                  <a:pt x="417" y="1103"/>
                  <a:pt x="487" y="1142"/>
                </a:cubicBezTo>
                <a:lnTo>
                  <a:pt x="526" y="1142"/>
                </a:lnTo>
                <a:cubicBezTo>
                  <a:pt x="543" y="1142"/>
                  <a:pt x="560" y="1125"/>
                  <a:pt x="560" y="1103"/>
                </a:cubicBezTo>
                <a:cubicBezTo>
                  <a:pt x="617" y="994"/>
                  <a:pt x="634" y="869"/>
                  <a:pt x="651" y="708"/>
                </a:cubicBezTo>
                <a:cubicBezTo>
                  <a:pt x="742" y="708"/>
                  <a:pt x="868" y="691"/>
                  <a:pt x="977" y="634"/>
                </a:cubicBezTo>
                <a:cubicBezTo>
                  <a:pt x="994" y="617"/>
                  <a:pt x="994" y="617"/>
                  <a:pt x="1011" y="600"/>
                </a:cubicBezTo>
                <a:cubicBezTo>
                  <a:pt x="1029" y="561"/>
                  <a:pt x="1011" y="526"/>
                  <a:pt x="977" y="526"/>
                </a:cubicBezTo>
                <a:cubicBezTo>
                  <a:pt x="868" y="474"/>
                  <a:pt x="742" y="435"/>
                  <a:pt x="651" y="435"/>
                </a:cubicBezTo>
                <a:cubicBezTo>
                  <a:pt x="634" y="274"/>
                  <a:pt x="617" y="148"/>
                  <a:pt x="560" y="40"/>
                </a:cubicBezTo>
                <a:cubicBezTo>
                  <a:pt x="560" y="18"/>
                  <a:pt x="526" y="1"/>
                  <a:pt x="5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6"/>
          <p:cNvSpPr/>
          <p:nvPr/>
        </p:nvSpPr>
        <p:spPr>
          <a:xfrm>
            <a:off x="794627" y="209757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6"/>
          <p:cNvSpPr/>
          <p:nvPr/>
        </p:nvSpPr>
        <p:spPr>
          <a:xfrm>
            <a:off x="8887258" y="4105737"/>
            <a:ext cx="142072" cy="160863"/>
          </a:xfrm>
          <a:custGeom>
            <a:avLst/>
            <a:gdLst/>
            <a:ahLst/>
            <a:cxnLst/>
            <a:rect l="l" t="t" r="r" b="b"/>
            <a:pathLst>
              <a:path w="847" h="959" extrusionOk="0">
                <a:moveTo>
                  <a:pt x="413" y="0"/>
                </a:moveTo>
                <a:cubicBezTo>
                  <a:pt x="396" y="0"/>
                  <a:pt x="378" y="0"/>
                  <a:pt x="361" y="39"/>
                </a:cubicBezTo>
                <a:cubicBezTo>
                  <a:pt x="326" y="109"/>
                  <a:pt x="304" y="217"/>
                  <a:pt x="287" y="347"/>
                </a:cubicBezTo>
                <a:cubicBezTo>
                  <a:pt x="218" y="365"/>
                  <a:pt x="109" y="382"/>
                  <a:pt x="18" y="417"/>
                </a:cubicBezTo>
                <a:cubicBezTo>
                  <a:pt x="1" y="434"/>
                  <a:pt x="1" y="456"/>
                  <a:pt x="1" y="473"/>
                </a:cubicBezTo>
                <a:cubicBezTo>
                  <a:pt x="1" y="490"/>
                  <a:pt x="1" y="508"/>
                  <a:pt x="18" y="525"/>
                </a:cubicBezTo>
                <a:cubicBezTo>
                  <a:pt x="87" y="564"/>
                  <a:pt x="196" y="581"/>
                  <a:pt x="287" y="599"/>
                </a:cubicBezTo>
                <a:cubicBezTo>
                  <a:pt x="304" y="690"/>
                  <a:pt x="343" y="924"/>
                  <a:pt x="396" y="942"/>
                </a:cubicBezTo>
                <a:cubicBezTo>
                  <a:pt x="396" y="959"/>
                  <a:pt x="413" y="959"/>
                  <a:pt x="413" y="959"/>
                </a:cubicBezTo>
                <a:cubicBezTo>
                  <a:pt x="435" y="959"/>
                  <a:pt x="469" y="942"/>
                  <a:pt x="469" y="924"/>
                </a:cubicBezTo>
                <a:cubicBezTo>
                  <a:pt x="504" y="833"/>
                  <a:pt x="543" y="725"/>
                  <a:pt x="543" y="599"/>
                </a:cubicBezTo>
                <a:cubicBezTo>
                  <a:pt x="612" y="599"/>
                  <a:pt x="721" y="564"/>
                  <a:pt x="812" y="525"/>
                </a:cubicBezTo>
                <a:cubicBezTo>
                  <a:pt x="829" y="525"/>
                  <a:pt x="829" y="508"/>
                  <a:pt x="829" y="508"/>
                </a:cubicBezTo>
                <a:cubicBezTo>
                  <a:pt x="847" y="473"/>
                  <a:pt x="829" y="434"/>
                  <a:pt x="812" y="417"/>
                </a:cubicBezTo>
                <a:cubicBezTo>
                  <a:pt x="721" y="382"/>
                  <a:pt x="612" y="365"/>
                  <a:pt x="543" y="347"/>
                </a:cubicBezTo>
                <a:cubicBezTo>
                  <a:pt x="521" y="217"/>
                  <a:pt x="504" y="109"/>
                  <a:pt x="469" y="39"/>
                </a:cubicBezTo>
                <a:cubicBezTo>
                  <a:pt x="452" y="0"/>
                  <a:pt x="435" y="0"/>
                  <a:pt x="4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6"/>
          <p:cNvSpPr/>
          <p:nvPr/>
        </p:nvSpPr>
        <p:spPr>
          <a:xfrm>
            <a:off x="418583" y="539507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"/>
          <p:cNvSpPr txBox="1">
            <a:spLocks noGrp="1"/>
          </p:cNvSpPr>
          <p:nvPr>
            <p:ph type="title"/>
          </p:nvPr>
        </p:nvSpPr>
        <p:spPr>
          <a:xfrm>
            <a:off x="2347938" y="746663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9"/>
          <p:cNvSpPr txBox="1">
            <a:spLocks noGrp="1"/>
          </p:cNvSpPr>
          <p:nvPr>
            <p:ph type="subTitle" idx="1"/>
          </p:nvPr>
        </p:nvSpPr>
        <p:spPr>
          <a:xfrm>
            <a:off x="2347900" y="18414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29"/>
          <p:cNvSpPr txBox="1"/>
          <p:nvPr/>
        </p:nvSpPr>
        <p:spPr>
          <a:xfrm>
            <a:off x="2099100" y="3498998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CRÉDITOS: Esta plantilla para presentaciones es una creación de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e incluye iconos de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infografías e imágenes de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0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 ilustraciones de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Storyset</a:t>
            </a:r>
            <a:endParaRPr sz="1200" b="1" u="sng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07" name="Google Shape;407;p29"/>
          <p:cNvSpPr/>
          <p:nvPr/>
        </p:nvSpPr>
        <p:spPr>
          <a:xfrm rot="10800000">
            <a:off x="-1156" y="5"/>
            <a:ext cx="2288982" cy="1219697"/>
          </a:xfrm>
          <a:custGeom>
            <a:avLst/>
            <a:gdLst/>
            <a:ahLst/>
            <a:cxnLst/>
            <a:rect l="l" t="t" r="r" b="b"/>
            <a:pathLst>
              <a:path w="6692" h="3566" extrusionOk="0">
                <a:moveTo>
                  <a:pt x="5395" y="0"/>
                </a:moveTo>
                <a:cubicBezTo>
                  <a:pt x="4772" y="0"/>
                  <a:pt x="4007" y="164"/>
                  <a:pt x="3294" y="762"/>
                </a:cubicBezTo>
                <a:cubicBezTo>
                  <a:pt x="1901" y="1921"/>
                  <a:pt x="1827" y="3274"/>
                  <a:pt x="1" y="3565"/>
                </a:cubicBezTo>
                <a:lnTo>
                  <a:pt x="6691" y="3565"/>
                </a:lnTo>
                <a:lnTo>
                  <a:pt x="6691" y="237"/>
                </a:lnTo>
                <a:cubicBezTo>
                  <a:pt x="6691" y="237"/>
                  <a:pt x="6146" y="0"/>
                  <a:pt x="53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10800000">
            <a:off x="-1127" y="7"/>
            <a:ext cx="1666693" cy="888157"/>
          </a:xfrm>
          <a:custGeom>
            <a:avLst/>
            <a:gdLst/>
            <a:ahLst/>
            <a:cxnLst/>
            <a:rect l="l" t="t" r="r" b="b"/>
            <a:pathLst>
              <a:path w="6692" h="3566" extrusionOk="0">
                <a:moveTo>
                  <a:pt x="5395" y="0"/>
                </a:moveTo>
                <a:cubicBezTo>
                  <a:pt x="4772" y="0"/>
                  <a:pt x="4007" y="164"/>
                  <a:pt x="3294" y="762"/>
                </a:cubicBezTo>
                <a:cubicBezTo>
                  <a:pt x="1901" y="1921"/>
                  <a:pt x="1827" y="3274"/>
                  <a:pt x="1" y="3565"/>
                </a:cubicBezTo>
                <a:lnTo>
                  <a:pt x="6691" y="3565"/>
                </a:lnTo>
                <a:lnTo>
                  <a:pt x="6691" y="237"/>
                </a:lnTo>
                <a:cubicBezTo>
                  <a:pt x="6691" y="237"/>
                  <a:pt x="6146" y="0"/>
                  <a:pt x="53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9"/>
          <p:cNvSpPr/>
          <p:nvPr/>
        </p:nvSpPr>
        <p:spPr>
          <a:xfrm rot="10800000" flipH="1">
            <a:off x="6283483" y="4331675"/>
            <a:ext cx="2860496" cy="811824"/>
          </a:xfrm>
          <a:custGeom>
            <a:avLst/>
            <a:gdLst/>
            <a:ahLst/>
            <a:cxnLst/>
            <a:rect l="l" t="t" r="r" b="b"/>
            <a:pathLst>
              <a:path w="9729" h="2761" extrusionOk="0">
                <a:moveTo>
                  <a:pt x="1" y="1"/>
                </a:moveTo>
                <a:cubicBezTo>
                  <a:pt x="1" y="1"/>
                  <a:pt x="382" y="1337"/>
                  <a:pt x="1628" y="1372"/>
                </a:cubicBezTo>
                <a:cubicBezTo>
                  <a:pt x="4979" y="1511"/>
                  <a:pt x="4840" y="2760"/>
                  <a:pt x="6311" y="2760"/>
                </a:cubicBezTo>
                <a:cubicBezTo>
                  <a:pt x="6396" y="2760"/>
                  <a:pt x="6486" y="2756"/>
                  <a:pt x="6583" y="2747"/>
                </a:cubicBezTo>
                <a:cubicBezTo>
                  <a:pt x="9368" y="2496"/>
                  <a:pt x="9728" y="1"/>
                  <a:pt x="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9"/>
          <p:cNvSpPr/>
          <p:nvPr/>
        </p:nvSpPr>
        <p:spPr>
          <a:xfrm rot="10800000" flipH="1">
            <a:off x="6842105" y="4655111"/>
            <a:ext cx="1956098" cy="488388"/>
          </a:xfrm>
          <a:custGeom>
            <a:avLst/>
            <a:gdLst/>
            <a:ahLst/>
            <a:cxnLst/>
            <a:rect l="l" t="t" r="r" b="b"/>
            <a:pathLst>
              <a:path w="6653" h="1661" extrusionOk="0">
                <a:moveTo>
                  <a:pt x="1" y="1"/>
                </a:moveTo>
                <a:cubicBezTo>
                  <a:pt x="1" y="1"/>
                  <a:pt x="620" y="635"/>
                  <a:pt x="1720" y="635"/>
                </a:cubicBezTo>
                <a:cubicBezTo>
                  <a:pt x="1778" y="635"/>
                  <a:pt x="1837" y="634"/>
                  <a:pt x="1897" y="630"/>
                </a:cubicBezTo>
                <a:cubicBezTo>
                  <a:pt x="1961" y="625"/>
                  <a:pt x="2022" y="623"/>
                  <a:pt x="2081" y="623"/>
                </a:cubicBezTo>
                <a:cubicBezTo>
                  <a:pt x="3294" y="623"/>
                  <a:pt x="3181" y="1661"/>
                  <a:pt x="4237" y="1661"/>
                </a:cubicBezTo>
                <a:cubicBezTo>
                  <a:pt x="4406" y="1661"/>
                  <a:pt x="4607" y="1634"/>
                  <a:pt x="4847" y="1571"/>
                </a:cubicBezTo>
                <a:cubicBezTo>
                  <a:pt x="6492" y="1155"/>
                  <a:pt x="6652" y="1"/>
                  <a:pt x="66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9"/>
          <p:cNvSpPr/>
          <p:nvPr/>
        </p:nvSpPr>
        <p:spPr>
          <a:xfrm>
            <a:off x="8430779" y="312402"/>
            <a:ext cx="713200" cy="1495629"/>
          </a:xfrm>
          <a:custGeom>
            <a:avLst/>
            <a:gdLst/>
            <a:ahLst/>
            <a:cxnLst/>
            <a:rect l="l" t="t" r="r" b="b"/>
            <a:pathLst>
              <a:path w="3112" h="6526" extrusionOk="0">
                <a:moveTo>
                  <a:pt x="3111" y="0"/>
                </a:moveTo>
                <a:cubicBezTo>
                  <a:pt x="3111" y="0"/>
                  <a:pt x="361" y="39"/>
                  <a:pt x="183" y="3020"/>
                </a:cubicBezTo>
                <a:cubicBezTo>
                  <a:pt x="0" y="6131"/>
                  <a:pt x="3111" y="6526"/>
                  <a:pt x="3111" y="6526"/>
                </a:cubicBezTo>
                <a:lnTo>
                  <a:pt x="3111" y="0"/>
                </a:lnTo>
                <a:close/>
              </a:path>
            </a:pathLst>
          </a:custGeom>
          <a:solidFill>
            <a:srgbClr val="000E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9"/>
          <p:cNvSpPr/>
          <p:nvPr/>
        </p:nvSpPr>
        <p:spPr>
          <a:xfrm>
            <a:off x="478894" y="3949212"/>
            <a:ext cx="170419" cy="191559"/>
          </a:xfrm>
          <a:custGeom>
            <a:avLst/>
            <a:gdLst/>
            <a:ahLst/>
            <a:cxnLst/>
            <a:rect l="l" t="t" r="r" b="b"/>
            <a:pathLst>
              <a:path w="1016" h="1142" extrusionOk="0">
                <a:moveTo>
                  <a:pt x="508" y="0"/>
                </a:moveTo>
                <a:cubicBezTo>
                  <a:pt x="491" y="0"/>
                  <a:pt x="473" y="17"/>
                  <a:pt x="452" y="39"/>
                </a:cubicBezTo>
                <a:cubicBezTo>
                  <a:pt x="417" y="148"/>
                  <a:pt x="382" y="273"/>
                  <a:pt x="365" y="434"/>
                </a:cubicBezTo>
                <a:cubicBezTo>
                  <a:pt x="274" y="434"/>
                  <a:pt x="148" y="473"/>
                  <a:pt x="39" y="525"/>
                </a:cubicBezTo>
                <a:cubicBezTo>
                  <a:pt x="18" y="525"/>
                  <a:pt x="0" y="542"/>
                  <a:pt x="0" y="581"/>
                </a:cubicBezTo>
                <a:cubicBezTo>
                  <a:pt x="0" y="599"/>
                  <a:pt x="18" y="616"/>
                  <a:pt x="39" y="633"/>
                </a:cubicBezTo>
                <a:cubicBezTo>
                  <a:pt x="126" y="668"/>
                  <a:pt x="235" y="707"/>
                  <a:pt x="365" y="725"/>
                </a:cubicBezTo>
                <a:cubicBezTo>
                  <a:pt x="382" y="833"/>
                  <a:pt x="417" y="1124"/>
                  <a:pt x="491" y="1141"/>
                </a:cubicBezTo>
                <a:lnTo>
                  <a:pt x="543" y="1141"/>
                </a:lnTo>
                <a:cubicBezTo>
                  <a:pt x="543" y="1141"/>
                  <a:pt x="560" y="1124"/>
                  <a:pt x="560" y="1102"/>
                </a:cubicBezTo>
                <a:cubicBezTo>
                  <a:pt x="616" y="1015"/>
                  <a:pt x="651" y="868"/>
                  <a:pt x="651" y="725"/>
                </a:cubicBezTo>
                <a:cubicBezTo>
                  <a:pt x="760" y="707"/>
                  <a:pt x="885" y="690"/>
                  <a:pt x="977" y="633"/>
                </a:cubicBezTo>
                <a:cubicBezTo>
                  <a:pt x="994" y="616"/>
                  <a:pt x="1016" y="616"/>
                  <a:pt x="1016" y="599"/>
                </a:cubicBezTo>
                <a:lnTo>
                  <a:pt x="1016" y="560"/>
                </a:lnTo>
                <a:cubicBezTo>
                  <a:pt x="1016" y="542"/>
                  <a:pt x="994" y="525"/>
                  <a:pt x="977" y="525"/>
                </a:cubicBezTo>
                <a:cubicBezTo>
                  <a:pt x="868" y="473"/>
                  <a:pt x="742" y="434"/>
                  <a:pt x="651" y="434"/>
                </a:cubicBezTo>
                <a:cubicBezTo>
                  <a:pt x="651" y="273"/>
                  <a:pt x="616" y="148"/>
                  <a:pt x="560" y="39"/>
                </a:cubicBezTo>
                <a:cubicBezTo>
                  <a:pt x="560" y="17"/>
                  <a:pt x="543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9"/>
          <p:cNvSpPr/>
          <p:nvPr/>
        </p:nvSpPr>
        <p:spPr>
          <a:xfrm>
            <a:off x="322989" y="4284849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9"/>
          <p:cNvSpPr/>
          <p:nvPr/>
        </p:nvSpPr>
        <p:spPr>
          <a:xfrm>
            <a:off x="8498044" y="3794076"/>
            <a:ext cx="172599" cy="193740"/>
          </a:xfrm>
          <a:custGeom>
            <a:avLst/>
            <a:gdLst/>
            <a:ahLst/>
            <a:cxnLst/>
            <a:rect l="l" t="t" r="r" b="b"/>
            <a:pathLst>
              <a:path w="1029" h="1155" extrusionOk="0">
                <a:moveTo>
                  <a:pt x="504" y="1"/>
                </a:moveTo>
                <a:cubicBezTo>
                  <a:pt x="487" y="1"/>
                  <a:pt x="469" y="18"/>
                  <a:pt x="452" y="35"/>
                </a:cubicBezTo>
                <a:cubicBezTo>
                  <a:pt x="413" y="144"/>
                  <a:pt x="378" y="287"/>
                  <a:pt x="361" y="434"/>
                </a:cubicBezTo>
                <a:cubicBezTo>
                  <a:pt x="270" y="452"/>
                  <a:pt x="144" y="469"/>
                  <a:pt x="35" y="526"/>
                </a:cubicBezTo>
                <a:cubicBezTo>
                  <a:pt x="18" y="543"/>
                  <a:pt x="1" y="560"/>
                  <a:pt x="1" y="578"/>
                </a:cubicBezTo>
                <a:cubicBezTo>
                  <a:pt x="1" y="595"/>
                  <a:pt x="18" y="634"/>
                  <a:pt x="35" y="634"/>
                </a:cubicBezTo>
                <a:cubicBezTo>
                  <a:pt x="126" y="686"/>
                  <a:pt x="235" y="703"/>
                  <a:pt x="361" y="721"/>
                </a:cubicBezTo>
                <a:cubicBezTo>
                  <a:pt x="378" y="829"/>
                  <a:pt x="413" y="1120"/>
                  <a:pt x="487" y="1137"/>
                </a:cubicBezTo>
                <a:cubicBezTo>
                  <a:pt x="487" y="1155"/>
                  <a:pt x="504" y="1155"/>
                  <a:pt x="504" y="1155"/>
                </a:cubicBezTo>
                <a:cubicBezTo>
                  <a:pt x="521" y="1155"/>
                  <a:pt x="521" y="1155"/>
                  <a:pt x="543" y="1137"/>
                </a:cubicBezTo>
                <a:lnTo>
                  <a:pt x="560" y="1120"/>
                </a:lnTo>
                <a:cubicBezTo>
                  <a:pt x="612" y="1012"/>
                  <a:pt x="651" y="886"/>
                  <a:pt x="651" y="721"/>
                </a:cubicBezTo>
                <a:cubicBezTo>
                  <a:pt x="760" y="703"/>
                  <a:pt x="868" y="686"/>
                  <a:pt x="977" y="634"/>
                </a:cubicBezTo>
                <a:cubicBezTo>
                  <a:pt x="994" y="634"/>
                  <a:pt x="1012" y="612"/>
                  <a:pt x="1012" y="612"/>
                </a:cubicBezTo>
                <a:cubicBezTo>
                  <a:pt x="1029" y="578"/>
                  <a:pt x="1012" y="543"/>
                  <a:pt x="977" y="526"/>
                </a:cubicBezTo>
                <a:cubicBezTo>
                  <a:pt x="868" y="469"/>
                  <a:pt x="738" y="452"/>
                  <a:pt x="651" y="434"/>
                </a:cubicBezTo>
                <a:cubicBezTo>
                  <a:pt x="651" y="287"/>
                  <a:pt x="612" y="144"/>
                  <a:pt x="560" y="35"/>
                </a:cubicBezTo>
                <a:cubicBezTo>
                  <a:pt x="560" y="18"/>
                  <a:pt x="543" y="1"/>
                  <a:pt x="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9"/>
          <p:cNvSpPr/>
          <p:nvPr/>
        </p:nvSpPr>
        <p:spPr>
          <a:xfrm>
            <a:off x="7876973" y="186738"/>
            <a:ext cx="172599" cy="191727"/>
          </a:xfrm>
          <a:custGeom>
            <a:avLst/>
            <a:gdLst/>
            <a:ahLst/>
            <a:cxnLst/>
            <a:rect l="l" t="t" r="r" b="b"/>
            <a:pathLst>
              <a:path w="1029" h="1143" extrusionOk="0">
                <a:moveTo>
                  <a:pt x="508" y="1"/>
                </a:moveTo>
                <a:cubicBezTo>
                  <a:pt x="487" y="1"/>
                  <a:pt x="469" y="18"/>
                  <a:pt x="452" y="40"/>
                </a:cubicBezTo>
                <a:cubicBezTo>
                  <a:pt x="400" y="148"/>
                  <a:pt x="378" y="274"/>
                  <a:pt x="361" y="435"/>
                </a:cubicBezTo>
                <a:cubicBezTo>
                  <a:pt x="270" y="435"/>
                  <a:pt x="144" y="452"/>
                  <a:pt x="35" y="509"/>
                </a:cubicBezTo>
                <a:cubicBezTo>
                  <a:pt x="18" y="526"/>
                  <a:pt x="1" y="543"/>
                  <a:pt x="1" y="582"/>
                </a:cubicBezTo>
                <a:cubicBezTo>
                  <a:pt x="1" y="600"/>
                  <a:pt x="18" y="617"/>
                  <a:pt x="35" y="634"/>
                </a:cubicBezTo>
                <a:cubicBezTo>
                  <a:pt x="126" y="669"/>
                  <a:pt x="235" y="708"/>
                  <a:pt x="361" y="708"/>
                </a:cubicBezTo>
                <a:cubicBezTo>
                  <a:pt x="378" y="834"/>
                  <a:pt x="417" y="1103"/>
                  <a:pt x="487" y="1142"/>
                </a:cubicBezTo>
                <a:lnTo>
                  <a:pt x="526" y="1142"/>
                </a:lnTo>
                <a:cubicBezTo>
                  <a:pt x="543" y="1142"/>
                  <a:pt x="560" y="1125"/>
                  <a:pt x="560" y="1103"/>
                </a:cubicBezTo>
                <a:cubicBezTo>
                  <a:pt x="617" y="994"/>
                  <a:pt x="634" y="869"/>
                  <a:pt x="651" y="708"/>
                </a:cubicBezTo>
                <a:cubicBezTo>
                  <a:pt x="742" y="708"/>
                  <a:pt x="868" y="691"/>
                  <a:pt x="977" y="634"/>
                </a:cubicBezTo>
                <a:cubicBezTo>
                  <a:pt x="994" y="617"/>
                  <a:pt x="994" y="617"/>
                  <a:pt x="1011" y="600"/>
                </a:cubicBezTo>
                <a:cubicBezTo>
                  <a:pt x="1029" y="561"/>
                  <a:pt x="1011" y="526"/>
                  <a:pt x="977" y="526"/>
                </a:cubicBezTo>
                <a:cubicBezTo>
                  <a:pt x="868" y="474"/>
                  <a:pt x="742" y="435"/>
                  <a:pt x="651" y="435"/>
                </a:cubicBezTo>
                <a:cubicBezTo>
                  <a:pt x="634" y="274"/>
                  <a:pt x="617" y="148"/>
                  <a:pt x="560" y="40"/>
                </a:cubicBezTo>
                <a:cubicBezTo>
                  <a:pt x="560" y="18"/>
                  <a:pt x="526" y="1"/>
                  <a:pt x="5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9"/>
          <p:cNvSpPr/>
          <p:nvPr/>
        </p:nvSpPr>
        <p:spPr>
          <a:xfrm>
            <a:off x="8214731" y="378465"/>
            <a:ext cx="142910" cy="161030"/>
          </a:xfrm>
          <a:custGeom>
            <a:avLst/>
            <a:gdLst/>
            <a:ahLst/>
            <a:cxnLst/>
            <a:rect l="l" t="t" r="r" b="b"/>
            <a:pathLst>
              <a:path w="852" h="960" extrusionOk="0">
                <a:moveTo>
                  <a:pt x="417" y="1"/>
                </a:moveTo>
                <a:cubicBezTo>
                  <a:pt x="400" y="1"/>
                  <a:pt x="383" y="18"/>
                  <a:pt x="383" y="36"/>
                </a:cubicBezTo>
                <a:cubicBezTo>
                  <a:pt x="326" y="109"/>
                  <a:pt x="309" y="218"/>
                  <a:pt x="291" y="344"/>
                </a:cubicBezTo>
                <a:cubicBezTo>
                  <a:pt x="218" y="361"/>
                  <a:pt x="109" y="378"/>
                  <a:pt x="40" y="417"/>
                </a:cubicBezTo>
                <a:cubicBezTo>
                  <a:pt x="1" y="435"/>
                  <a:pt x="1" y="452"/>
                  <a:pt x="1" y="469"/>
                </a:cubicBezTo>
                <a:cubicBezTo>
                  <a:pt x="1" y="487"/>
                  <a:pt x="1" y="526"/>
                  <a:pt x="40" y="526"/>
                </a:cubicBezTo>
                <a:cubicBezTo>
                  <a:pt x="109" y="561"/>
                  <a:pt x="200" y="578"/>
                  <a:pt x="291" y="595"/>
                </a:cubicBezTo>
                <a:cubicBezTo>
                  <a:pt x="309" y="686"/>
                  <a:pt x="343" y="921"/>
                  <a:pt x="400" y="938"/>
                </a:cubicBezTo>
                <a:cubicBezTo>
                  <a:pt x="400" y="960"/>
                  <a:pt x="417" y="960"/>
                  <a:pt x="417" y="960"/>
                </a:cubicBezTo>
                <a:cubicBezTo>
                  <a:pt x="435" y="960"/>
                  <a:pt x="474" y="938"/>
                  <a:pt x="474" y="921"/>
                </a:cubicBezTo>
                <a:cubicBezTo>
                  <a:pt x="508" y="830"/>
                  <a:pt x="543" y="721"/>
                  <a:pt x="543" y="595"/>
                </a:cubicBezTo>
                <a:cubicBezTo>
                  <a:pt x="617" y="595"/>
                  <a:pt x="725" y="561"/>
                  <a:pt x="816" y="526"/>
                </a:cubicBezTo>
                <a:cubicBezTo>
                  <a:pt x="834" y="526"/>
                  <a:pt x="834" y="504"/>
                  <a:pt x="834" y="504"/>
                </a:cubicBezTo>
                <a:cubicBezTo>
                  <a:pt x="851" y="469"/>
                  <a:pt x="851" y="435"/>
                  <a:pt x="816" y="435"/>
                </a:cubicBezTo>
                <a:cubicBezTo>
                  <a:pt x="725" y="378"/>
                  <a:pt x="617" y="361"/>
                  <a:pt x="543" y="361"/>
                </a:cubicBezTo>
                <a:cubicBezTo>
                  <a:pt x="543" y="218"/>
                  <a:pt x="508" y="109"/>
                  <a:pt x="474" y="36"/>
                </a:cubicBezTo>
                <a:cubicBezTo>
                  <a:pt x="474" y="18"/>
                  <a:pt x="452" y="1"/>
                  <a:pt x="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9"/>
          <p:cNvSpPr/>
          <p:nvPr/>
        </p:nvSpPr>
        <p:spPr>
          <a:xfrm>
            <a:off x="256033" y="2701332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068050" y="2345561"/>
            <a:ext cx="4286100" cy="153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147904" y="1127182"/>
            <a:ext cx="4206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1068050" y="3794706"/>
            <a:ext cx="4286100" cy="3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 flipH="1">
            <a:off x="5990921" y="4116630"/>
            <a:ext cx="3141552" cy="1042254"/>
          </a:xfrm>
          <a:custGeom>
            <a:avLst/>
            <a:gdLst/>
            <a:ahLst/>
            <a:cxnLst/>
            <a:rect l="l" t="t" r="r" b="b"/>
            <a:pathLst>
              <a:path w="8934" h="2964" extrusionOk="0">
                <a:moveTo>
                  <a:pt x="1216" y="0"/>
                </a:moveTo>
                <a:cubicBezTo>
                  <a:pt x="526" y="0"/>
                  <a:pt x="0" y="217"/>
                  <a:pt x="0" y="217"/>
                </a:cubicBezTo>
                <a:lnTo>
                  <a:pt x="0" y="2964"/>
                </a:lnTo>
                <a:lnTo>
                  <a:pt x="8934" y="2964"/>
                </a:lnTo>
                <a:cubicBezTo>
                  <a:pt x="8934" y="2964"/>
                  <a:pt x="8353" y="1480"/>
                  <a:pt x="7142" y="1193"/>
                </a:cubicBezTo>
                <a:cubicBezTo>
                  <a:pt x="6890" y="1134"/>
                  <a:pt x="6651" y="1111"/>
                  <a:pt x="6422" y="1111"/>
                </a:cubicBezTo>
                <a:cubicBezTo>
                  <a:pt x="5624" y="1111"/>
                  <a:pt x="4958" y="1391"/>
                  <a:pt x="4357" y="1391"/>
                </a:cubicBezTo>
                <a:cubicBezTo>
                  <a:pt x="3968" y="1391"/>
                  <a:pt x="3606" y="1274"/>
                  <a:pt x="3254" y="885"/>
                </a:cubicBezTo>
                <a:cubicBezTo>
                  <a:pt x="2623" y="183"/>
                  <a:pt x="1850" y="0"/>
                  <a:pt x="12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flipH="1">
            <a:off x="6829936" y="4529789"/>
            <a:ext cx="2250848" cy="629079"/>
          </a:xfrm>
          <a:custGeom>
            <a:avLst/>
            <a:gdLst/>
            <a:ahLst/>
            <a:cxnLst/>
            <a:rect l="l" t="t" r="r" b="b"/>
            <a:pathLst>
              <a:path w="6401" h="1789" extrusionOk="0">
                <a:moveTo>
                  <a:pt x="1230" y="1"/>
                </a:moveTo>
                <a:cubicBezTo>
                  <a:pt x="1218" y="1"/>
                  <a:pt x="1206" y="1"/>
                  <a:pt x="1194" y="1"/>
                </a:cubicBezTo>
                <a:cubicBezTo>
                  <a:pt x="1" y="18"/>
                  <a:pt x="218" y="1789"/>
                  <a:pt x="218" y="1789"/>
                </a:cubicBezTo>
                <a:lnTo>
                  <a:pt x="6401" y="1789"/>
                </a:lnTo>
                <a:cubicBezTo>
                  <a:pt x="6401" y="1789"/>
                  <a:pt x="6170" y="954"/>
                  <a:pt x="4430" y="954"/>
                </a:cubicBezTo>
                <a:cubicBezTo>
                  <a:pt x="4217" y="954"/>
                  <a:pt x="3983" y="967"/>
                  <a:pt x="3724" y="995"/>
                </a:cubicBezTo>
                <a:cubicBezTo>
                  <a:pt x="3652" y="1003"/>
                  <a:pt x="3585" y="1007"/>
                  <a:pt x="3521" y="1007"/>
                </a:cubicBezTo>
                <a:cubicBezTo>
                  <a:pt x="2501" y="1007"/>
                  <a:pt x="2421" y="1"/>
                  <a:pt x="1230" y="1"/>
                </a:cubicBezTo>
                <a:close/>
              </a:path>
            </a:pathLst>
          </a:custGeom>
          <a:solidFill>
            <a:srgbClr val="FD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 flipH="1">
            <a:off x="-11515" y="1"/>
            <a:ext cx="2785876" cy="973076"/>
          </a:xfrm>
          <a:custGeom>
            <a:avLst/>
            <a:gdLst/>
            <a:ahLst/>
            <a:cxnLst/>
            <a:rect l="l" t="t" r="r" b="b"/>
            <a:pathLst>
              <a:path w="8861" h="3095" extrusionOk="0">
                <a:moveTo>
                  <a:pt x="1" y="0"/>
                </a:moveTo>
                <a:cubicBezTo>
                  <a:pt x="1" y="0"/>
                  <a:pt x="2352" y="491"/>
                  <a:pt x="4049" y="1970"/>
                </a:cubicBezTo>
                <a:cubicBezTo>
                  <a:pt x="5018" y="2808"/>
                  <a:pt x="6139" y="3095"/>
                  <a:pt x="7064" y="3095"/>
                </a:cubicBezTo>
                <a:cubicBezTo>
                  <a:pt x="7935" y="3095"/>
                  <a:pt x="8631" y="2840"/>
                  <a:pt x="8860" y="2551"/>
                </a:cubicBezTo>
                <a:lnTo>
                  <a:pt x="8860" y="0"/>
                </a:lnTo>
                <a:close/>
              </a:path>
            </a:pathLst>
          </a:custGeom>
          <a:solidFill>
            <a:srgbClr val="FFC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flipH="1">
            <a:off x="-11500" y="4132001"/>
            <a:ext cx="2849596" cy="1011500"/>
          </a:xfrm>
          <a:custGeom>
            <a:avLst/>
            <a:gdLst/>
            <a:ahLst/>
            <a:cxnLst/>
            <a:rect l="l" t="t" r="r" b="b"/>
            <a:pathLst>
              <a:path w="9894" h="3512" extrusionOk="0">
                <a:moveTo>
                  <a:pt x="6763" y="1"/>
                </a:moveTo>
                <a:cubicBezTo>
                  <a:pt x="6597" y="1"/>
                  <a:pt x="6422" y="19"/>
                  <a:pt x="6240" y="58"/>
                </a:cubicBezTo>
                <a:cubicBezTo>
                  <a:pt x="4340" y="453"/>
                  <a:pt x="4505" y="2010"/>
                  <a:pt x="1953" y="2119"/>
                </a:cubicBezTo>
                <a:cubicBezTo>
                  <a:pt x="1" y="2188"/>
                  <a:pt x="75" y="3512"/>
                  <a:pt x="75" y="3512"/>
                </a:cubicBezTo>
                <a:lnTo>
                  <a:pt x="9893" y="3512"/>
                </a:lnTo>
                <a:cubicBezTo>
                  <a:pt x="9893" y="3512"/>
                  <a:pt x="9074" y="1"/>
                  <a:pt x="676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 flipH="1">
            <a:off x="343346" y="4511300"/>
            <a:ext cx="2046041" cy="632187"/>
          </a:xfrm>
          <a:custGeom>
            <a:avLst/>
            <a:gdLst/>
            <a:ahLst/>
            <a:cxnLst/>
            <a:rect l="l" t="t" r="r" b="b"/>
            <a:pathLst>
              <a:path w="7104" h="2195" extrusionOk="0">
                <a:moveTo>
                  <a:pt x="5438" y="0"/>
                </a:moveTo>
                <a:cubicBezTo>
                  <a:pt x="4436" y="0"/>
                  <a:pt x="4411" y="1548"/>
                  <a:pt x="2769" y="1548"/>
                </a:cubicBezTo>
                <a:cubicBezTo>
                  <a:pt x="2721" y="1548"/>
                  <a:pt x="2672" y="1546"/>
                  <a:pt x="2621" y="1544"/>
                </a:cubicBezTo>
                <a:cubicBezTo>
                  <a:pt x="2464" y="1536"/>
                  <a:pt x="2317" y="1533"/>
                  <a:pt x="2178" y="1533"/>
                </a:cubicBezTo>
                <a:cubicBezTo>
                  <a:pt x="235" y="1533"/>
                  <a:pt x="1" y="2195"/>
                  <a:pt x="1" y="2195"/>
                </a:cubicBezTo>
                <a:lnTo>
                  <a:pt x="7103" y="2195"/>
                </a:lnTo>
                <a:cubicBezTo>
                  <a:pt x="7103" y="2195"/>
                  <a:pt x="6778" y="403"/>
                  <a:pt x="5910" y="95"/>
                </a:cubicBezTo>
                <a:cubicBezTo>
                  <a:pt x="5730" y="29"/>
                  <a:pt x="5575" y="0"/>
                  <a:pt x="5438" y="0"/>
                </a:cubicBezTo>
                <a:close/>
              </a:path>
            </a:pathLst>
          </a:custGeom>
          <a:solidFill>
            <a:srgbClr val="FD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-11492" y="1"/>
            <a:ext cx="2109293" cy="629748"/>
          </a:xfrm>
          <a:custGeom>
            <a:avLst/>
            <a:gdLst/>
            <a:ahLst/>
            <a:cxnLst/>
            <a:rect l="l" t="t" r="r" b="b"/>
            <a:pathLst>
              <a:path w="6709" h="2003" extrusionOk="0">
                <a:moveTo>
                  <a:pt x="1" y="0"/>
                </a:moveTo>
                <a:cubicBezTo>
                  <a:pt x="2005" y="217"/>
                  <a:pt x="1337" y="1102"/>
                  <a:pt x="3671" y="1827"/>
                </a:cubicBezTo>
                <a:cubicBezTo>
                  <a:pt x="4083" y="1955"/>
                  <a:pt x="4488" y="2003"/>
                  <a:pt x="4861" y="2003"/>
                </a:cubicBezTo>
                <a:cubicBezTo>
                  <a:pt x="5910" y="2003"/>
                  <a:pt x="6708" y="1627"/>
                  <a:pt x="6708" y="1627"/>
                </a:cubicBezTo>
                <a:lnTo>
                  <a:pt x="6708" y="0"/>
                </a:lnTo>
                <a:close/>
              </a:path>
            </a:pathLst>
          </a:custGeom>
          <a:solidFill>
            <a:srgbClr val="FD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-11501" y="1229525"/>
            <a:ext cx="451575" cy="1287873"/>
          </a:xfrm>
          <a:custGeom>
            <a:avLst/>
            <a:gdLst/>
            <a:ahLst/>
            <a:cxnLst/>
            <a:rect l="l" t="t" r="r" b="b"/>
            <a:pathLst>
              <a:path w="3112" h="6526" extrusionOk="0">
                <a:moveTo>
                  <a:pt x="3111" y="0"/>
                </a:moveTo>
                <a:cubicBezTo>
                  <a:pt x="3111" y="0"/>
                  <a:pt x="361" y="39"/>
                  <a:pt x="183" y="3020"/>
                </a:cubicBezTo>
                <a:cubicBezTo>
                  <a:pt x="0" y="6131"/>
                  <a:pt x="3111" y="6526"/>
                  <a:pt x="3111" y="6526"/>
                </a:cubicBezTo>
                <a:lnTo>
                  <a:pt x="3111" y="0"/>
                </a:lnTo>
                <a:close/>
              </a:path>
            </a:pathLst>
          </a:custGeom>
          <a:solidFill>
            <a:srgbClr val="000E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6766731" y="0"/>
            <a:ext cx="2377257" cy="674650"/>
          </a:xfrm>
          <a:custGeom>
            <a:avLst/>
            <a:gdLst/>
            <a:ahLst/>
            <a:cxnLst/>
            <a:rect l="l" t="t" r="r" b="b"/>
            <a:pathLst>
              <a:path w="9729" h="2761" extrusionOk="0">
                <a:moveTo>
                  <a:pt x="1" y="1"/>
                </a:moveTo>
                <a:cubicBezTo>
                  <a:pt x="1" y="1"/>
                  <a:pt x="382" y="1337"/>
                  <a:pt x="1628" y="1372"/>
                </a:cubicBezTo>
                <a:cubicBezTo>
                  <a:pt x="4979" y="1511"/>
                  <a:pt x="4840" y="2760"/>
                  <a:pt x="6311" y="2760"/>
                </a:cubicBezTo>
                <a:cubicBezTo>
                  <a:pt x="6396" y="2760"/>
                  <a:pt x="6486" y="2756"/>
                  <a:pt x="6583" y="2747"/>
                </a:cubicBezTo>
                <a:cubicBezTo>
                  <a:pt x="9368" y="2496"/>
                  <a:pt x="9728" y="1"/>
                  <a:pt x="972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7230975" y="0"/>
            <a:ext cx="1625644" cy="405865"/>
          </a:xfrm>
          <a:custGeom>
            <a:avLst/>
            <a:gdLst/>
            <a:ahLst/>
            <a:cxnLst/>
            <a:rect l="l" t="t" r="r" b="b"/>
            <a:pathLst>
              <a:path w="6653" h="1661" extrusionOk="0">
                <a:moveTo>
                  <a:pt x="1" y="1"/>
                </a:moveTo>
                <a:cubicBezTo>
                  <a:pt x="1" y="1"/>
                  <a:pt x="620" y="635"/>
                  <a:pt x="1720" y="635"/>
                </a:cubicBezTo>
                <a:cubicBezTo>
                  <a:pt x="1778" y="635"/>
                  <a:pt x="1837" y="634"/>
                  <a:pt x="1897" y="630"/>
                </a:cubicBezTo>
                <a:cubicBezTo>
                  <a:pt x="1961" y="625"/>
                  <a:pt x="2022" y="623"/>
                  <a:pt x="2081" y="623"/>
                </a:cubicBezTo>
                <a:cubicBezTo>
                  <a:pt x="3294" y="623"/>
                  <a:pt x="3181" y="1661"/>
                  <a:pt x="4237" y="1661"/>
                </a:cubicBezTo>
                <a:cubicBezTo>
                  <a:pt x="4406" y="1661"/>
                  <a:pt x="4607" y="1634"/>
                  <a:pt x="4847" y="1571"/>
                </a:cubicBezTo>
                <a:cubicBezTo>
                  <a:pt x="6492" y="1155"/>
                  <a:pt x="6652" y="1"/>
                  <a:pt x="6652" y="1"/>
                </a:cubicBezTo>
                <a:close/>
              </a:path>
            </a:pathLst>
          </a:custGeom>
          <a:solidFill>
            <a:srgbClr val="FD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rot="5400000">
            <a:off x="8116725" y="2848075"/>
            <a:ext cx="1625644" cy="405865"/>
          </a:xfrm>
          <a:custGeom>
            <a:avLst/>
            <a:gdLst/>
            <a:ahLst/>
            <a:cxnLst/>
            <a:rect l="l" t="t" r="r" b="b"/>
            <a:pathLst>
              <a:path w="6653" h="1661" extrusionOk="0">
                <a:moveTo>
                  <a:pt x="1" y="1"/>
                </a:moveTo>
                <a:cubicBezTo>
                  <a:pt x="1" y="1"/>
                  <a:pt x="620" y="635"/>
                  <a:pt x="1720" y="635"/>
                </a:cubicBezTo>
                <a:cubicBezTo>
                  <a:pt x="1778" y="635"/>
                  <a:pt x="1837" y="634"/>
                  <a:pt x="1897" y="630"/>
                </a:cubicBezTo>
                <a:cubicBezTo>
                  <a:pt x="1961" y="625"/>
                  <a:pt x="2022" y="623"/>
                  <a:pt x="2081" y="623"/>
                </a:cubicBezTo>
                <a:cubicBezTo>
                  <a:pt x="3294" y="623"/>
                  <a:pt x="3181" y="1661"/>
                  <a:pt x="4237" y="1661"/>
                </a:cubicBezTo>
                <a:cubicBezTo>
                  <a:pt x="4406" y="1661"/>
                  <a:pt x="4607" y="1634"/>
                  <a:pt x="4847" y="1571"/>
                </a:cubicBezTo>
                <a:cubicBezTo>
                  <a:pt x="6492" y="1155"/>
                  <a:pt x="6652" y="1"/>
                  <a:pt x="66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0"/>
          <p:cNvSpPr/>
          <p:nvPr/>
        </p:nvSpPr>
        <p:spPr>
          <a:xfrm rot="5400000">
            <a:off x="-701398" y="3694329"/>
            <a:ext cx="2139058" cy="759303"/>
          </a:xfrm>
          <a:custGeom>
            <a:avLst/>
            <a:gdLst/>
            <a:ahLst/>
            <a:cxnLst/>
            <a:rect l="l" t="t" r="r" b="b"/>
            <a:pathLst>
              <a:path w="9894" h="3512" extrusionOk="0">
                <a:moveTo>
                  <a:pt x="6763" y="1"/>
                </a:moveTo>
                <a:cubicBezTo>
                  <a:pt x="6597" y="1"/>
                  <a:pt x="6422" y="19"/>
                  <a:pt x="6240" y="58"/>
                </a:cubicBezTo>
                <a:cubicBezTo>
                  <a:pt x="4340" y="453"/>
                  <a:pt x="4505" y="2010"/>
                  <a:pt x="1953" y="2119"/>
                </a:cubicBezTo>
                <a:cubicBezTo>
                  <a:pt x="1" y="2188"/>
                  <a:pt x="75" y="3512"/>
                  <a:pt x="75" y="3512"/>
                </a:cubicBezTo>
                <a:lnTo>
                  <a:pt x="9893" y="3512"/>
                </a:lnTo>
                <a:cubicBezTo>
                  <a:pt x="9893" y="3512"/>
                  <a:pt x="9074" y="1"/>
                  <a:pt x="676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0"/>
          <p:cNvSpPr/>
          <p:nvPr/>
        </p:nvSpPr>
        <p:spPr>
          <a:xfrm rot="5400000">
            <a:off x="-542160" y="3855139"/>
            <a:ext cx="1535867" cy="474564"/>
          </a:xfrm>
          <a:custGeom>
            <a:avLst/>
            <a:gdLst/>
            <a:ahLst/>
            <a:cxnLst/>
            <a:rect l="l" t="t" r="r" b="b"/>
            <a:pathLst>
              <a:path w="7104" h="2195" extrusionOk="0">
                <a:moveTo>
                  <a:pt x="5438" y="0"/>
                </a:moveTo>
                <a:cubicBezTo>
                  <a:pt x="4436" y="0"/>
                  <a:pt x="4411" y="1548"/>
                  <a:pt x="2769" y="1548"/>
                </a:cubicBezTo>
                <a:cubicBezTo>
                  <a:pt x="2721" y="1548"/>
                  <a:pt x="2672" y="1546"/>
                  <a:pt x="2621" y="1544"/>
                </a:cubicBezTo>
                <a:cubicBezTo>
                  <a:pt x="2464" y="1536"/>
                  <a:pt x="2317" y="1533"/>
                  <a:pt x="2178" y="1533"/>
                </a:cubicBezTo>
                <a:cubicBezTo>
                  <a:pt x="235" y="1533"/>
                  <a:pt x="1" y="2195"/>
                  <a:pt x="1" y="2195"/>
                </a:cubicBezTo>
                <a:lnTo>
                  <a:pt x="7103" y="2195"/>
                </a:lnTo>
                <a:cubicBezTo>
                  <a:pt x="7103" y="2195"/>
                  <a:pt x="6778" y="403"/>
                  <a:pt x="5910" y="95"/>
                </a:cubicBezTo>
                <a:cubicBezTo>
                  <a:pt x="5730" y="29"/>
                  <a:pt x="5575" y="0"/>
                  <a:pt x="5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0"/>
          <p:cNvSpPr/>
          <p:nvPr/>
        </p:nvSpPr>
        <p:spPr>
          <a:xfrm rot="10800000">
            <a:off x="-11515" y="0"/>
            <a:ext cx="2311412" cy="820447"/>
          </a:xfrm>
          <a:custGeom>
            <a:avLst/>
            <a:gdLst/>
            <a:ahLst/>
            <a:cxnLst/>
            <a:rect l="l" t="t" r="r" b="b"/>
            <a:pathLst>
              <a:path w="9894" h="3512" extrusionOk="0">
                <a:moveTo>
                  <a:pt x="6763" y="1"/>
                </a:moveTo>
                <a:cubicBezTo>
                  <a:pt x="6597" y="1"/>
                  <a:pt x="6422" y="19"/>
                  <a:pt x="6240" y="58"/>
                </a:cubicBezTo>
                <a:cubicBezTo>
                  <a:pt x="4340" y="453"/>
                  <a:pt x="4505" y="2010"/>
                  <a:pt x="1953" y="2119"/>
                </a:cubicBezTo>
                <a:cubicBezTo>
                  <a:pt x="1" y="2188"/>
                  <a:pt x="75" y="3512"/>
                  <a:pt x="75" y="3512"/>
                </a:cubicBezTo>
                <a:lnTo>
                  <a:pt x="9893" y="3512"/>
                </a:lnTo>
                <a:cubicBezTo>
                  <a:pt x="9893" y="3512"/>
                  <a:pt x="9074" y="1"/>
                  <a:pt x="676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0"/>
          <p:cNvSpPr/>
          <p:nvPr/>
        </p:nvSpPr>
        <p:spPr>
          <a:xfrm rot="10800000">
            <a:off x="276316" y="10"/>
            <a:ext cx="1659619" cy="512779"/>
          </a:xfrm>
          <a:custGeom>
            <a:avLst/>
            <a:gdLst/>
            <a:ahLst/>
            <a:cxnLst/>
            <a:rect l="l" t="t" r="r" b="b"/>
            <a:pathLst>
              <a:path w="7104" h="2195" extrusionOk="0">
                <a:moveTo>
                  <a:pt x="5438" y="0"/>
                </a:moveTo>
                <a:cubicBezTo>
                  <a:pt x="4436" y="0"/>
                  <a:pt x="4411" y="1548"/>
                  <a:pt x="2769" y="1548"/>
                </a:cubicBezTo>
                <a:cubicBezTo>
                  <a:pt x="2721" y="1548"/>
                  <a:pt x="2672" y="1546"/>
                  <a:pt x="2621" y="1544"/>
                </a:cubicBezTo>
                <a:cubicBezTo>
                  <a:pt x="2464" y="1536"/>
                  <a:pt x="2317" y="1533"/>
                  <a:pt x="2178" y="1533"/>
                </a:cubicBezTo>
                <a:cubicBezTo>
                  <a:pt x="235" y="1533"/>
                  <a:pt x="1" y="2195"/>
                  <a:pt x="1" y="2195"/>
                </a:cubicBezTo>
                <a:lnTo>
                  <a:pt x="7103" y="2195"/>
                </a:lnTo>
                <a:cubicBezTo>
                  <a:pt x="7103" y="2195"/>
                  <a:pt x="6778" y="403"/>
                  <a:pt x="5910" y="95"/>
                </a:cubicBezTo>
                <a:cubicBezTo>
                  <a:pt x="5730" y="29"/>
                  <a:pt x="5575" y="0"/>
                  <a:pt x="5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0"/>
          <p:cNvSpPr/>
          <p:nvPr/>
        </p:nvSpPr>
        <p:spPr>
          <a:xfrm rot="10800000" flipH="1">
            <a:off x="6766729" y="4488525"/>
            <a:ext cx="2377257" cy="674650"/>
          </a:xfrm>
          <a:custGeom>
            <a:avLst/>
            <a:gdLst/>
            <a:ahLst/>
            <a:cxnLst/>
            <a:rect l="l" t="t" r="r" b="b"/>
            <a:pathLst>
              <a:path w="9729" h="2761" extrusionOk="0">
                <a:moveTo>
                  <a:pt x="1" y="1"/>
                </a:moveTo>
                <a:cubicBezTo>
                  <a:pt x="1" y="1"/>
                  <a:pt x="382" y="1337"/>
                  <a:pt x="1628" y="1372"/>
                </a:cubicBezTo>
                <a:cubicBezTo>
                  <a:pt x="4979" y="1511"/>
                  <a:pt x="4840" y="2760"/>
                  <a:pt x="6311" y="2760"/>
                </a:cubicBezTo>
                <a:cubicBezTo>
                  <a:pt x="6396" y="2760"/>
                  <a:pt x="6486" y="2756"/>
                  <a:pt x="6583" y="2747"/>
                </a:cubicBezTo>
                <a:cubicBezTo>
                  <a:pt x="9368" y="2496"/>
                  <a:pt x="9728" y="1"/>
                  <a:pt x="972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0"/>
          <p:cNvSpPr/>
          <p:nvPr/>
        </p:nvSpPr>
        <p:spPr>
          <a:xfrm rot="10800000" flipH="1">
            <a:off x="7230973" y="4757310"/>
            <a:ext cx="1625644" cy="405865"/>
          </a:xfrm>
          <a:custGeom>
            <a:avLst/>
            <a:gdLst/>
            <a:ahLst/>
            <a:cxnLst/>
            <a:rect l="l" t="t" r="r" b="b"/>
            <a:pathLst>
              <a:path w="6653" h="1661" extrusionOk="0">
                <a:moveTo>
                  <a:pt x="1" y="1"/>
                </a:moveTo>
                <a:cubicBezTo>
                  <a:pt x="1" y="1"/>
                  <a:pt x="620" y="635"/>
                  <a:pt x="1720" y="635"/>
                </a:cubicBezTo>
                <a:cubicBezTo>
                  <a:pt x="1778" y="635"/>
                  <a:pt x="1837" y="634"/>
                  <a:pt x="1897" y="630"/>
                </a:cubicBezTo>
                <a:cubicBezTo>
                  <a:pt x="1961" y="625"/>
                  <a:pt x="2022" y="623"/>
                  <a:pt x="2081" y="623"/>
                </a:cubicBezTo>
                <a:cubicBezTo>
                  <a:pt x="3294" y="623"/>
                  <a:pt x="3181" y="1661"/>
                  <a:pt x="4237" y="1661"/>
                </a:cubicBezTo>
                <a:cubicBezTo>
                  <a:pt x="4406" y="1661"/>
                  <a:pt x="4607" y="1634"/>
                  <a:pt x="4847" y="1571"/>
                </a:cubicBezTo>
                <a:cubicBezTo>
                  <a:pt x="6492" y="1155"/>
                  <a:pt x="6652" y="1"/>
                  <a:pt x="66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0"/>
          <p:cNvSpPr/>
          <p:nvPr/>
        </p:nvSpPr>
        <p:spPr>
          <a:xfrm flipH="1">
            <a:off x="6596297" y="4730074"/>
            <a:ext cx="170419" cy="191559"/>
          </a:xfrm>
          <a:custGeom>
            <a:avLst/>
            <a:gdLst/>
            <a:ahLst/>
            <a:cxnLst/>
            <a:rect l="l" t="t" r="r" b="b"/>
            <a:pathLst>
              <a:path w="1016" h="1142" extrusionOk="0">
                <a:moveTo>
                  <a:pt x="508" y="0"/>
                </a:moveTo>
                <a:cubicBezTo>
                  <a:pt x="491" y="0"/>
                  <a:pt x="473" y="17"/>
                  <a:pt x="452" y="39"/>
                </a:cubicBezTo>
                <a:cubicBezTo>
                  <a:pt x="417" y="148"/>
                  <a:pt x="382" y="273"/>
                  <a:pt x="365" y="434"/>
                </a:cubicBezTo>
                <a:cubicBezTo>
                  <a:pt x="274" y="434"/>
                  <a:pt x="148" y="473"/>
                  <a:pt x="39" y="525"/>
                </a:cubicBezTo>
                <a:cubicBezTo>
                  <a:pt x="18" y="525"/>
                  <a:pt x="0" y="542"/>
                  <a:pt x="0" y="581"/>
                </a:cubicBezTo>
                <a:cubicBezTo>
                  <a:pt x="0" y="599"/>
                  <a:pt x="18" y="616"/>
                  <a:pt x="39" y="633"/>
                </a:cubicBezTo>
                <a:cubicBezTo>
                  <a:pt x="126" y="668"/>
                  <a:pt x="235" y="707"/>
                  <a:pt x="365" y="725"/>
                </a:cubicBezTo>
                <a:cubicBezTo>
                  <a:pt x="382" y="833"/>
                  <a:pt x="417" y="1124"/>
                  <a:pt x="491" y="1141"/>
                </a:cubicBezTo>
                <a:lnTo>
                  <a:pt x="543" y="1141"/>
                </a:lnTo>
                <a:cubicBezTo>
                  <a:pt x="543" y="1141"/>
                  <a:pt x="560" y="1124"/>
                  <a:pt x="560" y="1102"/>
                </a:cubicBezTo>
                <a:cubicBezTo>
                  <a:pt x="616" y="1015"/>
                  <a:pt x="651" y="868"/>
                  <a:pt x="651" y="725"/>
                </a:cubicBezTo>
                <a:cubicBezTo>
                  <a:pt x="760" y="707"/>
                  <a:pt x="885" y="690"/>
                  <a:pt x="977" y="633"/>
                </a:cubicBezTo>
                <a:cubicBezTo>
                  <a:pt x="994" y="616"/>
                  <a:pt x="1016" y="616"/>
                  <a:pt x="1016" y="599"/>
                </a:cubicBezTo>
                <a:lnTo>
                  <a:pt x="1016" y="560"/>
                </a:lnTo>
                <a:cubicBezTo>
                  <a:pt x="1016" y="542"/>
                  <a:pt x="994" y="525"/>
                  <a:pt x="977" y="525"/>
                </a:cubicBezTo>
                <a:cubicBezTo>
                  <a:pt x="868" y="473"/>
                  <a:pt x="742" y="434"/>
                  <a:pt x="651" y="434"/>
                </a:cubicBezTo>
                <a:cubicBezTo>
                  <a:pt x="651" y="273"/>
                  <a:pt x="616" y="148"/>
                  <a:pt x="560" y="39"/>
                </a:cubicBezTo>
                <a:cubicBezTo>
                  <a:pt x="560" y="17"/>
                  <a:pt x="543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0"/>
          <p:cNvSpPr/>
          <p:nvPr/>
        </p:nvSpPr>
        <p:spPr>
          <a:xfrm flipH="1">
            <a:off x="8577010" y="216399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0"/>
          <p:cNvSpPr/>
          <p:nvPr/>
        </p:nvSpPr>
        <p:spPr>
          <a:xfrm flipH="1">
            <a:off x="2649800" y="80013"/>
            <a:ext cx="172599" cy="191727"/>
          </a:xfrm>
          <a:custGeom>
            <a:avLst/>
            <a:gdLst/>
            <a:ahLst/>
            <a:cxnLst/>
            <a:rect l="l" t="t" r="r" b="b"/>
            <a:pathLst>
              <a:path w="1029" h="1143" extrusionOk="0">
                <a:moveTo>
                  <a:pt x="508" y="1"/>
                </a:moveTo>
                <a:cubicBezTo>
                  <a:pt x="487" y="1"/>
                  <a:pt x="469" y="18"/>
                  <a:pt x="452" y="40"/>
                </a:cubicBezTo>
                <a:cubicBezTo>
                  <a:pt x="400" y="148"/>
                  <a:pt x="378" y="274"/>
                  <a:pt x="361" y="435"/>
                </a:cubicBezTo>
                <a:cubicBezTo>
                  <a:pt x="270" y="435"/>
                  <a:pt x="144" y="452"/>
                  <a:pt x="35" y="509"/>
                </a:cubicBezTo>
                <a:cubicBezTo>
                  <a:pt x="18" y="526"/>
                  <a:pt x="1" y="543"/>
                  <a:pt x="1" y="582"/>
                </a:cubicBezTo>
                <a:cubicBezTo>
                  <a:pt x="1" y="600"/>
                  <a:pt x="18" y="617"/>
                  <a:pt x="35" y="634"/>
                </a:cubicBezTo>
                <a:cubicBezTo>
                  <a:pt x="126" y="669"/>
                  <a:pt x="235" y="708"/>
                  <a:pt x="361" y="708"/>
                </a:cubicBezTo>
                <a:cubicBezTo>
                  <a:pt x="378" y="834"/>
                  <a:pt x="417" y="1103"/>
                  <a:pt x="487" y="1142"/>
                </a:cubicBezTo>
                <a:lnTo>
                  <a:pt x="526" y="1142"/>
                </a:lnTo>
                <a:cubicBezTo>
                  <a:pt x="543" y="1142"/>
                  <a:pt x="560" y="1125"/>
                  <a:pt x="560" y="1103"/>
                </a:cubicBezTo>
                <a:cubicBezTo>
                  <a:pt x="617" y="994"/>
                  <a:pt x="634" y="869"/>
                  <a:pt x="651" y="708"/>
                </a:cubicBezTo>
                <a:cubicBezTo>
                  <a:pt x="742" y="708"/>
                  <a:pt x="868" y="691"/>
                  <a:pt x="977" y="634"/>
                </a:cubicBezTo>
                <a:cubicBezTo>
                  <a:pt x="994" y="617"/>
                  <a:pt x="994" y="617"/>
                  <a:pt x="1011" y="600"/>
                </a:cubicBezTo>
                <a:cubicBezTo>
                  <a:pt x="1029" y="561"/>
                  <a:pt x="1011" y="526"/>
                  <a:pt x="977" y="526"/>
                </a:cubicBezTo>
                <a:cubicBezTo>
                  <a:pt x="868" y="474"/>
                  <a:pt x="742" y="435"/>
                  <a:pt x="651" y="435"/>
                </a:cubicBezTo>
                <a:cubicBezTo>
                  <a:pt x="634" y="274"/>
                  <a:pt x="617" y="148"/>
                  <a:pt x="560" y="40"/>
                </a:cubicBezTo>
                <a:cubicBezTo>
                  <a:pt x="560" y="18"/>
                  <a:pt x="526" y="1"/>
                  <a:pt x="5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0"/>
          <p:cNvSpPr/>
          <p:nvPr/>
        </p:nvSpPr>
        <p:spPr>
          <a:xfrm flipH="1">
            <a:off x="7813678" y="329707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0"/>
          <p:cNvSpPr/>
          <p:nvPr/>
        </p:nvSpPr>
        <p:spPr>
          <a:xfrm flipH="1">
            <a:off x="182231" y="820440"/>
            <a:ext cx="142910" cy="161030"/>
          </a:xfrm>
          <a:custGeom>
            <a:avLst/>
            <a:gdLst/>
            <a:ahLst/>
            <a:cxnLst/>
            <a:rect l="l" t="t" r="r" b="b"/>
            <a:pathLst>
              <a:path w="852" h="960" extrusionOk="0">
                <a:moveTo>
                  <a:pt x="417" y="1"/>
                </a:moveTo>
                <a:cubicBezTo>
                  <a:pt x="400" y="1"/>
                  <a:pt x="383" y="18"/>
                  <a:pt x="383" y="36"/>
                </a:cubicBezTo>
                <a:cubicBezTo>
                  <a:pt x="326" y="109"/>
                  <a:pt x="309" y="218"/>
                  <a:pt x="291" y="344"/>
                </a:cubicBezTo>
                <a:cubicBezTo>
                  <a:pt x="218" y="361"/>
                  <a:pt x="109" y="378"/>
                  <a:pt x="40" y="417"/>
                </a:cubicBezTo>
                <a:cubicBezTo>
                  <a:pt x="1" y="435"/>
                  <a:pt x="1" y="452"/>
                  <a:pt x="1" y="469"/>
                </a:cubicBezTo>
                <a:cubicBezTo>
                  <a:pt x="1" y="487"/>
                  <a:pt x="1" y="526"/>
                  <a:pt x="40" y="526"/>
                </a:cubicBezTo>
                <a:cubicBezTo>
                  <a:pt x="109" y="561"/>
                  <a:pt x="200" y="578"/>
                  <a:pt x="291" y="595"/>
                </a:cubicBezTo>
                <a:cubicBezTo>
                  <a:pt x="309" y="686"/>
                  <a:pt x="343" y="921"/>
                  <a:pt x="400" y="938"/>
                </a:cubicBezTo>
                <a:cubicBezTo>
                  <a:pt x="400" y="960"/>
                  <a:pt x="417" y="960"/>
                  <a:pt x="417" y="960"/>
                </a:cubicBezTo>
                <a:cubicBezTo>
                  <a:pt x="435" y="960"/>
                  <a:pt x="474" y="938"/>
                  <a:pt x="474" y="921"/>
                </a:cubicBezTo>
                <a:cubicBezTo>
                  <a:pt x="508" y="830"/>
                  <a:pt x="543" y="721"/>
                  <a:pt x="543" y="595"/>
                </a:cubicBezTo>
                <a:cubicBezTo>
                  <a:pt x="617" y="595"/>
                  <a:pt x="725" y="561"/>
                  <a:pt x="816" y="526"/>
                </a:cubicBezTo>
                <a:cubicBezTo>
                  <a:pt x="834" y="526"/>
                  <a:pt x="834" y="504"/>
                  <a:pt x="834" y="504"/>
                </a:cubicBezTo>
                <a:cubicBezTo>
                  <a:pt x="851" y="469"/>
                  <a:pt x="851" y="435"/>
                  <a:pt x="816" y="435"/>
                </a:cubicBezTo>
                <a:cubicBezTo>
                  <a:pt x="725" y="378"/>
                  <a:pt x="617" y="361"/>
                  <a:pt x="543" y="361"/>
                </a:cubicBezTo>
                <a:cubicBezTo>
                  <a:pt x="543" y="218"/>
                  <a:pt x="508" y="109"/>
                  <a:pt x="474" y="36"/>
                </a:cubicBezTo>
                <a:cubicBezTo>
                  <a:pt x="474" y="18"/>
                  <a:pt x="452" y="1"/>
                  <a:pt x="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0"/>
          <p:cNvSpPr/>
          <p:nvPr/>
        </p:nvSpPr>
        <p:spPr>
          <a:xfrm flipH="1">
            <a:off x="8746752" y="782407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0"/>
          <p:cNvSpPr/>
          <p:nvPr/>
        </p:nvSpPr>
        <p:spPr>
          <a:xfrm flipH="1">
            <a:off x="463060" y="3432661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0"/>
          <p:cNvSpPr/>
          <p:nvPr/>
        </p:nvSpPr>
        <p:spPr>
          <a:xfrm flipH="1">
            <a:off x="871260" y="4608586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0"/>
          <p:cNvSpPr/>
          <p:nvPr/>
        </p:nvSpPr>
        <p:spPr>
          <a:xfrm>
            <a:off x="8642721" y="943437"/>
            <a:ext cx="501265" cy="1051192"/>
          </a:xfrm>
          <a:custGeom>
            <a:avLst/>
            <a:gdLst/>
            <a:ahLst/>
            <a:cxnLst/>
            <a:rect l="l" t="t" r="r" b="b"/>
            <a:pathLst>
              <a:path w="3112" h="6526" extrusionOk="0">
                <a:moveTo>
                  <a:pt x="3111" y="0"/>
                </a:moveTo>
                <a:cubicBezTo>
                  <a:pt x="3111" y="0"/>
                  <a:pt x="361" y="39"/>
                  <a:pt x="183" y="3020"/>
                </a:cubicBezTo>
                <a:cubicBezTo>
                  <a:pt x="0" y="6131"/>
                  <a:pt x="3111" y="6526"/>
                  <a:pt x="3111" y="6526"/>
                </a:cubicBezTo>
                <a:lnTo>
                  <a:pt x="3111" y="0"/>
                </a:lnTo>
                <a:close/>
              </a:path>
            </a:pathLst>
          </a:custGeom>
          <a:solidFill>
            <a:srgbClr val="000E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0"/>
          <p:cNvSpPr/>
          <p:nvPr/>
        </p:nvSpPr>
        <p:spPr>
          <a:xfrm>
            <a:off x="8423994" y="3882426"/>
            <a:ext cx="172599" cy="193740"/>
          </a:xfrm>
          <a:custGeom>
            <a:avLst/>
            <a:gdLst/>
            <a:ahLst/>
            <a:cxnLst/>
            <a:rect l="l" t="t" r="r" b="b"/>
            <a:pathLst>
              <a:path w="1029" h="1155" extrusionOk="0">
                <a:moveTo>
                  <a:pt x="504" y="1"/>
                </a:moveTo>
                <a:cubicBezTo>
                  <a:pt x="487" y="1"/>
                  <a:pt x="469" y="18"/>
                  <a:pt x="452" y="35"/>
                </a:cubicBezTo>
                <a:cubicBezTo>
                  <a:pt x="413" y="144"/>
                  <a:pt x="378" y="287"/>
                  <a:pt x="361" y="434"/>
                </a:cubicBezTo>
                <a:cubicBezTo>
                  <a:pt x="270" y="452"/>
                  <a:pt x="144" y="469"/>
                  <a:pt x="35" y="526"/>
                </a:cubicBezTo>
                <a:cubicBezTo>
                  <a:pt x="18" y="543"/>
                  <a:pt x="1" y="560"/>
                  <a:pt x="1" y="578"/>
                </a:cubicBezTo>
                <a:cubicBezTo>
                  <a:pt x="1" y="595"/>
                  <a:pt x="18" y="634"/>
                  <a:pt x="35" y="634"/>
                </a:cubicBezTo>
                <a:cubicBezTo>
                  <a:pt x="126" y="686"/>
                  <a:pt x="235" y="703"/>
                  <a:pt x="361" y="721"/>
                </a:cubicBezTo>
                <a:cubicBezTo>
                  <a:pt x="378" y="829"/>
                  <a:pt x="413" y="1120"/>
                  <a:pt x="487" y="1137"/>
                </a:cubicBezTo>
                <a:cubicBezTo>
                  <a:pt x="487" y="1155"/>
                  <a:pt x="504" y="1155"/>
                  <a:pt x="504" y="1155"/>
                </a:cubicBezTo>
                <a:cubicBezTo>
                  <a:pt x="521" y="1155"/>
                  <a:pt x="521" y="1155"/>
                  <a:pt x="543" y="1137"/>
                </a:cubicBezTo>
                <a:lnTo>
                  <a:pt x="560" y="1120"/>
                </a:lnTo>
                <a:cubicBezTo>
                  <a:pt x="612" y="1012"/>
                  <a:pt x="651" y="886"/>
                  <a:pt x="651" y="721"/>
                </a:cubicBezTo>
                <a:cubicBezTo>
                  <a:pt x="760" y="703"/>
                  <a:pt x="868" y="686"/>
                  <a:pt x="977" y="634"/>
                </a:cubicBezTo>
                <a:cubicBezTo>
                  <a:pt x="994" y="634"/>
                  <a:pt x="1012" y="612"/>
                  <a:pt x="1012" y="612"/>
                </a:cubicBezTo>
                <a:cubicBezTo>
                  <a:pt x="1029" y="578"/>
                  <a:pt x="1012" y="543"/>
                  <a:pt x="977" y="526"/>
                </a:cubicBezTo>
                <a:cubicBezTo>
                  <a:pt x="868" y="469"/>
                  <a:pt x="738" y="452"/>
                  <a:pt x="651" y="434"/>
                </a:cubicBezTo>
                <a:cubicBezTo>
                  <a:pt x="651" y="287"/>
                  <a:pt x="612" y="144"/>
                  <a:pt x="560" y="35"/>
                </a:cubicBezTo>
                <a:cubicBezTo>
                  <a:pt x="560" y="18"/>
                  <a:pt x="543" y="1"/>
                  <a:pt x="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0"/>
          <p:cNvSpPr/>
          <p:nvPr/>
        </p:nvSpPr>
        <p:spPr>
          <a:xfrm>
            <a:off x="8657995" y="4186949"/>
            <a:ext cx="142072" cy="160863"/>
          </a:xfrm>
          <a:custGeom>
            <a:avLst/>
            <a:gdLst/>
            <a:ahLst/>
            <a:cxnLst/>
            <a:rect l="l" t="t" r="r" b="b"/>
            <a:pathLst>
              <a:path w="847" h="959" extrusionOk="0">
                <a:moveTo>
                  <a:pt x="413" y="0"/>
                </a:moveTo>
                <a:cubicBezTo>
                  <a:pt x="396" y="0"/>
                  <a:pt x="378" y="0"/>
                  <a:pt x="361" y="39"/>
                </a:cubicBezTo>
                <a:cubicBezTo>
                  <a:pt x="326" y="109"/>
                  <a:pt x="304" y="217"/>
                  <a:pt x="287" y="347"/>
                </a:cubicBezTo>
                <a:cubicBezTo>
                  <a:pt x="218" y="365"/>
                  <a:pt x="109" y="382"/>
                  <a:pt x="18" y="417"/>
                </a:cubicBezTo>
                <a:cubicBezTo>
                  <a:pt x="1" y="434"/>
                  <a:pt x="1" y="456"/>
                  <a:pt x="1" y="473"/>
                </a:cubicBezTo>
                <a:cubicBezTo>
                  <a:pt x="1" y="490"/>
                  <a:pt x="1" y="508"/>
                  <a:pt x="18" y="525"/>
                </a:cubicBezTo>
                <a:cubicBezTo>
                  <a:pt x="87" y="564"/>
                  <a:pt x="196" y="581"/>
                  <a:pt x="287" y="599"/>
                </a:cubicBezTo>
                <a:cubicBezTo>
                  <a:pt x="304" y="690"/>
                  <a:pt x="343" y="924"/>
                  <a:pt x="396" y="942"/>
                </a:cubicBezTo>
                <a:cubicBezTo>
                  <a:pt x="396" y="959"/>
                  <a:pt x="413" y="959"/>
                  <a:pt x="413" y="959"/>
                </a:cubicBezTo>
                <a:cubicBezTo>
                  <a:pt x="435" y="959"/>
                  <a:pt x="469" y="942"/>
                  <a:pt x="469" y="924"/>
                </a:cubicBezTo>
                <a:cubicBezTo>
                  <a:pt x="504" y="833"/>
                  <a:pt x="543" y="725"/>
                  <a:pt x="543" y="599"/>
                </a:cubicBezTo>
                <a:cubicBezTo>
                  <a:pt x="612" y="599"/>
                  <a:pt x="721" y="564"/>
                  <a:pt x="812" y="525"/>
                </a:cubicBezTo>
                <a:cubicBezTo>
                  <a:pt x="829" y="525"/>
                  <a:pt x="829" y="508"/>
                  <a:pt x="829" y="508"/>
                </a:cubicBezTo>
                <a:cubicBezTo>
                  <a:pt x="847" y="473"/>
                  <a:pt x="829" y="434"/>
                  <a:pt x="812" y="417"/>
                </a:cubicBezTo>
                <a:cubicBezTo>
                  <a:pt x="721" y="382"/>
                  <a:pt x="612" y="365"/>
                  <a:pt x="543" y="347"/>
                </a:cubicBezTo>
                <a:cubicBezTo>
                  <a:pt x="521" y="217"/>
                  <a:pt x="504" y="109"/>
                  <a:pt x="469" y="39"/>
                </a:cubicBezTo>
                <a:cubicBezTo>
                  <a:pt x="452" y="0"/>
                  <a:pt x="435" y="0"/>
                  <a:pt x="4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6" name="Google Shape;436;p30"/>
          <p:cNvGrpSpPr/>
          <p:nvPr/>
        </p:nvGrpSpPr>
        <p:grpSpPr>
          <a:xfrm rot="907173">
            <a:off x="5653925" y="963812"/>
            <a:ext cx="711448" cy="506095"/>
            <a:chOff x="3869468" y="1409515"/>
            <a:chExt cx="230407" cy="163897"/>
          </a:xfrm>
        </p:grpSpPr>
        <p:sp>
          <p:nvSpPr>
            <p:cNvPr id="437" name="Google Shape;437;p30"/>
            <p:cNvSpPr/>
            <p:nvPr/>
          </p:nvSpPr>
          <p:spPr>
            <a:xfrm>
              <a:off x="3869468" y="1409515"/>
              <a:ext cx="230407" cy="163897"/>
            </a:xfrm>
            <a:custGeom>
              <a:avLst/>
              <a:gdLst/>
              <a:ahLst/>
              <a:cxnLst/>
              <a:rect l="l" t="t" r="r" b="b"/>
              <a:pathLst>
                <a:path w="5619" h="3997" extrusionOk="0">
                  <a:moveTo>
                    <a:pt x="955" y="1"/>
                  </a:moveTo>
                  <a:cubicBezTo>
                    <a:pt x="829" y="1"/>
                    <a:pt x="686" y="57"/>
                    <a:pt x="595" y="165"/>
                  </a:cubicBezTo>
                  <a:cubicBezTo>
                    <a:pt x="269" y="165"/>
                    <a:pt x="0" y="434"/>
                    <a:pt x="0" y="743"/>
                  </a:cubicBezTo>
                  <a:lnTo>
                    <a:pt x="0" y="3420"/>
                  </a:lnTo>
                  <a:cubicBezTo>
                    <a:pt x="0" y="3745"/>
                    <a:pt x="269" y="3997"/>
                    <a:pt x="595" y="3997"/>
                  </a:cubicBezTo>
                  <a:lnTo>
                    <a:pt x="5042" y="3997"/>
                  </a:lnTo>
                  <a:cubicBezTo>
                    <a:pt x="5367" y="3997"/>
                    <a:pt x="5619" y="3745"/>
                    <a:pt x="5619" y="3420"/>
                  </a:cubicBezTo>
                  <a:lnTo>
                    <a:pt x="5619" y="743"/>
                  </a:lnTo>
                  <a:cubicBezTo>
                    <a:pt x="5619" y="434"/>
                    <a:pt x="5367" y="165"/>
                    <a:pt x="5042" y="165"/>
                  </a:cubicBezTo>
                  <a:lnTo>
                    <a:pt x="5025" y="165"/>
                  </a:lnTo>
                  <a:cubicBezTo>
                    <a:pt x="4933" y="57"/>
                    <a:pt x="4808" y="1"/>
                    <a:pt x="4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0"/>
            <p:cNvSpPr/>
            <p:nvPr/>
          </p:nvSpPr>
          <p:spPr>
            <a:xfrm>
              <a:off x="3887960" y="1434773"/>
              <a:ext cx="194159" cy="120842"/>
            </a:xfrm>
            <a:custGeom>
              <a:avLst/>
              <a:gdLst/>
              <a:ahLst/>
              <a:cxnLst/>
              <a:rect l="l" t="t" r="r" b="b"/>
              <a:pathLst>
                <a:path w="4735" h="2947" extrusionOk="0">
                  <a:moveTo>
                    <a:pt x="144" y="1"/>
                  </a:moveTo>
                  <a:cubicBezTo>
                    <a:pt x="53" y="1"/>
                    <a:pt x="0" y="53"/>
                    <a:pt x="0" y="144"/>
                  </a:cubicBezTo>
                  <a:lnTo>
                    <a:pt x="0" y="2821"/>
                  </a:lnTo>
                  <a:cubicBezTo>
                    <a:pt x="0" y="2890"/>
                    <a:pt x="53" y="2947"/>
                    <a:pt x="144" y="2947"/>
                  </a:cubicBezTo>
                  <a:lnTo>
                    <a:pt x="4591" y="2947"/>
                  </a:lnTo>
                  <a:cubicBezTo>
                    <a:pt x="4665" y="2947"/>
                    <a:pt x="4734" y="2890"/>
                    <a:pt x="4734" y="2821"/>
                  </a:cubicBezTo>
                  <a:lnTo>
                    <a:pt x="4734" y="144"/>
                  </a:lnTo>
                  <a:cubicBezTo>
                    <a:pt x="4734" y="53"/>
                    <a:pt x="4665" y="1"/>
                    <a:pt x="4591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0"/>
            <p:cNvSpPr/>
            <p:nvPr/>
          </p:nvSpPr>
          <p:spPr>
            <a:xfrm>
              <a:off x="3889395" y="1436905"/>
              <a:ext cx="190591" cy="117315"/>
            </a:xfrm>
            <a:custGeom>
              <a:avLst/>
              <a:gdLst/>
              <a:ahLst/>
              <a:cxnLst/>
              <a:rect l="l" t="t" r="r" b="b"/>
              <a:pathLst>
                <a:path w="4648" h="2861" extrusionOk="0">
                  <a:moveTo>
                    <a:pt x="4356" y="1"/>
                  </a:moveTo>
                  <a:cubicBezTo>
                    <a:pt x="4265" y="40"/>
                    <a:pt x="4196" y="109"/>
                    <a:pt x="4157" y="183"/>
                  </a:cubicBezTo>
                  <a:lnTo>
                    <a:pt x="4196" y="218"/>
                  </a:lnTo>
                  <a:lnTo>
                    <a:pt x="4213" y="235"/>
                  </a:lnTo>
                  <a:cubicBezTo>
                    <a:pt x="4213" y="257"/>
                    <a:pt x="4196" y="274"/>
                    <a:pt x="4178" y="274"/>
                  </a:cubicBezTo>
                  <a:lnTo>
                    <a:pt x="4122" y="274"/>
                  </a:lnTo>
                  <a:cubicBezTo>
                    <a:pt x="4105" y="309"/>
                    <a:pt x="4105" y="365"/>
                    <a:pt x="4105" y="400"/>
                  </a:cubicBezTo>
                  <a:lnTo>
                    <a:pt x="4105" y="1936"/>
                  </a:lnTo>
                  <a:cubicBezTo>
                    <a:pt x="4105" y="2135"/>
                    <a:pt x="3940" y="2296"/>
                    <a:pt x="3745" y="2296"/>
                  </a:cubicBezTo>
                  <a:lnTo>
                    <a:pt x="434" y="2296"/>
                  </a:lnTo>
                  <a:cubicBezTo>
                    <a:pt x="252" y="2296"/>
                    <a:pt x="91" y="2404"/>
                    <a:pt x="0" y="2552"/>
                  </a:cubicBezTo>
                  <a:lnTo>
                    <a:pt x="0" y="2769"/>
                  </a:lnTo>
                  <a:cubicBezTo>
                    <a:pt x="0" y="2804"/>
                    <a:pt x="57" y="2860"/>
                    <a:pt x="109" y="2860"/>
                  </a:cubicBezTo>
                  <a:lnTo>
                    <a:pt x="4556" y="2860"/>
                  </a:lnTo>
                  <a:cubicBezTo>
                    <a:pt x="4612" y="2860"/>
                    <a:pt x="4647" y="2804"/>
                    <a:pt x="4647" y="2769"/>
                  </a:cubicBezTo>
                  <a:lnTo>
                    <a:pt x="4647" y="92"/>
                  </a:lnTo>
                  <a:cubicBezTo>
                    <a:pt x="4647" y="40"/>
                    <a:pt x="4612" y="1"/>
                    <a:pt x="4556" y="1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0"/>
            <p:cNvSpPr/>
            <p:nvPr/>
          </p:nvSpPr>
          <p:spPr>
            <a:xfrm>
              <a:off x="3919820" y="1463598"/>
              <a:ext cx="25997" cy="26038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74" y="1"/>
                  </a:moveTo>
                  <a:cubicBezTo>
                    <a:pt x="35" y="1"/>
                    <a:pt x="0" y="40"/>
                    <a:pt x="0" y="92"/>
                  </a:cubicBezTo>
                  <a:lnTo>
                    <a:pt x="0" y="560"/>
                  </a:lnTo>
                  <a:cubicBezTo>
                    <a:pt x="0" y="599"/>
                    <a:pt x="35" y="634"/>
                    <a:pt x="74" y="634"/>
                  </a:cubicBezTo>
                  <a:lnTo>
                    <a:pt x="542" y="634"/>
                  </a:lnTo>
                  <a:cubicBezTo>
                    <a:pt x="595" y="634"/>
                    <a:pt x="634" y="599"/>
                    <a:pt x="634" y="560"/>
                  </a:cubicBezTo>
                  <a:lnTo>
                    <a:pt x="634" y="92"/>
                  </a:lnTo>
                  <a:cubicBezTo>
                    <a:pt x="634" y="40"/>
                    <a:pt x="595" y="1"/>
                    <a:pt x="54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0"/>
            <p:cNvSpPr/>
            <p:nvPr/>
          </p:nvSpPr>
          <p:spPr>
            <a:xfrm>
              <a:off x="3919820" y="1510383"/>
              <a:ext cx="25997" cy="26038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74" y="1"/>
                  </a:moveTo>
                  <a:cubicBezTo>
                    <a:pt x="35" y="1"/>
                    <a:pt x="0" y="35"/>
                    <a:pt x="0" y="70"/>
                  </a:cubicBezTo>
                  <a:lnTo>
                    <a:pt x="0" y="543"/>
                  </a:lnTo>
                  <a:cubicBezTo>
                    <a:pt x="0" y="595"/>
                    <a:pt x="35" y="634"/>
                    <a:pt x="74" y="634"/>
                  </a:cubicBezTo>
                  <a:lnTo>
                    <a:pt x="542" y="634"/>
                  </a:lnTo>
                  <a:cubicBezTo>
                    <a:pt x="595" y="634"/>
                    <a:pt x="634" y="595"/>
                    <a:pt x="634" y="543"/>
                  </a:cubicBezTo>
                  <a:lnTo>
                    <a:pt x="634" y="70"/>
                  </a:lnTo>
                  <a:cubicBezTo>
                    <a:pt x="634" y="35"/>
                    <a:pt x="595" y="1"/>
                    <a:pt x="54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0"/>
            <p:cNvSpPr/>
            <p:nvPr/>
          </p:nvSpPr>
          <p:spPr>
            <a:xfrm>
              <a:off x="3898293" y="1459867"/>
              <a:ext cx="7504" cy="54291"/>
            </a:xfrm>
            <a:custGeom>
              <a:avLst/>
              <a:gdLst/>
              <a:ahLst/>
              <a:cxnLst/>
              <a:rect l="l" t="t" r="r" b="b"/>
              <a:pathLst>
                <a:path w="183" h="1324" extrusionOk="0">
                  <a:moveTo>
                    <a:pt x="91" y="0"/>
                  </a:moveTo>
                  <a:cubicBezTo>
                    <a:pt x="74" y="0"/>
                    <a:pt x="57" y="0"/>
                    <a:pt x="57" y="40"/>
                  </a:cubicBezTo>
                  <a:cubicBezTo>
                    <a:pt x="35" y="131"/>
                    <a:pt x="17" y="239"/>
                    <a:pt x="17" y="348"/>
                  </a:cubicBezTo>
                  <a:cubicBezTo>
                    <a:pt x="0" y="456"/>
                    <a:pt x="0" y="565"/>
                    <a:pt x="0" y="651"/>
                  </a:cubicBezTo>
                  <a:lnTo>
                    <a:pt x="0" y="977"/>
                  </a:lnTo>
                  <a:cubicBezTo>
                    <a:pt x="17" y="1085"/>
                    <a:pt x="17" y="1194"/>
                    <a:pt x="35" y="1285"/>
                  </a:cubicBezTo>
                  <a:cubicBezTo>
                    <a:pt x="57" y="1302"/>
                    <a:pt x="57" y="1324"/>
                    <a:pt x="74" y="1324"/>
                  </a:cubicBezTo>
                  <a:lnTo>
                    <a:pt x="91" y="1324"/>
                  </a:lnTo>
                  <a:cubicBezTo>
                    <a:pt x="109" y="1324"/>
                    <a:pt x="126" y="1324"/>
                    <a:pt x="126" y="1285"/>
                  </a:cubicBezTo>
                  <a:cubicBezTo>
                    <a:pt x="143" y="1194"/>
                    <a:pt x="165" y="1085"/>
                    <a:pt x="165" y="977"/>
                  </a:cubicBezTo>
                  <a:cubicBezTo>
                    <a:pt x="182" y="868"/>
                    <a:pt x="182" y="760"/>
                    <a:pt x="182" y="651"/>
                  </a:cubicBezTo>
                  <a:cubicBezTo>
                    <a:pt x="182" y="565"/>
                    <a:pt x="182" y="456"/>
                    <a:pt x="165" y="348"/>
                  </a:cubicBezTo>
                  <a:cubicBezTo>
                    <a:pt x="165" y="239"/>
                    <a:pt x="143" y="131"/>
                    <a:pt x="126" y="40"/>
                  </a:cubicBezTo>
                  <a:cubicBezTo>
                    <a:pt x="126" y="22"/>
                    <a:pt x="109" y="0"/>
                    <a:pt x="91" y="0"/>
                  </a:cubicBezTo>
                  <a:close/>
                </a:path>
              </a:pathLst>
            </a:custGeom>
            <a:solidFill>
              <a:srgbClr val="BF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0"/>
            <p:cNvSpPr/>
            <p:nvPr/>
          </p:nvSpPr>
          <p:spPr>
            <a:xfrm>
              <a:off x="3885664" y="1432477"/>
              <a:ext cx="198054" cy="125270"/>
            </a:xfrm>
            <a:custGeom>
              <a:avLst/>
              <a:gdLst/>
              <a:ahLst/>
              <a:cxnLst/>
              <a:rect l="l" t="t" r="r" b="b"/>
              <a:pathLst>
                <a:path w="4830" h="3055" extrusionOk="0">
                  <a:moveTo>
                    <a:pt x="4647" y="109"/>
                  </a:moveTo>
                  <a:cubicBezTo>
                    <a:pt x="4703" y="109"/>
                    <a:pt x="4738" y="148"/>
                    <a:pt x="4738" y="200"/>
                  </a:cubicBezTo>
                  <a:lnTo>
                    <a:pt x="4738" y="2877"/>
                  </a:lnTo>
                  <a:cubicBezTo>
                    <a:pt x="4738" y="2912"/>
                    <a:pt x="4703" y="2968"/>
                    <a:pt x="4647" y="2968"/>
                  </a:cubicBezTo>
                  <a:lnTo>
                    <a:pt x="200" y="2968"/>
                  </a:lnTo>
                  <a:cubicBezTo>
                    <a:pt x="148" y="2968"/>
                    <a:pt x="91" y="2912"/>
                    <a:pt x="91" y="2877"/>
                  </a:cubicBezTo>
                  <a:lnTo>
                    <a:pt x="91" y="200"/>
                  </a:lnTo>
                  <a:cubicBezTo>
                    <a:pt x="91" y="148"/>
                    <a:pt x="148" y="109"/>
                    <a:pt x="200" y="109"/>
                  </a:cubicBezTo>
                  <a:close/>
                  <a:moveTo>
                    <a:pt x="200" y="0"/>
                  </a:moveTo>
                  <a:cubicBezTo>
                    <a:pt x="91" y="0"/>
                    <a:pt x="0" y="91"/>
                    <a:pt x="0" y="200"/>
                  </a:cubicBezTo>
                  <a:lnTo>
                    <a:pt x="0" y="2877"/>
                  </a:lnTo>
                  <a:cubicBezTo>
                    <a:pt x="0" y="2968"/>
                    <a:pt x="91" y="3055"/>
                    <a:pt x="200" y="3055"/>
                  </a:cubicBezTo>
                  <a:lnTo>
                    <a:pt x="4647" y="3055"/>
                  </a:lnTo>
                  <a:cubicBezTo>
                    <a:pt x="4755" y="3055"/>
                    <a:pt x="4829" y="2968"/>
                    <a:pt x="4829" y="2877"/>
                  </a:cubicBezTo>
                  <a:lnTo>
                    <a:pt x="4829" y="200"/>
                  </a:lnTo>
                  <a:cubicBezTo>
                    <a:pt x="4829" y="91"/>
                    <a:pt x="4755" y="0"/>
                    <a:pt x="464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0"/>
            <p:cNvSpPr/>
            <p:nvPr/>
          </p:nvSpPr>
          <p:spPr>
            <a:xfrm>
              <a:off x="3917483" y="1462163"/>
              <a:ext cx="29770" cy="2977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599" y="92"/>
                  </a:moveTo>
                  <a:cubicBezTo>
                    <a:pt x="617" y="92"/>
                    <a:pt x="634" y="109"/>
                    <a:pt x="634" y="127"/>
                  </a:cubicBezTo>
                  <a:lnTo>
                    <a:pt x="634" y="595"/>
                  </a:lnTo>
                  <a:cubicBezTo>
                    <a:pt x="634" y="617"/>
                    <a:pt x="617" y="634"/>
                    <a:pt x="599" y="634"/>
                  </a:cubicBezTo>
                  <a:lnTo>
                    <a:pt x="131" y="634"/>
                  </a:lnTo>
                  <a:cubicBezTo>
                    <a:pt x="109" y="634"/>
                    <a:pt x="92" y="617"/>
                    <a:pt x="92" y="595"/>
                  </a:cubicBezTo>
                  <a:lnTo>
                    <a:pt x="92" y="127"/>
                  </a:lnTo>
                  <a:cubicBezTo>
                    <a:pt x="92" y="109"/>
                    <a:pt x="109" y="92"/>
                    <a:pt x="131" y="92"/>
                  </a:cubicBezTo>
                  <a:close/>
                  <a:moveTo>
                    <a:pt x="131" y="1"/>
                  </a:moveTo>
                  <a:cubicBezTo>
                    <a:pt x="57" y="1"/>
                    <a:pt x="1" y="53"/>
                    <a:pt x="1" y="127"/>
                  </a:cubicBezTo>
                  <a:lnTo>
                    <a:pt x="1" y="595"/>
                  </a:lnTo>
                  <a:cubicBezTo>
                    <a:pt x="1" y="652"/>
                    <a:pt x="57" y="725"/>
                    <a:pt x="131" y="725"/>
                  </a:cubicBezTo>
                  <a:lnTo>
                    <a:pt x="599" y="725"/>
                  </a:lnTo>
                  <a:cubicBezTo>
                    <a:pt x="673" y="725"/>
                    <a:pt x="725" y="652"/>
                    <a:pt x="725" y="595"/>
                  </a:cubicBezTo>
                  <a:lnTo>
                    <a:pt x="725" y="127"/>
                  </a:lnTo>
                  <a:cubicBezTo>
                    <a:pt x="725" y="53"/>
                    <a:pt x="673" y="1"/>
                    <a:pt x="59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3966400" y="1462901"/>
              <a:ext cx="85454" cy="3772"/>
            </a:xfrm>
            <a:custGeom>
              <a:avLst/>
              <a:gdLst/>
              <a:ahLst/>
              <a:cxnLst/>
              <a:rect l="l" t="t" r="r" b="b"/>
              <a:pathLst>
                <a:path w="2084" h="92" extrusionOk="0">
                  <a:moveTo>
                    <a:pt x="57" y="0"/>
                  </a:moveTo>
                  <a:cubicBezTo>
                    <a:pt x="40" y="0"/>
                    <a:pt x="1" y="18"/>
                    <a:pt x="1" y="57"/>
                  </a:cubicBezTo>
                  <a:cubicBezTo>
                    <a:pt x="1" y="74"/>
                    <a:pt x="40" y="91"/>
                    <a:pt x="57" y="91"/>
                  </a:cubicBezTo>
                  <a:lnTo>
                    <a:pt x="2044" y="91"/>
                  </a:lnTo>
                  <a:cubicBezTo>
                    <a:pt x="2062" y="91"/>
                    <a:pt x="2084" y="74"/>
                    <a:pt x="2084" y="57"/>
                  </a:cubicBezTo>
                  <a:cubicBezTo>
                    <a:pt x="2084" y="18"/>
                    <a:pt x="2062" y="0"/>
                    <a:pt x="204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3966400" y="1474792"/>
              <a:ext cx="85454" cy="3813"/>
            </a:xfrm>
            <a:custGeom>
              <a:avLst/>
              <a:gdLst/>
              <a:ahLst/>
              <a:cxnLst/>
              <a:rect l="l" t="t" r="r" b="b"/>
              <a:pathLst>
                <a:path w="2084" h="93" extrusionOk="0">
                  <a:moveTo>
                    <a:pt x="57" y="1"/>
                  </a:moveTo>
                  <a:cubicBezTo>
                    <a:pt x="40" y="1"/>
                    <a:pt x="1" y="18"/>
                    <a:pt x="1" y="53"/>
                  </a:cubicBezTo>
                  <a:cubicBezTo>
                    <a:pt x="1" y="70"/>
                    <a:pt x="40" y="92"/>
                    <a:pt x="57" y="92"/>
                  </a:cubicBezTo>
                  <a:lnTo>
                    <a:pt x="2044" y="92"/>
                  </a:lnTo>
                  <a:cubicBezTo>
                    <a:pt x="2062" y="92"/>
                    <a:pt x="2084" y="70"/>
                    <a:pt x="2084" y="53"/>
                  </a:cubicBezTo>
                  <a:cubicBezTo>
                    <a:pt x="2084" y="18"/>
                    <a:pt x="2062" y="1"/>
                    <a:pt x="204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3966400" y="1486560"/>
              <a:ext cx="85454" cy="3772"/>
            </a:xfrm>
            <a:custGeom>
              <a:avLst/>
              <a:gdLst/>
              <a:ahLst/>
              <a:cxnLst/>
              <a:rect l="l" t="t" r="r" b="b"/>
              <a:pathLst>
                <a:path w="2084" h="92" extrusionOk="0">
                  <a:moveTo>
                    <a:pt x="57" y="0"/>
                  </a:moveTo>
                  <a:cubicBezTo>
                    <a:pt x="40" y="0"/>
                    <a:pt x="1" y="22"/>
                    <a:pt x="1" y="39"/>
                  </a:cubicBezTo>
                  <a:cubicBezTo>
                    <a:pt x="1" y="74"/>
                    <a:pt x="40" y="91"/>
                    <a:pt x="57" y="91"/>
                  </a:cubicBezTo>
                  <a:lnTo>
                    <a:pt x="2044" y="91"/>
                  </a:lnTo>
                  <a:cubicBezTo>
                    <a:pt x="2062" y="91"/>
                    <a:pt x="2084" y="74"/>
                    <a:pt x="2084" y="39"/>
                  </a:cubicBezTo>
                  <a:cubicBezTo>
                    <a:pt x="2084" y="22"/>
                    <a:pt x="2062" y="0"/>
                    <a:pt x="204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3917483" y="1508087"/>
              <a:ext cx="29770" cy="29729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599" y="91"/>
                  </a:moveTo>
                  <a:cubicBezTo>
                    <a:pt x="617" y="91"/>
                    <a:pt x="634" y="109"/>
                    <a:pt x="634" y="126"/>
                  </a:cubicBezTo>
                  <a:lnTo>
                    <a:pt x="634" y="599"/>
                  </a:lnTo>
                  <a:cubicBezTo>
                    <a:pt x="634" y="616"/>
                    <a:pt x="617" y="634"/>
                    <a:pt x="599" y="634"/>
                  </a:cubicBezTo>
                  <a:lnTo>
                    <a:pt x="131" y="634"/>
                  </a:lnTo>
                  <a:cubicBezTo>
                    <a:pt x="109" y="634"/>
                    <a:pt x="92" y="616"/>
                    <a:pt x="92" y="599"/>
                  </a:cubicBezTo>
                  <a:lnTo>
                    <a:pt x="92" y="126"/>
                  </a:lnTo>
                  <a:cubicBezTo>
                    <a:pt x="92" y="109"/>
                    <a:pt x="109" y="91"/>
                    <a:pt x="131" y="91"/>
                  </a:cubicBezTo>
                  <a:close/>
                  <a:moveTo>
                    <a:pt x="131" y="0"/>
                  </a:moveTo>
                  <a:cubicBezTo>
                    <a:pt x="57" y="0"/>
                    <a:pt x="1" y="57"/>
                    <a:pt x="1" y="126"/>
                  </a:cubicBezTo>
                  <a:lnTo>
                    <a:pt x="1" y="599"/>
                  </a:lnTo>
                  <a:cubicBezTo>
                    <a:pt x="1" y="668"/>
                    <a:pt x="57" y="725"/>
                    <a:pt x="131" y="725"/>
                  </a:cubicBezTo>
                  <a:lnTo>
                    <a:pt x="599" y="725"/>
                  </a:lnTo>
                  <a:cubicBezTo>
                    <a:pt x="673" y="725"/>
                    <a:pt x="725" y="668"/>
                    <a:pt x="725" y="599"/>
                  </a:cubicBezTo>
                  <a:lnTo>
                    <a:pt x="725" y="126"/>
                  </a:lnTo>
                  <a:cubicBezTo>
                    <a:pt x="725" y="57"/>
                    <a:pt x="673" y="0"/>
                    <a:pt x="59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3966400" y="1509686"/>
              <a:ext cx="85454" cy="3608"/>
            </a:xfrm>
            <a:custGeom>
              <a:avLst/>
              <a:gdLst/>
              <a:ahLst/>
              <a:cxnLst/>
              <a:rect l="l" t="t" r="r" b="b"/>
              <a:pathLst>
                <a:path w="2084" h="88" extrusionOk="0">
                  <a:moveTo>
                    <a:pt x="57" y="0"/>
                  </a:moveTo>
                  <a:cubicBezTo>
                    <a:pt x="40" y="0"/>
                    <a:pt x="1" y="18"/>
                    <a:pt x="1" y="35"/>
                  </a:cubicBezTo>
                  <a:cubicBezTo>
                    <a:pt x="1" y="70"/>
                    <a:pt x="40" y="87"/>
                    <a:pt x="57" y="87"/>
                  </a:cubicBezTo>
                  <a:lnTo>
                    <a:pt x="2044" y="87"/>
                  </a:lnTo>
                  <a:cubicBezTo>
                    <a:pt x="2062" y="87"/>
                    <a:pt x="2084" y="70"/>
                    <a:pt x="2084" y="35"/>
                  </a:cubicBezTo>
                  <a:cubicBezTo>
                    <a:pt x="2084" y="18"/>
                    <a:pt x="2062" y="0"/>
                    <a:pt x="204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3966400" y="1521413"/>
              <a:ext cx="85454" cy="3772"/>
            </a:xfrm>
            <a:custGeom>
              <a:avLst/>
              <a:gdLst/>
              <a:ahLst/>
              <a:cxnLst/>
              <a:rect l="l" t="t" r="r" b="b"/>
              <a:pathLst>
                <a:path w="2084" h="92" extrusionOk="0">
                  <a:moveTo>
                    <a:pt x="57" y="1"/>
                  </a:moveTo>
                  <a:cubicBezTo>
                    <a:pt x="40" y="1"/>
                    <a:pt x="1" y="18"/>
                    <a:pt x="1" y="40"/>
                  </a:cubicBezTo>
                  <a:cubicBezTo>
                    <a:pt x="1" y="74"/>
                    <a:pt x="40" y="92"/>
                    <a:pt x="57" y="92"/>
                  </a:cubicBezTo>
                  <a:lnTo>
                    <a:pt x="2044" y="92"/>
                  </a:lnTo>
                  <a:cubicBezTo>
                    <a:pt x="2062" y="92"/>
                    <a:pt x="2084" y="74"/>
                    <a:pt x="2084" y="40"/>
                  </a:cubicBezTo>
                  <a:cubicBezTo>
                    <a:pt x="2084" y="18"/>
                    <a:pt x="2062" y="1"/>
                    <a:pt x="204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3966400" y="1533345"/>
              <a:ext cx="85454" cy="3772"/>
            </a:xfrm>
            <a:custGeom>
              <a:avLst/>
              <a:gdLst/>
              <a:ahLst/>
              <a:cxnLst/>
              <a:rect l="l" t="t" r="r" b="b"/>
              <a:pathLst>
                <a:path w="2084" h="92" extrusionOk="0">
                  <a:moveTo>
                    <a:pt x="57" y="0"/>
                  </a:moveTo>
                  <a:cubicBezTo>
                    <a:pt x="40" y="0"/>
                    <a:pt x="1" y="18"/>
                    <a:pt x="1" y="35"/>
                  </a:cubicBezTo>
                  <a:cubicBezTo>
                    <a:pt x="1" y="74"/>
                    <a:pt x="40" y="92"/>
                    <a:pt x="57" y="92"/>
                  </a:cubicBezTo>
                  <a:lnTo>
                    <a:pt x="2044" y="92"/>
                  </a:lnTo>
                  <a:cubicBezTo>
                    <a:pt x="2062" y="92"/>
                    <a:pt x="2084" y="74"/>
                    <a:pt x="2084" y="35"/>
                  </a:cubicBezTo>
                  <a:cubicBezTo>
                    <a:pt x="2084" y="18"/>
                    <a:pt x="2062" y="0"/>
                    <a:pt x="204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3907191" y="1428007"/>
              <a:ext cx="154999" cy="20174"/>
            </a:xfrm>
            <a:custGeom>
              <a:avLst/>
              <a:gdLst/>
              <a:ahLst/>
              <a:cxnLst/>
              <a:rect l="l" t="t" r="r" b="b"/>
              <a:pathLst>
                <a:path w="3780" h="492" extrusionOk="0">
                  <a:moveTo>
                    <a:pt x="35" y="1"/>
                  </a:moveTo>
                  <a:cubicBezTo>
                    <a:pt x="17" y="1"/>
                    <a:pt x="0" y="40"/>
                    <a:pt x="17" y="57"/>
                  </a:cubicBezTo>
                  <a:lnTo>
                    <a:pt x="234" y="218"/>
                  </a:lnTo>
                  <a:cubicBezTo>
                    <a:pt x="252" y="235"/>
                    <a:pt x="252" y="257"/>
                    <a:pt x="234" y="274"/>
                  </a:cubicBezTo>
                  <a:lnTo>
                    <a:pt x="17" y="435"/>
                  </a:lnTo>
                  <a:cubicBezTo>
                    <a:pt x="0" y="452"/>
                    <a:pt x="17" y="491"/>
                    <a:pt x="35" y="491"/>
                  </a:cubicBezTo>
                  <a:lnTo>
                    <a:pt x="3744" y="491"/>
                  </a:lnTo>
                  <a:cubicBezTo>
                    <a:pt x="3779" y="491"/>
                    <a:pt x="3779" y="452"/>
                    <a:pt x="3762" y="435"/>
                  </a:cubicBezTo>
                  <a:lnTo>
                    <a:pt x="3545" y="274"/>
                  </a:lnTo>
                  <a:cubicBezTo>
                    <a:pt x="3528" y="257"/>
                    <a:pt x="3528" y="235"/>
                    <a:pt x="3545" y="218"/>
                  </a:cubicBezTo>
                  <a:lnTo>
                    <a:pt x="3762" y="57"/>
                  </a:lnTo>
                  <a:cubicBezTo>
                    <a:pt x="3779" y="40"/>
                    <a:pt x="3779" y="1"/>
                    <a:pt x="3744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3986533" y="1428007"/>
              <a:ext cx="75654" cy="20174"/>
            </a:xfrm>
            <a:custGeom>
              <a:avLst/>
              <a:gdLst/>
              <a:ahLst/>
              <a:cxnLst/>
              <a:rect l="l" t="t" r="r" b="b"/>
              <a:pathLst>
                <a:path w="1845" h="492" extrusionOk="0">
                  <a:moveTo>
                    <a:pt x="234" y="1"/>
                  </a:moveTo>
                  <a:cubicBezTo>
                    <a:pt x="182" y="166"/>
                    <a:pt x="91" y="326"/>
                    <a:pt x="0" y="491"/>
                  </a:cubicBezTo>
                  <a:lnTo>
                    <a:pt x="1809" y="491"/>
                  </a:lnTo>
                  <a:cubicBezTo>
                    <a:pt x="1827" y="491"/>
                    <a:pt x="1844" y="474"/>
                    <a:pt x="1844" y="452"/>
                  </a:cubicBezTo>
                  <a:lnTo>
                    <a:pt x="1827" y="435"/>
                  </a:lnTo>
                  <a:lnTo>
                    <a:pt x="1788" y="400"/>
                  </a:lnTo>
                  <a:lnTo>
                    <a:pt x="1610" y="274"/>
                  </a:lnTo>
                  <a:cubicBezTo>
                    <a:pt x="1593" y="257"/>
                    <a:pt x="1593" y="257"/>
                    <a:pt x="1593" y="235"/>
                  </a:cubicBezTo>
                  <a:cubicBezTo>
                    <a:pt x="1593" y="235"/>
                    <a:pt x="1593" y="218"/>
                    <a:pt x="1610" y="218"/>
                  </a:cubicBezTo>
                  <a:lnTo>
                    <a:pt x="1827" y="57"/>
                  </a:lnTo>
                  <a:cubicBezTo>
                    <a:pt x="1827" y="40"/>
                    <a:pt x="1844" y="40"/>
                    <a:pt x="1844" y="18"/>
                  </a:cubicBezTo>
                  <a:cubicBezTo>
                    <a:pt x="1844" y="18"/>
                    <a:pt x="1827" y="1"/>
                    <a:pt x="1809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3905756" y="1425875"/>
              <a:ext cx="158566" cy="24439"/>
            </a:xfrm>
            <a:custGeom>
              <a:avLst/>
              <a:gdLst/>
              <a:ahLst/>
              <a:cxnLst/>
              <a:rect l="l" t="t" r="r" b="b"/>
              <a:pathLst>
                <a:path w="3867" h="596" extrusionOk="0">
                  <a:moveTo>
                    <a:pt x="3723" y="92"/>
                  </a:moveTo>
                  <a:lnTo>
                    <a:pt x="3541" y="235"/>
                  </a:lnTo>
                  <a:cubicBezTo>
                    <a:pt x="3523" y="252"/>
                    <a:pt x="3523" y="270"/>
                    <a:pt x="3523" y="287"/>
                  </a:cubicBezTo>
                  <a:cubicBezTo>
                    <a:pt x="3523" y="326"/>
                    <a:pt x="3523" y="344"/>
                    <a:pt x="3541" y="361"/>
                  </a:cubicBezTo>
                  <a:lnTo>
                    <a:pt x="3723" y="504"/>
                  </a:lnTo>
                  <a:lnTo>
                    <a:pt x="126" y="504"/>
                  </a:lnTo>
                  <a:lnTo>
                    <a:pt x="308" y="361"/>
                  </a:lnTo>
                  <a:cubicBezTo>
                    <a:pt x="326" y="344"/>
                    <a:pt x="343" y="326"/>
                    <a:pt x="343" y="287"/>
                  </a:cubicBezTo>
                  <a:cubicBezTo>
                    <a:pt x="343" y="270"/>
                    <a:pt x="326" y="252"/>
                    <a:pt x="308" y="235"/>
                  </a:cubicBezTo>
                  <a:lnTo>
                    <a:pt x="126" y="92"/>
                  </a:lnTo>
                  <a:close/>
                  <a:moveTo>
                    <a:pt x="70" y="1"/>
                  </a:moveTo>
                  <a:cubicBezTo>
                    <a:pt x="52" y="1"/>
                    <a:pt x="18" y="18"/>
                    <a:pt x="0" y="53"/>
                  </a:cubicBezTo>
                  <a:cubicBezTo>
                    <a:pt x="0" y="92"/>
                    <a:pt x="0" y="127"/>
                    <a:pt x="35" y="144"/>
                  </a:cubicBezTo>
                  <a:lnTo>
                    <a:pt x="235" y="287"/>
                  </a:lnTo>
                  <a:lnTo>
                    <a:pt x="35" y="452"/>
                  </a:lnTo>
                  <a:cubicBezTo>
                    <a:pt x="0" y="469"/>
                    <a:pt x="0" y="504"/>
                    <a:pt x="0" y="543"/>
                  </a:cubicBezTo>
                  <a:cubicBezTo>
                    <a:pt x="18" y="560"/>
                    <a:pt x="52" y="595"/>
                    <a:pt x="70" y="595"/>
                  </a:cubicBezTo>
                  <a:lnTo>
                    <a:pt x="3779" y="595"/>
                  </a:lnTo>
                  <a:cubicBezTo>
                    <a:pt x="3814" y="595"/>
                    <a:pt x="3832" y="560"/>
                    <a:pt x="3849" y="543"/>
                  </a:cubicBezTo>
                  <a:cubicBezTo>
                    <a:pt x="3866" y="504"/>
                    <a:pt x="3849" y="469"/>
                    <a:pt x="3832" y="452"/>
                  </a:cubicBezTo>
                  <a:lnTo>
                    <a:pt x="3615" y="287"/>
                  </a:lnTo>
                  <a:lnTo>
                    <a:pt x="3832" y="144"/>
                  </a:lnTo>
                  <a:cubicBezTo>
                    <a:pt x="3849" y="127"/>
                    <a:pt x="3866" y="92"/>
                    <a:pt x="3849" y="53"/>
                  </a:cubicBezTo>
                  <a:cubicBezTo>
                    <a:pt x="3832" y="18"/>
                    <a:pt x="3814" y="1"/>
                    <a:pt x="377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" name="Google Shape;455;p30"/>
          <p:cNvGrpSpPr/>
          <p:nvPr/>
        </p:nvGrpSpPr>
        <p:grpSpPr>
          <a:xfrm>
            <a:off x="6552518" y="2237683"/>
            <a:ext cx="1536372" cy="1055310"/>
            <a:chOff x="4262283" y="2668202"/>
            <a:chExt cx="537494" cy="369209"/>
          </a:xfrm>
        </p:grpSpPr>
        <p:sp>
          <p:nvSpPr>
            <p:cNvPr id="456" name="Google Shape;456;p30"/>
            <p:cNvSpPr/>
            <p:nvPr/>
          </p:nvSpPr>
          <p:spPr>
            <a:xfrm>
              <a:off x="4262283" y="2668202"/>
              <a:ext cx="537494" cy="369209"/>
            </a:xfrm>
            <a:custGeom>
              <a:avLst/>
              <a:gdLst/>
              <a:ahLst/>
              <a:cxnLst/>
              <a:rect l="l" t="t" r="r" b="b"/>
              <a:pathLst>
                <a:path w="13108" h="9004" extrusionOk="0">
                  <a:moveTo>
                    <a:pt x="9815" y="1736"/>
                  </a:moveTo>
                  <a:cubicBezTo>
                    <a:pt x="9854" y="1736"/>
                    <a:pt x="9888" y="1753"/>
                    <a:pt x="9923" y="1753"/>
                  </a:cubicBezTo>
                  <a:cubicBezTo>
                    <a:pt x="10071" y="1771"/>
                    <a:pt x="10179" y="1844"/>
                    <a:pt x="10340" y="1988"/>
                  </a:cubicBezTo>
                  <a:cubicBezTo>
                    <a:pt x="10396" y="2027"/>
                    <a:pt x="10448" y="2079"/>
                    <a:pt x="10522" y="2118"/>
                  </a:cubicBezTo>
                  <a:lnTo>
                    <a:pt x="8860" y="2387"/>
                  </a:lnTo>
                  <a:cubicBezTo>
                    <a:pt x="8912" y="2335"/>
                    <a:pt x="8969" y="2261"/>
                    <a:pt x="9021" y="2205"/>
                  </a:cubicBezTo>
                  <a:cubicBezTo>
                    <a:pt x="9077" y="2135"/>
                    <a:pt x="9147" y="2079"/>
                    <a:pt x="9203" y="2027"/>
                  </a:cubicBezTo>
                  <a:cubicBezTo>
                    <a:pt x="9381" y="1844"/>
                    <a:pt x="9598" y="1736"/>
                    <a:pt x="9815" y="1736"/>
                  </a:cubicBezTo>
                  <a:close/>
                  <a:moveTo>
                    <a:pt x="6435" y="1753"/>
                  </a:moveTo>
                  <a:cubicBezTo>
                    <a:pt x="6452" y="1753"/>
                    <a:pt x="6474" y="1771"/>
                    <a:pt x="6491" y="1771"/>
                  </a:cubicBezTo>
                  <a:cubicBezTo>
                    <a:pt x="6582" y="1810"/>
                    <a:pt x="6634" y="1879"/>
                    <a:pt x="6725" y="2096"/>
                  </a:cubicBezTo>
                  <a:cubicBezTo>
                    <a:pt x="6817" y="2278"/>
                    <a:pt x="6908" y="2495"/>
                    <a:pt x="7125" y="2677"/>
                  </a:cubicBezTo>
                  <a:lnTo>
                    <a:pt x="6834" y="2712"/>
                  </a:lnTo>
                  <a:cubicBezTo>
                    <a:pt x="6778" y="2638"/>
                    <a:pt x="6725" y="2586"/>
                    <a:pt x="6652" y="2530"/>
                  </a:cubicBezTo>
                  <a:cubicBezTo>
                    <a:pt x="6526" y="2443"/>
                    <a:pt x="6383" y="2404"/>
                    <a:pt x="6235" y="2404"/>
                  </a:cubicBezTo>
                  <a:lnTo>
                    <a:pt x="6148" y="2404"/>
                  </a:lnTo>
                  <a:cubicBezTo>
                    <a:pt x="6127" y="2135"/>
                    <a:pt x="6200" y="1953"/>
                    <a:pt x="6292" y="1844"/>
                  </a:cubicBezTo>
                  <a:cubicBezTo>
                    <a:pt x="6326" y="1810"/>
                    <a:pt x="6383" y="1753"/>
                    <a:pt x="6435" y="1753"/>
                  </a:cubicBezTo>
                  <a:close/>
                  <a:moveTo>
                    <a:pt x="12618" y="0"/>
                  </a:moveTo>
                  <a:cubicBezTo>
                    <a:pt x="12401" y="0"/>
                    <a:pt x="12223" y="144"/>
                    <a:pt x="12184" y="361"/>
                  </a:cubicBezTo>
                  <a:cubicBezTo>
                    <a:pt x="12058" y="903"/>
                    <a:pt x="11806" y="1359"/>
                    <a:pt x="11550" y="1502"/>
                  </a:cubicBezTo>
                  <a:cubicBezTo>
                    <a:pt x="11496" y="1528"/>
                    <a:pt x="11447" y="1541"/>
                    <a:pt x="11396" y="1541"/>
                  </a:cubicBezTo>
                  <a:cubicBezTo>
                    <a:pt x="11344" y="1541"/>
                    <a:pt x="11290" y="1528"/>
                    <a:pt x="11225" y="1502"/>
                  </a:cubicBezTo>
                  <a:cubicBezTo>
                    <a:pt x="11116" y="1467"/>
                    <a:pt x="11030" y="1393"/>
                    <a:pt x="10899" y="1302"/>
                  </a:cubicBezTo>
                  <a:lnTo>
                    <a:pt x="10899" y="1285"/>
                  </a:lnTo>
                  <a:cubicBezTo>
                    <a:pt x="10682" y="1142"/>
                    <a:pt x="10448" y="942"/>
                    <a:pt x="10071" y="868"/>
                  </a:cubicBezTo>
                  <a:cubicBezTo>
                    <a:pt x="9980" y="868"/>
                    <a:pt x="9906" y="851"/>
                    <a:pt x="9815" y="851"/>
                  </a:cubicBezTo>
                  <a:cubicBezTo>
                    <a:pt x="9363" y="851"/>
                    <a:pt x="8912" y="1050"/>
                    <a:pt x="8569" y="1393"/>
                  </a:cubicBezTo>
                  <a:cubicBezTo>
                    <a:pt x="8496" y="1467"/>
                    <a:pt x="8426" y="1536"/>
                    <a:pt x="8370" y="1610"/>
                  </a:cubicBezTo>
                  <a:cubicBezTo>
                    <a:pt x="8209" y="1792"/>
                    <a:pt x="7953" y="2061"/>
                    <a:pt x="7810" y="2061"/>
                  </a:cubicBezTo>
                  <a:cubicBezTo>
                    <a:pt x="7793" y="2061"/>
                    <a:pt x="7754" y="2044"/>
                    <a:pt x="7719" y="2027"/>
                  </a:cubicBezTo>
                  <a:cubicBezTo>
                    <a:pt x="7645" y="1970"/>
                    <a:pt x="7593" y="1844"/>
                    <a:pt x="7537" y="1719"/>
                  </a:cubicBezTo>
                  <a:cubicBezTo>
                    <a:pt x="7411" y="1445"/>
                    <a:pt x="7233" y="1085"/>
                    <a:pt x="6778" y="925"/>
                  </a:cubicBezTo>
                  <a:cubicBezTo>
                    <a:pt x="6669" y="886"/>
                    <a:pt x="6561" y="868"/>
                    <a:pt x="6435" y="868"/>
                  </a:cubicBezTo>
                  <a:cubicBezTo>
                    <a:pt x="6148" y="868"/>
                    <a:pt x="5858" y="994"/>
                    <a:pt x="5641" y="1250"/>
                  </a:cubicBezTo>
                  <a:cubicBezTo>
                    <a:pt x="5333" y="1575"/>
                    <a:pt x="5207" y="2044"/>
                    <a:pt x="5281" y="2569"/>
                  </a:cubicBezTo>
                  <a:cubicBezTo>
                    <a:pt x="5151" y="2604"/>
                    <a:pt x="5042" y="2695"/>
                    <a:pt x="4955" y="2803"/>
                  </a:cubicBezTo>
                  <a:cubicBezTo>
                    <a:pt x="4899" y="2877"/>
                    <a:pt x="4864" y="2964"/>
                    <a:pt x="4847" y="3038"/>
                  </a:cubicBezTo>
                  <a:lnTo>
                    <a:pt x="651" y="3723"/>
                  </a:lnTo>
                  <a:cubicBezTo>
                    <a:pt x="252" y="3797"/>
                    <a:pt x="0" y="4157"/>
                    <a:pt x="52" y="4556"/>
                  </a:cubicBezTo>
                  <a:lnTo>
                    <a:pt x="686" y="8409"/>
                  </a:lnTo>
                  <a:cubicBezTo>
                    <a:pt x="742" y="8752"/>
                    <a:pt x="1029" y="9003"/>
                    <a:pt x="1393" y="9003"/>
                  </a:cubicBezTo>
                  <a:cubicBezTo>
                    <a:pt x="1428" y="9003"/>
                    <a:pt x="1463" y="9003"/>
                    <a:pt x="1502" y="8986"/>
                  </a:cubicBezTo>
                  <a:lnTo>
                    <a:pt x="11876" y="7285"/>
                  </a:lnTo>
                  <a:cubicBezTo>
                    <a:pt x="12075" y="7268"/>
                    <a:pt x="12240" y="7159"/>
                    <a:pt x="12349" y="6999"/>
                  </a:cubicBezTo>
                  <a:cubicBezTo>
                    <a:pt x="12457" y="6851"/>
                    <a:pt x="12509" y="6652"/>
                    <a:pt x="12474" y="6474"/>
                  </a:cubicBezTo>
                  <a:lnTo>
                    <a:pt x="11841" y="2621"/>
                  </a:lnTo>
                  <a:cubicBezTo>
                    <a:pt x="11824" y="2530"/>
                    <a:pt x="11806" y="2443"/>
                    <a:pt x="11750" y="2369"/>
                  </a:cubicBezTo>
                  <a:cubicBezTo>
                    <a:pt x="11824" y="2352"/>
                    <a:pt x="11897" y="2313"/>
                    <a:pt x="11967" y="2278"/>
                  </a:cubicBezTo>
                  <a:cubicBezTo>
                    <a:pt x="12691" y="1879"/>
                    <a:pt x="12982" y="851"/>
                    <a:pt x="13051" y="543"/>
                  </a:cubicBezTo>
                  <a:cubicBezTo>
                    <a:pt x="13108" y="309"/>
                    <a:pt x="12943" y="74"/>
                    <a:pt x="12709" y="18"/>
                  </a:cubicBezTo>
                  <a:cubicBezTo>
                    <a:pt x="12674" y="18"/>
                    <a:pt x="12657" y="0"/>
                    <a:pt x="12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0"/>
            <p:cNvSpPr/>
            <p:nvPr/>
          </p:nvSpPr>
          <p:spPr>
            <a:xfrm>
              <a:off x="4477183" y="2784981"/>
              <a:ext cx="55029" cy="42932"/>
            </a:xfrm>
            <a:custGeom>
              <a:avLst/>
              <a:gdLst/>
              <a:ahLst/>
              <a:cxnLst/>
              <a:rect l="l" t="t" r="r" b="b"/>
              <a:pathLst>
                <a:path w="1342" h="1047" extrusionOk="0">
                  <a:moveTo>
                    <a:pt x="997" y="1"/>
                  </a:moveTo>
                  <a:cubicBezTo>
                    <a:pt x="979" y="1"/>
                    <a:pt x="960" y="3"/>
                    <a:pt x="942" y="7"/>
                  </a:cubicBezTo>
                  <a:lnTo>
                    <a:pt x="235" y="116"/>
                  </a:lnTo>
                  <a:cubicBezTo>
                    <a:pt x="92" y="138"/>
                    <a:pt x="1" y="281"/>
                    <a:pt x="18" y="424"/>
                  </a:cubicBezTo>
                  <a:lnTo>
                    <a:pt x="92" y="840"/>
                  </a:lnTo>
                  <a:cubicBezTo>
                    <a:pt x="107" y="950"/>
                    <a:pt x="221" y="1047"/>
                    <a:pt x="345" y="1047"/>
                  </a:cubicBezTo>
                  <a:cubicBezTo>
                    <a:pt x="363" y="1047"/>
                    <a:pt x="381" y="1044"/>
                    <a:pt x="400" y="1040"/>
                  </a:cubicBezTo>
                  <a:lnTo>
                    <a:pt x="1103" y="932"/>
                  </a:lnTo>
                  <a:cubicBezTo>
                    <a:pt x="1250" y="914"/>
                    <a:pt x="1341" y="767"/>
                    <a:pt x="1320" y="641"/>
                  </a:cubicBezTo>
                  <a:lnTo>
                    <a:pt x="1250" y="224"/>
                  </a:lnTo>
                  <a:cubicBezTo>
                    <a:pt x="1235" y="99"/>
                    <a:pt x="1121" y="1"/>
                    <a:pt x="997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4477880" y="2788302"/>
              <a:ext cx="26735" cy="20831"/>
            </a:xfrm>
            <a:custGeom>
              <a:avLst/>
              <a:gdLst/>
              <a:ahLst/>
              <a:cxnLst/>
              <a:rect l="l" t="t" r="r" b="b"/>
              <a:pathLst>
                <a:path w="652" h="508" extrusionOk="0">
                  <a:moveTo>
                    <a:pt x="509" y="0"/>
                  </a:moveTo>
                  <a:lnTo>
                    <a:pt x="218" y="35"/>
                  </a:lnTo>
                  <a:cubicBezTo>
                    <a:pt x="92" y="57"/>
                    <a:pt x="1" y="165"/>
                    <a:pt x="1" y="291"/>
                  </a:cubicBezTo>
                  <a:lnTo>
                    <a:pt x="1" y="343"/>
                  </a:lnTo>
                  <a:lnTo>
                    <a:pt x="40" y="508"/>
                  </a:lnTo>
                  <a:lnTo>
                    <a:pt x="652" y="399"/>
                  </a:lnTo>
                  <a:cubicBezTo>
                    <a:pt x="600" y="273"/>
                    <a:pt x="543" y="126"/>
                    <a:pt x="509" y="0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4281473" y="2769686"/>
              <a:ext cx="475248" cy="249474"/>
            </a:xfrm>
            <a:custGeom>
              <a:avLst/>
              <a:gdLst/>
              <a:ahLst/>
              <a:cxnLst/>
              <a:rect l="l" t="t" r="r" b="b"/>
              <a:pathLst>
                <a:path w="11590" h="6084" extrusionOk="0">
                  <a:moveTo>
                    <a:pt x="10667" y="1"/>
                  </a:moveTo>
                  <a:cubicBezTo>
                    <a:pt x="10655" y="1"/>
                    <a:pt x="10643" y="2"/>
                    <a:pt x="10631" y="3"/>
                  </a:cubicBezTo>
                  <a:lnTo>
                    <a:pt x="257" y="1704"/>
                  </a:lnTo>
                  <a:cubicBezTo>
                    <a:pt x="92" y="1721"/>
                    <a:pt x="1" y="1864"/>
                    <a:pt x="18" y="2007"/>
                  </a:cubicBezTo>
                  <a:lnTo>
                    <a:pt x="652" y="5860"/>
                  </a:lnTo>
                  <a:cubicBezTo>
                    <a:pt x="667" y="5985"/>
                    <a:pt x="781" y="6084"/>
                    <a:pt x="905" y="6084"/>
                  </a:cubicBezTo>
                  <a:cubicBezTo>
                    <a:pt x="923" y="6084"/>
                    <a:pt x="942" y="6082"/>
                    <a:pt x="960" y="6077"/>
                  </a:cubicBezTo>
                  <a:lnTo>
                    <a:pt x="11338" y="4394"/>
                  </a:lnTo>
                  <a:cubicBezTo>
                    <a:pt x="11481" y="4359"/>
                    <a:pt x="11590" y="4216"/>
                    <a:pt x="11573" y="4068"/>
                  </a:cubicBezTo>
                  <a:lnTo>
                    <a:pt x="10939" y="237"/>
                  </a:lnTo>
                  <a:cubicBezTo>
                    <a:pt x="10923" y="90"/>
                    <a:pt x="10801" y="1"/>
                    <a:pt x="10667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4282211" y="2851283"/>
              <a:ext cx="41" cy="738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7"/>
                  </a:lnTo>
                  <a:close/>
                </a:path>
              </a:pathLst>
            </a:custGeom>
            <a:solidFill>
              <a:srgbClr val="D0C5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4282211" y="2839515"/>
              <a:ext cx="473813" cy="180094"/>
            </a:xfrm>
            <a:custGeom>
              <a:avLst/>
              <a:gdLst/>
              <a:ahLst/>
              <a:cxnLst/>
              <a:rect l="l" t="t" r="r" b="b"/>
              <a:pathLst>
                <a:path w="11555" h="4392" extrusionOk="0">
                  <a:moveTo>
                    <a:pt x="239" y="1"/>
                  </a:moveTo>
                  <a:cubicBezTo>
                    <a:pt x="91" y="18"/>
                    <a:pt x="0" y="144"/>
                    <a:pt x="0" y="287"/>
                  </a:cubicBezTo>
                  <a:lnTo>
                    <a:pt x="0" y="304"/>
                  </a:lnTo>
                  <a:lnTo>
                    <a:pt x="634" y="4157"/>
                  </a:lnTo>
                  <a:cubicBezTo>
                    <a:pt x="651" y="4283"/>
                    <a:pt x="781" y="4392"/>
                    <a:pt x="907" y="4392"/>
                  </a:cubicBezTo>
                  <a:cubicBezTo>
                    <a:pt x="924" y="4392"/>
                    <a:pt x="942" y="4392"/>
                    <a:pt x="942" y="4374"/>
                  </a:cubicBezTo>
                  <a:lnTo>
                    <a:pt x="11320" y="2691"/>
                  </a:lnTo>
                  <a:cubicBezTo>
                    <a:pt x="11463" y="2656"/>
                    <a:pt x="11555" y="2548"/>
                    <a:pt x="11555" y="2422"/>
                  </a:cubicBezTo>
                  <a:lnTo>
                    <a:pt x="11555" y="2365"/>
                  </a:lnTo>
                  <a:cubicBezTo>
                    <a:pt x="11520" y="2222"/>
                    <a:pt x="11411" y="2131"/>
                    <a:pt x="11264" y="2131"/>
                  </a:cubicBezTo>
                  <a:lnTo>
                    <a:pt x="11212" y="2131"/>
                  </a:lnTo>
                  <a:lnTo>
                    <a:pt x="1467" y="3723"/>
                  </a:lnTo>
                  <a:lnTo>
                    <a:pt x="1432" y="3723"/>
                  </a:lnTo>
                  <a:cubicBezTo>
                    <a:pt x="1285" y="3723"/>
                    <a:pt x="1159" y="3632"/>
                    <a:pt x="1141" y="3489"/>
                  </a:cubicBezTo>
                  <a:lnTo>
                    <a:pt x="616" y="270"/>
                  </a:lnTo>
                  <a:cubicBezTo>
                    <a:pt x="582" y="109"/>
                    <a:pt x="434" y="1"/>
                    <a:pt x="291" y="1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0"/>
            <p:cNvSpPr/>
            <p:nvPr/>
          </p:nvSpPr>
          <p:spPr>
            <a:xfrm>
              <a:off x="4315629" y="2961747"/>
              <a:ext cx="23742" cy="23004"/>
            </a:xfrm>
            <a:custGeom>
              <a:avLst/>
              <a:gdLst/>
              <a:ahLst/>
              <a:cxnLst/>
              <a:rect l="l" t="t" r="r" b="b"/>
              <a:pathLst>
                <a:path w="579" h="561" extrusionOk="0">
                  <a:moveTo>
                    <a:pt x="435" y="0"/>
                  </a:moveTo>
                  <a:lnTo>
                    <a:pt x="53" y="57"/>
                  </a:lnTo>
                  <a:cubicBezTo>
                    <a:pt x="18" y="74"/>
                    <a:pt x="1" y="92"/>
                    <a:pt x="1" y="126"/>
                  </a:cubicBezTo>
                  <a:lnTo>
                    <a:pt x="75" y="508"/>
                  </a:lnTo>
                  <a:cubicBezTo>
                    <a:pt x="75" y="543"/>
                    <a:pt x="109" y="560"/>
                    <a:pt x="127" y="560"/>
                  </a:cubicBezTo>
                  <a:lnTo>
                    <a:pt x="526" y="508"/>
                  </a:lnTo>
                  <a:cubicBezTo>
                    <a:pt x="561" y="491"/>
                    <a:pt x="578" y="469"/>
                    <a:pt x="578" y="434"/>
                  </a:cubicBezTo>
                  <a:lnTo>
                    <a:pt x="509" y="57"/>
                  </a:lnTo>
                  <a:cubicBezTo>
                    <a:pt x="509" y="18"/>
                    <a:pt x="470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4344454" y="2956581"/>
              <a:ext cx="23906" cy="23701"/>
            </a:xfrm>
            <a:custGeom>
              <a:avLst/>
              <a:gdLst/>
              <a:ahLst/>
              <a:cxnLst/>
              <a:rect l="l" t="t" r="r" b="b"/>
              <a:pathLst>
                <a:path w="583" h="578" extrusionOk="0">
                  <a:moveTo>
                    <a:pt x="435" y="1"/>
                  </a:moveTo>
                  <a:lnTo>
                    <a:pt x="57" y="74"/>
                  </a:lnTo>
                  <a:cubicBezTo>
                    <a:pt x="23" y="74"/>
                    <a:pt x="1" y="109"/>
                    <a:pt x="1" y="144"/>
                  </a:cubicBezTo>
                  <a:lnTo>
                    <a:pt x="75" y="526"/>
                  </a:lnTo>
                  <a:cubicBezTo>
                    <a:pt x="75" y="560"/>
                    <a:pt x="109" y="578"/>
                    <a:pt x="131" y="578"/>
                  </a:cubicBezTo>
                  <a:lnTo>
                    <a:pt x="526" y="508"/>
                  </a:lnTo>
                  <a:cubicBezTo>
                    <a:pt x="565" y="508"/>
                    <a:pt x="582" y="469"/>
                    <a:pt x="582" y="452"/>
                  </a:cubicBezTo>
                  <a:lnTo>
                    <a:pt x="509" y="53"/>
                  </a:lnTo>
                  <a:cubicBezTo>
                    <a:pt x="509" y="18"/>
                    <a:pt x="474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0"/>
            <p:cNvSpPr/>
            <p:nvPr/>
          </p:nvSpPr>
          <p:spPr>
            <a:xfrm>
              <a:off x="4373485" y="2952152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34" y="0"/>
                  </a:moveTo>
                  <a:lnTo>
                    <a:pt x="52" y="74"/>
                  </a:lnTo>
                  <a:cubicBezTo>
                    <a:pt x="17" y="74"/>
                    <a:pt x="0" y="109"/>
                    <a:pt x="0" y="126"/>
                  </a:cubicBezTo>
                  <a:lnTo>
                    <a:pt x="74" y="525"/>
                  </a:lnTo>
                  <a:cubicBezTo>
                    <a:pt x="74" y="551"/>
                    <a:pt x="92" y="567"/>
                    <a:pt x="109" y="567"/>
                  </a:cubicBezTo>
                  <a:cubicBezTo>
                    <a:pt x="115" y="567"/>
                    <a:pt x="121" y="565"/>
                    <a:pt x="126" y="560"/>
                  </a:cubicBezTo>
                  <a:lnTo>
                    <a:pt x="525" y="508"/>
                  </a:lnTo>
                  <a:cubicBezTo>
                    <a:pt x="560" y="508"/>
                    <a:pt x="577" y="469"/>
                    <a:pt x="577" y="434"/>
                  </a:cubicBezTo>
                  <a:lnTo>
                    <a:pt x="508" y="52"/>
                  </a:lnTo>
                  <a:cubicBezTo>
                    <a:pt x="508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0"/>
            <p:cNvSpPr/>
            <p:nvPr/>
          </p:nvSpPr>
          <p:spPr>
            <a:xfrm>
              <a:off x="4402270" y="2947478"/>
              <a:ext cx="23906" cy="23209"/>
            </a:xfrm>
            <a:custGeom>
              <a:avLst/>
              <a:gdLst/>
              <a:ahLst/>
              <a:cxnLst/>
              <a:rect l="l" t="t" r="r" b="b"/>
              <a:pathLst>
                <a:path w="583" h="566" extrusionOk="0">
                  <a:moveTo>
                    <a:pt x="457" y="1"/>
                  </a:moveTo>
                  <a:cubicBezTo>
                    <a:pt x="450" y="1"/>
                    <a:pt x="442" y="2"/>
                    <a:pt x="435" y="6"/>
                  </a:cubicBezTo>
                  <a:lnTo>
                    <a:pt x="57" y="58"/>
                  </a:lnTo>
                  <a:cubicBezTo>
                    <a:pt x="23" y="79"/>
                    <a:pt x="1" y="97"/>
                    <a:pt x="1" y="132"/>
                  </a:cubicBezTo>
                  <a:lnTo>
                    <a:pt x="75" y="513"/>
                  </a:lnTo>
                  <a:cubicBezTo>
                    <a:pt x="75" y="548"/>
                    <a:pt x="109" y="565"/>
                    <a:pt x="148" y="565"/>
                  </a:cubicBezTo>
                  <a:lnTo>
                    <a:pt x="526" y="513"/>
                  </a:lnTo>
                  <a:cubicBezTo>
                    <a:pt x="565" y="492"/>
                    <a:pt x="582" y="474"/>
                    <a:pt x="582" y="440"/>
                  </a:cubicBezTo>
                  <a:lnTo>
                    <a:pt x="509" y="40"/>
                  </a:lnTo>
                  <a:cubicBezTo>
                    <a:pt x="509" y="26"/>
                    <a:pt x="486" y="1"/>
                    <a:pt x="457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4569893" y="2920292"/>
              <a:ext cx="23701" cy="23004"/>
            </a:xfrm>
            <a:custGeom>
              <a:avLst/>
              <a:gdLst/>
              <a:ahLst/>
              <a:cxnLst/>
              <a:rect l="l" t="t" r="r" b="b"/>
              <a:pathLst>
                <a:path w="578" h="561" extrusionOk="0">
                  <a:moveTo>
                    <a:pt x="434" y="1"/>
                  </a:moveTo>
                  <a:lnTo>
                    <a:pt x="57" y="53"/>
                  </a:lnTo>
                  <a:cubicBezTo>
                    <a:pt x="17" y="70"/>
                    <a:pt x="0" y="92"/>
                    <a:pt x="0" y="126"/>
                  </a:cubicBezTo>
                  <a:lnTo>
                    <a:pt x="57" y="504"/>
                  </a:lnTo>
                  <a:cubicBezTo>
                    <a:pt x="74" y="543"/>
                    <a:pt x="91" y="560"/>
                    <a:pt x="126" y="560"/>
                  </a:cubicBezTo>
                  <a:lnTo>
                    <a:pt x="525" y="504"/>
                  </a:lnTo>
                  <a:cubicBezTo>
                    <a:pt x="542" y="486"/>
                    <a:pt x="577" y="469"/>
                    <a:pt x="560" y="434"/>
                  </a:cubicBezTo>
                  <a:lnTo>
                    <a:pt x="508" y="53"/>
                  </a:lnTo>
                  <a:cubicBezTo>
                    <a:pt x="490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4598882" y="2915126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1"/>
                  </a:moveTo>
                  <a:lnTo>
                    <a:pt x="52" y="70"/>
                  </a:lnTo>
                  <a:cubicBezTo>
                    <a:pt x="18" y="70"/>
                    <a:pt x="0" y="109"/>
                    <a:pt x="0" y="144"/>
                  </a:cubicBezTo>
                  <a:lnTo>
                    <a:pt x="52" y="521"/>
                  </a:lnTo>
                  <a:cubicBezTo>
                    <a:pt x="70" y="560"/>
                    <a:pt x="87" y="578"/>
                    <a:pt x="126" y="578"/>
                  </a:cubicBezTo>
                  <a:lnTo>
                    <a:pt x="521" y="504"/>
                  </a:lnTo>
                  <a:cubicBezTo>
                    <a:pt x="543" y="504"/>
                    <a:pt x="577" y="469"/>
                    <a:pt x="560" y="452"/>
                  </a:cubicBezTo>
                  <a:lnTo>
                    <a:pt x="504" y="53"/>
                  </a:lnTo>
                  <a:cubicBezTo>
                    <a:pt x="486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4627708" y="2910698"/>
              <a:ext cx="23701" cy="23168"/>
            </a:xfrm>
            <a:custGeom>
              <a:avLst/>
              <a:gdLst/>
              <a:ahLst/>
              <a:cxnLst/>
              <a:rect l="l" t="t" r="r" b="b"/>
              <a:pathLst>
                <a:path w="578" h="565" extrusionOk="0">
                  <a:moveTo>
                    <a:pt x="434" y="0"/>
                  </a:moveTo>
                  <a:lnTo>
                    <a:pt x="57" y="70"/>
                  </a:lnTo>
                  <a:cubicBezTo>
                    <a:pt x="18" y="70"/>
                    <a:pt x="0" y="109"/>
                    <a:pt x="0" y="126"/>
                  </a:cubicBezTo>
                  <a:lnTo>
                    <a:pt x="57" y="521"/>
                  </a:lnTo>
                  <a:cubicBezTo>
                    <a:pt x="71" y="538"/>
                    <a:pt x="85" y="565"/>
                    <a:pt x="108" y="565"/>
                  </a:cubicBezTo>
                  <a:cubicBezTo>
                    <a:pt x="114" y="565"/>
                    <a:pt x="120" y="563"/>
                    <a:pt x="126" y="560"/>
                  </a:cubicBezTo>
                  <a:lnTo>
                    <a:pt x="525" y="504"/>
                  </a:lnTo>
                  <a:cubicBezTo>
                    <a:pt x="543" y="504"/>
                    <a:pt x="577" y="469"/>
                    <a:pt x="560" y="434"/>
                  </a:cubicBezTo>
                  <a:lnTo>
                    <a:pt x="508" y="52"/>
                  </a:lnTo>
                  <a:cubicBezTo>
                    <a:pt x="491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4685523" y="2900898"/>
              <a:ext cx="23701" cy="23865"/>
            </a:xfrm>
            <a:custGeom>
              <a:avLst/>
              <a:gdLst/>
              <a:ahLst/>
              <a:cxnLst/>
              <a:rect l="l" t="t" r="r" b="b"/>
              <a:pathLst>
                <a:path w="578" h="582" extrusionOk="0">
                  <a:moveTo>
                    <a:pt x="434" y="1"/>
                  </a:moveTo>
                  <a:lnTo>
                    <a:pt x="57" y="74"/>
                  </a:lnTo>
                  <a:cubicBezTo>
                    <a:pt x="18" y="74"/>
                    <a:pt x="0" y="109"/>
                    <a:pt x="0" y="148"/>
                  </a:cubicBezTo>
                  <a:lnTo>
                    <a:pt x="35" y="326"/>
                  </a:lnTo>
                  <a:lnTo>
                    <a:pt x="57" y="526"/>
                  </a:lnTo>
                  <a:cubicBezTo>
                    <a:pt x="74" y="565"/>
                    <a:pt x="91" y="582"/>
                    <a:pt x="126" y="582"/>
                  </a:cubicBezTo>
                  <a:lnTo>
                    <a:pt x="525" y="508"/>
                  </a:lnTo>
                  <a:cubicBezTo>
                    <a:pt x="543" y="508"/>
                    <a:pt x="577" y="474"/>
                    <a:pt x="560" y="434"/>
                  </a:cubicBezTo>
                  <a:lnTo>
                    <a:pt x="543" y="257"/>
                  </a:lnTo>
                  <a:lnTo>
                    <a:pt x="508" y="57"/>
                  </a:lnTo>
                  <a:cubicBezTo>
                    <a:pt x="508" y="22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4715948" y="2906966"/>
              <a:ext cx="22266" cy="12835"/>
            </a:xfrm>
            <a:custGeom>
              <a:avLst/>
              <a:gdLst/>
              <a:ahLst/>
              <a:cxnLst/>
              <a:rect l="l" t="t" r="r" b="b"/>
              <a:pathLst>
                <a:path w="543" h="313" extrusionOk="0">
                  <a:moveTo>
                    <a:pt x="434" y="0"/>
                  </a:moveTo>
                  <a:lnTo>
                    <a:pt x="52" y="52"/>
                  </a:lnTo>
                  <a:cubicBezTo>
                    <a:pt x="18" y="70"/>
                    <a:pt x="0" y="91"/>
                    <a:pt x="0" y="126"/>
                  </a:cubicBezTo>
                  <a:lnTo>
                    <a:pt x="35" y="269"/>
                  </a:lnTo>
                  <a:cubicBezTo>
                    <a:pt x="35" y="283"/>
                    <a:pt x="47" y="313"/>
                    <a:pt x="73" y="313"/>
                  </a:cubicBezTo>
                  <a:cubicBezTo>
                    <a:pt x="78" y="313"/>
                    <a:pt x="85" y="311"/>
                    <a:pt x="91" y="308"/>
                  </a:cubicBezTo>
                  <a:lnTo>
                    <a:pt x="486" y="252"/>
                  </a:lnTo>
                  <a:cubicBezTo>
                    <a:pt x="508" y="234"/>
                    <a:pt x="543" y="217"/>
                    <a:pt x="525" y="178"/>
                  </a:cubicBezTo>
                  <a:lnTo>
                    <a:pt x="508" y="52"/>
                  </a:lnTo>
                  <a:cubicBezTo>
                    <a:pt x="508" y="17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4658133" y="2916356"/>
              <a:ext cx="22266" cy="12876"/>
            </a:xfrm>
            <a:custGeom>
              <a:avLst/>
              <a:gdLst/>
              <a:ahLst/>
              <a:cxnLst/>
              <a:rect l="l" t="t" r="r" b="b"/>
              <a:pathLst>
                <a:path w="543" h="314" extrusionOk="0">
                  <a:moveTo>
                    <a:pt x="454" y="1"/>
                  </a:moveTo>
                  <a:cubicBezTo>
                    <a:pt x="447" y="1"/>
                    <a:pt x="441" y="2"/>
                    <a:pt x="434" y="5"/>
                  </a:cubicBezTo>
                  <a:lnTo>
                    <a:pt x="52" y="57"/>
                  </a:lnTo>
                  <a:cubicBezTo>
                    <a:pt x="18" y="57"/>
                    <a:pt x="0" y="97"/>
                    <a:pt x="0" y="131"/>
                  </a:cubicBezTo>
                  <a:lnTo>
                    <a:pt x="18" y="257"/>
                  </a:lnTo>
                  <a:cubicBezTo>
                    <a:pt x="35" y="296"/>
                    <a:pt x="52" y="313"/>
                    <a:pt x="91" y="313"/>
                  </a:cubicBezTo>
                  <a:lnTo>
                    <a:pt x="486" y="257"/>
                  </a:lnTo>
                  <a:cubicBezTo>
                    <a:pt x="508" y="240"/>
                    <a:pt x="543" y="222"/>
                    <a:pt x="525" y="188"/>
                  </a:cubicBezTo>
                  <a:lnTo>
                    <a:pt x="508" y="40"/>
                  </a:lnTo>
                  <a:cubicBezTo>
                    <a:pt x="508" y="26"/>
                    <a:pt x="482" y="1"/>
                    <a:pt x="45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4355689" y="2925459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34" y="0"/>
                  </a:moveTo>
                  <a:lnTo>
                    <a:pt x="52" y="74"/>
                  </a:lnTo>
                  <a:cubicBezTo>
                    <a:pt x="18" y="74"/>
                    <a:pt x="0" y="109"/>
                    <a:pt x="0" y="126"/>
                  </a:cubicBezTo>
                  <a:lnTo>
                    <a:pt x="74" y="525"/>
                  </a:lnTo>
                  <a:cubicBezTo>
                    <a:pt x="74" y="551"/>
                    <a:pt x="93" y="567"/>
                    <a:pt x="109" y="567"/>
                  </a:cubicBezTo>
                  <a:cubicBezTo>
                    <a:pt x="115" y="567"/>
                    <a:pt x="121" y="565"/>
                    <a:pt x="126" y="560"/>
                  </a:cubicBezTo>
                  <a:lnTo>
                    <a:pt x="525" y="508"/>
                  </a:lnTo>
                  <a:cubicBezTo>
                    <a:pt x="543" y="508"/>
                    <a:pt x="577" y="469"/>
                    <a:pt x="560" y="434"/>
                  </a:cubicBezTo>
                  <a:lnTo>
                    <a:pt x="508" y="52"/>
                  </a:lnTo>
                  <a:cubicBezTo>
                    <a:pt x="508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0"/>
            <p:cNvSpPr/>
            <p:nvPr/>
          </p:nvSpPr>
          <p:spPr>
            <a:xfrm>
              <a:off x="4384515" y="2920989"/>
              <a:ext cx="23865" cy="23004"/>
            </a:xfrm>
            <a:custGeom>
              <a:avLst/>
              <a:gdLst/>
              <a:ahLst/>
              <a:cxnLst/>
              <a:rect l="l" t="t" r="r" b="b"/>
              <a:pathLst>
                <a:path w="582" h="561" extrusionOk="0">
                  <a:moveTo>
                    <a:pt x="434" y="1"/>
                  </a:moveTo>
                  <a:lnTo>
                    <a:pt x="57" y="53"/>
                  </a:lnTo>
                  <a:cubicBezTo>
                    <a:pt x="22" y="75"/>
                    <a:pt x="0" y="92"/>
                    <a:pt x="0" y="127"/>
                  </a:cubicBezTo>
                  <a:lnTo>
                    <a:pt x="74" y="509"/>
                  </a:lnTo>
                  <a:cubicBezTo>
                    <a:pt x="74" y="543"/>
                    <a:pt x="109" y="561"/>
                    <a:pt x="130" y="561"/>
                  </a:cubicBezTo>
                  <a:lnTo>
                    <a:pt x="525" y="509"/>
                  </a:lnTo>
                  <a:cubicBezTo>
                    <a:pt x="542" y="487"/>
                    <a:pt x="581" y="469"/>
                    <a:pt x="564" y="435"/>
                  </a:cubicBezTo>
                  <a:lnTo>
                    <a:pt x="508" y="36"/>
                  </a:lnTo>
                  <a:cubicBezTo>
                    <a:pt x="508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0"/>
            <p:cNvSpPr/>
            <p:nvPr/>
          </p:nvSpPr>
          <p:spPr>
            <a:xfrm>
              <a:off x="4413505" y="2915864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0"/>
                  </a:moveTo>
                  <a:lnTo>
                    <a:pt x="52" y="69"/>
                  </a:lnTo>
                  <a:cubicBezTo>
                    <a:pt x="18" y="69"/>
                    <a:pt x="0" y="109"/>
                    <a:pt x="0" y="143"/>
                  </a:cubicBezTo>
                  <a:lnTo>
                    <a:pt x="74" y="525"/>
                  </a:lnTo>
                  <a:cubicBezTo>
                    <a:pt x="74" y="560"/>
                    <a:pt x="91" y="577"/>
                    <a:pt x="126" y="577"/>
                  </a:cubicBezTo>
                  <a:lnTo>
                    <a:pt x="525" y="503"/>
                  </a:lnTo>
                  <a:cubicBezTo>
                    <a:pt x="543" y="503"/>
                    <a:pt x="577" y="469"/>
                    <a:pt x="560" y="451"/>
                  </a:cubicBezTo>
                  <a:lnTo>
                    <a:pt x="508" y="52"/>
                  </a:lnTo>
                  <a:cubicBezTo>
                    <a:pt x="508" y="17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4442330" y="2911395"/>
              <a:ext cx="23865" cy="23209"/>
            </a:xfrm>
            <a:custGeom>
              <a:avLst/>
              <a:gdLst/>
              <a:ahLst/>
              <a:cxnLst/>
              <a:rect l="l" t="t" r="r" b="b"/>
              <a:pathLst>
                <a:path w="582" h="566" extrusionOk="0">
                  <a:moveTo>
                    <a:pt x="434" y="1"/>
                  </a:moveTo>
                  <a:lnTo>
                    <a:pt x="57" y="70"/>
                  </a:lnTo>
                  <a:cubicBezTo>
                    <a:pt x="22" y="70"/>
                    <a:pt x="0" y="109"/>
                    <a:pt x="0" y="126"/>
                  </a:cubicBezTo>
                  <a:lnTo>
                    <a:pt x="74" y="526"/>
                  </a:lnTo>
                  <a:cubicBezTo>
                    <a:pt x="74" y="540"/>
                    <a:pt x="85" y="565"/>
                    <a:pt x="110" y="565"/>
                  </a:cubicBezTo>
                  <a:cubicBezTo>
                    <a:pt x="116" y="565"/>
                    <a:pt x="123" y="564"/>
                    <a:pt x="130" y="560"/>
                  </a:cubicBezTo>
                  <a:lnTo>
                    <a:pt x="525" y="504"/>
                  </a:lnTo>
                  <a:cubicBezTo>
                    <a:pt x="543" y="504"/>
                    <a:pt x="582" y="469"/>
                    <a:pt x="564" y="434"/>
                  </a:cubicBezTo>
                  <a:lnTo>
                    <a:pt x="508" y="53"/>
                  </a:lnTo>
                  <a:cubicBezTo>
                    <a:pt x="508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4471320" y="2906761"/>
              <a:ext cx="23701" cy="23168"/>
            </a:xfrm>
            <a:custGeom>
              <a:avLst/>
              <a:gdLst/>
              <a:ahLst/>
              <a:cxnLst/>
              <a:rect l="l" t="t" r="r" b="b"/>
              <a:pathLst>
                <a:path w="578" h="565" extrusionOk="0">
                  <a:moveTo>
                    <a:pt x="454" y="0"/>
                  </a:moveTo>
                  <a:cubicBezTo>
                    <a:pt x="448" y="0"/>
                    <a:pt x="441" y="2"/>
                    <a:pt x="434" y="5"/>
                  </a:cubicBezTo>
                  <a:lnTo>
                    <a:pt x="53" y="57"/>
                  </a:lnTo>
                  <a:cubicBezTo>
                    <a:pt x="18" y="57"/>
                    <a:pt x="0" y="96"/>
                    <a:pt x="0" y="131"/>
                  </a:cubicBezTo>
                  <a:lnTo>
                    <a:pt x="74" y="508"/>
                  </a:lnTo>
                  <a:cubicBezTo>
                    <a:pt x="74" y="547"/>
                    <a:pt x="92" y="565"/>
                    <a:pt x="126" y="565"/>
                  </a:cubicBezTo>
                  <a:lnTo>
                    <a:pt x="525" y="491"/>
                  </a:lnTo>
                  <a:cubicBezTo>
                    <a:pt x="543" y="491"/>
                    <a:pt x="578" y="474"/>
                    <a:pt x="560" y="439"/>
                  </a:cubicBezTo>
                  <a:lnTo>
                    <a:pt x="508" y="40"/>
                  </a:lnTo>
                  <a:cubicBezTo>
                    <a:pt x="508" y="26"/>
                    <a:pt x="483" y="0"/>
                    <a:pt x="45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4500145" y="2901800"/>
              <a:ext cx="23865" cy="23701"/>
            </a:xfrm>
            <a:custGeom>
              <a:avLst/>
              <a:gdLst/>
              <a:ahLst/>
              <a:cxnLst/>
              <a:rect l="l" t="t" r="r" b="b"/>
              <a:pathLst>
                <a:path w="582" h="578" extrusionOk="0">
                  <a:moveTo>
                    <a:pt x="434" y="0"/>
                  </a:moveTo>
                  <a:lnTo>
                    <a:pt x="57" y="70"/>
                  </a:lnTo>
                  <a:cubicBezTo>
                    <a:pt x="22" y="70"/>
                    <a:pt x="0" y="109"/>
                    <a:pt x="0" y="143"/>
                  </a:cubicBezTo>
                  <a:lnTo>
                    <a:pt x="57" y="521"/>
                  </a:lnTo>
                  <a:cubicBezTo>
                    <a:pt x="74" y="560"/>
                    <a:pt x="91" y="577"/>
                    <a:pt x="130" y="577"/>
                  </a:cubicBezTo>
                  <a:lnTo>
                    <a:pt x="525" y="504"/>
                  </a:lnTo>
                  <a:cubicBezTo>
                    <a:pt x="543" y="504"/>
                    <a:pt x="582" y="469"/>
                    <a:pt x="564" y="434"/>
                  </a:cubicBezTo>
                  <a:lnTo>
                    <a:pt x="508" y="52"/>
                  </a:lnTo>
                  <a:cubicBezTo>
                    <a:pt x="508" y="18"/>
                    <a:pt x="473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4529135" y="2897330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34" y="1"/>
                  </a:moveTo>
                  <a:lnTo>
                    <a:pt x="53" y="53"/>
                  </a:lnTo>
                  <a:cubicBezTo>
                    <a:pt x="18" y="70"/>
                    <a:pt x="1" y="88"/>
                    <a:pt x="1" y="127"/>
                  </a:cubicBezTo>
                  <a:lnTo>
                    <a:pt x="53" y="521"/>
                  </a:lnTo>
                  <a:cubicBezTo>
                    <a:pt x="70" y="539"/>
                    <a:pt x="85" y="565"/>
                    <a:pt x="108" y="565"/>
                  </a:cubicBezTo>
                  <a:cubicBezTo>
                    <a:pt x="114" y="565"/>
                    <a:pt x="120" y="564"/>
                    <a:pt x="126" y="561"/>
                  </a:cubicBezTo>
                  <a:lnTo>
                    <a:pt x="526" y="504"/>
                  </a:lnTo>
                  <a:cubicBezTo>
                    <a:pt x="543" y="487"/>
                    <a:pt x="578" y="469"/>
                    <a:pt x="560" y="435"/>
                  </a:cubicBezTo>
                  <a:lnTo>
                    <a:pt x="508" y="53"/>
                  </a:lnTo>
                  <a:cubicBezTo>
                    <a:pt x="487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4557961" y="2892533"/>
              <a:ext cx="23865" cy="23373"/>
            </a:xfrm>
            <a:custGeom>
              <a:avLst/>
              <a:gdLst/>
              <a:ahLst/>
              <a:cxnLst/>
              <a:rect l="l" t="t" r="r" b="b"/>
              <a:pathLst>
                <a:path w="582" h="570" extrusionOk="0">
                  <a:moveTo>
                    <a:pt x="462" y="1"/>
                  </a:moveTo>
                  <a:cubicBezTo>
                    <a:pt x="454" y="1"/>
                    <a:pt x="445" y="3"/>
                    <a:pt x="434" y="9"/>
                  </a:cubicBezTo>
                  <a:lnTo>
                    <a:pt x="57" y="61"/>
                  </a:lnTo>
                  <a:cubicBezTo>
                    <a:pt x="22" y="61"/>
                    <a:pt x="0" y="96"/>
                    <a:pt x="0" y="135"/>
                  </a:cubicBezTo>
                  <a:lnTo>
                    <a:pt x="57" y="513"/>
                  </a:lnTo>
                  <a:cubicBezTo>
                    <a:pt x="74" y="552"/>
                    <a:pt x="92" y="569"/>
                    <a:pt x="131" y="569"/>
                  </a:cubicBezTo>
                  <a:lnTo>
                    <a:pt x="525" y="495"/>
                  </a:lnTo>
                  <a:cubicBezTo>
                    <a:pt x="543" y="495"/>
                    <a:pt x="582" y="461"/>
                    <a:pt x="564" y="443"/>
                  </a:cubicBezTo>
                  <a:lnTo>
                    <a:pt x="508" y="44"/>
                  </a:lnTo>
                  <a:cubicBezTo>
                    <a:pt x="496" y="19"/>
                    <a:pt x="483" y="1"/>
                    <a:pt x="46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4586950" y="2887572"/>
              <a:ext cx="23701" cy="23865"/>
            </a:xfrm>
            <a:custGeom>
              <a:avLst/>
              <a:gdLst/>
              <a:ahLst/>
              <a:cxnLst/>
              <a:rect l="l" t="t" r="r" b="b"/>
              <a:pathLst>
                <a:path w="578" h="582" extrusionOk="0">
                  <a:moveTo>
                    <a:pt x="435" y="0"/>
                  </a:moveTo>
                  <a:lnTo>
                    <a:pt x="53" y="74"/>
                  </a:lnTo>
                  <a:cubicBezTo>
                    <a:pt x="18" y="74"/>
                    <a:pt x="1" y="109"/>
                    <a:pt x="1" y="130"/>
                  </a:cubicBezTo>
                  <a:lnTo>
                    <a:pt x="53" y="525"/>
                  </a:lnTo>
                  <a:cubicBezTo>
                    <a:pt x="74" y="564"/>
                    <a:pt x="92" y="582"/>
                    <a:pt x="126" y="582"/>
                  </a:cubicBezTo>
                  <a:lnTo>
                    <a:pt x="526" y="508"/>
                  </a:lnTo>
                  <a:cubicBezTo>
                    <a:pt x="543" y="508"/>
                    <a:pt x="578" y="473"/>
                    <a:pt x="560" y="434"/>
                  </a:cubicBezTo>
                  <a:lnTo>
                    <a:pt x="508" y="57"/>
                  </a:lnTo>
                  <a:cubicBezTo>
                    <a:pt x="487" y="22"/>
                    <a:pt x="469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4615776" y="2883102"/>
              <a:ext cx="23865" cy="23168"/>
            </a:xfrm>
            <a:custGeom>
              <a:avLst/>
              <a:gdLst/>
              <a:ahLst/>
              <a:cxnLst/>
              <a:rect l="l" t="t" r="r" b="b"/>
              <a:pathLst>
                <a:path w="582" h="565" extrusionOk="0">
                  <a:moveTo>
                    <a:pt x="434" y="1"/>
                  </a:moveTo>
                  <a:lnTo>
                    <a:pt x="57" y="57"/>
                  </a:lnTo>
                  <a:cubicBezTo>
                    <a:pt x="22" y="74"/>
                    <a:pt x="1" y="92"/>
                    <a:pt x="1" y="131"/>
                  </a:cubicBezTo>
                  <a:lnTo>
                    <a:pt x="57" y="508"/>
                  </a:lnTo>
                  <a:cubicBezTo>
                    <a:pt x="74" y="543"/>
                    <a:pt x="92" y="565"/>
                    <a:pt x="131" y="565"/>
                  </a:cubicBezTo>
                  <a:lnTo>
                    <a:pt x="526" y="508"/>
                  </a:lnTo>
                  <a:cubicBezTo>
                    <a:pt x="543" y="491"/>
                    <a:pt x="582" y="474"/>
                    <a:pt x="565" y="435"/>
                  </a:cubicBezTo>
                  <a:lnTo>
                    <a:pt x="508" y="40"/>
                  </a:lnTo>
                  <a:cubicBezTo>
                    <a:pt x="491" y="22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4644765" y="2877936"/>
              <a:ext cx="23701" cy="23906"/>
            </a:xfrm>
            <a:custGeom>
              <a:avLst/>
              <a:gdLst/>
              <a:ahLst/>
              <a:cxnLst/>
              <a:rect l="l" t="t" r="r" b="b"/>
              <a:pathLst>
                <a:path w="578" h="583" extrusionOk="0">
                  <a:moveTo>
                    <a:pt x="435" y="1"/>
                  </a:moveTo>
                  <a:lnTo>
                    <a:pt x="53" y="75"/>
                  </a:lnTo>
                  <a:cubicBezTo>
                    <a:pt x="18" y="75"/>
                    <a:pt x="1" y="109"/>
                    <a:pt x="1" y="148"/>
                  </a:cubicBezTo>
                  <a:lnTo>
                    <a:pt x="53" y="526"/>
                  </a:lnTo>
                  <a:cubicBezTo>
                    <a:pt x="75" y="561"/>
                    <a:pt x="92" y="582"/>
                    <a:pt x="127" y="582"/>
                  </a:cubicBezTo>
                  <a:lnTo>
                    <a:pt x="526" y="509"/>
                  </a:lnTo>
                  <a:cubicBezTo>
                    <a:pt x="543" y="509"/>
                    <a:pt x="578" y="474"/>
                    <a:pt x="560" y="452"/>
                  </a:cubicBezTo>
                  <a:lnTo>
                    <a:pt x="508" y="57"/>
                  </a:lnTo>
                  <a:cubicBezTo>
                    <a:pt x="487" y="18"/>
                    <a:pt x="469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4363152" y="2894829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54" y="1"/>
                  </a:moveTo>
                  <a:cubicBezTo>
                    <a:pt x="448" y="1"/>
                    <a:pt x="441" y="2"/>
                    <a:pt x="434" y="5"/>
                  </a:cubicBezTo>
                  <a:lnTo>
                    <a:pt x="53" y="62"/>
                  </a:lnTo>
                  <a:cubicBezTo>
                    <a:pt x="18" y="62"/>
                    <a:pt x="0" y="97"/>
                    <a:pt x="0" y="131"/>
                  </a:cubicBezTo>
                  <a:lnTo>
                    <a:pt x="70" y="513"/>
                  </a:lnTo>
                  <a:cubicBezTo>
                    <a:pt x="70" y="548"/>
                    <a:pt x="109" y="565"/>
                    <a:pt x="126" y="565"/>
                  </a:cubicBezTo>
                  <a:lnTo>
                    <a:pt x="521" y="496"/>
                  </a:lnTo>
                  <a:cubicBezTo>
                    <a:pt x="560" y="496"/>
                    <a:pt x="578" y="457"/>
                    <a:pt x="578" y="439"/>
                  </a:cubicBezTo>
                  <a:lnTo>
                    <a:pt x="504" y="40"/>
                  </a:lnTo>
                  <a:cubicBezTo>
                    <a:pt x="504" y="26"/>
                    <a:pt x="481" y="1"/>
                    <a:pt x="45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4391240" y="2889868"/>
              <a:ext cx="23742" cy="23701"/>
            </a:xfrm>
            <a:custGeom>
              <a:avLst/>
              <a:gdLst/>
              <a:ahLst/>
              <a:cxnLst/>
              <a:rect l="l" t="t" r="r" b="b"/>
              <a:pathLst>
                <a:path w="579" h="578" extrusionOk="0">
                  <a:moveTo>
                    <a:pt x="452" y="1"/>
                  </a:moveTo>
                  <a:lnTo>
                    <a:pt x="53" y="74"/>
                  </a:lnTo>
                  <a:cubicBezTo>
                    <a:pt x="36" y="74"/>
                    <a:pt x="1" y="109"/>
                    <a:pt x="18" y="144"/>
                  </a:cubicBezTo>
                  <a:lnTo>
                    <a:pt x="75" y="526"/>
                  </a:lnTo>
                  <a:cubicBezTo>
                    <a:pt x="75" y="560"/>
                    <a:pt x="109" y="578"/>
                    <a:pt x="144" y="578"/>
                  </a:cubicBezTo>
                  <a:lnTo>
                    <a:pt x="526" y="508"/>
                  </a:lnTo>
                  <a:cubicBezTo>
                    <a:pt x="561" y="508"/>
                    <a:pt x="578" y="469"/>
                    <a:pt x="578" y="434"/>
                  </a:cubicBezTo>
                  <a:lnTo>
                    <a:pt x="509" y="53"/>
                  </a:lnTo>
                  <a:cubicBezTo>
                    <a:pt x="509" y="18"/>
                    <a:pt x="470" y="1"/>
                    <a:pt x="45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4420065" y="2885439"/>
              <a:ext cx="23906" cy="23168"/>
            </a:xfrm>
            <a:custGeom>
              <a:avLst/>
              <a:gdLst/>
              <a:ahLst/>
              <a:cxnLst/>
              <a:rect l="l" t="t" r="r" b="b"/>
              <a:pathLst>
                <a:path w="583" h="565" extrusionOk="0">
                  <a:moveTo>
                    <a:pt x="435" y="0"/>
                  </a:moveTo>
                  <a:lnTo>
                    <a:pt x="57" y="74"/>
                  </a:lnTo>
                  <a:cubicBezTo>
                    <a:pt x="23" y="74"/>
                    <a:pt x="1" y="109"/>
                    <a:pt x="1" y="126"/>
                  </a:cubicBezTo>
                  <a:lnTo>
                    <a:pt x="75" y="525"/>
                  </a:lnTo>
                  <a:cubicBezTo>
                    <a:pt x="75" y="539"/>
                    <a:pt x="86" y="565"/>
                    <a:pt x="111" y="565"/>
                  </a:cubicBezTo>
                  <a:cubicBezTo>
                    <a:pt x="117" y="565"/>
                    <a:pt x="124" y="563"/>
                    <a:pt x="131" y="560"/>
                  </a:cubicBezTo>
                  <a:lnTo>
                    <a:pt x="526" y="508"/>
                  </a:lnTo>
                  <a:cubicBezTo>
                    <a:pt x="543" y="508"/>
                    <a:pt x="582" y="469"/>
                    <a:pt x="565" y="434"/>
                  </a:cubicBezTo>
                  <a:lnTo>
                    <a:pt x="509" y="52"/>
                  </a:lnTo>
                  <a:cubicBezTo>
                    <a:pt x="509" y="17"/>
                    <a:pt x="474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4448358" y="2880970"/>
              <a:ext cx="23701" cy="23004"/>
            </a:xfrm>
            <a:custGeom>
              <a:avLst/>
              <a:gdLst/>
              <a:ahLst/>
              <a:cxnLst/>
              <a:rect l="l" t="t" r="r" b="b"/>
              <a:pathLst>
                <a:path w="578" h="561" extrusionOk="0">
                  <a:moveTo>
                    <a:pt x="435" y="1"/>
                  </a:moveTo>
                  <a:lnTo>
                    <a:pt x="53" y="53"/>
                  </a:lnTo>
                  <a:cubicBezTo>
                    <a:pt x="18" y="74"/>
                    <a:pt x="1" y="92"/>
                    <a:pt x="1" y="126"/>
                  </a:cubicBezTo>
                  <a:lnTo>
                    <a:pt x="70" y="508"/>
                  </a:lnTo>
                  <a:cubicBezTo>
                    <a:pt x="70" y="543"/>
                    <a:pt x="109" y="560"/>
                    <a:pt x="144" y="560"/>
                  </a:cubicBezTo>
                  <a:lnTo>
                    <a:pt x="526" y="508"/>
                  </a:lnTo>
                  <a:cubicBezTo>
                    <a:pt x="560" y="487"/>
                    <a:pt x="578" y="469"/>
                    <a:pt x="578" y="435"/>
                  </a:cubicBezTo>
                  <a:lnTo>
                    <a:pt x="504" y="35"/>
                  </a:lnTo>
                  <a:cubicBezTo>
                    <a:pt x="504" y="18"/>
                    <a:pt x="469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0"/>
            <p:cNvSpPr/>
            <p:nvPr/>
          </p:nvSpPr>
          <p:spPr>
            <a:xfrm>
              <a:off x="4476486" y="2876255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79" y="0"/>
                  </a:moveTo>
                  <a:cubicBezTo>
                    <a:pt x="471" y="0"/>
                    <a:pt x="462" y="3"/>
                    <a:pt x="452" y="7"/>
                  </a:cubicBezTo>
                  <a:lnTo>
                    <a:pt x="57" y="59"/>
                  </a:lnTo>
                  <a:cubicBezTo>
                    <a:pt x="35" y="59"/>
                    <a:pt x="0" y="98"/>
                    <a:pt x="18" y="133"/>
                  </a:cubicBezTo>
                  <a:lnTo>
                    <a:pt x="74" y="515"/>
                  </a:lnTo>
                  <a:cubicBezTo>
                    <a:pt x="91" y="550"/>
                    <a:pt x="109" y="567"/>
                    <a:pt x="143" y="567"/>
                  </a:cubicBezTo>
                  <a:lnTo>
                    <a:pt x="525" y="493"/>
                  </a:lnTo>
                  <a:cubicBezTo>
                    <a:pt x="560" y="493"/>
                    <a:pt x="577" y="458"/>
                    <a:pt x="577" y="441"/>
                  </a:cubicBezTo>
                  <a:lnTo>
                    <a:pt x="525" y="42"/>
                  </a:lnTo>
                  <a:cubicBezTo>
                    <a:pt x="513" y="16"/>
                    <a:pt x="500" y="0"/>
                    <a:pt x="479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4505476" y="2871375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0"/>
                  </a:moveTo>
                  <a:lnTo>
                    <a:pt x="53" y="70"/>
                  </a:lnTo>
                  <a:cubicBezTo>
                    <a:pt x="18" y="70"/>
                    <a:pt x="0" y="109"/>
                    <a:pt x="0" y="126"/>
                  </a:cubicBezTo>
                  <a:lnTo>
                    <a:pt x="70" y="525"/>
                  </a:lnTo>
                  <a:cubicBezTo>
                    <a:pt x="70" y="560"/>
                    <a:pt x="109" y="577"/>
                    <a:pt x="126" y="577"/>
                  </a:cubicBezTo>
                  <a:lnTo>
                    <a:pt x="521" y="504"/>
                  </a:lnTo>
                  <a:cubicBezTo>
                    <a:pt x="543" y="504"/>
                    <a:pt x="578" y="469"/>
                    <a:pt x="560" y="434"/>
                  </a:cubicBezTo>
                  <a:lnTo>
                    <a:pt x="504" y="52"/>
                  </a:lnTo>
                  <a:cubicBezTo>
                    <a:pt x="504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4533604" y="2866906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51" y="1"/>
                  </a:moveTo>
                  <a:lnTo>
                    <a:pt x="52" y="70"/>
                  </a:lnTo>
                  <a:cubicBezTo>
                    <a:pt x="17" y="70"/>
                    <a:pt x="0" y="92"/>
                    <a:pt x="0" y="127"/>
                  </a:cubicBezTo>
                  <a:lnTo>
                    <a:pt x="74" y="526"/>
                  </a:lnTo>
                  <a:cubicBezTo>
                    <a:pt x="74" y="540"/>
                    <a:pt x="97" y="565"/>
                    <a:pt x="124" y="565"/>
                  </a:cubicBezTo>
                  <a:cubicBezTo>
                    <a:pt x="130" y="565"/>
                    <a:pt x="137" y="564"/>
                    <a:pt x="143" y="561"/>
                  </a:cubicBezTo>
                  <a:lnTo>
                    <a:pt x="525" y="504"/>
                  </a:lnTo>
                  <a:cubicBezTo>
                    <a:pt x="560" y="504"/>
                    <a:pt x="577" y="469"/>
                    <a:pt x="577" y="435"/>
                  </a:cubicBezTo>
                  <a:lnTo>
                    <a:pt x="508" y="53"/>
                  </a:lnTo>
                  <a:cubicBezTo>
                    <a:pt x="508" y="18"/>
                    <a:pt x="469" y="1"/>
                    <a:pt x="451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4562389" y="2862272"/>
              <a:ext cx="23168" cy="23209"/>
            </a:xfrm>
            <a:custGeom>
              <a:avLst/>
              <a:gdLst/>
              <a:ahLst/>
              <a:cxnLst/>
              <a:rect l="l" t="t" r="r" b="b"/>
              <a:pathLst>
                <a:path w="565" h="566" extrusionOk="0">
                  <a:moveTo>
                    <a:pt x="455" y="1"/>
                  </a:moveTo>
                  <a:cubicBezTo>
                    <a:pt x="449" y="1"/>
                    <a:pt x="442" y="2"/>
                    <a:pt x="435" y="5"/>
                  </a:cubicBezTo>
                  <a:lnTo>
                    <a:pt x="40" y="57"/>
                  </a:lnTo>
                  <a:cubicBezTo>
                    <a:pt x="23" y="75"/>
                    <a:pt x="1" y="97"/>
                    <a:pt x="1" y="131"/>
                  </a:cubicBezTo>
                  <a:lnTo>
                    <a:pt x="57" y="509"/>
                  </a:lnTo>
                  <a:cubicBezTo>
                    <a:pt x="75" y="548"/>
                    <a:pt x="92" y="565"/>
                    <a:pt x="131" y="565"/>
                  </a:cubicBezTo>
                  <a:lnTo>
                    <a:pt x="509" y="509"/>
                  </a:lnTo>
                  <a:cubicBezTo>
                    <a:pt x="543" y="491"/>
                    <a:pt x="565" y="474"/>
                    <a:pt x="565" y="439"/>
                  </a:cubicBezTo>
                  <a:lnTo>
                    <a:pt x="509" y="40"/>
                  </a:lnTo>
                  <a:cubicBezTo>
                    <a:pt x="495" y="26"/>
                    <a:pt x="480" y="1"/>
                    <a:pt x="45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0"/>
            <p:cNvSpPr/>
            <p:nvPr/>
          </p:nvSpPr>
          <p:spPr>
            <a:xfrm>
              <a:off x="4590681" y="2857311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5" y="1"/>
                  </a:moveTo>
                  <a:lnTo>
                    <a:pt x="53" y="70"/>
                  </a:lnTo>
                  <a:cubicBezTo>
                    <a:pt x="18" y="70"/>
                    <a:pt x="1" y="109"/>
                    <a:pt x="1" y="144"/>
                  </a:cubicBezTo>
                  <a:lnTo>
                    <a:pt x="70" y="521"/>
                  </a:lnTo>
                  <a:cubicBezTo>
                    <a:pt x="70" y="560"/>
                    <a:pt x="109" y="578"/>
                    <a:pt x="127" y="578"/>
                  </a:cubicBezTo>
                  <a:lnTo>
                    <a:pt x="526" y="504"/>
                  </a:lnTo>
                  <a:cubicBezTo>
                    <a:pt x="560" y="504"/>
                    <a:pt x="578" y="469"/>
                    <a:pt x="560" y="452"/>
                  </a:cubicBezTo>
                  <a:lnTo>
                    <a:pt x="504" y="53"/>
                  </a:lnTo>
                  <a:cubicBezTo>
                    <a:pt x="504" y="18"/>
                    <a:pt x="469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0"/>
            <p:cNvSpPr/>
            <p:nvPr/>
          </p:nvSpPr>
          <p:spPr>
            <a:xfrm>
              <a:off x="4618810" y="2852882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52" y="0"/>
                  </a:moveTo>
                  <a:lnTo>
                    <a:pt x="57" y="70"/>
                  </a:lnTo>
                  <a:cubicBezTo>
                    <a:pt x="18" y="70"/>
                    <a:pt x="0" y="109"/>
                    <a:pt x="18" y="126"/>
                  </a:cubicBezTo>
                  <a:lnTo>
                    <a:pt x="74" y="521"/>
                  </a:lnTo>
                  <a:cubicBezTo>
                    <a:pt x="74" y="550"/>
                    <a:pt x="93" y="567"/>
                    <a:pt x="117" y="567"/>
                  </a:cubicBezTo>
                  <a:cubicBezTo>
                    <a:pt x="125" y="567"/>
                    <a:pt x="134" y="564"/>
                    <a:pt x="143" y="560"/>
                  </a:cubicBezTo>
                  <a:lnTo>
                    <a:pt x="525" y="503"/>
                  </a:lnTo>
                  <a:cubicBezTo>
                    <a:pt x="560" y="503"/>
                    <a:pt x="577" y="469"/>
                    <a:pt x="577" y="434"/>
                  </a:cubicBezTo>
                  <a:lnTo>
                    <a:pt x="508" y="52"/>
                  </a:lnTo>
                  <a:cubicBezTo>
                    <a:pt x="508" y="17"/>
                    <a:pt x="469" y="0"/>
                    <a:pt x="452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0"/>
            <p:cNvSpPr/>
            <p:nvPr/>
          </p:nvSpPr>
          <p:spPr>
            <a:xfrm>
              <a:off x="4647800" y="2848413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34" y="1"/>
                  </a:moveTo>
                  <a:lnTo>
                    <a:pt x="53" y="53"/>
                  </a:lnTo>
                  <a:cubicBezTo>
                    <a:pt x="18" y="70"/>
                    <a:pt x="1" y="87"/>
                    <a:pt x="1" y="126"/>
                  </a:cubicBezTo>
                  <a:lnTo>
                    <a:pt x="53" y="521"/>
                  </a:lnTo>
                  <a:cubicBezTo>
                    <a:pt x="67" y="539"/>
                    <a:pt x="81" y="565"/>
                    <a:pt x="106" y="565"/>
                  </a:cubicBezTo>
                  <a:cubicBezTo>
                    <a:pt x="112" y="565"/>
                    <a:pt x="119" y="564"/>
                    <a:pt x="126" y="560"/>
                  </a:cubicBezTo>
                  <a:lnTo>
                    <a:pt x="521" y="504"/>
                  </a:lnTo>
                  <a:cubicBezTo>
                    <a:pt x="543" y="487"/>
                    <a:pt x="578" y="469"/>
                    <a:pt x="560" y="435"/>
                  </a:cubicBezTo>
                  <a:lnTo>
                    <a:pt x="504" y="53"/>
                  </a:lnTo>
                  <a:cubicBezTo>
                    <a:pt x="486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0"/>
            <p:cNvSpPr/>
            <p:nvPr/>
          </p:nvSpPr>
          <p:spPr>
            <a:xfrm>
              <a:off x="4675928" y="2843698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56" y="1"/>
                  </a:moveTo>
                  <a:cubicBezTo>
                    <a:pt x="449" y="1"/>
                    <a:pt x="441" y="3"/>
                    <a:pt x="434" y="7"/>
                  </a:cubicBezTo>
                  <a:lnTo>
                    <a:pt x="52" y="59"/>
                  </a:lnTo>
                  <a:cubicBezTo>
                    <a:pt x="17" y="59"/>
                    <a:pt x="0" y="94"/>
                    <a:pt x="0" y="133"/>
                  </a:cubicBezTo>
                  <a:lnTo>
                    <a:pt x="74" y="510"/>
                  </a:lnTo>
                  <a:cubicBezTo>
                    <a:pt x="74" y="550"/>
                    <a:pt x="109" y="567"/>
                    <a:pt x="143" y="567"/>
                  </a:cubicBezTo>
                  <a:lnTo>
                    <a:pt x="525" y="493"/>
                  </a:lnTo>
                  <a:cubicBezTo>
                    <a:pt x="560" y="493"/>
                    <a:pt x="577" y="458"/>
                    <a:pt x="577" y="441"/>
                  </a:cubicBezTo>
                  <a:lnTo>
                    <a:pt x="508" y="42"/>
                  </a:lnTo>
                  <a:cubicBezTo>
                    <a:pt x="508" y="28"/>
                    <a:pt x="483" y="1"/>
                    <a:pt x="456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0"/>
            <p:cNvSpPr/>
            <p:nvPr/>
          </p:nvSpPr>
          <p:spPr>
            <a:xfrm>
              <a:off x="4341625" y="2868792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61" y="0"/>
                  </a:moveTo>
                  <a:cubicBezTo>
                    <a:pt x="453" y="0"/>
                    <a:pt x="443" y="2"/>
                    <a:pt x="434" y="7"/>
                  </a:cubicBezTo>
                  <a:lnTo>
                    <a:pt x="53" y="63"/>
                  </a:lnTo>
                  <a:cubicBezTo>
                    <a:pt x="18" y="63"/>
                    <a:pt x="0" y="98"/>
                    <a:pt x="0" y="133"/>
                  </a:cubicBezTo>
                  <a:lnTo>
                    <a:pt x="70" y="515"/>
                  </a:lnTo>
                  <a:cubicBezTo>
                    <a:pt x="70" y="549"/>
                    <a:pt x="109" y="567"/>
                    <a:pt x="126" y="567"/>
                  </a:cubicBezTo>
                  <a:lnTo>
                    <a:pt x="525" y="497"/>
                  </a:lnTo>
                  <a:cubicBezTo>
                    <a:pt x="560" y="497"/>
                    <a:pt x="578" y="458"/>
                    <a:pt x="560" y="441"/>
                  </a:cubicBezTo>
                  <a:lnTo>
                    <a:pt x="504" y="46"/>
                  </a:lnTo>
                  <a:cubicBezTo>
                    <a:pt x="504" y="17"/>
                    <a:pt x="485" y="0"/>
                    <a:pt x="461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0"/>
            <p:cNvSpPr/>
            <p:nvPr/>
          </p:nvSpPr>
          <p:spPr>
            <a:xfrm>
              <a:off x="4369713" y="2863912"/>
              <a:ext cx="23742" cy="23701"/>
            </a:xfrm>
            <a:custGeom>
              <a:avLst/>
              <a:gdLst/>
              <a:ahLst/>
              <a:cxnLst/>
              <a:rect l="l" t="t" r="r" b="b"/>
              <a:pathLst>
                <a:path w="579" h="578" extrusionOk="0">
                  <a:moveTo>
                    <a:pt x="435" y="0"/>
                  </a:moveTo>
                  <a:lnTo>
                    <a:pt x="57" y="74"/>
                  </a:lnTo>
                  <a:cubicBezTo>
                    <a:pt x="18" y="74"/>
                    <a:pt x="1" y="109"/>
                    <a:pt x="1" y="143"/>
                  </a:cubicBezTo>
                  <a:lnTo>
                    <a:pt x="75" y="525"/>
                  </a:lnTo>
                  <a:cubicBezTo>
                    <a:pt x="75" y="560"/>
                    <a:pt x="109" y="577"/>
                    <a:pt x="127" y="577"/>
                  </a:cubicBezTo>
                  <a:lnTo>
                    <a:pt x="526" y="508"/>
                  </a:lnTo>
                  <a:cubicBezTo>
                    <a:pt x="561" y="508"/>
                    <a:pt x="578" y="469"/>
                    <a:pt x="578" y="434"/>
                  </a:cubicBezTo>
                  <a:lnTo>
                    <a:pt x="509" y="57"/>
                  </a:lnTo>
                  <a:cubicBezTo>
                    <a:pt x="509" y="17"/>
                    <a:pt x="470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4397841" y="2859443"/>
              <a:ext cx="23865" cy="23209"/>
            </a:xfrm>
            <a:custGeom>
              <a:avLst/>
              <a:gdLst/>
              <a:ahLst/>
              <a:cxnLst/>
              <a:rect l="l" t="t" r="r" b="b"/>
              <a:pathLst>
                <a:path w="582" h="566" extrusionOk="0">
                  <a:moveTo>
                    <a:pt x="434" y="1"/>
                  </a:moveTo>
                  <a:lnTo>
                    <a:pt x="57" y="74"/>
                  </a:lnTo>
                  <a:cubicBezTo>
                    <a:pt x="22" y="74"/>
                    <a:pt x="1" y="109"/>
                    <a:pt x="1" y="126"/>
                  </a:cubicBezTo>
                  <a:lnTo>
                    <a:pt x="74" y="526"/>
                  </a:lnTo>
                  <a:cubicBezTo>
                    <a:pt x="74" y="540"/>
                    <a:pt x="97" y="565"/>
                    <a:pt x="126" y="565"/>
                  </a:cubicBezTo>
                  <a:cubicBezTo>
                    <a:pt x="133" y="565"/>
                    <a:pt x="141" y="564"/>
                    <a:pt x="148" y="560"/>
                  </a:cubicBezTo>
                  <a:lnTo>
                    <a:pt x="526" y="508"/>
                  </a:lnTo>
                  <a:cubicBezTo>
                    <a:pt x="565" y="508"/>
                    <a:pt x="582" y="469"/>
                    <a:pt x="582" y="435"/>
                  </a:cubicBezTo>
                  <a:lnTo>
                    <a:pt x="508" y="57"/>
                  </a:lnTo>
                  <a:cubicBezTo>
                    <a:pt x="508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4426134" y="2855015"/>
              <a:ext cx="23701" cy="22963"/>
            </a:xfrm>
            <a:custGeom>
              <a:avLst/>
              <a:gdLst/>
              <a:ahLst/>
              <a:cxnLst/>
              <a:rect l="l" t="t" r="r" b="b"/>
              <a:pathLst>
                <a:path w="578" h="560" extrusionOk="0">
                  <a:moveTo>
                    <a:pt x="452" y="0"/>
                  </a:moveTo>
                  <a:lnTo>
                    <a:pt x="52" y="57"/>
                  </a:lnTo>
                  <a:cubicBezTo>
                    <a:pt x="18" y="74"/>
                    <a:pt x="0" y="91"/>
                    <a:pt x="0" y="126"/>
                  </a:cubicBezTo>
                  <a:lnTo>
                    <a:pt x="70" y="508"/>
                  </a:lnTo>
                  <a:cubicBezTo>
                    <a:pt x="70" y="543"/>
                    <a:pt x="109" y="560"/>
                    <a:pt x="144" y="560"/>
                  </a:cubicBezTo>
                  <a:lnTo>
                    <a:pt x="525" y="508"/>
                  </a:lnTo>
                  <a:cubicBezTo>
                    <a:pt x="560" y="490"/>
                    <a:pt x="577" y="469"/>
                    <a:pt x="577" y="434"/>
                  </a:cubicBezTo>
                  <a:lnTo>
                    <a:pt x="504" y="57"/>
                  </a:lnTo>
                  <a:cubicBezTo>
                    <a:pt x="504" y="18"/>
                    <a:pt x="469" y="0"/>
                    <a:pt x="452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4454221" y="2850340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64" y="1"/>
                  </a:moveTo>
                  <a:cubicBezTo>
                    <a:pt x="460" y="1"/>
                    <a:pt x="455" y="2"/>
                    <a:pt x="452" y="6"/>
                  </a:cubicBezTo>
                  <a:lnTo>
                    <a:pt x="57" y="62"/>
                  </a:lnTo>
                  <a:cubicBezTo>
                    <a:pt x="18" y="62"/>
                    <a:pt x="1" y="97"/>
                    <a:pt x="18" y="132"/>
                  </a:cubicBezTo>
                  <a:lnTo>
                    <a:pt x="75" y="513"/>
                  </a:lnTo>
                  <a:cubicBezTo>
                    <a:pt x="75" y="548"/>
                    <a:pt x="109" y="565"/>
                    <a:pt x="144" y="565"/>
                  </a:cubicBezTo>
                  <a:lnTo>
                    <a:pt x="526" y="496"/>
                  </a:lnTo>
                  <a:cubicBezTo>
                    <a:pt x="561" y="496"/>
                    <a:pt x="578" y="457"/>
                    <a:pt x="578" y="440"/>
                  </a:cubicBezTo>
                  <a:lnTo>
                    <a:pt x="509" y="40"/>
                  </a:lnTo>
                  <a:cubicBezTo>
                    <a:pt x="509" y="26"/>
                    <a:pt x="483" y="1"/>
                    <a:pt x="46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4482350" y="2845379"/>
              <a:ext cx="23865" cy="23701"/>
            </a:xfrm>
            <a:custGeom>
              <a:avLst/>
              <a:gdLst/>
              <a:ahLst/>
              <a:cxnLst/>
              <a:rect l="l" t="t" r="r" b="b"/>
              <a:pathLst>
                <a:path w="582" h="578" extrusionOk="0">
                  <a:moveTo>
                    <a:pt x="456" y="1"/>
                  </a:moveTo>
                  <a:lnTo>
                    <a:pt x="57" y="75"/>
                  </a:lnTo>
                  <a:cubicBezTo>
                    <a:pt x="39" y="75"/>
                    <a:pt x="0" y="109"/>
                    <a:pt x="22" y="144"/>
                  </a:cubicBezTo>
                  <a:lnTo>
                    <a:pt x="74" y="526"/>
                  </a:lnTo>
                  <a:cubicBezTo>
                    <a:pt x="74" y="561"/>
                    <a:pt x="109" y="578"/>
                    <a:pt x="148" y="578"/>
                  </a:cubicBezTo>
                  <a:lnTo>
                    <a:pt x="525" y="509"/>
                  </a:lnTo>
                  <a:cubicBezTo>
                    <a:pt x="564" y="509"/>
                    <a:pt x="582" y="469"/>
                    <a:pt x="582" y="435"/>
                  </a:cubicBezTo>
                  <a:lnTo>
                    <a:pt x="508" y="53"/>
                  </a:lnTo>
                  <a:cubicBezTo>
                    <a:pt x="508" y="18"/>
                    <a:pt x="473" y="1"/>
                    <a:pt x="456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0"/>
            <p:cNvSpPr/>
            <p:nvPr/>
          </p:nvSpPr>
          <p:spPr>
            <a:xfrm>
              <a:off x="4510642" y="2840950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52" y="0"/>
                  </a:moveTo>
                  <a:lnTo>
                    <a:pt x="52" y="74"/>
                  </a:lnTo>
                  <a:cubicBezTo>
                    <a:pt x="35" y="74"/>
                    <a:pt x="0" y="109"/>
                    <a:pt x="18" y="126"/>
                  </a:cubicBezTo>
                  <a:lnTo>
                    <a:pt x="70" y="525"/>
                  </a:lnTo>
                  <a:cubicBezTo>
                    <a:pt x="70" y="551"/>
                    <a:pt x="91" y="567"/>
                    <a:pt x="115" y="567"/>
                  </a:cubicBezTo>
                  <a:cubicBezTo>
                    <a:pt x="125" y="567"/>
                    <a:pt x="134" y="565"/>
                    <a:pt x="143" y="560"/>
                  </a:cubicBezTo>
                  <a:lnTo>
                    <a:pt x="525" y="508"/>
                  </a:lnTo>
                  <a:cubicBezTo>
                    <a:pt x="560" y="508"/>
                    <a:pt x="577" y="469"/>
                    <a:pt x="577" y="434"/>
                  </a:cubicBezTo>
                  <a:lnTo>
                    <a:pt x="525" y="52"/>
                  </a:lnTo>
                  <a:cubicBezTo>
                    <a:pt x="504" y="18"/>
                    <a:pt x="486" y="0"/>
                    <a:pt x="452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4539468" y="2836481"/>
              <a:ext cx="22963" cy="23209"/>
            </a:xfrm>
            <a:custGeom>
              <a:avLst/>
              <a:gdLst/>
              <a:ahLst/>
              <a:cxnLst/>
              <a:rect l="l" t="t" r="r" b="b"/>
              <a:pathLst>
                <a:path w="560" h="566" extrusionOk="0">
                  <a:moveTo>
                    <a:pt x="434" y="1"/>
                  </a:moveTo>
                  <a:lnTo>
                    <a:pt x="39" y="53"/>
                  </a:lnTo>
                  <a:cubicBezTo>
                    <a:pt x="18" y="75"/>
                    <a:pt x="0" y="92"/>
                    <a:pt x="0" y="127"/>
                  </a:cubicBezTo>
                  <a:lnTo>
                    <a:pt x="57" y="526"/>
                  </a:lnTo>
                  <a:cubicBezTo>
                    <a:pt x="71" y="540"/>
                    <a:pt x="85" y="565"/>
                    <a:pt x="108" y="565"/>
                  </a:cubicBezTo>
                  <a:cubicBezTo>
                    <a:pt x="113" y="565"/>
                    <a:pt x="119" y="564"/>
                    <a:pt x="126" y="561"/>
                  </a:cubicBezTo>
                  <a:lnTo>
                    <a:pt x="508" y="509"/>
                  </a:lnTo>
                  <a:cubicBezTo>
                    <a:pt x="543" y="487"/>
                    <a:pt x="560" y="470"/>
                    <a:pt x="560" y="435"/>
                  </a:cubicBezTo>
                  <a:lnTo>
                    <a:pt x="508" y="53"/>
                  </a:lnTo>
                  <a:cubicBezTo>
                    <a:pt x="490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4567760" y="2831848"/>
              <a:ext cx="22963" cy="23209"/>
            </a:xfrm>
            <a:custGeom>
              <a:avLst/>
              <a:gdLst/>
              <a:ahLst/>
              <a:cxnLst/>
              <a:rect l="l" t="t" r="r" b="b"/>
              <a:pathLst>
                <a:path w="560" h="566" extrusionOk="0">
                  <a:moveTo>
                    <a:pt x="452" y="1"/>
                  </a:moveTo>
                  <a:cubicBezTo>
                    <a:pt x="447" y="1"/>
                    <a:pt x="441" y="2"/>
                    <a:pt x="434" y="5"/>
                  </a:cubicBezTo>
                  <a:lnTo>
                    <a:pt x="52" y="58"/>
                  </a:lnTo>
                  <a:cubicBezTo>
                    <a:pt x="17" y="58"/>
                    <a:pt x="0" y="97"/>
                    <a:pt x="0" y="131"/>
                  </a:cubicBezTo>
                  <a:lnTo>
                    <a:pt x="52" y="513"/>
                  </a:lnTo>
                  <a:cubicBezTo>
                    <a:pt x="69" y="548"/>
                    <a:pt x="87" y="565"/>
                    <a:pt x="126" y="565"/>
                  </a:cubicBezTo>
                  <a:lnTo>
                    <a:pt x="521" y="513"/>
                  </a:lnTo>
                  <a:cubicBezTo>
                    <a:pt x="542" y="491"/>
                    <a:pt x="560" y="474"/>
                    <a:pt x="560" y="439"/>
                  </a:cubicBezTo>
                  <a:lnTo>
                    <a:pt x="503" y="40"/>
                  </a:lnTo>
                  <a:cubicBezTo>
                    <a:pt x="489" y="26"/>
                    <a:pt x="475" y="1"/>
                    <a:pt x="45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0"/>
            <p:cNvSpPr/>
            <p:nvPr/>
          </p:nvSpPr>
          <p:spPr>
            <a:xfrm>
              <a:off x="4595848" y="2826886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1"/>
                  </a:moveTo>
                  <a:lnTo>
                    <a:pt x="53" y="70"/>
                  </a:lnTo>
                  <a:cubicBezTo>
                    <a:pt x="18" y="70"/>
                    <a:pt x="1" y="109"/>
                    <a:pt x="1" y="144"/>
                  </a:cubicBezTo>
                  <a:lnTo>
                    <a:pt x="53" y="526"/>
                  </a:lnTo>
                  <a:cubicBezTo>
                    <a:pt x="74" y="560"/>
                    <a:pt x="92" y="578"/>
                    <a:pt x="126" y="578"/>
                  </a:cubicBezTo>
                  <a:lnTo>
                    <a:pt x="526" y="504"/>
                  </a:lnTo>
                  <a:cubicBezTo>
                    <a:pt x="543" y="504"/>
                    <a:pt x="578" y="469"/>
                    <a:pt x="560" y="452"/>
                  </a:cubicBezTo>
                  <a:lnTo>
                    <a:pt x="508" y="53"/>
                  </a:lnTo>
                  <a:cubicBezTo>
                    <a:pt x="487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0"/>
            <p:cNvSpPr/>
            <p:nvPr/>
          </p:nvSpPr>
          <p:spPr>
            <a:xfrm>
              <a:off x="4623976" y="2822458"/>
              <a:ext cx="23865" cy="23701"/>
            </a:xfrm>
            <a:custGeom>
              <a:avLst/>
              <a:gdLst/>
              <a:ahLst/>
              <a:cxnLst/>
              <a:rect l="l" t="t" r="r" b="b"/>
              <a:pathLst>
                <a:path w="582" h="578" extrusionOk="0">
                  <a:moveTo>
                    <a:pt x="434" y="0"/>
                  </a:moveTo>
                  <a:lnTo>
                    <a:pt x="57" y="70"/>
                  </a:lnTo>
                  <a:cubicBezTo>
                    <a:pt x="17" y="70"/>
                    <a:pt x="0" y="109"/>
                    <a:pt x="0" y="126"/>
                  </a:cubicBezTo>
                  <a:lnTo>
                    <a:pt x="74" y="525"/>
                  </a:lnTo>
                  <a:cubicBezTo>
                    <a:pt x="74" y="560"/>
                    <a:pt x="109" y="577"/>
                    <a:pt x="126" y="577"/>
                  </a:cubicBezTo>
                  <a:lnTo>
                    <a:pt x="525" y="503"/>
                  </a:lnTo>
                  <a:cubicBezTo>
                    <a:pt x="542" y="503"/>
                    <a:pt x="582" y="469"/>
                    <a:pt x="560" y="434"/>
                  </a:cubicBezTo>
                  <a:lnTo>
                    <a:pt x="508" y="52"/>
                  </a:lnTo>
                  <a:cubicBezTo>
                    <a:pt x="508" y="18"/>
                    <a:pt x="473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4652269" y="2817988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34" y="1"/>
                  </a:moveTo>
                  <a:lnTo>
                    <a:pt x="52" y="70"/>
                  </a:lnTo>
                  <a:cubicBezTo>
                    <a:pt x="17" y="70"/>
                    <a:pt x="0" y="92"/>
                    <a:pt x="0" y="127"/>
                  </a:cubicBezTo>
                  <a:lnTo>
                    <a:pt x="69" y="526"/>
                  </a:lnTo>
                  <a:cubicBezTo>
                    <a:pt x="69" y="540"/>
                    <a:pt x="95" y="565"/>
                    <a:pt x="114" y="565"/>
                  </a:cubicBezTo>
                  <a:cubicBezTo>
                    <a:pt x="118" y="565"/>
                    <a:pt x="123" y="564"/>
                    <a:pt x="126" y="560"/>
                  </a:cubicBezTo>
                  <a:lnTo>
                    <a:pt x="521" y="504"/>
                  </a:lnTo>
                  <a:cubicBezTo>
                    <a:pt x="560" y="504"/>
                    <a:pt x="577" y="469"/>
                    <a:pt x="560" y="435"/>
                  </a:cubicBezTo>
                  <a:lnTo>
                    <a:pt x="503" y="53"/>
                  </a:lnTo>
                  <a:cubicBezTo>
                    <a:pt x="503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0"/>
            <p:cNvSpPr/>
            <p:nvPr/>
          </p:nvSpPr>
          <p:spPr>
            <a:xfrm>
              <a:off x="4297136" y="2846527"/>
              <a:ext cx="23004" cy="23291"/>
            </a:xfrm>
            <a:custGeom>
              <a:avLst/>
              <a:gdLst/>
              <a:ahLst/>
              <a:cxnLst/>
              <a:rect l="l" t="t" r="r" b="b"/>
              <a:pathLst>
                <a:path w="561" h="568" extrusionOk="0">
                  <a:moveTo>
                    <a:pt x="459" y="1"/>
                  </a:moveTo>
                  <a:cubicBezTo>
                    <a:pt x="452" y="1"/>
                    <a:pt x="444" y="3"/>
                    <a:pt x="435" y="8"/>
                  </a:cubicBezTo>
                  <a:lnTo>
                    <a:pt x="53" y="64"/>
                  </a:lnTo>
                  <a:cubicBezTo>
                    <a:pt x="18" y="64"/>
                    <a:pt x="1" y="99"/>
                    <a:pt x="1" y="133"/>
                  </a:cubicBezTo>
                  <a:lnTo>
                    <a:pt x="53" y="515"/>
                  </a:lnTo>
                  <a:cubicBezTo>
                    <a:pt x="70" y="550"/>
                    <a:pt x="92" y="567"/>
                    <a:pt x="127" y="567"/>
                  </a:cubicBezTo>
                  <a:lnTo>
                    <a:pt x="504" y="498"/>
                  </a:lnTo>
                  <a:cubicBezTo>
                    <a:pt x="543" y="498"/>
                    <a:pt x="560" y="459"/>
                    <a:pt x="560" y="441"/>
                  </a:cubicBezTo>
                  <a:lnTo>
                    <a:pt x="504" y="47"/>
                  </a:lnTo>
                  <a:cubicBezTo>
                    <a:pt x="491" y="18"/>
                    <a:pt x="478" y="1"/>
                    <a:pt x="459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0"/>
            <p:cNvSpPr/>
            <p:nvPr/>
          </p:nvSpPr>
          <p:spPr>
            <a:xfrm>
              <a:off x="4325962" y="2841648"/>
              <a:ext cx="23004" cy="23291"/>
            </a:xfrm>
            <a:custGeom>
              <a:avLst/>
              <a:gdLst/>
              <a:ahLst/>
              <a:cxnLst/>
              <a:rect l="l" t="t" r="r" b="b"/>
              <a:pathLst>
                <a:path w="561" h="568" extrusionOk="0">
                  <a:moveTo>
                    <a:pt x="435" y="1"/>
                  </a:moveTo>
                  <a:lnTo>
                    <a:pt x="57" y="75"/>
                  </a:lnTo>
                  <a:cubicBezTo>
                    <a:pt x="18" y="75"/>
                    <a:pt x="1" y="109"/>
                    <a:pt x="1" y="127"/>
                  </a:cubicBezTo>
                  <a:lnTo>
                    <a:pt x="57" y="526"/>
                  </a:lnTo>
                  <a:cubicBezTo>
                    <a:pt x="70" y="551"/>
                    <a:pt x="82" y="567"/>
                    <a:pt x="102" y="567"/>
                  </a:cubicBezTo>
                  <a:cubicBezTo>
                    <a:pt x="109" y="567"/>
                    <a:pt x="117" y="565"/>
                    <a:pt x="126" y="560"/>
                  </a:cubicBezTo>
                  <a:lnTo>
                    <a:pt x="508" y="508"/>
                  </a:lnTo>
                  <a:cubicBezTo>
                    <a:pt x="543" y="508"/>
                    <a:pt x="560" y="469"/>
                    <a:pt x="560" y="435"/>
                  </a:cubicBezTo>
                  <a:lnTo>
                    <a:pt x="508" y="57"/>
                  </a:lnTo>
                  <a:cubicBezTo>
                    <a:pt x="491" y="18"/>
                    <a:pt x="474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0"/>
            <p:cNvSpPr/>
            <p:nvPr/>
          </p:nvSpPr>
          <p:spPr>
            <a:xfrm>
              <a:off x="4354951" y="2837014"/>
              <a:ext cx="23004" cy="23209"/>
            </a:xfrm>
            <a:custGeom>
              <a:avLst/>
              <a:gdLst/>
              <a:ahLst/>
              <a:cxnLst/>
              <a:rect l="l" t="t" r="r" b="b"/>
              <a:pathLst>
                <a:path w="561" h="566" extrusionOk="0">
                  <a:moveTo>
                    <a:pt x="453" y="1"/>
                  </a:moveTo>
                  <a:cubicBezTo>
                    <a:pt x="447" y="1"/>
                    <a:pt x="441" y="2"/>
                    <a:pt x="435" y="5"/>
                  </a:cubicBezTo>
                  <a:lnTo>
                    <a:pt x="53" y="62"/>
                  </a:lnTo>
                  <a:cubicBezTo>
                    <a:pt x="18" y="79"/>
                    <a:pt x="1" y="96"/>
                    <a:pt x="1" y="131"/>
                  </a:cubicBezTo>
                  <a:lnTo>
                    <a:pt x="53" y="513"/>
                  </a:lnTo>
                  <a:cubicBezTo>
                    <a:pt x="70" y="548"/>
                    <a:pt x="92" y="565"/>
                    <a:pt x="127" y="565"/>
                  </a:cubicBezTo>
                  <a:lnTo>
                    <a:pt x="526" y="513"/>
                  </a:lnTo>
                  <a:cubicBezTo>
                    <a:pt x="543" y="496"/>
                    <a:pt x="561" y="474"/>
                    <a:pt x="561" y="439"/>
                  </a:cubicBezTo>
                  <a:lnTo>
                    <a:pt x="504" y="40"/>
                  </a:lnTo>
                  <a:cubicBezTo>
                    <a:pt x="490" y="26"/>
                    <a:pt x="476" y="1"/>
                    <a:pt x="453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0"/>
            <p:cNvSpPr/>
            <p:nvPr/>
          </p:nvSpPr>
          <p:spPr>
            <a:xfrm>
              <a:off x="4383777" y="2832053"/>
              <a:ext cx="23004" cy="23701"/>
            </a:xfrm>
            <a:custGeom>
              <a:avLst/>
              <a:gdLst/>
              <a:ahLst/>
              <a:cxnLst/>
              <a:rect l="l" t="t" r="r" b="b"/>
              <a:pathLst>
                <a:path w="561" h="578" extrusionOk="0">
                  <a:moveTo>
                    <a:pt x="435" y="0"/>
                  </a:moveTo>
                  <a:lnTo>
                    <a:pt x="57" y="74"/>
                  </a:lnTo>
                  <a:cubicBezTo>
                    <a:pt x="18" y="74"/>
                    <a:pt x="1" y="109"/>
                    <a:pt x="1" y="144"/>
                  </a:cubicBezTo>
                  <a:lnTo>
                    <a:pt x="57" y="525"/>
                  </a:lnTo>
                  <a:cubicBezTo>
                    <a:pt x="75" y="560"/>
                    <a:pt x="92" y="578"/>
                    <a:pt x="127" y="578"/>
                  </a:cubicBezTo>
                  <a:lnTo>
                    <a:pt x="526" y="508"/>
                  </a:lnTo>
                  <a:cubicBezTo>
                    <a:pt x="543" y="508"/>
                    <a:pt x="560" y="469"/>
                    <a:pt x="560" y="434"/>
                  </a:cubicBezTo>
                  <a:lnTo>
                    <a:pt x="508" y="53"/>
                  </a:lnTo>
                  <a:cubicBezTo>
                    <a:pt x="491" y="18"/>
                    <a:pt x="474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0"/>
            <p:cNvSpPr/>
            <p:nvPr/>
          </p:nvSpPr>
          <p:spPr>
            <a:xfrm>
              <a:off x="4412766" y="2827624"/>
              <a:ext cx="23004" cy="23168"/>
            </a:xfrm>
            <a:custGeom>
              <a:avLst/>
              <a:gdLst/>
              <a:ahLst/>
              <a:cxnLst/>
              <a:rect l="l" t="t" r="r" b="b"/>
              <a:pathLst>
                <a:path w="561" h="565" extrusionOk="0">
                  <a:moveTo>
                    <a:pt x="435" y="0"/>
                  </a:moveTo>
                  <a:lnTo>
                    <a:pt x="53" y="74"/>
                  </a:lnTo>
                  <a:cubicBezTo>
                    <a:pt x="18" y="74"/>
                    <a:pt x="1" y="91"/>
                    <a:pt x="1" y="126"/>
                  </a:cubicBezTo>
                  <a:lnTo>
                    <a:pt x="53" y="525"/>
                  </a:lnTo>
                  <a:cubicBezTo>
                    <a:pt x="67" y="539"/>
                    <a:pt x="84" y="564"/>
                    <a:pt x="108" y="564"/>
                  </a:cubicBezTo>
                  <a:cubicBezTo>
                    <a:pt x="114" y="564"/>
                    <a:pt x="120" y="563"/>
                    <a:pt x="127" y="560"/>
                  </a:cubicBezTo>
                  <a:lnTo>
                    <a:pt x="526" y="508"/>
                  </a:lnTo>
                  <a:cubicBezTo>
                    <a:pt x="543" y="508"/>
                    <a:pt x="561" y="469"/>
                    <a:pt x="561" y="434"/>
                  </a:cubicBezTo>
                  <a:lnTo>
                    <a:pt x="504" y="52"/>
                  </a:lnTo>
                  <a:cubicBezTo>
                    <a:pt x="487" y="17"/>
                    <a:pt x="470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0"/>
            <p:cNvSpPr/>
            <p:nvPr/>
          </p:nvSpPr>
          <p:spPr>
            <a:xfrm>
              <a:off x="4441592" y="2822950"/>
              <a:ext cx="23906" cy="23209"/>
            </a:xfrm>
            <a:custGeom>
              <a:avLst/>
              <a:gdLst/>
              <a:ahLst/>
              <a:cxnLst/>
              <a:rect l="l" t="t" r="r" b="b"/>
              <a:pathLst>
                <a:path w="583" h="566" extrusionOk="0">
                  <a:moveTo>
                    <a:pt x="455" y="1"/>
                  </a:moveTo>
                  <a:cubicBezTo>
                    <a:pt x="449" y="1"/>
                    <a:pt x="442" y="2"/>
                    <a:pt x="435" y="6"/>
                  </a:cubicBezTo>
                  <a:lnTo>
                    <a:pt x="57" y="58"/>
                  </a:lnTo>
                  <a:cubicBezTo>
                    <a:pt x="18" y="58"/>
                    <a:pt x="1" y="97"/>
                    <a:pt x="1" y="131"/>
                  </a:cubicBezTo>
                  <a:lnTo>
                    <a:pt x="57" y="513"/>
                  </a:lnTo>
                  <a:cubicBezTo>
                    <a:pt x="75" y="548"/>
                    <a:pt x="92" y="565"/>
                    <a:pt x="127" y="565"/>
                  </a:cubicBezTo>
                  <a:lnTo>
                    <a:pt x="526" y="491"/>
                  </a:lnTo>
                  <a:cubicBezTo>
                    <a:pt x="543" y="491"/>
                    <a:pt x="582" y="457"/>
                    <a:pt x="561" y="439"/>
                  </a:cubicBezTo>
                  <a:lnTo>
                    <a:pt x="508" y="40"/>
                  </a:lnTo>
                  <a:cubicBezTo>
                    <a:pt x="494" y="26"/>
                    <a:pt x="480" y="1"/>
                    <a:pt x="45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0"/>
            <p:cNvSpPr/>
            <p:nvPr/>
          </p:nvSpPr>
          <p:spPr>
            <a:xfrm>
              <a:off x="4470623" y="2817988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1"/>
                  </a:moveTo>
                  <a:lnTo>
                    <a:pt x="52" y="70"/>
                  </a:lnTo>
                  <a:cubicBezTo>
                    <a:pt x="17" y="70"/>
                    <a:pt x="0" y="109"/>
                    <a:pt x="0" y="127"/>
                  </a:cubicBezTo>
                  <a:lnTo>
                    <a:pt x="52" y="526"/>
                  </a:lnTo>
                  <a:cubicBezTo>
                    <a:pt x="70" y="560"/>
                    <a:pt x="91" y="578"/>
                    <a:pt x="126" y="578"/>
                  </a:cubicBezTo>
                  <a:lnTo>
                    <a:pt x="525" y="504"/>
                  </a:lnTo>
                  <a:cubicBezTo>
                    <a:pt x="542" y="504"/>
                    <a:pt x="577" y="469"/>
                    <a:pt x="560" y="435"/>
                  </a:cubicBezTo>
                  <a:lnTo>
                    <a:pt x="503" y="53"/>
                  </a:lnTo>
                  <a:cubicBezTo>
                    <a:pt x="486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0"/>
            <p:cNvSpPr/>
            <p:nvPr/>
          </p:nvSpPr>
          <p:spPr>
            <a:xfrm>
              <a:off x="4499407" y="2813560"/>
              <a:ext cx="23906" cy="22963"/>
            </a:xfrm>
            <a:custGeom>
              <a:avLst/>
              <a:gdLst/>
              <a:ahLst/>
              <a:cxnLst/>
              <a:rect l="l" t="t" r="r" b="b"/>
              <a:pathLst>
                <a:path w="583" h="560" extrusionOk="0">
                  <a:moveTo>
                    <a:pt x="435" y="0"/>
                  </a:moveTo>
                  <a:lnTo>
                    <a:pt x="57" y="52"/>
                  </a:lnTo>
                  <a:cubicBezTo>
                    <a:pt x="18" y="70"/>
                    <a:pt x="1" y="91"/>
                    <a:pt x="1" y="126"/>
                  </a:cubicBezTo>
                  <a:lnTo>
                    <a:pt x="57" y="525"/>
                  </a:lnTo>
                  <a:cubicBezTo>
                    <a:pt x="75" y="543"/>
                    <a:pt x="92" y="560"/>
                    <a:pt x="127" y="560"/>
                  </a:cubicBezTo>
                  <a:lnTo>
                    <a:pt x="526" y="504"/>
                  </a:lnTo>
                  <a:cubicBezTo>
                    <a:pt x="543" y="486"/>
                    <a:pt x="582" y="469"/>
                    <a:pt x="561" y="434"/>
                  </a:cubicBezTo>
                  <a:lnTo>
                    <a:pt x="509" y="52"/>
                  </a:lnTo>
                  <a:cubicBezTo>
                    <a:pt x="491" y="18"/>
                    <a:pt x="474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0"/>
            <p:cNvSpPr/>
            <p:nvPr/>
          </p:nvSpPr>
          <p:spPr>
            <a:xfrm>
              <a:off x="4528438" y="2808394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0"/>
                  </a:moveTo>
                  <a:lnTo>
                    <a:pt x="52" y="70"/>
                  </a:lnTo>
                  <a:cubicBezTo>
                    <a:pt x="18" y="70"/>
                    <a:pt x="0" y="109"/>
                    <a:pt x="0" y="144"/>
                  </a:cubicBezTo>
                  <a:lnTo>
                    <a:pt x="52" y="521"/>
                  </a:lnTo>
                  <a:cubicBezTo>
                    <a:pt x="70" y="560"/>
                    <a:pt x="91" y="577"/>
                    <a:pt x="126" y="577"/>
                  </a:cubicBezTo>
                  <a:lnTo>
                    <a:pt x="525" y="504"/>
                  </a:lnTo>
                  <a:cubicBezTo>
                    <a:pt x="543" y="504"/>
                    <a:pt x="577" y="469"/>
                    <a:pt x="560" y="452"/>
                  </a:cubicBezTo>
                  <a:lnTo>
                    <a:pt x="504" y="52"/>
                  </a:lnTo>
                  <a:cubicBezTo>
                    <a:pt x="486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0"/>
            <p:cNvSpPr/>
            <p:nvPr/>
          </p:nvSpPr>
          <p:spPr>
            <a:xfrm>
              <a:off x="4557263" y="2803924"/>
              <a:ext cx="23865" cy="23291"/>
            </a:xfrm>
            <a:custGeom>
              <a:avLst/>
              <a:gdLst/>
              <a:ahLst/>
              <a:cxnLst/>
              <a:rect l="l" t="t" r="r" b="b"/>
              <a:pathLst>
                <a:path w="582" h="568" extrusionOk="0">
                  <a:moveTo>
                    <a:pt x="434" y="1"/>
                  </a:moveTo>
                  <a:lnTo>
                    <a:pt x="56" y="70"/>
                  </a:lnTo>
                  <a:cubicBezTo>
                    <a:pt x="17" y="70"/>
                    <a:pt x="0" y="109"/>
                    <a:pt x="0" y="127"/>
                  </a:cubicBezTo>
                  <a:lnTo>
                    <a:pt x="56" y="522"/>
                  </a:lnTo>
                  <a:cubicBezTo>
                    <a:pt x="69" y="550"/>
                    <a:pt x="82" y="567"/>
                    <a:pt x="102" y="567"/>
                  </a:cubicBezTo>
                  <a:cubicBezTo>
                    <a:pt x="109" y="567"/>
                    <a:pt x="117" y="565"/>
                    <a:pt x="126" y="561"/>
                  </a:cubicBezTo>
                  <a:lnTo>
                    <a:pt x="525" y="504"/>
                  </a:lnTo>
                  <a:cubicBezTo>
                    <a:pt x="542" y="504"/>
                    <a:pt x="581" y="470"/>
                    <a:pt x="560" y="435"/>
                  </a:cubicBezTo>
                  <a:lnTo>
                    <a:pt x="508" y="53"/>
                  </a:lnTo>
                  <a:cubicBezTo>
                    <a:pt x="490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0"/>
            <p:cNvSpPr/>
            <p:nvPr/>
          </p:nvSpPr>
          <p:spPr>
            <a:xfrm>
              <a:off x="4586253" y="2799250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54" y="0"/>
                  </a:moveTo>
                  <a:cubicBezTo>
                    <a:pt x="448" y="0"/>
                    <a:pt x="441" y="2"/>
                    <a:pt x="434" y="6"/>
                  </a:cubicBezTo>
                  <a:lnTo>
                    <a:pt x="52" y="59"/>
                  </a:lnTo>
                  <a:cubicBezTo>
                    <a:pt x="18" y="76"/>
                    <a:pt x="0" y="93"/>
                    <a:pt x="0" y="132"/>
                  </a:cubicBezTo>
                  <a:lnTo>
                    <a:pt x="52" y="510"/>
                  </a:lnTo>
                  <a:cubicBezTo>
                    <a:pt x="70" y="549"/>
                    <a:pt x="91" y="566"/>
                    <a:pt x="126" y="566"/>
                  </a:cubicBezTo>
                  <a:lnTo>
                    <a:pt x="525" y="510"/>
                  </a:lnTo>
                  <a:cubicBezTo>
                    <a:pt x="543" y="492"/>
                    <a:pt x="577" y="475"/>
                    <a:pt x="560" y="440"/>
                  </a:cubicBezTo>
                  <a:lnTo>
                    <a:pt x="504" y="41"/>
                  </a:lnTo>
                  <a:cubicBezTo>
                    <a:pt x="490" y="27"/>
                    <a:pt x="476" y="0"/>
                    <a:pt x="45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0"/>
            <p:cNvSpPr/>
            <p:nvPr/>
          </p:nvSpPr>
          <p:spPr>
            <a:xfrm>
              <a:off x="4615079" y="2794165"/>
              <a:ext cx="23865" cy="238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434" y="0"/>
                  </a:moveTo>
                  <a:lnTo>
                    <a:pt x="57" y="74"/>
                  </a:lnTo>
                  <a:cubicBezTo>
                    <a:pt x="18" y="74"/>
                    <a:pt x="0" y="109"/>
                    <a:pt x="0" y="148"/>
                  </a:cubicBezTo>
                  <a:lnTo>
                    <a:pt x="57" y="525"/>
                  </a:lnTo>
                  <a:cubicBezTo>
                    <a:pt x="74" y="564"/>
                    <a:pt x="91" y="582"/>
                    <a:pt x="126" y="582"/>
                  </a:cubicBezTo>
                  <a:lnTo>
                    <a:pt x="525" y="508"/>
                  </a:lnTo>
                  <a:cubicBezTo>
                    <a:pt x="543" y="508"/>
                    <a:pt x="582" y="473"/>
                    <a:pt x="560" y="434"/>
                  </a:cubicBezTo>
                  <a:lnTo>
                    <a:pt x="508" y="57"/>
                  </a:lnTo>
                  <a:cubicBezTo>
                    <a:pt x="508" y="22"/>
                    <a:pt x="473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0"/>
            <p:cNvSpPr/>
            <p:nvPr/>
          </p:nvSpPr>
          <p:spPr>
            <a:xfrm>
              <a:off x="4644068" y="2789696"/>
              <a:ext cx="23701" cy="23373"/>
            </a:xfrm>
            <a:custGeom>
              <a:avLst/>
              <a:gdLst/>
              <a:ahLst/>
              <a:cxnLst/>
              <a:rect l="l" t="t" r="r" b="b"/>
              <a:pathLst>
                <a:path w="578" h="570" extrusionOk="0">
                  <a:moveTo>
                    <a:pt x="434" y="1"/>
                  </a:moveTo>
                  <a:lnTo>
                    <a:pt x="52" y="57"/>
                  </a:lnTo>
                  <a:cubicBezTo>
                    <a:pt x="18" y="75"/>
                    <a:pt x="0" y="92"/>
                    <a:pt x="0" y="131"/>
                  </a:cubicBezTo>
                  <a:lnTo>
                    <a:pt x="70" y="526"/>
                  </a:lnTo>
                  <a:cubicBezTo>
                    <a:pt x="70" y="540"/>
                    <a:pt x="85" y="569"/>
                    <a:pt x="109" y="569"/>
                  </a:cubicBezTo>
                  <a:cubicBezTo>
                    <a:pt x="115" y="569"/>
                    <a:pt x="120" y="568"/>
                    <a:pt x="126" y="565"/>
                  </a:cubicBezTo>
                  <a:lnTo>
                    <a:pt x="525" y="508"/>
                  </a:lnTo>
                  <a:cubicBezTo>
                    <a:pt x="543" y="491"/>
                    <a:pt x="577" y="474"/>
                    <a:pt x="560" y="435"/>
                  </a:cubicBezTo>
                  <a:lnTo>
                    <a:pt x="504" y="57"/>
                  </a:lnTo>
                  <a:cubicBezTo>
                    <a:pt x="504" y="23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0"/>
            <p:cNvSpPr/>
            <p:nvPr/>
          </p:nvSpPr>
          <p:spPr>
            <a:xfrm>
              <a:off x="4431300" y="2924721"/>
              <a:ext cx="133471" cy="41497"/>
            </a:xfrm>
            <a:custGeom>
              <a:avLst/>
              <a:gdLst/>
              <a:ahLst/>
              <a:cxnLst/>
              <a:rect l="l" t="t" r="r" b="b"/>
              <a:pathLst>
                <a:path w="3255" h="1012" extrusionOk="0">
                  <a:moveTo>
                    <a:pt x="3111" y="1"/>
                  </a:moveTo>
                  <a:lnTo>
                    <a:pt x="52" y="504"/>
                  </a:lnTo>
                  <a:cubicBezTo>
                    <a:pt x="18" y="504"/>
                    <a:pt x="0" y="543"/>
                    <a:pt x="0" y="578"/>
                  </a:cubicBezTo>
                  <a:lnTo>
                    <a:pt x="74" y="960"/>
                  </a:lnTo>
                  <a:cubicBezTo>
                    <a:pt x="74" y="995"/>
                    <a:pt x="109" y="1012"/>
                    <a:pt x="143" y="1012"/>
                  </a:cubicBezTo>
                  <a:lnTo>
                    <a:pt x="3198" y="504"/>
                  </a:lnTo>
                  <a:cubicBezTo>
                    <a:pt x="3220" y="504"/>
                    <a:pt x="3254" y="470"/>
                    <a:pt x="3237" y="435"/>
                  </a:cubicBezTo>
                  <a:lnTo>
                    <a:pt x="3181" y="53"/>
                  </a:lnTo>
                  <a:cubicBezTo>
                    <a:pt x="3163" y="18"/>
                    <a:pt x="3146" y="1"/>
                    <a:pt x="3111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0"/>
            <p:cNvSpPr/>
            <p:nvPr/>
          </p:nvSpPr>
          <p:spPr>
            <a:xfrm>
              <a:off x="4311200" y="2930338"/>
              <a:ext cx="39365" cy="25751"/>
            </a:xfrm>
            <a:custGeom>
              <a:avLst/>
              <a:gdLst/>
              <a:ahLst/>
              <a:cxnLst/>
              <a:rect l="l" t="t" r="r" b="b"/>
              <a:pathLst>
                <a:path w="960" h="628" extrusionOk="0">
                  <a:moveTo>
                    <a:pt x="842" y="0"/>
                  </a:moveTo>
                  <a:cubicBezTo>
                    <a:pt x="832" y="0"/>
                    <a:pt x="822" y="3"/>
                    <a:pt x="812" y="7"/>
                  </a:cubicBezTo>
                  <a:lnTo>
                    <a:pt x="53" y="133"/>
                  </a:lnTo>
                  <a:cubicBezTo>
                    <a:pt x="18" y="133"/>
                    <a:pt x="1" y="150"/>
                    <a:pt x="1" y="189"/>
                  </a:cubicBezTo>
                  <a:lnTo>
                    <a:pt x="53" y="584"/>
                  </a:lnTo>
                  <a:cubicBezTo>
                    <a:pt x="70" y="602"/>
                    <a:pt x="85" y="628"/>
                    <a:pt x="108" y="628"/>
                  </a:cubicBezTo>
                  <a:cubicBezTo>
                    <a:pt x="114" y="628"/>
                    <a:pt x="120" y="627"/>
                    <a:pt x="126" y="623"/>
                  </a:cubicBezTo>
                  <a:lnTo>
                    <a:pt x="903" y="497"/>
                  </a:lnTo>
                  <a:cubicBezTo>
                    <a:pt x="920" y="497"/>
                    <a:pt x="959" y="458"/>
                    <a:pt x="942" y="441"/>
                  </a:cubicBezTo>
                  <a:lnTo>
                    <a:pt x="886" y="42"/>
                  </a:lnTo>
                  <a:cubicBezTo>
                    <a:pt x="886" y="16"/>
                    <a:pt x="867" y="0"/>
                    <a:pt x="842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0"/>
            <p:cNvSpPr/>
            <p:nvPr/>
          </p:nvSpPr>
          <p:spPr>
            <a:xfrm>
              <a:off x="4673591" y="2867644"/>
              <a:ext cx="59457" cy="29114"/>
            </a:xfrm>
            <a:custGeom>
              <a:avLst/>
              <a:gdLst/>
              <a:ahLst/>
              <a:cxnLst/>
              <a:rect l="l" t="t" r="r" b="b"/>
              <a:pathLst>
                <a:path w="1450" h="710" extrusionOk="0">
                  <a:moveTo>
                    <a:pt x="1324" y="0"/>
                  </a:moveTo>
                  <a:cubicBezTo>
                    <a:pt x="1016" y="52"/>
                    <a:pt x="348" y="161"/>
                    <a:pt x="57" y="217"/>
                  </a:cubicBezTo>
                  <a:cubicBezTo>
                    <a:pt x="22" y="217"/>
                    <a:pt x="1" y="252"/>
                    <a:pt x="1" y="269"/>
                  </a:cubicBezTo>
                  <a:lnTo>
                    <a:pt x="57" y="668"/>
                  </a:lnTo>
                  <a:cubicBezTo>
                    <a:pt x="71" y="682"/>
                    <a:pt x="85" y="710"/>
                    <a:pt x="109" y="710"/>
                  </a:cubicBezTo>
                  <a:cubicBezTo>
                    <a:pt x="116" y="710"/>
                    <a:pt x="123" y="708"/>
                    <a:pt x="131" y="703"/>
                  </a:cubicBezTo>
                  <a:cubicBezTo>
                    <a:pt x="417" y="668"/>
                    <a:pt x="1107" y="560"/>
                    <a:pt x="1393" y="508"/>
                  </a:cubicBezTo>
                  <a:cubicBezTo>
                    <a:pt x="1432" y="508"/>
                    <a:pt x="1450" y="469"/>
                    <a:pt x="1450" y="434"/>
                  </a:cubicBezTo>
                  <a:lnTo>
                    <a:pt x="1376" y="52"/>
                  </a:lnTo>
                  <a:cubicBezTo>
                    <a:pt x="1376" y="18"/>
                    <a:pt x="1359" y="0"/>
                    <a:pt x="1324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0"/>
            <p:cNvSpPr/>
            <p:nvPr/>
          </p:nvSpPr>
          <p:spPr>
            <a:xfrm>
              <a:off x="4306034" y="2899463"/>
              <a:ext cx="52691" cy="27719"/>
            </a:xfrm>
            <a:custGeom>
              <a:avLst/>
              <a:gdLst/>
              <a:ahLst/>
              <a:cxnLst/>
              <a:rect l="l" t="t" r="r" b="b"/>
              <a:pathLst>
                <a:path w="1285" h="676" extrusionOk="0">
                  <a:moveTo>
                    <a:pt x="1137" y="1"/>
                  </a:moveTo>
                  <a:cubicBezTo>
                    <a:pt x="795" y="57"/>
                    <a:pt x="378" y="127"/>
                    <a:pt x="53" y="183"/>
                  </a:cubicBezTo>
                  <a:cubicBezTo>
                    <a:pt x="18" y="183"/>
                    <a:pt x="1" y="218"/>
                    <a:pt x="18" y="235"/>
                  </a:cubicBezTo>
                  <a:lnTo>
                    <a:pt x="70" y="634"/>
                  </a:lnTo>
                  <a:cubicBezTo>
                    <a:pt x="70" y="660"/>
                    <a:pt x="91" y="676"/>
                    <a:pt x="116" y="676"/>
                  </a:cubicBezTo>
                  <a:cubicBezTo>
                    <a:pt x="125" y="676"/>
                    <a:pt x="135" y="674"/>
                    <a:pt x="144" y="669"/>
                  </a:cubicBezTo>
                  <a:cubicBezTo>
                    <a:pt x="543" y="617"/>
                    <a:pt x="812" y="561"/>
                    <a:pt x="1229" y="509"/>
                  </a:cubicBezTo>
                  <a:cubicBezTo>
                    <a:pt x="1246" y="491"/>
                    <a:pt x="1285" y="469"/>
                    <a:pt x="1263" y="435"/>
                  </a:cubicBezTo>
                  <a:lnTo>
                    <a:pt x="1211" y="57"/>
                  </a:lnTo>
                  <a:cubicBezTo>
                    <a:pt x="1194" y="18"/>
                    <a:pt x="1176" y="1"/>
                    <a:pt x="1137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0"/>
            <p:cNvSpPr/>
            <p:nvPr/>
          </p:nvSpPr>
          <p:spPr>
            <a:xfrm>
              <a:off x="4301605" y="2873302"/>
              <a:ext cx="35592" cy="25505"/>
            </a:xfrm>
            <a:custGeom>
              <a:avLst/>
              <a:gdLst/>
              <a:ahLst/>
              <a:cxnLst/>
              <a:rect l="l" t="t" r="r" b="b"/>
              <a:pathLst>
                <a:path w="868" h="622" extrusionOk="0">
                  <a:moveTo>
                    <a:pt x="742" y="1"/>
                  </a:moveTo>
                  <a:cubicBezTo>
                    <a:pt x="735" y="1"/>
                    <a:pt x="728" y="2"/>
                    <a:pt x="720" y="5"/>
                  </a:cubicBezTo>
                  <a:lnTo>
                    <a:pt x="52" y="114"/>
                  </a:lnTo>
                  <a:cubicBezTo>
                    <a:pt x="18" y="114"/>
                    <a:pt x="0" y="153"/>
                    <a:pt x="0" y="188"/>
                  </a:cubicBezTo>
                  <a:lnTo>
                    <a:pt x="70" y="565"/>
                  </a:lnTo>
                  <a:cubicBezTo>
                    <a:pt x="70" y="604"/>
                    <a:pt x="109" y="622"/>
                    <a:pt x="126" y="622"/>
                  </a:cubicBezTo>
                  <a:lnTo>
                    <a:pt x="812" y="513"/>
                  </a:lnTo>
                  <a:cubicBezTo>
                    <a:pt x="829" y="496"/>
                    <a:pt x="868" y="478"/>
                    <a:pt x="851" y="439"/>
                  </a:cubicBezTo>
                  <a:lnTo>
                    <a:pt x="794" y="44"/>
                  </a:lnTo>
                  <a:cubicBezTo>
                    <a:pt x="794" y="27"/>
                    <a:pt x="771" y="1"/>
                    <a:pt x="742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0"/>
            <p:cNvSpPr/>
            <p:nvPr/>
          </p:nvSpPr>
          <p:spPr>
            <a:xfrm>
              <a:off x="4680357" y="2809829"/>
              <a:ext cx="48263" cy="52691"/>
            </a:xfrm>
            <a:custGeom>
              <a:avLst/>
              <a:gdLst/>
              <a:ahLst/>
              <a:cxnLst/>
              <a:rect l="l" t="t" r="r" b="b"/>
              <a:pathLst>
                <a:path w="1177" h="1285" extrusionOk="0">
                  <a:moveTo>
                    <a:pt x="920" y="0"/>
                  </a:moveTo>
                  <a:lnTo>
                    <a:pt x="53" y="143"/>
                  </a:lnTo>
                  <a:cubicBezTo>
                    <a:pt x="18" y="161"/>
                    <a:pt x="1" y="182"/>
                    <a:pt x="1" y="217"/>
                  </a:cubicBezTo>
                  <a:lnTo>
                    <a:pt x="74" y="595"/>
                  </a:lnTo>
                  <a:cubicBezTo>
                    <a:pt x="74" y="634"/>
                    <a:pt x="109" y="651"/>
                    <a:pt x="126" y="651"/>
                  </a:cubicBezTo>
                  <a:lnTo>
                    <a:pt x="560" y="577"/>
                  </a:lnTo>
                  <a:lnTo>
                    <a:pt x="669" y="1228"/>
                  </a:lnTo>
                  <a:cubicBezTo>
                    <a:pt x="669" y="1267"/>
                    <a:pt x="703" y="1284"/>
                    <a:pt x="742" y="1284"/>
                  </a:cubicBezTo>
                  <a:lnTo>
                    <a:pt x="1120" y="1211"/>
                  </a:lnTo>
                  <a:cubicBezTo>
                    <a:pt x="1159" y="1211"/>
                    <a:pt x="1176" y="1176"/>
                    <a:pt x="1176" y="1137"/>
                  </a:cubicBezTo>
                  <a:cubicBezTo>
                    <a:pt x="1103" y="759"/>
                    <a:pt x="1051" y="451"/>
                    <a:pt x="994" y="52"/>
                  </a:cubicBezTo>
                  <a:cubicBezTo>
                    <a:pt x="977" y="17"/>
                    <a:pt x="959" y="0"/>
                    <a:pt x="920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0"/>
            <p:cNvSpPr/>
            <p:nvPr/>
          </p:nvSpPr>
          <p:spPr>
            <a:xfrm>
              <a:off x="4672894" y="2781454"/>
              <a:ext cx="46131" cy="26981"/>
            </a:xfrm>
            <a:custGeom>
              <a:avLst/>
              <a:gdLst/>
              <a:ahLst/>
              <a:cxnLst/>
              <a:rect l="l" t="t" r="r" b="b"/>
              <a:pathLst>
                <a:path w="1125" h="658" extrusionOk="0">
                  <a:moveTo>
                    <a:pt x="1009" y="0"/>
                  </a:moveTo>
                  <a:cubicBezTo>
                    <a:pt x="1003" y="0"/>
                    <a:pt x="998" y="2"/>
                    <a:pt x="994" y="7"/>
                  </a:cubicBezTo>
                  <a:cubicBezTo>
                    <a:pt x="634" y="59"/>
                    <a:pt x="399" y="93"/>
                    <a:pt x="57" y="150"/>
                  </a:cubicBezTo>
                  <a:cubicBezTo>
                    <a:pt x="18" y="150"/>
                    <a:pt x="0" y="185"/>
                    <a:pt x="0" y="224"/>
                  </a:cubicBezTo>
                  <a:lnTo>
                    <a:pt x="74" y="601"/>
                  </a:lnTo>
                  <a:cubicBezTo>
                    <a:pt x="74" y="636"/>
                    <a:pt x="91" y="657"/>
                    <a:pt x="126" y="657"/>
                  </a:cubicBezTo>
                  <a:lnTo>
                    <a:pt x="1068" y="493"/>
                  </a:lnTo>
                  <a:cubicBezTo>
                    <a:pt x="1102" y="493"/>
                    <a:pt x="1124" y="458"/>
                    <a:pt x="1124" y="440"/>
                  </a:cubicBezTo>
                  <a:lnTo>
                    <a:pt x="1050" y="41"/>
                  </a:lnTo>
                  <a:cubicBezTo>
                    <a:pt x="1050" y="28"/>
                    <a:pt x="1029" y="0"/>
                    <a:pt x="1009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0"/>
            <p:cNvSpPr/>
            <p:nvPr/>
          </p:nvSpPr>
          <p:spPr>
            <a:xfrm>
              <a:off x="4710084" y="2819424"/>
              <a:ext cx="8939" cy="32599"/>
            </a:xfrm>
            <a:custGeom>
              <a:avLst/>
              <a:gdLst/>
              <a:ahLst/>
              <a:cxnLst/>
              <a:rect l="l" t="t" r="r" b="b"/>
              <a:pathLst>
                <a:path w="218" h="795" extrusionOk="0">
                  <a:moveTo>
                    <a:pt x="35" y="0"/>
                  </a:moveTo>
                  <a:cubicBezTo>
                    <a:pt x="17" y="0"/>
                    <a:pt x="0" y="0"/>
                    <a:pt x="0" y="18"/>
                  </a:cubicBezTo>
                  <a:lnTo>
                    <a:pt x="0" y="217"/>
                  </a:lnTo>
                  <a:cubicBezTo>
                    <a:pt x="17" y="291"/>
                    <a:pt x="17" y="343"/>
                    <a:pt x="17" y="417"/>
                  </a:cubicBezTo>
                  <a:cubicBezTo>
                    <a:pt x="35" y="469"/>
                    <a:pt x="52" y="543"/>
                    <a:pt x="70" y="599"/>
                  </a:cubicBezTo>
                  <a:cubicBezTo>
                    <a:pt x="87" y="651"/>
                    <a:pt x="109" y="725"/>
                    <a:pt x="126" y="777"/>
                  </a:cubicBezTo>
                  <a:cubicBezTo>
                    <a:pt x="126" y="794"/>
                    <a:pt x="143" y="794"/>
                    <a:pt x="161" y="794"/>
                  </a:cubicBezTo>
                  <a:cubicBezTo>
                    <a:pt x="178" y="794"/>
                    <a:pt x="195" y="794"/>
                    <a:pt x="195" y="760"/>
                  </a:cubicBezTo>
                  <a:cubicBezTo>
                    <a:pt x="217" y="708"/>
                    <a:pt x="195" y="634"/>
                    <a:pt x="195" y="577"/>
                  </a:cubicBezTo>
                  <a:cubicBezTo>
                    <a:pt x="195" y="508"/>
                    <a:pt x="178" y="452"/>
                    <a:pt x="178" y="382"/>
                  </a:cubicBezTo>
                  <a:cubicBezTo>
                    <a:pt x="161" y="326"/>
                    <a:pt x="161" y="252"/>
                    <a:pt x="143" y="200"/>
                  </a:cubicBezTo>
                  <a:cubicBezTo>
                    <a:pt x="126" y="144"/>
                    <a:pt x="109" y="74"/>
                    <a:pt x="70" y="18"/>
                  </a:cubicBezTo>
                  <a:cubicBezTo>
                    <a:pt x="70" y="0"/>
                    <a:pt x="52" y="0"/>
                    <a:pt x="52" y="0"/>
                  </a:cubicBezTo>
                  <a:close/>
                </a:path>
              </a:pathLst>
            </a:custGeom>
            <a:solidFill>
              <a:srgbClr val="C8A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0"/>
            <p:cNvSpPr/>
            <p:nvPr/>
          </p:nvSpPr>
          <p:spPr>
            <a:xfrm>
              <a:off x="4279340" y="2685260"/>
              <a:ext cx="502680" cy="335790"/>
            </a:xfrm>
            <a:custGeom>
              <a:avLst/>
              <a:gdLst/>
              <a:ahLst/>
              <a:cxnLst/>
              <a:rect l="l" t="t" r="r" b="b"/>
              <a:pathLst>
                <a:path w="12259" h="8189" extrusionOk="0">
                  <a:moveTo>
                    <a:pt x="5819" y="2478"/>
                  </a:moveTo>
                  <a:cubicBezTo>
                    <a:pt x="5858" y="2478"/>
                    <a:pt x="5910" y="2496"/>
                    <a:pt x="5949" y="2513"/>
                  </a:cubicBezTo>
                  <a:cubicBezTo>
                    <a:pt x="5984" y="2548"/>
                    <a:pt x="6019" y="2604"/>
                    <a:pt x="6019" y="2656"/>
                  </a:cubicBezTo>
                  <a:lnTo>
                    <a:pt x="6036" y="2765"/>
                  </a:lnTo>
                  <a:lnTo>
                    <a:pt x="4917" y="2964"/>
                  </a:lnTo>
                  <a:lnTo>
                    <a:pt x="4899" y="2839"/>
                  </a:lnTo>
                  <a:cubicBezTo>
                    <a:pt x="4882" y="2786"/>
                    <a:pt x="4899" y="2730"/>
                    <a:pt x="4934" y="2678"/>
                  </a:cubicBezTo>
                  <a:cubicBezTo>
                    <a:pt x="4973" y="2639"/>
                    <a:pt x="5025" y="2604"/>
                    <a:pt x="5082" y="2604"/>
                  </a:cubicBezTo>
                  <a:lnTo>
                    <a:pt x="5368" y="2548"/>
                  </a:lnTo>
                  <a:lnTo>
                    <a:pt x="5476" y="2531"/>
                  </a:lnTo>
                  <a:lnTo>
                    <a:pt x="5784" y="2478"/>
                  </a:lnTo>
                  <a:close/>
                  <a:moveTo>
                    <a:pt x="10722" y="2097"/>
                  </a:moveTo>
                  <a:cubicBezTo>
                    <a:pt x="10831" y="2097"/>
                    <a:pt x="10917" y="2188"/>
                    <a:pt x="10939" y="2296"/>
                  </a:cubicBezTo>
                  <a:lnTo>
                    <a:pt x="11568" y="6149"/>
                  </a:lnTo>
                  <a:cubicBezTo>
                    <a:pt x="11590" y="6201"/>
                    <a:pt x="11568" y="6258"/>
                    <a:pt x="11533" y="6310"/>
                  </a:cubicBezTo>
                  <a:cubicBezTo>
                    <a:pt x="11499" y="6366"/>
                    <a:pt x="11442" y="6401"/>
                    <a:pt x="11390" y="6401"/>
                  </a:cubicBezTo>
                  <a:lnTo>
                    <a:pt x="1012" y="8101"/>
                  </a:lnTo>
                  <a:cubicBezTo>
                    <a:pt x="1001" y="8103"/>
                    <a:pt x="991" y="8104"/>
                    <a:pt x="981" y="8104"/>
                  </a:cubicBezTo>
                  <a:cubicBezTo>
                    <a:pt x="869" y="8104"/>
                    <a:pt x="776" y="8019"/>
                    <a:pt x="760" y="7919"/>
                  </a:cubicBezTo>
                  <a:lnTo>
                    <a:pt x="127" y="4066"/>
                  </a:lnTo>
                  <a:cubicBezTo>
                    <a:pt x="109" y="3941"/>
                    <a:pt x="179" y="3832"/>
                    <a:pt x="309" y="3797"/>
                  </a:cubicBezTo>
                  <a:lnTo>
                    <a:pt x="4843" y="3055"/>
                  </a:lnTo>
                  <a:lnTo>
                    <a:pt x="4934" y="3055"/>
                  </a:lnTo>
                  <a:lnTo>
                    <a:pt x="6058" y="2856"/>
                  </a:lnTo>
                  <a:lnTo>
                    <a:pt x="6145" y="2856"/>
                  </a:lnTo>
                  <a:lnTo>
                    <a:pt x="10683" y="2114"/>
                  </a:lnTo>
                  <a:cubicBezTo>
                    <a:pt x="10700" y="2114"/>
                    <a:pt x="10700" y="2097"/>
                    <a:pt x="10722" y="2097"/>
                  </a:cubicBezTo>
                  <a:close/>
                  <a:moveTo>
                    <a:pt x="12202" y="1"/>
                  </a:moveTo>
                  <a:cubicBezTo>
                    <a:pt x="12184" y="1"/>
                    <a:pt x="12167" y="1"/>
                    <a:pt x="12150" y="36"/>
                  </a:cubicBezTo>
                  <a:cubicBezTo>
                    <a:pt x="12041" y="561"/>
                    <a:pt x="11750" y="1212"/>
                    <a:pt x="11316" y="1428"/>
                  </a:cubicBezTo>
                  <a:cubicBezTo>
                    <a:pt x="11204" y="1490"/>
                    <a:pt x="11085" y="1522"/>
                    <a:pt x="10962" y="1522"/>
                  </a:cubicBezTo>
                  <a:cubicBezTo>
                    <a:pt x="10866" y="1522"/>
                    <a:pt x="10768" y="1503"/>
                    <a:pt x="10666" y="1463"/>
                  </a:cubicBezTo>
                  <a:cubicBezTo>
                    <a:pt x="10505" y="1411"/>
                    <a:pt x="10375" y="1303"/>
                    <a:pt x="10232" y="1194"/>
                  </a:cubicBezTo>
                  <a:cubicBezTo>
                    <a:pt x="10050" y="1051"/>
                    <a:pt x="9854" y="903"/>
                    <a:pt x="9598" y="851"/>
                  </a:cubicBezTo>
                  <a:cubicBezTo>
                    <a:pt x="9540" y="844"/>
                    <a:pt x="9482" y="840"/>
                    <a:pt x="9423" y="840"/>
                  </a:cubicBezTo>
                  <a:cubicBezTo>
                    <a:pt x="9063" y="840"/>
                    <a:pt x="8706" y="988"/>
                    <a:pt x="8444" y="1268"/>
                  </a:cubicBezTo>
                  <a:cubicBezTo>
                    <a:pt x="8370" y="1320"/>
                    <a:pt x="8314" y="1394"/>
                    <a:pt x="8245" y="1463"/>
                  </a:cubicBezTo>
                  <a:cubicBezTo>
                    <a:pt x="7989" y="1747"/>
                    <a:pt x="7713" y="2061"/>
                    <a:pt x="7402" y="2061"/>
                  </a:cubicBezTo>
                  <a:cubicBezTo>
                    <a:pt x="7295" y="2061"/>
                    <a:pt x="7184" y="2024"/>
                    <a:pt x="7069" y="1936"/>
                  </a:cubicBezTo>
                  <a:cubicBezTo>
                    <a:pt x="6904" y="1828"/>
                    <a:pt x="6834" y="1645"/>
                    <a:pt x="6761" y="1485"/>
                  </a:cubicBezTo>
                  <a:cubicBezTo>
                    <a:pt x="6652" y="1246"/>
                    <a:pt x="6526" y="995"/>
                    <a:pt x="6236" y="903"/>
                  </a:cubicBezTo>
                  <a:cubicBezTo>
                    <a:pt x="6165" y="878"/>
                    <a:pt x="6092" y="865"/>
                    <a:pt x="6020" y="865"/>
                  </a:cubicBezTo>
                  <a:cubicBezTo>
                    <a:pt x="5836" y="865"/>
                    <a:pt x="5656" y="947"/>
                    <a:pt x="5515" y="1103"/>
                  </a:cubicBezTo>
                  <a:cubicBezTo>
                    <a:pt x="5277" y="1355"/>
                    <a:pt x="5134" y="1828"/>
                    <a:pt x="5351" y="2461"/>
                  </a:cubicBezTo>
                  <a:lnTo>
                    <a:pt x="5060" y="2513"/>
                  </a:lnTo>
                  <a:cubicBezTo>
                    <a:pt x="4973" y="2513"/>
                    <a:pt x="4917" y="2570"/>
                    <a:pt x="4865" y="2622"/>
                  </a:cubicBezTo>
                  <a:cubicBezTo>
                    <a:pt x="4808" y="2695"/>
                    <a:pt x="4791" y="2786"/>
                    <a:pt x="4808" y="2856"/>
                  </a:cubicBezTo>
                  <a:lnTo>
                    <a:pt x="4826" y="2964"/>
                  </a:lnTo>
                  <a:lnTo>
                    <a:pt x="287" y="3706"/>
                  </a:lnTo>
                  <a:cubicBezTo>
                    <a:pt x="127" y="3741"/>
                    <a:pt x="1" y="3906"/>
                    <a:pt x="36" y="4088"/>
                  </a:cubicBezTo>
                  <a:lnTo>
                    <a:pt x="652" y="7919"/>
                  </a:lnTo>
                  <a:cubicBezTo>
                    <a:pt x="686" y="8080"/>
                    <a:pt x="812" y="8188"/>
                    <a:pt x="977" y="8188"/>
                  </a:cubicBezTo>
                  <a:lnTo>
                    <a:pt x="1029" y="8188"/>
                  </a:lnTo>
                  <a:lnTo>
                    <a:pt x="11408" y="6492"/>
                  </a:lnTo>
                  <a:cubicBezTo>
                    <a:pt x="11481" y="6474"/>
                    <a:pt x="11551" y="6435"/>
                    <a:pt x="11607" y="6366"/>
                  </a:cubicBezTo>
                  <a:cubicBezTo>
                    <a:pt x="11659" y="6292"/>
                    <a:pt x="11677" y="6201"/>
                    <a:pt x="11659" y="6127"/>
                  </a:cubicBezTo>
                  <a:lnTo>
                    <a:pt x="11026" y="2279"/>
                  </a:lnTo>
                  <a:cubicBezTo>
                    <a:pt x="11011" y="2134"/>
                    <a:pt x="10886" y="2020"/>
                    <a:pt x="10732" y="2020"/>
                  </a:cubicBezTo>
                  <a:cubicBezTo>
                    <a:pt x="10711" y="2020"/>
                    <a:pt x="10688" y="2022"/>
                    <a:pt x="10666" y="2027"/>
                  </a:cubicBezTo>
                  <a:lnTo>
                    <a:pt x="6145" y="2765"/>
                  </a:lnTo>
                  <a:lnTo>
                    <a:pt x="6110" y="2639"/>
                  </a:lnTo>
                  <a:cubicBezTo>
                    <a:pt x="6110" y="2570"/>
                    <a:pt x="6058" y="2496"/>
                    <a:pt x="6001" y="2439"/>
                  </a:cubicBezTo>
                  <a:cubicBezTo>
                    <a:pt x="5928" y="2405"/>
                    <a:pt x="5841" y="2387"/>
                    <a:pt x="5767" y="2387"/>
                  </a:cubicBezTo>
                  <a:lnTo>
                    <a:pt x="5442" y="2439"/>
                  </a:lnTo>
                  <a:cubicBezTo>
                    <a:pt x="5225" y="1845"/>
                    <a:pt x="5368" y="1394"/>
                    <a:pt x="5585" y="1159"/>
                  </a:cubicBezTo>
                  <a:cubicBezTo>
                    <a:pt x="5707" y="1024"/>
                    <a:pt x="5867" y="949"/>
                    <a:pt x="6031" y="949"/>
                  </a:cubicBezTo>
                  <a:cubicBezTo>
                    <a:pt x="6088" y="949"/>
                    <a:pt x="6145" y="958"/>
                    <a:pt x="6201" y="977"/>
                  </a:cubicBezTo>
                  <a:cubicBezTo>
                    <a:pt x="6470" y="1068"/>
                    <a:pt x="6561" y="1285"/>
                    <a:pt x="6670" y="1520"/>
                  </a:cubicBezTo>
                  <a:cubicBezTo>
                    <a:pt x="6761" y="1702"/>
                    <a:pt x="6834" y="1880"/>
                    <a:pt x="6995" y="2006"/>
                  </a:cubicBezTo>
                  <a:cubicBezTo>
                    <a:pt x="7131" y="2109"/>
                    <a:pt x="7262" y="2151"/>
                    <a:pt x="7388" y="2151"/>
                  </a:cubicBezTo>
                  <a:cubicBezTo>
                    <a:pt x="7747" y="2151"/>
                    <a:pt x="8060" y="1804"/>
                    <a:pt x="8314" y="1537"/>
                  </a:cubicBezTo>
                  <a:cubicBezTo>
                    <a:pt x="8388" y="1463"/>
                    <a:pt x="8444" y="1394"/>
                    <a:pt x="8496" y="1320"/>
                  </a:cubicBezTo>
                  <a:cubicBezTo>
                    <a:pt x="8750" y="1080"/>
                    <a:pt x="9067" y="941"/>
                    <a:pt x="9382" y="941"/>
                  </a:cubicBezTo>
                  <a:cubicBezTo>
                    <a:pt x="9448" y="941"/>
                    <a:pt x="9515" y="947"/>
                    <a:pt x="9581" y="960"/>
                  </a:cubicBezTo>
                  <a:cubicBezTo>
                    <a:pt x="9815" y="995"/>
                    <a:pt x="9997" y="1120"/>
                    <a:pt x="10180" y="1268"/>
                  </a:cubicBezTo>
                  <a:cubicBezTo>
                    <a:pt x="10306" y="1376"/>
                    <a:pt x="10449" y="1485"/>
                    <a:pt x="10631" y="1554"/>
                  </a:cubicBezTo>
                  <a:cubicBezTo>
                    <a:pt x="10755" y="1596"/>
                    <a:pt x="10871" y="1619"/>
                    <a:pt x="10984" y="1619"/>
                  </a:cubicBezTo>
                  <a:cubicBezTo>
                    <a:pt x="11116" y="1619"/>
                    <a:pt x="11244" y="1588"/>
                    <a:pt x="11373" y="1520"/>
                  </a:cubicBezTo>
                  <a:cubicBezTo>
                    <a:pt x="11824" y="1268"/>
                    <a:pt x="12110" y="595"/>
                    <a:pt x="12241" y="53"/>
                  </a:cubicBezTo>
                  <a:cubicBezTo>
                    <a:pt x="12258" y="36"/>
                    <a:pt x="12241" y="1"/>
                    <a:pt x="1220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0"/>
            <p:cNvSpPr/>
            <p:nvPr/>
          </p:nvSpPr>
          <p:spPr>
            <a:xfrm>
              <a:off x="4313333" y="2959615"/>
              <a:ext cx="27637" cy="27432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508" y="87"/>
                  </a:moveTo>
                  <a:lnTo>
                    <a:pt x="526" y="109"/>
                  </a:lnTo>
                  <a:lnTo>
                    <a:pt x="582" y="486"/>
                  </a:lnTo>
                  <a:lnTo>
                    <a:pt x="582" y="504"/>
                  </a:lnTo>
                  <a:lnTo>
                    <a:pt x="565" y="504"/>
                  </a:lnTo>
                  <a:lnTo>
                    <a:pt x="183" y="577"/>
                  </a:lnTo>
                  <a:lnTo>
                    <a:pt x="165" y="560"/>
                  </a:lnTo>
                  <a:lnTo>
                    <a:pt x="109" y="178"/>
                  </a:lnTo>
                  <a:lnTo>
                    <a:pt x="109" y="161"/>
                  </a:lnTo>
                  <a:lnTo>
                    <a:pt x="508" y="87"/>
                  </a:lnTo>
                  <a:close/>
                  <a:moveTo>
                    <a:pt x="491" y="0"/>
                  </a:moveTo>
                  <a:lnTo>
                    <a:pt x="109" y="70"/>
                  </a:lnTo>
                  <a:cubicBezTo>
                    <a:pt x="40" y="70"/>
                    <a:pt x="1" y="126"/>
                    <a:pt x="22" y="196"/>
                  </a:cubicBezTo>
                  <a:lnTo>
                    <a:pt x="74" y="577"/>
                  </a:lnTo>
                  <a:cubicBezTo>
                    <a:pt x="74" y="595"/>
                    <a:pt x="92" y="630"/>
                    <a:pt x="131" y="651"/>
                  </a:cubicBezTo>
                  <a:cubicBezTo>
                    <a:pt x="148" y="651"/>
                    <a:pt x="165" y="669"/>
                    <a:pt x="183" y="669"/>
                  </a:cubicBezTo>
                  <a:lnTo>
                    <a:pt x="200" y="669"/>
                  </a:lnTo>
                  <a:lnTo>
                    <a:pt x="582" y="595"/>
                  </a:lnTo>
                  <a:cubicBezTo>
                    <a:pt x="617" y="595"/>
                    <a:pt x="634" y="577"/>
                    <a:pt x="651" y="560"/>
                  </a:cubicBezTo>
                  <a:cubicBezTo>
                    <a:pt x="673" y="543"/>
                    <a:pt x="673" y="504"/>
                    <a:pt x="673" y="486"/>
                  </a:cubicBezTo>
                  <a:lnTo>
                    <a:pt x="617" y="87"/>
                  </a:lnTo>
                  <a:cubicBezTo>
                    <a:pt x="599" y="35"/>
                    <a:pt x="543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4342322" y="2954981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8" y="92"/>
                  </a:moveTo>
                  <a:lnTo>
                    <a:pt x="526" y="113"/>
                  </a:lnTo>
                  <a:lnTo>
                    <a:pt x="578" y="491"/>
                  </a:lnTo>
                  <a:lnTo>
                    <a:pt x="578" y="508"/>
                  </a:lnTo>
                  <a:lnTo>
                    <a:pt x="561" y="508"/>
                  </a:lnTo>
                  <a:lnTo>
                    <a:pt x="183" y="565"/>
                  </a:lnTo>
                  <a:lnTo>
                    <a:pt x="161" y="565"/>
                  </a:lnTo>
                  <a:lnTo>
                    <a:pt x="109" y="165"/>
                  </a:lnTo>
                  <a:lnTo>
                    <a:pt x="508" y="92"/>
                  </a:lnTo>
                  <a:close/>
                  <a:moveTo>
                    <a:pt x="512" y="0"/>
                  </a:moveTo>
                  <a:cubicBezTo>
                    <a:pt x="504" y="0"/>
                    <a:pt x="495" y="2"/>
                    <a:pt x="487" y="5"/>
                  </a:cubicBezTo>
                  <a:lnTo>
                    <a:pt x="109" y="57"/>
                  </a:lnTo>
                  <a:cubicBezTo>
                    <a:pt x="36" y="74"/>
                    <a:pt x="1" y="131"/>
                    <a:pt x="18" y="183"/>
                  </a:cubicBezTo>
                  <a:lnTo>
                    <a:pt x="75" y="582"/>
                  </a:lnTo>
                  <a:cubicBezTo>
                    <a:pt x="92" y="617"/>
                    <a:pt x="127" y="656"/>
                    <a:pt x="183" y="656"/>
                  </a:cubicBezTo>
                  <a:lnTo>
                    <a:pt x="200" y="656"/>
                  </a:lnTo>
                  <a:lnTo>
                    <a:pt x="578" y="599"/>
                  </a:lnTo>
                  <a:cubicBezTo>
                    <a:pt x="617" y="599"/>
                    <a:pt x="634" y="582"/>
                    <a:pt x="652" y="547"/>
                  </a:cubicBezTo>
                  <a:cubicBezTo>
                    <a:pt x="669" y="526"/>
                    <a:pt x="669" y="508"/>
                    <a:pt x="669" y="474"/>
                  </a:cubicBezTo>
                  <a:lnTo>
                    <a:pt x="617" y="92"/>
                  </a:lnTo>
                  <a:cubicBezTo>
                    <a:pt x="598" y="47"/>
                    <a:pt x="558" y="0"/>
                    <a:pt x="51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0"/>
            <p:cNvSpPr/>
            <p:nvPr/>
          </p:nvSpPr>
          <p:spPr>
            <a:xfrm>
              <a:off x="4371148" y="2950348"/>
              <a:ext cx="28334" cy="27104"/>
            </a:xfrm>
            <a:custGeom>
              <a:avLst/>
              <a:gdLst/>
              <a:ahLst/>
              <a:cxnLst/>
              <a:rect l="l" t="t" r="r" b="b"/>
              <a:pathLst>
                <a:path w="691" h="661" extrusionOk="0">
                  <a:moveTo>
                    <a:pt x="526" y="96"/>
                  </a:moveTo>
                  <a:lnTo>
                    <a:pt x="582" y="495"/>
                  </a:lnTo>
                  <a:lnTo>
                    <a:pt x="183" y="569"/>
                  </a:lnTo>
                  <a:cubicBezTo>
                    <a:pt x="183" y="569"/>
                    <a:pt x="166" y="569"/>
                    <a:pt x="166" y="552"/>
                  </a:cubicBezTo>
                  <a:lnTo>
                    <a:pt x="109" y="170"/>
                  </a:lnTo>
                  <a:lnTo>
                    <a:pt x="109" y="153"/>
                  </a:lnTo>
                  <a:lnTo>
                    <a:pt x="508" y="96"/>
                  </a:lnTo>
                  <a:close/>
                  <a:moveTo>
                    <a:pt x="510" y="0"/>
                  </a:moveTo>
                  <a:cubicBezTo>
                    <a:pt x="503" y="0"/>
                    <a:pt x="496" y="3"/>
                    <a:pt x="491" y="9"/>
                  </a:cubicBezTo>
                  <a:lnTo>
                    <a:pt x="109" y="62"/>
                  </a:lnTo>
                  <a:cubicBezTo>
                    <a:pt x="40" y="79"/>
                    <a:pt x="1" y="135"/>
                    <a:pt x="22" y="187"/>
                  </a:cubicBezTo>
                  <a:lnTo>
                    <a:pt x="74" y="569"/>
                  </a:lnTo>
                  <a:cubicBezTo>
                    <a:pt x="92" y="621"/>
                    <a:pt x="131" y="660"/>
                    <a:pt x="183" y="660"/>
                  </a:cubicBezTo>
                  <a:lnTo>
                    <a:pt x="200" y="660"/>
                  </a:lnTo>
                  <a:lnTo>
                    <a:pt x="582" y="587"/>
                  </a:lnTo>
                  <a:cubicBezTo>
                    <a:pt x="634" y="587"/>
                    <a:pt x="691" y="530"/>
                    <a:pt x="673" y="478"/>
                  </a:cubicBezTo>
                  <a:lnTo>
                    <a:pt x="617" y="79"/>
                  </a:lnTo>
                  <a:cubicBezTo>
                    <a:pt x="599" y="62"/>
                    <a:pt x="599" y="44"/>
                    <a:pt x="565" y="27"/>
                  </a:cubicBezTo>
                  <a:cubicBezTo>
                    <a:pt x="550" y="15"/>
                    <a:pt x="528" y="0"/>
                    <a:pt x="51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0"/>
            <p:cNvSpPr/>
            <p:nvPr/>
          </p:nvSpPr>
          <p:spPr>
            <a:xfrm>
              <a:off x="4400137" y="2945387"/>
              <a:ext cx="27473" cy="27596"/>
            </a:xfrm>
            <a:custGeom>
              <a:avLst/>
              <a:gdLst/>
              <a:ahLst/>
              <a:cxnLst/>
              <a:rect l="l" t="t" r="r" b="b"/>
              <a:pathLst>
                <a:path w="670" h="673" extrusionOk="0">
                  <a:moveTo>
                    <a:pt x="509" y="91"/>
                  </a:moveTo>
                  <a:lnTo>
                    <a:pt x="526" y="109"/>
                  </a:lnTo>
                  <a:lnTo>
                    <a:pt x="578" y="491"/>
                  </a:lnTo>
                  <a:lnTo>
                    <a:pt x="578" y="508"/>
                  </a:lnTo>
                  <a:lnTo>
                    <a:pt x="183" y="582"/>
                  </a:lnTo>
                  <a:lnTo>
                    <a:pt x="161" y="564"/>
                  </a:lnTo>
                  <a:lnTo>
                    <a:pt x="109" y="183"/>
                  </a:lnTo>
                  <a:lnTo>
                    <a:pt x="109" y="165"/>
                  </a:lnTo>
                  <a:lnTo>
                    <a:pt x="509" y="91"/>
                  </a:lnTo>
                  <a:close/>
                  <a:moveTo>
                    <a:pt x="487" y="0"/>
                  </a:moveTo>
                  <a:lnTo>
                    <a:pt x="109" y="74"/>
                  </a:lnTo>
                  <a:cubicBezTo>
                    <a:pt x="36" y="74"/>
                    <a:pt x="1" y="130"/>
                    <a:pt x="18" y="183"/>
                  </a:cubicBezTo>
                  <a:lnTo>
                    <a:pt x="75" y="582"/>
                  </a:lnTo>
                  <a:cubicBezTo>
                    <a:pt x="92" y="634"/>
                    <a:pt x="127" y="673"/>
                    <a:pt x="183" y="673"/>
                  </a:cubicBezTo>
                  <a:lnTo>
                    <a:pt x="200" y="673"/>
                  </a:lnTo>
                  <a:lnTo>
                    <a:pt x="578" y="599"/>
                  </a:lnTo>
                  <a:cubicBezTo>
                    <a:pt x="617" y="599"/>
                    <a:pt x="634" y="582"/>
                    <a:pt x="652" y="564"/>
                  </a:cubicBezTo>
                  <a:cubicBezTo>
                    <a:pt x="669" y="525"/>
                    <a:pt x="669" y="508"/>
                    <a:pt x="669" y="473"/>
                  </a:cubicBezTo>
                  <a:lnTo>
                    <a:pt x="617" y="91"/>
                  </a:lnTo>
                  <a:cubicBezTo>
                    <a:pt x="595" y="57"/>
                    <a:pt x="595" y="39"/>
                    <a:pt x="561" y="22"/>
                  </a:cubicBezTo>
                  <a:cubicBezTo>
                    <a:pt x="543" y="0"/>
                    <a:pt x="509" y="0"/>
                    <a:pt x="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0"/>
            <p:cNvSpPr/>
            <p:nvPr/>
          </p:nvSpPr>
          <p:spPr>
            <a:xfrm>
              <a:off x="4429865" y="2922835"/>
              <a:ext cx="136342" cy="44818"/>
            </a:xfrm>
            <a:custGeom>
              <a:avLst/>
              <a:gdLst/>
              <a:ahLst/>
              <a:cxnLst/>
              <a:rect l="l" t="t" r="r" b="b"/>
              <a:pathLst>
                <a:path w="3325" h="1093" extrusionOk="0">
                  <a:moveTo>
                    <a:pt x="3163" y="99"/>
                  </a:moveTo>
                  <a:lnTo>
                    <a:pt x="3233" y="498"/>
                  </a:lnTo>
                  <a:lnTo>
                    <a:pt x="3216" y="516"/>
                  </a:lnTo>
                  <a:lnTo>
                    <a:pt x="161" y="1006"/>
                  </a:lnTo>
                  <a:lnTo>
                    <a:pt x="144" y="1006"/>
                  </a:lnTo>
                  <a:lnTo>
                    <a:pt x="87" y="607"/>
                  </a:lnTo>
                  <a:lnTo>
                    <a:pt x="87" y="589"/>
                  </a:lnTo>
                  <a:lnTo>
                    <a:pt x="3146" y="99"/>
                  </a:lnTo>
                  <a:close/>
                  <a:moveTo>
                    <a:pt x="3164" y="1"/>
                  </a:moveTo>
                  <a:cubicBezTo>
                    <a:pt x="3157" y="1"/>
                    <a:pt x="3151" y="3"/>
                    <a:pt x="3146" y="8"/>
                  </a:cubicBezTo>
                  <a:lnTo>
                    <a:pt x="87" y="498"/>
                  </a:lnTo>
                  <a:cubicBezTo>
                    <a:pt x="53" y="516"/>
                    <a:pt x="35" y="516"/>
                    <a:pt x="18" y="550"/>
                  </a:cubicBezTo>
                  <a:cubicBezTo>
                    <a:pt x="0" y="572"/>
                    <a:pt x="0" y="589"/>
                    <a:pt x="0" y="624"/>
                  </a:cubicBezTo>
                  <a:lnTo>
                    <a:pt x="53" y="1006"/>
                  </a:lnTo>
                  <a:cubicBezTo>
                    <a:pt x="70" y="1041"/>
                    <a:pt x="70" y="1058"/>
                    <a:pt x="109" y="1075"/>
                  </a:cubicBezTo>
                  <a:cubicBezTo>
                    <a:pt x="126" y="1093"/>
                    <a:pt x="144" y="1093"/>
                    <a:pt x="161" y="1093"/>
                  </a:cubicBezTo>
                  <a:lnTo>
                    <a:pt x="178" y="1093"/>
                  </a:lnTo>
                  <a:lnTo>
                    <a:pt x="3233" y="607"/>
                  </a:lnTo>
                  <a:cubicBezTo>
                    <a:pt x="3255" y="589"/>
                    <a:pt x="3289" y="572"/>
                    <a:pt x="3307" y="550"/>
                  </a:cubicBezTo>
                  <a:cubicBezTo>
                    <a:pt x="3324" y="533"/>
                    <a:pt x="3324" y="498"/>
                    <a:pt x="3324" y="481"/>
                  </a:cubicBezTo>
                  <a:lnTo>
                    <a:pt x="3255" y="82"/>
                  </a:lnTo>
                  <a:cubicBezTo>
                    <a:pt x="3255" y="64"/>
                    <a:pt x="3233" y="47"/>
                    <a:pt x="3216" y="30"/>
                  </a:cubicBezTo>
                  <a:cubicBezTo>
                    <a:pt x="3203" y="14"/>
                    <a:pt x="3182" y="1"/>
                    <a:pt x="316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4567760" y="2917996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3" y="91"/>
                  </a:moveTo>
                  <a:lnTo>
                    <a:pt x="503" y="109"/>
                  </a:lnTo>
                  <a:lnTo>
                    <a:pt x="577" y="490"/>
                  </a:lnTo>
                  <a:lnTo>
                    <a:pt x="577" y="508"/>
                  </a:lnTo>
                  <a:lnTo>
                    <a:pt x="560" y="508"/>
                  </a:lnTo>
                  <a:lnTo>
                    <a:pt x="178" y="582"/>
                  </a:lnTo>
                  <a:lnTo>
                    <a:pt x="161" y="582"/>
                  </a:lnTo>
                  <a:lnTo>
                    <a:pt x="161" y="560"/>
                  </a:lnTo>
                  <a:lnTo>
                    <a:pt x="87" y="182"/>
                  </a:lnTo>
                  <a:lnTo>
                    <a:pt x="109" y="165"/>
                  </a:lnTo>
                  <a:lnTo>
                    <a:pt x="486" y="91"/>
                  </a:lnTo>
                  <a:close/>
                  <a:moveTo>
                    <a:pt x="486" y="0"/>
                  </a:moveTo>
                  <a:lnTo>
                    <a:pt x="87" y="74"/>
                  </a:lnTo>
                  <a:cubicBezTo>
                    <a:pt x="69" y="74"/>
                    <a:pt x="35" y="91"/>
                    <a:pt x="17" y="109"/>
                  </a:cubicBezTo>
                  <a:cubicBezTo>
                    <a:pt x="17" y="126"/>
                    <a:pt x="0" y="165"/>
                    <a:pt x="0" y="182"/>
                  </a:cubicBezTo>
                  <a:lnTo>
                    <a:pt x="69" y="582"/>
                  </a:lnTo>
                  <a:cubicBezTo>
                    <a:pt x="69" y="599"/>
                    <a:pt x="87" y="634"/>
                    <a:pt x="109" y="651"/>
                  </a:cubicBezTo>
                  <a:cubicBezTo>
                    <a:pt x="126" y="651"/>
                    <a:pt x="143" y="668"/>
                    <a:pt x="178" y="668"/>
                  </a:cubicBezTo>
                  <a:lnTo>
                    <a:pt x="195" y="668"/>
                  </a:lnTo>
                  <a:lnTo>
                    <a:pt x="577" y="599"/>
                  </a:lnTo>
                  <a:cubicBezTo>
                    <a:pt x="612" y="599"/>
                    <a:pt x="629" y="582"/>
                    <a:pt x="651" y="560"/>
                  </a:cubicBezTo>
                  <a:cubicBezTo>
                    <a:pt x="668" y="542"/>
                    <a:pt x="668" y="508"/>
                    <a:pt x="668" y="490"/>
                  </a:cubicBezTo>
                  <a:lnTo>
                    <a:pt x="594" y="91"/>
                  </a:lnTo>
                  <a:cubicBezTo>
                    <a:pt x="594" y="74"/>
                    <a:pt x="577" y="39"/>
                    <a:pt x="560" y="17"/>
                  </a:cubicBezTo>
                  <a:cubicBezTo>
                    <a:pt x="542" y="0"/>
                    <a:pt x="503" y="0"/>
                    <a:pt x="4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4596545" y="2913527"/>
              <a:ext cx="27473" cy="26735"/>
            </a:xfrm>
            <a:custGeom>
              <a:avLst/>
              <a:gdLst/>
              <a:ahLst/>
              <a:cxnLst/>
              <a:rect l="l" t="t" r="r" b="b"/>
              <a:pathLst>
                <a:path w="670" h="652" extrusionOk="0">
                  <a:moveTo>
                    <a:pt x="509" y="92"/>
                  </a:moveTo>
                  <a:lnTo>
                    <a:pt x="509" y="109"/>
                  </a:lnTo>
                  <a:lnTo>
                    <a:pt x="578" y="491"/>
                  </a:lnTo>
                  <a:lnTo>
                    <a:pt x="561" y="508"/>
                  </a:lnTo>
                  <a:lnTo>
                    <a:pt x="183" y="560"/>
                  </a:lnTo>
                  <a:lnTo>
                    <a:pt x="166" y="560"/>
                  </a:lnTo>
                  <a:lnTo>
                    <a:pt x="92" y="166"/>
                  </a:lnTo>
                  <a:lnTo>
                    <a:pt x="109" y="166"/>
                  </a:lnTo>
                  <a:lnTo>
                    <a:pt x="109" y="148"/>
                  </a:lnTo>
                  <a:lnTo>
                    <a:pt x="491" y="92"/>
                  </a:lnTo>
                  <a:close/>
                  <a:moveTo>
                    <a:pt x="491" y="1"/>
                  </a:moveTo>
                  <a:lnTo>
                    <a:pt x="92" y="57"/>
                  </a:lnTo>
                  <a:cubicBezTo>
                    <a:pt x="75" y="74"/>
                    <a:pt x="36" y="92"/>
                    <a:pt x="18" y="109"/>
                  </a:cubicBezTo>
                  <a:cubicBezTo>
                    <a:pt x="18" y="126"/>
                    <a:pt x="1" y="166"/>
                    <a:pt x="1" y="183"/>
                  </a:cubicBezTo>
                  <a:lnTo>
                    <a:pt x="75" y="582"/>
                  </a:lnTo>
                  <a:cubicBezTo>
                    <a:pt x="75" y="617"/>
                    <a:pt x="127" y="651"/>
                    <a:pt x="183" y="651"/>
                  </a:cubicBezTo>
                  <a:lnTo>
                    <a:pt x="201" y="651"/>
                  </a:lnTo>
                  <a:lnTo>
                    <a:pt x="578" y="599"/>
                  </a:lnTo>
                  <a:cubicBezTo>
                    <a:pt x="617" y="599"/>
                    <a:pt x="634" y="582"/>
                    <a:pt x="652" y="543"/>
                  </a:cubicBezTo>
                  <a:cubicBezTo>
                    <a:pt x="669" y="526"/>
                    <a:pt x="669" y="508"/>
                    <a:pt x="669" y="474"/>
                  </a:cubicBezTo>
                  <a:lnTo>
                    <a:pt x="600" y="92"/>
                  </a:lnTo>
                  <a:cubicBezTo>
                    <a:pt x="600" y="57"/>
                    <a:pt x="578" y="40"/>
                    <a:pt x="561" y="18"/>
                  </a:cubicBezTo>
                  <a:cubicBezTo>
                    <a:pt x="543" y="1"/>
                    <a:pt x="509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4625576" y="2908770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3" y="99"/>
                  </a:moveTo>
                  <a:lnTo>
                    <a:pt x="577" y="498"/>
                  </a:lnTo>
                  <a:lnTo>
                    <a:pt x="560" y="498"/>
                  </a:lnTo>
                  <a:lnTo>
                    <a:pt x="178" y="568"/>
                  </a:lnTo>
                  <a:lnTo>
                    <a:pt x="161" y="568"/>
                  </a:lnTo>
                  <a:lnTo>
                    <a:pt x="161" y="551"/>
                  </a:lnTo>
                  <a:lnTo>
                    <a:pt x="87" y="173"/>
                  </a:lnTo>
                  <a:lnTo>
                    <a:pt x="109" y="156"/>
                  </a:lnTo>
                  <a:lnTo>
                    <a:pt x="486" y="99"/>
                  </a:lnTo>
                  <a:close/>
                  <a:moveTo>
                    <a:pt x="506" y="1"/>
                  </a:moveTo>
                  <a:cubicBezTo>
                    <a:pt x="498" y="1"/>
                    <a:pt x="491" y="3"/>
                    <a:pt x="486" y="8"/>
                  </a:cubicBezTo>
                  <a:lnTo>
                    <a:pt x="87" y="65"/>
                  </a:lnTo>
                  <a:cubicBezTo>
                    <a:pt x="70" y="65"/>
                    <a:pt x="35" y="82"/>
                    <a:pt x="18" y="99"/>
                  </a:cubicBezTo>
                  <a:cubicBezTo>
                    <a:pt x="18" y="134"/>
                    <a:pt x="0" y="156"/>
                    <a:pt x="0" y="190"/>
                  </a:cubicBezTo>
                  <a:lnTo>
                    <a:pt x="70" y="568"/>
                  </a:lnTo>
                  <a:cubicBezTo>
                    <a:pt x="70" y="607"/>
                    <a:pt x="87" y="624"/>
                    <a:pt x="109" y="642"/>
                  </a:cubicBezTo>
                  <a:cubicBezTo>
                    <a:pt x="126" y="659"/>
                    <a:pt x="143" y="659"/>
                    <a:pt x="178" y="659"/>
                  </a:cubicBezTo>
                  <a:lnTo>
                    <a:pt x="195" y="659"/>
                  </a:lnTo>
                  <a:lnTo>
                    <a:pt x="577" y="590"/>
                  </a:lnTo>
                  <a:cubicBezTo>
                    <a:pt x="612" y="590"/>
                    <a:pt x="629" y="568"/>
                    <a:pt x="651" y="551"/>
                  </a:cubicBezTo>
                  <a:cubicBezTo>
                    <a:pt x="668" y="533"/>
                    <a:pt x="668" y="498"/>
                    <a:pt x="668" y="481"/>
                  </a:cubicBezTo>
                  <a:lnTo>
                    <a:pt x="595" y="82"/>
                  </a:lnTo>
                  <a:cubicBezTo>
                    <a:pt x="595" y="65"/>
                    <a:pt x="577" y="26"/>
                    <a:pt x="560" y="26"/>
                  </a:cubicBezTo>
                  <a:cubicBezTo>
                    <a:pt x="548" y="13"/>
                    <a:pt x="525" y="1"/>
                    <a:pt x="50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0"/>
            <p:cNvSpPr/>
            <p:nvPr/>
          </p:nvSpPr>
          <p:spPr>
            <a:xfrm>
              <a:off x="4683391" y="2899463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4" y="92"/>
                  </a:moveTo>
                  <a:lnTo>
                    <a:pt x="543" y="253"/>
                  </a:lnTo>
                  <a:lnTo>
                    <a:pt x="126" y="309"/>
                  </a:lnTo>
                  <a:lnTo>
                    <a:pt x="109" y="166"/>
                  </a:lnTo>
                  <a:lnTo>
                    <a:pt x="109" y="144"/>
                  </a:lnTo>
                  <a:lnTo>
                    <a:pt x="486" y="92"/>
                  </a:lnTo>
                  <a:close/>
                  <a:moveTo>
                    <a:pt x="543" y="344"/>
                  </a:moveTo>
                  <a:lnTo>
                    <a:pt x="577" y="491"/>
                  </a:lnTo>
                  <a:cubicBezTo>
                    <a:pt x="577" y="491"/>
                    <a:pt x="577" y="509"/>
                    <a:pt x="560" y="509"/>
                  </a:cubicBezTo>
                  <a:lnTo>
                    <a:pt x="178" y="561"/>
                  </a:lnTo>
                  <a:lnTo>
                    <a:pt x="161" y="561"/>
                  </a:lnTo>
                  <a:lnTo>
                    <a:pt x="143" y="400"/>
                  </a:lnTo>
                  <a:lnTo>
                    <a:pt x="543" y="344"/>
                  </a:lnTo>
                  <a:close/>
                  <a:moveTo>
                    <a:pt x="486" y="1"/>
                  </a:moveTo>
                  <a:lnTo>
                    <a:pt x="87" y="57"/>
                  </a:lnTo>
                  <a:cubicBezTo>
                    <a:pt x="70" y="75"/>
                    <a:pt x="35" y="75"/>
                    <a:pt x="18" y="109"/>
                  </a:cubicBezTo>
                  <a:cubicBezTo>
                    <a:pt x="18" y="127"/>
                    <a:pt x="0" y="144"/>
                    <a:pt x="0" y="183"/>
                  </a:cubicBezTo>
                  <a:lnTo>
                    <a:pt x="35" y="383"/>
                  </a:lnTo>
                  <a:lnTo>
                    <a:pt x="70" y="561"/>
                  </a:lnTo>
                  <a:cubicBezTo>
                    <a:pt x="70" y="617"/>
                    <a:pt x="126" y="652"/>
                    <a:pt x="178" y="652"/>
                  </a:cubicBezTo>
                  <a:lnTo>
                    <a:pt x="196" y="652"/>
                  </a:lnTo>
                  <a:lnTo>
                    <a:pt x="577" y="600"/>
                  </a:lnTo>
                  <a:cubicBezTo>
                    <a:pt x="629" y="578"/>
                    <a:pt x="668" y="526"/>
                    <a:pt x="668" y="469"/>
                  </a:cubicBezTo>
                  <a:lnTo>
                    <a:pt x="629" y="274"/>
                  </a:lnTo>
                  <a:lnTo>
                    <a:pt x="595" y="92"/>
                  </a:lnTo>
                  <a:cubicBezTo>
                    <a:pt x="595" y="57"/>
                    <a:pt x="577" y="36"/>
                    <a:pt x="560" y="18"/>
                  </a:cubicBezTo>
                  <a:cubicBezTo>
                    <a:pt x="543" y="1"/>
                    <a:pt x="504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4713611" y="2904629"/>
              <a:ext cx="26038" cy="17140"/>
            </a:xfrm>
            <a:custGeom>
              <a:avLst/>
              <a:gdLst/>
              <a:ahLst/>
              <a:cxnLst/>
              <a:rect l="l" t="t" r="r" b="b"/>
              <a:pathLst>
                <a:path w="635" h="418" extrusionOk="0">
                  <a:moveTo>
                    <a:pt x="509" y="92"/>
                  </a:moveTo>
                  <a:lnTo>
                    <a:pt x="526" y="109"/>
                  </a:lnTo>
                  <a:lnTo>
                    <a:pt x="543" y="235"/>
                  </a:lnTo>
                  <a:lnTo>
                    <a:pt x="543" y="257"/>
                  </a:lnTo>
                  <a:lnTo>
                    <a:pt x="526" y="257"/>
                  </a:lnTo>
                  <a:lnTo>
                    <a:pt x="148" y="326"/>
                  </a:lnTo>
                  <a:lnTo>
                    <a:pt x="131" y="326"/>
                  </a:lnTo>
                  <a:lnTo>
                    <a:pt x="131" y="309"/>
                  </a:lnTo>
                  <a:lnTo>
                    <a:pt x="109" y="183"/>
                  </a:lnTo>
                  <a:lnTo>
                    <a:pt x="109" y="166"/>
                  </a:lnTo>
                  <a:lnTo>
                    <a:pt x="509" y="92"/>
                  </a:lnTo>
                  <a:close/>
                  <a:moveTo>
                    <a:pt x="491" y="1"/>
                  </a:moveTo>
                  <a:lnTo>
                    <a:pt x="109" y="74"/>
                  </a:lnTo>
                  <a:cubicBezTo>
                    <a:pt x="40" y="74"/>
                    <a:pt x="1" y="127"/>
                    <a:pt x="23" y="183"/>
                  </a:cubicBezTo>
                  <a:lnTo>
                    <a:pt x="40" y="326"/>
                  </a:lnTo>
                  <a:cubicBezTo>
                    <a:pt x="40" y="365"/>
                    <a:pt x="57" y="383"/>
                    <a:pt x="75" y="400"/>
                  </a:cubicBezTo>
                  <a:cubicBezTo>
                    <a:pt x="92" y="400"/>
                    <a:pt x="109" y="417"/>
                    <a:pt x="148" y="417"/>
                  </a:cubicBezTo>
                  <a:lnTo>
                    <a:pt x="166" y="417"/>
                  </a:lnTo>
                  <a:lnTo>
                    <a:pt x="543" y="343"/>
                  </a:lnTo>
                  <a:cubicBezTo>
                    <a:pt x="582" y="343"/>
                    <a:pt x="600" y="326"/>
                    <a:pt x="617" y="309"/>
                  </a:cubicBezTo>
                  <a:cubicBezTo>
                    <a:pt x="634" y="291"/>
                    <a:pt x="634" y="257"/>
                    <a:pt x="634" y="235"/>
                  </a:cubicBezTo>
                  <a:lnTo>
                    <a:pt x="617" y="92"/>
                  </a:lnTo>
                  <a:cubicBezTo>
                    <a:pt x="600" y="74"/>
                    <a:pt x="600" y="40"/>
                    <a:pt x="565" y="18"/>
                  </a:cubicBezTo>
                  <a:cubicBezTo>
                    <a:pt x="543" y="1"/>
                    <a:pt x="509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4655795" y="2914265"/>
              <a:ext cx="26038" cy="17099"/>
            </a:xfrm>
            <a:custGeom>
              <a:avLst/>
              <a:gdLst/>
              <a:ahLst/>
              <a:cxnLst/>
              <a:rect l="l" t="t" r="r" b="b"/>
              <a:pathLst>
                <a:path w="635" h="417" extrusionOk="0">
                  <a:moveTo>
                    <a:pt x="508" y="91"/>
                  </a:moveTo>
                  <a:lnTo>
                    <a:pt x="526" y="108"/>
                  </a:lnTo>
                  <a:lnTo>
                    <a:pt x="543" y="239"/>
                  </a:lnTo>
                  <a:cubicBezTo>
                    <a:pt x="543" y="256"/>
                    <a:pt x="543" y="256"/>
                    <a:pt x="526" y="256"/>
                  </a:cubicBezTo>
                  <a:lnTo>
                    <a:pt x="148" y="308"/>
                  </a:lnTo>
                  <a:lnTo>
                    <a:pt x="131" y="308"/>
                  </a:lnTo>
                  <a:lnTo>
                    <a:pt x="109" y="165"/>
                  </a:lnTo>
                  <a:lnTo>
                    <a:pt x="508" y="91"/>
                  </a:lnTo>
                  <a:close/>
                  <a:moveTo>
                    <a:pt x="491" y="0"/>
                  </a:moveTo>
                  <a:lnTo>
                    <a:pt x="109" y="74"/>
                  </a:lnTo>
                  <a:cubicBezTo>
                    <a:pt x="40" y="74"/>
                    <a:pt x="1" y="130"/>
                    <a:pt x="22" y="182"/>
                  </a:cubicBezTo>
                  <a:lnTo>
                    <a:pt x="40" y="325"/>
                  </a:lnTo>
                  <a:cubicBezTo>
                    <a:pt x="40" y="347"/>
                    <a:pt x="57" y="382"/>
                    <a:pt x="75" y="399"/>
                  </a:cubicBezTo>
                  <a:cubicBezTo>
                    <a:pt x="92" y="399"/>
                    <a:pt x="109" y="417"/>
                    <a:pt x="148" y="417"/>
                  </a:cubicBezTo>
                  <a:lnTo>
                    <a:pt x="166" y="417"/>
                  </a:lnTo>
                  <a:lnTo>
                    <a:pt x="543" y="347"/>
                  </a:lnTo>
                  <a:cubicBezTo>
                    <a:pt x="600" y="347"/>
                    <a:pt x="634" y="291"/>
                    <a:pt x="634" y="217"/>
                  </a:cubicBezTo>
                  <a:lnTo>
                    <a:pt x="617" y="91"/>
                  </a:lnTo>
                  <a:cubicBezTo>
                    <a:pt x="600" y="39"/>
                    <a:pt x="543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4308904" y="2928493"/>
              <a:ext cx="43096" cy="29565"/>
            </a:xfrm>
            <a:custGeom>
              <a:avLst/>
              <a:gdLst/>
              <a:ahLst/>
              <a:cxnLst/>
              <a:rect l="l" t="t" r="r" b="b"/>
              <a:pathLst>
                <a:path w="1051" h="721" extrusionOk="0">
                  <a:moveTo>
                    <a:pt x="890" y="87"/>
                  </a:moveTo>
                  <a:lnTo>
                    <a:pt x="890" y="109"/>
                  </a:lnTo>
                  <a:lnTo>
                    <a:pt x="959" y="486"/>
                  </a:lnTo>
                  <a:lnTo>
                    <a:pt x="942" y="503"/>
                  </a:lnTo>
                  <a:lnTo>
                    <a:pt x="182" y="629"/>
                  </a:lnTo>
                  <a:lnTo>
                    <a:pt x="165" y="629"/>
                  </a:lnTo>
                  <a:lnTo>
                    <a:pt x="165" y="612"/>
                  </a:lnTo>
                  <a:lnTo>
                    <a:pt x="91" y="234"/>
                  </a:lnTo>
                  <a:lnTo>
                    <a:pt x="109" y="217"/>
                  </a:lnTo>
                  <a:lnTo>
                    <a:pt x="890" y="87"/>
                  </a:lnTo>
                  <a:close/>
                  <a:moveTo>
                    <a:pt x="868" y="0"/>
                  </a:moveTo>
                  <a:lnTo>
                    <a:pt x="91" y="126"/>
                  </a:lnTo>
                  <a:cubicBezTo>
                    <a:pt x="74" y="126"/>
                    <a:pt x="39" y="143"/>
                    <a:pt x="22" y="161"/>
                  </a:cubicBezTo>
                  <a:cubicBezTo>
                    <a:pt x="0" y="195"/>
                    <a:pt x="0" y="217"/>
                    <a:pt x="0" y="252"/>
                  </a:cubicBezTo>
                  <a:lnTo>
                    <a:pt x="74" y="629"/>
                  </a:lnTo>
                  <a:cubicBezTo>
                    <a:pt x="74" y="668"/>
                    <a:pt x="91" y="686"/>
                    <a:pt x="109" y="703"/>
                  </a:cubicBezTo>
                  <a:cubicBezTo>
                    <a:pt x="130" y="720"/>
                    <a:pt x="148" y="720"/>
                    <a:pt x="182" y="720"/>
                  </a:cubicBezTo>
                  <a:lnTo>
                    <a:pt x="200" y="720"/>
                  </a:lnTo>
                  <a:lnTo>
                    <a:pt x="959" y="595"/>
                  </a:lnTo>
                  <a:cubicBezTo>
                    <a:pt x="1015" y="577"/>
                    <a:pt x="1050" y="521"/>
                    <a:pt x="1050" y="469"/>
                  </a:cubicBezTo>
                  <a:lnTo>
                    <a:pt x="976" y="87"/>
                  </a:lnTo>
                  <a:cubicBezTo>
                    <a:pt x="976" y="35"/>
                    <a:pt x="924" y="0"/>
                    <a:pt x="86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4353352" y="2923778"/>
              <a:ext cx="27637" cy="26981"/>
            </a:xfrm>
            <a:custGeom>
              <a:avLst/>
              <a:gdLst/>
              <a:ahLst/>
              <a:cxnLst/>
              <a:rect l="l" t="t" r="r" b="b"/>
              <a:pathLst>
                <a:path w="674" h="658" extrusionOk="0">
                  <a:moveTo>
                    <a:pt x="508" y="93"/>
                  </a:moveTo>
                  <a:lnTo>
                    <a:pt x="582" y="493"/>
                  </a:lnTo>
                  <a:lnTo>
                    <a:pt x="565" y="493"/>
                  </a:lnTo>
                  <a:lnTo>
                    <a:pt x="183" y="566"/>
                  </a:lnTo>
                  <a:lnTo>
                    <a:pt x="166" y="566"/>
                  </a:lnTo>
                  <a:lnTo>
                    <a:pt x="166" y="549"/>
                  </a:lnTo>
                  <a:lnTo>
                    <a:pt x="109" y="167"/>
                  </a:lnTo>
                  <a:lnTo>
                    <a:pt x="109" y="150"/>
                  </a:lnTo>
                  <a:lnTo>
                    <a:pt x="508" y="93"/>
                  </a:lnTo>
                  <a:close/>
                  <a:moveTo>
                    <a:pt x="521" y="1"/>
                  </a:moveTo>
                  <a:cubicBezTo>
                    <a:pt x="511" y="1"/>
                    <a:pt x="501" y="2"/>
                    <a:pt x="491" y="7"/>
                  </a:cubicBezTo>
                  <a:lnTo>
                    <a:pt x="92" y="59"/>
                  </a:lnTo>
                  <a:cubicBezTo>
                    <a:pt x="40" y="76"/>
                    <a:pt x="1" y="132"/>
                    <a:pt x="22" y="185"/>
                  </a:cubicBezTo>
                  <a:lnTo>
                    <a:pt x="75" y="566"/>
                  </a:lnTo>
                  <a:cubicBezTo>
                    <a:pt x="75" y="601"/>
                    <a:pt x="92" y="618"/>
                    <a:pt x="109" y="636"/>
                  </a:cubicBezTo>
                  <a:cubicBezTo>
                    <a:pt x="131" y="657"/>
                    <a:pt x="166" y="657"/>
                    <a:pt x="183" y="657"/>
                  </a:cubicBezTo>
                  <a:lnTo>
                    <a:pt x="200" y="657"/>
                  </a:lnTo>
                  <a:lnTo>
                    <a:pt x="582" y="601"/>
                  </a:lnTo>
                  <a:cubicBezTo>
                    <a:pt x="634" y="584"/>
                    <a:pt x="673" y="527"/>
                    <a:pt x="673" y="475"/>
                  </a:cubicBezTo>
                  <a:lnTo>
                    <a:pt x="600" y="76"/>
                  </a:lnTo>
                  <a:cubicBezTo>
                    <a:pt x="600" y="34"/>
                    <a:pt x="563" y="1"/>
                    <a:pt x="52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4382383" y="2918693"/>
              <a:ext cx="27432" cy="27596"/>
            </a:xfrm>
            <a:custGeom>
              <a:avLst/>
              <a:gdLst/>
              <a:ahLst/>
              <a:cxnLst/>
              <a:rect l="l" t="t" r="r" b="b"/>
              <a:pathLst>
                <a:path w="669" h="673" extrusionOk="0">
                  <a:moveTo>
                    <a:pt x="508" y="92"/>
                  </a:moveTo>
                  <a:lnTo>
                    <a:pt x="508" y="109"/>
                  </a:lnTo>
                  <a:lnTo>
                    <a:pt x="577" y="491"/>
                  </a:lnTo>
                  <a:lnTo>
                    <a:pt x="577" y="508"/>
                  </a:lnTo>
                  <a:lnTo>
                    <a:pt x="560" y="508"/>
                  </a:lnTo>
                  <a:lnTo>
                    <a:pt x="182" y="582"/>
                  </a:lnTo>
                  <a:cubicBezTo>
                    <a:pt x="161" y="582"/>
                    <a:pt x="161" y="565"/>
                    <a:pt x="161" y="565"/>
                  </a:cubicBezTo>
                  <a:lnTo>
                    <a:pt x="109" y="183"/>
                  </a:lnTo>
                  <a:lnTo>
                    <a:pt x="109" y="165"/>
                  </a:lnTo>
                  <a:lnTo>
                    <a:pt x="508" y="92"/>
                  </a:lnTo>
                  <a:close/>
                  <a:moveTo>
                    <a:pt x="486" y="0"/>
                  </a:moveTo>
                  <a:lnTo>
                    <a:pt x="91" y="74"/>
                  </a:lnTo>
                  <a:cubicBezTo>
                    <a:pt x="35" y="74"/>
                    <a:pt x="0" y="131"/>
                    <a:pt x="17" y="183"/>
                  </a:cubicBezTo>
                  <a:lnTo>
                    <a:pt x="74" y="582"/>
                  </a:lnTo>
                  <a:cubicBezTo>
                    <a:pt x="91" y="634"/>
                    <a:pt x="126" y="673"/>
                    <a:pt x="182" y="673"/>
                  </a:cubicBezTo>
                  <a:lnTo>
                    <a:pt x="200" y="673"/>
                  </a:lnTo>
                  <a:lnTo>
                    <a:pt x="577" y="599"/>
                  </a:lnTo>
                  <a:cubicBezTo>
                    <a:pt x="616" y="599"/>
                    <a:pt x="633" y="582"/>
                    <a:pt x="651" y="565"/>
                  </a:cubicBezTo>
                  <a:cubicBezTo>
                    <a:pt x="668" y="543"/>
                    <a:pt x="668" y="508"/>
                    <a:pt x="668" y="491"/>
                  </a:cubicBezTo>
                  <a:lnTo>
                    <a:pt x="594" y="92"/>
                  </a:lnTo>
                  <a:cubicBezTo>
                    <a:pt x="594" y="74"/>
                    <a:pt x="577" y="40"/>
                    <a:pt x="560" y="22"/>
                  </a:cubicBezTo>
                  <a:cubicBezTo>
                    <a:pt x="542" y="0"/>
                    <a:pt x="508" y="0"/>
                    <a:pt x="4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4411167" y="2914265"/>
              <a:ext cx="27637" cy="26694"/>
            </a:xfrm>
            <a:custGeom>
              <a:avLst/>
              <a:gdLst/>
              <a:ahLst/>
              <a:cxnLst/>
              <a:rect l="l" t="t" r="r" b="b"/>
              <a:pathLst>
                <a:path w="674" h="651" extrusionOk="0">
                  <a:moveTo>
                    <a:pt x="509" y="91"/>
                  </a:moveTo>
                  <a:lnTo>
                    <a:pt x="509" y="108"/>
                  </a:lnTo>
                  <a:lnTo>
                    <a:pt x="582" y="490"/>
                  </a:lnTo>
                  <a:lnTo>
                    <a:pt x="565" y="508"/>
                  </a:lnTo>
                  <a:lnTo>
                    <a:pt x="183" y="564"/>
                  </a:lnTo>
                  <a:lnTo>
                    <a:pt x="166" y="564"/>
                  </a:lnTo>
                  <a:lnTo>
                    <a:pt x="109" y="165"/>
                  </a:lnTo>
                  <a:cubicBezTo>
                    <a:pt x="92" y="165"/>
                    <a:pt x="109" y="165"/>
                    <a:pt x="109" y="148"/>
                  </a:cubicBezTo>
                  <a:lnTo>
                    <a:pt x="509" y="91"/>
                  </a:lnTo>
                  <a:close/>
                  <a:moveTo>
                    <a:pt x="491" y="0"/>
                  </a:moveTo>
                  <a:lnTo>
                    <a:pt x="92" y="56"/>
                  </a:lnTo>
                  <a:cubicBezTo>
                    <a:pt x="40" y="74"/>
                    <a:pt x="1" y="130"/>
                    <a:pt x="23" y="182"/>
                  </a:cubicBezTo>
                  <a:lnTo>
                    <a:pt x="75" y="564"/>
                  </a:lnTo>
                  <a:cubicBezTo>
                    <a:pt x="75" y="616"/>
                    <a:pt x="131" y="651"/>
                    <a:pt x="183" y="651"/>
                  </a:cubicBezTo>
                  <a:lnTo>
                    <a:pt x="201" y="651"/>
                  </a:lnTo>
                  <a:lnTo>
                    <a:pt x="582" y="599"/>
                  </a:lnTo>
                  <a:cubicBezTo>
                    <a:pt x="617" y="599"/>
                    <a:pt x="634" y="581"/>
                    <a:pt x="652" y="542"/>
                  </a:cubicBezTo>
                  <a:cubicBezTo>
                    <a:pt x="673" y="525"/>
                    <a:pt x="673" y="508"/>
                    <a:pt x="673" y="473"/>
                  </a:cubicBezTo>
                  <a:lnTo>
                    <a:pt x="600" y="91"/>
                  </a:lnTo>
                  <a:cubicBezTo>
                    <a:pt x="600" y="56"/>
                    <a:pt x="582" y="39"/>
                    <a:pt x="565" y="22"/>
                  </a:cubicBezTo>
                  <a:cubicBezTo>
                    <a:pt x="543" y="0"/>
                    <a:pt x="509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4440198" y="2909508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8" y="99"/>
                  </a:moveTo>
                  <a:lnTo>
                    <a:pt x="577" y="498"/>
                  </a:lnTo>
                  <a:lnTo>
                    <a:pt x="560" y="498"/>
                  </a:lnTo>
                  <a:lnTo>
                    <a:pt x="182" y="572"/>
                  </a:lnTo>
                  <a:lnTo>
                    <a:pt x="161" y="572"/>
                  </a:lnTo>
                  <a:lnTo>
                    <a:pt x="161" y="550"/>
                  </a:lnTo>
                  <a:lnTo>
                    <a:pt x="109" y="172"/>
                  </a:lnTo>
                  <a:cubicBezTo>
                    <a:pt x="91" y="172"/>
                    <a:pt x="109" y="155"/>
                    <a:pt x="109" y="155"/>
                  </a:cubicBezTo>
                  <a:lnTo>
                    <a:pt x="508" y="99"/>
                  </a:lnTo>
                  <a:close/>
                  <a:moveTo>
                    <a:pt x="507" y="0"/>
                  </a:moveTo>
                  <a:cubicBezTo>
                    <a:pt x="500" y="0"/>
                    <a:pt x="492" y="3"/>
                    <a:pt x="486" y="8"/>
                  </a:cubicBezTo>
                  <a:lnTo>
                    <a:pt x="91" y="64"/>
                  </a:lnTo>
                  <a:cubicBezTo>
                    <a:pt x="35" y="81"/>
                    <a:pt x="0" y="138"/>
                    <a:pt x="18" y="190"/>
                  </a:cubicBezTo>
                  <a:lnTo>
                    <a:pt x="74" y="572"/>
                  </a:lnTo>
                  <a:cubicBezTo>
                    <a:pt x="74" y="606"/>
                    <a:pt x="91" y="624"/>
                    <a:pt x="109" y="641"/>
                  </a:cubicBezTo>
                  <a:cubicBezTo>
                    <a:pt x="126" y="658"/>
                    <a:pt x="161" y="658"/>
                    <a:pt x="182" y="658"/>
                  </a:cubicBezTo>
                  <a:lnTo>
                    <a:pt x="200" y="658"/>
                  </a:lnTo>
                  <a:lnTo>
                    <a:pt x="577" y="589"/>
                  </a:lnTo>
                  <a:cubicBezTo>
                    <a:pt x="634" y="589"/>
                    <a:pt x="668" y="533"/>
                    <a:pt x="668" y="480"/>
                  </a:cubicBezTo>
                  <a:lnTo>
                    <a:pt x="595" y="81"/>
                  </a:lnTo>
                  <a:cubicBezTo>
                    <a:pt x="595" y="64"/>
                    <a:pt x="577" y="29"/>
                    <a:pt x="560" y="29"/>
                  </a:cubicBezTo>
                  <a:cubicBezTo>
                    <a:pt x="547" y="14"/>
                    <a:pt x="526" y="0"/>
                    <a:pt x="50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4469024" y="2904629"/>
              <a:ext cx="27596" cy="27432"/>
            </a:xfrm>
            <a:custGeom>
              <a:avLst/>
              <a:gdLst/>
              <a:ahLst/>
              <a:cxnLst/>
              <a:rect l="l" t="t" r="r" b="b"/>
              <a:pathLst>
                <a:path w="673" h="669" extrusionOk="0">
                  <a:moveTo>
                    <a:pt x="508" y="92"/>
                  </a:moveTo>
                  <a:lnTo>
                    <a:pt x="508" y="109"/>
                  </a:lnTo>
                  <a:lnTo>
                    <a:pt x="581" y="491"/>
                  </a:lnTo>
                  <a:lnTo>
                    <a:pt x="581" y="508"/>
                  </a:lnTo>
                  <a:lnTo>
                    <a:pt x="564" y="508"/>
                  </a:lnTo>
                  <a:lnTo>
                    <a:pt x="182" y="560"/>
                  </a:lnTo>
                  <a:lnTo>
                    <a:pt x="165" y="560"/>
                  </a:lnTo>
                  <a:lnTo>
                    <a:pt x="109" y="183"/>
                  </a:lnTo>
                  <a:lnTo>
                    <a:pt x="109" y="166"/>
                  </a:lnTo>
                  <a:lnTo>
                    <a:pt x="508" y="92"/>
                  </a:lnTo>
                  <a:close/>
                  <a:moveTo>
                    <a:pt x="490" y="1"/>
                  </a:moveTo>
                  <a:lnTo>
                    <a:pt x="91" y="74"/>
                  </a:lnTo>
                  <a:cubicBezTo>
                    <a:pt x="74" y="74"/>
                    <a:pt x="39" y="92"/>
                    <a:pt x="39" y="109"/>
                  </a:cubicBezTo>
                  <a:cubicBezTo>
                    <a:pt x="22" y="127"/>
                    <a:pt x="0" y="166"/>
                    <a:pt x="0" y="183"/>
                  </a:cubicBezTo>
                  <a:lnTo>
                    <a:pt x="74" y="582"/>
                  </a:lnTo>
                  <a:cubicBezTo>
                    <a:pt x="74" y="599"/>
                    <a:pt x="91" y="634"/>
                    <a:pt x="109" y="652"/>
                  </a:cubicBezTo>
                  <a:cubicBezTo>
                    <a:pt x="130" y="652"/>
                    <a:pt x="148" y="669"/>
                    <a:pt x="182" y="669"/>
                  </a:cubicBezTo>
                  <a:lnTo>
                    <a:pt x="200" y="669"/>
                  </a:lnTo>
                  <a:lnTo>
                    <a:pt x="581" y="599"/>
                  </a:lnTo>
                  <a:cubicBezTo>
                    <a:pt x="616" y="599"/>
                    <a:pt x="634" y="582"/>
                    <a:pt x="651" y="560"/>
                  </a:cubicBezTo>
                  <a:cubicBezTo>
                    <a:pt x="673" y="526"/>
                    <a:pt x="673" y="508"/>
                    <a:pt x="673" y="474"/>
                  </a:cubicBezTo>
                  <a:lnTo>
                    <a:pt x="599" y="92"/>
                  </a:lnTo>
                  <a:cubicBezTo>
                    <a:pt x="599" y="57"/>
                    <a:pt x="581" y="40"/>
                    <a:pt x="564" y="18"/>
                  </a:cubicBezTo>
                  <a:cubicBezTo>
                    <a:pt x="542" y="1"/>
                    <a:pt x="508" y="1"/>
                    <a:pt x="4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4498013" y="2899996"/>
              <a:ext cx="27432" cy="26940"/>
            </a:xfrm>
            <a:custGeom>
              <a:avLst/>
              <a:gdLst/>
              <a:ahLst/>
              <a:cxnLst/>
              <a:rect l="l" t="t" r="r" b="b"/>
              <a:pathLst>
                <a:path w="669" h="657" extrusionOk="0">
                  <a:moveTo>
                    <a:pt x="508" y="96"/>
                  </a:moveTo>
                  <a:lnTo>
                    <a:pt x="577" y="496"/>
                  </a:lnTo>
                  <a:lnTo>
                    <a:pt x="560" y="513"/>
                  </a:lnTo>
                  <a:lnTo>
                    <a:pt x="182" y="565"/>
                  </a:lnTo>
                  <a:lnTo>
                    <a:pt x="161" y="565"/>
                  </a:lnTo>
                  <a:lnTo>
                    <a:pt x="109" y="170"/>
                  </a:lnTo>
                  <a:cubicBezTo>
                    <a:pt x="91" y="170"/>
                    <a:pt x="109" y="153"/>
                    <a:pt x="109" y="153"/>
                  </a:cubicBezTo>
                  <a:lnTo>
                    <a:pt x="486" y="96"/>
                  </a:lnTo>
                  <a:close/>
                  <a:moveTo>
                    <a:pt x="514" y="1"/>
                  </a:moveTo>
                  <a:cubicBezTo>
                    <a:pt x="505" y="1"/>
                    <a:pt x="496" y="2"/>
                    <a:pt x="486" y="5"/>
                  </a:cubicBezTo>
                  <a:lnTo>
                    <a:pt x="91" y="62"/>
                  </a:lnTo>
                  <a:cubicBezTo>
                    <a:pt x="35" y="79"/>
                    <a:pt x="0" y="131"/>
                    <a:pt x="0" y="187"/>
                  </a:cubicBezTo>
                  <a:lnTo>
                    <a:pt x="74" y="565"/>
                  </a:lnTo>
                  <a:cubicBezTo>
                    <a:pt x="74" y="604"/>
                    <a:pt x="91" y="621"/>
                    <a:pt x="109" y="639"/>
                  </a:cubicBezTo>
                  <a:cubicBezTo>
                    <a:pt x="126" y="656"/>
                    <a:pt x="143" y="656"/>
                    <a:pt x="182" y="656"/>
                  </a:cubicBezTo>
                  <a:lnTo>
                    <a:pt x="200" y="656"/>
                  </a:lnTo>
                  <a:lnTo>
                    <a:pt x="577" y="604"/>
                  </a:lnTo>
                  <a:cubicBezTo>
                    <a:pt x="616" y="587"/>
                    <a:pt x="634" y="587"/>
                    <a:pt x="651" y="548"/>
                  </a:cubicBezTo>
                  <a:cubicBezTo>
                    <a:pt x="668" y="530"/>
                    <a:pt x="668" y="513"/>
                    <a:pt x="668" y="478"/>
                  </a:cubicBezTo>
                  <a:lnTo>
                    <a:pt x="595" y="96"/>
                  </a:lnTo>
                  <a:cubicBezTo>
                    <a:pt x="595" y="35"/>
                    <a:pt x="559" y="1"/>
                    <a:pt x="51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4526839" y="2895034"/>
              <a:ext cx="27596" cy="27432"/>
            </a:xfrm>
            <a:custGeom>
              <a:avLst/>
              <a:gdLst/>
              <a:ahLst/>
              <a:cxnLst/>
              <a:rect l="l" t="t" r="r" b="b"/>
              <a:pathLst>
                <a:path w="673" h="669" extrusionOk="0">
                  <a:moveTo>
                    <a:pt x="508" y="92"/>
                  </a:moveTo>
                  <a:lnTo>
                    <a:pt x="508" y="109"/>
                  </a:lnTo>
                  <a:lnTo>
                    <a:pt x="582" y="491"/>
                  </a:lnTo>
                  <a:lnTo>
                    <a:pt x="582" y="508"/>
                  </a:lnTo>
                  <a:lnTo>
                    <a:pt x="564" y="508"/>
                  </a:lnTo>
                  <a:lnTo>
                    <a:pt x="182" y="577"/>
                  </a:lnTo>
                  <a:cubicBezTo>
                    <a:pt x="165" y="577"/>
                    <a:pt x="165" y="577"/>
                    <a:pt x="165" y="560"/>
                  </a:cubicBezTo>
                  <a:lnTo>
                    <a:pt x="91" y="183"/>
                  </a:lnTo>
                  <a:cubicBezTo>
                    <a:pt x="91" y="165"/>
                    <a:pt x="109" y="165"/>
                    <a:pt x="109" y="165"/>
                  </a:cubicBezTo>
                  <a:lnTo>
                    <a:pt x="490" y="92"/>
                  </a:lnTo>
                  <a:close/>
                  <a:moveTo>
                    <a:pt x="490" y="0"/>
                  </a:moveTo>
                  <a:lnTo>
                    <a:pt x="91" y="74"/>
                  </a:lnTo>
                  <a:cubicBezTo>
                    <a:pt x="39" y="74"/>
                    <a:pt x="0" y="126"/>
                    <a:pt x="0" y="200"/>
                  </a:cubicBezTo>
                  <a:lnTo>
                    <a:pt x="74" y="577"/>
                  </a:lnTo>
                  <a:cubicBezTo>
                    <a:pt x="74" y="634"/>
                    <a:pt x="130" y="669"/>
                    <a:pt x="182" y="669"/>
                  </a:cubicBezTo>
                  <a:lnTo>
                    <a:pt x="200" y="669"/>
                  </a:lnTo>
                  <a:lnTo>
                    <a:pt x="582" y="599"/>
                  </a:lnTo>
                  <a:cubicBezTo>
                    <a:pt x="616" y="599"/>
                    <a:pt x="634" y="577"/>
                    <a:pt x="651" y="560"/>
                  </a:cubicBezTo>
                  <a:cubicBezTo>
                    <a:pt x="673" y="543"/>
                    <a:pt x="673" y="508"/>
                    <a:pt x="673" y="491"/>
                  </a:cubicBezTo>
                  <a:lnTo>
                    <a:pt x="599" y="92"/>
                  </a:lnTo>
                  <a:cubicBezTo>
                    <a:pt x="599" y="74"/>
                    <a:pt x="582" y="35"/>
                    <a:pt x="564" y="18"/>
                  </a:cubicBezTo>
                  <a:cubicBezTo>
                    <a:pt x="543" y="18"/>
                    <a:pt x="508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4555828" y="2890565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2"/>
                  </a:moveTo>
                  <a:lnTo>
                    <a:pt x="508" y="109"/>
                  </a:lnTo>
                  <a:lnTo>
                    <a:pt x="577" y="491"/>
                  </a:lnTo>
                  <a:lnTo>
                    <a:pt x="577" y="509"/>
                  </a:lnTo>
                  <a:lnTo>
                    <a:pt x="560" y="509"/>
                  </a:lnTo>
                  <a:lnTo>
                    <a:pt x="183" y="561"/>
                  </a:lnTo>
                  <a:lnTo>
                    <a:pt x="161" y="561"/>
                  </a:lnTo>
                  <a:lnTo>
                    <a:pt x="91" y="166"/>
                  </a:lnTo>
                  <a:lnTo>
                    <a:pt x="109" y="166"/>
                  </a:lnTo>
                  <a:lnTo>
                    <a:pt x="486" y="92"/>
                  </a:lnTo>
                  <a:close/>
                  <a:moveTo>
                    <a:pt x="486" y="1"/>
                  </a:moveTo>
                  <a:lnTo>
                    <a:pt x="91" y="75"/>
                  </a:lnTo>
                  <a:cubicBezTo>
                    <a:pt x="74" y="75"/>
                    <a:pt x="35" y="92"/>
                    <a:pt x="18" y="109"/>
                  </a:cubicBezTo>
                  <a:cubicBezTo>
                    <a:pt x="18" y="127"/>
                    <a:pt x="0" y="166"/>
                    <a:pt x="0" y="183"/>
                  </a:cubicBezTo>
                  <a:lnTo>
                    <a:pt x="74" y="578"/>
                  </a:lnTo>
                  <a:cubicBezTo>
                    <a:pt x="74" y="600"/>
                    <a:pt x="91" y="617"/>
                    <a:pt x="109" y="634"/>
                  </a:cubicBezTo>
                  <a:cubicBezTo>
                    <a:pt x="126" y="652"/>
                    <a:pt x="144" y="652"/>
                    <a:pt x="183" y="652"/>
                  </a:cubicBezTo>
                  <a:lnTo>
                    <a:pt x="200" y="652"/>
                  </a:lnTo>
                  <a:lnTo>
                    <a:pt x="577" y="600"/>
                  </a:lnTo>
                  <a:cubicBezTo>
                    <a:pt x="616" y="600"/>
                    <a:pt x="634" y="578"/>
                    <a:pt x="651" y="561"/>
                  </a:cubicBezTo>
                  <a:cubicBezTo>
                    <a:pt x="669" y="526"/>
                    <a:pt x="669" y="509"/>
                    <a:pt x="669" y="470"/>
                  </a:cubicBezTo>
                  <a:lnTo>
                    <a:pt x="595" y="92"/>
                  </a:lnTo>
                  <a:cubicBezTo>
                    <a:pt x="595" y="57"/>
                    <a:pt x="577" y="36"/>
                    <a:pt x="560" y="18"/>
                  </a:cubicBezTo>
                  <a:cubicBezTo>
                    <a:pt x="543" y="1"/>
                    <a:pt x="508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4584654" y="2885849"/>
              <a:ext cx="27596" cy="27022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508" y="99"/>
                  </a:moveTo>
                  <a:lnTo>
                    <a:pt x="582" y="498"/>
                  </a:lnTo>
                  <a:lnTo>
                    <a:pt x="564" y="498"/>
                  </a:lnTo>
                  <a:lnTo>
                    <a:pt x="182" y="567"/>
                  </a:lnTo>
                  <a:lnTo>
                    <a:pt x="165" y="567"/>
                  </a:lnTo>
                  <a:lnTo>
                    <a:pt x="165" y="550"/>
                  </a:lnTo>
                  <a:lnTo>
                    <a:pt x="91" y="172"/>
                  </a:lnTo>
                  <a:lnTo>
                    <a:pt x="109" y="151"/>
                  </a:lnTo>
                  <a:lnTo>
                    <a:pt x="491" y="99"/>
                  </a:lnTo>
                  <a:close/>
                  <a:moveTo>
                    <a:pt x="510" y="0"/>
                  </a:moveTo>
                  <a:cubicBezTo>
                    <a:pt x="502" y="0"/>
                    <a:pt x="496" y="2"/>
                    <a:pt x="491" y="7"/>
                  </a:cubicBezTo>
                  <a:lnTo>
                    <a:pt x="91" y="64"/>
                  </a:lnTo>
                  <a:cubicBezTo>
                    <a:pt x="39" y="81"/>
                    <a:pt x="0" y="133"/>
                    <a:pt x="0" y="190"/>
                  </a:cubicBezTo>
                  <a:lnTo>
                    <a:pt x="74" y="567"/>
                  </a:lnTo>
                  <a:cubicBezTo>
                    <a:pt x="74" y="606"/>
                    <a:pt x="91" y="624"/>
                    <a:pt x="109" y="641"/>
                  </a:cubicBezTo>
                  <a:cubicBezTo>
                    <a:pt x="130" y="658"/>
                    <a:pt x="148" y="658"/>
                    <a:pt x="182" y="658"/>
                  </a:cubicBezTo>
                  <a:lnTo>
                    <a:pt x="200" y="658"/>
                  </a:lnTo>
                  <a:lnTo>
                    <a:pt x="582" y="606"/>
                  </a:lnTo>
                  <a:cubicBezTo>
                    <a:pt x="634" y="585"/>
                    <a:pt x="673" y="532"/>
                    <a:pt x="673" y="476"/>
                  </a:cubicBezTo>
                  <a:lnTo>
                    <a:pt x="599" y="81"/>
                  </a:lnTo>
                  <a:cubicBezTo>
                    <a:pt x="599" y="64"/>
                    <a:pt x="582" y="42"/>
                    <a:pt x="564" y="25"/>
                  </a:cubicBezTo>
                  <a:cubicBezTo>
                    <a:pt x="549" y="13"/>
                    <a:pt x="527" y="0"/>
                    <a:pt x="51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4613644" y="2880970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92"/>
                  </a:moveTo>
                  <a:lnTo>
                    <a:pt x="508" y="109"/>
                  </a:lnTo>
                  <a:lnTo>
                    <a:pt x="578" y="487"/>
                  </a:lnTo>
                  <a:cubicBezTo>
                    <a:pt x="578" y="508"/>
                    <a:pt x="578" y="508"/>
                    <a:pt x="560" y="508"/>
                  </a:cubicBezTo>
                  <a:lnTo>
                    <a:pt x="183" y="578"/>
                  </a:lnTo>
                  <a:lnTo>
                    <a:pt x="161" y="578"/>
                  </a:lnTo>
                  <a:lnTo>
                    <a:pt x="161" y="560"/>
                  </a:lnTo>
                  <a:lnTo>
                    <a:pt x="92" y="183"/>
                  </a:lnTo>
                  <a:lnTo>
                    <a:pt x="109" y="161"/>
                  </a:lnTo>
                  <a:lnTo>
                    <a:pt x="486" y="92"/>
                  </a:lnTo>
                  <a:close/>
                  <a:moveTo>
                    <a:pt x="486" y="1"/>
                  </a:moveTo>
                  <a:lnTo>
                    <a:pt x="92" y="74"/>
                  </a:lnTo>
                  <a:cubicBezTo>
                    <a:pt x="74" y="74"/>
                    <a:pt x="35" y="92"/>
                    <a:pt x="18" y="109"/>
                  </a:cubicBezTo>
                  <a:cubicBezTo>
                    <a:pt x="18" y="126"/>
                    <a:pt x="0" y="161"/>
                    <a:pt x="0" y="183"/>
                  </a:cubicBezTo>
                  <a:lnTo>
                    <a:pt x="74" y="578"/>
                  </a:lnTo>
                  <a:cubicBezTo>
                    <a:pt x="74" y="595"/>
                    <a:pt x="92" y="634"/>
                    <a:pt x="109" y="651"/>
                  </a:cubicBezTo>
                  <a:cubicBezTo>
                    <a:pt x="126" y="651"/>
                    <a:pt x="144" y="669"/>
                    <a:pt x="183" y="669"/>
                  </a:cubicBezTo>
                  <a:lnTo>
                    <a:pt x="200" y="669"/>
                  </a:lnTo>
                  <a:lnTo>
                    <a:pt x="578" y="595"/>
                  </a:lnTo>
                  <a:cubicBezTo>
                    <a:pt x="634" y="595"/>
                    <a:pt x="669" y="543"/>
                    <a:pt x="669" y="487"/>
                  </a:cubicBezTo>
                  <a:lnTo>
                    <a:pt x="595" y="92"/>
                  </a:lnTo>
                  <a:cubicBezTo>
                    <a:pt x="595" y="35"/>
                    <a:pt x="543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4642469" y="2876378"/>
              <a:ext cx="27596" cy="26858"/>
            </a:xfrm>
            <a:custGeom>
              <a:avLst/>
              <a:gdLst/>
              <a:ahLst/>
              <a:cxnLst/>
              <a:rect l="l" t="t" r="r" b="b"/>
              <a:pathLst>
                <a:path w="673" h="655" extrusionOk="0">
                  <a:moveTo>
                    <a:pt x="508" y="95"/>
                  </a:moveTo>
                  <a:lnTo>
                    <a:pt x="508" y="113"/>
                  </a:lnTo>
                  <a:lnTo>
                    <a:pt x="582" y="490"/>
                  </a:lnTo>
                  <a:lnTo>
                    <a:pt x="564" y="512"/>
                  </a:lnTo>
                  <a:lnTo>
                    <a:pt x="183" y="564"/>
                  </a:lnTo>
                  <a:lnTo>
                    <a:pt x="165" y="564"/>
                  </a:lnTo>
                  <a:lnTo>
                    <a:pt x="91" y="165"/>
                  </a:lnTo>
                  <a:lnTo>
                    <a:pt x="109" y="165"/>
                  </a:lnTo>
                  <a:lnTo>
                    <a:pt x="109" y="147"/>
                  </a:lnTo>
                  <a:lnTo>
                    <a:pt x="491" y="95"/>
                  </a:lnTo>
                  <a:close/>
                  <a:moveTo>
                    <a:pt x="512" y="1"/>
                  </a:moveTo>
                  <a:cubicBezTo>
                    <a:pt x="505" y="1"/>
                    <a:pt x="498" y="2"/>
                    <a:pt x="491" y="4"/>
                  </a:cubicBezTo>
                  <a:lnTo>
                    <a:pt x="91" y="56"/>
                  </a:lnTo>
                  <a:cubicBezTo>
                    <a:pt x="74" y="78"/>
                    <a:pt x="39" y="95"/>
                    <a:pt x="22" y="113"/>
                  </a:cubicBezTo>
                  <a:cubicBezTo>
                    <a:pt x="22" y="130"/>
                    <a:pt x="0" y="165"/>
                    <a:pt x="0" y="186"/>
                  </a:cubicBezTo>
                  <a:lnTo>
                    <a:pt x="74" y="581"/>
                  </a:lnTo>
                  <a:cubicBezTo>
                    <a:pt x="74" y="599"/>
                    <a:pt x="91" y="620"/>
                    <a:pt x="109" y="638"/>
                  </a:cubicBezTo>
                  <a:cubicBezTo>
                    <a:pt x="131" y="655"/>
                    <a:pt x="148" y="655"/>
                    <a:pt x="183" y="655"/>
                  </a:cubicBezTo>
                  <a:lnTo>
                    <a:pt x="200" y="655"/>
                  </a:lnTo>
                  <a:lnTo>
                    <a:pt x="582" y="599"/>
                  </a:lnTo>
                  <a:cubicBezTo>
                    <a:pt x="634" y="581"/>
                    <a:pt x="673" y="529"/>
                    <a:pt x="673" y="473"/>
                  </a:cubicBezTo>
                  <a:lnTo>
                    <a:pt x="599" y="95"/>
                  </a:lnTo>
                  <a:cubicBezTo>
                    <a:pt x="599" y="46"/>
                    <a:pt x="557" y="1"/>
                    <a:pt x="51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4671459" y="2866209"/>
              <a:ext cx="63722" cy="32599"/>
            </a:xfrm>
            <a:custGeom>
              <a:avLst/>
              <a:gdLst/>
              <a:ahLst/>
              <a:cxnLst/>
              <a:rect l="l" t="t" r="r" b="b"/>
              <a:pathLst>
                <a:path w="1554" h="795" extrusionOk="0">
                  <a:moveTo>
                    <a:pt x="1393" y="87"/>
                  </a:moveTo>
                  <a:lnTo>
                    <a:pt x="1445" y="486"/>
                  </a:lnTo>
                  <a:lnTo>
                    <a:pt x="183" y="703"/>
                  </a:lnTo>
                  <a:cubicBezTo>
                    <a:pt x="161" y="703"/>
                    <a:pt x="161" y="703"/>
                    <a:pt x="161" y="686"/>
                  </a:cubicBezTo>
                  <a:lnTo>
                    <a:pt x="92" y="304"/>
                  </a:lnTo>
                  <a:lnTo>
                    <a:pt x="109" y="287"/>
                  </a:lnTo>
                  <a:lnTo>
                    <a:pt x="1376" y="87"/>
                  </a:lnTo>
                  <a:close/>
                  <a:moveTo>
                    <a:pt x="1354" y="1"/>
                  </a:moveTo>
                  <a:lnTo>
                    <a:pt x="92" y="196"/>
                  </a:lnTo>
                  <a:cubicBezTo>
                    <a:pt x="74" y="196"/>
                    <a:pt x="35" y="217"/>
                    <a:pt x="18" y="235"/>
                  </a:cubicBezTo>
                  <a:cubicBezTo>
                    <a:pt x="18" y="270"/>
                    <a:pt x="1" y="287"/>
                    <a:pt x="1" y="326"/>
                  </a:cubicBezTo>
                  <a:lnTo>
                    <a:pt x="74" y="703"/>
                  </a:lnTo>
                  <a:cubicBezTo>
                    <a:pt x="74" y="760"/>
                    <a:pt x="126" y="795"/>
                    <a:pt x="183" y="795"/>
                  </a:cubicBezTo>
                  <a:lnTo>
                    <a:pt x="200" y="795"/>
                  </a:lnTo>
                  <a:lnTo>
                    <a:pt x="1463" y="578"/>
                  </a:lnTo>
                  <a:cubicBezTo>
                    <a:pt x="1519" y="578"/>
                    <a:pt x="1554" y="521"/>
                    <a:pt x="1537" y="469"/>
                  </a:cubicBezTo>
                  <a:lnTo>
                    <a:pt x="1484" y="70"/>
                  </a:lnTo>
                  <a:cubicBezTo>
                    <a:pt x="1484" y="53"/>
                    <a:pt x="1463" y="35"/>
                    <a:pt x="1445" y="18"/>
                  </a:cubicBezTo>
                  <a:cubicBezTo>
                    <a:pt x="1428" y="1"/>
                    <a:pt x="1393" y="1"/>
                    <a:pt x="137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4304435" y="2897330"/>
              <a:ext cx="55726" cy="31902"/>
            </a:xfrm>
            <a:custGeom>
              <a:avLst/>
              <a:gdLst/>
              <a:ahLst/>
              <a:cxnLst/>
              <a:rect l="l" t="t" r="r" b="b"/>
              <a:pathLst>
                <a:path w="1359" h="778" extrusionOk="0">
                  <a:moveTo>
                    <a:pt x="1176" y="88"/>
                  </a:moveTo>
                  <a:lnTo>
                    <a:pt x="1194" y="109"/>
                  </a:lnTo>
                  <a:lnTo>
                    <a:pt x="1268" y="487"/>
                  </a:lnTo>
                  <a:lnTo>
                    <a:pt x="1268" y="504"/>
                  </a:lnTo>
                  <a:lnTo>
                    <a:pt x="1250" y="504"/>
                  </a:lnTo>
                  <a:lnTo>
                    <a:pt x="166" y="686"/>
                  </a:lnTo>
                  <a:lnTo>
                    <a:pt x="166" y="669"/>
                  </a:lnTo>
                  <a:lnTo>
                    <a:pt x="92" y="287"/>
                  </a:lnTo>
                  <a:lnTo>
                    <a:pt x="109" y="270"/>
                  </a:lnTo>
                  <a:lnTo>
                    <a:pt x="1176" y="88"/>
                  </a:lnTo>
                  <a:close/>
                  <a:moveTo>
                    <a:pt x="1176" y="1"/>
                  </a:moveTo>
                  <a:lnTo>
                    <a:pt x="92" y="179"/>
                  </a:lnTo>
                  <a:cubicBezTo>
                    <a:pt x="40" y="196"/>
                    <a:pt x="1" y="252"/>
                    <a:pt x="1" y="305"/>
                  </a:cubicBezTo>
                  <a:lnTo>
                    <a:pt x="74" y="686"/>
                  </a:lnTo>
                  <a:cubicBezTo>
                    <a:pt x="74" y="738"/>
                    <a:pt x="109" y="777"/>
                    <a:pt x="166" y="777"/>
                  </a:cubicBezTo>
                  <a:lnTo>
                    <a:pt x="183" y="777"/>
                  </a:lnTo>
                  <a:lnTo>
                    <a:pt x="1268" y="595"/>
                  </a:lnTo>
                  <a:cubicBezTo>
                    <a:pt x="1285" y="595"/>
                    <a:pt x="1324" y="578"/>
                    <a:pt x="1341" y="561"/>
                  </a:cubicBezTo>
                  <a:cubicBezTo>
                    <a:pt x="1359" y="543"/>
                    <a:pt x="1359" y="504"/>
                    <a:pt x="1359" y="487"/>
                  </a:cubicBezTo>
                  <a:lnTo>
                    <a:pt x="1285" y="88"/>
                  </a:lnTo>
                  <a:cubicBezTo>
                    <a:pt x="1285" y="70"/>
                    <a:pt x="1268" y="36"/>
                    <a:pt x="1250" y="18"/>
                  </a:cubicBezTo>
                  <a:cubicBezTo>
                    <a:pt x="1233" y="18"/>
                    <a:pt x="1215" y="1"/>
                    <a:pt x="119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4360856" y="2892902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87"/>
                  </a:moveTo>
                  <a:lnTo>
                    <a:pt x="525" y="109"/>
                  </a:lnTo>
                  <a:lnTo>
                    <a:pt x="577" y="486"/>
                  </a:lnTo>
                  <a:lnTo>
                    <a:pt x="577" y="504"/>
                  </a:lnTo>
                  <a:lnTo>
                    <a:pt x="182" y="560"/>
                  </a:lnTo>
                  <a:lnTo>
                    <a:pt x="165" y="560"/>
                  </a:lnTo>
                  <a:lnTo>
                    <a:pt x="109" y="161"/>
                  </a:lnTo>
                  <a:lnTo>
                    <a:pt x="508" y="87"/>
                  </a:lnTo>
                  <a:close/>
                  <a:moveTo>
                    <a:pt x="490" y="0"/>
                  </a:moveTo>
                  <a:lnTo>
                    <a:pt x="109" y="70"/>
                  </a:lnTo>
                  <a:cubicBezTo>
                    <a:pt x="35" y="70"/>
                    <a:pt x="0" y="126"/>
                    <a:pt x="17" y="178"/>
                  </a:cubicBezTo>
                  <a:lnTo>
                    <a:pt x="74" y="577"/>
                  </a:lnTo>
                  <a:cubicBezTo>
                    <a:pt x="91" y="595"/>
                    <a:pt x="91" y="629"/>
                    <a:pt x="126" y="629"/>
                  </a:cubicBezTo>
                  <a:cubicBezTo>
                    <a:pt x="143" y="651"/>
                    <a:pt x="165" y="669"/>
                    <a:pt x="182" y="669"/>
                  </a:cubicBezTo>
                  <a:lnTo>
                    <a:pt x="200" y="651"/>
                  </a:lnTo>
                  <a:lnTo>
                    <a:pt x="577" y="595"/>
                  </a:lnTo>
                  <a:cubicBezTo>
                    <a:pt x="616" y="595"/>
                    <a:pt x="634" y="577"/>
                    <a:pt x="651" y="560"/>
                  </a:cubicBezTo>
                  <a:cubicBezTo>
                    <a:pt x="668" y="521"/>
                    <a:pt x="668" y="504"/>
                    <a:pt x="668" y="469"/>
                  </a:cubicBezTo>
                  <a:lnTo>
                    <a:pt x="616" y="87"/>
                  </a:lnTo>
                  <a:cubicBezTo>
                    <a:pt x="599" y="35"/>
                    <a:pt x="542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4389845" y="2888269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4" y="92"/>
                  </a:moveTo>
                  <a:lnTo>
                    <a:pt x="560" y="491"/>
                  </a:lnTo>
                  <a:lnTo>
                    <a:pt x="560" y="508"/>
                  </a:lnTo>
                  <a:lnTo>
                    <a:pt x="161" y="565"/>
                  </a:lnTo>
                  <a:lnTo>
                    <a:pt x="87" y="165"/>
                  </a:lnTo>
                  <a:lnTo>
                    <a:pt x="109" y="148"/>
                  </a:lnTo>
                  <a:lnTo>
                    <a:pt x="486" y="92"/>
                  </a:lnTo>
                  <a:close/>
                  <a:moveTo>
                    <a:pt x="493" y="0"/>
                  </a:moveTo>
                  <a:cubicBezTo>
                    <a:pt x="485" y="0"/>
                    <a:pt x="477" y="2"/>
                    <a:pt x="469" y="5"/>
                  </a:cubicBezTo>
                  <a:lnTo>
                    <a:pt x="87" y="57"/>
                  </a:lnTo>
                  <a:cubicBezTo>
                    <a:pt x="52" y="74"/>
                    <a:pt x="35" y="74"/>
                    <a:pt x="18" y="113"/>
                  </a:cubicBezTo>
                  <a:cubicBezTo>
                    <a:pt x="0" y="131"/>
                    <a:pt x="0" y="148"/>
                    <a:pt x="0" y="183"/>
                  </a:cubicBezTo>
                  <a:lnTo>
                    <a:pt x="70" y="565"/>
                  </a:lnTo>
                  <a:cubicBezTo>
                    <a:pt x="70" y="599"/>
                    <a:pt x="87" y="617"/>
                    <a:pt x="109" y="634"/>
                  </a:cubicBezTo>
                  <a:cubicBezTo>
                    <a:pt x="126" y="656"/>
                    <a:pt x="143" y="656"/>
                    <a:pt x="161" y="656"/>
                  </a:cubicBezTo>
                  <a:lnTo>
                    <a:pt x="178" y="656"/>
                  </a:lnTo>
                  <a:lnTo>
                    <a:pt x="577" y="599"/>
                  </a:lnTo>
                  <a:cubicBezTo>
                    <a:pt x="629" y="582"/>
                    <a:pt x="668" y="526"/>
                    <a:pt x="651" y="473"/>
                  </a:cubicBezTo>
                  <a:lnTo>
                    <a:pt x="595" y="92"/>
                  </a:lnTo>
                  <a:cubicBezTo>
                    <a:pt x="580" y="47"/>
                    <a:pt x="537" y="0"/>
                    <a:pt x="49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4417933" y="2883635"/>
              <a:ext cx="27432" cy="27104"/>
            </a:xfrm>
            <a:custGeom>
              <a:avLst/>
              <a:gdLst/>
              <a:ahLst/>
              <a:cxnLst/>
              <a:rect l="l" t="t" r="r" b="b"/>
              <a:pathLst>
                <a:path w="669" h="661" extrusionOk="0">
                  <a:moveTo>
                    <a:pt x="508" y="96"/>
                  </a:moveTo>
                  <a:lnTo>
                    <a:pt x="578" y="495"/>
                  </a:lnTo>
                  <a:lnTo>
                    <a:pt x="561" y="495"/>
                  </a:lnTo>
                  <a:lnTo>
                    <a:pt x="183" y="569"/>
                  </a:lnTo>
                  <a:cubicBezTo>
                    <a:pt x="161" y="569"/>
                    <a:pt x="161" y="569"/>
                    <a:pt x="161" y="552"/>
                  </a:cubicBezTo>
                  <a:lnTo>
                    <a:pt x="109" y="170"/>
                  </a:lnTo>
                  <a:cubicBezTo>
                    <a:pt x="92" y="170"/>
                    <a:pt x="109" y="153"/>
                    <a:pt x="109" y="153"/>
                  </a:cubicBezTo>
                  <a:lnTo>
                    <a:pt x="508" y="96"/>
                  </a:lnTo>
                  <a:close/>
                  <a:moveTo>
                    <a:pt x="509" y="0"/>
                  </a:moveTo>
                  <a:cubicBezTo>
                    <a:pt x="501" y="0"/>
                    <a:pt x="493" y="3"/>
                    <a:pt x="487" y="9"/>
                  </a:cubicBezTo>
                  <a:lnTo>
                    <a:pt x="92" y="61"/>
                  </a:lnTo>
                  <a:cubicBezTo>
                    <a:pt x="36" y="79"/>
                    <a:pt x="1" y="135"/>
                    <a:pt x="1" y="187"/>
                  </a:cubicBezTo>
                  <a:lnTo>
                    <a:pt x="75" y="569"/>
                  </a:lnTo>
                  <a:cubicBezTo>
                    <a:pt x="75" y="621"/>
                    <a:pt x="127" y="660"/>
                    <a:pt x="183" y="660"/>
                  </a:cubicBezTo>
                  <a:lnTo>
                    <a:pt x="200" y="660"/>
                  </a:lnTo>
                  <a:lnTo>
                    <a:pt x="578" y="586"/>
                  </a:lnTo>
                  <a:cubicBezTo>
                    <a:pt x="617" y="586"/>
                    <a:pt x="634" y="569"/>
                    <a:pt x="652" y="552"/>
                  </a:cubicBezTo>
                  <a:cubicBezTo>
                    <a:pt x="669" y="530"/>
                    <a:pt x="669" y="495"/>
                    <a:pt x="669" y="478"/>
                  </a:cubicBezTo>
                  <a:lnTo>
                    <a:pt x="595" y="79"/>
                  </a:lnTo>
                  <a:cubicBezTo>
                    <a:pt x="595" y="61"/>
                    <a:pt x="578" y="44"/>
                    <a:pt x="561" y="27"/>
                  </a:cubicBezTo>
                  <a:cubicBezTo>
                    <a:pt x="548" y="15"/>
                    <a:pt x="528" y="0"/>
                    <a:pt x="50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4446759" y="2878674"/>
              <a:ext cx="26735" cy="27596"/>
            </a:xfrm>
            <a:custGeom>
              <a:avLst/>
              <a:gdLst/>
              <a:ahLst/>
              <a:cxnLst/>
              <a:rect l="l" t="t" r="r" b="b"/>
              <a:pathLst>
                <a:path w="652" h="673" extrusionOk="0">
                  <a:moveTo>
                    <a:pt x="491" y="91"/>
                  </a:moveTo>
                  <a:lnTo>
                    <a:pt x="508" y="109"/>
                  </a:lnTo>
                  <a:lnTo>
                    <a:pt x="565" y="491"/>
                  </a:lnTo>
                  <a:lnTo>
                    <a:pt x="565" y="508"/>
                  </a:lnTo>
                  <a:lnTo>
                    <a:pt x="166" y="582"/>
                  </a:lnTo>
                  <a:lnTo>
                    <a:pt x="148" y="564"/>
                  </a:lnTo>
                  <a:lnTo>
                    <a:pt x="92" y="182"/>
                  </a:lnTo>
                  <a:lnTo>
                    <a:pt x="92" y="165"/>
                  </a:lnTo>
                  <a:lnTo>
                    <a:pt x="491" y="91"/>
                  </a:lnTo>
                  <a:close/>
                  <a:moveTo>
                    <a:pt x="474" y="0"/>
                  </a:moveTo>
                  <a:lnTo>
                    <a:pt x="92" y="74"/>
                  </a:lnTo>
                  <a:cubicBezTo>
                    <a:pt x="57" y="74"/>
                    <a:pt x="40" y="91"/>
                    <a:pt x="22" y="109"/>
                  </a:cubicBezTo>
                  <a:cubicBezTo>
                    <a:pt x="1" y="130"/>
                    <a:pt x="1" y="165"/>
                    <a:pt x="1" y="182"/>
                  </a:cubicBezTo>
                  <a:lnTo>
                    <a:pt x="57" y="582"/>
                  </a:lnTo>
                  <a:cubicBezTo>
                    <a:pt x="74" y="634"/>
                    <a:pt x="109" y="673"/>
                    <a:pt x="166" y="673"/>
                  </a:cubicBezTo>
                  <a:lnTo>
                    <a:pt x="183" y="673"/>
                  </a:lnTo>
                  <a:lnTo>
                    <a:pt x="565" y="599"/>
                  </a:lnTo>
                  <a:cubicBezTo>
                    <a:pt x="599" y="599"/>
                    <a:pt x="617" y="582"/>
                    <a:pt x="634" y="564"/>
                  </a:cubicBezTo>
                  <a:cubicBezTo>
                    <a:pt x="652" y="543"/>
                    <a:pt x="652" y="508"/>
                    <a:pt x="652" y="491"/>
                  </a:cubicBezTo>
                  <a:lnTo>
                    <a:pt x="599" y="91"/>
                  </a:lnTo>
                  <a:cubicBezTo>
                    <a:pt x="582" y="74"/>
                    <a:pt x="582" y="39"/>
                    <a:pt x="543" y="22"/>
                  </a:cubicBezTo>
                  <a:cubicBezTo>
                    <a:pt x="526" y="0"/>
                    <a:pt x="508" y="0"/>
                    <a:pt x="47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4475051" y="2874204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487" y="92"/>
                  </a:moveTo>
                  <a:lnTo>
                    <a:pt x="504" y="109"/>
                  </a:lnTo>
                  <a:lnTo>
                    <a:pt x="578" y="491"/>
                  </a:lnTo>
                  <a:lnTo>
                    <a:pt x="560" y="508"/>
                  </a:lnTo>
                  <a:lnTo>
                    <a:pt x="178" y="565"/>
                  </a:lnTo>
                  <a:lnTo>
                    <a:pt x="161" y="565"/>
                  </a:lnTo>
                  <a:lnTo>
                    <a:pt x="92" y="166"/>
                  </a:lnTo>
                  <a:lnTo>
                    <a:pt x="109" y="166"/>
                  </a:lnTo>
                  <a:lnTo>
                    <a:pt x="487" y="92"/>
                  </a:lnTo>
                  <a:close/>
                  <a:moveTo>
                    <a:pt x="469" y="1"/>
                  </a:moveTo>
                  <a:lnTo>
                    <a:pt x="92" y="75"/>
                  </a:lnTo>
                  <a:cubicBezTo>
                    <a:pt x="35" y="75"/>
                    <a:pt x="1" y="131"/>
                    <a:pt x="1" y="183"/>
                  </a:cubicBezTo>
                  <a:lnTo>
                    <a:pt x="70" y="582"/>
                  </a:lnTo>
                  <a:cubicBezTo>
                    <a:pt x="70" y="600"/>
                    <a:pt x="92" y="617"/>
                    <a:pt x="109" y="634"/>
                  </a:cubicBezTo>
                  <a:cubicBezTo>
                    <a:pt x="126" y="652"/>
                    <a:pt x="144" y="652"/>
                    <a:pt x="161" y="652"/>
                  </a:cubicBezTo>
                  <a:lnTo>
                    <a:pt x="178" y="652"/>
                  </a:lnTo>
                  <a:lnTo>
                    <a:pt x="578" y="600"/>
                  </a:lnTo>
                  <a:cubicBezTo>
                    <a:pt x="634" y="582"/>
                    <a:pt x="669" y="526"/>
                    <a:pt x="669" y="474"/>
                  </a:cubicBezTo>
                  <a:lnTo>
                    <a:pt x="595" y="92"/>
                  </a:lnTo>
                  <a:cubicBezTo>
                    <a:pt x="595" y="40"/>
                    <a:pt x="543" y="1"/>
                    <a:pt x="4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4503180" y="2869776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1"/>
                  </a:moveTo>
                  <a:lnTo>
                    <a:pt x="577" y="491"/>
                  </a:lnTo>
                  <a:lnTo>
                    <a:pt x="560" y="508"/>
                  </a:lnTo>
                  <a:lnTo>
                    <a:pt x="182" y="564"/>
                  </a:lnTo>
                  <a:lnTo>
                    <a:pt x="165" y="564"/>
                  </a:lnTo>
                  <a:lnTo>
                    <a:pt x="109" y="165"/>
                  </a:lnTo>
                  <a:lnTo>
                    <a:pt x="109" y="148"/>
                  </a:lnTo>
                  <a:lnTo>
                    <a:pt x="508" y="91"/>
                  </a:lnTo>
                  <a:close/>
                  <a:moveTo>
                    <a:pt x="490" y="0"/>
                  </a:moveTo>
                  <a:lnTo>
                    <a:pt x="91" y="57"/>
                  </a:lnTo>
                  <a:cubicBezTo>
                    <a:pt x="35" y="74"/>
                    <a:pt x="0" y="130"/>
                    <a:pt x="17" y="183"/>
                  </a:cubicBezTo>
                  <a:lnTo>
                    <a:pt x="74" y="564"/>
                  </a:lnTo>
                  <a:cubicBezTo>
                    <a:pt x="74" y="599"/>
                    <a:pt x="91" y="616"/>
                    <a:pt x="109" y="634"/>
                  </a:cubicBezTo>
                  <a:cubicBezTo>
                    <a:pt x="126" y="651"/>
                    <a:pt x="165" y="651"/>
                    <a:pt x="182" y="651"/>
                  </a:cubicBezTo>
                  <a:lnTo>
                    <a:pt x="200" y="651"/>
                  </a:lnTo>
                  <a:lnTo>
                    <a:pt x="577" y="599"/>
                  </a:lnTo>
                  <a:cubicBezTo>
                    <a:pt x="634" y="582"/>
                    <a:pt x="668" y="525"/>
                    <a:pt x="668" y="473"/>
                  </a:cubicBezTo>
                  <a:lnTo>
                    <a:pt x="599" y="91"/>
                  </a:lnTo>
                  <a:cubicBezTo>
                    <a:pt x="599" y="57"/>
                    <a:pt x="577" y="39"/>
                    <a:pt x="560" y="22"/>
                  </a:cubicBezTo>
                  <a:cubicBezTo>
                    <a:pt x="542" y="0"/>
                    <a:pt x="508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4531267" y="2865020"/>
              <a:ext cx="28334" cy="27022"/>
            </a:xfrm>
            <a:custGeom>
              <a:avLst/>
              <a:gdLst/>
              <a:ahLst/>
              <a:cxnLst/>
              <a:rect l="l" t="t" r="r" b="b"/>
              <a:pathLst>
                <a:path w="691" h="659" extrusionOk="0">
                  <a:moveTo>
                    <a:pt x="526" y="99"/>
                  </a:moveTo>
                  <a:lnTo>
                    <a:pt x="582" y="498"/>
                  </a:lnTo>
                  <a:lnTo>
                    <a:pt x="183" y="572"/>
                  </a:lnTo>
                  <a:lnTo>
                    <a:pt x="165" y="550"/>
                  </a:lnTo>
                  <a:lnTo>
                    <a:pt x="109" y="173"/>
                  </a:lnTo>
                  <a:cubicBezTo>
                    <a:pt x="109" y="155"/>
                    <a:pt x="109" y="155"/>
                    <a:pt x="131" y="155"/>
                  </a:cubicBezTo>
                  <a:lnTo>
                    <a:pt x="508" y="99"/>
                  </a:lnTo>
                  <a:close/>
                  <a:moveTo>
                    <a:pt x="517" y="1"/>
                  </a:moveTo>
                  <a:cubicBezTo>
                    <a:pt x="509" y="1"/>
                    <a:pt x="501" y="3"/>
                    <a:pt x="491" y="8"/>
                  </a:cubicBezTo>
                  <a:lnTo>
                    <a:pt x="109" y="64"/>
                  </a:lnTo>
                  <a:cubicBezTo>
                    <a:pt x="57" y="82"/>
                    <a:pt x="1" y="138"/>
                    <a:pt x="22" y="190"/>
                  </a:cubicBezTo>
                  <a:lnTo>
                    <a:pt x="74" y="572"/>
                  </a:lnTo>
                  <a:cubicBezTo>
                    <a:pt x="92" y="624"/>
                    <a:pt x="131" y="659"/>
                    <a:pt x="183" y="659"/>
                  </a:cubicBezTo>
                  <a:lnTo>
                    <a:pt x="200" y="659"/>
                  </a:lnTo>
                  <a:lnTo>
                    <a:pt x="599" y="589"/>
                  </a:lnTo>
                  <a:cubicBezTo>
                    <a:pt x="617" y="589"/>
                    <a:pt x="634" y="572"/>
                    <a:pt x="651" y="550"/>
                  </a:cubicBezTo>
                  <a:cubicBezTo>
                    <a:pt x="673" y="533"/>
                    <a:pt x="690" y="498"/>
                    <a:pt x="673" y="481"/>
                  </a:cubicBezTo>
                  <a:lnTo>
                    <a:pt x="617" y="82"/>
                  </a:lnTo>
                  <a:cubicBezTo>
                    <a:pt x="617" y="64"/>
                    <a:pt x="599" y="30"/>
                    <a:pt x="565" y="30"/>
                  </a:cubicBezTo>
                  <a:cubicBezTo>
                    <a:pt x="549" y="14"/>
                    <a:pt x="536" y="1"/>
                    <a:pt x="51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4560257" y="2860181"/>
              <a:ext cx="27473" cy="27432"/>
            </a:xfrm>
            <a:custGeom>
              <a:avLst/>
              <a:gdLst/>
              <a:ahLst/>
              <a:cxnLst/>
              <a:rect l="l" t="t" r="r" b="b"/>
              <a:pathLst>
                <a:path w="670" h="669" extrusionOk="0">
                  <a:moveTo>
                    <a:pt x="487" y="91"/>
                  </a:moveTo>
                  <a:cubicBezTo>
                    <a:pt x="508" y="91"/>
                    <a:pt x="508" y="91"/>
                    <a:pt x="508" y="108"/>
                  </a:cubicBezTo>
                  <a:lnTo>
                    <a:pt x="578" y="490"/>
                  </a:lnTo>
                  <a:lnTo>
                    <a:pt x="578" y="508"/>
                  </a:lnTo>
                  <a:lnTo>
                    <a:pt x="561" y="508"/>
                  </a:lnTo>
                  <a:lnTo>
                    <a:pt x="183" y="581"/>
                  </a:lnTo>
                  <a:lnTo>
                    <a:pt x="161" y="560"/>
                  </a:lnTo>
                  <a:lnTo>
                    <a:pt x="92" y="182"/>
                  </a:lnTo>
                  <a:lnTo>
                    <a:pt x="92" y="165"/>
                  </a:lnTo>
                  <a:lnTo>
                    <a:pt x="109" y="165"/>
                  </a:lnTo>
                  <a:lnTo>
                    <a:pt x="487" y="91"/>
                  </a:lnTo>
                  <a:close/>
                  <a:moveTo>
                    <a:pt x="487" y="0"/>
                  </a:moveTo>
                  <a:lnTo>
                    <a:pt x="92" y="74"/>
                  </a:lnTo>
                  <a:cubicBezTo>
                    <a:pt x="75" y="74"/>
                    <a:pt x="36" y="91"/>
                    <a:pt x="18" y="108"/>
                  </a:cubicBezTo>
                  <a:cubicBezTo>
                    <a:pt x="1" y="126"/>
                    <a:pt x="1" y="165"/>
                    <a:pt x="1" y="182"/>
                  </a:cubicBezTo>
                  <a:lnTo>
                    <a:pt x="75" y="581"/>
                  </a:lnTo>
                  <a:cubicBezTo>
                    <a:pt x="75" y="599"/>
                    <a:pt x="92" y="633"/>
                    <a:pt x="109" y="651"/>
                  </a:cubicBezTo>
                  <a:cubicBezTo>
                    <a:pt x="127" y="651"/>
                    <a:pt x="144" y="668"/>
                    <a:pt x="183" y="668"/>
                  </a:cubicBezTo>
                  <a:lnTo>
                    <a:pt x="578" y="599"/>
                  </a:lnTo>
                  <a:cubicBezTo>
                    <a:pt x="595" y="599"/>
                    <a:pt x="634" y="581"/>
                    <a:pt x="652" y="560"/>
                  </a:cubicBezTo>
                  <a:cubicBezTo>
                    <a:pt x="669" y="525"/>
                    <a:pt x="669" y="508"/>
                    <a:pt x="669" y="473"/>
                  </a:cubicBezTo>
                  <a:lnTo>
                    <a:pt x="595" y="91"/>
                  </a:lnTo>
                  <a:cubicBezTo>
                    <a:pt x="595" y="39"/>
                    <a:pt x="543" y="0"/>
                    <a:pt x="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4588385" y="2855589"/>
              <a:ext cx="28334" cy="26858"/>
            </a:xfrm>
            <a:custGeom>
              <a:avLst/>
              <a:gdLst/>
              <a:ahLst/>
              <a:cxnLst/>
              <a:rect l="l" t="t" r="r" b="b"/>
              <a:pathLst>
                <a:path w="691" h="655" extrusionOk="0">
                  <a:moveTo>
                    <a:pt x="508" y="95"/>
                  </a:moveTo>
                  <a:lnTo>
                    <a:pt x="508" y="112"/>
                  </a:lnTo>
                  <a:lnTo>
                    <a:pt x="582" y="494"/>
                  </a:lnTo>
                  <a:cubicBezTo>
                    <a:pt x="582" y="494"/>
                    <a:pt x="582" y="511"/>
                    <a:pt x="560" y="511"/>
                  </a:cubicBezTo>
                  <a:lnTo>
                    <a:pt x="183" y="563"/>
                  </a:lnTo>
                  <a:lnTo>
                    <a:pt x="165" y="563"/>
                  </a:lnTo>
                  <a:lnTo>
                    <a:pt x="109" y="168"/>
                  </a:lnTo>
                  <a:lnTo>
                    <a:pt x="109" y="151"/>
                  </a:lnTo>
                  <a:lnTo>
                    <a:pt x="508" y="95"/>
                  </a:lnTo>
                  <a:close/>
                  <a:moveTo>
                    <a:pt x="510" y="0"/>
                  </a:moveTo>
                  <a:cubicBezTo>
                    <a:pt x="504" y="0"/>
                    <a:pt x="497" y="1"/>
                    <a:pt x="491" y="4"/>
                  </a:cubicBezTo>
                  <a:lnTo>
                    <a:pt x="91" y="60"/>
                  </a:lnTo>
                  <a:cubicBezTo>
                    <a:pt x="74" y="77"/>
                    <a:pt x="57" y="95"/>
                    <a:pt x="39" y="112"/>
                  </a:cubicBezTo>
                  <a:cubicBezTo>
                    <a:pt x="18" y="129"/>
                    <a:pt x="0" y="168"/>
                    <a:pt x="18" y="186"/>
                  </a:cubicBezTo>
                  <a:lnTo>
                    <a:pt x="74" y="585"/>
                  </a:lnTo>
                  <a:cubicBezTo>
                    <a:pt x="74" y="602"/>
                    <a:pt x="91" y="620"/>
                    <a:pt x="126" y="637"/>
                  </a:cubicBezTo>
                  <a:cubicBezTo>
                    <a:pt x="148" y="654"/>
                    <a:pt x="165" y="654"/>
                    <a:pt x="183" y="654"/>
                  </a:cubicBezTo>
                  <a:lnTo>
                    <a:pt x="200" y="654"/>
                  </a:lnTo>
                  <a:lnTo>
                    <a:pt x="582" y="602"/>
                  </a:lnTo>
                  <a:cubicBezTo>
                    <a:pt x="634" y="585"/>
                    <a:pt x="690" y="529"/>
                    <a:pt x="669" y="476"/>
                  </a:cubicBezTo>
                  <a:lnTo>
                    <a:pt x="616" y="95"/>
                  </a:lnTo>
                  <a:cubicBezTo>
                    <a:pt x="601" y="49"/>
                    <a:pt x="556" y="0"/>
                    <a:pt x="51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4617375" y="2850955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4" y="99"/>
                  </a:moveTo>
                  <a:lnTo>
                    <a:pt x="560" y="498"/>
                  </a:lnTo>
                  <a:lnTo>
                    <a:pt x="161" y="568"/>
                  </a:lnTo>
                  <a:lnTo>
                    <a:pt x="161" y="550"/>
                  </a:lnTo>
                  <a:lnTo>
                    <a:pt x="92" y="173"/>
                  </a:lnTo>
                  <a:lnTo>
                    <a:pt x="109" y="156"/>
                  </a:lnTo>
                  <a:lnTo>
                    <a:pt x="487" y="99"/>
                  </a:lnTo>
                  <a:close/>
                  <a:moveTo>
                    <a:pt x="497" y="1"/>
                  </a:moveTo>
                  <a:cubicBezTo>
                    <a:pt x="488" y="1"/>
                    <a:pt x="479" y="3"/>
                    <a:pt x="469" y="8"/>
                  </a:cubicBezTo>
                  <a:lnTo>
                    <a:pt x="92" y="64"/>
                  </a:lnTo>
                  <a:cubicBezTo>
                    <a:pt x="35" y="82"/>
                    <a:pt x="1" y="134"/>
                    <a:pt x="1" y="190"/>
                  </a:cubicBezTo>
                  <a:lnTo>
                    <a:pt x="70" y="568"/>
                  </a:lnTo>
                  <a:cubicBezTo>
                    <a:pt x="70" y="624"/>
                    <a:pt x="109" y="659"/>
                    <a:pt x="161" y="659"/>
                  </a:cubicBezTo>
                  <a:lnTo>
                    <a:pt x="178" y="659"/>
                  </a:lnTo>
                  <a:lnTo>
                    <a:pt x="578" y="607"/>
                  </a:lnTo>
                  <a:cubicBezTo>
                    <a:pt x="595" y="589"/>
                    <a:pt x="612" y="568"/>
                    <a:pt x="634" y="550"/>
                  </a:cubicBezTo>
                  <a:cubicBezTo>
                    <a:pt x="651" y="533"/>
                    <a:pt x="669" y="498"/>
                    <a:pt x="651" y="481"/>
                  </a:cubicBezTo>
                  <a:lnTo>
                    <a:pt x="595" y="82"/>
                  </a:lnTo>
                  <a:cubicBezTo>
                    <a:pt x="595" y="64"/>
                    <a:pt x="578" y="47"/>
                    <a:pt x="560" y="25"/>
                  </a:cubicBezTo>
                  <a:cubicBezTo>
                    <a:pt x="536" y="13"/>
                    <a:pt x="518" y="1"/>
                    <a:pt x="49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4645503" y="2846117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91"/>
                  </a:moveTo>
                  <a:lnTo>
                    <a:pt x="508" y="109"/>
                  </a:lnTo>
                  <a:lnTo>
                    <a:pt x="577" y="491"/>
                  </a:lnTo>
                  <a:cubicBezTo>
                    <a:pt x="577" y="508"/>
                    <a:pt x="577" y="508"/>
                    <a:pt x="560" y="508"/>
                  </a:cubicBezTo>
                  <a:lnTo>
                    <a:pt x="182" y="577"/>
                  </a:lnTo>
                  <a:cubicBezTo>
                    <a:pt x="165" y="577"/>
                    <a:pt x="165" y="577"/>
                    <a:pt x="165" y="560"/>
                  </a:cubicBezTo>
                  <a:lnTo>
                    <a:pt x="91" y="182"/>
                  </a:lnTo>
                  <a:lnTo>
                    <a:pt x="109" y="165"/>
                  </a:lnTo>
                  <a:lnTo>
                    <a:pt x="490" y="91"/>
                  </a:lnTo>
                  <a:close/>
                  <a:moveTo>
                    <a:pt x="490" y="0"/>
                  </a:moveTo>
                  <a:lnTo>
                    <a:pt x="91" y="74"/>
                  </a:lnTo>
                  <a:cubicBezTo>
                    <a:pt x="74" y="74"/>
                    <a:pt x="35" y="91"/>
                    <a:pt x="17" y="109"/>
                  </a:cubicBezTo>
                  <a:cubicBezTo>
                    <a:pt x="17" y="143"/>
                    <a:pt x="0" y="165"/>
                    <a:pt x="0" y="200"/>
                  </a:cubicBezTo>
                  <a:lnTo>
                    <a:pt x="74" y="577"/>
                  </a:lnTo>
                  <a:cubicBezTo>
                    <a:pt x="74" y="634"/>
                    <a:pt x="126" y="668"/>
                    <a:pt x="182" y="668"/>
                  </a:cubicBezTo>
                  <a:lnTo>
                    <a:pt x="200" y="668"/>
                  </a:lnTo>
                  <a:lnTo>
                    <a:pt x="577" y="599"/>
                  </a:lnTo>
                  <a:cubicBezTo>
                    <a:pt x="634" y="599"/>
                    <a:pt x="668" y="543"/>
                    <a:pt x="668" y="491"/>
                  </a:cubicBezTo>
                  <a:lnTo>
                    <a:pt x="599" y="91"/>
                  </a:lnTo>
                  <a:cubicBezTo>
                    <a:pt x="599" y="74"/>
                    <a:pt x="577" y="35"/>
                    <a:pt x="560" y="18"/>
                  </a:cubicBezTo>
                  <a:cubicBezTo>
                    <a:pt x="542" y="18"/>
                    <a:pt x="508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4673591" y="2841648"/>
              <a:ext cx="27637" cy="27432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508" y="92"/>
                  </a:moveTo>
                  <a:lnTo>
                    <a:pt x="526" y="109"/>
                  </a:lnTo>
                  <a:lnTo>
                    <a:pt x="582" y="491"/>
                  </a:lnTo>
                  <a:lnTo>
                    <a:pt x="582" y="508"/>
                  </a:lnTo>
                  <a:lnTo>
                    <a:pt x="183" y="560"/>
                  </a:lnTo>
                  <a:lnTo>
                    <a:pt x="166" y="560"/>
                  </a:lnTo>
                  <a:lnTo>
                    <a:pt x="109" y="166"/>
                  </a:lnTo>
                  <a:lnTo>
                    <a:pt x="508" y="92"/>
                  </a:lnTo>
                  <a:close/>
                  <a:moveTo>
                    <a:pt x="491" y="1"/>
                  </a:moveTo>
                  <a:lnTo>
                    <a:pt x="109" y="75"/>
                  </a:lnTo>
                  <a:cubicBezTo>
                    <a:pt x="40" y="75"/>
                    <a:pt x="1" y="127"/>
                    <a:pt x="22" y="183"/>
                  </a:cubicBezTo>
                  <a:lnTo>
                    <a:pt x="74" y="578"/>
                  </a:lnTo>
                  <a:cubicBezTo>
                    <a:pt x="92" y="600"/>
                    <a:pt x="92" y="634"/>
                    <a:pt x="131" y="634"/>
                  </a:cubicBezTo>
                  <a:cubicBezTo>
                    <a:pt x="148" y="652"/>
                    <a:pt x="166" y="669"/>
                    <a:pt x="183" y="669"/>
                  </a:cubicBezTo>
                  <a:lnTo>
                    <a:pt x="200" y="652"/>
                  </a:lnTo>
                  <a:lnTo>
                    <a:pt x="582" y="600"/>
                  </a:lnTo>
                  <a:cubicBezTo>
                    <a:pt x="617" y="600"/>
                    <a:pt x="634" y="578"/>
                    <a:pt x="651" y="560"/>
                  </a:cubicBezTo>
                  <a:cubicBezTo>
                    <a:pt x="673" y="526"/>
                    <a:pt x="673" y="508"/>
                    <a:pt x="673" y="469"/>
                  </a:cubicBezTo>
                  <a:lnTo>
                    <a:pt x="617" y="92"/>
                  </a:lnTo>
                  <a:cubicBezTo>
                    <a:pt x="599" y="35"/>
                    <a:pt x="543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4299268" y="2871375"/>
              <a:ext cx="39365" cy="28868"/>
            </a:xfrm>
            <a:custGeom>
              <a:avLst/>
              <a:gdLst/>
              <a:ahLst/>
              <a:cxnLst/>
              <a:rect l="l" t="t" r="r" b="b"/>
              <a:pathLst>
                <a:path w="960" h="704" extrusionOk="0">
                  <a:moveTo>
                    <a:pt x="799" y="91"/>
                  </a:moveTo>
                  <a:lnTo>
                    <a:pt x="799" y="109"/>
                  </a:lnTo>
                  <a:lnTo>
                    <a:pt x="869" y="486"/>
                  </a:lnTo>
                  <a:lnTo>
                    <a:pt x="869" y="504"/>
                  </a:lnTo>
                  <a:lnTo>
                    <a:pt x="851" y="504"/>
                  </a:lnTo>
                  <a:lnTo>
                    <a:pt x="183" y="612"/>
                  </a:lnTo>
                  <a:lnTo>
                    <a:pt x="166" y="612"/>
                  </a:lnTo>
                  <a:lnTo>
                    <a:pt x="109" y="217"/>
                  </a:lnTo>
                  <a:lnTo>
                    <a:pt x="109" y="200"/>
                  </a:lnTo>
                  <a:lnTo>
                    <a:pt x="799" y="91"/>
                  </a:lnTo>
                  <a:close/>
                  <a:moveTo>
                    <a:pt x="777" y="0"/>
                  </a:moveTo>
                  <a:lnTo>
                    <a:pt x="92" y="109"/>
                  </a:lnTo>
                  <a:cubicBezTo>
                    <a:pt x="75" y="126"/>
                    <a:pt x="57" y="126"/>
                    <a:pt x="40" y="161"/>
                  </a:cubicBezTo>
                  <a:cubicBezTo>
                    <a:pt x="18" y="178"/>
                    <a:pt x="1" y="200"/>
                    <a:pt x="18" y="235"/>
                  </a:cubicBezTo>
                  <a:lnTo>
                    <a:pt x="75" y="612"/>
                  </a:lnTo>
                  <a:cubicBezTo>
                    <a:pt x="75" y="651"/>
                    <a:pt x="92" y="669"/>
                    <a:pt x="127" y="686"/>
                  </a:cubicBezTo>
                  <a:cubicBezTo>
                    <a:pt x="148" y="703"/>
                    <a:pt x="166" y="703"/>
                    <a:pt x="183" y="703"/>
                  </a:cubicBezTo>
                  <a:lnTo>
                    <a:pt x="200" y="703"/>
                  </a:lnTo>
                  <a:lnTo>
                    <a:pt x="869" y="595"/>
                  </a:lnTo>
                  <a:cubicBezTo>
                    <a:pt x="908" y="595"/>
                    <a:pt x="925" y="577"/>
                    <a:pt x="942" y="560"/>
                  </a:cubicBezTo>
                  <a:cubicBezTo>
                    <a:pt x="960" y="543"/>
                    <a:pt x="960" y="504"/>
                    <a:pt x="960" y="469"/>
                  </a:cubicBezTo>
                  <a:lnTo>
                    <a:pt x="886" y="91"/>
                  </a:lnTo>
                  <a:cubicBezTo>
                    <a:pt x="886" y="70"/>
                    <a:pt x="869" y="35"/>
                    <a:pt x="851" y="18"/>
                  </a:cubicBezTo>
                  <a:cubicBezTo>
                    <a:pt x="834" y="0"/>
                    <a:pt x="799" y="0"/>
                    <a:pt x="77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4339329" y="2866906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2"/>
                  </a:moveTo>
                  <a:lnTo>
                    <a:pt x="508" y="109"/>
                  </a:lnTo>
                  <a:lnTo>
                    <a:pt x="581" y="487"/>
                  </a:lnTo>
                  <a:lnTo>
                    <a:pt x="581" y="504"/>
                  </a:lnTo>
                  <a:lnTo>
                    <a:pt x="560" y="504"/>
                  </a:lnTo>
                  <a:lnTo>
                    <a:pt x="182" y="561"/>
                  </a:lnTo>
                  <a:lnTo>
                    <a:pt x="165" y="561"/>
                  </a:lnTo>
                  <a:lnTo>
                    <a:pt x="109" y="161"/>
                  </a:lnTo>
                  <a:lnTo>
                    <a:pt x="508" y="92"/>
                  </a:lnTo>
                  <a:close/>
                  <a:moveTo>
                    <a:pt x="490" y="1"/>
                  </a:moveTo>
                  <a:lnTo>
                    <a:pt x="91" y="70"/>
                  </a:lnTo>
                  <a:cubicBezTo>
                    <a:pt x="74" y="70"/>
                    <a:pt x="56" y="92"/>
                    <a:pt x="39" y="109"/>
                  </a:cubicBezTo>
                  <a:cubicBezTo>
                    <a:pt x="17" y="127"/>
                    <a:pt x="0" y="161"/>
                    <a:pt x="17" y="179"/>
                  </a:cubicBezTo>
                  <a:lnTo>
                    <a:pt x="74" y="578"/>
                  </a:lnTo>
                  <a:cubicBezTo>
                    <a:pt x="74" y="595"/>
                    <a:pt x="91" y="613"/>
                    <a:pt x="109" y="634"/>
                  </a:cubicBezTo>
                  <a:cubicBezTo>
                    <a:pt x="126" y="652"/>
                    <a:pt x="165" y="652"/>
                    <a:pt x="182" y="652"/>
                  </a:cubicBezTo>
                  <a:lnTo>
                    <a:pt x="200" y="652"/>
                  </a:lnTo>
                  <a:lnTo>
                    <a:pt x="581" y="595"/>
                  </a:lnTo>
                  <a:cubicBezTo>
                    <a:pt x="616" y="595"/>
                    <a:pt x="634" y="578"/>
                    <a:pt x="651" y="561"/>
                  </a:cubicBezTo>
                  <a:cubicBezTo>
                    <a:pt x="668" y="526"/>
                    <a:pt x="668" y="504"/>
                    <a:pt x="668" y="469"/>
                  </a:cubicBezTo>
                  <a:lnTo>
                    <a:pt x="599" y="92"/>
                  </a:lnTo>
                  <a:cubicBezTo>
                    <a:pt x="599" y="53"/>
                    <a:pt x="581" y="36"/>
                    <a:pt x="560" y="18"/>
                  </a:cubicBezTo>
                  <a:cubicBezTo>
                    <a:pt x="542" y="1"/>
                    <a:pt x="508" y="1"/>
                    <a:pt x="4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4367580" y="2862313"/>
              <a:ext cx="28170" cy="26899"/>
            </a:xfrm>
            <a:custGeom>
              <a:avLst/>
              <a:gdLst/>
              <a:ahLst/>
              <a:cxnLst/>
              <a:rect l="l" t="t" r="r" b="b"/>
              <a:pathLst>
                <a:path w="687" h="656" extrusionOk="0">
                  <a:moveTo>
                    <a:pt x="522" y="96"/>
                  </a:moveTo>
                  <a:lnTo>
                    <a:pt x="578" y="490"/>
                  </a:lnTo>
                  <a:cubicBezTo>
                    <a:pt x="578" y="490"/>
                    <a:pt x="578" y="508"/>
                    <a:pt x="561" y="508"/>
                  </a:cubicBezTo>
                  <a:lnTo>
                    <a:pt x="179" y="564"/>
                  </a:lnTo>
                  <a:lnTo>
                    <a:pt x="161" y="564"/>
                  </a:lnTo>
                  <a:lnTo>
                    <a:pt x="109" y="165"/>
                  </a:lnTo>
                  <a:lnTo>
                    <a:pt x="109" y="148"/>
                  </a:lnTo>
                  <a:lnTo>
                    <a:pt x="504" y="96"/>
                  </a:lnTo>
                  <a:close/>
                  <a:moveTo>
                    <a:pt x="515" y="0"/>
                  </a:moveTo>
                  <a:cubicBezTo>
                    <a:pt x="506" y="0"/>
                    <a:pt x="496" y="1"/>
                    <a:pt x="487" y="4"/>
                  </a:cubicBezTo>
                  <a:lnTo>
                    <a:pt x="109" y="56"/>
                  </a:lnTo>
                  <a:cubicBezTo>
                    <a:pt x="36" y="74"/>
                    <a:pt x="1" y="130"/>
                    <a:pt x="18" y="182"/>
                  </a:cubicBezTo>
                  <a:lnTo>
                    <a:pt x="70" y="564"/>
                  </a:lnTo>
                  <a:cubicBezTo>
                    <a:pt x="88" y="616"/>
                    <a:pt x="127" y="655"/>
                    <a:pt x="179" y="655"/>
                  </a:cubicBezTo>
                  <a:lnTo>
                    <a:pt x="196" y="655"/>
                  </a:lnTo>
                  <a:lnTo>
                    <a:pt x="578" y="599"/>
                  </a:lnTo>
                  <a:cubicBezTo>
                    <a:pt x="630" y="581"/>
                    <a:pt x="686" y="529"/>
                    <a:pt x="669" y="473"/>
                  </a:cubicBezTo>
                  <a:lnTo>
                    <a:pt x="613" y="96"/>
                  </a:lnTo>
                  <a:cubicBezTo>
                    <a:pt x="598" y="34"/>
                    <a:pt x="560" y="0"/>
                    <a:pt x="51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4396406" y="2857844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8" y="96"/>
                  </a:moveTo>
                  <a:lnTo>
                    <a:pt x="561" y="491"/>
                  </a:lnTo>
                  <a:lnTo>
                    <a:pt x="166" y="565"/>
                  </a:lnTo>
                  <a:cubicBezTo>
                    <a:pt x="166" y="565"/>
                    <a:pt x="144" y="565"/>
                    <a:pt x="144" y="547"/>
                  </a:cubicBezTo>
                  <a:lnTo>
                    <a:pt x="92" y="165"/>
                  </a:lnTo>
                  <a:lnTo>
                    <a:pt x="92" y="148"/>
                  </a:lnTo>
                  <a:lnTo>
                    <a:pt x="491" y="96"/>
                  </a:lnTo>
                  <a:close/>
                  <a:moveTo>
                    <a:pt x="499" y="0"/>
                  </a:moveTo>
                  <a:cubicBezTo>
                    <a:pt x="489" y="0"/>
                    <a:pt x="479" y="2"/>
                    <a:pt x="469" y="5"/>
                  </a:cubicBezTo>
                  <a:lnTo>
                    <a:pt x="92" y="57"/>
                  </a:lnTo>
                  <a:cubicBezTo>
                    <a:pt x="57" y="57"/>
                    <a:pt x="36" y="74"/>
                    <a:pt x="18" y="96"/>
                  </a:cubicBezTo>
                  <a:cubicBezTo>
                    <a:pt x="1" y="131"/>
                    <a:pt x="1" y="148"/>
                    <a:pt x="1" y="183"/>
                  </a:cubicBezTo>
                  <a:lnTo>
                    <a:pt x="57" y="565"/>
                  </a:lnTo>
                  <a:cubicBezTo>
                    <a:pt x="75" y="617"/>
                    <a:pt x="109" y="656"/>
                    <a:pt x="166" y="656"/>
                  </a:cubicBezTo>
                  <a:lnTo>
                    <a:pt x="183" y="656"/>
                  </a:lnTo>
                  <a:lnTo>
                    <a:pt x="561" y="582"/>
                  </a:lnTo>
                  <a:cubicBezTo>
                    <a:pt x="634" y="582"/>
                    <a:pt x="669" y="530"/>
                    <a:pt x="652" y="474"/>
                  </a:cubicBezTo>
                  <a:lnTo>
                    <a:pt x="600" y="74"/>
                  </a:lnTo>
                  <a:cubicBezTo>
                    <a:pt x="582" y="32"/>
                    <a:pt x="543" y="0"/>
                    <a:pt x="49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4424535" y="2852882"/>
              <a:ext cx="27596" cy="27432"/>
            </a:xfrm>
            <a:custGeom>
              <a:avLst/>
              <a:gdLst/>
              <a:ahLst/>
              <a:cxnLst/>
              <a:rect l="l" t="t" r="r" b="b"/>
              <a:pathLst>
                <a:path w="673" h="669" extrusionOk="0">
                  <a:moveTo>
                    <a:pt x="491" y="87"/>
                  </a:moveTo>
                  <a:lnTo>
                    <a:pt x="508" y="109"/>
                  </a:lnTo>
                  <a:lnTo>
                    <a:pt x="564" y="486"/>
                  </a:lnTo>
                  <a:lnTo>
                    <a:pt x="564" y="503"/>
                  </a:lnTo>
                  <a:lnTo>
                    <a:pt x="165" y="577"/>
                  </a:lnTo>
                  <a:lnTo>
                    <a:pt x="148" y="560"/>
                  </a:lnTo>
                  <a:lnTo>
                    <a:pt x="91" y="178"/>
                  </a:lnTo>
                  <a:lnTo>
                    <a:pt x="91" y="161"/>
                  </a:lnTo>
                  <a:lnTo>
                    <a:pt x="109" y="161"/>
                  </a:lnTo>
                  <a:lnTo>
                    <a:pt x="491" y="87"/>
                  </a:lnTo>
                  <a:close/>
                  <a:moveTo>
                    <a:pt x="473" y="0"/>
                  </a:moveTo>
                  <a:lnTo>
                    <a:pt x="91" y="70"/>
                  </a:lnTo>
                  <a:cubicBezTo>
                    <a:pt x="57" y="70"/>
                    <a:pt x="39" y="87"/>
                    <a:pt x="22" y="109"/>
                  </a:cubicBezTo>
                  <a:cubicBezTo>
                    <a:pt x="0" y="126"/>
                    <a:pt x="0" y="161"/>
                    <a:pt x="0" y="178"/>
                  </a:cubicBezTo>
                  <a:lnTo>
                    <a:pt x="57" y="577"/>
                  </a:lnTo>
                  <a:cubicBezTo>
                    <a:pt x="74" y="595"/>
                    <a:pt x="91" y="629"/>
                    <a:pt x="109" y="651"/>
                  </a:cubicBezTo>
                  <a:cubicBezTo>
                    <a:pt x="130" y="651"/>
                    <a:pt x="148" y="668"/>
                    <a:pt x="165" y="668"/>
                  </a:cubicBezTo>
                  <a:lnTo>
                    <a:pt x="183" y="668"/>
                  </a:lnTo>
                  <a:lnTo>
                    <a:pt x="564" y="595"/>
                  </a:lnTo>
                  <a:cubicBezTo>
                    <a:pt x="634" y="595"/>
                    <a:pt x="673" y="542"/>
                    <a:pt x="651" y="486"/>
                  </a:cubicBezTo>
                  <a:lnTo>
                    <a:pt x="599" y="87"/>
                  </a:lnTo>
                  <a:cubicBezTo>
                    <a:pt x="582" y="35"/>
                    <a:pt x="525" y="0"/>
                    <a:pt x="47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4452827" y="2848413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4" y="87"/>
                  </a:moveTo>
                  <a:lnTo>
                    <a:pt x="504" y="109"/>
                  </a:lnTo>
                  <a:lnTo>
                    <a:pt x="560" y="487"/>
                  </a:lnTo>
                  <a:lnTo>
                    <a:pt x="560" y="504"/>
                  </a:lnTo>
                  <a:lnTo>
                    <a:pt x="161" y="560"/>
                  </a:lnTo>
                  <a:lnTo>
                    <a:pt x="91" y="161"/>
                  </a:lnTo>
                  <a:lnTo>
                    <a:pt x="109" y="161"/>
                  </a:lnTo>
                  <a:lnTo>
                    <a:pt x="486" y="87"/>
                  </a:lnTo>
                  <a:close/>
                  <a:moveTo>
                    <a:pt x="469" y="1"/>
                  </a:moveTo>
                  <a:lnTo>
                    <a:pt x="91" y="70"/>
                  </a:lnTo>
                  <a:cubicBezTo>
                    <a:pt x="52" y="70"/>
                    <a:pt x="35" y="87"/>
                    <a:pt x="18" y="109"/>
                  </a:cubicBezTo>
                  <a:cubicBezTo>
                    <a:pt x="0" y="126"/>
                    <a:pt x="0" y="161"/>
                    <a:pt x="0" y="179"/>
                  </a:cubicBezTo>
                  <a:lnTo>
                    <a:pt x="70" y="578"/>
                  </a:lnTo>
                  <a:cubicBezTo>
                    <a:pt x="70" y="595"/>
                    <a:pt x="91" y="630"/>
                    <a:pt x="109" y="630"/>
                  </a:cubicBezTo>
                  <a:cubicBezTo>
                    <a:pt x="126" y="651"/>
                    <a:pt x="143" y="669"/>
                    <a:pt x="161" y="669"/>
                  </a:cubicBezTo>
                  <a:lnTo>
                    <a:pt x="178" y="651"/>
                  </a:lnTo>
                  <a:lnTo>
                    <a:pt x="577" y="595"/>
                  </a:lnTo>
                  <a:cubicBezTo>
                    <a:pt x="595" y="595"/>
                    <a:pt x="612" y="578"/>
                    <a:pt x="634" y="560"/>
                  </a:cubicBezTo>
                  <a:cubicBezTo>
                    <a:pt x="651" y="521"/>
                    <a:pt x="668" y="504"/>
                    <a:pt x="651" y="469"/>
                  </a:cubicBezTo>
                  <a:lnTo>
                    <a:pt x="595" y="87"/>
                  </a:lnTo>
                  <a:cubicBezTo>
                    <a:pt x="595" y="53"/>
                    <a:pt x="577" y="35"/>
                    <a:pt x="560" y="18"/>
                  </a:cubicBezTo>
                  <a:cubicBezTo>
                    <a:pt x="525" y="1"/>
                    <a:pt x="504" y="1"/>
                    <a:pt x="4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4480915" y="2843780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8" y="92"/>
                  </a:moveTo>
                  <a:lnTo>
                    <a:pt x="560" y="491"/>
                  </a:lnTo>
                  <a:lnTo>
                    <a:pt x="560" y="508"/>
                  </a:lnTo>
                  <a:lnTo>
                    <a:pt x="166" y="565"/>
                  </a:lnTo>
                  <a:lnTo>
                    <a:pt x="92" y="166"/>
                  </a:lnTo>
                  <a:cubicBezTo>
                    <a:pt x="92" y="166"/>
                    <a:pt x="92" y="148"/>
                    <a:pt x="109" y="148"/>
                  </a:cubicBezTo>
                  <a:lnTo>
                    <a:pt x="491" y="92"/>
                  </a:lnTo>
                  <a:close/>
                  <a:moveTo>
                    <a:pt x="494" y="0"/>
                  </a:moveTo>
                  <a:cubicBezTo>
                    <a:pt x="486" y="0"/>
                    <a:pt x="478" y="2"/>
                    <a:pt x="469" y="5"/>
                  </a:cubicBezTo>
                  <a:lnTo>
                    <a:pt x="92" y="57"/>
                  </a:lnTo>
                  <a:cubicBezTo>
                    <a:pt x="35" y="75"/>
                    <a:pt x="1" y="131"/>
                    <a:pt x="1" y="183"/>
                  </a:cubicBezTo>
                  <a:lnTo>
                    <a:pt x="74" y="565"/>
                  </a:lnTo>
                  <a:cubicBezTo>
                    <a:pt x="74" y="600"/>
                    <a:pt x="92" y="617"/>
                    <a:pt x="109" y="634"/>
                  </a:cubicBezTo>
                  <a:cubicBezTo>
                    <a:pt x="127" y="656"/>
                    <a:pt x="144" y="656"/>
                    <a:pt x="166" y="656"/>
                  </a:cubicBezTo>
                  <a:lnTo>
                    <a:pt x="183" y="656"/>
                  </a:lnTo>
                  <a:lnTo>
                    <a:pt x="578" y="600"/>
                  </a:lnTo>
                  <a:cubicBezTo>
                    <a:pt x="599" y="582"/>
                    <a:pt x="634" y="582"/>
                    <a:pt x="634" y="548"/>
                  </a:cubicBezTo>
                  <a:cubicBezTo>
                    <a:pt x="652" y="526"/>
                    <a:pt x="669" y="508"/>
                    <a:pt x="652" y="474"/>
                  </a:cubicBezTo>
                  <a:lnTo>
                    <a:pt x="599" y="92"/>
                  </a:lnTo>
                  <a:cubicBezTo>
                    <a:pt x="581" y="48"/>
                    <a:pt x="541" y="0"/>
                    <a:pt x="49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4509043" y="2839269"/>
              <a:ext cx="27596" cy="26981"/>
            </a:xfrm>
            <a:custGeom>
              <a:avLst/>
              <a:gdLst/>
              <a:ahLst/>
              <a:cxnLst/>
              <a:rect l="l" t="t" r="r" b="b"/>
              <a:pathLst>
                <a:path w="673" h="658" extrusionOk="0">
                  <a:moveTo>
                    <a:pt x="508" y="93"/>
                  </a:moveTo>
                  <a:lnTo>
                    <a:pt x="582" y="493"/>
                  </a:lnTo>
                  <a:lnTo>
                    <a:pt x="564" y="493"/>
                  </a:lnTo>
                  <a:lnTo>
                    <a:pt x="182" y="566"/>
                  </a:lnTo>
                  <a:lnTo>
                    <a:pt x="165" y="566"/>
                  </a:lnTo>
                  <a:lnTo>
                    <a:pt x="165" y="549"/>
                  </a:lnTo>
                  <a:lnTo>
                    <a:pt x="91" y="167"/>
                  </a:lnTo>
                  <a:cubicBezTo>
                    <a:pt x="91" y="167"/>
                    <a:pt x="91" y="150"/>
                    <a:pt x="109" y="150"/>
                  </a:cubicBezTo>
                  <a:lnTo>
                    <a:pt x="491" y="93"/>
                  </a:lnTo>
                  <a:close/>
                  <a:moveTo>
                    <a:pt x="512" y="1"/>
                  </a:moveTo>
                  <a:cubicBezTo>
                    <a:pt x="500" y="1"/>
                    <a:pt x="487" y="3"/>
                    <a:pt x="473" y="7"/>
                  </a:cubicBezTo>
                  <a:lnTo>
                    <a:pt x="91" y="59"/>
                  </a:lnTo>
                  <a:cubicBezTo>
                    <a:pt x="39" y="76"/>
                    <a:pt x="0" y="133"/>
                    <a:pt x="0" y="185"/>
                  </a:cubicBezTo>
                  <a:lnTo>
                    <a:pt x="74" y="566"/>
                  </a:lnTo>
                  <a:cubicBezTo>
                    <a:pt x="74" y="601"/>
                    <a:pt x="91" y="618"/>
                    <a:pt x="109" y="636"/>
                  </a:cubicBezTo>
                  <a:cubicBezTo>
                    <a:pt x="130" y="658"/>
                    <a:pt x="148" y="658"/>
                    <a:pt x="165" y="658"/>
                  </a:cubicBezTo>
                  <a:lnTo>
                    <a:pt x="182" y="658"/>
                  </a:lnTo>
                  <a:lnTo>
                    <a:pt x="582" y="584"/>
                  </a:lnTo>
                  <a:cubicBezTo>
                    <a:pt x="599" y="584"/>
                    <a:pt x="634" y="566"/>
                    <a:pt x="651" y="549"/>
                  </a:cubicBezTo>
                  <a:cubicBezTo>
                    <a:pt x="651" y="527"/>
                    <a:pt x="673" y="493"/>
                    <a:pt x="673" y="475"/>
                  </a:cubicBezTo>
                  <a:lnTo>
                    <a:pt x="599" y="76"/>
                  </a:lnTo>
                  <a:cubicBezTo>
                    <a:pt x="599" y="34"/>
                    <a:pt x="562" y="1"/>
                    <a:pt x="51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4537336" y="2834185"/>
              <a:ext cx="27432" cy="27637"/>
            </a:xfrm>
            <a:custGeom>
              <a:avLst/>
              <a:gdLst/>
              <a:ahLst/>
              <a:cxnLst/>
              <a:rect l="l" t="t" r="r" b="b"/>
              <a:pathLst>
                <a:path w="669" h="674" extrusionOk="0">
                  <a:moveTo>
                    <a:pt x="486" y="92"/>
                  </a:moveTo>
                  <a:lnTo>
                    <a:pt x="503" y="109"/>
                  </a:lnTo>
                  <a:lnTo>
                    <a:pt x="577" y="491"/>
                  </a:lnTo>
                  <a:lnTo>
                    <a:pt x="560" y="508"/>
                  </a:lnTo>
                  <a:lnTo>
                    <a:pt x="178" y="582"/>
                  </a:lnTo>
                  <a:lnTo>
                    <a:pt x="161" y="582"/>
                  </a:lnTo>
                  <a:lnTo>
                    <a:pt x="161" y="565"/>
                  </a:lnTo>
                  <a:lnTo>
                    <a:pt x="91" y="183"/>
                  </a:lnTo>
                  <a:cubicBezTo>
                    <a:pt x="91" y="165"/>
                    <a:pt x="109" y="165"/>
                    <a:pt x="109" y="165"/>
                  </a:cubicBezTo>
                  <a:lnTo>
                    <a:pt x="486" y="92"/>
                  </a:lnTo>
                  <a:close/>
                  <a:moveTo>
                    <a:pt x="469" y="1"/>
                  </a:moveTo>
                  <a:lnTo>
                    <a:pt x="91" y="74"/>
                  </a:lnTo>
                  <a:cubicBezTo>
                    <a:pt x="35" y="74"/>
                    <a:pt x="0" y="131"/>
                    <a:pt x="0" y="200"/>
                  </a:cubicBezTo>
                  <a:lnTo>
                    <a:pt x="70" y="582"/>
                  </a:lnTo>
                  <a:cubicBezTo>
                    <a:pt x="70" y="617"/>
                    <a:pt x="91" y="634"/>
                    <a:pt x="109" y="651"/>
                  </a:cubicBezTo>
                  <a:cubicBezTo>
                    <a:pt x="126" y="651"/>
                    <a:pt x="143" y="673"/>
                    <a:pt x="161" y="673"/>
                  </a:cubicBezTo>
                  <a:lnTo>
                    <a:pt x="178" y="673"/>
                  </a:lnTo>
                  <a:lnTo>
                    <a:pt x="577" y="599"/>
                  </a:lnTo>
                  <a:cubicBezTo>
                    <a:pt x="595" y="599"/>
                    <a:pt x="634" y="582"/>
                    <a:pt x="651" y="565"/>
                  </a:cubicBezTo>
                  <a:cubicBezTo>
                    <a:pt x="668" y="543"/>
                    <a:pt x="668" y="508"/>
                    <a:pt x="668" y="491"/>
                  </a:cubicBezTo>
                  <a:lnTo>
                    <a:pt x="595" y="92"/>
                  </a:lnTo>
                  <a:cubicBezTo>
                    <a:pt x="595" y="40"/>
                    <a:pt x="542" y="1"/>
                    <a:pt x="4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4565423" y="2829756"/>
              <a:ext cx="27432" cy="27596"/>
            </a:xfrm>
            <a:custGeom>
              <a:avLst/>
              <a:gdLst/>
              <a:ahLst/>
              <a:cxnLst/>
              <a:rect l="l" t="t" r="r" b="b"/>
              <a:pathLst>
                <a:path w="669" h="673" extrusionOk="0">
                  <a:moveTo>
                    <a:pt x="508" y="91"/>
                  </a:moveTo>
                  <a:lnTo>
                    <a:pt x="508" y="109"/>
                  </a:lnTo>
                  <a:lnTo>
                    <a:pt x="578" y="490"/>
                  </a:lnTo>
                  <a:lnTo>
                    <a:pt x="578" y="508"/>
                  </a:lnTo>
                  <a:lnTo>
                    <a:pt x="560" y="508"/>
                  </a:lnTo>
                  <a:lnTo>
                    <a:pt x="183" y="581"/>
                  </a:lnTo>
                  <a:lnTo>
                    <a:pt x="166" y="564"/>
                  </a:lnTo>
                  <a:lnTo>
                    <a:pt x="92" y="182"/>
                  </a:lnTo>
                  <a:cubicBezTo>
                    <a:pt x="92" y="165"/>
                    <a:pt x="109" y="165"/>
                    <a:pt x="109" y="165"/>
                  </a:cubicBezTo>
                  <a:lnTo>
                    <a:pt x="491" y="91"/>
                  </a:lnTo>
                  <a:close/>
                  <a:moveTo>
                    <a:pt x="491" y="0"/>
                  </a:moveTo>
                  <a:lnTo>
                    <a:pt x="92" y="74"/>
                  </a:lnTo>
                  <a:cubicBezTo>
                    <a:pt x="35" y="74"/>
                    <a:pt x="1" y="130"/>
                    <a:pt x="1" y="182"/>
                  </a:cubicBezTo>
                  <a:lnTo>
                    <a:pt x="74" y="581"/>
                  </a:lnTo>
                  <a:cubicBezTo>
                    <a:pt x="74" y="634"/>
                    <a:pt x="126" y="673"/>
                    <a:pt x="183" y="673"/>
                  </a:cubicBezTo>
                  <a:lnTo>
                    <a:pt x="200" y="673"/>
                  </a:lnTo>
                  <a:lnTo>
                    <a:pt x="578" y="599"/>
                  </a:lnTo>
                  <a:cubicBezTo>
                    <a:pt x="599" y="599"/>
                    <a:pt x="634" y="581"/>
                    <a:pt x="651" y="564"/>
                  </a:cubicBezTo>
                  <a:cubicBezTo>
                    <a:pt x="669" y="525"/>
                    <a:pt x="669" y="508"/>
                    <a:pt x="669" y="473"/>
                  </a:cubicBezTo>
                  <a:lnTo>
                    <a:pt x="599" y="91"/>
                  </a:lnTo>
                  <a:cubicBezTo>
                    <a:pt x="599" y="56"/>
                    <a:pt x="578" y="39"/>
                    <a:pt x="560" y="22"/>
                  </a:cubicBezTo>
                  <a:cubicBezTo>
                    <a:pt x="543" y="0"/>
                    <a:pt x="508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4593552" y="2825287"/>
              <a:ext cx="27596" cy="26735"/>
            </a:xfrm>
            <a:custGeom>
              <a:avLst/>
              <a:gdLst/>
              <a:ahLst/>
              <a:cxnLst/>
              <a:rect l="l" t="t" r="r" b="b"/>
              <a:pathLst>
                <a:path w="673" h="652" extrusionOk="0">
                  <a:moveTo>
                    <a:pt x="508" y="92"/>
                  </a:moveTo>
                  <a:lnTo>
                    <a:pt x="508" y="109"/>
                  </a:lnTo>
                  <a:lnTo>
                    <a:pt x="582" y="491"/>
                  </a:lnTo>
                  <a:lnTo>
                    <a:pt x="582" y="508"/>
                  </a:lnTo>
                  <a:lnTo>
                    <a:pt x="564" y="508"/>
                  </a:lnTo>
                  <a:lnTo>
                    <a:pt x="182" y="565"/>
                  </a:lnTo>
                  <a:lnTo>
                    <a:pt x="165" y="565"/>
                  </a:lnTo>
                  <a:lnTo>
                    <a:pt x="91" y="165"/>
                  </a:lnTo>
                  <a:lnTo>
                    <a:pt x="109" y="165"/>
                  </a:lnTo>
                  <a:lnTo>
                    <a:pt x="490" y="92"/>
                  </a:lnTo>
                  <a:close/>
                  <a:moveTo>
                    <a:pt x="490" y="1"/>
                  </a:moveTo>
                  <a:lnTo>
                    <a:pt x="91" y="57"/>
                  </a:lnTo>
                  <a:cubicBezTo>
                    <a:pt x="39" y="74"/>
                    <a:pt x="0" y="131"/>
                    <a:pt x="0" y="183"/>
                  </a:cubicBezTo>
                  <a:lnTo>
                    <a:pt x="74" y="582"/>
                  </a:lnTo>
                  <a:cubicBezTo>
                    <a:pt x="74" y="617"/>
                    <a:pt x="130" y="651"/>
                    <a:pt x="182" y="651"/>
                  </a:cubicBezTo>
                  <a:lnTo>
                    <a:pt x="200" y="651"/>
                  </a:lnTo>
                  <a:lnTo>
                    <a:pt x="582" y="599"/>
                  </a:lnTo>
                  <a:cubicBezTo>
                    <a:pt x="616" y="599"/>
                    <a:pt x="634" y="582"/>
                    <a:pt x="651" y="543"/>
                  </a:cubicBezTo>
                  <a:cubicBezTo>
                    <a:pt x="673" y="526"/>
                    <a:pt x="673" y="508"/>
                    <a:pt x="673" y="474"/>
                  </a:cubicBezTo>
                  <a:lnTo>
                    <a:pt x="599" y="92"/>
                  </a:lnTo>
                  <a:cubicBezTo>
                    <a:pt x="599" y="57"/>
                    <a:pt x="582" y="40"/>
                    <a:pt x="564" y="22"/>
                  </a:cubicBezTo>
                  <a:cubicBezTo>
                    <a:pt x="543" y="1"/>
                    <a:pt x="508" y="1"/>
                    <a:pt x="4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4621844" y="2820572"/>
              <a:ext cx="27432" cy="26981"/>
            </a:xfrm>
            <a:custGeom>
              <a:avLst/>
              <a:gdLst/>
              <a:ahLst/>
              <a:cxnLst/>
              <a:rect l="l" t="t" r="r" b="b"/>
              <a:pathLst>
                <a:path w="669" h="658" extrusionOk="0">
                  <a:moveTo>
                    <a:pt x="503" y="98"/>
                  </a:moveTo>
                  <a:lnTo>
                    <a:pt x="577" y="497"/>
                  </a:lnTo>
                  <a:lnTo>
                    <a:pt x="560" y="515"/>
                  </a:lnTo>
                  <a:lnTo>
                    <a:pt x="178" y="571"/>
                  </a:lnTo>
                  <a:cubicBezTo>
                    <a:pt x="178" y="571"/>
                    <a:pt x="161" y="571"/>
                    <a:pt x="161" y="549"/>
                  </a:cubicBezTo>
                  <a:lnTo>
                    <a:pt x="109" y="172"/>
                  </a:lnTo>
                  <a:lnTo>
                    <a:pt x="109" y="155"/>
                  </a:lnTo>
                  <a:lnTo>
                    <a:pt x="503" y="98"/>
                  </a:lnTo>
                  <a:close/>
                  <a:moveTo>
                    <a:pt x="505" y="0"/>
                  </a:moveTo>
                  <a:cubicBezTo>
                    <a:pt x="498" y="0"/>
                    <a:pt x="491" y="2"/>
                    <a:pt x="486" y="7"/>
                  </a:cubicBezTo>
                  <a:lnTo>
                    <a:pt x="91" y="64"/>
                  </a:lnTo>
                  <a:cubicBezTo>
                    <a:pt x="69" y="81"/>
                    <a:pt x="35" y="81"/>
                    <a:pt x="35" y="116"/>
                  </a:cubicBezTo>
                  <a:cubicBezTo>
                    <a:pt x="17" y="137"/>
                    <a:pt x="0" y="155"/>
                    <a:pt x="17" y="189"/>
                  </a:cubicBezTo>
                  <a:lnTo>
                    <a:pt x="69" y="571"/>
                  </a:lnTo>
                  <a:cubicBezTo>
                    <a:pt x="91" y="623"/>
                    <a:pt x="126" y="658"/>
                    <a:pt x="178" y="658"/>
                  </a:cubicBezTo>
                  <a:lnTo>
                    <a:pt x="200" y="658"/>
                  </a:lnTo>
                  <a:lnTo>
                    <a:pt x="577" y="606"/>
                  </a:lnTo>
                  <a:cubicBezTo>
                    <a:pt x="634" y="589"/>
                    <a:pt x="668" y="532"/>
                    <a:pt x="668" y="480"/>
                  </a:cubicBezTo>
                  <a:lnTo>
                    <a:pt x="594" y="98"/>
                  </a:lnTo>
                  <a:cubicBezTo>
                    <a:pt x="594" y="64"/>
                    <a:pt x="577" y="46"/>
                    <a:pt x="560" y="29"/>
                  </a:cubicBezTo>
                  <a:cubicBezTo>
                    <a:pt x="547" y="13"/>
                    <a:pt x="524" y="0"/>
                    <a:pt x="50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4649932" y="2816102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8" y="99"/>
                  </a:moveTo>
                  <a:lnTo>
                    <a:pt x="578" y="498"/>
                  </a:lnTo>
                  <a:lnTo>
                    <a:pt x="560" y="498"/>
                  </a:lnTo>
                  <a:lnTo>
                    <a:pt x="183" y="572"/>
                  </a:lnTo>
                  <a:lnTo>
                    <a:pt x="165" y="572"/>
                  </a:lnTo>
                  <a:lnTo>
                    <a:pt x="165" y="550"/>
                  </a:lnTo>
                  <a:lnTo>
                    <a:pt x="109" y="173"/>
                  </a:lnTo>
                  <a:lnTo>
                    <a:pt x="109" y="155"/>
                  </a:lnTo>
                  <a:lnTo>
                    <a:pt x="508" y="99"/>
                  </a:lnTo>
                  <a:close/>
                  <a:moveTo>
                    <a:pt x="509" y="1"/>
                  </a:moveTo>
                  <a:cubicBezTo>
                    <a:pt x="502" y="1"/>
                    <a:pt x="496" y="3"/>
                    <a:pt x="491" y="8"/>
                  </a:cubicBezTo>
                  <a:lnTo>
                    <a:pt x="92" y="64"/>
                  </a:lnTo>
                  <a:cubicBezTo>
                    <a:pt x="74" y="64"/>
                    <a:pt x="57" y="81"/>
                    <a:pt x="35" y="99"/>
                  </a:cubicBezTo>
                  <a:cubicBezTo>
                    <a:pt x="18" y="138"/>
                    <a:pt x="1" y="155"/>
                    <a:pt x="18" y="190"/>
                  </a:cubicBezTo>
                  <a:lnTo>
                    <a:pt x="74" y="572"/>
                  </a:lnTo>
                  <a:cubicBezTo>
                    <a:pt x="74" y="606"/>
                    <a:pt x="92" y="624"/>
                    <a:pt x="109" y="641"/>
                  </a:cubicBezTo>
                  <a:cubicBezTo>
                    <a:pt x="126" y="658"/>
                    <a:pt x="165" y="658"/>
                    <a:pt x="183" y="658"/>
                  </a:cubicBezTo>
                  <a:lnTo>
                    <a:pt x="200" y="658"/>
                  </a:lnTo>
                  <a:lnTo>
                    <a:pt x="578" y="589"/>
                  </a:lnTo>
                  <a:cubicBezTo>
                    <a:pt x="617" y="589"/>
                    <a:pt x="634" y="572"/>
                    <a:pt x="651" y="550"/>
                  </a:cubicBezTo>
                  <a:cubicBezTo>
                    <a:pt x="669" y="533"/>
                    <a:pt x="669" y="498"/>
                    <a:pt x="669" y="481"/>
                  </a:cubicBezTo>
                  <a:lnTo>
                    <a:pt x="599" y="81"/>
                  </a:lnTo>
                  <a:cubicBezTo>
                    <a:pt x="599" y="64"/>
                    <a:pt x="578" y="29"/>
                    <a:pt x="560" y="29"/>
                  </a:cubicBezTo>
                  <a:cubicBezTo>
                    <a:pt x="548" y="14"/>
                    <a:pt x="527" y="1"/>
                    <a:pt x="50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4678060" y="2808189"/>
              <a:ext cx="51994" cy="55767"/>
            </a:xfrm>
            <a:custGeom>
              <a:avLst/>
              <a:gdLst/>
              <a:ahLst/>
              <a:cxnLst/>
              <a:rect l="l" t="t" r="r" b="b"/>
              <a:pathLst>
                <a:path w="1268" h="1360" extrusionOk="0">
                  <a:moveTo>
                    <a:pt x="976" y="92"/>
                  </a:moveTo>
                  <a:cubicBezTo>
                    <a:pt x="998" y="92"/>
                    <a:pt x="998" y="92"/>
                    <a:pt x="998" y="114"/>
                  </a:cubicBezTo>
                  <a:lnTo>
                    <a:pt x="1176" y="1199"/>
                  </a:lnTo>
                  <a:lnTo>
                    <a:pt x="1176" y="1216"/>
                  </a:lnTo>
                  <a:lnTo>
                    <a:pt x="781" y="1268"/>
                  </a:lnTo>
                  <a:lnTo>
                    <a:pt x="759" y="1268"/>
                  </a:lnTo>
                  <a:lnTo>
                    <a:pt x="651" y="617"/>
                  </a:lnTo>
                  <a:cubicBezTo>
                    <a:pt x="651" y="600"/>
                    <a:pt x="634" y="582"/>
                    <a:pt x="616" y="582"/>
                  </a:cubicBezTo>
                  <a:lnTo>
                    <a:pt x="182" y="656"/>
                  </a:lnTo>
                  <a:lnTo>
                    <a:pt x="182" y="635"/>
                  </a:lnTo>
                  <a:lnTo>
                    <a:pt x="165" y="635"/>
                  </a:lnTo>
                  <a:lnTo>
                    <a:pt x="109" y="257"/>
                  </a:lnTo>
                  <a:lnTo>
                    <a:pt x="109" y="240"/>
                  </a:lnTo>
                  <a:lnTo>
                    <a:pt x="976" y="92"/>
                  </a:lnTo>
                  <a:close/>
                  <a:moveTo>
                    <a:pt x="1001" y="1"/>
                  </a:moveTo>
                  <a:cubicBezTo>
                    <a:pt x="993" y="1"/>
                    <a:pt x="985" y="2"/>
                    <a:pt x="976" y="5"/>
                  </a:cubicBezTo>
                  <a:lnTo>
                    <a:pt x="109" y="149"/>
                  </a:lnTo>
                  <a:cubicBezTo>
                    <a:pt x="74" y="149"/>
                    <a:pt x="57" y="166"/>
                    <a:pt x="39" y="183"/>
                  </a:cubicBezTo>
                  <a:cubicBezTo>
                    <a:pt x="22" y="201"/>
                    <a:pt x="0" y="240"/>
                    <a:pt x="22" y="257"/>
                  </a:cubicBezTo>
                  <a:lnTo>
                    <a:pt x="74" y="656"/>
                  </a:lnTo>
                  <a:cubicBezTo>
                    <a:pt x="74" y="674"/>
                    <a:pt x="91" y="708"/>
                    <a:pt x="130" y="726"/>
                  </a:cubicBezTo>
                  <a:cubicBezTo>
                    <a:pt x="148" y="743"/>
                    <a:pt x="165" y="743"/>
                    <a:pt x="200" y="743"/>
                  </a:cubicBezTo>
                  <a:lnTo>
                    <a:pt x="582" y="674"/>
                  </a:lnTo>
                  <a:lnTo>
                    <a:pt x="673" y="1268"/>
                  </a:lnTo>
                  <a:cubicBezTo>
                    <a:pt x="690" y="1324"/>
                    <a:pt x="725" y="1359"/>
                    <a:pt x="781" y="1359"/>
                  </a:cubicBezTo>
                  <a:lnTo>
                    <a:pt x="798" y="1359"/>
                  </a:lnTo>
                  <a:lnTo>
                    <a:pt x="1176" y="1307"/>
                  </a:lnTo>
                  <a:cubicBezTo>
                    <a:pt x="1215" y="1285"/>
                    <a:pt x="1232" y="1285"/>
                    <a:pt x="1250" y="1251"/>
                  </a:cubicBezTo>
                  <a:cubicBezTo>
                    <a:pt x="1267" y="1233"/>
                    <a:pt x="1267" y="1199"/>
                    <a:pt x="1267" y="1177"/>
                  </a:cubicBezTo>
                  <a:lnTo>
                    <a:pt x="1085" y="92"/>
                  </a:lnTo>
                  <a:cubicBezTo>
                    <a:pt x="1085" y="48"/>
                    <a:pt x="1047" y="1"/>
                    <a:pt x="100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4294840" y="2844682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2"/>
                  </a:moveTo>
                  <a:lnTo>
                    <a:pt x="508" y="109"/>
                  </a:lnTo>
                  <a:lnTo>
                    <a:pt x="582" y="486"/>
                  </a:lnTo>
                  <a:lnTo>
                    <a:pt x="560" y="504"/>
                  </a:lnTo>
                  <a:lnTo>
                    <a:pt x="183" y="560"/>
                  </a:lnTo>
                  <a:lnTo>
                    <a:pt x="165" y="560"/>
                  </a:lnTo>
                  <a:lnTo>
                    <a:pt x="91" y="161"/>
                  </a:lnTo>
                  <a:lnTo>
                    <a:pt x="109" y="161"/>
                  </a:lnTo>
                  <a:lnTo>
                    <a:pt x="491" y="92"/>
                  </a:lnTo>
                  <a:close/>
                  <a:moveTo>
                    <a:pt x="491" y="1"/>
                  </a:moveTo>
                  <a:lnTo>
                    <a:pt x="91" y="70"/>
                  </a:lnTo>
                  <a:cubicBezTo>
                    <a:pt x="74" y="70"/>
                    <a:pt x="39" y="92"/>
                    <a:pt x="18" y="109"/>
                  </a:cubicBezTo>
                  <a:cubicBezTo>
                    <a:pt x="0" y="126"/>
                    <a:pt x="0" y="161"/>
                    <a:pt x="0" y="178"/>
                  </a:cubicBezTo>
                  <a:lnTo>
                    <a:pt x="74" y="578"/>
                  </a:lnTo>
                  <a:cubicBezTo>
                    <a:pt x="74" y="612"/>
                    <a:pt x="126" y="651"/>
                    <a:pt x="183" y="651"/>
                  </a:cubicBezTo>
                  <a:lnTo>
                    <a:pt x="582" y="595"/>
                  </a:lnTo>
                  <a:cubicBezTo>
                    <a:pt x="634" y="578"/>
                    <a:pt x="669" y="526"/>
                    <a:pt x="669" y="469"/>
                  </a:cubicBezTo>
                  <a:lnTo>
                    <a:pt x="599" y="92"/>
                  </a:lnTo>
                  <a:cubicBezTo>
                    <a:pt x="599" y="53"/>
                    <a:pt x="582" y="35"/>
                    <a:pt x="560" y="18"/>
                  </a:cubicBezTo>
                  <a:cubicBezTo>
                    <a:pt x="543" y="1"/>
                    <a:pt x="508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4323829" y="2839925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4" y="99"/>
                  </a:moveTo>
                  <a:lnTo>
                    <a:pt x="578" y="494"/>
                  </a:lnTo>
                  <a:lnTo>
                    <a:pt x="560" y="494"/>
                  </a:lnTo>
                  <a:lnTo>
                    <a:pt x="178" y="568"/>
                  </a:lnTo>
                  <a:lnTo>
                    <a:pt x="161" y="568"/>
                  </a:lnTo>
                  <a:lnTo>
                    <a:pt x="161" y="550"/>
                  </a:lnTo>
                  <a:lnTo>
                    <a:pt x="92" y="169"/>
                  </a:lnTo>
                  <a:lnTo>
                    <a:pt x="109" y="151"/>
                  </a:lnTo>
                  <a:lnTo>
                    <a:pt x="487" y="99"/>
                  </a:lnTo>
                  <a:close/>
                  <a:moveTo>
                    <a:pt x="506" y="1"/>
                  </a:moveTo>
                  <a:cubicBezTo>
                    <a:pt x="499" y="1"/>
                    <a:pt x="492" y="3"/>
                    <a:pt x="487" y="8"/>
                  </a:cubicBezTo>
                  <a:lnTo>
                    <a:pt x="92" y="60"/>
                  </a:lnTo>
                  <a:cubicBezTo>
                    <a:pt x="70" y="60"/>
                    <a:pt x="35" y="77"/>
                    <a:pt x="18" y="99"/>
                  </a:cubicBezTo>
                  <a:cubicBezTo>
                    <a:pt x="1" y="134"/>
                    <a:pt x="1" y="151"/>
                    <a:pt x="1" y="186"/>
                  </a:cubicBezTo>
                  <a:lnTo>
                    <a:pt x="70" y="568"/>
                  </a:lnTo>
                  <a:cubicBezTo>
                    <a:pt x="70" y="602"/>
                    <a:pt x="92" y="620"/>
                    <a:pt x="109" y="642"/>
                  </a:cubicBezTo>
                  <a:cubicBezTo>
                    <a:pt x="126" y="659"/>
                    <a:pt x="144" y="659"/>
                    <a:pt x="178" y="659"/>
                  </a:cubicBezTo>
                  <a:lnTo>
                    <a:pt x="578" y="585"/>
                  </a:lnTo>
                  <a:cubicBezTo>
                    <a:pt x="595" y="585"/>
                    <a:pt x="634" y="568"/>
                    <a:pt x="651" y="550"/>
                  </a:cubicBezTo>
                  <a:cubicBezTo>
                    <a:pt x="669" y="533"/>
                    <a:pt x="669" y="494"/>
                    <a:pt x="669" y="477"/>
                  </a:cubicBezTo>
                  <a:lnTo>
                    <a:pt x="595" y="77"/>
                  </a:lnTo>
                  <a:cubicBezTo>
                    <a:pt x="595" y="60"/>
                    <a:pt x="578" y="43"/>
                    <a:pt x="560" y="25"/>
                  </a:cubicBezTo>
                  <a:cubicBezTo>
                    <a:pt x="548" y="13"/>
                    <a:pt x="525" y="1"/>
                    <a:pt x="50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4352655" y="2835087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87"/>
                  </a:moveTo>
                  <a:lnTo>
                    <a:pt x="508" y="109"/>
                  </a:lnTo>
                  <a:lnTo>
                    <a:pt x="582" y="486"/>
                  </a:lnTo>
                  <a:lnTo>
                    <a:pt x="582" y="504"/>
                  </a:lnTo>
                  <a:lnTo>
                    <a:pt x="560" y="504"/>
                  </a:lnTo>
                  <a:lnTo>
                    <a:pt x="183" y="577"/>
                  </a:lnTo>
                  <a:cubicBezTo>
                    <a:pt x="165" y="577"/>
                    <a:pt x="165" y="560"/>
                    <a:pt x="165" y="560"/>
                  </a:cubicBezTo>
                  <a:lnTo>
                    <a:pt x="92" y="178"/>
                  </a:lnTo>
                  <a:lnTo>
                    <a:pt x="109" y="161"/>
                  </a:lnTo>
                  <a:lnTo>
                    <a:pt x="491" y="87"/>
                  </a:lnTo>
                  <a:close/>
                  <a:moveTo>
                    <a:pt x="491" y="0"/>
                  </a:moveTo>
                  <a:lnTo>
                    <a:pt x="92" y="70"/>
                  </a:lnTo>
                  <a:cubicBezTo>
                    <a:pt x="74" y="70"/>
                    <a:pt x="39" y="87"/>
                    <a:pt x="18" y="109"/>
                  </a:cubicBezTo>
                  <a:cubicBezTo>
                    <a:pt x="0" y="126"/>
                    <a:pt x="0" y="161"/>
                    <a:pt x="0" y="178"/>
                  </a:cubicBezTo>
                  <a:lnTo>
                    <a:pt x="74" y="577"/>
                  </a:lnTo>
                  <a:cubicBezTo>
                    <a:pt x="74" y="629"/>
                    <a:pt x="126" y="668"/>
                    <a:pt x="183" y="668"/>
                  </a:cubicBezTo>
                  <a:lnTo>
                    <a:pt x="200" y="668"/>
                  </a:lnTo>
                  <a:lnTo>
                    <a:pt x="582" y="595"/>
                  </a:lnTo>
                  <a:cubicBezTo>
                    <a:pt x="599" y="595"/>
                    <a:pt x="634" y="577"/>
                    <a:pt x="651" y="560"/>
                  </a:cubicBezTo>
                  <a:cubicBezTo>
                    <a:pt x="669" y="543"/>
                    <a:pt x="669" y="504"/>
                    <a:pt x="669" y="469"/>
                  </a:cubicBezTo>
                  <a:lnTo>
                    <a:pt x="599" y="87"/>
                  </a:lnTo>
                  <a:cubicBezTo>
                    <a:pt x="599" y="70"/>
                    <a:pt x="582" y="35"/>
                    <a:pt x="560" y="18"/>
                  </a:cubicBezTo>
                  <a:cubicBezTo>
                    <a:pt x="543" y="0"/>
                    <a:pt x="508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4381645" y="2830618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4" y="88"/>
                  </a:moveTo>
                  <a:lnTo>
                    <a:pt x="578" y="487"/>
                  </a:lnTo>
                  <a:lnTo>
                    <a:pt x="560" y="504"/>
                  </a:lnTo>
                  <a:lnTo>
                    <a:pt x="179" y="560"/>
                  </a:lnTo>
                  <a:lnTo>
                    <a:pt x="161" y="560"/>
                  </a:lnTo>
                  <a:lnTo>
                    <a:pt x="92" y="161"/>
                  </a:lnTo>
                  <a:lnTo>
                    <a:pt x="109" y="161"/>
                  </a:lnTo>
                  <a:lnTo>
                    <a:pt x="109" y="144"/>
                  </a:lnTo>
                  <a:lnTo>
                    <a:pt x="487" y="88"/>
                  </a:lnTo>
                  <a:close/>
                  <a:moveTo>
                    <a:pt x="487" y="1"/>
                  </a:moveTo>
                  <a:lnTo>
                    <a:pt x="92" y="53"/>
                  </a:lnTo>
                  <a:cubicBezTo>
                    <a:pt x="70" y="70"/>
                    <a:pt x="35" y="70"/>
                    <a:pt x="18" y="109"/>
                  </a:cubicBezTo>
                  <a:cubicBezTo>
                    <a:pt x="1" y="127"/>
                    <a:pt x="1" y="144"/>
                    <a:pt x="1" y="179"/>
                  </a:cubicBezTo>
                  <a:lnTo>
                    <a:pt x="70" y="560"/>
                  </a:lnTo>
                  <a:cubicBezTo>
                    <a:pt x="70" y="595"/>
                    <a:pt x="92" y="613"/>
                    <a:pt x="109" y="630"/>
                  </a:cubicBezTo>
                  <a:cubicBezTo>
                    <a:pt x="127" y="652"/>
                    <a:pt x="144" y="652"/>
                    <a:pt x="179" y="652"/>
                  </a:cubicBezTo>
                  <a:lnTo>
                    <a:pt x="200" y="652"/>
                  </a:lnTo>
                  <a:lnTo>
                    <a:pt x="578" y="595"/>
                  </a:lnTo>
                  <a:cubicBezTo>
                    <a:pt x="595" y="578"/>
                    <a:pt x="634" y="578"/>
                    <a:pt x="651" y="543"/>
                  </a:cubicBezTo>
                  <a:cubicBezTo>
                    <a:pt x="669" y="521"/>
                    <a:pt x="669" y="504"/>
                    <a:pt x="669" y="469"/>
                  </a:cubicBezTo>
                  <a:lnTo>
                    <a:pt x="595" y="88"/>
                  </a:lnTo>
                  <a:cubicBezTo>
                    <a:pt x="595" y="53"/>
                    <a:pt x="578" y="35"/>
                    <a:pt x="560" y="18"/>
                  </a:cubicBezTo>
                  <a:cubicBezTo>
                    <a:pt x="543" y="1"/>
                    <a:pt x="504" y="1"/>
                    <a:pt x="4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4410470" y="2825943"/>
              <a:ext cx="27432" cy="26981"/>
            </a:xfrm>
            <a:custGeom>
              <a:avLst/>
              <a:gdLst/>
              <a:ahLst/>
              <a:cxnLst/>
              <a:rect l="l" t="t" r="r" b="b"/>
              <a:pathLst>
                <a:path w="669" h="658" extrusionOk="0">
                  <a:moveTo>
                    <a:pt x="508" y="93"/>
                  </a:moveTo>
                  <a:lnTo>
                    <a:pt x="582" y="492"/>
                  </a:lnTo>
                  <a:lnTo>
                    <a:pt x="560" y="492"/>
                  </a:lnTo>
                  <a:lnTo>
                    <a:pt x="183" y="566"/>
                  </a:lnTo>
                  <a:lnTo>
                    <a:pt x="165" y="566"/>
                  </a:lnTo>
                  <a:lnTo>
                    <a:pt x="165" y="549"/>
                  </a:lnTo>
                  <a:lnTo>
                    <a:pt x="92" y="167"/>
                  </a:lnTo>
                  <a:cubicBezTo>
                    <a:pt x="92" y="149"/>
                    <a:pt x="109" y="149"/>
                    <a:pt x="109" y="149"/>
                  </a:cubicBezTo>
                  <a:lnTo>
                    <a:pt x="491" y="93"/>
                  </a:lnTo>
                  <a:close/>
                  <a:moveTo>
                    <a:pt x="521" y="0"/>
                  </a:moveTo>
                  <a:cubicBezTo>
                    <a:pt x="511" y="0"/>
                    <a:pt x="501" y="2"/>
                    <a:pt x="491" y="6"/>
                  </a:cubicBezTo>
                  <a:lnTo>
                    <a:pt x="92" y="58"/>
                  </a:lnTo>
                  <a:cubicBezTo>
                    <a:pt x="40" y="76"/>
                    <a:pt x="1" y="115"/>
                    <a:pt x="1" y="184"/>
                  </a:cubicBezTo>
                  <a:lnTo>
                    <a:pt x="74" y="566"/>
                  </a:lnTo>
                  <a:cubicBezTo>
                    <a:pt x="74" y="601"/>
                    <a:pt x="92" y="618"/>
                    <a:pt x="109" y="635"/>
                  </a:cubicBezTo>
                  <a:cubicBezTo>
                    <a:pt x="126" y="657"/>
                    <a:pt x="148" y="657"/>
                    <a:pt x="183" y="657"/>
                  </a:cubicBezTo>
                  <a:lnTo>
                    <a:pt x="200" y="657"/>
                  </a:lnTo>
                  <a:lnTo>
                    <a:pt x="582" y="583"/>
                  </a:lnTo>
                  <a:cubicBezTo>
                    <a:pt x="634" y="583"/>
                    <a:pt x="669" y="527"/>
                    <a:pt x="669" y="475"/>
                  </a:cubicBezTo>
                  <a:lnTo>
                    <a:pt x="599" y="76"/>
                  </a:lnTo>
                  <a:cubicBezTo>
                    <a:pt x="599" y="34"/>
                    <a:pt x="563" y="0"/>
                    <a:pt x="52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4439460" y="2820859"/>
              <a:ext cx="27432" cy="27596"/>
            </a:xfrm>
            <a:custGeom>
              <a:avLst/>
              <a:gdLst/>
              <a:ahLst/>
              <a:cxnLst/>
              <a:rect l="l" t="t" r="r" b="b"/>
              <a:pathLst>
                <a:path w="669" h="673" extrusionOk="0">
                  <a:moveTo>
                    <a:pt x="504" y="91"/>
                  </a:moveTo>
                  <a:lnTo>
                    <a:pt x="504" y="109"/>
                  </a:lnTo>
                  <a:lnTo>
                    <a:pt x="578" y="490"/>
                  </a:lnTo>
                  <a:cubicBezTo>
                    <a:pt x="578" y="508"/>
                    <a:pt x="578" y="508"/>
                    <a:pt x="560" y="508"/>
                  </a:cubicBezTo>
                  <a:lnTo>
                    <a:pt x="179" y="564"/>
                  </a:lnTo>
                  <a:lnTo>
                    <a:pt x="161" y="564"/>
                  </a:lnTo>
                  <a:lnTo>
                    <a:pt x="92" y="165"/>
                  </a:lnTo>
                  <a:lnTo>
                    <a:pt x="109" y="165"/>
                  </a:lnTo>
                  <a:lnTo>
                    <a:pt x="487" y="91"/>
                  </a:lnTo>
                  <a:close/>
                  <a:moveTo>
                    <a:pt x="487" y="0"/>
                  </a:moveTo>
                  <a:lnTo>
                    <a:pt x="92" y="74"/>
                  </a:lnTo>
                  <a:cubicBezTo>
                    <a:pt x="70" y="74"/>
                    <a:pt x="36" y="91"/>
                    <a:pt x="18" y="109"/>
                  </a:cubicBezTo>
                  <a:cubicBezTo>
                    <a:pt x="18" y="130"/>
                    <a:pt x="1" y="165"/>
                    <a:pt x="1" y="182"/>
                  </a:cubicBezTo>
                  <a:lnTo>
                    <a:pt x="70" y="582"/>
                  </a:lnTo>
                  <a:cubicBezTo>
                    <a:pt x="70" y="634"/>
                    <a:pt x="127" y="673"/>
                    <a:pt x="179" y="673"/>
                  </a:cubicBezTo>
                  <a:lnTo>
                    <a:pt x="200" y="651"/>
                  </a:lnTo>
                  <a:lnTo>
                    <a:pt x="578" y="599"/>
                  </a:lnTo>
                  <a:cubicBezTo>
                    <a:pt x="634" y="582"/>
                    <a:pt x="669" y="525"/>
                    <a:pt x="669" y="473"/>
                  </a:cubicBezTo>
                  <a:lnTo>
                    <a:pt x="595" y="91"/>
                  </a:lnTo>
                  <a:cubicBezTo>
                    <a:pt x="595" y="57"/>
                    <a:pt x="578" y="39"/>
                    <a:pt x="560" y="22"/>
                  </a:cubicBezTo>
                  <a:cubicBezTo>
                    <a:pt x="543" y="0"/>
                    <a:pt x="504" y="0"/>
                    <a:pt x="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4468285" y="2816102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8" y="99"/>
                  </a:moveTo>
                  <a:lnTo>
                    <a:pt x="526" y="246"/>
                  </a:lnTo>
                  <a:lnTo>
                    <a:pt x="543" y="333"/>
                  </a:lnTo>
                  <a:lnTo>
                    <a:pt x="582" y="498"/>
                  </a:lnTo>
                  <a:lnTo>
                    <a:pt x="560" y="515"/>
                  </a:lnTo>
                  <a:lnTo>
                    <a:pt x="183" y="572"/>
                  </a:lnTo>
                  <a:lnTo>
                    <a:pt x="166" y="572"/>
                  </a:lnTo>
                  <a:lnTo>
                    <a:pt x="166" y="550"/>
                  </a:lnTo>
                  <a:lnTo>
                    <a:pt x="92" y="173"/>
                  </a:lnTo>
                  <a:lnTo>
                    <a:pt x="109" y="173"/>
                  </a:lnTo>
                  <a:lnTo>
                    <a:pt x="109" y="155"/>
                  </a:lnTo>
                  <a:lnTo>
                    <a:pt x="274" y="138"/>
                  </a:lnTo>
                  <a:lnTo>
                    <a:pt x="382" y="116"/>
                  </a:lnTo>
                  <a:lnTo>
                    <a:pt x="491" y="99"/>
                  </a:lnTo>
                  <a:close/>
                  <a:moveTo>
                    <a:pt x="509" y="1"/>
                  </a:moveTo>
                  <a:cubicBezTo>
                    <a:pt x="502" y="1"/>
                    <a:pt x="496" y="3"/>
                    <a:pt x="491" y="8"/>
                  </a:cubicBezTo>
                  <a:lnTo>
                    <a:pt x="343" y="29"/>
                  </a:lnTo>
                  <a:lnTo>
                    <a:pt x="257" y="47"/>
                  </a:lnTo>
                  <a:lnTo>
                    <a:pt x="92" y="64"/>
                  </a:lnTo>
                  <a:cubicBezTo>
                    <a:pt x="74" y="64"/>
                    <a:pt x="40" y="81"/>
                    <a:pt x="18" y="116"/>
                  </a:cubicBezTo>
                  <a:cubicBezTo>
                    <a:pt x="18" y="138"/>
                    <a:pt x="1" y="155"/>
                    <a:pt x="1" y="190"/>
                  </a:cubicBezTo>
                  <a:lnTo>
                    <a:pt x="74" y="572"/>
                  </a:lnTo>
                  <a:cubicBezTo>
                    <a:pt x="74" y="606"/>
                    <a:pt x="92" y="624"/>
                    <a:pt x="109" y="641"/>
                  </a:cubicBezTo>
                  <a:cubicBezTo>
                    <a:pt x="127" y="658"/>
                    <a:pt x="148" y="658"/>
                    <a:pt x="183" y="658"/>
                  </a:cubicBezTo>
                  <a:lnTo>
                    <a:pt x="200" y="658"/>
                  </a:lnTo>
                  <a:lnTo>
                    <a:pt x="582" y="606"/>
                  </a:lnTo>
                  <a:cubicBezTo>
                    <a:pt x="617" y="589"/>
                    <a:pt x="634" y="572"/>
                    <a:pt x="652" y="550"/>
                  </a:cubicBezTo>
                  <a:cubicBezTo>
                    <a:pt x="669" y="533"/>
                    <a:pt x="669" y="498"/>
                    <a:pt x="669" y="481"/>
                  </a:cubicBezTo>
                  <a:lnTo>
                    <a:pt x="634" y="333"/>
                  </a:lnTo>
                  <a:lnTo>
                    <a:pt x="634" y="246"/>
                  </a:lnTo>
                  <a:lnTo>
                    <a:pt x="599" y="99"/>
                  </a:lnTo>
                  <a:cubicBezTo>
                    <a:pt x="599" y="64"/>
                    <a:pt x="582" y="47"/>
                    <a:pt x="560" y="29"/>
                  </a:cubicBezTo>
                  <a:cubicBezTo>
                    <a:pt x="548" y="14"/>
                    <a:pt x="527" y="1"/>
                    <a:pt x="50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4497275" y="2811223"/>
              <a:ext cx="27473" cy="27473"/>
            </a:xfrm>
            <a:custGeom>
              <a:avLst/>
              <a:gdLst/>
              <a:ahLst/>
              <a:cxnLst/>
              <a:rect l="l" t="t" r="r" b="b"/>
              <a:pathLst>
                <a:path w="670" h="670" extrusionOk="0">
                  <a:moveTo>
                    <a:pt x="504" y="92"/>
                  </a:moveTo>
                  <a:lnTo>
                    <a:pt x="504" y="109"/>
                  </a:lnTo>
                  <a:lnTo>
                    <a:pt x="543" y="257"/>
                  </a:lnTo>
                  <a:lnTo>
                    <a:pt x="543" y="344"/>
                  </a:lnTo>
                  <a:lnTo>
                    <a:pt x="578" y="491"/>
                  </a:lnTo>
                  <a:lnTo>
                    <a:pt x="578" y="508"/>
                  </a:lnTo>
                  <a:lnTo>
                    <a:pt x="561" y="508"/>
                  </a:lnTo>
                  <a:lnTo>
                    <a:pt x="179" y="582"/>
                  </a:lnTo>
                  <a:lnTo>
                    <a:pt x="161" y="582"/>
                  </a:lnTo>
                  <a:lnTo>
                    <a:pt x="161" y="561"/>
                  </a:lnTo>
                  <a:lnTo>
                    <a:pt x="144" y="417"/>
                  </a:lnTo>
                  <a:lnTo>
                    <a:pt x="127" y="326"/>
                  </a:lnTo>
                  <a:lnTo>
                    <a:pt x="92" y="183"/>
                  </a:lnTo>
                  <a:cubicBezTo>
                    <a:pt x="92" y="166"/>
                    <a:pt x="109" y="166"/>
                    <a:pt x="109" y="166"/>
                  </a:cubicBezTo>
                  <a:lnTo>
                    <a:pt x="487" y="92"/>
                  </a:lnTo>
                  <a:close/>
                  <a:moveTo>
                    <a:pt x="487" y="1"/>
                  </a:moveTo>
                  <a:lnTo>
                    <a:pt x="92" y="75"/>
                  </a:lnTo>
                  <a:cubicBezTo>
                    <a:pt x="36" y="75"/>
                    <a:pt x="1" y="127"/>
                    <a:pt x="1" y="200"/>
                  </a:cubicBezTo>
                  <a:lnTo>
                    <a:pt x="36" y="344"/>
                  </a:lnTo>
                  <a:lnTo>
                    <a:pt x="53" y="435"/>
                  </a:lnTo>
                  <a:lnTo>
                    <a:pt x="70" y="582"/>
                  </a:lnTo>
                  <a:cubicBezTo>
                    <a:pt x="70" y="600"/>
                    <a:pt x="92" y="634"/>
                    <a:pt x="109" y="652"/>
                  </a:cubicBezTo>
                  <a:cubicBezTo>
                    <a:pt x="127" y="652"/>
                    <a:pt x="144" y="669"/>
                    <a:pt x="179" y="669"/>
                  </a:cubicBezTo>
                  <a:lnTo>
                    <a:pt x="200" y="669"/>
                  </a:lnTo>
                  <a:lnTo>
                    <a:pt x="578" y="600"/>
                  </a:lnTo>
                  <a:cubicBezTo>
                    <a:pt x="634" y="600"/>
                    <a:pt x="669" y="543"/>
                    <a:pt x="669" y="491"/>
                  </a:cubicBezTo>
                  <a:lnTo>
                    <a:pt x="634" y="326"/>
                  </a:lnTo>
                  <a:lnTo>
                    <a:pt x="634" y="235"/>
                  </a:lnTo>
                  <a:lnTo>
                    <a:pt x="595" y="92"/>
                  </a:lnTo>
                  <a:cubicBezTo>
                    <a:pt x="595" y="75"/>
                    <a:pt x="578" y="40"/>
                    <a:pt x="561" y="18"/>
                  </a:cubicBezTo>
                  <a:cubicBezTo>
                    <a:pt x="543" y="1"/>
                    <a:pt x="504" y="1"/>
                    <a:pt x="4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4526101" y="2806794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1"/>
                  </a:moveTo>
                  <a:lnTo>
                    <a:pt x="508" y="109"/>
                  </a:lnTo>
                  <a:lnTo>
                    <a:pt x="582" y="491"/>
                  </a:lnTo>
                  <a:lnTo>
                    <a:pt x="582" y="508"/>
                  </a:lnTo>
                  <a:lnTo>
                    <a:pt x="561" y="508"/>
                  </a:lnTo>
                  <a:lnTo>
                    <a:pt x="183" y="560"/>
                  </a:lnTo>
                  <a:lnTo>
                    <a:pt x="166" y="560"/>
                  </a:lnTo>
                  <a:lnTo>
                    <a:pt x="127" y="308"/>
                  </a:lnTo>
                  <a:lnTo>
                    <a:pt x="92" y="165"/>
                  </a:lnTo>
                  <a:lnTo>
                    <a:pt x="109" y="165"/>
                  </a:lnTo>
                  <a:lnTo>
                    <a:pt x="166" y="148"/>
                  </a:lnTo>
                  <a:lnTo>
                    <a:pt x="491" y="91"/>
                  </a:lnTo>
                  <a:close/>
                  <a:moveTo>
                    <a:pt x="491" y="0"/>
                  </a:moveTo>
                  <a:lnTo>
                    <a:pt x="166" y="57"/>
                  </a:lnTo>
                  <a:lnTo>
                    <a:pt x="92" y="57"/>
                  </a:lnTo>
                  <a:cubicBezTo>
                    <a:pt x="92" y="74"/>
                    <a:pt x="75" y="74"/>
                    <a:pt x="75" y="74"/>
                  </a:cubicBezTo>
                  <a:cubicBezTo>
                    <a:pt x="57" y="74"/>
                    <a:pt x="40" y="91"/>
                    <a:pt x="18" y="109"/>
                  </a:cubicBezTo>
                  <a:cubicBezTo>
                    <a:pt x="18" y="126"/>
                    <a:pt x="1" y="165"/>
                    <a:pt x="1" y="183"/>
                  </a:cubicBezTo>
                  <a:lnTo>
                    <a:pt x="18" y="291"/>
                  </a:lnTo>
                  <a:lnTo>
                    <a:pt x="40" y="400"/>
                  </a:lnTo>
                  <a:lnTo>
                    <a:pt x="75" y="582"/>
                  </a:lnTo>
                  <a:cubicBezTo>
                    <a:pt x="75" y="599"/>
                    <a:pt x="92" y="616"/>
                    <a:pt x="109" y="634"/>
                  </a:cubicBezTo>
                  <a:cubicBezTo>
                    <a:pt x="127" y="651"/>
                    <a:pt x="148" y="651"/>
                    <a:pt x="183" y="651"/>
                  </a:cubicBezTo>
                  <a:lnTo>
                    <a:pt x="200" y="651"/>
                  </a:lnTo>
                  <a:lnTo>
                    <a:pt x="582" y="599"/>
                  </a:lnTo>
                  <a:cubicBezTo>
                    <a:pt x="617" y="599"/>
                    <a:pt x="634" y="582"/>
                    <a:pt x="652" y="543"/>
                  </a:cubicBezTo>
                  <a:cubicBezTo>
                    <a:pt x="669" y="525"/>
                    <a:pt x="669" y="508"/>
                    <a:pt x="669" y="473"/>
                  </a:cubicBezTo>
                  <a:lnTo>
                    <a:pt x="600" y="91"/>
                  </a:lnTo>
                  <a:cubicBezTo>
                    <a:pt x="600" y="57"/>
                    <a:pt x="582" y="39"/>
                    <a:pt x="561" y="18"/>
                  </a:cubicBezTo>
                  <a:cubicBezTo>
                    <a:pt x="543" y="0"/>
                    <a:pt x="508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4555131" y="2802161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3" y="96"/>
                  </a:moveTo>
                  <a:lnTo>
                    <a:pt x="577" y="495"/>
                  </a:lnTo>
                  <a:lnTo>
                    <a:pt x="560" y="495"/>
                  </a:lnTo>
                  <a:lnTo>
                    <a:pt x="178" y="565"/>
                  </a:lnTo>
                  <a:lnTo>
                    <a:pt x="161" y="565"/>
                  </a:lnTo>
                  <a:lnTo>
                    <a:pt x="161" y="547"/>
                  </a:lnTo>
                  <a:lnTo>
                    <a:pt x="91" y="170"/>
                  </a:lnTo>
                  <a:lnTo>
                    <a:pt x="108" y="152"/>
                  </a:lnTo>
                  <a:lnTo>
                    <a:pt x="486" y="96"/>
                  </a:lnTo>
                  <a:close/>
                  <a:moveTo>
                    <a:pt x="515" y="0"/>
                  </a:moveTo>
                  <a:cubicBezTo>
                    <a:pt x="506" y="0"/>
                    <a:pt x="496" y="2"/>
                    <a:pt x="486" y="5"/>
                  </a:cubicBezTo>
                  <a:lnTo>
                    <a:pt x="91" y="61"/>
                  </a:lnTo>
                  <a:cubicBezTo>
                    <a:pt x="35" y="79"/>
                    <a:pt x="0" y="131"/>
                    <a:pt x="0" y="187"/>
                  </a:cubicBezTo>
                  <a:lnTo>
                    <a:pt x="69" y="565"/>
                  </a:lnTo>
                  <a:cubicBezTo>
                    <a:pt x="69" y="604"/>
                    <a:pt x="91" y="621"/>
                    <a:pt x="108" y="638"/>
                  </a:cubicBezTo>
                  <a:cubicBezTo>
                    <a:pt x="126" y="656"/>
                    <a:pt x="143" y="656"/>
                    <a:pt x="178" y="656"/>
                  </a:cubicBezTo>
                  <a:lnTo>
                    <a:pt x="200" y="656"/>
                  </a:lnTo>
                  <a:lnTo>
                    <a:pt x="577" y="586"/>
                  </a:lnTo>
                  <a:cubicBezTo>
                    <a:pt x="633" y="586"/>
                    <a:pt x="668" y="530"/>
                    <a:pt x="668" y="478"/>
                  </a:cubicBezTo>
                  <a:lnTo>
                    <a:pt x="594" y="79"/>
                  </a:lnTo>
                  <a:cubicBezTo>
                    <a:pt x="594" y="32"/>
                    <a:pt x="559" y="0"/>
                    <a:pt x="51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4583916" y="2797200"/>
              <a:ext cx="27473" cy="27432"/>
            </a:xfrm>
            <a:custGeom>
              <a:avLst/>
              <a:gdLst/>
              <a:ahLst/>
              <a:cxnLst/>
              <a:rect l="l" t="t" r="r" b="b"/>
              <a:pathLst>
                <a:path w="670" h="669" extrusionOk="0">
                  <a:moveTo>
                    <a:pt x="509" y="91"/>
                  </a:moveTo>
                  <a:lnTo>
                    <a:pt x="509" y="109"/>
                  </a:lnTo>
                  <a:lnTo>
                    <a:pt x="582" y="490"/>
                  </a:lnTo>
                  <a:cubicBezTo>
                    <a:pt x="582" y="508"/>
                    <a:pt x="582" y="508"/>
                    <a:pt x="561" y="508"/>
                  </a:cubicBezTo>
                  <a:lnTo>
                    <a:pt x="183" y="577"/>
                  </a:lnTo>
                  <a:cubicBezTo>
                    <a:pt x="166" y="577"/>
                    <a:pt x="166" y="560"/>
                    <a:pt x="166" y="560"/>
                  </a:cubicBezTo>
                  <a:lnTo>
                    <a:pt x="92" y="182"/>
                  </a:lnTo>
                  <a:lnTo>
                    <a:pt x="109" y="165"/>
                  </a:lnTo>
                  <a:lnTo>
                    <a:pt x="491" y="91"/>
                  </a:lnTo>
                  <a:close/>
                  <a:moveTo>
                    <a:pt x="491" y="0"/>
                  </a:moveTo>
                  <a:lnTo>
                    <a:pt x="92" y="74"/>
                  </a:lnTo>
                  <a:cubicBezTo>
                    <a:pt x="75" y="74"/>
                    <a:pt x="40" y="91"/>
                    <a:pt x="18" y="109"/>
                  </a:cubicBezTo>
                  <a:cubicBezTo>
                    <a:pt x="18" y="126"/>
                    <a:pt x="1" y="165"/>
                    <a:pt x="1" y="182"/>
                  </a:cubicBezTo>
                  <a:lnTo>
                    <a:pt x="75" y="577"/>
                  </a:lnTo>
                  <a:cubicBezTo>
                    <a:pt x="75" y="634"/>
                    <a:pt x="127" y="668"/>
                    <a:pt x="183" y="668"/>
                  </a:cubicBezTo>
                  <a:lnTo>
                    <a:pt x="200" y="668"/>
                  </a:lnTo>
                  <a:lnTo>
                    <a:pt x="582" y="599"/>
                  </a:lnTo>
                  <a:cubicBezTo>
                    <a:pt x="634" y="599"/>
                    <a:pt x="669" y="542"/>
                    <a:pt x="669" y="469"/>
                  </a:cubicBezTo>
                  <a:lnTo>
                    <a:pt x="600" y="91"/>
                  </a:lnTo>
                  <a:cubicBezTo>
                    <a:pt x="600" y="35"/>
                    <a:pt x="543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4612946" y="2792730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3" y="92"/>
                  </a:moveTo>
                  <a:lnTo>
                    <a:pt x="577" y="491"/>
                  </a:lnTo>
                  <a:cubicBezTo>
                    <a:pt x="577" y="491"/>
                    <a:pt x="577" y="508"/>
                    <a:pt x="560" y="508"/>
                  </a:cubicBezTo>
                  <a:lnTo>
                    <a:pt x="178" y="560"/>
                  </a:lnTo>
                  <a:lnTo>
                    <a:pt x="161" y="560"/>
                  </a:lnTo>
                  <a:lnTo>
                    <a:pt x="109" y="165"/>
                  </a:lnTo>
                  <a:lnTo>
                    <a:pt x="109" y="144"/>
                  </a:lnTo>
                  <a:lnTo>
                    <a:pt x="486" y="92"/>
                  </a:lnTo>
                  <a:close/>
                  <a:moveTo>
                    <a:pt x="486" y="1"/>
                  </a:moveTo>
                  <a:lnTo>
                    <a:pt x="91" y="57"/>
                  </a:lnTo>
                  <a:cubicBezTo>
                    <a:pt x="70" y="74"/>
                    <a:pt x="35" y="74"/>
                    <a:pt x="17" y="109"/>
                  </a:cubicBezTo>
                  <a:cubicBezTo>
                    <a:pt x="17" y="126"/>
                    <a:pt x="0" y="144"/>
                    <a:pt x="0" y="183"/>
                  </a:cubicBezTo>
                  <a:lnTo>
                    <a:pt x="70" y="560"/>
                  </a:lnTo>
                  <a:cubicBezTo>
                    <a:pt x="70" y="617"/>
                    <a:pt x="126" y="651"/>
                    <a:pt x="178" y="651"/>
                  </a:cubicBezTo>
                  <a:lnTo>
                    <a:pt x="200" y="651"/>
                  </a:lnTo>
                  <a:lnTo>
                    <a:pt x="577" y="599"/>
                  </a:lnTo>
                  <a:cubicBezTo>
                    <a:pt x="634" y="578"/>
                    <a:pt x="668" y="526"/>
                    <a:pt x="668" y="469"/>
                  </a:cubicBezTo>
                  <a:lnTo>
                    <a:pt x="595" y="92"/>
                  </a:lnTo>
                  <a:cubicBezTo>
                    <a:pt x="595" y="57"/>
                    <a:pt x="577" y="35"/>
                    <a:pt x="560" y="18"/>
                  </a:cubicBezTo>
                  <a:cubicBezTo>
                    <a:pt x="542" y="1"/>
                    <a:pt x="503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4641772" y="2787564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109"/>
                  </a:moveTo>
                  <a:lnTo>
                    <a:pt x="581" y="487"/>
                  </a:lnTo>
                  <a:lnTo>
                    <a:pt x="581" y="508"/>
                  </a:lnTo>
                  <a:lnTo>
                    <a:pt x="560" y="508"/>
                  </a:lnTo>
                  <a:lnTo>
                    <a:pt x="182" y="578"/>
                  </a:lnTo>
                  <a:lnTo>
                    <a:pt x="165" y="578"/>
                  </a:lnTo>
                  <a:lnTo>
                    <a:pt x="165" y="560"/>
                  </a:lnTo>
                  <a:lnTo>
                    <a:pt x="108" y="183"/>
                  </a:lnTo>
                  <a:lnTo>
                    <a:pt x="108" y="161"/>
                  </a:lnTo>
                  <a:lnTo>
                    <a:pt x="508" y="109"/>
                  </a:lnTo>
                  <a:close/>
                  <a:moveTo>
                    <a:pt x="490" y="1"/>
                  </a:moveTo>
                  <a:lnTo>
                    <a:pt x="91" y="75"/>
                  </a:lnTo>
                  <a:cubicBezTo>
                    <a:pt x="74" y="75"/>
                    <a:pt x="39" y="92"/>
                    <a:pt x="39" y="109"/>
                  </a:cubicBezTo>
                  <a:cubicBezTo>
                    <a:pt x="17" y="144"/>
                    <a:pt x="0" y="161"/>
                    <a:pt x="0" y="200"/>
                  </a:cubicBezTo>
                  <a:lnTo>
                    <a:pt x="74" y="578"/>
                  </a:lnTo>
                  <a:cubicBezTo>
                    <a:pt x="74" y="617"/>
                    <a:pt x="91" y="634"/>
                    <a:pt x="108" y="652"/>
                  </a:cubicBezTo>
                  <a:cubicBezTo>
                    <a:pt x="126" y="669"/>
                    <a:pt x="148" y="669"/>
                    <a:pt x="182" y="669"/>
                  </a:cubicBezTo>
                  <a:lnTo>
                    <a:pt x="200" y="669"/>
                  </a:lnTo>
                  <a:lnTo>
                    <a:pt x="581" y="595"/>
                  </a:lnTo>
                  <a:cubicBezTo>
                    <a:pt x="616" y="595"/>
                    <a:pt x="633" y="578"/>
                    <a:pt x="651" y="560"/>
                  </a:cubicBezTo>
                  <a:cubicBezTo>
                    <a:pt x="668" y="543"/>
                    <a:pt x="668" y="508"/>
                    <a:pt x="668" y="487"/>
                  </a:cubicBezTo>
                  <a:lnTo>
                    <a:pt x="599" y="92"/>
                  </a:lnTo>
                  <a:cubicBezTo>
                    <a:pt x="599" y="75"/>
                    <a:pt x="581" y="36"/>
                    <a:pt x="560" y="18"/>
                  </a:cubicBezTo>
                  <a:cubicBezTo>
                    <a:pt x="542" y="18"/>
                    <a:pt x="508" y="1"/>
                    <a:pt x="4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4670762" y="2779404"/>
              <a:ext cx="50395" cy="31164"/>
            </a:xfrm>
            <a:custGeom>
              <a:avLst/>
              <a:gdLst/>
              <a:ahLst/>
              <a:cxnLst/>
              <a:rect l="l" t="t" r="r" b="b"/>
              <a:pathLst>
                <a:path w="1229" h="760" extrusionOk="0">
                  <a:moveTo>
                    <a:pt x="1046" y="91"/>
                  </a:moveTo>
                  <a:cubicBezTo>
                    <a:pt x="1046" y="91"/>
                    <a:pt x="1068" y="91"/>
                    <a:pt x="1068" y="109"/>
                  </a:cubicBezTo>
                  <a:lnTo>
                    <a:pt x="1120" y="490"/>
                  </a:lnTo>
                  <a:lnTo>
                    <a:pt x="1120" y="508"/>
                  </a:lnTo>
                  <a:lnTo>
                    <a:pt x="178" y="651"/>
                  </a:lnTo>
                  <a:lnTo>
                    <a:pt x="161" y="651"/>
                  </a:lnTo>
                  <a:lnTo>
                    <a:pt x="109" y="252"/>
                  </a:lnTo>
                  <a:lnTo>
                    <a:pt x="1046" y="91"/>
                  </a:lnTo>
                  <a:close/>
                  <a:moveTo>
                    <a:pt x="1029" y="0"/>
                  </a:moveTo>
                  <a:lnTo>
                    <a:pt x="91" y="165"/>
                  </a:lnTo>
                  <a:cubicBezTo>
                    <a:pt x="35" y="165"/>
                    <a:pt x="0" y="217"/>
                    <a:pt x="18" y="274"/>
                  </a:cubicBezTo>
                  <a:lnTo>
                    <a:pt x="70" y="668"/>
                  </a:lnTo>
                  <a:cubicBezTo>
                    <a:pt x="70" y="707"/>
                    <a:pt x="126" y="759"/>
                    <a:pt x="178" y="759"/>
                  </a:cubicBezTo>
                  <a:lnTo>
                    <a:pt x="200" y="742"/>
                  </a:lnTo>
                  <a:lnTo>
                    <a:pt x="1137" y="599"/>
                  </a:lnTo>
                  <a:cubicBezTo>
                    <a:pt x="1193" y="577"/>
                    <a:pt x="1228" y="525"/>
                    <a:pt x="1211" y="469"/>
                  </a:cubicBezTo>
                  <a:lnTo>
                    <a:pt x="1154" y="91"/>
                  </a:lnTo>
                  <a:cubicBezTo>
                    <a:pt x="1137" y="35"/>
                    <a:pt x="1102" y="0"/>
                    <a:pt x="104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30"/>
          <p:cNvGrpSpPr/>
          <p:nvPr/>
        </p:nvGrpSpPr>
        <p:grpSpPr>
          <a:xfrm rot="-870388">
            <a:off x="6563438" y="1270837"/>
            <a:ext cx="793618" cy="882310"/>
            <a:chOff x="4887097" y="2492625"/>
            <a:chExt cx="324719" cy="361008"/>
          </a:xfrm>
        </p:grpSpPr>
        <p:sp>
          <p:nvSpPr>
            <p:cNvPr id="595" name="Google Shape;595;p30"/>
            <p:cNvSpPr/>
            <p:nvPr/>
          </p:nvSpPr>
          <p:spPr>
            <a:xfrm>
              <a:off x="4887097" y="2492625"/>
              <a:ext cx="324719" cy="361008"/>
            </a:xfrm>
            <a:custGeom>
              <a:avLst/>
              <a:gdLst/>
              <a:ahLst/>
              <a:cxnLst/>
              <a:rect l="l" t="t" r="r" b="b"/>
              <a:pathLst>
                <a:path w="7919" h="8804" extrusionOk="0">
                  <a:moveTo>
                    <a:pt x="5229" y="0"/>
                  </a:moveTo>
                  <a:cubicBezTo>
                    <a:pt x="5172" y="0"/>
                    <a:pt x="5137" y="0"/>
                    <a:pt x="5081" y="17"/>
                  </a:cubicBezTo>
                  <a:lnTo>
                    <a:pt x="1432" y="920"/>
                  </a:lnTo>
                  <a:cubicBezTo>
                    <a:pt x="1352" y="898"/>
                    <a:pt x="1273" y="884"/>
                    <a:pt x="1195" y="884"/>
                  </a:cubicBezTo>
                  <a:cubicBezTo>
                    <a:pt x="1146" y="884"/>
                    <a:pt x="1098" y="889"/>
                    <a:pt x="1050" y="903"/>
                  </a:cubicBezTo>
                  <a:cubicBezTo>
                    <a:pt x="907" y="937"/>
                    <a:pt x="799" y="1011"/>
                    <a:pt x="707" y="1102"/>
                  </a:cubicBezTo>
                  <a:lnTo>
                    <a:pt x="491" y="1154"/>
                  </a:lnTo>
                  <a:cubicBezTo>
                    <a:pt x="326" y="1211"/>
                    <a:pt x="200" y="1302"/>
                    <a:pt x="109" y="1445"/>
                  </a:cubicBezTo>
                  <a:cubicBezTo>
                    <a:pt x="39" y="1553"/>
                    <a:pt x="0" y="1697"/>
                    <a:pt x="39" y="1844"/>
                  </a:cubicBezTo>
                  <a:lnTo>
                    <a:pt x="91" y="2078"/>
                  </a:lnTo>
                  <a:lnTo>
                    <a:pt x="1575" y="8079"/>
                  </a:lnTo>
                  <a:cubicBezTo>
                    <a:pt x="1610" y="8244"/>
                    <a:pt x="1718" y="8370"/>
                    <a:pt x="1844" y="8439"/>
                  </a:cubicBezTo>
                  <a:cubicBezTo>
                    <a:pt x="1953" y="8513"/>
                    <a:pt x="2061" y="8530"/>
                    <a:pt x="2170" y="8530"/>
                  </a:cubicBezTo>
                  <a:cubicBezTo>
                    <a:pt x="2226" y="8621"/>
                    <a:pt x="2300" y="8678"/>
                    <a:pt x="2369" y="8730"/>
                  </a:cubicBezTo>
                  <a:cubicBezTo>
                    <a:pt x="2460" y="8786"/>
                    <a:pt x="2569" y="8803"/>
                    <a:pt x="2677" y="8803"/>
                  </a:cubicBezTo>
                  <a:cubicBezTo>
                    <a:pt x="2734" y="8803"/>
                    <a:pt x="2786" y="8803"/>
                    <a:pt x="2842" y="8786"/>
                  </a:cubicBezTo>
                  <a:lnTo>
                    <a:pt x="7415" y="7537"/>
                  </a:lnTo>
                  <a:cubicBezTo>
                    <a:pt x="7723" y="7445"/>
                    <a:pt x="7919" y="7103"/>
                    <a:pt x="7832" y="6795"/>
                  </a:cubicBezTo>
                  <a:lnTo>
                    <a:pt x="6148" y="651"/>
                  </a:lnTo>
                  <a:cubicBezTo>
                    <a:pt x="6075" y="412"/>
                    <a:pt x="5897" y="252"/>
                    <a:pt x="5680" y="217"/>
                  </a:cubicBezTo>
                  <a:cubicBezTo>
                    <a:pt x="5571" y="87"/>
                    <a:pt x="5406" y="0"/>
                    <a:pt x="5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4920515" y="2519113"/>
              <a:ext cx="271371" cy="316846"/>
            </a:xfrm>
            <a:custGeom>
              <a:avLst/>
              <a:gdLst/>
              <a:ahLst/>
              <a:cxnLst/>
              <a:rect l="l" t="t" r="r" b="b"/>
              <a:pathLst>
                <a:path w="6618" h="7727" extrusionOk="0">
                  <a:moveTo>
                    <a:pt x="4740" y="0"/>
                  </a:moveTo>
                  <a:cubicBezTo>
                    <a:pt x="4727" y="0"/>
                    <a:pt x="4713" y="2"/>
                    <a:pt x="4700" y="5"/>
                  </a:cubicBezTo>
                  <a:lnTo>
                    <a:pt x="127" y="1250"/>
                  </a:lnTo>
                  <a:cubicBezTo>
                    <a:pt x="53" y="1285"/>
                    <a:pt x="1" y="1376"/>
                    <a:pt x="18" y="1450"/>
                  </a:cubicBezTo>
                  <a:lnTo>
                    <a:pt x="1702" y="7598"/>
                  </a:lnTo>
                  <a:cubicBezTo>
                    <a:pt x="1732" y="7674"/>
                    <a:pt x="1806" y="7727"/>
                    <a:pt x="1871" y="7727"/>
                  </a:cubicBezTo>
                  <a:cubicBezTo>
                    <a:pt x="1880" y="7727"/>
                    <a:pt x="1889" y="7726"/>
                    <a:pt x="1897" y="7724"/>
                  </a:cubicBezTo>
                  <a:lnTo>
                    <a:pt x="6474" y="6457"/>
                  </a:lnTo>
                  <a:cubicBezTo>
                    <a:pt x="6561" y="6439"/>
                    <a:pt x="6618" y="6348"/>
                    <a:pt x="6583" y="6274"/>
                  </a:cubicBezTo>
                  <a:lnTo>
                    <a:pt x="4899" y="113"/>
                  </a:lnTo>
                  <a:cubicBezTo>
                    <a:pt x="4885" y="50"/>
                    <a:pt x="4816" y="0"/>
                    <a:pt x="47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4990262" y="2761608"/>
              <a:ext cx="199325" cy="71923"/>
            </a:xfrm>
            <a:custGeom>
              <a:avLst/>
              <a:gdLst/>
              <a:ahLst/>
              <a:cxnLst/>
              <a:rect l="l" t="t" r="r" b="b"/>
              <a:pathLst>
                <a:path w="4861" h="1754" extrusionOk="0">
                  <a:moveTo>
                    <a:pt x="4357" y="0"/>
                  </a:moveTo>
                  <a:lnTo>
                    <a:pt x="4392" y="165"/>
                  </a:lnTo>
                  <a:lnTo>
                    <a:pt x="4392" y="183"/>
                  </a:lnTo>
                  <a:lnTo>
                    <a:pt x="4409" y="200"/>
                  </a:lnTo>
                  <a:cubicBezTo>
                    <a:pt x="4426" y="291"/>
                    <a:pt x="4374" y="360"/>
                    <a:pt x="4283" y="399"/>
                  </a:cubicBezTo>
                  <a:lnTo>
                    <a:pt x="1" y="1467"/>
                  </a:lnTo>
                  <a:lnTo>
                    <a:pt x="53" y="1684"/>
                  </a:lnTo>
                  <a:cubicBezTo>
                    <a:pt x="53" y="1701"/>
                    <a:pt x="70" y="1736"/>
                    <a:pt x="109" y="1753"/>
                  </a:cubicBezTo>
                  <a:lnTo>
                    <a:pt x="196" y="1753"/>
                  </a:lnTo>
                  <a:lnTo>
                    <a:pt x="4752" y="508"/>
                  </a:lnTo>
                  <a:cubicBezTo>
                    <a:pt x="4826" y="491"/>
                    <a:pt x="4860" y="434"/>
                    <a:pt x="4843" y="360"/>
                  </a:cubicBezTo>
                  <a:lnTo>
                    <a:pt x="4773" y="144"/>
                  </a:lnTo>
                  <a:cubicBezTo>
                    <a:pt x="4700" y="57"/>
                    <a:pt x="4574" y="0"/>
                    <a:pt x="4426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4918219" y="2517350"/>
              <a:ext cx="275103" cy="319921"/>
            </a:xfrm>
            <a:custGeom>
              <a:avLst/>
              <a:gdLst/>
              <a:ahLst/>
              <a:cxnLst/>
              <a:rect l="l" t="t" r="r" b="b"/>
              <a:pathLst>
                <a:path w="6709" h="7802" extrusionOk="0">
                  <a:moveTo>
                    <a:pt x="4812" y="100"/>
                  </a:moveTo>
                  <a:cubicBezTo>
                    <a:pt x="4847" y="100"/>
                    <a:pt x="4903" y="117"/>
                    <a:pt x="4921" y="174"/>
                  </a:cubicBezTo>
                  <a:lnTo>
                    <a:pt x="6600" y="6317"/>
                  </a:lnTo>
                  <a:cubicBezTo>
                    <a:pt x="6617" y="6391"/>
                    <a:pt x="6583" y="6448"/>
                    <a:pt x="6509" y="6465"/>
                  </a:cubicBezTo>
                  <a:lnTo>
                    <a:pt x="1953" y="7710"/>
                  </a:lnTo>
                  <a:cubicBezTo>
                    <a:pt x="1941" y="7716"/>
                    <a:pt x="1930" y="7718"/>
                    <a:pt x="1919" y="7718"/>
                  </a:cubicBezTo>
                  <a:cubicBezTo>
                    <a:pt x="1897" y="7718"/>
                    <a:pt x="1878" y="7710"/>
                    <a:pt x="1866" y="7710"/>
                  </a:cubicBezTo>
                  <a:cubicBezTo>
                    <a:pt x="1827" y="7693"/>
                    <a:pt x="1810" y="7658"/>
                    <a:pt x="1810" y="7641"/>
                  </a:cubicBezTo>
                  <a:lnTo>
                    <a:pt x="131" y="1493"/>
                  </a:lnTo>
                  <a:cubicBezTo>
                    <a:pt x="109" y="1458"/>
                    <a:pt x="131" y="1419"/>
                    <a:pt x="131" y="1402"/>
                  </a:cubicBezTo>
                  <a:cubicBezTo>
                    <a:pt x="148" y="1367"/>
                    <a:pt x="183" y="1350"/>
                    <a:pt x="200" y="1350"/>
                  </a:cubicBezTo>
                  <a:lnTo>
                    <a:pt x="4773" y="100"/>
                  </a:lnTo>
                  <a:close/>
                  <a:moveTo>
                    <a:pt x="4811" y="0"/>
                  </a:moveTo>
                  <a:cubicBezTo>
                    <a:pt x="4793" y="0"/>
                    <a:pt x="4774" y="3"/>
                    <a:pt x="4756" y="9"/>
                  </a:cubicBezTo>
                  <a:lnTo>
                    <a:pt x="183" y="1258"/>
                  </a:lnTo>
                  <a:cubicBezTo>
                    <a:pt x="74" y="1293"/>
                    <a:pt x="1" y="1402"/>
                    <a:pt x="40" y="1510"/>
                  </a:cubicBezTo>
                  <a:lnTo>
                    <a:pt x="1719" y="7658"/>
                  </a:lnTo>
                  <a:cubicBezTo>
                    <a:pt x="1736" y="7710"/>
                    <a:pt x="1775" y="7749"/>
                    <a:pt x="1810" y="7784"/>
                  </a:cubicBezTo>
                  <a:cubicBezTo>
                    <a:pt x="1845" y="7801"/>
                    <a:pt x="1884" y="7801"/>
                    <a:pt x="1918" y="7801"/>
                  </a:cubicBezTo>
                  <a:lnTo>
                    <a:pt x="1975" y="7801"/>
                  </a:lnTo>
                  <a:lnTo>
                    <a:pt x="6548" y="6556"/>
                  </a:lnTo>
                  <a:cubicBezTo>
                    <a:pt x="6656" y="6517"/>
                    <a:pt x="6708" y="6409"/>
                    <a:pt x="6691" y="6300"/>
                  </a:cubicBezTo>
                  <a:lnTo>
                    <a:pt x="5012" y="156"/>
                  </a:lnTo>
                  <a:cubicBezTo>
                    <a:pt x="4979" y="66"/>
                    <a:pt x="4899" y="0"/>
                    <a:pt x="481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4905754" y="2510994"/>
              <a:ext cx="266040" cy="313770"/>
            </a:xfrm>
            <a:custGeom>
              <a:avLst/>
              <a:gdLst/>
              <a:ahLst/>
              <a:cxnLst/>
              <a:rect l="l" t="t" r="r" b="b"/>
              <a:pathLst>
                <a:path w="6488" h="7652" extrusionOk="0">
                  <a:moveTo>
                    <a:pt x="4769" y="0"/>
                  </a:moveTo>
                  <a:cubicBezTo>
                    <a:pt x="4758" y="0"/>
                    <a:pt x="4746" y="1"/>
                    <a:pt x="4734" y="3"/>
                  </a:cubicBezTo>
                  <a:lnTo>
                    <a:pt x="144" y="1157"/>
                  </a:lnTo>
                  <a:cubicBezTo>
                    <a:pt x="53" y="1179"/>
                    <a:pt x="1" y="1266"/>
                    <a:pt x="18" y="1340"/>
                  </a:cubicBezTo>
                  <a:lnTo>
                    <a:pt x="1554" y="7522"/>
                  </a:lnTo>
                  <a:cubicBezTo>
                    <a:pt x="1569" y="7602"/>
                    <a:pt x="1640" y="7652"/>
                    <a:pt x="1719" y="7652"/>
                  </a:cubicBezTo>
                  <a:cubicBezTo>
                    <a:pt x="1730" y="7652"/>
                    <a:pt x="1742" y="7650"/>
                    <a:pt x="1754" y="7648"/>
                  </a:cubicBezTo>
                  <a:lnTo>
                    <a:pt x="6344" y="6511"/>
                  </a:lnTo>
                  <a:cubicBezTo>
                    <a:pt x="6435" y="6472"/>
                    <a:pt x="6487" y="6403"/>
                    <a:pt x="6470" y="6312"/>
                  </a:cubicBezTo>
                  <a:lnTo>
                    <a:pt x="4934" y="129"/>
                  </a:lnTo>
                  <a:cubicBezTo>
                    <a:pt x="4904" y="50"/>
                    <a:pt x="4844" y="0"/>
                    <a:pt x="4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170310" y="2768374"/>
              <a:ext cx="738" cy="1435"/>
            </a:xfrm>
            <a:custGeom>
              <a:avLst/>
              <a:gdLst/>
              <a:ahLst/>
              <a:cxnLst/>
              <a:rect l="l" t="t" r="r" b="b"/>
              <a:pathLst>
                <a:path w="18" h="35" extrusionOk="0">
                  <a:moveTo>
                    <a:pt x="1" y="0"/>
                  </a:moveTo>
                  <a:lnTo>
                    <a:pt x="1" y="18"/>
                  </a:lnTo>
                  <a:lnTo>
                    <a:pt x="18" y="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BB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4969474" y="2820121"/>
              <a:ext cx="4470" cy="4511"/>
            </a:xfrm>
            <a:custGeom>
              <a:avLst/>
              <a:gdLst/>
              <a:ahLst/>
              <a:cxnLst/>
              <a:rect l="l" t="t" r="r" b="b"/>
              <a:pathLst>
                <a:path w="109" h="110" extrusionOk="0">
                  <a:moveTo>
                    <a:pt x="109" y="109"/>
                  </a:moveTo>
                  <a:lnTo>
                    <a:pt x="109" y="109"/>
                  </a:lnTo>
                  <a:lnTo>
                    <a:pt x="109" y="109"/>
                  </a:lnTo>
                  <a:close/>
                  <a:moveTo>
                    <a:pt x="0" y="1"/>
                  </a:moveTo>
                  <a:cubicBezTo>
                    <a:pt x="17" y="57"/>
                    <a:pt x="52" y="92"/>
                    <a:pt x="109" y="109"/>
                  </a:cubicBezTo>
                  <a:cubicBezTo>
                    <a:pt x="52" y="92"/>
                    <a:pt x="17" y="57"/>
                    <a:pt x="0" y="1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4905754" y="2557739"/>
              <a:ext cx="266040" cy="266902"/>
            </a:xfrm>
            <a:custGeom>
              <a:avLst/>
              <a:gdLst/>
              <a:ahLst/>
              <a:cxnLst/>
              <a:rect l="l" t="t" r="r" b="b"/>
              <a:pathLst>
                <a:path w="6488" h="6509" extrusionOk="0">
                  <a:moveTo>
                    <a:pt x="252" y="0"/>
                  </a:moveTo>
                  <a:cubicBezTo>
                    <a:pt x="218" y="0"/>
                    <a:pt x="179" y="0"/>
                    <a:pt x="144" y="17"/>
                  </a:cubicBezTo>
                  <a:cubicBezTo>
                    <a:pt x="53" y="39"/>
                    <a:pt x="1" y="126"/>
                    <a:pt x="18" y="200"/>
                  </a:cubicBezTo>
                  <a:lnTo>
                    <a:pt x="1554" y="6382"/>
                  </a:lnTo>
                  <a:lnTo>
                    <a:pt x="1554" y="6400"/>
                  </a:lnTo>
                  <a:cubicBezTo>
                    <a:pt x="1571" y="6456"/>
                    <a:pt x="1606" y="6491"/>
                    <a:pt x="1663" y="6508"/>
                  </a:cubicBezTo>
                  <a:lnTo>
                    <a:pt x="1754" y="6508"/>
                  </a:lnTo>
                  <a:lnTo>
                    <a:pt x="6344" y="5371"/>
                  </a:lnTo>
                  <a:cubicBezTo>
                    <a:pt x="6435" y="5332"/>
                    <a:pt x="6487" y="5263"/>
                    <a:pt x="6470" y="5172"/>
                  </a:cubicBezTo>
                  <a:lnTo>
                    <a:pt x="6453" y="5137"/>
                  </a:lnTo>
                  <a:cubicBezTo>
                    <a:pt x="6401" y="4938"/>
                    <a:pt x="6218" y="4790"/>
                    <a:pt x="6019" y="4790"/>
                  </a:cubicBezTo>
                  <a:cubicBezTo>
                    <a:pt x="5984" y="4790"/>
                    <a:pt x="5945" y="4812"/>
                    <a:pt x="5910" y="4812"/>
                  </a:cubicBezTo>
                  <a:lnTo>
                    <a:pt x="2439" y="5680"/>
                  </a:lnTo>
                  <a:lnTo>
                    <a:pt x="2348" y="5680"/>
                  </a:lnTo>
                  <a:cubicBezTo>
                    <a:pt x="2188" y="5680"/>
                    <a:pt x="2040" y="5571"/>
                    <a:pt x="2005" y="5406"/>
                  </a:cubicBezTo>
                  <a:lnTo>
                    <a:pt x="760" y="382"/>
                  </a:lnTo>
                  <a:cubicBezTo>
                    <a:pt x="686" y="148"/>
                    <a:pt x="487" y="0"/>
                    <a:pt x="252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0"/>
            <p:cNvSpPr/>
            <p:nvPr/>
          </p:nvSpPr>
          <p:spPr>
            <a:xfrm>
              <a:off x="4966931" y="2599808"/>
              <a:ext cx="41866" cy="26899"/>
            </a:xfrm>
            <a:custGeom>
              <a:avLst/>
              <a:gdLst/>
              <a:ahLst/>
              <a:cxnLst/>
              <a:rect l="l" t="t" r="r" b="b"/>
              <a:pathLst>
                <a:path w="1021" h="656" extrusionOk="0">
                  <a:moveTo>
                    <a:pt x="553" y="1"/>
                  </a:moveTo>
                  <a:cubicBezTo>
                    <a:pt x="364" y="1"/>
                    <a:pt x="199" y="98"/>
                    <a:pt x="114" y="241"/>
                  </a:cubicBezTo>
                  <a:cubicBezTo>
                    <a:pt x="1" y="471"/>
                    <a:pt x="201" y="655"/>
                    <a:pt x="443" y="655"/>
                  </a:cubicBezTo>
                  <a:cubicBezTo>
                    <a:pt x="544" y="655"/>
                    <a:pt x="652" y="623"/>
                    <a:pt x="748" y="549"/>
                  </a:cubicBezTo>
                  <a:cubicBezTo>
                    <a:pt x="1021" y="349"/>
                    <a:pt x="913" y="98"/>
                    <a:pt x="713" y="24"/>
                  </a:cubicBezTo>
                  <a:cubicBezTo>
                    <a:pt x="659" y="8"/>
                    <a:pt x="605" y="1"/>
                    <a:pt x="553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0"/>
            <p:cNvSpPr/>
            <p:nvPr/>
          </p:nvSpPr>
          <p:spPr>
            <a:xfrm>
              <a:off x="5038032" y="2582464"/>
              <a:ext cx="41948" cy="26694"/>
            </a:xfrm>
            <a:custGeom>
              <a:avLst/>
              <a:gdLst/>
              <a:ahLst/>
              <a:cxnLst/>
              <a:rect l="l" t="t" r="r" b="b"/>
              <a:pathLst>
                <a:path w="1023" h="651" extrusionOk="0">
                  <a:moveTo>
                    <a:pt x="543" y="0"/>
                  </a:moveTo>
                  <a:cubicBezTo>
                    <a:pt x="354" y="0"/>
                    <a:pt x="186" y="107"/>
                    <a:pt x="116" y="247"/>
                  </a:cubicBezTo>
                  <a:cubicBezTo>
                    <a:pt x="1" y="468"/>
                    <a:pt x="208" y="651"/>
                    <a:pt x="455" y="651"/>
                  </a:cubicBezTo>
                  <a:cubicBezTo>
                    <a:pt x="553" y="651"/>
                    <a:pt x="657" y="622"/>
                    <a:pt x="749" y="556"/>
                  </a:cubicBezTo>
                  <a:cubicBezTo>
                    <a:pt x="1023" y="339"/>
                    <a:pt x="914" y="87"/>
                    <a:pt x="714" y="31"/>
                  </a:cubicBezTo>
                  <a:cubicBezTo>
                    <a:pt x="657" y="10"/>
                    <a:pt x="599" y="0"/>
                    <a:pt x="543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0"/>
            <p:cNvSpPr/>
            <p:nvPr/>
          </p:nvSpPr>
          <p:spPr>
            <a:xfrm>
              <a:off x="4904155" y="2509149"/>
              <a:ext cx="269239" cy="317789"/>
            </a:xfrm>
            <a:custGeom>
              <a:avLst/>
              <a:gdLst/>
              <a:ahLst/>
              <a:cxnLst/>
              <a:rect l="l" t="t" r="r" b="b"/>
              <a:pathLst>
                <a:path w="6566" h="7750" extrusionOk="0">
                  <a:moveTo>
                    <a:pt x="4813" y="100"/>
                  </a:moveTo>
                  <a:cubicBezTo>
                    <a:pt x="4865" y="100"/>
                    <a:pt x="4899" y="139"/>
                    <a:pt x="4921" y="174"/>
                  </a:cubicBezTo>
                  <a:lnTo>
                    <a:pt x="6457" y="6374"/>
                  </a:lnTo>
                  <a:cubicBezTo>
                    <a:pt x="6474" y="6392"/>
                    <a:pt x="6457" y="6431"/>
                    <a:pt x="6440" y="6448"/>
                  </a:cubicBezTo>
                  <a:cubicBezTo>
                    <a:pt x="6440" y="6483"/>
                    <a:pt x="6401" y="6500"/>
                    <a:pt x="6383" y="6500"/>
                  </a:cubicBezTo>
                  <a:lnTo>
                    <a:pt x="1775" y="7641"/>
                  </a:lnTo>
                  <a:cubicBezTo>
                    <a:pt x="1765" y="7650"/>
                    <a:pt x="1750" y="7654"/>
                    <a:pt x="1735" y="7654"/>
                  </a:cubicBezTo>
                  <a:cubicBezTo>
                    <a:pt x="1719" y="7654"/>
                    <a:pt x="1702" y="7650"/>
                    <a:pt x="1684" y="7641"/>
                  </a:cubicBezTo>
                  <a:cubicBezTo>
                    <a:pt x="1667" y="7624"/>
                    <a:pt x="1645" y="7585"/>
                    <a:pt x="1645" y="7567"/>
                  </a:cubicBezTo>
                  <a:lnTo>
                    <a:pt x="109" y="1385"/>
                  </a:lnTo>
                  <a:cubicBezTo>
                    <a:pt x="92" y="1350"/>
                    <a:pt x="92" y="1311"/>
                    <a:pt x="109" y="1294"/>
                  </a:cubicBezTo>
                  <a:cubicBezTo>
                    <a:pt x="127" y="1259"/>
                    <a:pt x="166" y="1241"/>
                    <a:pt x="183" y="1241"/>
                  </a:cubicBezTo>
                  <a:lnTo>
                    <a:pt x="4791" y="100"/>
                  </a:lnTo>
                  <a:close/>
                  <a:moveTo>
                    <a:pt x="4812" y="1"/>
                  </a:moveTo>
                  <a:cubicBezTo>
                    <a:pt x="4793" y="1"/>
                    <a:pt x="4775" y="3"/>
                    <a:pt x="4756" y="9"/>
                  </a:cubicBezTo>
                  <a:lnTo>
                    <a:pt x="166" y="1150"/>
                  </a:lnTo>
                  <a:cubicBezTo>
                    <a:pt x="109" y="1168"/>
                    <a:pt x="57" y="1202"/>
                    <a:pt x="40" y="1241"/>
                  </a:cubicBezTo>
                  <a:cubicBezTo>
                    <a:pt x="1" y="1294"/>
                    <a:pt x="1" y="1350"/>
                    <a:pt x="18" y="1402"/>
                  </a:cubicBezTo>
                  <a:lnTo>
                    <a:pt x="1558" y="7585"/>
                  </a:lnTo>
                  <a:cubicBezTo>
                    <a:pt x="1558" y="7641"/>
                    <a:pt x="1593" y="7676"/>
                    <a:pt x="1645" y="7711"/>
                  </a:cubicBezTo>
                  <a:cubicBezTo>
                    <a:pt x="1684" y="7732"/>
                    <a:pt x="1719" y="7750"/>
                    <a:pt x="1754" y="7750"/>
                  </a:cubicBezTo>
                  <a:cubicBezTo>
                    <a:pt x="1775" y="7750"/>
                    <a:pt x="1793" y="7750"/>
                    <a:pt x="1793" y="7732"/>
                  </a:cubicBezTo>
                  <a:lnTo>
                    <a:pt x="6401" y="6591"/>
                  </a:lnTo>
                  <a:cubicBezTo>
                    <a:pt x="6457" y="6574"/>
                    <a:pt x="6492" y="6556"/>
                    <a:pt x="6526" y="6500"/>
                  </a:cubicBezTo>
                  <a:cubicBezTo>
                    <a:pt x="6548" y="6448"/>
                    <a:pt x="6565" y="6392"/>
                    <a:pt x="6548" y="6340"/>
                  </a:cubicBezTo>
                  <a:lnTo>
                    <a:pt x="5008" y="157"/>
                  </a:lnTo>
                  <a:cubicBezTo>
                    <a:pt x="4993" y="67"/>
                    <a:pt x="4904" y="1"/>
                    <a:pt x="481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5003630" y="2580660"/>
              <a:ext cx="30262" cy="20872"/>
            </a:xfrm>
            <a:custGeom>
              <a:avLst/>
              <a:gdLst/>
              <a:ahLst/>
              <a:cxnLst/>
              <a:rect l="l" t="t" r="r" b="b"/>
              <a:pathLst>
                <a:path w="738" h="509" extrusionOk="0">
                  <a:moveTo>
                    <a:pt x="651" y="1"/>
                  </a:moveTo>
                  <a:cubicBezTo>
                    <a:pt x="629" y="22"/>
                    <a:pt x="612" y="40"/>
                    <a:pt x="629" y="57"/>
                  </a:cubicBezTo>
                  <a:cubicBezTo>
                    <a:pt x="651" y="148"/>
                    <a:pt x="629" y="218"/>
                    <a:pt x="595" y="291"/>
                  </a:cubicBezTo>
                  <a:cubicBezTo>
                    <a:pt x="560" y="348"/>
                    <a:pt x="503" y="400"/>
                    <a:pt x="434" y="417"/>
                  </a:cubicBezTo>
                  <a:cubicBezTo>
                    <a:pt x="414" y="422"/>
                    <a:pt x="395" y="424"/>
                    <a:pt x="375" y="424"/>
                  </a:cubicBezTo>
                  <a:cubicBezTo>
                    <a:pt x="321" y="424"/>
                    <a:pt x="268" y="408"/>
                    <a:pt x="217" y="383"/>
                  </a:cubicBezTo>
                  <a:cubicBezTo>
                    <a:pt x="143" y="348"/>
                    <a:pt x="109" y="274"/>
                    <a:pt x="87" y="200"/>
                  </a:cubicBezTo>
                  <a:cubicBezTo>
                    <a:pt x="87" y="166"/>
                    <a:pt x="70" y="166"/>
                    <a:pt x="35" y="166"/>
                  </a:cubicBezTo>
                  <a:cubicBezTo>
                    <a:pt x="18" y="166"/>
                    <a:pt x="0" y="183"/>
                    <a:pt x="0" y="218"/>
                  </a:cubicBezTo>
                  <a:cubicBezTo>
                    <a:pt x="18" y="309"/>
                    <a:pt x="87" y="400"/>
                    <a:pt x="161" y="456"/>
                  </a:cubicBezTo>
                  <a:cubicBezTo>
                    <a:pt x="234" y="491"/>
                    <a:pt x="304" y="508"/>
                    <a:pt x="360" y="508"/>
                  </a:cubicBezTo>
                  <a:lnTo>
                    <a:pt x="451" y="508"/>
                  </a:lnTo>
                  <a:cubicBezTo>
                    <a:pt x="560" y="474"/>
                    <a:pt x="629" y="417"/>
                    <a:pt x="686" y="326"/>
                  </a:cubicBezTo>
                  <a:cubicBezTo>
                    <a:pt x="738" y="239"/>
                    <a:pt x="738" y="131"/>
                    <a:pt x="720" y="40"/>
                  </a:cubicBezTo>
                  <a:cubicBezTo>
                    <a:pt x="703" y="22"/>
                    <a:pt x="686" y="1"/>
                    <a:pt x="65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5031020" y="2560035"/>
              <a:ext cx="34895" cy="17140"/>
            </a:xfrm>
            <a:custGeom>
              <a:avLst/>
              <a:gdLst/>
              <a:ahLst/>
              <a:cxnLst/>
              <a:rect l="l" t="t" r="r" b="b"/>
              <a:pathLst>
                <a:path w="851" h="418" extrusionOk="0">
                  <a:moveTo>
                    <a:pt x="577" y="0"/>
                  </a:moveTo>
                  <a:cubicBezTo>
                    <a:pt x="560" y="0"/>
                    <a:pt x="543" y="35"/>
                    <a:pt x="543" y="53"/>
                  </a:cubicBezTo>
                  <a:cubicBezTo>
                    <a:pt x="543" y="200"/>
                    <a:pt x="452" y="309"/>
                    <a:pt x="343" y="326"/>
                  </a:cubicBezTo>
                  <a:cubicBezTo>
                    <a:pt x="252" y="326"/>
                    <a:pt x="144" y="269"/>
                    <a:pt x="109" y="161"/>
                  </a:cubicBezTo>
                  <a:cubicBezTo>
                    <a:pt x="97" y="149"/>
                    <a:pt x="82" y="136"/>
                    <a:pt x="62" y="136"/>
                  </a:cubicBezTo>
                  <a:cubicBezTo>
                    <a:pt x="54" y="136"/>
                    <a:pt x="45" y="139"/>
                    <a:pt x="35" y="144"/>
                  </a:cubicBezTo>
                  <a:cubicBezTo>
                    <a:pt x="18" y="144"/>
                    <a:pt x="0" y="178"/>
                    <a:pt x="18" y="200"/>
                  </a:cubicBezTo>
                  <a:cubicBezTo>
                    <a:pt x="70" y="326"/>
                    <a:pt x="200" y="417"/>
                    <a:pt x="326" y="417"/>
                  </a:cubicBezTo>
                  <a:lnTo>
                    <a:pt x="360" y="417"/>
                  </a:lnTo>
                  <a:cubicBezTo>
                    <a:pt x="434" y="395"/>
                    <a:pt x="504" y="361"/>
                    <a:pt x="543" y="309"/>
                  </a:cubicBezTo>
                  <a:lnTo>
                    <a:pt x="703" y="378"/>
                  </a:lnTo>
                  <a:cubicBezTo>
                    <a:pt x="721" y="395"/>
                    <a:pt x="721" y="395"/>
                    <a:pt x="742" y="395"/>
                  </a:cubicBezTo>
                  <a:cubicBezTo>
                    <a:pt x="760" y="395"/>
                    <a:pt x="760" y="378"/>
                    <a:pt x="777" y="361"/>
                  </a:cubicBezTo>
                  <a:cubicBezTo>
                    <a:pt x="794" y="343"/>
                    <a:pt x="777" y="309"/>
                    <a:pt x="760" y="309"/>
                  </a:cubicBezTo>
                  <a:lnTo>
                    <a:pt x="595" y="217"/>
                  </a:lnTo>
                  <a:lnTo>
                    <a:pt x="612" y="200"/>
                  </a:lnTo>
                  <a:lnTo>
                    <a:pt x="794" y="217"/>
                  </a:lnTo>
                  <a:cubicBezTo>
                    <a:pt x="812" y="217"/>
                    <a:pt x="829" y="200"/>
                    <a:pt x="829" y="161"/>
                  </a:cubicBezTo>
                  <a:cubicBezTo>
                    <a:pt x="851" y="144"/>
                    <a:pt x="812" y="126"/>
                    <a:pt x="794" y="126"/>
                  </a:cubicBezTo>
                  <a:lnTo>
                    <a:pt x="634" y="109"/>
                  </a:lnTo>
                  <a:lnTo>
                    <a:pt x="634" y="53"/>
                  </a:lnTo>
                  <a:cubicBezTo>
                    <a:pt x="634" y="18"/>
                    <a:pt x="612" y="0"/>
                    <a:pt x="57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0"/>
            <p:cNvSpPr/>
            <p:nvPr/>
          </p:nvSpPr>
          <p:spPr>
            <a:xfrm>
              <a:off x="4967136" y="2574796"/>
              <a:ext cx="31205" cy="22266"/>
            </a:xfrm>
            <a:custGeom>
              <a:avLst/>
              <a:gdLst/>
              <a:ahLst/>
              <a:cxnLst/>
              <a:rect l="l" t="t" r="r" b="b"/>
              <a:pathLst>
                <a:path w="761" h="543" extrusionOk="0">
                  <a:moveTo>
                    <a:pt x="708" y="1"/>
                  </a:moveTo>
                  <a:cubicBezTo>
                    <a:pt x="691" y="1"/>
                    <a:pt x="673" y="18"/>
                    <a:pt x="673" y="57"/>
                  </a:cubicBezTo>
                  <a:cubicBezTo>
                    <a:pt x="673" y="165"/>
                    <a:pt x="617" y="274"/>
                    <a:pt x="526" y="309"/>
                  </a:cubicBezTo>
                  <a:cubicBezTo>
                    <a:pt x="504" y="316"/>
                    <a:pt x="481" y="319"/>
                    <a:pt x="458" y="319"/>
                  </a:cubicBezTo>
                  <a:cubicBezTo>
                    <a:pt x="368" y="319"/>
                    <a:pt x="276" y="266"/>
                    <a:pt x="218" y="165"/>
                  </a:cubicBezTo>
                  <a:cubicBezTo>
                    <a:pt x="218" y="150"/>
                    <a:pt x="200" y="137"/>
                    <a:pt x="184" y="137"/>
                  </a:cubicBezTo>
                  <a:cubicBezTo>
                    <a:pt x="177" y="137"/>
                    <a:pt x="171" y="139"/>
                    <a:pt x="166" y="144"/>
                  </a:cubicBezTo>
                  <a:cubicBezTo>
                    <a:pt x="148" y="144"/>
                    <a:pt x="131" y="183"/>
                    <a:pt x="148" y="200"/>
                  </a:cubicBezTo>
                  <a:cubicBezTo>
                    <a:pt x="148" y="218"/>
                    <a:pt x="166" y="235"/>
                    <a:pt x="166" y="252"/>
                  </a:cubicBezTo>
                  <a:lnTo>
                    <a:pt x="40" y="343"/>
                  </a:lnTo>
                  <a:cubicBezTo>
                    <a:pt x="1" y="343"/>
                    <a:pt x="1" y="382"/>
                    <a:pt x="22" y="400"/>
                  </a:cubicBezTo>
                  <a:cubicBezTo>
                    <a:pt x="22" y="417"/>
                    <a:pt x="40" y="417"/>
                    <a:pt x="57" y="417"/>
                  </a:cubicBezTo>
                  <a:lnTo>
                    <a:pt x="74" y="417"/>
                  </a:lnTo>
                  <a:lnTo>
                    <a:pt x="239" y="309"/>
                  </a:lnTo>
                  <a:cubicBezTo>
                    <a:pt x="239" y="326"/>
                    <a:pt x="257" y="326"/>
                    <a:pt x="257" y="343"/>
                  </a:cubicBezTo>
                  <a:lnTo>
                    <a:pt x="148" y="469"/>
                  </a:lnTo>
                  <a:cubicBezTo>
                    <a:pt x="148" y="508"/>
                    <a:pt x="148" y="526"/>
                    <a:pt x="166" y="543"/>
                  </a:cubicBezTo>
                  <a:lnTo>
                    <a:pt x="183" y="543"/>
                  </a:lnTo>
                  <a:cubicBezTo>
                    <a:pt x="200" y="543"/>
                    <a:pt x="218" y="543"/>
                    <a:pt x="239" y="526"/>
                  </a:cubicBezTo>
                  <a:lnTo>
                    <a:pt x="326" y="382"/>
                  </a:lnTo>
                  <a:cubicBezTo>
                    <a:pt x="383" y="400"/>
                    <a:pt x="417" y="417"/>
                    <a:pt x="456" y="417"/>
                  </a:cubicBezTo>
                  <a:cubicBezTo>
                    <a:pt x="491" y="417"/>
                    <a:pt x="526" y="400"/>
                    <a:pt x="565" y="382"/>
                  </a:cubicBezTo>
                  <a:cubicBezTo>
                    <a:pt x="691" y="343"/>
                    <a:pt x="760" y="200"/>
                    <a:pt x="760" y="57"/>
                  </a:cubicBezTo>
                  <a:cubicBezTo>
                    <a:pt x="760" y="18"/>
                    <a:pt x="743" y="1"/>
                    <a:pt x="70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0"/>
            <p:cNvSpPr/>
            <p:nvPr/>
          </p:nvSpPr>
          <p:spPr>
            <a:xfrm>
              <a:off x="4991698" y="2710559"/>
              <a:ext cx="29770" cy="38463"/>
            </a:xfrm>
            <a:custGeom>
              <a:avLst/>
              <a:gdLst/>
              <a:ahLst/>
              <a:cxnLst/>
              <a:rect l="l" t="t" r="r" b="b"/>
              <a:pathLst>
                <a:path w="726" h="938" extrusionOk="0">
                  <a:moveTo>
                    <a:pt x="486" y="0"/>
                  </a:moveTo>
                  <a:cubicBezTo>
                    <a:pt x="469" y="0"/>
                    <a:pt x="434" y="17"/>
                    <a:pt x="417" y="17"/>
                  </a:cubicBezTo>
                  <a:cubicBezTo>
                    <a:pt x="378" y="35"/>
                    <a:pt x="361" y="35"/>
                    <a:pt x="326" y="52"/>
                  </a:cubicBezTo>
                  <a:lnTo>
                    <a:pt x="343" y="52"/>
                  </a:lnTo>
                  <a:cubicBezTo>
                    <a:pt x="378" y="195"/>
                    <a:pt x="469" y="412"/>
                    <a:pt x="508" y="560"/>
                  </a:cubicBezTo>
                  <a:cubicBezTo>
                    <a:pt x="469" y="521"/>
                    <a:pt x="378" y="360"/>
                    <a:pt x="361" y="360"/>
                  </a:cubicBezTo>
                  <a:lnTo>
                    <a:pt x="361" y="360"/>
                  </a:lnTo>
                  <a:cubicBezTo>
                    <a:pt x="361" y="434"/>
                    <a:pt x="378" y="503"/>
                    <a:pt x="378" y="577"/>
                  </a:cubicBezTo>
                  <a:cubicBezTo>
                    <a:pt x="291" y="469"/>
                    <a:pt x="235" y="252"/>
                    <a:pt x="161" y="109"/>
                  </a:cubicBezTo>
                  <a:cubicBezTo>
                    <a:pt x="144" y="126"/>
                    <a:pt x="109" y="143"/>
                    <a:pt x="74" y="143"/>
                  </a:cubicBezTo>
                  <a:cubicBezTo>
                    <a:pt x="53" y="161"/>
                    <a:pt x="35" y="161"/>
                    <a:pt x="0" y="178"/>
                  </a:cubicBezTo>
                  <a:cubicBezTo>
                    <a:pt x="109" y="451"/>
                    <a:pt x="252" y="686"/>
                    <a:pt x="400" y="937"/>
                  </a:cubicBezTo>
                  <a:cubicBezTo>
                    <a:pt x="417" y="937"/>
                    <a:pt x="434" y="937"/>
                    <a:pt x="452" y="920"/>
                  </a:cubicBezTo>
                  <a:cubicBezTo>
                    <a:pt x="469" y="920"/>
                    <a:pt x="486" y="903"/>
                    <a:pt x="508" y="903"/>
                  </a:cubicBezTo>
                  <a:cubicBezTo>
                    <a:pt x="508" y="846"/>
                    <a:pt x="469" y="720"/>
                    <a:pt x="486" y="686"/>
                  </a:cubicBezTo>
                  <a:lnTo>
                    <a:pt x="486" y="686"/>
                  </a:lnTo>
                  <a:cubicBezTo>
                    <a:pt x="525" y="720"/>
                    <a:pt x="595" y="829"/>
                    <a:pt x="634" y="846"/>
                  </a:cubicBezTo>
                  <a:lnTo>
                    <a:pt x="651" y="846"/>
                  </a:lnTo>
                  <a:lnTo>
                    <a:pt x="686" y="829"/>
                  </a:lnTo>
                  <a:cubicBezTo>
                    <a:pt x="703" y="829"/>
                    <a:pt x="703" y="829"/>
                    <a:pt x="725" y="811"/>
                  </a:cubicBezTo>
                  <a:cubicBezTo>
                    <a:pt x="651" y="542"/>
                    <a:pt x="578" y="269"/>
                    <a:pt x="4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5018391" y="2704654"/>
              <a:ext cx="25997" cy="36740"/>
            </a:xfrm>
            <a:custGeom>
              <a:avLst/>
              <a:gdLst/>
              <a:ahLst/>
              <a:cxnLst/>
              <a:rect l="l" t="t" r="r" b="b"/>
              <a:pathLst>
                <a:path w="634" h="896" extrusionOk="0">
                  <a:moveTo>
                    <a:pt x="269" y="179"/>
                  </a:moveTo>
                  <a:cubicBezTo>
                    <a:pt x="326" y="179"/>
                    <a:pt x="360" y="214"/>
                    <a:pt x="360" y="270"/>
                  </a:cubicBezTo>
                  <a:cubicBezTo>
                    <a:pt x="378" y="287"/>
                    <a:pt x="399" y="322"/>
                    <a:pt x="399" y="322"/>
                  </a:cubicBezTo>
                  <a:lnTo>
                    <a:pt x="417" y="413"/>
                  </a:lnTo>
                  <a:lnTo>
                    <a:pt x="434" y="470"/>
                  </a:lnTo>
                  <a:cubicBezTo>
                    <a:pt x="434" y="470"/>
                    <a:pt x="452" y="487"/>
                    <a:pt x="452" y="522"/>
                  </a:cubicBezTo>
                  <a:cubicBezTo>
                    <a:pt x="469" y="595"/>
                    <a:pt x="469" y="595"/>
                    <a:pt x="469" y="647"/>
                  </a:cubicBezTo>
                  <a:cubicBezTo>
                    <a:pt x="446" y="684"/>
                    <a:pt x="392" y="712"/>
                    <a:pt x="341" y="712"/>
                  </a:cubicBezTo>
                  <a:cubicBezTo>
                    <a:pt x="314" y="712"/>
                    <a:pt x="289" y="704"/>
                    <a:pt x="269" y="686"/>
                  </a:cubicBezTo>
                  <a:cubicBezTo>
                    <a:pt x="252" y="630"/>
                    <a:pt x="235" y="578"/>
                    <a:pt x="200" y="522"/>
                  </a:cubicBezTo>
                  <a:cubicBezTo>
                    <a:pt x="183" y="448"/>
                    <a:pt x="161" y="378"/>
                    <a:pt x="161" y="322"/>
                  </a:cubicBezTo>
                  <a:cubicBezTo>
                    <a:pt x="161" y="287"/>
                    <a:pt x="161" y="253"/>
                    <a:pt x="200" y="231"/>
                  </a:cubicBezTo>
                  <a:cubicBezTo>
                    <a:pt x="217" y="196"/>
                    <a:pt x="235" y="179"/>
                    <a:pt x="269" y="179"/>
                  </a:cubicBezTo>
                  <a:close/>
                  <a:moveTo>
                    <a:pt x="298" y="1"/>
                  </a:moveTo>
                  <a:cubicBezTo>
                    <a:pt x="199" y="1"/>
                    <a:pt x="103" y="37"/>
                    <a:pt x="35" y="105"/>
                  </a:cubicBezTo>
                  <a:cubicBezTo>
                    <a:pt x="35" y="105"/>
                    <a:pt x="35" y="122"/>
                    <a:pt x="18" y="144"/>
                  </a:cubicBezTo>
                  <a:cubicBezTo>
                    <a:pt x="0" y="196"/>
                    <a:pt x="0" y="287"/>
                    <a:pt x="18" y="361"/>
                  </a:cubicBezTo>
                  <a:cubicBezTo>
                    <a:pt x="52" y="487"/>
                    <a:pt x="91" y="595"/>
                    <a:pt x="143" y="721"/>
                  </a:cubicBezTo>
                  <a:cubicBezTo>
                    <a:pt x="143" y="773"/>
                    <a:pt x="161" y="812"/>
                    <a:pt x="200" y="847"/>
                  </a:cubicBezTo>
                  <a:cubicBezTo>
                    <a:pt x="232" y="882"/>
                    <a:pt x="272" y="895"/>
                    <a:pt x="311" y="895"/>
                  </a:cubicBezTo>
                  <a:cubicBezTo>
                    <a:pt x="335" y="895"/>
                    <a:pt x="358" y="890"/>
                    <a:pt x="378" y="882"/>
                  </a:cubicBezTo>
                  <a:cubicBezTo>
                    <a:pt x="434" y="864"/>
                    <a:pt x="469" y="847"/>
                    <a:pt x="508" y="830"/>
                  </a:cubicBezTo>
                  <a:cubicBezTo>
                    <a:pt x="560" y="795"/>
                    <a:pt x="595" y="773"/>
                    <a:pt x="616" y="721"/>
                  </a:cubicBezTo>
                  <a:cubicBezTo>
                    <a:pt x="634" y="665"/>
                    <a:pt x="634" y="613"/>
                    <a:pt x="616" y="539"/>
                  </a:cubicBezTo>
                  <a:lnTo>
                    <a:pt x="595" y="504"/>
                  </a:lnTo>
                  <a:cubicBezTo>
                    <a:pt x="577" y="430"/>
                    <a:pt x="560" y="361"/>
                    <a:pt x="543" y="270"/>
                  </a:cubicBezTo>
                  <a:cubicBezTo>
                    <a:pt x="525" y="231"/>
                    <a:pt x="525" y="196"/>
                    <a:pt x="508" y="144"/>
                  </a:cubicBezTo>
                  <a:lnTo>
                    <a:pt x="452" y="88"/>
                  </a:lnTo>
                  <a:cubicBezTo>
                    <a:pt x="452" y="53"/>
                    <a:pt x="417" y="36"/>
                    <a:pt x="399" y="14"/>
                  </a:cubicBezTo>
                  <a:cubicBezTo>
                    <a:pt x="366" y="5"/>
                    <a:pt x="332" y="1"/>
                    <a:pt x="29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5041353" y="2697684"/>
              <a:ext cx="31164" cy="37971"/>
            </a:xfrm>
            <a:custGeom>
              <a:avLst/>
              <a:gdLst/>
              <a:ahLst/>
              <a:cxnLst/>
              <a:rect l="l" t="t" r="r" b="b"/>
              <a:pathLst>
                <a:path w="760" h="926" extrusionOk="0">
                  <a:moveTo>
                    <a:pt x="329" y="177"/>
                  </a:moveTo>
                  <a:cubicBezTo>
                    <a:pt x="341" y="177"/>
                    <a:pt x="351" y="179"/>
                    <a:pt x="360" y="184"/>
                  </a:cubicBezTo>
                  <a:cubicBezTo>
                    <a:pt x="417" y="223"/>
                    <a:pt x="434" y="314"/>
                    <a:pt x="382" y="349"/>
                  </a:cubicBezTo>
                  <a:cubicBezTo>
                    <a:pt x="343" y="349"/>
                    <a:pt x="291" y="366"/>
                    <a:pt x="252" y="366"/>
                  </a:cubicBezTo>
                  <a:cubicBezTo>
                    <a:pt x="234" y="331"/>
                    <a:pt x="234" y="258"/>
                    <a:pt x="217" y="223"/>
                  </a:cubicBezTo>
                  <a:cubicBezTo>
                    <a:pt x="259" y="194"/>
                    <a:pt x="298" y="177"/>
                    <a:pt x="329" y="177"/>
                  </a:cubicBezTo>
                  <a:close/>
                  <a:moveTo>
                    <a:pt x="362" y="1"/>
                  </a:moveTo>
                  <a:cubicBezTo>
                    <a:pt x="345" y="1"/>
                    <a:pt x="326" y="2"/>
                    <a:pt x="308" y="6"/>
                  </a:cubicBezTo>
                  <a:cubicBezTo>
                    <a:pt x="200" y="23"/>
                    <a:pt x="91" y="58"/>
                    <a:pt x="0" y="97"/>
                  </a:cubicBezTo>
                  <a:cubicBezTo>
                    <a:pt x="35" y="167"/>
                    <a:pt x="200" y="926"/>
                    <a:pt x="182" y="926"/>
                  </a:cubicBezTo>
                  <a:cubicBezTo>
                    <a:pt x="200" y="926"/>
                    <a:pt x="343" y="909"/>
                    <a:pt x="399" y="874"/>
                  </a:cubicBezTo>
                  <a:cubicBezTo>
                    <a:pt x="382" y="800"/>
                    <a:pt x="325" y="657"/>
                    <a:pt x="325" y="583"/>
                  </a:cubicBezTo>
                  <a:lnTo>
                    <a:pt x="325" y="583"/>
                  </a:lnTo>
                  <a:cubicBezTo>
                    <a:pt x="417" y="657"/>
                    <a:pt x="508" y="783"/>
                    <a:pt x="560" y="856"/>
                  </a:cubicBezTo>
                  <a:cubicBezTo>
                    <a:pt x="633" y="835"/>
                    <a:pt x="707" y="817"/>
                    <a:pt x="759" y="800"/>
                  </a:cubicBezTo>
                  <a:cubicBezTo>
                    <a:pt x="686" y="674"/>
                    <a:pt x="560" y="583"/>
                    <a:pt x="469" y="492"/>
                  </a:cubicBezTo>
                  <a:lnTo>
                    <a:pt x="469" y="475"/>
                  </a:lnTo>
                  <a:cubicBezTo>
                    <a:pt x="542" y="457"/>
                    <a:pt x="599" y="401"/>
                    <a:pt x="616" y="349"/>
                  </a:cubicBezTo>
                  <a:cubicBezTo>
                    <a:pt x="663" y="168"/>
                    <a:pt x="535" y="1"/>
                    <a:pt x="36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5072475" y="2692763"/>
              <a:ext cx="25300" cy="37028"/>
            </a:xfrm>
            <a:custGeom>
              <a:avLst/>
              <a:gdLst/>
              <a:ahLst/>
              <a:cxnLst/>
              <a:rect l="l" t="t" r="r" b="b"/>
              <a:pathLst>
                <a:path w="617" h="903" extrusionOk="0">
                  <a:moveTo>
                    <a:pt x="508" y="0"/>
                  </a:moveTo>
                  <a:cubicBezTo>
                    <a:pt x="452" y="0"/>
                    <a:pt x="399" y="18"/>
                    <a:pt x="343" y="18"/>
                  </a:cubicBezTo>
                  <a:cubicBezTo>
                    <a:pt x="291" y="126"/>
                    <a:pt x="252" y="235"/>
                    <a:pt x="200" y="326"/>
                  </a:cubicBezTo>
                  <a:lnTo>
                    <a:pt x="200" y="343"/>
                  </a:lnTo>
                  <a:cubicBezTo>
                    <a:pt x="183" y="235"/>
                    <a:pt x="183" y="143"/>
                    <a:pt x="165" y="35"/>
                  </a:cubicBezTo>
                  <a:cubicBezTo>
                    <a:pt x="109" y="52"/>
                    <a:pt x="57" y="52"/>
                    <a:pt x="0" y="52"/>
                  </a:cubicBezTo>
                  <a:cubicBezTo>
                    <a:pt x="35" y="343"/>
                    <a:pt x="57" y="629"/>
                    <a:pt x="91" y="903"/>
                  </a:cubicBezTo>
                  <a:cubicBezTo>
                    <a:pt x="143" y="903"/>
                    <a:pt x="235" y="903"/>
                    <a:pt x="274" y="885"/>
                  </a:cubicBezTo>
                  <a:cubicBezTo>
                    <a:pt x="274" y="794"/>
                    <a:pt x="235" y="668"/>
                    <a:pt x="235" y="577"/>
                  </a:cubicBezTo>
                  <a:lnTo>
                    <a:pt x="235" y="577"/>
                  </a:lnTo>
                  <a:cubicBezTo>
                    <a:pt x="291" y="651"/>
                    <a:pt x="360" y="794"/>
                    <a:pt x="434" y="868"/>
                  </a:cubicBezTo>
                  <a:cubicBezTo>
                    <a:pt x="491" y="868"/>
                    <a:pt x="560" y="868"/>
                    <a:pt x="616" y="846"/>
                  </a:cubicBezTo>
                  <a:lnTo>
                    <a:pt x="343" y="434"/>
                  </a:lnTo>
                  <a:cubicBezTo>
                    <a:pt x="399" y="287"/>
                    <a:pt x="491" y="143"/>
                    <a:pt x="50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5099865" y="2720851"/>
              <a:ext cx="6807" cy="6643"/>
            </a:xfrm>
            <a:custGeom>
              <a:avLst/>
              <a:gdLst/>
              <a:ahLst/>
              <a:cxnLst/>
              <a:rect l="l" t="t" r="r" b="b"/>
              <a:pathLst>
                <a:path w="166" h="162" extrusionOk="0">
                  <a:moveTo>
                    <a:pt x="148" y="1"/>
                  </a:moveTo>
                  <a:cubicBezTo>
                    <a:pt x="109" y="1"/>
                    <a:pt x="40" y="1"/>
                    <a:pt x="0" y="18"/>
                  </a:cubicBezTo>
                  <a:lnTo>
                    <a:pt x="0" y="161"/>
                  </a:lnTo>
                  <a:lnTo>
                    <a:pt x="109" y="161"/>
                  </a:lnTo>
                  <a:cubicBezTo>
                    <a:pt x="126" y="144"/>
                    <a:pt x="126" y="144"/>
                    <a:pt x="148" y="144"/>
                  </a:cubicBezTo>
                  <a:lnTo>
                    <a:pt x="165" y="144"/>
                  </a:lnTo>
                  <a:cubicBezTo>
                    <a:pt x="165" y="109"/>
                    <a:pt x="148" y="53"/>
                    <a:pt x="14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5097733" y="2691533"/>
              <a:ext cx="8201" cy="27063"/>
            </a:xfrm>
            <a:custGeom>
              <a:avLst/>
              <a:gdLst/>
              <a:ahLst/>
              <a:cxnLst/>
              <a:rect l="l" t="t" r="r" b="b"/>
              <a:pathLst>
                <a:path w="200" h="660" extrusionOk="0">
                  <a:moveTo>
                    <a:pt x="108" y="1"/>
                  </a:moveTo>
                  <a:cubicBezTo>
                    <a:pt x="72" y="1"/>
                    <a:pt x="35" y="9"/>
                    <a:pt x="0" y="9"/>
                  </a:cubicBezTo>
                  <a:cubicBezTo>
                    <a:pt x="0" y="247"/>
                    <a:pt x="35" y="464"/>
                    <a:pt x="35" y="659"/>
                  </a:cubicBezTo>
                  <a:lnTo>
                    <a:pt x="200" y="659"/>
                  </a:lnTo>
                  <a:cubicBezTo>
                    <a:pt x="178" y="442"/>
                    <a:pt x="161" y="208"/>
                    <a:pt x="161" y="9"/>
                  </a:cubicBezTo>
                  <a:cubicBezTo>
                    <a:pt x="144" y="3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4968038" y="2657869"/>
              <a:ext cx="28129" cy="38463"/>
            </a:xfrm>
            <a:custGeom>
              <a:avLst/>
              <a:gdLst/>
              <a:ahLst/>
              <a:cxnLst/>
              <a:rect l="l" t="t" r="r" b="b"/>
              <a:pathLst>
                <a:path w="686" h="938" extrusionOk="0">
                  <a:moveTo>
                    <a:pt x="486" y="1"/>
                  </a:moveTo>
                  <a:cubicBezTo>
                    <a:pt x="326" y="53"/>
                    <a:pt x="161" y="144"/>
                    <a:pt x="0" y="200"/>
                  </a:cubicBezTo>
                  <a:lnTo>
                    <a:pt x="18" y="200"/>
                  </a:lnTo>
                  <a:cubicBezTo>
                    <a:pt x="35" y="270"/>
                    <a:pt x="87" y="378"/>
                    <a:pt x="87" y="378"/>
                  </a:cubicBezTo>
                  <a:cubicBezTo>
                    <a:pt x="106" y="378"/>
                    <a:pt x="172" y="340"/>
                    <a:pt x="215" y="340"/>
                  </a:cubicBezTo>
                  <a:cubicBezTo>
                    <a:pt x="223" y="340"/>
                    <a:pt x="229" y="341"/>
                    <a:pt x="235" y="344"/>
                  </a:cubicBezTo>
                  <a:cubicBezTo>
                    <a:pt x="434" y="743"/>
                    <a:pt x="486" y="921"/>
                    <a:pt x="504" y="938"/>
                  </a:cubicBezTo>
                  <a:cubicBezTo>
                    <a:pt x="560" y="903"/>
                    <a:pt x="630" y="886"/>
                    <a:pt x="686" y="851"/>
                  </a:cubicBezTo>
                  <a:cubicBezTo>
                    <a:pt x="469" y="361"/>
                    <a:pt x="413" y="270"/>
                    <a:pt x="413" y="252"/>
                  </a:cubicBezTo>
                  <a:cubicBezTo>
                    <a:pt x="486" y="218"/>
                    <a:pt x="521" y="200"/>
                    <a:pt x="560" y="179"/>
                  </a:cubicBezTo>
                  <a:cubicBezTo>
                    <a:pt x="543" y="127"/>
                    <a:pt x="504" y="53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4992395" y="2653441"/>
              <a:ext cx="20174" cy="36330"/>
            </a:xfrm>
            <a:custGeom>
              <a:avLst/>
              <a:gdLst/>
              <a:ahLst/>
              <a:cxnLst/>
              <a:rect l="l" t="t" r="r" b="b"/>
              <a:pathLst>
                <a:path w="492" h="886" extrusionOk="0">
                  <a:moveTo>
                    <a:pt x="183" y="0"/>
                  </a:moveTo>
                  <a:cubicBezTo>
                    <a:pt x="109" y="35"/>
                    <a:pt x="75" y="35"/>
                    <a:pt x="57" y="52"/>
                  </a:cubicBezTo>
                  <a:lnTo>
                    <a:pt x="1" y="52"/>
                  </a:lnTo>
                  <a:lnTo>
                    <a:pt x="1" y="70"/>
                  </a:lnTo>
                  <a:cubicBezTo>
                    <a:pt x="75" y="326"/>
                    <a:pt x="218" y="595"/>
                    <a:pt x="292" y="885"/>
                  </a:cubicBezTo>
                  <a:cubicBezTo>
                    <a:pt x="326" y="868"/>
                    <a:pt x="469" y="829"/>
                    <a:pt x="491" y="794"/>
                  </a:cubicBezTo>
                  <a:cubicBezTo>
                    <a:pt x="383" y="543"/>
                    <a:pt x="309" y="269"/>
                    <a:pt x="21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0"/>
            <p:cNvSpPr/>
            <p:nvPr/>
          </p:nvSpPr>
          <p:spPr>
            <a:xfrm>
              <a:off x="5005762" y="2645978"/>
              <a:ext cx="29729" cy="39324"/>
            </a:xfrm>
            <a:custGeom>
              <a:avLst/>
              <a:gdLst/>
              <a:ahLst/>
              <a:cxnLst/>
              <a:rect l="l" t="t" r="r" b="b"/>
              <a:pathLst>
                <a:path w="725" h="959" extrusionOk="0">
                  <a:moveTo>
                    <a:pt x="491" y="0"/>
                  </a:moveTo>
                  <a:cubicBezTo>
                    <a:pt x="434" y="17"/>
                    <a:pt x="326" y="57"/>
                    <a:pt x="308" y="57"/>
                  </a:cubicBezTo>
                  <a:cubicBezTo>
                    <a:pt x="291" y="109"/>
                    <a:pt x="308" y="252"/>
                    <a:pt x="291" y="252"/>
                  </a:cubicBezTo>
                  <a:cubicBezTo>
                    <a:pt x="252" y="234"/>
                    <a:pt x="200" y="126"/>
                    <a:pt x="165" y="109"/>
                  </a:cubicBezTo>
                  <a:cubicBezTo>
                    <a:pt x="109" y="126"/>
                    <a:pt x="35" y="126"/>
                    <a:pt x="0" y="165"/>
                  </a:cubicBezTo>
                  <a:cubicBezTo>
                    <a:pt x="182" y="794"/>
                    <a:pt x="217" y="942"/>
                    <a:pt x="235" y="959"/>
                  </a:cubicBezTo>
                  <a:cubicBezTo>
                    <a:pt x="291" y="959"/>
                    <a:pt x="343" y="942"/>
                    <a:pt x="399" y="903"/>
                  </a:cubicBezTo>
                  <a:cubicBezTo>
                    <a:pt x="343" y="777"/>
                    <a:pt x="291" y="616"/>
                    <a:pt x="274" y="469"/>
                  </a:cubicBezTo>
                  <a:lnTo>
                    <a:pt x="274" y="469"/>
                  </a:lnTo>
                  <a:cubicBezTo>
                    <a:pt x="274" y="469"/>
                    <a:pt x="360" y="616"/>
                    <a:pt x="382" y="616"/>
                  </a:cubicBezTo>
                  <a:cubicBezTo>
                    <a:pt x="399" y="599"/>
                    <a:pt x="399" y="451"/>
                    <a:pt x="417" y="417"/>
                  </a:cubicBezTo>
                  <a:cubicBezTo>
                    <a:pt x="469" y="542"/>
                    <a:pt x="525" y="742"/>
                    <a:pt x="560" y="868"/>
                  </a:cubicBezTo>
                  <a:cubicBezTo>
                    <a:pt x="599" y="868"/>
                    <a:pt x="668" y="833"/>
                    <a:pt x="725" y="833"/>
                  </a:cubicBezTo>
                  <a:lnTo>
                    <a:pt x="616" y="451"/>
                  </a:lnTo>
                  <a:cubicBezTo>
                    <a:pt x="577" y="291"/>
                    <a:pt x="525" y="143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5031717" y="2640689"/>
              <a:ext cx="26735" cy="37889"/>
            </a:xfrm>
            <a:custGeom>
              <a:avLst/>
              <a:gdLst/>
              <a:ahLst/>
              <a:cxnLst/>
              <a:rect l="l" t="t" r="r" b="b"/>
              <a:pathLst>
                <a:path w="652" h="924" extrusionOk="0">
                  <a:moveTo>
                    <a:pt x="477" y="1"/>
                  </a:moveTo>
                  <a:cubicBezTo>
                    <a:pt x="423" y="1"/>
                    <a:pt x="164" y="61"/>
                    <a:pt x="1" y="112"/>
                  </a:cubicBezTo>
                  <a:cubicBezTo>
                    <a:pt x="35" y="381"/>
                    <a:pt x="109" y="654"/>
                    <a:pt x="161" y="923"/>
                  </a:cubicBezTo>
                  <a:cubicBezTo>
                    <a:pt x="326" y="906"/>
                    <a:pt x="487" y="854"/>
                    <a:pt x="652" y="836"/>
                  </a:cubicBezTo>
                  <a:cubicBezTo>
                    <a:pt x="652" y="780"/>
                    <a:pt x="652" y="728"/>
                    <a:pt x="634" y="671"/>
                  </a:cubicBezTo>
                  <a:cubicBezTo>
                    <a:pt x="526" y="689"/>
                    <a:pt x="417" y="706"/>
                    <a:pt x="309" y="728"/>
                  </a:cubicBezTo>
                  <a:cubicBezTo>
                    <a:pt x="309" y="689"/>
                    <a:pt x="291" y="619"/>
                    <a:pt x="291" y="580"/>
                  </a:cubicBezTo>
                  <a:cubicBezTo>
                    <a:pt x="291" y="563"/>
                    <a:pt x="378" y="563"/>
                    <a:pt x="435" y="528"/>
                  </a:cubicBezTo>
                  <a:cubicBezTo>
                    <a:pt x="417" y="472"/>
                    <a:pt x="417" y="420"/>
                    <a:pt x="378" y="363"/>
                  </a:cubicBezTo>
                  <a:cubicBezTo>
                    <a:pt x="343" y="363"/>
                    <a:pt x="291" y="381"/>
                    <a:pt x="235" y="381"/>
                  </a:cubicBezTo>
                  <a:cubicBezTo>
                    <a:pt x="218" y="346"/>
                    <a:pt x="218" y="294"/>
                    <a:pt x="200" y="255"/>
                  </a:cubicBezTo>
                  <a:lnTo>
                    <a:pt x="218" y="255"/>
                  </a:lnTo>
                  <a:lnTo>
                    <a:pt x="218" y="238"/>
                  </a:lnTo>
                  <a:cubicBezTo>
                    <a:pt x="309" y="220"/>
                    <a:pt x="435" y="220"/>
                    <a:pt x="526" y="164"/>
                  </a:cubicBezTo>
                  <a:cubicBezTo>
                    <a:pt x="508" y="112"/>
                    <a:pt x="508" y="55"/>
                    <a:pt x="487" y="3"/>
                  </a:cubicBezTo>
                  <a:cubicBezTo>
                    <a:pt x="487" y="1"/>
                    <a:pt x="483" y="1"/>
                    <a:pt x="47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5069441" y="2635645"/>
              <a:ext cx="21569" cy="36330"/>
            </a:xfrm>
            <a:custGeom>
              <a:avLst/>
              <a:gdLst/>
              <a:ahLst/>
              <a:cxnLst/>
              <a:rect l="l" t="t" r="r" b="b"/>
              <a:pathLst>
                <a:path w="526" h="886" extrusionOk="0">
                  <a:moveTo>
                    <a:pt x="508" y="0"/>
                  </a:moveTo>
                  <a:cubicBezTo>
                    <a:pt x="348" y="0"/>
                    <a:pt x="165" y="35"/>
                    <a:pt x="1" y="35"/>
                  </a:cubicBezTo>
                  <a:lnTo>
                    <a:pt x="1" y="53"/>
                  </a:lnTo>
                  <a:cubicBezTo>
                    <a:pt x="1" y="126"/>
                    <a:pt x="1" y="235"/>
                    <a:pt x="22" y="235"/>
                  </a:cubicBezTo>
                  <a:cubicBezTo>
                    <a:pt x="34" y="235"/>
                    <a:pt x="78" y="227"/>
                    <a:pt x="117" y="227"/>
                  </a:cubicBezTo>
                  <a:cubicBezTo>
                    <a:pt x="136" y="227"/>
                    <a:pt x="154" y="229"/>
                    <a:pt x="165" y="235"/>
                  </a:cubicBezTo>
                  <a:cubicBezTo>
                    <a:pt x="239" y="686"/>
                    <a:pt x="239" y="886"/>
                    <a:pt x="239" y="886"/>
                  </a:cubicBezTo>
                  <a:cubicBezTo>
                    <a:pt x="265" y="877"/>
                    <a:pt x="301" y="877"/>
                    <a:pt x="337" y="877"/>
                  </a:cubicBezTo>
                  <a:cubicBezTo>
                    <a:pt x="373" y="877"/>
                    <a:pt x="408" y="877"/>
                    <a:pt x="434" y="868"/>
                  </a:cubicBezTo>
                  <a:cubicBezTo>
                    <a:pt x="382" y="326"/>
                    <a:pt x="365" y="235"/>
                    <a:pt x="365" y="217"/>
                  </a:cubicBezTo>
                  <a:lnTo>
                    <a:pt x="382" y="217"/>
                  </a:lnTo>
                  <a:cubicBezTo>
                    <a:pt x="456" y="200"/>
                    <a:pt x="491" y="200"/>
                    <a:pt x="526" y="200"/>
                  </a:cubicBezTo>
                  <a:cubicBezTo>
                    <a:pt x="526" y="144"/>
                    <a:pt x="526" y="53"/>
                    <a:pt x="50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0"/>
            <p:cNvSpPr/>
            <p:nvPr/>
          </p:nvSpPr>
          <p:spPr>
            <a:xfrm>
              <a:off x="5092567" y="2635563"/>
              <a:ext cx="21405" cy="35715"/>
            </a:xfrm>
            <a:custGeom>
              <a:avLst/>
              <a:gdLst/>
              <a:ahLst/>
              <a:cxnLst/>
              <a:rect l="l" t="t" r="r" b="b"/>
              <a:pathLst>
                <a:path w="522" h="871" extrusionOk="0">
                  <a:moveTo>
                    <a:pt x="304" y="163"/>
                  </a:moveTo>
                  <a:cubicBezTo>
                    <a:pt x="343" y="180"/>
                    <a:pt x="361" y="219"/>
                    <a:pt x="361" y="271"/>
                  </a:cubicBezTo>
                  <a:cubicBezTo>
                    <a:pt x="361" y="289"/>
                    <a:pt x="378" y="345"/>
                    <a:pt x="378" y="345"/>
                  </a:cubicBezTo>
                  <a:lnTo>
                    <a:pt x="378" y="419"/>
                  </a:lnTo>
                  <a:lnTo>
                    <a:pt x="378" y="488"/>
                  </a:lnTo>
                  <a:lnTo>
                    <a:pt x="378" y="545"/>
                  </a:lnTo>
                  <a:cubicBezTo>
                    <a:pt x="378" y="614"/>
                    <a:pt x="378" y="614"/>
                    <a:pt x="361" y="653"/>
                  </a:cubicBezTo>
                  <a:cubicBezTo>
                    <a:pt x="334" y="686"/>
                    <a:pt x="297" y="699"/>
                    <a:pt x="261" y="699"/>
                  </a:cubicBezTo>
                  <a:cubicBezTo>
                    <a:pt x="219" y="699"/>
                    <a:pt x="180" y="681"/>
                    <a:pt x="161" y="653"/>
                  </a:cubicBezTo>
                  <a:cubicBezTo>
                    <a:pt x="144" y="597"/>
                    <a:pt x="144" y="527"/>
                    <a:pt x="144" y="471"/>
                  </a:cubicBezTo>
                  <a:lnTo>
                    <a:pt x="144" y="271"/>
                  </a:lnTo>
                  <a:cubicBezTo>
                    <a:pt x="161" y="237"/>
                    <a:pt x="178" y="219"/>
                    <a:pt x="196" y="180"/>
                  </a:cubicBezTo>
                  <a:cubicBezTo>
                    <a:pt x="235" y="163"/>
                    <a:pt x="270" y="163"/>
                    <a:pt x="304" y="163"/>
                  </a:cubicBezTo>
                  <a:close/>
                  <a:moveTo>
                    <a:pt x="262" y="0"/>
                  </a:moveTo>
                  <a:cubicBezTo>
                    <a:pt x="200" y="0"/>
                    <a:pt x="138" y="13"/>
                    <a:pt x="87" y="37"/>
                  </a:cubicBezTo>
                  <a:lnTo>
                    <a:pt x="70" y="55"/>
                  </a:lnTo>
                  <a:cubicBezTo>
                    <a:pt x="18" y="111"/>
                    <a:pt x="1" y="202"/>
                    <a:pt x="1" y="271"/>
                  </a:cubicBezTo>
                  <a:cubicBezTo>
                    <a:pt x="1" y="397"/>
                    <a:pt x="18" y="527"/>
                    <a:pt x="18" y="653"/>
                  </a:cubicBezTo>
                  <a:cubicBezTo>
                    <a:pt x="18" y="705"/>
                    <a:pt x="35" y="744"/>
                    <a:pt x="53" y="796"/>
                  </a:cubicBezTo>
                  <a:cubicBezTo>
                    <a:pt x="87" y="853"/>
                    <a:pt x="144" y="870"/>
                    <a:pt x="218" y="870"/>
                  </a:cubicBezTo>
                  <a:cubicBezTo>
                    <a:pt x="270" y="870"/>
                    <a:pt x="304" y="870"/>
                    <a:pt x="361" y="853"/>
                  </a:cubicBezTo>
                  <a:cubicBezTo>
                    <a:pt x="395" y="853"/>
                    <a:pt x="452" y="814"/>
                    <a:pt x="487" y="779"/>
                  </a:cubicBezTo>
                  <a:cubicBezTo>
                    <a:pt x="504" y="723"/>
                    <a:pt x="521" y="671"/>
                    <a:pt x="521" y="614"/>
                  </a:cubicBezTo>
                  <a:lnTo>
                    <a:pt x="521" y="580"/>
                  </a:lnTo>
                  <a:lnTo>
                    <a:pt x="521" y="328"/>
                  </a:lnTo>
                  <a:lnTo>
                    <a:pt x="521" y="202"/>
                  </a:lnTo>
                  <a:cubicBezTo>
                    <a:pt x="521" y="163"/>
                    <a:pt x="504" y="146"/>
                    <a:pt x="504" y="128"/>
                  </a:cubicBezTo>
                  <a:cubicBezTo>
                    <a:pt x="487" y="94"/>
                    <a:pt x="469" y="72"/>
                    <a:pt x="452" y="55"/>
                  </a:cubicBezTo>
                  <a:cubicBezTo>
                    <a:pt x="403" y="17"/>
                    <a:pt x="333" y="0"/>
                    <a:pt x="26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0"/>
            <p:cNvSpPr/>
            <p:nvPr/>
          </p:nvSpPr>
          <p:spPr>
            <a:xfrm>
              <a:off x="4924985" y="2545601"/>
              <a:ext cx="28868" cy="52896"/>
            </a:xfrm>
            <a:custGeom>
              <a:avLst/>
              <a:gdLst/>
              <a:ahLst/>
              <a:cxnLst/>
              <a:rect l="l" t="t" r="r" b="b"/>
              <a:pathLst>
                <a:path w="704" h="1290" extrusionOk="0">
                  <a:moveTo>
                    <a:pt x="285" y="1"/>
                  </a:moveTo>
                  <a:cubicBezTo>
                    <a:pt x="263" y="1"/>
                    <a:pt x="240" y="4"/>
                    <a:pt x="217" y="10"/>
                  </a:cubicBezTo>
                  <a:cubicBezTo>
                    <a:pt x="144" y="27"/>
                    <a:pt x="92" y="62"/>
                    <a:pt x="35" y="136"/>
                  </a:cubicBezTo>
                  <a:cubicBezTo>
                    <a:pt x="0" y="188"/>
                    <a:pt x="0" y="261"/>
                    <a:pt x="18" y="335"/>
                  </a:cubicBezTo>
                  <a:lnTo>
                    <a:pt x="200" y="1112"/>
                  </a:lnTo>
                  <a:cubicBezTo>
                    <a:pt x="217" y="1181"/>
                    <a:pt x="252" y="1220"/>
                    <a:pt x="308" y="1255"/>
                  </a:cubicBezTo>
                  <a:cubicBezTo>
                    <a:pt x="343" y="1272"/>
                    <a:pt x="378" y="1290"/>
                    <a:pt x="434" y="1290"/>
                  </a:cubicBezTo>
                  <a:lnTo>
                    <a:pt x="486" y="1290"/>
                  </a:lnTo>
                  <a:cubicBezTo>
                    <a:pt x="543" y="1272"/>
                    <a:pt x="595" y="1238"/>
                    <a:pt x="617" y="1181"/>
                  </a:cubicBezTo>
                  <a:cubicBezTo>
                    <a:pt x="651" y="1129"/>
                    <a:pt x="651" y="1073"/>
                    <a:pt x="651" y="1003"/>
                  </a:cubicBezTo>
                  <a:lnTo>
                    <a:pt x="508" y="461"/>
                  </a:lnTo>
                  <a:cubicBezTo>
                    <a:pt x="508" y="422"/>
                    <a:pt x="469" y="387"/>
                    <a:pt x="434" y="352"/>
                  </a:cubicBezTo>
                  <a:cubicBezTo>
                    <a:pt x="400" y="335"/>
                    <a:pt x="343" y="335"/>
                    <a:pt x="308" y="335"/>
                  </a:cubicBezTo>
                  <a:cubicBezTo>
                    <a:pt x="252" y="352"/>
                    <a:pt x="217" y="370"/>
                    <a:pt x="200" y="422"/>
                  </a:cubicBezTo>
                  <a:cubicBezTo>
                    <a:pt x="183" y="461"/>
                    <a:pt x="161" y="496"/>
                    <a:pt x="183" y="552"/>
                  </a:cubicBezTo>
                  <a:lnTo>
                    <a:pt x="269" y="877"/>
                  </a:lnTo>
                  <a:cubicBezTo>
                    <a:pt x="269" y="912"/>
                    <a:pt x="291" y="912"/>
                    <a:pt x="326" y="912"/>
                  </a:cubicBezTo>
                  <a:cubicBezTo>
                    <a:pt x="343" y="912"/>
                    <a:pt x="361" y="877"/>
                    <a:pt x="361" y="856"/>
                  </a:cubicBezTo>
                  <a:lnTo>
                    <a:pt x="269" y="513"/>
                  </a:lnTo>
                  <a:lnTo>
                    <a:pt x="269" y="461"/>
                  </a:lnTo>
                  <a:cubicBezTo>
                    <a:pt x="291" y="444"/>
                    <a:pt x="308" y="422"/>
                    <a:pt x="326" y="422"/>
                  </a:cubicBezTo>
                  <a:cubicBezTo>
                    <a:pt x="343" y="422"/>
                    <a:pt x="361" y="422"/>
                    <a:pt x="378" y="444"/>
                  </a:cubicBezTo>
                  <a:cubicBezTo>
                    <a:pt x="400" y="444"/>
                    <a:pt x="417" y="461"/>
                    <a:pt x="417" y="478"/>
                  </a:cubicBezTo>
                  <a:lnTo>
                    <a:pt x="560" y="1038"/>
                  </a:lnTo>
                  <a:cubicBezTo>
                    <a:pt x="577" y="1112"/>
                    <a:pt x="525" y="1181"/>
                    <a:pt x="452" y="1203"/>
                  </a:cubicBezTo>
                  <a:cubicBezTo>
                    <a:pt x="417" y="1203"/>
                    <a:pt x="378" y="1203"/>
                    <a:pt x="361" y="1181"/>
                  </a:cubicBezTo>
                  <a:cubicBezTo>
                    <a:pt x="326" y="1164"/>
                    <a:pt x="308" y="1129"/>
                    <a:pt x="291" y="1094"/>
                  </a:cubicBezTo>
                  <a:lnTo>
                    <a:pt x="109" y="313"/>
                  </a:lnTo>
                  <a:cubicBezTo>
                    <a:pt x="92" y="261"/>
                    <a:pt x="92" y="227"/>
                    <a:pt x="126" y="170"/>
                  </a:cubicBezTo>
                  <a:cubicBezTo>
                    <a:pt x="144" y="136"/>
                    <a:pt x="183" y="97"/>
                    <a:pt x="235" y="97"/>
                  </a:cubicBezTo>
                  <a:cubicBezTo>
                    <a:pt x="250" y="91"/>
                    <a:pt x="267" y="88"/>
                    <a:pt x="283" y="88"/>
                  </a:cubicBezTo>
                  <a:cubicBezTo>
                    <a:pt x="361" y="88"/>
                    <a:pt x="437" y="151"/>
                    <a:pt x="452" y="227"/>
                  </a:cubicBezTo>
                  <a:lnTo>
                    <a:pt x="617" y="821"/>
                  </a:lnTo>
                  <a:cubicBezTo>
                    <a:pt x="617" y="838"/>
                    <a:pt x="634" y="856"/>
                    <a:pt x="669" y="856"/>
                  </a:cubicBezTo>
                  <a:cubicBezTo>
                    <a:pt x="686" y="856"/>
                    <a:pt x="703" y="821"/>
                    <a:pt x="686" y="804"/>
                  </a:cubicBezTo>
                  <a:lnTo>
                    <a:pt x="543" y="205"/>
                  </a:lnTo>
                  <a:cubicBezTo>
                    <a:pt x="514" y="84"/>
                    <a:pt x="404" y="1"/>
                    <a:pt x="28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30"/>
          <p:cNvGrpSpPr/>
          <p:nvPr/>
        </p:nvGrpSpPr>
        <p:grpSpPr>
          <a:xfrm>
            <a:off x="6465584" y="3623554"/>
            <a:ext cx="417238" cy="489292"/>
            <a:chOff x="4109995" y="1948630"/>
            <a:chExt cx="287671" cy="337350"/>
          </a:xfrm>
        </p:grpSpPr>
        <p:sp>
          <p:nvSpPr>
            <p:cNvPr id="623" name="Google Shape;623;p30"/>
            <p:cNvSpPr/>
            <p:nvPr/>
          </p:nvSpPr>
          <p:spPr>
            <a:xfrm>
              <a:off x="4109995" y="1948630"/>
              <a:ext cx="287671" cy="337350"/>
            </a:xfrm>
            <a:custGeom>
              <a:avLst/>
              <a:gdLst/>
              <a:ahLst/>
              <a:cxnLst/>
              <a:rect l="l" t="t" r="r" b="b"/>
              <a:pathLst>
                <a:path w="3363" h="3944" extrusionOk="0">
                  <a:moveTo>
                    <a:pt x="976" y="0"/>
                  </a:moveTo>
                  <a:cubicBezTo>
                    <a:pt x="829" y="0"/>
                    <a:pt x="703" y="39"/>
                    <a:pt x="577" y="91"/>
                  </a:cubicBezTo>
                  <a:cubicBezTo>
                    <a:pt x="217" y="256"/>
                    <a:pt x="0" y="560"/>
                    <a:pt x="35" y="907"/>
                  </a:cubicBezTo>
                  <a:cubicBezTo>
                    <a:pt x="70" y="1211"/>
                    <a:pt x="326" y="1341"/>
                    <a:pt x="412" y="1393"/>
                  </a:cubicBezTo>
                  <a:cubicBezTo>
                    <a:pt x="486" y="1575"/>
                    <a:pt x="521" y="1753"/>
                    <a:pt x="542" y="1900"/>
                  </a:cubicBezTo>
                  <a:lnTo>
                    <a:pt x="378" y="1970"/>
                  </a:lnTo>
                  <a:cubicBezTo>
                    <a:pt x="126" y="2100"/>
                    <a:pt x="0" y="2386"/>
                    <a:pt x="87" y="2642"/>
                  </a:cubicBezTo>
                  <a:lnTo>
                    <a:pt x="434" y="3580"/>
                  </a:lnTo>
                  <a:cubicBezTo>
                    <a:pt x="469" y="3727"/>
                    <a:pt x="577" y="3835"/>
                    <a:pt x="720" y="3888"/>
                  </a:cubicBezTo>
                  <a:cubicBezTo>
                    <a:pt x="777" y="3922"/>
                    <a:pt x="846" y="3944"/>
                    <a:pt x="920" y="3944"/>
                  </a:cubicBezTo>
                  <a:cubicBezTo>
                    <a:pt x="1011" y="3944"/>
                    <a:pt x="1085" y="3922"/>
                    <a:pt x="1137" y="3888"/>
                  </a:cubicBezTo>
                  <a:lnTo>
                    <a:pt x="3016" y="3055"/>
                  </a:lnTo>
                  <a:cubicBezTo>
                    <a:pt x="3163" y="2985"/>
                    <a:pt x="3254" y="2877"/>
                    <a:pt x="3306" y="2729"/>
                  </a:cubicBezTo>
                  <a:cubicBezTo>
                    <a:pt x="3363" y="2586"/>
                    <a:pt x="3341" y="2443"/>
                    <a:pt x="3272" y="2317"/>
                  </a:cubicBezTo>
                  <a:lnTo>
                    <a:pt x="2781" y="1427"/>
                  </a:lnTo>
                  <a:cubicBezTo>
                    <a:pt x="2690" y="1267"/>
                    <a:pt x="2512" y="1158"/>
                    <a:pt x="2330" y="1158"/>
                  </a:cubicBezTo>
                  <a:cubicBezTo>
                    <a:pt x="2239" y="1158"/>
                    <a:pt x="2169" y="1176"/>
                    <a:pt x="2113" y="1193"/>
                  </a:cubicBezTo>
                  <a:lnTo>
                    <a:pt x="1931" y="1267"/>
                  </a:lnTo>
                  <a:cubicBezTo>
                    <a:pt x="1844" y="1176"/>
                    <a:pt x="1736" y="1015"/>
                    <a:pt x="1645" y="850"/>
                  </a:cubicBezTo>
                  <a:cubicBezTo>
                    <a:pt x="1662" y="742"/>
                    <a:pt x="1736" y="473"/>
                    <a:pt x="1519" y="234"/>
                  </a:cubicBezTo>
                  <a:cubicBezTo>
                    <a:pt x="1389" y="91"/>
                    <a:pt x="1193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0"/>
            <p:cNvSpPr/>
            <p:nvPr/>
          </p:nvSpPr>
          <p:spPr>
            <a:xfrm>
              <a:off x="4147634" y="2084435"/>
              <a:ext cx="215158" cy="168342"/>
            </a:xfrm>
            <a:custGeom>
              <a:avLst/>
              <a:gdLst/>
              <a:ahLst/>
              <a:cxnLst/>
              <a:rect l="l" t="t" r="r" b="b"/>
              <a:pathLst>
                <a:path w="2422" h="1895" extrusionOk="0">
                  <a:moveTo>
                    <a:pt x="1841" y="1"/>
                  </a:moveTo>
                  <a:cubicBezTo>
                    <a:pt x="1829" y="1"/>
                    <a:pt x="1819" y="3"/>
                    <a:pt x="1809" y="8"/>
                  </a:cubicBezTo>
                  <a:lnTo>
                    <a:pt x="1484" y="151"/>
                  </a:lnTo>
                  <a:cubicBezTo>
                    <a:pt x="1445" y="173"/>
                    <a:pt x="1428" y="207"/>
                    <a:pt x="1445" y="225"/>
                  </a:cubicBezTo>
                  <a:lnTo>
                    <a:pt x="1501" y="350"/>
                  </a:lnTo>
                  <a:cubicBezTo>
                    <a:pt x="1519" y="390"/>
                    <a:pt x="1501" y="407"/>
                    <a:pt x="1467" y="407"/>
                  </a:cubicBezTo>
                  <a:lnTo>
                    <a:pt x="1228" y="298"/>
                  </a:lnTo>
                  <a:cubicBezTo>
                    <a:pt x="1219" y="290"/>
                    <a:pt x="1211" y="285"/>
                    <a:pt x="1202" y="285"/>
                  </a:cubicBezTo>
                  <a:cubicBezTo>
                    <a:pt x="1193" y="285"/>
                    <a:pt x="1185" y="290"/>
                    <a:pt x="1176" y="298"/>
                  </a:cubicBezTo>
                  <a:lnTo>
                    <a:pt x="707" y="498"/>
                  </a:lnTo>
                  <a:cubicBezTo>
                    <a:pt x="686" y="515"/>
                    <a:pt x="668" y="533"/>
                    <a:pt x="668" y="550"/>
                  </a:cubicBezTo>
                  <a:lnTo>
                    <a:pt x="577" y="802"/>
                  </a:lnTo>
                  <a:cubicBezTo>
                    <a:pt x="577" y="813"/>
                    <a:pt x="568" y="818"/>
                    <a:pt x="558" y="818"/>
                  </a:cubicBezTo>
                  <a:cubicBezTo>
                    <a:pt x="547" y="818"/>
                    <a:pt x="534" y="813"/>
                    <a:pt x="525" y="802"/>
                  </a:cubicBezTo>
                  <a:lnTo>
                    <a:pt x="469" y="676"/>
                  </a:lnTo>
                  <a:cubicBezTo>
                    <a:pt x="456" y="650"/>
                    <a:pt x="434" y="634"/>
                    <a:pt x="416" y="634"/>
                  </a:cubicBezTo>
                  <a:cubicBezTo>
                    <a:pt x="410" y="634"/>
                    <a:pt x="404" y="637"/>
                    <a:pt x="399" y="641"/>
                  </a:cubicBezTo>
                  <a:lnTo>
                    <a:pt x="74" y="784"/>
                  </a:lnTo>
                  <a:cubicBezTo>
                    <a:pt x="17" y="802"/>
                    <a:pt x="0" y="858"/>
                    <a:pt x="17" y="893"/>
                  </a:cubicBezTo>
                  <a:lnTo>
                    <a:pt x="109" y="1166"/>
                  </a:lnTo>
                  <a:lnTo>
                    <a:pt x="182" y="1327"/>
                  </a:lnTo>
                  <a:lnTo>
                    <a:pt x="360" y="1834"/>
                  </a:lnTo>
                  <a:cubicBezTo>
                    <a:pt x="376" y="1873"/>
                    <a:pt x="409" y="1895"/>
                    <a:pt x="439" y="1895"/>
                  </a:cubicBezTo>
                  <a:cubicBezTo>
                    <a:pt x="449" y="1895"/>
                    <a:pt x="460" y="1892"/>
                    <a:pt x="469" y="1886"/>
                  </a:cubicBezTo>
                  <a:lnTo>
                    <a:pt x="2352" y="1058"/>
                  </a:lnTo>
                  <a:cubicBezTo>
                    <a:pt x="2404" y="1040"/>
                    <a:pt x="2421" y="967"/>
                    <a:pt x="2386" y="932"/>
                  </a:cubicBezTo>
                  <a:lnTo>
                    <a:pt x="2135" y="459"/>
                  </a:lnTo>
                  <a:lnTo>
                    <a:pt x="2061" y="298"/>
                  </a:lnTo>
                  <a:lnTo>
                    <a:pt x="2044" y="298"/>
                  </a:lnTo>
                  <a:lnTo>
                    <a:pt x="1918" y="42"/>
                  </a:lnTo>
                  <a:cubicBezTo>
                    <a:pt x="1905" y="17"/>
                    <a:pt x="1871" y="1"/>
                    <a:pt x="1841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0"/>
            <p:cNvSpPr/>
            <p:nvPr/>
          </p:nvSpPr>
          <p:spPr>
            <a:xfrm>
              <a:off x="4231228" y="2155591"/>
              <a:ext cx="99495" cy="48326"/>
            </a:xfrm>
            <a:custGeom>
              <a:avLst/>
              <a:gdLst/>
              <a:ahLst/>
              <a:cxnLst/>
              <a:rect l="l" t="t" r="r" b="b"/>
              <a:pathLst>
                <a:path w="1120" h="544" extrusionOk="0">
                  <a:moveTo>
                    <a:pt x="1046" y="1"/>
                  </a:moveTo>
                  <a:cubicBezTo>
                    <a:pt x="959" y="22"/>
                    <a:pt x="868" y="57"/>
                    <a:pt x="777" y="74"/>
                  </a:cubicBezTo>
                  <a:cubicBezTo>
                    <a:pt x="686" y="109"/>
                    <a:pt x="595" y="148"/>
                    <a:pt x="526" y="183"/>
                  </a:cubicBezTo>
                  <a:cubicBezTo>
                    <a:pt x="434" y="218"/>
                    <a:pt x="343" y="274"/>
                    <a:pt x="270" y="309"/>
                  </a:cubicBezTo>
                  <a:cubicBezTo>
                    <a:pt x="178" y="365"/>
                    <a:pt x="109" y="400"/>
                    <a:pt x="18" y="456"/>
                  </a:cubicBezTo>
                  <a:cubicBezTo>
                    <a:pt x="1" y="474"/>
                    <a:pt x="1" y="491"/>
                    <a:pt x="1" y="508"/>
                  </a:cubicBezTo>
                  <a:cubicBezTo>
                    <a:pt x="18" y="526"/>
                    <a:pt x="35" y="543"/>
                    <a:pt x="53" y="543"/>
                  </a:cubicBezTo>
                  <a:cubicBezTo>
                    <a:pt x="144" y="526"/>
                    <a:pt x="235" y="491"/>
                    <a:pt x="326" y="456"/>
                  </a:cubicBezTo>
                  <a:cubicBezTo>
                    <a:pt x="417" y="417"/>
                    <a:pt x="504" y="383"/>
                    <a:pt x="595" y="348"/>
                  </a:cubicBezTo>
                  <a:cubicBezTo>
                    <a:pt x="669" y="309"/>
                    <a:pt x="760" y="274"/>
                    <a:pt x="851" y="218"/>
                  </a:cubicBezTo>
                  <a:cubicBezTo>
                    <a:pt x="920" y="183"/>
                    <a:pt x="1012" y="131"/>
                    <a:pt x="1085" y="74"/>
                  </a:cubicBezTo>
                  <a:cubicBezTo>
                    <a:pt x="1103" y="74"/>
                    <a:pt x="1120" y="57"/>
                    <a:pt x="1103" y="40"/>
                  </a:cubicBezTo>
                  <a:cubicBezTo>
                    <a:pt x="1103" y="1"/>
                    <a:pt x="1085" y="1"/>
                    <a:pt x="1068" y="1"/>
                  </a:cubicBezTo>
                  <a:close/>
                </a:path>
              </a:pathLst>
            </a:custGeom>
            <a:solidFill>
              <a:srgbClr val="C8E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4141060" y="1978454"/>
              <a:ext cx="225197" cy="278587"/>
            </a:xfrm>
            <a:custGeom>
              <a:avLst/>
              <a:gdLst/>
              <a:ahLst/>
              <a:cxnLst/>
              <a:rect l="l" t="t" r="r" b="b"/>
              <a:pathLst>
                <a:path w="2535" h="3136" extrusionOk="0">
                  <a:moveTo>
                    <a:pt x="553" y="92"/>
                  </a:moveTo>
                  <a:cubicBezTo>
                    <a:pt x="625" y="92"/>
                    <a:pt x="694" y="114"/>
                    <a:pt x="742" y="172"/>
                  </a:cubicBezTo>
                  <a:cubicBezTo>
                    <a:pt x="781" y="207"/>
                    <a:pt x="781" y="259"/>
                    <a:pt x="760" y="333"/>
                  </a:cubicBezTo>
                  <a:cubicBezTo>
                    <a:pt x="742" y="407"/>
                    <a:pt x="708" y="515"/>
                    <a:pt x="760" y="606"/>
                  </a:cubicBezTo>
                  <a:cubicBezTo>
                    <a:pt x="868" y="802"/>
                    <a:pt x="1141" y="1292"/>
                    <a:pt x="1484" y="1452"/>
                  </a:cubicBezTo>
                  <a:lnTo>
                    <a:pt x="1519" y="1543"/>
                  </a:lnTo>
                  <a:lnTo>
                    <a:pt x="1519" y="1543"/>
                  </a:lnTo>
                  <a:lnTo>
                    <a:pt x="1324" y="1435"/>
                  </a:lnTo>
                  <a:lnTo>
                    <a:pt x="1233" y="1435"/>
                  </a:lnTo>
                  <a:lnTo>
                    <a:pt x="760" y="1652"/>
                  </a:lnTo>
                  <a:cubicBezTo>
                    <a:pt x="742" y="1652"/>
                    <a:pt x="742" y="1652"/>
                    <a:pt x="742" y="1669"/>
                  </a:cubicBezTo>
                  <a:cubicBezTo>
                    <a:pt x="708" y="1669"/>
                    <a:pt x="708" y="1708"/>
                    <a:pt x="690" y="1726"/>
                  </a:cubicBezTo>
                  <a:lnTo>
                    <a:pt x="616" y="1943"/>
                  </a:lnTo>
                  <a:lnTo>
                    <a:pt x="582" y="1852"/>
                  </a:lnTo>
                  <a:cubicBezTo>
                    <a:pt x="690" y="1491"/>
                    <a:pt x="525" y="966"/>
                    <a:pt x="434" y="749"/>
                  </a:cubicBezTo>
                  <a:cubicBezTo>
                    <a:pt x="399" y="658"/>
                    <a:pt x="308" y="606"/>
                    <a:pt x="239" y="567"/>
                  </a:cubicBezTo>
                  <a:cubicBezTo>
                    <a:pt x="165" y="533"/>
                    <a:pt x="130" y="498"/>
                    <a:pt x="109" y="441"/>
                  </a:cubicBezTo>
                  <a:cubicBezTo>
                    <a:pt x="109" y="316"/>
                    <a:pt x="217" y="190"/>
                    <a:pt x="365" y="133"/>
                  </a:cubicBezTo>
                  <a:cubicBezTo>
                    <a:pt x="423" y="109"/>
                    <a:pt x="489" y="92"/>
                    <a:pt x="553" y="92"/>
                  </a:cubicBezTo>
                  <a:close/>
                  <a:moveTo>
                    <a:pt x="1901" y="1235"/>
                  </a:moveTo>
                  <a:cubicBezTo>
                    <a:pt x="1918" y="1235"/>
                    <a:pt x="1935" y="1235"/>
                    <a:pt x="1953" y="1257"/>
                  </a:cubicBezTo>
                  <a:lnTo>
                    <a:pt x="2152" y="1617"/>
                  </a:lnTo>
                  <a:lnTo>
                    <a:pt x="274" y="2468"/>
                  </a:lnTo>
                  <a:lnTo>
                    <a:pt x="130" y="2068"/>
                  </a:lnTo>
                  <a:cubicBezTo>
                    <a:pt x="130" y="2051"/>
                    <a:pt x="148" y="2034"/>
                    <a:pt x="165" y="2016"/>
                  </a:cubicBezTo>
                  <a:lnTo>
                    <a:pt x="491" y="1869"/>
                  </a:lnTo>
                  <a:lnTo>
                    <a:pt x="491" y="1886"/>
                  </a:lnTo>
                  <a:lnTo>
                    <a:pt x="564" y="2016"/>
                  </a:lnTo>
                  <a:cubicBezTo>
                    <a:pt x="564" y="2042"/>
                    <a:pt x="583" y="2058"/>
                    <a:pt x="607" y="2058"/>
                  </a:cubicBezTo>
                  <a:cubicBezTo>
                    <a:pt x="615" y="2058"/>
                    <a:pt x="624" y="2056"/>
                    <a:pt x="634" y="2051"/>
                  </a:cubicBezTo>
                  <a:cubicBezTo>
                    <a:pt x="673" y="2051"/>
                    <a:pt x="690" y="2034"/>
                    <a:pt x="708" y="1995"/>
                  </a:cubicBezTo>
                  <a:lnTo>
                    <a:pt x="781" y="1743"/>
                  </a:lnTo>
                  <a:lnTo>
                    <a:pt x="799" y="1743"/>
                  </a:lnTo>
                  <a:lnTo>
                    <a:pt x="1267" y="1526"/>
                  </a:lnTo>
                  <a:lnTo>
                    <a:pt x="1285" y="1526"/>
                  </a:lnTo>
                  <a:lnTo>
                    <a:pt x="1519" y="1635"/>
                  </a:lnTo>
                  <a:cubicBezTo>
                    <a:pt x="1530" y="1640"/>
                    <a:pt x="1541" y="1642"/>
                    <a:pt x="1552" y="1642"/>
                  </a:cubicBezTo>
                  <a:cubicBezTo>
                    <a:pt x="1577" y="1642"/>
                    <a:pt x="1598" y="1629"/>
                    <a:pt x="1610" y="1617"/>
                  </a:cubicBezTo>
                  <a:cubicBezTo>
                    <a:pt x="1627" y="1600"/>
                    <a:pt x="1627" y="1561"/>
                    <a:pt x="1627" y="1526"/>
                  </a:cubicBezTo>
                  <a:lnTo>
                    <a:pt x="1575" y="1400"/>
                  </a:lnTo>
                  <a:lnTo>
                    <a:pt x="1575" y="1383"/>
                  </a:lnTo>
                  <a:lnTo>
                    <a:pt x="1901" y="1235"/>
                  </a:lnTo>
                  <a:close/>
                  <a:moveTo>
                    <a:pt x="2191" y="1708"/>
                  </a:moveTo>
                  <a:lnTo>
                    <a:pt x="2426" y="2142"/>
                  </a:lnTo>
                  <a:cubicBezTo>
                    <a:pt x="2443" y="2160"/>
                    <a:pt x="2443" y="2160"/>
                    <a:pt x="2426" y="2177"/>
                  </a:cubicBezTo>
                  <a:cubicBezTo>
                    <a:pt x="2426" y="2194"/>
                    <a:pt x="2426" y="2194"/>
                    <a:pt x="2408" y="2194"/>
                  </a:cubicBezTo>
                  <a:lnTo>
                    <a:pt x="525" y="3045"/>
                  </a:lnTo>
                  <a:lnTo>
                    <a:pt x="491" y="3045"/>
                  </a:lnTo>
                  <a:cubicBezTo>
                    <a:pt x="491" y="3045"/>
                    <a:pt x="473" y="3027"/>
                    <a:pt x="473" y="3010"/>
                  </a:cubicBezTo>
                  <a:lnTo>
                    <a:pt x="308" y="2537"/>
                  </a:lnTo>
                  <a:lnTo>
                    <a:pt x="2191" y="1708"/>
                  </a:lnTo>
                  <a:close/>
                  <a:moveTo>
                    <a:pt x="544" y="1"/>
                  </a:moveTo>
                  <a:cubicBezTo>
                    <a:pt x="473" y="1"/>
                    <a:pt x="398" y="15"/>
                    <a:pt x="326" y="42"/>
                  </a:cubicBezTo>
                  <a:cubicBezTo>
                    <a:pt x="130" y="133"/>
                    <a:pt x="0" y="298"/>
                    <a:pt x="22" y="459"/>
                  </a:cubicBezTo>
                  <a:cubicBezTo>
                    <a:pt x="39" y="567"/>
                    <a:pt x="130" y="606"/>
                    <a:pt x="200" y="641"/>
                  </a:cubicBezTo>
                  <a:cubicBezTo>
                    <a:pt x="274" y="676"/>
                    <a:pt x="326" y="715"/>
                    <a:pt x="347" y="784"/>
                  </a:cubicBezTo>
                  <a:cubicBezTo>
                    <a:pt x="434" y="984"/>
                    <a:pt x="582" y="1452"/>
                    <a:pt x="508" y="1778"/>
                  </a:cubicBezTo>
                  <a:cubicBezTo>
                    <a:pt x="491" y="1778"/>
                    <a:pt x="473" y="1778"/>
                    <a:pt x="434" y="1799"/>
                  </a:cubicBezTo>
                  <a:lnTo>
                    <a:pt x="130" y="1943"/>
                  </a:lnTo>
                  <a:cubicBezTo>
                    <a:pt x="57" y="1960"/>
                    <a:pt x="22" y="2034"/>
                    <a:pt x="57" y="2103"/>
                  </a:cubicBezTo>
                  <a:lnTo>
                    <a:pt x="382" y="3045"/>
                  </a:lnTo>
                  <a:cubicBezTo>
                    <a:pt x="399" y="3079"/>
                    <a:pt x="434" y="3118"/>
                    <a:pt x="456" y="3136"/>
                  </a:cubicBezTo>
                  <a:lnTo>
                    <a:pt x="564" y="3136"/>
                  </a:lnTo>
                  <a:lnTo>
                    <a:pt x="2443" y="2285"/>
                  </a:lnTo>
                  <a:cubicBezTo>
                    <a:pt x="2478" y="2268"/>
                    <a:pt x="2517" y="2251"/>
                    <a:pt x="2517" y="2212"/>
                  </a:cubicBezTo>
                  <a:cubicBezTo>
                    <a:pt x="2534" y="2177"/>
                    <a:pt x="2534" y="2125"/>
                    <a:pt x="2517" y="2103"/>
                  </a:cubicBezTo>
                  <a:lnTo>
                    <a:pt x="2027" y="1218"/>
                  </a:lnTo>
                  <a:cubicBezTo>
                    <a:pt x="2002" y="1181"/>
                    <a:pt x="1957" y="1150"/>
                    <a:pt x="1914" y="1150"/>
                  </a:cubicBezTo>
                  <a:cubicBezTo>
                    <a:pt x="1897" y="1150"/>
                    <a:pt x="1881" y="1155"/>
                    <a:pt x="1866" y="1166"/>
                  </a:cubicBezTo>
                  <a:lnTo>
                    <a:pt x="1541" y="1309"/>
                  </a:lnTo>
                  <a:cubicBezTo>
                    <a:pt x="1519" y="1309"/>
                    <a:pt x="1502" y="1327"/>
                    <a:pt x="1484" y="1344"/>
                  </a:cubicBezTo>
                  <a:cubicBezTo>
                    <a:pt x="1176" y="1183"/>
                    <a:pt x="942" y="749"/>
                    <a:pt x="833" y="567"/>
                  </a:cubicBezTo>
                  <a:cubicBezTo>
                    <a:pt x="816" y="498"/>
                    <a:pt x="833" y="424"/>
                    <a:pt x="851" y="350"/>
                  </a:cubicBezTo>
                  <a:cubicBezTo>
                    <a:pt x="868" y="281"/>
                    <a:pt x="890" y="190"/>
                    <a:pt x="816" y="99"/>
                  </a:cubicBezTo>
                  <a:cubicBezTo>
                    <a:pt x="750" y="33"/>
                    <a:pt x="652" y="1"/>
                    <a:pt x="54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30"/>
          <p:cNvGrpSpPr/>
          <p:nvPr/>
        </p:nvGrpSpPr>
        <p:grpSpPr>
          <a:xfrm>
            <a:off x="5429278" y="2238463"/>
            <a:ext cx="850577" cy="1203018"/>
            <a:chOff x="5059108" y="4067081"/>
            <a:chExt cx="298762" cy="422557"/>
          </a:xfrm>
        </p:grpSpPr>
        <p:sp>
          <p:nvSpPr>
            <p:cNvPr id="628" name="Google Shape;628;p30"/>
            <p:cNvSpPr/>
            <p:nvPr/>
          </p:nvSpPr>
          <p:spPr>
            <a:xfrm>
              <a:off x="5059108" y="4067081"/>
              <a:ext cx="298762" cy="422557"/>
            </a:xfrm>
            <a:custGeom>
              <a:avLst/>
              <a:gdLst/>
              <a:ahLst/>
              <a:cxnLst/>
              <a:rect l="l" t="t" r="r" b="b"/>
              <a:pathLst>
                <a:path w="7286" h="10305" extrusionOk="0">
                  <a:moveTo>
                    <a:pt x="1411" y="0"/>
                  </a:moveTo>
                  <a:cubicBezTo>
                    <a:pt x="1159" y="0"/>
                    <a:pt x="925" y="196"/>
                    <a:pt x="869" y="469"/>
                  </a:cubicBezTo>
                  <a:lnTo>
                    <a:pt x="578" y="1844"/>
                  </a:lnTo>
                  <a:cubicBezTo>
                    <a:pt x="543" y="1987"/>
                    <a:pt x="578" y="2131"/>
                    <a:pt x="652" y="2256"/>
                  </a:cubicBezTo>
                  <a:cubicBezTo>
                    <a:pt x="743" y="2387"/>
                    <a:pt x="869" y="2473"/>
                    <a:pt x="1012" y="2512"/>
                  </a:cubicBezTo>
                  <a:lnTo>
                    <a:pt x="1337" y="2582"/>
                  </a:lnTo>
                  <a:lnTo>
                    <a:pt x="57" y="8695"/>
                  </a:lnTo>
                  <a:cubicBezTo>
                    <a:pt x="1" y="9003"/>
                    <a:pt x="200" y="9307"/>
                    <a:pt x="509" y="9381"/>
                  </a:cubicBezTo>
                  <a:lnTo>
                    <a:pt x="4956" y="10305"/>
                  </a:lnTo>
                  <a:lnTo>
                    <a:pt x="5082" y="10305"/>
                  </a:lnTo>
                  <a:cubicBezTo>
                    <a:pt x="5351" y="10305"/>
                    <a:pt x="5589" y="10123"/>
                    <a:pt x="5641" y="9849"/>
                  </a:cubicBezTo>
                  <a:lnTo>
                    <a:pt x="7234" y="2170"/>
                  </a:lnTo>
                  <a:cubicBezTo>
                    <a:pt x="7286" y="1862"/>
                    <a:pt x="7086" y="1554"/>
                    <a:pt x="6782" y="1480"/>
                  </a:cubicBezTo>
                  <a:lnTo>
                    <a:pt x="4505" y="1011"/>
                  </a:lnTo>
                  <a:cubicBezTo>
                    <a:pt x="4483" y="794"/>
                    <a:pt x="4305" y="595"/>
                    <a:pt x="4071" y="543"/>
                  </a:cubicBezTo>
                  <a:lnTo>
                    <a:pt x="1537" y="18"/>
                  </a:lnTo>
                  <a:cubicBezTo>
                    <a:pt x="1502" y="18"/>
                    <a:pt x="1467" y="0"/>
                    <a:pt x="1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5079240" y="4108536"/>
              <a:ext cx="258701" cy="363345"/>
            </a:xfrm>
            <a:custGeom>
              <a:avLst/>
              <a:gdLst/>
              <a:ahLst/>
              <a:cxnLst/>
              <a:rect l="l" t="t" r="r" b="b"/>
              <a:pathLst>
                <a:path w="6309" h="8861" extrusionOk="0">
                  <a:moveTo>
                    <a:pt x="1736" y="0"/>
                  </a:moveTo>
                  <a:cubicBezTo>
                    <a:pt x="1662" y="0"/>
                    <a:pt x="1606" y="35"/>
                    <a:pt x="1606" y="91"/>
                  </a:cubicBezTo>
                  <a:lnTo>
                    <a:pt x="0" y="7793"/>
                  </a:lnTo>
                  <a:cubicBezTo>
                    <a:pt x="0" y="7827"/>
                    <a:pt x="0" y="7845"/>
                    <a:pt x="18" y="7884"/>
                  </a:cubicBezTo>
                  <a:cubicBezTo>
                    <a:pt x="52" y="7919"/>
                    <a:pt x="70" y="7936"/>
                    <a:pt x="109" y="7936"/>
                  </a:cubicBezTo>
                  <a:lnTo>
                    <a:pt x="4556" y="8860"/>
                  </a:lnTo>
                  <a:lnTo>
                    <a:pt x="4591" y="8860"/>
                  </a:lnTo>
                  <a:cubicBezTo>
                    <a:pt x="4643" y="8860"/>
                    <a:pt x="4699" y="8821"/>
                    <a:pt x="4716" y="8769"/>
                  </a:cubicBezTo>
                  <a:lnTo>
                    <a:pt x="6309" y="1068"/>
                  </a:lnTo>
                  <a:cubicBezTo>
                    <a:pt x="6309" y="1029"/>
                    <a:pt x="6309" y="994"/>
                    <a:pt x="6291" y="976"/>
                  </a:cubicBezTo>
                  <a:cubicBezTo>
                    <a:pt x="6270" y="942"/>
                    <a:pt x="6235" y="920"/>
                    <a:pt x="6200" y="920"/>
                  </a:cubicBezTo>
                  <a:lnTo>
                    <a:pt x="1753" y="0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0"/>
            <p:cNvSpPr/>
            <p:nvPr/>
          </p:nvSpPr>
          <p:spPr>
            <a:xfrm>
              <a:off x="5099168" y="4122190"/>
              <a:ext cx="226143" cy="302166"/>
            </a:xfrm>
            <a:custGeom>
              <a:avLst/>
              <a:gdLst/>
              <a:ahLst/>
              <a:cxnLst/>
              <a:rect l="l" t="t" r="r" b="b"/>
              <a:pathLst>
                <a:path w="5515" h="7369" extrusionOk="0">
                  <a:moveTo>
                    <a:pt x="1479" y="1"/>
                  </a:moveTo>
                  <a:cubicBezTo>
                    <a:pt x="1392" y="1"/>
                    <a:pt x="1316" y="64"/>
                    <a:pt x="1302" y="153"/>
                  </a:cubicBezTo>
                  <a:lnTo>
                    <a:pt x="17" y="6336"/>
                  </a:lnTo>
                  <a:cubicBezTo>
                    <a:pt x="0" y="6444"/>
                    <a:pt x="35" y="6536"/>
                    <a:pt x="126" y="6575"/>
                  </a:cubicBezTo>
                  <a:cubicBezTo>
                    <a:pt x="143" y="6575"/>
                    <a:pt x="165" y="6575"/>
                    <a:pt x="182" y="6592"/>
                  </a:cubicBezTo>
                  <a:lnTo>
                    <a:pt x="3979" y="7369"/>
                  </a:lnTo>
                  <a:lnTo>
                    <a:pt x="4014" y="7369"/>
                  </a:lnTo>
                  <a:cubicBezTo>
                    <a:pt x="4105" y="7369"/>
                    <a:pt x="4196" y="7312"/>
                    <a:pt x="4213" y="7204"/>
                  </a:cubicBezTo>
                  <a:lnTo>
                    <a:pt x="5497" y="1043"/>
                  </a:lnTo>
                  <a:cubicBezTo>
                    <a:pt x="5515" y="912"/>
                    <a:pt x="5441" y="804"/>
                    <a:pt x="5333" y="787"/>
                  </a:cubicBezTo>
                  <a:lnTo>
                    <a:pt x="1536" y="10"/>
                  </a:lnTo>
                  <a:cubicBezTo>
                    <a:pt x="1517" y="4"/>
                    <a:pt x="1498" y="1"/>
                    <a:pt x="1479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0"/>
            <p:cNvSpPr/>
            <p:nvPr/>
          </p:nvSpPr>
          <p:spPr>
            <a:xfrm>
              <a:off x="5101464" y="4161185"/>
              <a:ext cx="170499" cy="260874"/>
            </a:xfrm>
            <a:custGeom>
              <a:avLst/>
              <a:gdLst/>
              <a:ahLst/>
              <a:cxnLst/>
              <a:rect l="l" t="t" r="r" b="b"/>
              <a:pathLst>
                <a:path w="4158" h="6362" extrusionOk="0">
                  <a:moveTo>
                    <a:pt x="1120" y="1"/>
                  </a:moveTo>
                  <a:lnTo>
                    <a:pt x="1" y="5407"/>
                  </a:lnTo>
                  <a:cubicBezTo>
                    <a:pt x="1" y="5459"/>
                    <a:pt x="18" y="5515"/>
                    <a:pt x="53" y="5550"/>
                  </a:cubicBezTo>
                  <a:lnTo>
                    <a:pt x="521" y="4105"/>
                  </a:lnTo>
                  <a:cubicBezTo>
                    <a:pt x="578" y="3905"/>
                    <a:pt x="721" y="3741"/>
                    <a:pt x="886" y="3649"/>
                  </a:cubicBezTo>
                  <a:cubicBezTo>
                    <a:pt x="903" y="3632"/>
                    <a:pt x="920" y="3632"/>
                    <a:pt x="920" y="3632"/>
                  </a:cubicBezTo>
                  <a:lnTo>
                    <a:pt x="1645" y="144"/>
                  </a:lnTo>
                  <a:cubicBezTo>
                    <a:pt x="1628" y="126"/>
                    <a:pt x="1606" y="109"/>
                    <a:pt x="1571" y="109"/>
                  </a:cubicBezTo>
                  <a:lnTo>
                    <a:pt x="1120" y="1"/>
                  </a:lnTo>
                  <a:close/>
                  <a:moveTo>
                    <a:pt x="4049" y="5910"/>
                  </a:moveTo>
                  <a:lnTo>
                    <a:pt x="4014" y="6361"/>
                  </a:lnTo>
                  <a:cubicBezTo>
                    <a:pt x="4066" y="6344"/>
                    <a:pt x="4101" y="6309"/>
                    <a:pt x="4101" y="6253"/>
                  </a:cubicBezTo>
                  <a:lnTo>
                    <a:pt x="4157" y="6075"/>
                  </a:lnTo>
                  <a:cubicBezTo>
                    <a:pt x="4140" y="6018"/>
                    <a:pt x="4101" y="5949"/>
                    <a:pt x="4049" y="5910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0"/>
            <p:cNvSpPr/>
            <p:nvPr/>
          </p:nvSpPr>
          <p:spPr>
            <a:xfrm>
              <a:off x="5104294" y="4308388"/>
              <a:ext cx="167669" cy="115962"/>
            </a:xfrm>
            <a:custGeom>
              <a:avLst/>
              <a:gdLst/>
              <a:ahLst/>
              <a:cxnLst/>
              <a:rect l="l" t="t" r="r" b="b"/>
              <a:pathLst>
                <a:path w="4089" h="2828" extrusionOk="0">
                  <a:moveTo>
                    <a:pt x="1200" y="0"/>
                  </a:moveTo>
                  <a:cubicBezTo>
                    <a:pt x="1073" y="0"/>
                    <a:pt x="949" y="36"/>
                    <a:pt x="851" y="98"/>
                  </a:cubicBezTo>
                  <a:cubicBezTo>
                    <a:pt x="691" y="190"/>
                    <a:pt x="543" y="333"/>
                    <a:pt x="491" y="532"/>
                  </a:cubicBezTo>
                  <a:lnTo>
                    <a:pt x="1" y="2034"/>
                  </a:lnTo>
                  <a:lnTo>
                    <a:pt x="18" y="2034"/>
                  </a:lnTo>
                  <a:cubicBezTo>
                    <a:pt x="40" y="2034"/>
                    <a:pt x="40" y="2051"/>
                    <a:pt x="57" y="2051"/>
                  </a:cubicBezTo>
                  <a:lnTo>
                    <a:pt x="3854" y="2828"/>
                  </a:lnTo>
                  <a:lnTo>
                    <a:pt x="3889" y="2828"/>
                  </a:lnTo>
                  <a:lnTo>
                    <a:pt x="3945" y="2285"/>
                  </a:lnTo>
                  <a:lnTo>
                    <a:pt x="4032" y="1274"/>
                  </a:lnTo>
                  <a:cubicBezTo>
                    <a:pt x="4088" y="875"/>
                    <a:pt x="3815" y="532"/>
                    <a:pt x="3437" y="441"/>
                  </a:cubicBezTo>
                  <a:lnTo>
                    <a:pt x="1376" y="25"/>
                  </a:lnTo>
                  <a:cubicBezTo>
                    <a:pt x="1318" y="8"/>
                    <a:pt x="1259" y="0"/>
                    <a:pt x="1200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0"/>
            <p:cNvSpPr/>
            <p:nvPr/>
          </p:nvSpPr>
          <p:spPr>
            <a:xfrm>
              <a:off x="5106631" y="4314538"/>
              <a:ext cx="157828" cy="108376"/>
            </a:xfrm>
            <a:custGeom>
              <a:avLst/>
              <a:gdLst/>
              <a:ahLst/>
              <a:cxnLst/>
              <a:rect l="l" t="t" r="r" b="b"/>
              <a:pathLst>
                <a:path w="3849" h="2643" extrusionOk="0">
                  <a:moveTo>
                    <a:pt x="777" y="1"/>
                  </a:moveTo>
                  <a:cubicBezTo>
                    <a:pt x="634" y="92"/>
                    <a:pt x="525" y="235"/>
                    <a:pt x="469" y="400"/>
                  </a:cubicBezTo>
                  <a:lnTo>
                    <a:pt x="0" y="1845"/>
                  </a:lnTo>
                  <a:lnTo>
                    <a:pt x="3797" y="2643"/>
                  </a:lnTo>
                  <a:lnTo>
                    <a:pt x="3849" y="2101"/>
                  </a:lnTo>
                  <a:cubicBezTo>
                    <a:pt x="3814" y="2079"/>
                    <a:pt x="3758" y="2061"/>
                    <a:pt x="3723" y="2044"/>
                  </a:cubicBezTo>
                  <a:lnTo>
                    <a:pt x="920" y="1467"/>
                  </a:lnTo>
                  <a:cubicBezTo>
                    <a:pt x="686" y="1428"/>
                    <a:pt x="525" y="1194"/>
                    <a:pt x="577" y="959"/>
                  </a:cubicBezTo>
                  <a:lnTo>
                    <a:pt x="777" y="1"/>
                  </a:ln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0"/>
            <p:cNvSpPr/>
            <p:nvPr/>
          </p:nvSpPr>
          <p:spPr>
            <a:xfrm>
              <a:off x="5167275" y="4265621"/>
              <a:ext cx="69791" cy="83855"/>
            </a:xfrm>
            <a:custGeom>
              <a:avLst/>
              <a:gdLst/>
              <a:ahLst/>
              <a:cxnLst/>
              <a:rect l="l" t="t" r="r" b="b"/>
              <a:pathLst>
                <a:path w="1702" h="2045" extrusionOk="0">
                  <a:moveTo>
                    <a:pt x="725" y="0"/>
                  </a:moveTo>
                  <a:lnTo>
                    <a:pt x="474" y="942"/>
                  </a:lnTo>
                  <a:lnTo>
                    <a:pt x="435" y="1033"/>
                  </a:lnTo>
                  <a:cubicBezTo>
                    <a:pt x="420" y="1094"/>
                    <a:pt x="348" y="1145"/>
                    <a:pt x="284" y="1145"/>
                  </a:cubicBezTo>
                  <a:cubicBezTo>
                    <a:pt x="274" y="1145"/>
                    <a:pt x="265" y="1144"/>
                    <a:pt x="257" y="1141"/>
                  </a:cubicBezTo>
                  <a:lnTo>
                    <a:pt x="40" y="1102"/>
                  </a:lnTo>
                  <a:lnTo>
                    <a:pt x="40" y="1102"/>
                  </a:lnTo>
                  <a:cubicBezTo>
                    <a:pt x="1" y="1536"/>
                    <a:pt x="292" y="1935"/>
                    <a:pt x="708" y="2027"/>
                  </a:cubicBezTo>
                  <a:cubicBezTo>
                    <a:pt x="767" y="2039"/>
                    <a:pt x="826" y="2045"/>
                    <a:pt x="884" y="2045"/>
                  </a:cubicBezTo>
                  <a:cubicBezTo>
                    <a:pt x="1251" y="2045"/>
                    <a:pt x="1578" y="1806"/>
                    <a:pt x="1702" y="1450"/>
                  </a:cubicBezTo>
                  <a:lnTo>
                    <a:pt x="1485" y="1393"/>
                  </a:lnTo>
                  <a:cubicBezTo>
                    <a:pt x="1394" y="1376"/>
                    <a:pt x="1342" y="1302"/>
                    <a:pt x="1359" y="1211"/>
                  </a:cubicBezTo>
                  <a:lnTo>
                    <a:pt x="1359" y="1141"/>
                  </a:lnTo>
                  <a:lnTo>
                    <a:pt x="1502" y="165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0"/>
            <p:cNvSpPr/>
            <p:nvPr/>
          </p:nvSpPr>
          <p:spPr>
            <a:xfrm>
              <a:off x="5188105" y="4295307"/>
              <a:ext cx="34895" cy="18575"/>
            </a:xfrm>
            <a:custGeom>
              <a:avLst/>
              <a:gdLst/>
              <a:ahLst/>
              <a:cxnLst/>
              <a:rect l="l" t="t" r="r" b="b"/>
              <a:pathLst>
                <a:path w="851" h="453" extrusionOk="0">
                  <a:moveTo>
                    <a:pt x="74" y="1"/>
                  </a:moveTo>
                  <a:lnTo>
                    <a:pt x="1" y="253"/>
                  </a:lnTo>
                  <a:cubicBezTo>
                    <a:pt x="109" y="344"/>
                    <a:pt x="235" y="400"/>
                    <a:pt x="382" y="435"/>
                  </a:cubicBezTo>
                  <a:cubicBezTo>
                    <a:pt x="452" y="452"/>
                    <a:pt x="526" y="452"/>
                    <a:pt x="578" y="452"/>
                  </a:cubicBezTo>
                  <a:cubicBezTo>
                    <a:pt x="651" y="452"/>
                    <a:pt x="742" y="435"/>
                    <a:pt x="816" y="417"/>
                  </a:cubicBezTo>
                  <a:lnTo>
                    <a:pt x="851" y="183"/>
                  </a:lnTo>
                  <a:lnTo>
                    <a:pt x="669" y="183"/>
                  </a:lnTo>
                  <a:cubicBezTo>
                    <a:pt x="599" y="183"/>
                    <a:pt x="526" y="183"/>
                    <a:pt x="452" y="161"/>
                  </a:cubicBezTo>
                  <a:cubicBezTo>
                    <a:pt x="309" y="144"/>
                    <a:pt x="183" y="92"/>
                    <a:pt x="74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5246617" y="4249793"/>
              <a:ext cx="26038" cy="23619"/>
            </a:xfrm>
            <a:custGeom>
              <a:avLst/>
              <a:gdLst/>
              <a:ahLst/>
              <a:cxnLst/>
              <a:rect l="l" t="t" r="r" b="b"/>
              <a:pathLst>
                <a:path w="635" h="576" extrusionOk="0">
                  <a:moveTo>
                    <a:pt x="315" y="1"/>
                  </a:moveTo>
                  <a:cubicBezTo>
                    <a:pt x="180" y="1"/>
                    <a:pt x="70" y="99"/>
                    <a:pt x="40" y="226"/>
                  </a:cubicBezTo>
                  <a:cubicBezTo>
                    <a:pt x="1" y="386"/>
                    <a:pt x="109" y="551"/>
                    <a:pt x="274" y="569"/>
                  </a:cubicBezTo>
                  <a:cubicBezTo>
                    <a:pt x="295" y="574"/>
                    <a:pt x="316" y="576"/>
                    <a:pt x="336" y="576"/>
                  </a:cubicBezTo>
                  <a:cubicBezTo>
                    <a:pt x="462" y="576"/>
                    <a:pt x="587" y="489"/>
                    <a:pt x="617" y="352"/>
                  </a:cubicBezTo>
                  <a:cubicBezTo>
                    <a:pt x="634" y="187"/>
                    <a:pt x="543" y="44"/>
                    <a:pt x="383" y="9"/>
                  </a:cubicBezTo>
                  <a:cubicBezTo>
                    <a:pt x="360" y="3"/>
                    <a:pt x="337" y="1"/>
                    <a:pt x="31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0"/>
            <p:cNvSpPr/>
            <p:nvPr/>
          </p:nvSpPr>
          <p:spPr>
            <a:xfrm>
              <a:off x="5160715" y="4232039"/>
              <a:ext cx="25997" cy="23578"/>
            </a:xfrm>
            <a:custGeom>
              <a:avLst/>
              <a:gdLst/>
              <a:ahLst/>
              <a:cxnLst/>
              <a:rect l="l" t="t" r="r" b="b"/>
              <a:pathLst>
                <a:path w="634" h="575" extrusionOk="0">
                  <a:moveTo>
                    <a:pt x="300" y="0"/>
                  </a:moveTo>
                  <a:cubicBezTo>
                    <a:pt x="174" y="0"/>
                    <a:pt x="48" y="98"/>
                    <a:pt x="18" y="225"/>
                  </a:cubicBezTo>
                  <a:cubicBezTo>
                    <a:pt x="0" y="386"/>
                    <a:pt x="91" y="533"/>
                    <a:pt x="252" y="568"/>
                  </a:cubicBezTo>
                  <a:cubicBezTo>
                    <a:pt x="273" y="572"/>
                    <a:pt x="294" y="574"/>
                    <a:pt x="314" y="574"/>
                  </a:cubicBezTo>
                  <a:cubicBezTo>
                    <a:pt x="452" y="574"/>
                    <a:pt x="564" y="476"/>
                    <a:pt x="595" y="351"/>
                  </a:cubicBezTo>
                  <a:cubicBezTo>
                    <a:pt x="634" y="186"/>
                    <a:pt x="525" y="43"/>
                    <a:pt x="360" y="8"/>
                  </a:cubicBezTo>
                  <a:cubicBezTo>
                    <a:pt x="340" y="3"/>
                    <a:pt x="320" y="0"/>
                    <a:pt x="300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0"/>
            <p:cNvSpPr/>
            <p:nvPr/>
          </p:nvSpPr>
          <p:spPr>
            <a:xfrm>
              <a:off x="5168874" y="4204853"/>
              <a:ext cx="95583" cy="96485"/>
            </a:xfrm>
            <a:custGeom>
              <a:avLst/>
              <a:gdLst/>
              <a:ahLst/>
              <a:cxnLst/>
              <a:rect l="l" t="t" r="r" b="b"/>
              <a:pathLst>
                <a:path w="2331" h="2353" extrusionOk="0">
                  <a:moveTo>
                    <a:pt x="1204" y="1"/>
                  </a:moveTo>
                  <a:cubicBezTo>
                    <a:pt x="702" y="1"/>
                    <a:pt x="257" y="339"/>
                    <a:pt x="161" y="832"/>
                  </a:cubicBezTo>
                  <a:lnTo>
                    <a:pt x="109" y="1088"/>
                  </a:lnTo>
                  <a:cubicBezTo>
                    <a:pt x="1" y="1647"/>
                    <a:pt x="361" y="2207"/>
                    <a:pt x="921" y="2333"/>
                  </a:cubicBezTo>
                  <a:cubicBezTo>
                    <a:pt x="990" y="2346"/>
                    <a:pt x="1060" y="2352"/>
                    <a:pt x="1127" y="2352"/>
                  </a:cubicBezTo>
                  <a:cubicBezTo>
                    <a:pt x="1626" y="2352"/>
                    <a:pt x="2060" y="2014"/>
                    <a:pt x="2170" y="1521"/>
                  </a:cubicBezTo>
                  <a:lnTo>
                    <a:pt x="2222" y="1265"/>
                  </a:lnTo>
                  <a:cubicBezTo>
                    <a:pt x="2331" y="706"/>
                    <a:pt x="1971" y="146"/>
                    <a:pt x="1411" y="20"/>
                  </a:cubicBezTo>
                  <a:cubicBezTo>
                    <a:pt x="1341" y="7"/>
                    <a:pt x="1272" y="1"/>
                    <a:pt x="1204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5274049" y="4220435"/>
              <a:ext cx="25997" cy="109811"/>
            </a:xfrm>
            <a:custGeom>
              <a:avLst/>
              <a:gdLst/>
              <a:ahLst/>
              <a:cxnLst/>
              <a:rect l="l" t="t" r="r" b="b"/>
              <a:pathLst>
                <a:path w="634" h="2678" extrusionOk="0">
                  <a:moveTo>
                    <a:pt x="582" y="0"/>
                  </a:moveTo>
                  <a:cubicBezTo>
                    <a:pt x="564" y="0"/>
                    <a:pt x="564" y="18"/>
                    <a:pt x="543" y="35"/>
                  </a:cubicBezTo>
                  <a:cubicBezTo>
                    <a:pt x="490" y="235"/>
                    <a:pt x="434" y="452"/>
                    <a:pt x="382" y="669"/>
                  </a:cubicBezTo>
                  <a:cubicBezTo>
                    <a:pt x="326" y="885"/>
                    <a:pt x="274" y="1102"/>
                    <a:pt x="239" y="1319"/>
                  </a:cubicBezTo>
                  <a:cubicBezTo>
                    <a:pt x="182" y="1536"/>
                    <a:pt x="148" y="1753"/>
                    <a:pt x="109" y="1970"/>
                  </a:cubicBezTo>
                  <a:cubicBezTo>
                    <a:pt x="74" y="2187"/>
                    <a:pt x="39" y="2404"/>
                    <a:pt x="0" y="2621"/>
                  </a:cubicBezTo>
                  <a:cubicBezTo>
                    <a:pt x="0" y="2660"/>
                    <a:pt x="22" y="2677"/>
                    <a:pt x="39" y="2677"/>
                  </a:cubicBezTo>
                  <a:lnTo>
                    <a:pt x="57" y="2677"/>
                  </a:lnTo>
                  <a:cubicBezTo>
                    <a:pt x="74" y="2677"/>
                    <a:pt x="91" y="2660"/>
                    <a:pt x="91" y="2638"/>
                  </a:cubicBezTo>
                  <a:cubicBezTo>
                    <a:pt x="165" y="2443"/>
                    <a:pt x="217" y="2226"/>
                    <a:pt x="274" y="2009"/>
                  </a:cubicBezTo>
                  <a:cubicBezTo>
                    <a:pt x="308" y="1792"/>
                    <a:pt x="365" y="1575"/>
                    <a:pt x="399" y="1358"/>
                  </a:cubicBezTo>
                  <a:cubicBezTo>
                    <a:pt x="456" y="1141"/>
                    <a:pt x="490" y="924"/>
                    <a:pt x="525" y="708"/>
                  </a:cubicBezTo>
                  <a:cubicBezTo>
                    <a:pt x="564" y="491"/>
                    <a:pt x="599" y="274"/>
                    <a:pt x="634" y="57"/>
                  </a:cubicBezTo>
                  <a:cubicBezTo>
                    <a:pt x="634" y="18"/>
                    <a:pt x="616" y="0"/>
                    <a:pt x="599" y="0"/>
                  </a:cubicBezTo>
                  <a:close/>
                </a:path>
              </a:pathLst>
            </a:custGeom>
            <a:solidFill>
              <a:srgbClr val="FFF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5189540" y="4127726"/>
              <a:ext cx="101610" cy="35838"/>
            </a:xfrm>
            <a:custGeom>
              <a:avLst/>
              <a:gdLst/>
              <a:ahLst/>
              <a:cxnLst/>
              <a:rect l="l" t="t" r="r" b="b"/>
              <a:pathLst>
                <a:path w="2478" h="874" extrusionOk="0">
                  <a:moveTo>
                    <a:pt x="0" y="1"/>
                  </a:moveTo>
                  <a:lnTo>
                    <a:pt x="22" y="309"/>
                  </a:lnTo>
                  <a:cubicBezTo>
                    <a:pt x="22" y="383"/>
                    <a:pt x="74" y="452"/>
                    <a:pt x="148" y="474"/>
                  </a:cubicBezTo>
                  <a:lnTo>
                    <a:pt x="2152" y="869"/>
                  </a:lnTo>
                  <a:cubicBezTo>
                    <a:pt x="2165" y="872"/>
                    <a:pt x="2178" y="873"/>
                    <a:pt x="2191" y="873"/>
                  </a:cubicBezTo>
                  <a:cubicBezTo>
                    <a:pt x="2251" y="873"/>
                    <a:pt x="2306" y="842"/>
                    <a:pt x="2335" y="799"/>
                  </a:cubicBezTo>
                  <a:lnTo>
                    <a:pt x="2478" y="5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0"/>
            <p:cNvSpPr/>
            <p:nvPr/>
          </p:nvSpPr>
          <p:spPr>
            <a:xfrm>
              <a:off x="5167275" y="4419138"/>
              <a:ext cx="24603" cy="23004"/>
            </a:xfrm>
            <a:custGeom>
              <a:avLst/>
              <a:gdLst/>
              <a:ahLst/>
              <a:cxnLst/>
              <a:rect l="l" t="t" r="r" b="b"/>
              <a:pathLst>
                <a:path w="600" h="561" extrusionOk="0">
                  <a:moveTo>
                    <a:pt x="292" y="1"/>
                  </a:moveTo>
                  <a:cubicBezTo>
                    <a:pt x="166" y="1"/>
                    <a:pt x="57" y="92"/>
                    <a:pt x="23" y="218"/>
                  </a:cubicBezTo>
                  <a:cubicBezTo>
                    <a:pt x="1" y="287"/>
                    <a:pt x="23" y="361"/>
                    <a:pt x="57" y="435"/>
                  </a:cubicBezTo>
                  <a:cubicBezTo>
                    <a:pt x="109" y="487"/>
                    <a:pt x="166" y="526"/>
                    <a:pt x="240" y="543"/>
                  </a:cubicBezTo>
                  <a:cubicBezTo>
                    <a:pt x="257" y="543"/>
                    <a:pt x="274" y="560"/>
                    <a:pt x="292" y="560"/>
                  </a:cubicBezTo>
                  <a:cubicBezTo>
                    <a:pt x="435" y="560"/>
                    <a:pt x="543" y="452"/>
                    <a:pt x="582" y="326"/>
                  </a:cubicBezTo>
                  <a:cubicBezTo>
                    <a:pt x="600" y="179"/>
                    <a:pt x="509" y="35"/>
                    <a:pt x="36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5225132" y="4262751"/>
              <a:ext cx="21528" cy="11809"/>
            </a:xfrm>
            <a:custGeom>
              <a:avLst/>
              <a:gdLst/>
              <a:ahLst/>
              <a:cxnLst/>
              <a:rect l="l" t="t" r="r" b="b"/>
              <a:pathLst>
                <a:path w="525" h="288" extrusionOk="0">
                  <a:moveTo>
                    <a:pt x="165" y="1"/>
                  </a:moveTo>
                  <a:cubicBezTo>
                    <a:pt x="74" y="18"/>
                    <a:pt x="0" y="88"/>
                    <a:pt x="56" y="161"/>
                  </a:cubicBezTo>
                  <a:cubicBezTo>
                    <a:pt x="91" y="253"/>
                    <a:pt x="200" y="287"/>
                    <a:pt x="291" y="287"/>
                  </a:cubicBezTo>
                  <a:cubicBezTo>
                    <a:pt x="417" y="287"/>
                    <a:pt x="525" y="218"/>
                    <a:pt x="473" y="109"/>
                  </a:cubicBezTo>
                  <a:cubicBezTo>
                    <a:pt x="434" y="53"/>
                    <a:pt x="325" y="1"/>
                    <a:pt x="217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0"/>
            <p:cNvSpPr/>
            <p:nvPr/>
          </p:nvSpPr>
          <p:spPr>
            <a:xfrm>
              <a:off x="5179904" y="4253894"/>
              <a:ext cx="23906" cy="11768"/>
            </a:xfrm>
            <a:custGeom>
              <a:avLst/>
              <a:gdLst/>
              <a:ahLst/>
              <a:cxnLst/>
              <a:rect l="l" t="t" r="r" b="b"/>
              <a:pathLst>
                <a:path w="583" h="287" extrusionOk="0">
                  <a:moveTo>
                    <a:pt x="274" y="0"/>
                  </a:moveTo>
                  <a:cubicBezTo>
                    <a:pt x="218" y="0"/>
                    <a:pt x="166" y="17"/>
                    <a:pt x="148" y="35"/>
                  </a:cubicBezTo>
                  <a:cubicBezTo>
                    <a:pt x="1" y="126"/>
                    <a:pt x="183" y="286"/>
                    <a:pt x="365" y="286"/>
                  </a:cubicBezTo>
                  <a:cubicBezTo>
                    <a:pt x="417" y="286"/>
                    <a:pt x="452" y="269"/>
                    <a:pt x="491" y="252"/>
                  </a:cubicBezTo>
                  <a:cubicBezTo>
                    <a:pt x="582" y="195"/>
                    <a:pt x="543" y="87"/>
                    <a:pt x="452" y="52"/>
                  </a:cubicBezTo>
                  <a:cubicBezTo>
                    <a:pt x="400" y="17"/>
                    <a:pt x="326" y="0"/>
                    <a:pt x="274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0"/>
            <p:cNvSpPr/>
            <p:nvPr/>
          </p:nvSpPr>
          <p:spPr>
            <a:xfrm>
              <a:off x="5165881" y="4356157"/>
              <a:ext cx="48960" cy="45229"/>
            </a:xfrm>
            <a:custGeom>
              <a:avLst/>
              <a:gdLst/>
              <a:ahLst/>
              <a:cxnLst/>
              <a:rect l="l" t="t" r="r" b="b"/>
              <a:pathLst>
                <a:path w="1194" h="1103" extrusionOk="0">
                  <a:moveTo>
                    <a:pt x="599" y="1"/>
                  </a:moveTo>
                  <a:cubicBezTo>
                    <a:pt x="434" y="1"/>
                    <a:pt x="274" y="88"/>
                    <a:pt x="165" y="218"/>
                  </a:cubicBezTo>
                  <a:cubicBezTo>
                    <a:pt x="109" y="287"/>
                    <a:pt x="74" y="361"/>
                    <a:pt x="57" y="452"/>
                  </a:cubicBezTo>
                  <a:cubicBezTo>
                    <a:pt x="0" y="738"/>
                    <a:pt x="182" y="1029"/>
                    <a:pt x="490" y="1103"/>
                  </a:cubicBezTo>
                  <a:lnTo>
                    <a:pt x="599" y="1103"/>
                  </a:lnTo>
                  <a:cubicBezTo>
                    <a:pt x="742" y="1103"/>
                    <a:pt x="868" y="1046"/>
                    <a:pt x="976" y="955"/>
                  </a:cubicBezTo>
                  <a:cubicBezTo>
                    <a:pt x="1050" y="886"/>
                    <a:pt x="1102" y="777"/>
                    <a:pt x="1141" y="669"/>
                  </a:cubicBezTo>
                  <a:cubicBezTo>
                    <a:pt x="1193" y="378"/>
                    <a:pt x="994" y="70"/>
                    <a:pt x="707" y="18"/>
                  </a:cubicBezTo>
                  <a:cubicBezTo>
                    <a:pt x="668" y="18"/>
                    <a:pt x="634" y="1"/>
                    <a:pt x="599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0"/>
            <p:cNvSpPr/>
            <p:nvPr/>
          </p:nvSpPr>
          <p:spPr>
            <a:xfrm>
              <a:off x="5255515" y="4270623"/>
              <a:ext cx="11973" cy="10825"/>
            </a:xfrm>
            <a:custGeom>
              <a:avLst/>
              <a:gdLst/>
              <a:ahLst/>
              <a:cxnLst/>
              <a:rect l="l" t="t" r="r" b="b"/>
              <a:pathLst>
                <a:path w="292" h="264" extrusionOk="0">
                  <a:moveTo>
                    <a:pt x="131" y="0"/>
                  </a:moveTo>
                  <a:cubicBezTo>
                    <a:pt x="70" y="0"/>
                    <a:pt x="18" y="37"/>
                    <a:pt x="18" y="95"/>
                  </a:cubicBezTo>
                  <a:cubicBezTo>
                    <a:pt x="1" y="169"/>
                    <a:pt x="40" y="243"/>
                    <a:pt x="109" y="260"/>
                  </a:cubicBezTo>
                  <a:cubicBezTo>
                    <a:pt x="119" y="262"/>
                    <a:pt x="128" y="263"/>
                    <a:pt x="137" y="263"/>
                  </a:cubicBezTo>
                  <a:cubicBezTo>
                    <a:pt x="201" y="263"/>
                    <a:pt x="259" y="213"/>
                    <a:pt x="274" y="152"/>
                  </a:cubicBezTo>
                  <a:cubicBezTo>
                    <a:pt x="292" y="78"/>
                    <a:pt x="235" y="4"/>
                    <a:pt x="166" y="4"/>
                  </a:cubicBezTo>
                  <a:cubicBezTo>
                    <a:pt x="154" y="1"/>
                    <a:pt x="142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0"/>
            <p:cNvSpPr/>
            <p:nvPr/>
          </p:nvSpPr>
          <p:spPr>
            <a:xfrm>
              <a:off x="5160715" y="4250695"/>
              <a:ext cx="11973" cy="10702"/>
            </a:xfrm>
            <a:custGeom>
              <a:avLst/>
              <a:gdLst/>
              <a:ahLst/>
              <a:cxnLst/>
              <a:rect l="l" t="t" r="r" b="b"/>
              <a:pathLst>
                <a:path w="292" h="261" extrusionOk="0">
                  <a:moveTo>
                    <a:pt x="134" y="1"/>
                  </a:moveTo>
                  <a:cubicBezTo>
                    <a:pt x="73" y="1"/>
                    <a:pt x="18" y="49"/>
                    <a:pt x="18" y="113"/>
                  </a:cubicBezTo>
                  <a:cubicBezTo>
                    <a:pt x="0" y="186"/>
                    <a:pt x="35" y="256"/>
                    <a:pt x="109" y="256"/>
                  </a:cubicBezTo>
                  <a:cubicBezTo>
                    <a:pt x="121" y="259"/>
                    <a:pt x="134" y="260"/>
                    <a:pt x="146" y="260"/>
                  </a:cubicBezTo>
                  <a:cubicBezTo>
                    <a:pt x="205" y="260"/>
                    <a:pt x="255" y="226"/>
                    <a:pt x="269" y="165"/>
                  </a:cubicBezTo>
                  <a:cubicBezTo>
                    <a:pt x="291" y="95"/>
                    <a:pt x="235" y="22"/>
                    <a:pt x="161" y="4"/>
                  </a:cubicBezTo>
                  <a:cubicBezTo>
                    <a:pt x="152" y="2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0"/>
            <p:cNvSpPr/>
            <p:nvPr/>
          </p:nvSpPr>
          <p:spPr>
            <a:xfrm>
              <a:off x="5177772" y="4363701"/>
              <a:ext cx="24439" cy="30303"/>
            </a:xfrm>
            <a:custGeom>
              <a:avLst/>
              <a:gdLst/>
              <a:ahLst/>
              <a:cxnLst/>
              <a:rect l="l" t="t" r="r" b="b"/>
              <a:pathLst>
                <a:path w="596" h="739" extrusionOk="0">
                  <a:moveTo>
                    <a:pt x="158" y="1"/>
                  </a:moveTo>
                  <a:cubicBezTo>
                    <a:pt x="141" y="1"/>
                    <a:pt x="123" y="5"/>
                    <a:pt x="109" y="12"/>
                  </a:cubicBezTo>
                  <a:cubicBezTo>
                    <a:pt x="36" y="68"/>
                    <a:pt x="1" y="121"/>
                    <a:pt x="1" y="194"/>
                  </a:cubicBezTo>
                  <a:cubicBezTo>
                    <a:pt x="18" y="303"/>
                    <a:pt x="53" y="394"/>
                    <a:pt x="127" y="502"/>
                  </a:cubicBezTo>
                  <a:cubicBezTo>
                    <a:pt x="127" y="520"/>
                    <a:pt x="144" y="537"/>
                    <a:pt x="161" y="554"/>
                  </a:cubicBezTo>
                  <a:cubicBezTo>
                    <a:pt x="227" y="661"/>
                    <a:pt x="332" y="738"/>
                    <a:pt x="432" y="738"/>
                  </a:cubicBezTo>
                  <a:cubicBezTo>
                    <a:pt x="471" y="738"/>
                    <a:pt x="508" y="727"/>
                    <a:pt x="543" y="702"/>
                  </a:cubicBezTo>
                  <a:cubicBezTo>
                    <a:pt x="595" y="663"/>
                    <a:pt x="595" y="628"/>
                    <a:pt x="578" y="576"/>
                  </a:cubicBezTo>
                  <a:lnTo>
                    <a:pt x="526" y="502"/>
                  </a:lnTo>
                  <a:cubicBezTo>
                    <a:pt x="502" y="468"/>
                    <a:pt x="473" y="454"/>
                    <a:pt x="445" y="454"/>
                  </a:cubicBezTo>
                  <a:cubicBezTo>
                    <a:pt x="428" y="454"/>
                    <a:pt x="411" y="459"/>
                    <a:pt x="396" y="468"/>
                  </a:cubicBezTo>
                  <a:lnTo>
                    <a:pt x="378" y="485"/>
                  </a:lnTo>
                  <a:cubicBezTo>
                    <a:pt x="364" y="492"/>
                    <a:pt x="350" y="496"/>
                    <a:pt x="336" y="496"/>
                  </a:cubicBezTo>
                  <a:cubicBezTo>
                    <a:pt x="317" y="496"/>
                    <a:pt x="300" y="488"/>
                    <a:pt x="287" y="468"/>
                  </a:cubicBezTo>
                  <a:cubicBezTo>
                    <a:pt x="270" y="429"/>
                    <a:pt x="235" y="377"/>
                    <a:pt x="218" y="337"/>
                  </a:cubicBezTo>
                  <a:cubicBezTo>
                    <a:pt x="200" y="303"/>
                    <a:pt x="200" y="268"/>
                    <a:pt x="235" y="268"/>
                  </a:cubicBezTo>
                  <a:lnTo>
                    <a:pt x="253" y="251"/>
                  </a:lnTo>
                  <a:cubicBezTo>
                    <a:pt x="287" y="212"/>
                    <a:pt x="309" y="160"/>
                    <a:pt x="270" y="121"/>
                  </a:cubicBezTo>
                  <a:lnTo>
                    <a:pt x="218" y="34"/>
                  </a:lnTo>
                  <a:cubicBezTo>
                    <a:pt x="207" y="10"/>
                    <a:pt x="183" y="1"/>
                    <a:pt x="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0"/>
            <p:cNvSpPr/>
            <p:nvPr/>
          </p:nvSpPr>
          <p:spPr>
            <a:xfrm>
              <a:off x="5227428" y="4377274"/>
              <a:ext cx="25300" cy="23701"/>
            </a:xfrm>
            <a:custGeom>
              <a:avLst/>
              <a:gdLst/>
              <a:ahLst/>
              <a:cxnLst/>
              <a:rect l="l" t="t" r="r" b="b"/>
              <a:pathLst>
                <a:path w="617" h="578" extrusionOk="0">
                  <a:moveTo>
                    <a:pt x="306" y="0"/>
                  </a:moveTo>
                  <a:cubicBezTo>
                    <a:pt x="178" y="0"/>
                    <a:pt x="50" y="101"/>
                    <a:pt x="35" y="245"/>
                  </a:cubicBezTo>
                  <a:cubicBezTo>
                    <a:pt x="0" y="388"/>
                    <a:pt x="92" y="549"/>
                    <a:pt x="252" y="571"/>
                  </a:cubicBezTo>
                  <a:cubicBezTo>
                    <a:pt x="273" y="575"/>
                    <a:pt x="294" y="578"/>
                    <a:pt x="316" y="578"/>
                  </a:cubicBezTo>
                  <a:cubicBezTo>
                    <a:pt x="443" y="578"/>
                    <a:pt x="565" y="491"/>
                    <a:pt x="595" y="354"/>
                  </a:cubicBezTo>
                  <a:cubicBezTo>
                    <a:pt x="617" y="189"/>
                    <a:pt x="525" y="46"/>
                    <a:pt x="361" y="6"/>
                  </a:cubicBezTo>
                  <a:cubicBezTo>
                    <a:pt x="342" y="2"/>
                    <a:pt x="324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0"/>
            <p:cNvSpPr/>
            <p:nvPr/>
          </p:nvSpPr>
          <p:spPr>
            <a:xfrm>
              <a:off x="5127256" y="4356772"/>
              <a:ext cx="26038" cy="23414"/>
            </a:xfrm>
            <a:custGeom>
              <a:avLst/>
              <a:gdLst/>
              <a:ahLst/>
              <a:cxnLst/>
              <a:rect l="l" t="t" r="r" b="b"/>
              <a:pathLst>
                <a:path w="635" h="571" extrusionOk="0">
                  <a:moveTo>
                    <a:pt x="341" y="1"/>
                  </a:moveTo>
                  <a:cubicBezTo>
                    <a:pt x="194" y="1"/>
                    <a:pt x="71" y="86"/>
                    <a:pt x="40" y="237"/>
                  </a:cubicBezTo>
                  <a:cubicBezTo>
                    <a:pt x="1" y="381"/>
                    <a:pt x="109" y="546"/>
                    <a:pt x="257" y="563"/>
                  </a:cubicBezTo>
                  <a:cubicBezTo>
                    <a:pt x="280" y="568"/>
                    <a:pt x="302" y="570"/>
                    <a:pt x="324" y="570"/>
                  </a:cubicBezTo>
                  <a:cubicBezTo>
                    <a:pt x="457" y="570"/>
                    <a:pt x="570" y="484"/>
                    <a:pt x="599" y="346"/>
                  </a:cubicBezTo>
                  <a:cubicBezTo>
                    <a:pt x="634" y="203"/>
                    <a:pt x="526" y="38"/>
                    <a:pt x="382" y="3"/>
                  </a:cubicBezTo>
                  <a:cubicBezTo>
                    <a:pt x="369" y="2"/>
                    <a:pt x="355" y="1"/>
                    <a:pt x="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0"/>
            <p:cNvSpPr/>
            <p:nvPr/>
          </p:nvSpPr>
          <p:spPr>
            <a:xfrm>
              <a:off x="5076903" y="4106199"/>
              <a:ext cx="263170" cy="367815"/>
            </a:xfrm>
            <a:custGeom>
              <a:avLst/>
              <a:gdLst/>
              <a:ahLst/>
              <a:cxnLst/>
              <a:rect l="l" t="t" r="r" b="b"/>
              <a:pathLst>
                <a:path w="6418" h="8970" extrusionOk="0">
                  <a:moveTo>
                    <a:pt x="1810" y="92"/>
                  </a:moveTo>
                  <a:lnTo>
                    <a:pt x="6257" y="1016"/>
                  </a:lnTo>
                  <a:cubicBezTo>
                    <a:pt x="6275" y="1033"/>
                    <a:pt x="6292" y="1033"/>
                    <a:pt x="6309" y="1051"/>
                  </a:cubicBezTo>
                  <a:cubicBezTo>
                    <a:pt x="6309" y="1068"/>
                    <a:pt x="6327" y="1086"/>
                    <a:pt x="6309" y="1125"/>
                  </a:cubicBezTo>
                  <a:lnTo>
                    <a:pt x="4721" y="8809"/>
                  </a:lnTo>
                  <a:cubicBezTo>
                    <a:pt x="4721" y="8843"/>
                    <a:pt x="4682" y="8878"/>
                    <a:pt x="4648" y="8878"/>
                  </a:cubicBezTo>
                  <a:lnTo>
                    <a:pt x="4630" y="8878"/>
                  </a:lnTo>
                  <a:lnTo>
                    <a:pt x="166" y="7958"/>
                  </a:lnTo>
                  <a:cubicBezTo>
                    <a:pt x="144" y="7941"/>
                    <a:pt x="127" y="7941"/>
                    <a:pt x="127" y="7919"/>
                  </a:cubicBezTo>
                  <a:cubicBezTo>
                    <a:pt x="109" y="7902"/>
                    <a:pt x="109" y="7867"/>
                    <a:pt x="109" y="7850"/>
                  </a:cubicBezTo>
                  <a:lnTo>
                    <a:pt x="1702" y="166"/>
                  </a:lnTo>
                  <a:cubicBezTo>
                    <a:pt x="1719" y="131"/>
                    <a:pt x="1754" y="92"/>
                    <a:pt x="1793" y="92"/>
                  </a:cubicBezTo>
                  <a:close/>
                  <a:moveTo>
                    <a:pt x="1793" y="1"/>
                  </a:moveTo>
                  <a:cubicBezTo>
                    <a:pt x="1702" y="1"/>
                    <a:pt x="1628" y="57"/>
                    <a:pt x="1610" y="148"/>
                  </a:cubicBezTo>
                  <a:lnTo>
                    <a:pt x="18" y="7832"/>
                  </a:lnTo>
                  <a:cubicBezTo>
                    <a:pt x="1" y="7919"/>
                    <a:pt x="57" y="8028"/>
                    <a:pt x="144" y="8049"/>
                  </a:cubicBezTo>
                  <a:lnTo>
                    <a:pt x="4613" y="8969"/>
                  </a:lnTo>
                  <a:lnTo>
                    <a:pt x="4648" y="8969"/>
                  </a:lnTo>
                  <a:cubicBezTo>
                    <a:pt x="4721" y="8969"/>
                    <a:pt x="4791" y="8917"/>
                    <a:pt x="4808" y="8826"/>
                  </a:cubicBezTo>
                  <a:lnTo>
                    <a:pt x="6401" y="1142"/>
                  </a:lnTo>
                  <a:cubicBezTo>
                    <a:pt x="6418" y="1051"/>
                    <a:pt x="6366" y="942"/>
                    <a:pt x="6275" y="925"/>
                  </a:cubicBezTo>
                  <a:lnTo>
                    <a:pt x="1827" y="1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0"/>
            <p:cNvSpPr/>
            <p:nvPr/>
          </p:nvSpPr>
          <p:spPr>
            <a:xfrm>
              <a:off x="5097036" y="4120099"/>
              <a:ext cx="230407" cy="306389"/>
            </a:xfrm>
            <a:custGeom>
              <a:avLst/>
              <a:gdLst/>
              <a:ahLst/>
              <a:cxnLst/>
              <a:rect l="l" t="t" r="r" b="b"/>
              <a:pathLst>
                <a:path w="5619" h="7472" extrusionOk="0">
                  <a:moveTo>
                    <a:pt x="2295" y="243"/>
                  </a:moveTo>
                  <a:lnTo>
                    <a:pt x="4664" y="729"/>
                  </a:lnTo>
                  <a:lnTo>
                    <a:pt x="4556" y="946"/>
                  </a:lnTo>
                  <a:cubicBezTo>
                    <a:pt x="4524" y="993"/>
                    <a:pt x="4483" y="1024"/>
                    <a:pt x="4438" y="1024"/>
                  </a:cubicBezTo>
                  <a:cubicBezTo>
                    <a:pt x="4428" y="1024"/>
                    <a:pt x="4418" y="1023"/>
                    <a:pt x="4408" y="1020"/>
                  </a:cubicBezTo>
                  <a:lnTo>
                    <a:pt x="2421" y="603"/>
                  </a:lnTo>
                  <a:cubicBezTo>
                    <a:pt x="2365" y="586"/>
                    <a:pt x="2330" y="551"/>
                    <a:pt x="2313" y="495"/>
                  </a:cubicBezTo>
                  <a:lnTo>
                    <a:pt x="2295" y="243"/>
                  </a:lnTo>
                  <a:close/>
                  <a:moveTo>
                    <a:pt x="1896" y="2773"/>
                  </a:moveTo>
                  <a:cubicBezTo>
                    <a:pt x="1896" y="2807"/>
                    <a:pt x="1879" y="2864"/>
                    <a:pt x="1879" y="2899"/>
                  </a:cubicBezTo>
                  <a:lnTo>
                    <a:pt x="1822" y="3155"/>
                  </a:lnTo>
                  <a:cubicBezTo>
                    <a:pt x="1822" y="3155"/>
                    <a:pt x="1805" y="3172"/>
                    <a:pt x="1805" y="3189"/>
                  </a:cubicBezTo>
                  <a:cubicBezTo>
                    <a:pt x="1788" y="3172"/>
                    <a:pt x="1753" y="3155"/>
                    <a:pt x="1736" y="3155"/>
                  </a:cubicBezTo>
                  <a:cubicBezTo>
                    <a:pt x="1716" y="3144"/>
                    <a:pt x="1702" y="3138"/>
                    <a:pt x="1691" y="3138"/>
                  </a:cubicBezTo>
                  <a:cubicBezTo>
                    <a:pt x="1679" y="3138"/>
                    <a:pt x="1670" y="3144"/>
                    <a:pt x="1662" y="3155"/>
                  </a:cubicBezTo>
                  <a:cubicBezTo>
                    <a:pt x="1627" y="3098"/>
                    <a:pt x="1605" y="3024"/>
                    <a:pt x="1627" y="2972"/>
                  </a:cubicBezTo>
                  <a:cubicBezTo>
                    <a:pt x="1644" y="2899"/>
                    <a:pt x="1679" y="2847"/>
                    <a:pt x="1736" y="2807"/>
                  </a:cubicBezTo>
                  <a:cubicBezTo>
                    <a:pt x="1770" y="2790"/>
                    <a:pt x="1805" y="2773"/>
                    <a:pt x="1861" y="2773"/>
                  </a:cubicBezTo>
                  <a:close/>
                  <a:moveTo>
                    <a:pt x="1692" y="3234"/>
                  </a:moveTo>
                  <a:cubicBezTo>
                    <a:pt x="1700" y="3234"/>
                    <a:pt x="1708" y="3236"/>
                    <a:pt x="1714" y="3241"/>
                  </a:cubicBezTo>
                  <a:cubicBezTo>
                    <a:pt x="1736" y="3241"/>
                    <a:pt x="1753" y="3263"/>
                    <a:pt x="1770" y="3280"/>
                  </a:cubicBezTo>
                  <a:cubicBezTo>
                    <a:pt x="1770" y="3298"/>
                    <a:pt x="1788" y="3315"/>
                    <a:pt x="1770" y="3332"/>
                  </a:cubicBezTo>
                  <a:cubicBezTo>
                    <a:pt x="1770" y="3389"/>
                    <a:pt x="1714" y="3406"/>
                    <a:pt x="1679" y="3406"/>
                  </a:cubicBezTo>
                  <a:cubicBezTo>
                    <a:pt x="1662" y="3406"/>
                    <a:pt x="1644" y="3389"/>
                    <a:pt x="1627" y="3371"/>
                  </a:cubicBezTo>
                  <a:cubicBezTo>
                    <a:pt x="1605" y="3350"/>
                    <a:pt x="1605" y="3332"/>
                    <a:pt x="1605" y="3298"/>
                  </a:cubicBezTo>
                  <a:cubicBezTo>
                    <a:pt x="1605" y="3280"/>
                    <a:pt x="1627" y="3280"/>
                    <a:pt x="1627" y="3263"/>
                  </a:cubicBezTo>
                  <a:lnTo>
                    <a:pt x="1644" y="3241"/>
                  </a:lnTo>
                  <a:cubicBezTo>
                    <a:pt x="1656" y="3241"/>
                    <a:pt x="1675" y="3234"/>
                    <a:pt x="1692" y="3234"/>
                  </a:cubicBezTo>
                  <a:close/>
                  <a:moveTo>
                    <a:pt x="4083" y="3241"/>
                  </a:moveTo>
                  <a:cubicBezTo>
                    <a:pt x="4122" y="3263"/>
                    <a:pt x="4157" y="3298"/>
                    <a:pt x="4174" y="3315"/>
                  </a:cubicBezTo>
                  <a:cubicBezTo>
                    <a:pt x="4209" y="3371"/>
                    <a:pt x="4209" y="3406"/>
                    <a:pt x="4209" y="3458"/>
                  </a:cubicBezTo>
                  <a:lnTo>
                    <a:pt x="4209" y="3497"/>
                  </a:lnTo>
                  <a:cubicBezTo>
                    <a:pt x="4191" y="3567"/>
                    <a:pt x="4157" y="3623"/>
                    <a:pt x="4122" y="3658"/>
                  </a:cubicBezTo>
                  <a:cubicBezTo>
                    <a:pt x="4083" y="3640"/>
                    <a:pt x="4066" y="3623"/>
                    <a:pt x="4048" y="3623"/>
                  </a:cubicBezTo>
                  <a:lnTo>
                    <a:pt x="3957" y="3623"/>
                  </a:lnTo>
                  <a:lnTo>
                    <a:pt x="3957" y="3588"/>
                  </a:lnTo>
                  <a:lnTo>
                    <a:pt x="4013" y="3332"/>
                  </a:lnTo>
                  <a:cubicBezTo>
                    <a:pt x="4031" y="3315"/>
                    <a:pt x="4031" y="3280"/>
                    <a:pt x="4031" y="3241"/>
                  </a:cubicBezTo>
                  <a:close/>
                  <a:moveTo>
                    <a:pt x="4031" y="3714"/>
                  </a:moveTo>
                  <a:cubicBezTo>
                    <a:pt x="4048" y="3714"/>
                    <a:pt x="4083" y="3749"/>
                    <a:pt x="4083" y="3766"/>
                  </a:cubicBezTo>
                  <a:cubicBezTo>
                    <a:pt x="4083" y="3784"/>
                    <a:pt x="4100" y="3805"/>
                    <a:pt x="4083" y="3823"/>
                  </a:cubicBezTo>
                  <a:cubicBezTo>
                    <a:pt x="4083" y="3840"/>
                    <a:pt x="4066" y="3857"/>
                    <a:pt x="4048" y="3875"/>
                  </a:cubicBezTo>
                  <a:cubicBezTo>
                    <a:pt x="4037" y="3875"/>
                    <a:pt x="4025" y="3883"/>
                    <a:pt x="4012" y="3883"/>
                  </a:cubicBezTo>
                  <a:cubicBezTo>
                    <a:pt x="4006" y="3883"/>
                    <a:pt x="3999" y="3881"/>
                    <a:pt x="3992" y="3875"/>
                  </a:cubicBezTo>
                  <a:cubicBezTo>
                    <a:pt x="3974" y="3875"/>
                    <a:pt x="3940" y="3857"/>
                    <a:pt x="3940" y="3840"/>
                  </a:cubicBezTo>
                  <a:cubicBezTo>
                    <a:pt x="3922" y="3840"/>
                    <a:pt x="3922" y="3823"/>
                    <a:pt x="3922" y="3805"/>
                  </a:cubicBezTo>
                  <a:lnTo>
                    <a:pt x="3922" y="3784"/>
                  </a:lnTo>
                  <a:cubicBezTo>
                    <a:pt x="3922" y="3766"/>
                    <a:pt x="3940" y="3732"/>
                    <a:pt x="3957" y="3732"/>
                  </a:cubicBezTo>
                  <a:cubicBezTo>
                    <a:pt x="3974" y="3714"/>
                    <a:pt x="3992" y="3714"/>
                    <a:pt x="4013" y="3714"/>
                  </a:cubicBezTo>
                  <a:close/>
                  <a:moveTo>
                    <a:pt x="2907" y="2430"/>
                  </a:moveTo>
                  <a:cubicBezTo>
                    <a:pt x="2963" y="2738"/>
                    <a:pt x="3146" y="2899"/>
                    <a:pt x="3163" y="2899"/>
                  </a:cubicBezTo>
                  <a:lnTo>
                    <a:pt x="3180" y="2916"/>
                  </a:lnTo>
                  <a:cubicBezTo>
                    <a:pt x="3198" y="2916"/>
                    <a:pt x="3215" y="2899"/>
                    <a:pt x="3215" y="2899"/>
                  </a:cubicBezTo>
                  <a:cubicBezTo>
                    <a:pt x="3232" y="2881"/>
                    <a:pt x="3232" y="2847"/>
                    <a:pt x="3215" y="2829"/>
                  </a:cubicBezTo>
                  <a:cubicBezTo>
                    <a:pt x="3215" y="2829"/>
                    <a:pt x="3055" y="2682"/>
                    <a:pt x="3016" y="2430"/>
                  </a:cubicBezTo>
                  <a:lnTo>
                    <a:pt x="3016" y="2430"/>
                  </a:lnTo>
                  <a:cubicBezTo>
                    <a:pt x="3037" y="2465"/>
                    <a:pt x="3055" y="2482"/>
                    <a:pt x="3072" y="2521"/>
                  </a:cubicBezTo>
                  <a:cubicBezTo>
                    <a:pt x="3254" y="2755"/>
                    <a:pt x="3506" y="2972"/>
                    <a:pt x="3775" y="3133"/>
                  </a:cubicBezTo>
                  <a:cubicBezTo>
                    <a:pt x="3775" y="3155"/>
                    <a:pt x="3797" y="3155"/>
                    <a:pt x="3814" y="3172"/>
                  </a:cubicBezTo>
                  <a:cubicBezTo>
                    <a:pt x="3849" y="3189"/>
                    <a:pt x="3883" y="3207"/>
                    <a:pt x="3922" y="3224"/>
                  </a:cubicBezTo>
                  <a:lnTo>
                    <a:pt x="3940" y="3224"/>
                  </a:lnTo>
                  <a:cubicBezTo>
                    <a:pt x="3940" y="3263"/>
                    <a:pt x="3940" y="3298"/>
                    <a:pt x="3922" y="3315"/>
                  </a:cubicBezTo>
                  <a:lnTo>
                    <a:pt x="3866" y="3567"/>
                  </a:lnTo>
                  <a:cubicBezTo>
                    <a:pt x="3866" y="3606"/>
                    <a:pt x="3849" y="3640"/>
                    <a:pt x="3849" y="3658"/>
                  </a:cubicBezTo>
                  <a:cubicBezTo>
                    <a:pt x="3831" y="3697"/>
                    <a:pt x="3831" y="3732"/>
                    <a:pt x="3814" y="3749"/>
                  </a:cubicBezTo>
                  <a:cubicBezTo>
                    <a:pt x="3740" y="3931"/>
                    <a:pt x="3614" y="4092"/>
                    <a:pt x="3432" y="4200"/>
                  </a:cubicBezTo>
                  <a:cubicBezTo>
                    <a:pt x="3363" y="4257"/>
                    <a:pt x="3272" y="4291"/>
                    <a:pt x="3180" y="4326"/>
                  </a:cubicBezTo>
                  <a:cubicBezTo>
                    <a:pt x="3146" y="4348"/>
                    <a:pt x="3107" y="4348"/>
                    <a:pt x="3089" y="4348"/>
                  </a:cubicBezTo>
                  <a:cubicBezTo>
                    <a:pt x="3018" y="4365"/>
                    <a:pt x="2950" y="4374"/>
                    <a:pt x="2885" y="4374"/>
                  </a:cubicBezTo>
                  <a:cubicBezTo>
                    <a:pt x="2819" y="4374"/>
                    <a:pt x="2755" y="4365"/>
                    <a:pt x="2690" y="4348"/>
                  </a:cubicBezTo>
                  <a:cubicBezTo>
                    <a:pt x="2547" y="4326"/>
                    <a:pt x="2421" y="4274"/>
                    <a:pt x="2313" y="4183"/>
                  </a:cubicBezTo>
                  <a:cubicBezTo>
                    <a:pt x="2278" y="4165"/>
                    <a:pt x="2256" y="4148"/>
                    <a:pt x="2239" y="4131"/>
                  </a:cubicBezTo>
                  <a:cubicBezTo>
                    <a:pt x="2169" y="4074"/>
                    <a:pt x="2096" y="4001"/>
                    <a:pt x="2061" y="3914"/>
                  </a:cubicBezTo>
                  <a:cubicBezTo>
                    <a:pt x="1931" y="3749"/>
                    <a:pt x="1879" y="3549"/>
                    <a:pt x="1896" y="3350"/>
                  </a:cubicBezTo>
                  <a:lnTo>
                    <a:pt x="1896" y="3263"/>
                  </a:lnTo>
                  <a:cubicBezTo>
                    <a:pt x="1896" y="3224"/>
                    <a:pt x="1896" y="3189"/>
                    <a:pt x="1913" y="3172"/>
                  </a:cubicBezTo>
                  <a:lnTo>
                    <a:pt x="1953" y="2916"/>
                  </a:lnTo>
                  <a:cubicBezTo>
                    <a:pt x="1970" y="2881"/>
                    <a:pt x="1970" y="2847"/>
                    <a:pt x="1987" y="2807"/>
                  </a:cubicBezTo>
                  <a:lnTo>
                    <a:pt x="2005" y="2807"/>
                  </a:lnTo>
                  <a:cubicBezTo>
                    <a:pt x="2039" y="2829"/>
                    <a:pt x="2096" y="2829"/>
                    <a:pt x="2130" y="2829"/>
                  </a:cubicBezTo>
                  <a:cubicBezTo>
                    <a:pt x="2421" y="2807"/>
                    <a:pt x="2729" y="2612"/>
                    <a:pt x="2907" y="2430"/>
                  </a:cubicBezTo>
                  <a:close/>
                  <a:moveTo>
                    <a:pt x="2295" y="4274"/>
                  </a:moveTo>
                  <a:cubicBezTo>
                    <a:pt x="2404" y="4365"/>
                    <a:pt x="2530" y="4417"/>
                    <a:pt x="2673" y="4434"/>
                  </a:cubicBezTo>
                  <a:cubicBezTo>
                    <a:pt x="2747" y="4456"/>
                    <a:pt x="2820" y="4456"/>
                    <a:pt x="2890" y="4456"/>
                  </a:cubicBezTo>
                  <a:lnTo>
                    <a:pt x="3072" y="4456"/>
                  </a:lnTo>
                  <a:lnTo>
                    <a:pt x="3016" y="4760"/>
                  </a:lnTo>
                  <a:cubicBezTo>
                    <a:pt x="3016" y="4799"/>
                    <a:pt x="3016" y="4834"/>
                    <a:pt x="3037" y="4868"/>
                  </a:cubicBezTo>
                  <a:cubicBezTo>
                    <a:pt x="3072" y="4942"/>
                    <a:pt x="3124" y="4977"/>
                    <a:pt x="3198" y="4999"/>
                  </a:cubicBezTo>
                  <a:lnTo>
                    <a:pt x="3341" y="5033"/>
                  </a:lnTo>
                  <a:cubicBezTo>
                    <a:pt x="3220" y="5338"/>
                    <a:pt x="2931" y="5540"/>
                    <a:pt x="2614" y="5540"/>
                  </a:cubicBezTo>
                  <a:cubicBezTo>
                    <a:pt x="2556" y="5540"/>
                    <a:pt x="2497" y="5533"/>
                    <a:pt x="2438" y="5519"/>
                  </a:cubicBezTo>
                  <a:cubicBezTo>
                    <a:pt x="2039" y="5450"/>
                    <a:pt x="1788" y="5107"/>
                    <a:pt x="1805" y="4708"/>
                  </a:cubicBezTo>
                  <a:lnTo>
                    <a:pt x="1805" y="4708"/>
                  </a:lnTo>
                  <a:lnTo>
                    <a:pt x="1953" y="4743"/>
                  </a:lnTo>
                  <a:cubicBezTo>
                    <a:pt x="1965" y="4746"/>
                    <a:pt x="1978" y="4747"/>
                    <a:pt x="1991" y="4747"/>
                  </a:cubicBezTo>
                  <a:cubicBezTo>
                    <a:pt x="2048" y="4747"/>
                    <a:pt x="2105" y="4719"/>
                    <a:pt x="2148" y="4690"/>
                  </a:cubicBezTo>
                  <a:cubicBezTo>
                    <a:pt x="2169" y="4651"/>
                    <a:pt x="2187" y="4617"/>
                    <a:pt x="2204" y="4582"/>
                  </a:cubicBezTo>
                  <a:lnTo>
                    <a:pt x="2295" y="4274"/>
                  </a:lnTo>
                  <a:close/>
                  <a:moveTo>
                    <a:pt x="1588" y="96"/>
                  </a:moveTo>
                  <a:lnTo>
                    <a:pt x="2204" y="226"/>
                  </a:lnTo>
                  <a:lnTo>
                    <a:pt x="2222" y="495"/>
                  </a:lnTo>
                  <a:cubicBezTo>
                    <a:pt x="2239" y="586"/>
                    <a:pt x="2313" y="677"/>
                    <a:pt x="2404" y="694"/>
                  </a:cubicBezTo>
                  <a:lnTo>
                    <a:pt x="4391" y="1111"/>
                  </a:lnTo>
                  <a:lnTo>
                    <a:pt x="4447" y="1111"/>
                  </a:lnTo>
                  <a:cubicBezTo>
                    <a:pt x="4517" y="1111"/>
                    <a:pt x="4591" y="1072"/>
                    <a:pt x="4625" y="1003"/>
                  </a:cubicBezTo>
                  <a:lnTo>
                    <a:pt x="4751" y="768"/>
                  </a:lnTo>
                  <a:lnTo>
                    <a:pt x="5385" y="894"/>
                  </a:lnTo>
                  <a:cubicBezTo>
                    <a:pt x="5458" y="911"/>
                    <a:pt x="5510" y="985"/>
                    <a:pt x="5493" y="1072"/>
                  </a:cubicBezTo>
                  <a:lnTo>
                    <a:pt x="4209" y="7255"/>
                  </a:lnTo>
                  <a:cubicBezTo>
                    <a:pt x="4209" y="7311"/>
                    <a:pt x="4174" y="7346"/>
                    <a:pt x="4122" y="7363"/>
                  </a:cubicBezTo>
                  <a:lnTo>
                    <a:pt x="4265" y="5866"/>
                  </a:lnTo>
                  <a:cubicBezTo>
                    <a:pt x="4300" y="5450"/>
                    <a:pt x="4031" y="5068"/>
                    <a:pt x="3614" y="4999"/>
                  </a:cubicBezTo>
                  <a:lnTo>
                    <a:pt x="3415" y="4942"/>
                  </a:lnTo>
                  <a:lnTo>
                    <a:pt x="3215" y="4907"/>
                  </a:lnTo>
                  <a:cubicBezTo>
                    <a:pt x="3146" y="4890"/>
                    <a:pt x="3107" y="4834"/>
                    <a:pt x="3107" y="4760"/>
                  </a:cubicBezTo>
                  <a:lnTo>
                    <a:pt x="3163" y="4434"/>
                  </a:lnTo>
                  <a:cubicBezTo>
                    <a:pt x="3272" y="4400"/>
                    <a:pt x="3397" y="4348"/>
                    <a:pt x="3488" y="4291"/>
                  </a:cubicBezTo>
                  <a:cubicBezTo>
                    <a:pt x="3649" y="4183"/>
                    <a:pt x="3775" y="4040"/>
                    <a:pt x="3849" y="3892"/>
                  </a:cubicBezTo>
                  <a:lnTo>
                    <a:pt x="3866" y="3892"/>
                  </a:lnTo>
                  <a:cubicBezTo>
                    <a:pt x="3883" y="3931"/>
                    <a:pt x="3922" y="3966"/>
                    <a:pt x="3974" y="3966"/>
                  </a:cubicBezTo>
                  <a:cubicBezTo>
                    <a:pt x="3974" y="3983"/>
                    <a:pt x="3992" y="3983"/>
                    <a:pt x="4013" y="3983"/>
                  </a:cubicBezTo>
                  <a:cubicBezTo>
                    <a:pt x="4048" y="3983"/>
                    <a:pt x="4083" y="3966"/>
                    <a:pt x="4100" y="3949"/>
                  </a:cubicBezTo>
                  <a:cubicBezTo>
                    <a:pt x="4139" y="3931"/>
                    <a:pt x="4174" y="3875"/>
                    <a:pt x="4174" y="3840"/>
                  </a:cubicBezTo>
                  <a:cubicBezTo>
                    <a:pt x="4191" y="3805"/>
                    <a:pt x="4191" y="3766"/>
                    <a:pt x="4174" y="3732"/>
                  </a:cubicBezTo>
                  <a:cubicBezTo>
                    <a:pt x="4248" y="3675"/>
                    <a:pt x="4282" y="3606"/>
                    <a:pt x="4300" y="3532"/>
                  </a:cubicBezTo>
                  <a:cubicBezTo>
                    <a:pt x="4317" y="3441"/>
                    <a:pt x="4300" y="3350"/>
                    <a:pt x="4248" y="3280"/>
                  </a:cubicBezTo>
                  <a:cubicBezTo>
                    <a:pt x="4230" y="3241"/>
                    <a:pt x="4209" y="3224"/>
                    <a:pt x="4191" y="3207"/>
                  </a:cubicBezTo>
                  <a:cubicBezTo>
                    <a:pt x="4265" y="3155"/>
                    <a:pt x="4317" y="3046"/>
                    <a:pt x="4356" y="2864"/>
                  </a:cubicBezTo>
                  <a:cubicBezTo>
                    <a:pt x="4374" y="2738"/>
                    <a:pt x="4374" y="2612"/>
                    <a:pt x="4374" y="2482"/>
                  </a:cubicBezTo>
                  <a:cubicBezTo>
                    <a:pt x="4556" y="2465"/>
                    <a:pt x="4716" y="2322"/>
                    <a:pt x="4773" y="2122"/>
                  </a:cubicBezTo>
                  <a:cubicBezTo>
                    <a:pt x="4807" y="1888"/>
                    <a:pt x="4664" y="1636"/>
                    <a:pt x="4408" y="1580"/>
                  </a:cubicBezTo>
                  <a:cubicBezTo>
                    <a:pt x="4380" y="1575"/>
                    <a:pt x="4351" y="1572"/>
                    <a:pt x="4324" y="1572"/>
                  </a:cubicBezTo>
                  <a:cubicBezTo>
                    <a:pt x="4159" y="1572"/>
                    <a:pt x="4015" y="1657"/>
                    <a:pt x="3922" y="1779"/>
                  </a:cubicBezTo>
                  <a:cubicBezTo>
                    <a:pt x="3746" y="1679"/>
                    <a:pt x="3550" y="1633"/>
                    <a:pt x="3371" y="1633"/>
                  </a:cubicBezTo>
                  <a:cubicBezTo>
                    <a:pt x="3255" y="1633"/>
                    <a:pt x="3146" y="1652"/>
                    <a:pt x="3055" y="1688"/>
                  </a:cubicBezTo>
                  <a:cubicBezTo>
                    <a:pt x="2981" y="1614"/>
                    <a:pt x="2890" y="1580"/>
                    <a:pt x="2781" y="1545"/>
                  </a:cubicBezTo>
                  <a:cubicBezTo>
                    <a:pt x="2720" y="1529"/>
                    <a:pt x="2660" y="1522"/>
                    <a:pt x="2601" y="1522"/>
                  </a:cubicBezTo>
                  <a:cubicBezTo>
                    <a:pt x="2255" y="1522"/>
                    <a:pt x="1948" y="1776"/>
                    <a:pt x="1822" y="2087"/>
                  </a:cubicBezTo>
                  <a:cubicBezTo>
                    <a:pt x="1753" y="2248"/>
                    <a:pt x="1714" y="2521"/>
                    <a:pt x="1805" y="2682"/>
                  </a:cubicBezTo>
                  <a:cubicBezTo>
                    <a:pt x="1770" y="2699"/>
                    <a:pt x="1714" y="2721"/>
                    <a:pt x="1679" y="2738"/>
                  </a:cubicBezTo>
                  <a:cubicBezTo>
                    <a:pt x="1605" y="2790"/>
                    <a:pt x="1553" y="2864"/>
                    <a:pt x="1536" y="2955"/>
                  </a:cubicBezTo>
                  <a:cubicBezTo>
                    <a:pt x="1519" y="3024"/>
                    <a:pt x="1536" y="3116"/>
                    <a:pt x="1571" y="3189"/>
                  </a:cubicBezTo>
                  <a:cubicBezTo>
                    <a:pt x="1553" y="3207"/>
                    <a:pt x="1536" y="3241"/>
                    <a:pt x="1519" y="3280"/>
                  </a:cubicBezTo>
                  <a:cubicBezTo>
                    <a:pt x="1497" y="3389"/>
                    <a:pt x="1571" y="3480"/>
                    <a:pt x="1662" y="3497"/>
                  </a:cubicBezTo>
                  <a:lnTo>
                    <a:pt x="1697" y="3497"/>
                  </a:lnTo>
                  <a:cubicBezTo>
                    <a:pt x="1736" y="3497"/>
                    <a:pt x="1770" y="3480"/>
                    <a:pt x="1805" y="3458"/>
                  </a:cubicBezTo>
                  <a:cubicBezTo>
                    <a:pt x="1805" y="3640"/>
                    <a:pt x="1879" y="3823"/>
                    <a:pt x="1970" y="3966"/>
                  </a:cubicBezTo>
                  <a:cubicBezTo>
                    <a:pt x="2039" y="4074"/>
                    <a:pt x="2113" y="4148"/>
                    <a:pt x="2204" y="4218"/>
                  </a:cubicBezTo>
                  <a:lnTo>
                    <a:pt x="2113" y="4565"/>
                  </a:lnTo>
                  <a:cubicBezTo>
                    <a:pt x="2096" y="4617"/>
                    <a:pt x="2039" y="4651"/>
                    <a:pt x="1987" y="4651"/>
                  </a:cubicBezTo>
                  <a:lnTo>
                    <a:pt x="1970" y="4651"/>
                  </a:lnTo>
                  <a:lnTo>
                    <a:pt x="1770" y="4599"/>
                  </a:lnTo>
                  <a:lnTo>
                    <a:pt x="1553" y="4565"/>
                  </a:lnTo>
                  <a:cubicBezTo>
                    <a:pt x="1505" y="4554"/>
                    <a:pt x="1456" y="4550"/>
                    <a:pt x="1406" y="4550"/>
                  </a:cubicBezTo>
                  <a:cubicBezTo>
                    <a:pt x="1267" y="4550"/>
                    <a:pt x="1125" y="4588"/>
                    <a:pt x="994" y="4651"/>
                  </a:cubicBezTo>
                  <a:cubicBezTo>
                    <a:pt x="829" y="4743"/>
                    <a:pt x="686" y="4907"/>
                    <a:pt x="629" y="5107"/>
                  </a:cubicBezTo>
                  <a:lnTo>
                    <a:pt x="161" y="6552"/>
                  </a:lnTo>
                  <a:cubicBezTo>
                    <a:pt x="126" y="6517"/>
                    <a:pt x="109" y="6461"/>
                    <a:pt x="109" y="6409"/>
                  </a:cubicBezTo>
                  <a:lnTo>
                    <a:pt x="1388" y="226"/>
                  </a:lnTo>
                  <a:cubicBezTo>
                    <a:pt x="1410" y="187"/>
                    <a:pt x="1428" y="152"/>
                    <a:pt x="1462" y="117"/>
                  </a:cubicBezTo>
                  <a:cubicBezTo>
                    <a:pt x="1480" y="96"/>
                    <a:pt x="1519" y="96"/>
                    <a:pt x="1553" y="96"/>
                  </a:cubicBezTo>
                  <a:close/>
                  <a:moveTo>
                    <a:pt x="1403" y="4638"/>
                  </a:moveTo>
                  <a:cubicBezTo>
                    <a:pt x="1448" y="4638"/>
                    <a:pt x="1492" y="4642"/>
                    <a:pt x="1536" y="4651"/>
                  </a:cubicBezTo>
                  <a:lnTo>
                    <a:pt x="1714" y="4690"/>
                  </a:lnTo>
                  <a:cubicBezTo>
                    <a:pt x="1679" y="5124"/>
                    <a:pt x="1987" y="5519"/>
                    <a:pt x="2421" y="5610"/>
                  </a:cubicBezTo>
                  <a:cubicBezTo>
                    <a:pt x="2473" y="5628"/>
                    <a:pt x="2547" y="5628"/>
                    <a:pt x="2603" y="5628"/>
                  </a:cubicBezTo>
                  <a:cubicBezTo>
                    <a:pt x="2963" y="5628"/>
                    <a:pt x="3306" y="5393"/>
                    <a:pt x="3432" y="5051"/>
                  </a:cubicBezTo>
                  <a:lnTo>
                    <a:pt x="3597" y="5085"/>
                  </a:lnTo>
                  <a:cubicBezTo>
                    <a:pt x="3957" y="5159"/>
                    <a:pt x="4209" y="5484"/>
                    <a:pt x="4174" y="5845"/>
                  </a:cubicBezTo>
                  <a:lnTo>
                    <a:pt x="4031" y="7385"/>
                  </a:lnTo>
                  <a:lnTo>
                    <a:pt x="234" y="6587"/>
                  </a:lnTo>
                  <a:lnTo>
                    <a:pt x="703" y="5142"/>
                  </a:lnTo>
                  <a:cubicBezTo>
                    <a:pt x="777" y="4959"/>
                    <a:pt x="885" y="4816"/>
                    <a:pt x="1046" y="4725"/>
                  </a:cubicBezTo>
                  <a:cubicBezTo>
                    <a:pt x="1154" y="4671"/>
                    <a:pt x="1279" y="4638"/>
                    <a:pt x="1403" y="4638"/>
                  </a:cubicBezTo>
                  <a:close/>
                  <a:moveTo>
                    <a:pt x="1547" y="0"/>
                  </a:moveTo>
                  <a:cubicBezTo>
                    <a:pt x="1497" y="0"/>
                    <a:pt x="1448" y="19"/>
                    <a:pt x="1410" y="44"/>
                  </a:cubicBezTo>
                  <a:cubicBezTo>
                    <a:pt x="1354" y="78"/>
                    <a:pt x="1319" y="135"/>
                    <a:pt x="1302" y="204"/>
                  </a:cubicBezTo>
                  <a:lnTo>
                    <a:pt x="17" y="6387"/>
                  </a:lnTo>
                  <a:cubicBezTo>
                    <a:pt x="0" y="6495"/>
                    <a:pt x="52" y="6604"/>
                    <a:pt x="161" y="6660"/>
                  </a:cubicBezTo>
                  <a:lnTo>
                    <a:pt x="178" y="6660"/>
                  </a:lnTo>
                  <a:lnTo>
                    <a:pt x="178" y="6678"/>
                  </a:lnTo>
                  <a:lnTo>
                    <a:pt x="217" y="6678"/>
                  </a:lnTo>
                  <a:lnTo>
                    <a:pt x="4013" y="7472"/>
                  </a:lnTo>
                  <a:lnTo>
                    <a:pt x="4066" y="7472"/>
                  </a:lnTo>
                  <a:cubicBezTo>
                    <a:pt x="4191" y="7472"/>
                    <a:pt x="4282" y="7385"/>
                    <a:pt x="4300" y="7276"/>
                  </a:cubicBezTo>
                  <a:lnTo>
                    <a:pt x="5584" y="1094"/>
                  </a:lnTo>
                  <a:cubicBezTo>
                    <a:pt x="5619" y="963"/>
                    <a:pt x="5532" y="820"/>
                    <a:pt x="5402" y="803"/>
                  </a:cubicBezTo>
                  <a:lnTo>
                    <a:pt x="4734" y="660"/>
                  </a:lnTo>
                  <a:lnTo>
                    <a:pt x="2256" y="152"/>
                  </a:lnTo>
                  <a:lnTo>
                    <a:pt x="1605" y="9"/>
                  </a:lnTo>
                  <a:cubicBezTo>
                    <a:pt x="1586" y="3"/>
                    <a:pt x="1567" y="0"/>
                    <a:pt x="154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0"/>
            <p:cNvSpPr/>
            <p:nvPr/>
          </p:nvSpPr>
          <p:spPr>
            <a:xfrm>
              <a:off x="5191837" y="4238066"/>
              <a:ext cx="12671" cy="11522"/>
            </a:xfrm>
            <a:custGeom>
              <a:avLst/>
              <a:gdLst/>
              <a:ahLst/>
              <a:cxnLst/>
              <a:rect l="l" t="t" r="r" b="b"/>
              <a:pathLst>
                <a:path w="309" h="281" extrusionOk="0">
                  <a:moveTo>
                    <a:pt x="154" y="1"/>
                  </a:moveTo>
                  <a:cubicBezTo>
                    <a:pt x="91" y="1"/>
                    <a:pt x="33" y="49"/>
                    <a:pt x="18" y="113"/>
                  </a:cubicBezTo>
                  <a:cubicBezTo>
                    <a:pt x="1" y="186"/>
                    <a:pt x="53" y="256"/>
                    <a:pt x="126" y="278"/>
                  </a:cubicBezTo>
                  <a:cubicBezTo>
                    <a:pt x="136" y="280"/>
                    <a:pt x="145" y="281"/>
                    <a:pt x="154" y="281"/>
                  </a:cubicBezTo>
                  <a:cubicBezTo>
                    <a:pt x="217" y="281"/>
                    <a:pt x="272" y="230"/>
                    <a:pt x="291" y="169"/>
                  </a:cubicBezTo>
                  <a:cubicBezTo>
                    <a:pt x="309" y="95"/>
                    <a:pt x="252" y="22"/>
                    <a:pt x="183" y="4"/>
                  </a:cubicBezTo>
                  <a:cubicBezTo>
                    <a:pt x="173" y="2"/>
                    <a:pt x="164" y="1"/>
                    <a:pt x="15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0"/>
            <p:cNvSpPr/>
            <p:nvPr/>
          </p:nvSpPr>
          <p:spPr>
            <a:xfrm>
              <a:off x="5231159" y="4246308"/>
              <a:ext cx="13655" cy="11317"/>
            </a:xfrm>
            <a:custGeom>
              <a:avLst/>
              <a:gdLst/>
              <a:ahLst/>
              <a:cxnLst/>
              <a:rect l="l" t="t" r="r" b="b"/>
              <a:pathLst>
                <a:path w="333" h="276" extrusionOk="0">
                  <a:moveTo>
                    <a:pt x="151" y="0"/>
                  </a:moveTo>
                  <a:cubicBezTo>
                    <a:pt x="77" y="0"/>
                    <a:pt x="18" y="61"/>
                    <a:pt x="18" y="111"/>
                  </a:cubicBezTo>
                  <a:cubicBezTo>
                    <a:pt x="1" y="185"/>
                    <a:pt x="53" y="254"/>
                    <a:pt x="109" y="272"/>
                  </a:cubicBezTo>
                  <a:cubicBezTo>
                    <a:pt x="122" y="274"/>
                    <a:pt x="135" y="276"/>
                    <a:pt x="147" y="276"/>
                  </a:cubicBezTo>
                  <a:cubicBezTo>
                    <a:pt x="312" y="276"/>
                    <a:pt x="332" y="35"/>
                    <a:pt x="178" y="3"/>
                  </a:cubicBezTo>
                  <a:cubicBezTo>
                    <a:pt x="169" y="1"/>
                    <a:pt x="160" y="0"/>
                    <a:pt x="15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0"/>
            <p:cNvSpPr/>
            <p:nvPr/>
          </p:nvSpPr>
          <p:spPr>
            <a:xfrm>
              <a:off x="5205901" y="4253894"/>
              <a:ext cx="18534" cy="15500"/>
            </a:xfrm>
            <a:custGeom>
              <a:avLst/>
              <a:gdLst/>
              <a:ahLst/>
              <a:cxnLst/>
              <a:rect l="l" t="t" r="r" b="b"/>
              <a:pathLst>
                <a:path w="452" h="378" extrusionOk="0">
                  <a:moveTo>
                    <a:pt x="74" y="0"/>
                  </a:moveTo>
                  <a:cubicBezTo>
                    <a:pt x="57" y="0"/>
                    <a:pt x="18" y="17"/>
                    <a:pt x="18" y="35"/>
                  </a:cubicBezTo>
                  <a:cubicBezTo>
                    <a:pt x="0" y="143"/>
                    <a:pt x="0" y="234"/>
                    <a:pt x="57" y="304"/>
                  </a:cubicBezTo>
                  <a:cubicBezTo>
                    <a:pt x="57" y="304"/>
                    <a:pt x="74" y="325"/>
                    <a:pt x="92" y="343"/>
                  </a:cubicBezTo>
                  <a:cubicBezTo>
                    <a:pt x="126" y="377"/>
                    <a:pt x="165" y="377"/>
                    <a:pt x="217" y="377"/>
                  </a:cubicBezTo>
                  <a:lnTo>
                    <a:pt x="308" y="377"/>
                  </a:lnTo>
                  <a:cubicBezTo>
                    <a:pt x="308" y="360"/>
                    <a:pt x="326" y="360"/>
                    <a:pt x="326" y="360"/>
                  </a:cubicBezTo>
                  <a:cubicBezTo>
                    <a:pt x="400" y="304"/>
                    <a:pt x="452" y="234"/>
                    <a:pt x="452" y="126"/>
                  </a:cubicBezTo>
                  <a:cubicBezTo>
                    <a:pt x="452" y="87"/>
                    <a:pt x="434" y="69"/>
                    <a:pt x="417" y="69"/>
                  </a:cubicBezTo>
                  <a:cubicBezTo>
                    <a:pt x="382" y="69"/>
                    <a:pt x="361" y="87"/>
                    <a:pt x="361" y="108"/>
                  </a:cubicBezTo>
                  <a:cubicBezTo>
                    <a:pt x="361" y="195"/>
                    <a:pt x="326" y="252"/>
                    <a:pt x="274" y="286"/>
                  </a:cubicBezTo>
                  <a:cubicBezTo>
                    <a:pt x="257" y="291"/>
                    <a:pt x="243" y="294"/>
                    <a:pt x="229" y="294"/>
                  </a:cubicBezTo>
                  <a:cubicBezTo>
                    <a:pt x="197" y="294"/>
                    <a:pt x="171" y="281"/>
                    <a:pt x="144" y="269"/>
                  </a:cubicBezTo>
                  <a:cubicBezTo>
                    <a:pt x="92" y="234"/>
                    <a:pt x="92" y="143"/>
                    <a:pt x="109" y="52"/>
                  </a:cubicBezTo>
                  <a:cubicBezTo>
                    <a:pt x="109" y="3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0"/>
            <p:cNvSpPr/>
            <p:nvPr/>
          </p:nvSpPr>
          <p:spPr>
            <a:xfrm>
              <a:off x="5165881" y="4416842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382" y="91"/>
                  </a:moveTo>
                  <a:cubicBezTo>
                    <a:pt x="508" y="126"/>
                    <a:pt x="599" y="256"/>
                    <a:pt x="560" y="382"/>
                  </a:cubicBezTo>
                  <a:cubicBezTo>
                    <a:pt x="543" y="491"/>
                    <a:pt x="434" y="560"/>
                    <a:pt x="326" y="560"/>
                  </a:cubicBezTo>
                  <a:lnTo>
                    <a:pt x="291" y="560"/>
                  </a:lnTo>
                  <a:cubicBezTo>
                    <a:pt x="165" y="525"/>
                    <a:pt x="74" y="400"/>
                    <a:pt x="109" y="274"/>
                  </a:cubicBezTo>
                  <a:cubicBezTo>
                    <a:pt x="126" y="165"/>
                    <a:pt x="217" y="91"/>
                    <a:pt x="326" y="91"/>
                  </a:cubicBezTo>
                  <a:close/>
                  <a:moveTo>
                    <a:pt x="326" y="0"/>
                  </a:moveTo>
                  <a:cubicBezTo>
                    <a:pt x="182" y="0"/>
                    <a:pt x="35" y="109"/>
                    <a:pt x="18" y="256"/>
                  </a:cubicBezTo>
                  <a:cubicBezTo>
                    <a:pt x="0" y="343"/>
                    <a:pt x="18" y="434"/>
                    <a:pt x="57" y="508"/>
                  </a:cubicBezTo>
                  <a:cubicBezTo>
                    <a:pt x="109" y="582"/>
                    <a:pt x="182" y="634"/>
                    <a:pt x="274" y="651"/>
                  </a:cubicBezTo>
                  <a:lnTo>
                    <a:pt x="326" y="651"/>
                  </a:lnTo>
                  <a:cubicBezTo>
                    <a:pt x="490" y="651"/>
                    <a:pt x="616" y="543"/>
                    <a:pt x="651" y="400"/>
                  </a:cubicBezTo>
                  <a:cubicBezTo>
                    <a:pt x="668" y="308"/>
                    <a:pt x="651" y="217"/>
                    <a:pt x="616" y="148"/>
                  </a:cubicBezTo>
                  <a:cubicBezTo>
                    <a:pt x="560" y="74"/>
                    <a:pt x="490" y="18"/>
                    <a:pt x="39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0"/>
            <p:cNvSpPr/>
            <p:nvPr/>
          </p:nvSpPr>
          <p:spPr>
            <a:xfrm>
              <a:off x="5163749" y="4354558"/>
              <a:ext cx="51789" cy="48960"/>
            </a:xfrm>
            <a:custGeom>
              <a:avLst/>
              <a:gdLst/>
              <a:ahLst/>
              <a:cxnLst/>
              <a:rect l="l" t="t" r="r" b="b"/>
              <a:pathLst>
                <a:path w="1263" h="1194" extrusionOk="0">
                  <a:moveTo>
                    <a:pt x="651" y="92"/>
                  </a:moveTo>
                  <a:cubicBezTo>
                    <a:pt x="686" y="92"/>
                    <a:pt x="720" y="92"/>
                    <a:pt x="738" y="109"/>
                  </a:cubicBezTo>
                  <a:cubicBezTo>
                    <a:pt x="1028" y="166"/>
                    <a:pt x="1193" y="417"/>
                    <a:pt x="1137" y="691"/>
                  </a:cubicBezTo>
                  <a:cubicBezTo>
                    <a:pt x="1120" y="799"/>
                    <a:pt x="1063" y="886"/>
                    <a:pt x="994" y="960"/>
                  </a:cubicBezTo>
                  <a:cubicBezTo>
                    <a:pt x="903" y="1051"/>
                    <a:pt x="777" y="1103"/>
                    <a:pt x="651" y="1103"/>
                  </a:cubicBezTo>
                  <a:cubicBezTo>
                    <a:pt x="612" y="1103"/>
                    <a:pt x="577" y="1085"/>
                    <a:pt x="542" y="1085"/>
                  </a:cubicBezTo>
                  <a:cubicBezTo>
                    <a:pt x="269" y="1033"/>
                    <a:pt x="87" y="760"/>
                    <a:pt x="161" y="491"/>
                  </a:cubicBezTo>
                  <a:cubicBezTo>
                    <a:pt x="161" y="417"/>
                    <a:pt x="195" y="344"/>
                    <a:pt x="252" y="291"/>
                  </a:cubicBezTo>
                  <a:cubicBezTo>
                    <a:pt x="343" y="166"/>
                    <a:pt x="486" y="92"/>
                    <a:pt x="651" y="92"/>
                  </a:cubicBezTo>
                  <a:close/>
                  <a:moveTo>
                    <a:pt x="651" y="1"/>
                  </a:moveTo>
                  <a:cubicBezTo>
                    <a:pt x="469" y="1"/>
                    <a:pt x="286" y="92"/>
                    <a:pt x="178" y="235"/>
                  </a:cubicBezTo>
                  <a:cubicBezTo>
                    <a:pt x="126" y="309"/>
                    <a:pt x="87" y="383"/>
                    <a:pt x="70" y="474"/>
                  </a:cubicBezTo>
                  <a:cubicBezTo>
                    <a:pt x="0" y="799"/>
                    <a:pt x="195" y="1103"/>
                    <a:pt x="521" y="1177"/>
                  </a:cubicBezTo>
                  <a:cubicBezTo>
                    <a:pt x="560" y="1194"/>
                    <a:pt x="612" y="1194"/>
                    <a:pt x="651" y="1194"/>
                  </a:cubicBezTo>
                  <a:cubicBezTo>
                    <a:pt x="794" y="1194"/>
                    <a:pt x="937" y="1142"/>
                    <a:pt x="1046" y="1033"/>
                  </a:cubicBezTo>
                  <a:cubicBezTo>
                    <a:pt x="1137" y="942"/>
                    <a:pt x="1211" y="834"/>
                    <a:pt x="1228" y="725"/>
                  </a:cubicBezTo>
                  <a:cubicBezTo>
                    <a:pt x="1263" y="560"/>
                    <a:pt x="1228" y="400"/>
                    <a:pt x="1137" y="274"/>
                  </a:cubicBezTo>
                  <a:cubicBezTo>
                    <a:pt x="1063" y="127"/>
                    <a:pt x="920" y="40"/>
                    <a:pt x="777" y="18"/>
                  </a:cubicBezTo>
                  <a:cubicBezTo>
                    <a:pt x="720" y="1"/>
                    <a:pt x="686" y="1"/>
                    <a:pt x="65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>
              <a:off x="5175476" y="4362061"/>
              <a:ext cx="29032" cy="33296"/>
            </a:xfrm>
            <a:custGeom>
              <a:avLst/>
              <a:gdLst/>
              <a:ahLst/>
              <a:cxnLst/>
              <a:rect l="l" t="t" r="r" b="b"/>
              <a:pathLst>
                <a:path w="708" h="812" extrusionOk="0">
                  <a:moveTo>
                    <a:pt x="217" y="91"/>
                  </a:moveTo>
                  <a:cubicBezTo>
                    <a:pt x="217" y="91"/>
                    <a:pt x="235" y="91"/>
                    <a:pt x="235" y="108"/>
                  </a:cubicBezTo>
                  <a:lnTo>
                    <a:pt x="291" y="200"/>
                  </a:lnTo>
                  <a:cubicBezTo>
                    <a:pt x="309" y="217"/>
                    <a:pt x="309" y="234"/>
                    <a:pt x="291" y="252"/>
                  </a:cubicBezTo>
                  <a:lnTo>
                    <a:pt x="256" y="252"/>
                  </a:lnTo>
                  <a:cubicBezTo>
                    <a:pt x="217" y="291"/>
                    <a:pt x="200" y="343"/>
                    <a:pt x="217" y="399"/>
                  </a:cubicBezTo>
                  <a:cubicBezTo>
                    <a:pt x="256" y="451"/>
                    <a:pt x="274" y="486"/>
                    <a:pt x="309" y="542"/>
                  </a:cubicBezTo>
                  <a:cubicBezTo>
                    <a:pt x="330" y="564"/>
                    <a:pt x="366" y="579"/>
                    <a:pt x="399" y="579"/>
                  </a:cubicBezTo>
                  <a:cubicBezTo>
                    <a:pt x="419" y="579"/>
                    <a:pt x="438" y="573"/>
                    <a:pt x="452" y="560"/>
                  </a:cubicBezTo>
                  <a:lnTo>
                    <a:pt x="491" y="542"/>
                  </a:lnTo>
                  <a:cubicBezTo>
                    <a:pt x="508" y="542"/>
                    <a:pt x="525" y="542"/>
                    <a:pt x="543" y="560"/>
                  </a:cubicBezTo>
                  <a:lnTo>
                    <a:pt x="599" y="651"/>
                  </a:lnTo>
                  <a:cubicBezTo>
                    <a:pt x="599" y="668"/>
                    <a:pt x="599" y="686"/>
                    <a:pt x="582" y="703"/>
                  </a:cubicBezTo>
                  <a:cubicBezTo>
                    <a:pt x="550" y="722"/>
                    <a:pt x="519" y="730"/>
                    <a:pt x="489" y="730"/>
                  </a:cubicBezTo>
                  <a:cubicBezTo>
                    <a:pt x="378" y="730"/>
                    <a:pt x="284" y="621"/>
                    <a:pt x="256" y="577"/>
                  </a:cubicBezTo>
                  <a:cubicBezTo>
                    <a:pt x="235" y="560"/>
                    <a:pt x="217" y="542"/>
                    <a:pt x="217" y="525"/>
                  </a:cubicBezTo>
                  <a:cubicBezTo>
                    <a:pt x="148" y="417"/>
                    <a:pt x="109" y="325"/>
                    <a:pt x="109" y="234"/>
                  </a:cubicBezTo>
                  <a:cubicBezTo>
                    <a:pt x="109" y="182"/>
                    <a:pt x="126" y="126"/>
                    <a:pt x="183" y="91"/>
                  </a:cubicBezTo>
                  <a:close/>
                  <a:moveTo>
                    <a:pt x="235" y="0"/>
                  </a:moveTo>
                  <a:cubicBezTo>
                    <a:pt x="200" y="0"/>
                    <a:pt x="165" y="0"/>
                    <a:pt x="126" y="17"/>
                  </a:cubicBezTo>
                  <a:cubicBezTo>
                    <a:pt x="57" y="74"/>
                    <a:pt x="0" y="161"/>
                    <a:pt x="18" y="252"/>
                  </a:cubicBezTo>
                  <a:cubicBezTo>
                    <a:pt x="18" y="343"/>
                    <a:pt x="57" y="451"/>
                    <a:pt x="148" y="577"/>
                  </a:cubicBezTo>
                  <a:cubicBezTo>
                    <a:pt x="148" y="594"/>
                    <a:pt x="165" y="616"/>
                    <a:pt x="183" y="633"/>
                  </a:cubicBezTo>
                  <a:cubicBezTo>
                    <a:pt x="274" y="759"/>
                    <a:pt x="382" y="811"/>
                    <a:pt x="491" y="811"/>
                  </a:cubicBezTo>
                  <a:cubicBezTo>
                    <a:pt x="543" y="811"/>
                    <a:pt x="582" y="811"/>
                    <a:pt x="634" y="777"/>
                  </a:cubicBezTo>
                  <a:cubicBezTo>
                    <a:pt x="690" y="742"/>
                    <a:pt x="708" y="651"/>
                    <a:pt x="669" y="594"/>
                  </a:cubicBezTo>
                  <a:lnTo>
                    <a:pt x="617" y="508"/>
                  </a:lnTo>
                  <a:cubicBezTo>
                    <a:pt x="594" y="471"/>
                    <a:pt x="547" y="451"/>
                    <a:pt x="502" y="451"/>
                  </a:cubicBezTo>
                  <a:cubicBezTo>
                    <a:pt x="478" y="451"/>
                    <a:pt x="454" y="456"/>
                    <a:pt x="434" y="469"/>
                  </a:cubicBezTo>
                  <a:lnTo>
                    <a:pt x="417" y="486"/>
                  </a:lnTo>
                  <a:lnTo>
                    <a:pt x="382" y="486"/>
                  </a:lnTo>
                  <a:cubicBezTo>
                    <a:pt x="365" y="434"/>
                    <a:pt x="326" y="399"/>
                    <a:pt x="309" y="360"/>
                  </a:cubicBezTo>
                  <a:lnTo>
                    <a:pt x="309" y="343"/>
                  </a:lnTo>
                  <a:lnTo>
                    <a:pt x="326" y="325"/>
                  </a:lnTo>
                  <a:cubicBezTo>
                    <a:pt x="400" y="291"/>
                    <a:pt x="417" y="200"/>
                    <a:pt x="365" y="143"/>
                  </a:cubicBezTo>
                  <a:lnTo>
                    <a:pt x="309" y="52"/>
                  </a:lnTo>
                  <a:cubicBezTo>
                    <a:pt x="291" y="17"/>
                    <a:pt x="274" y="0"/>
                    <a:pt x="23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5225132" y="4375387"/>
              <a:ext cx="29032" cy="27432"/>
            </a:xfrm>
            <a:custGeom>
              <a:avLst/>
              <a:gdLst/>
              <a:ahLst/>
              <a:cxnLst/>
              <a:rect l="l" t="t" r="r" b="b"/>
              <a:pathLst>
                <a:path w="708" h="669" extrusionOk="0">
                  <a:moveTo>
                    <a:pt x="360" y="101"/>
                  </a:moveTo>
                  <a:cubicBezTo>
                    <a:pt x="379" y="101"/>
                    <a:pt x="398" y="104"/>
                    <a:pt x="417" y="109"/>
                  </a:cubicBezTo>
                  <a:cubicBezTo>
                    <a:pt x="473" y="126"/>
                    <a:pt x="525" y="161"/>
                    <a:pt x="564" y="217"/>
                  </a:cubicBezTo>
                  <a:cubicBezTo>
                    <a:pt x="599" y="252"/>
                    <a:pt x="616" y="326"/>
                    <a:pt x="599" y="378"/>
                  </a:cubicBezTo>
                  <a:cubicBezTo>
                    <a:pt x="583" y="511"/>
                    <a:pt x="480" y="580"/>
                    <a:pt x="352" y="580"/>
                  </a:cubicBezTo>
                  <a:cubicBezTo>
                    <a:pt x="337" y="580"/>
                    <a:pt x="323" y="579"/>
                    <a:pt x="308" y="577"/>
                  </a:cubicBezTo>
                  <a:cubicBezTo>
                    <a:pt x="256" y="560"/>
                    <a:pt x="200" y="525"/>
                    <a:pt x="165" y="469"/>
                  </a:cubicBezTo>
                  <a:cubicBezTo>
                    <a:pt x="130" y="417"/>
                    <a:pt x="108" y="361"/>
                    <a:pt x="130" y="291"/>
                  </a:cubicBezTo>
                  <a:cubicBezTo>
                    <a:pt x="160" y="180"/>
                    <a:pt x="255" y="101"/>
                    <a:pt x="360" y="101"/>
                  </a:cubicBezTo>
                  <a:close/>
                  <a:moveTo>
                    <a:pt x="364" y="0"/>
                  </a:moveTo>
                  <a:cubicBezTo>
                    <a:pt x="217" y="0"/>
                    <a:pt x="74" y="109"/>
                    <a:pt x="39" y="269"/>
                  </a:cubicBezTo>
                  <a:cubicBezTo>
                    <a:pt x="0" y="452"/>
                    <a:pt x="108" y="634"/>
                    <a:pt x="291" y="669"/>
                  </a:cubicBezTo>
                  <a:lnTo>
                    <a:pt x="364" y="669"/>
                  </a:lnTo>
                  <a:cubicBezTo>
                    <a:pt x="525" y="669"/>
                    <a:pt x="651" y="560"/>
                    <a:pt x="690" y="417"/>
                  </a:cubicBezTo>
                  <a:cubicBezTo>
                    <a:pt x="707" y="326"/>
                    <a:pt x="690" y="235"/>
                    <a:pt x="633" y="161"/>
                  </a:cubicBezTo>
                  <a:cubicBezTo>
                    <a:pt x="599" y="92"/>
                    <a:pt x="525" y="35"/>
                    <a:pt x="434" y="18"/>
                  </a:cubicBezTo>
                  <a:cubicBezTo>
                    <a:pt x="417" y="18"/>
                    <a:pt x="382" y="0"/>
                    <a:pt x="36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5125124" y="4354558"/>
              <a:ext cx="30467" cy="27432"/>
            </a:xfrm>
            <a:custGeom>
              <a:avLst/>
              <a:gdLst/>
              <a:ahLst/>
              <a:cxnLst/>
              <a:rect l="l" t="t" r="r" b="b"/>
              <a:pathLst>
                <a:path w="743" h="669" extrusionOk="0">
                  <a:moveTo>
                    <a:pt x="362" y="102"/>
                  </a:moveTo>
                  <a:cubicBezTo>
                    <a:pt x="380" y="102"/>
                    <a:pt x="399" y="104"/>
                    <a:pt x="417" y="109"/>
                  </a:cubicBezTo>
                  <a:cubicBezTo>
                    <a:pt x="543" y="127"/>
                    <a:pt x="634" y="257"/>
                    <a:pt x="617" y="400"/>
                  </a:cubicBezTo>
                  <a:cubicBezTo>
                    <a:pt x="581" y="514"/>
                    <a:pt x="475" y="585"/>
                    <a:pt x="363" y="585"/>
                  </a:cubicBezTo>
                  <a:cubicBezTo>
                    <a:pt x="350" y="585"/>
                    <a:pt x="338" y="584"/>
                    <a:pt x="326" y="582"/>
                  </a:cubicBezTo>
                  <a:cubicBezTo>
                    <a:pt x="200" y="543"/>
                    <a:pt x="109" y="417"/>
                    <a:pt x="144" y="291"/>
                  </a:cubicBezTo>
                  <a:cubicBezTo>
                    <a:pt x="159" y="184"/>
                    <a:pt x="256" y="102"/>
                    <a:pt x="362" y="102"/>
                  </a:cubicBezTo>
                  <a:close/>
                  <a:moveTo>
                    <a:pt x="361" y="1"/>
                  </a:moveTo>
                  <a:cubicBezTo>
                    <a:pt x="218" y="1"/>
                    <a:pt x="74" y="109"/>
                    <a:pt x="53" y="274"/>
                  </a:cubicBezTo>
                  <a:cubicBezTo>
                    <a:pt x="1" y="452"/>
                    <a:pt x="126" y="634"/>
                    <a:pt x="309" y="669"/>
                  </a:cubicBezTo>
                  <a:lnTo>
                    <a:pt x="378" y="669"/>
                  </a:lnTo>
                  <a:cubicBezTo>
                    <a:pt x="526" y="669"/>
                    <a:pt x="669" y="560"/>
                    <a:pt x="703" y="417"/>
                  </a:cubicBezTo>
                  <a:cubicBezTo>
                    <a:pt x="743" y="235"/>
                    <a:pt x="617" y="57"/>
                    <a:pt x="434" y="18"/>
                  </a:cubicBezTo>
                  <a:cubicBezTo>
                    <a:pt x="417" y="18"/>
                    <a:pt x="400" y="1"/>
                    <a:pt x="3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5211764" y="4189313"/>
              <a:ext cx="11973" cy="28129"/>
            </a:xfrm>
            <a:custGeom>
              <a:avLst/>
              <a:gdLst/>
              <a:ahLst/>
              <a:cxnLst/>
              <a:rect l="l" t="t" r="r" b="b"/>
              <a:pathLst>
                <a:path w="292" h="686" extrusionOk="0">
                  <a:moveTo>
                    <a:pt x="239" y="0"/>
                  </a:moveTo>
                  <a:cubicBezTo>
                    <a:pt x="165" y="35"/>
                    <a:pt x="109" y="74"/>
                    <a:pt x="74" y="126"/>
                  </a:cubicBezTo>
                  <a:cubicBezTo>
                    <a:pt x="40" y="182"/>
                    <a:pt x="22" y="252"/>
                    <a:pt x="1" y="308"/>
                  </a:cubicBezTo>
                  <a:cubicBezTo>
                    <a:pt x="1" y="382"/>
                    <a:pt x="1" y="451"/>
                    <a:pt x="22" y="508"/>
                  </a:cubicBezTo>
                  <a:cubicBezTo>
                    <a:pt x="40" y="542"/>
                    <a:pt x="57" y="577"/>
                    <a:pt x="74" y="599"/>
                  </a:cubicBezTo>
                  <a:cubicBezTo>
                    <a:pt x="92" y="634"/>
                    <a:pt x="109" y="651"/>
                    <a:pt x="131" y="668"/>
                  </a:cubicBezTo>
                  <a:cubicBezTo>
                    <a:pt x="131" y="686"/>
                    <a:pt x="148" y="686"/>
                    <a:pt x="165" y="686"/>
                  </a:cubicBezTo>
                  <a:cubicBezTo>
                    <a:pt x="183" y="686"/>
                    <a:pt x="200" y="668"/>
                    <a:pt x="200" y="634"/>
                  </a:cubicBezTo>
                  <a:cubicBezTo>
                    <a:pt x="183" y="616"/>
                    <a:pt x="183" y="577"/>
                    <a:pt x="165" y="560"/>
                  </a:cubicBezTo>
                  <a:lnTo>
                    <a:pt x="165" y="525"/>
                  </a:lnTo>
                  <a:lnTo>
                    <a:pt x="165" y="469"/>
                  </a:lnTo>
                  <a:cubicBezTo>
                    <a:pt x="148" y="434"/>
                    <a:pt x="148" y="382"/>
                    <a:pt x="165" y="343"/>
                  </a:cubicBezTo>
                  <a:cubicBezTo>
                    <a:pt x="165" y="291"/>
                    <a:pt x="183" y="234"/>
                    <a:pt x="200" y="200"/>
                  </a:cubicBezTo>
                  <a:cubicBezTo>
                    <a:pt x="218" y="143"/>
                    <a:pt x="239" y="109"/>
                    <a:pt x="274" y="56"/>
                  </a:cubicBezTo>
                  <a:cubicBezTo>
                    <a:pt x="274" y="56"/>
                    <a:pt x="291" y="35"/>
                    <a:pt x="274" y="17"/>
                  </a:cubicBezTo>
                  <a:cubicBezTo>
                    <a:pt x="274" y="0"/>
                    <a:pt x="257" y="0"/>
                    <a:pt x="239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>
              <a:off x="5257852" y="4191609"/>
              <a:ext cx="20667" cy="31164"/>
            </a:xfrm>
            <a:custGeom>
              <a:avLst/>
              <a:gdLst/>
              <a:ahLst/>
              <a:cxnLst/>
              <a:rect l="l" t="t" r="r" b="b"/>
              <a:pathLst>
                <a:path w="504" h="760" extrusionOk="0">
                  <a:moveTo>
                    <a:pt x="35" y="0"/>
                  </a:moveTo>
                  <a:cubicBezTo>
                    <a:pt x="35" y="0"/>
                    <a:pt x="18" y="18"/>
                    <a:pt x="0" y="18"/>
                  </a:cubicBezTo>
                  <a:cubicBezTo>
                    <a:pt x="0" y="35"/>
                    <a:pt x="0" y="53"/>
                    <a:pt x="18" y="70"/>
                  </a:cubicBezTo>
                  <a:cubicBezTo>
                    <a:pt x="70" y="109"/>
                    <a:pt x="126" y="161"/>
                    <a:pt x="161" y="196"/>
                  </a:cubicBezTo>
                  <a:cubicBezTo>
                    <a:pt x="200" y="252"/>
                    <a:pt x="252" y="304"/>
                    <a:pt x="269" y="361"/>
                  </a:cubicBezTo>
                  <a:cubicBezTo>
                    <a:pt x="308" y="413"/>
                    <a:pt x="343" y="469"/>
                    <a:pt x="360" y="543"/>
                  </a:cubicBezTo>
                  <a:cubicBezTo>
                    <a:pt x="378" y="595"/>
                    <a:pt x="395" y="651"/>
                    <a:pt x="417" y="721"/>
                  </a:cubicBezTo>
                  <a:cubicBezTo>
                    <a:pt x="417" y="738"/>
                    <a:pt x="417" y="760"/>
                    <a:pt x="434" y="760"/>
                  </a:cubicBezTo>
                  <a:cubicBezTo>
                    <a:pt x="452" y="760"/>
                    <a:pt x="486" y="760"/>
                    <a:pt x="486" y="738"/>
                  </a:cubicBezTo>
                  <a:cubicBezTo>
                    <a:pt x="504" y="651"/>
                    <a:pt x="504" y="578"/>
                    <a:pt x="486" y="504"/>
                  </a:cubicBezTo>
                  <a:cubicBezTo>
                    <a:pt x="486" y="413"/>
                    <a:pt x="452" y="343"/>
                    <a:pt x="417" y="287"/>
                  </a:cubicBezTo>
                  <a:cubicBezTo>
                    <a:pt x="360" y="217"/>
                    <a:pt x="308" y="161"/>
                    <a:pt x="252" y="109"/>
                  </a:cubicBezTo>
                  <a:cubicBezTo>
                    <a:pt x="200" y="53"/>
                    <a:pt x="126" y="18"/>
                    <a:pt x="3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5099865" y="4085574"/>
              <a:ext cx="126910" cy="113256"/>
            </a:xfrm>
            <a:custGeom>
              <a:avLst/>
              <a:gdLst/>
              <a:ahLst/>
              <a:cxnLst/>
              <a:rect l="l" t="t" r="r" b="b"/>
              <a:pathLst>
                <a:path w="3095" h="2762" extrusionOk="0">
                  <a:moveTo>
                    <a:pt x="452" y="1"/>
                  </a:moveTo>
                  <a:cubicBezTo>
                    <a:pt x="382" y="1"/>
                    <a:pt x="309" y="35"/>
                    <a:pt x="309" y="109"/>
                  </a:cubicBezTo>
                  <a:lnTo>
                    <a:pt x="18" y="1480"/>
                  </a:lnTo>
                  <a:cubicBezTo>
                    <a:pt x="0" y="1554"/>
                    <a:pt x="40" y="1628"/>
                    <a:pt x="109" y="1628"/>
                  </a:cubicBezTo>
                  <a:lnTo>
                    <a:pt x="1610" y="1953"/>
                  </a:lnTo>
                  <a:cubicBezTo>
                    <a:pt x="1667" y="1953"/>
                    <a:pt x="1701" y="1988"/>
                    <a:pt x="1736" y="2022"/>
                  </a:cubicBezTo>
                  <a:lnTo>
                    <a:pt x="2118" y="2730"/>
                  </a:lnTo>
                  <a:cubicBezTo>
                    <a:pt x="2132" y="2751"/>
                    <a:pt x="2154" y="2761"/>
                    <a:pt x="2175" y="2761"/>
                  </a:cubicBezTo>
                  <a:cubicBezTo>
                    <a:pt x="2204" y="2761"/>
                    <a:pt x="2234" y="2743"/>
                    <a:pt x="2244" y="2712"/>
                  </a:cubicBezTo>
                  <a:lnTo>
                    <a:pt x="2352" y="2187"/>
                  </a:lnTo>
                  <a:cubicBezTo>
                    <a:pt x="2369" y="2131"/>
                    <a:pt x="2404" y="2114"/>
                    <a:pt x="2443" y="2114"/>
                  </a:cubicBezTo>
                  <a:lnTo>
                    <a:pt x="2643" y="2153"/>
                  </a:lnTo>
                  <a:cubicBezTo>
                    <a:pt x="2654" y="2155"/>
                    <a:pt x="2665" y="2157"/>
                    <a:pt x="2676" y="2157"/>
                  </a:cubicBezTo>
                  <a:cubicBezTo>
                    <a:pt x="2734" y="2157"/>
                    <a:pt x="2786" y="2120"/>
                    <a:pt x="2786" y="2061"/>
                  </a:cubicBezTo>
                  <a:lnTo>
                    <a:pt x="3077" y="686"/>
                  </a:lnTo>
                  <a:cubicBezTo>
                    <a:pt x="3094" y="612"/>
                    <a:pt x="3038" y="543"/>
                    <a:pt x="2986" y="526"/>
                  </a:cubicBezTo>
                  <a:lnTo>
                    <a:pt x="452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>
              <a:off x="5196306" y="4172215"/>
              <a:ext cx="3772" cy="3075"/>
            </a:xfrm>
            <a:custGeom>
              <a:avLst/>
              <a:gdLst/>
              <a:ahLst/>
              <a:cxnLst/>
              <a:rect l="l" t="t" r="r" b="b"/>
              <a:pathLst>
                <a:path w="92" h="75" extrusionOk="0">
                  <a:moveTo>
                    <a:pt x="74" y="1"/>
                  </a:moveTo>
                  <a:cubicBezTo>
                    <a:pt x="35" y="1"/>
                    <a:pt x="17" y="18"/>
                    <a:pt x="0" y="74"/>
                  </a:cubicBezTo>
                  <a:cubicBezTo>
                    <a:pt x="17" y="18"/>
                    <a:pt x="35" y="1"/>
                    <a:pt x="91" y="1"/>
                  </a:cubicBezTo>
                  <a:close/>
                </a:path>
              </a:pathLst>
            </a:custGeom>
            <a:solidFill>
              <a:srgbClr val="D0A1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0"/>
            <p:cNvSpPr/>
            <p:nvPr/>
          </p:nvSpPr>
          <p:spPr>
            <a:xfrm>
              <a:off x="5099865" y="4085574"/>
              <a:ext cx="115675" cy="113379"/>
            </a:xfrm>
            <a:custGeom>
              <a:avLst/>
              <a:gdLst/>
              <a:ahLst/>
              <a:cxnLst/>
              <a:rect l="l" t="t" r="r" b="b"/>
              <a:pathLst>
                <a:path w="2821" h="2765" extrusionOk="0">
                  <a:moveTo>
                    <a:pt x="417" y="1"/>
                  </a:moveTo>
                  <a:cubicBezTo>
                    <a:pt x="365" y="1"/>
                    <a:pt x="309" y="53"/>
                    <a:pt x="309" y="109"/>
                  </a:cubicBezTo>
                  <a:lnTo>
                    <a:pt x="18" y="1480"/>
                  </a:lnTo>
                  <a:cubicBezTo>
                    <a:pt x="0" y="1536"/>
                    <a:pt x="40" y="1589"/>
                    <a:pt x="74" y="1610"/>
                  </a:cubicBezTo>
                  <a:lnTo>
                    <a:pt x="74" y="1628"/>
                  </a:lnTo>
                  <a:lnTo>
                    <a:pt x="109" y="1628"/>
                  </a:lnTo>
                  <a:lnTo>
                    <a:pt x="1610" y="1953"/>
                  </a:lnTo>
                  <a:cubicBezTo>
                    <a:pt x="1667" y="1953"/>
                    <a:pt x="1701" y="1988"/>
                    <a:pt x="1736" y="2022"/>
                  </a:cubicBezTo>
                  <a:lnTo>
                    <a:pt x="2118" y="2730"/>
                  </a:lnTo>
                  <a:cubicBezTo>
                    <a:pt x="2135" y="2747"/>
                    <a:pt x="2153" y="2764"/>
                    <a:pt x="2170" y="2764"/>
                  </a:cubicBezTo>
                  <a:cubicBezTo>
                    <a:pt x="2209" y="2764"/>
                    <a:pt x="2244" y="2747"/>
                    <a:pt x="2244" y="2712"/>
                  </a:cubicBezTo>
                  <a:lnTo>
                    <a:pt x="2352" y="2187"/>
                  </a:lnTo>
                  <a:cubicBezTo>
                    <a:pt x="2369" y="2131"/>
                    <a:pt x="2387" y="2114"/>
                    <a:pt x="2426" y="2114"/>
                  </a:cubicBezTo>
                  <a:lnTo>
                    <a:pt x="2443" y="2114"/>
                  </a:lnTo>
                  <a:lnTo>
                    <a:pt x="2643" y="2153"/>
                  </a:lnTo>
                  <a:lnTo>
                    <a:pt x="2660" y="2153"/>
                  </a:lnTo>
                  <a:cubicBezTo>
                    <a:pt x="2730" y="2153"/>
                    <a:pt x="2769" y="2114"/>
                    <a:pt x="2786" y="2061"/>
                  </a:cubicBezTo>
                  <a:cubicBezTo>
                    <a:pt x="2821" y="1914"/>
                    <a:pt x="2730" y="1788"/>
                    <a:pt x="2604" y="1771"/>
                  </a:cubicBezTo>
                  <a:lnTo>
                    <a:pt x="582" y="1354"/>
                  </a:lnTo>
                  <a:cubicBezTo>
                    <a:pt x="491" y="1320"/>
                    <a:pt x="417" y="1228"/>
                    <a:pt x="434" y="1137"/>
                  </a:cubicBezTo>
                  <a:lnTo>
                    <a:pt x="617" y="270"/>
                  </a:lnTo>
                  <a:cubicBezTo>
                    <a:pt x="651" y="144"/>
                    <a:pt x="560" y="35"/>
                    <a:pt x="452" y="1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0"/>
            <p:cNvSpPr/>
            <p:nvPr/>
          </p:nvSpPr>
          <p:spPr>
            <a:xfrm>
              <a:off x="5204466" y="4112267"/>
              <a:ext cx="10374" cy="40062"/>
            </a:xfrm>
            <a:custGeom>
              <a:avLst/>
              <a:gdLst/>
              <a:ahLst/>
              <a:cxnLst/>
              <a:rect l="l" t="t" r="r" b="b"/>
              <a:pathLst>
                <a:path w="253" h="977" extrusionOk="0">
                  <a:moveTo>
                    <a:pt x="218" y="0"/>
                  </a:moveTo>
                  <a:cubicBezTo>
                    <a:pt x="200" y="0"/>
                    <a:pt x="200" y="18"/>
                    <a:pt x="179" y="35"/>
                  </a:cubicBezTo>
                  <a:cubicBezTo>
                    <a:pt x="161" y="109"/>
                    <a:pt x="127" y="178"/>
                    <a:pt x="109" y="252"/>
                  </a:cubicBezTo>
                  <a:cubicBezTo>
                    <a:pt x="92" y="326"/>
                    <a:pt x="70" y="395"/>
                    <a:pt x="53" y="469"/>
                  </a:cubicBezTo>
                  <a:cubicBezTo>
                    <a:pt x="35" y="560"/>
                    <a:pt x="18" y="634"/>
                    <a:pt x="18" y="703"/>
                  </a:cubicBezTo>
                  <a:cubicBezTo>
                    <a:pt x="1" y="777"/>
                    <a:pt x="1" y="868"/>
                    <a:pt x="1" y="938"/>
                  </a:cubicBezTo>
                  <a:cubicBezTo>
                    <a:pt x="1" y="959"/>
                    <a:pt x="1" y="977"/>
                    <a:pt x="18" y="977"/>
                  </a:cubicBezTo>
                  <a:lnTo>
                    <a:pt x="35" y="977"/>
                  </a:lnTo>
                  <a:cubicBezTo>
                    <a:pt x="53" y="977"/>
                    <a:pt x="70" y="977"/>
                    <a:pt x="70" y="959"/>
                  </a:cubicBezTo>
                  <a:cubicBezTo>
                    <a:pt x="109" y="885"/>
                    <a:pt x="127" y="812"/>
                    <a:pt x="144" y="742"/>
                  </a:cubicBezTo>
                  <a:cubicBezTo>
                    <a:pt x="161" y="651"/>
                    <a:pt x="179" y="577"/>
                    <a:pt x="200" y="504"/>
                  </a:cubicBezTo>
                  <a:cubicBezTo>
                    <a:pt x="218" y="434"/>
                    <a:pt x="235" y="360"/>
                    <a:pt x="235" y="269"/>
                  </a:cubicBezTo>
                  <a:cubicBezTo>
                    <a:pt x="252" y="200"/>
                    <a:pt x="252" y="126"/>
                    <a:pt x="252" y="35"/>
                  </a:cubicBezTo>
                  <a:cubicBezTo>
                    <a:pt x="252" y="35"/>
                    <a:pt x="252" y="18"/>
                    <a:pt x="235" y="0"/>
                  </a:cubicBezTo>
                  <a:close/>
                </a:path>
              </a:pathLst>
            </a:custGeom>
            <a:solidFill>
              <a:srgbClr val="BF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0"/>
            <p:cNvSpPr/>
            <p:nvPr/>
          </p:nvSpPr>
          <p:spPr>
            <a:xfrm>
              <a:off x="5097733" y="4083852"/>
              <a:ext cx="131175" cy="116700"/>
            </a:xfrm>
            <a:custGeom>
              <a:avLst/>
              <a:gdLst/>
              <a:ahLst/>
              <a:cxnLst/>
              <a:rect l="l" t="t" r="r" b="b"/>
              <a:pathLst>
                <a:path w="3199" h="2846" extrusionOk="0">
                  <a:moveTo>
                    <a:pt x="486" y="95"/>
                  </a:moveTo>
                  <a:lnTo>
                    <a:pt x="3020" y="620"/>
                  </a:lnTo>
                  <a:cubicBezTo>
                    <a:pt x="3072" y="620"/>
                    <a:pt x="3090" y="676"/>
                    <a:pt x="3090" y="711"/>
                  </a:cubicBezTo>
                  <a:lnTo>
                    <a:pt x="2803" y="2086"/>
                  </a:lnTo>
                  <a:cubicBezTo>
                    <a:pt x="2803" y="2121"/>
                    <a:pt x="2782" y="2138"/>
                    <a:pt x="2764" y="2138"/>
                  </a:cubicBezTo>
                  <a:cubicBezTo>
                    <a:pt x="2747" y="2156"/>
                    <a:pt x="2730" y="2156"/>
                    <a:pt x="2695" y="2156"/>
                  </a:cubicBezTo>
                  <a:lnTo>
                    <a:pt x="2513" y="2121"/>
                  </a:lnTo>
                  <a:cubicBezTo>
                    <a:pt x="2500" y="2118"/>
                    <a:pt x="2488" y="2116"/>
                    <a:pt x="2476" y="2116"/>
                  </a:cubicBezTo>
                  <a:cubicBezTo>
                    <a:pt x="2417" y="2116"/>
                    <a:pt x="2369" y="2151"/>
                    <a:pt x="2369" y="2212"/>
                  </a:cubicBezTo>
                  <a:lnTo>
                    <a:pt x="2261" y="2737"/>
                  </a:lnTo>
                  <a:lnTo>
                    <a:pt x="2239" y="2754"/>
                  </a:lnTo>
                  <a:lnTo>
                    <a:pt x="2222" y="2754"/>
                  </a:lnTo>
                  <a:lnTo>
                    <a:pt x="1827" y="2047"/>
                  </a:lnTo>
                  <a:cubicBezTo>
                    <a:pt x="1788" y="1995"/>
                    <a:pt x="1736" y="1956"/>
                    <a:pt x="1680" y="1939"/>
                  </a:cubicBezTo>
                  <a:lnTo>
                    <a:pt x="178" y="1631"/>
                  </a:lnTo>
                  <a:cubicBezTo>
                    <a:pt x="126" y="1613"/>
                    <a:pt x="109" y="1578"/>
                    <a:pt x="109" y="1544"/>
                  </a:cubicBezTo>
                  <a:lnTo>
                    <a:pt x="395" y="151"/>
                  </a:lnTo>
                  <a:cubicBezTo>
                    <a:pt x="395" y="112"/>
                    <a:pt x="434" y="95"/>
                    <a:pt x="469" y="95"/>
                  </a:cubicBezTo>
                  <a:close/>
                  <a:moveTo>
                    <a:pt x="472" y="0"/>
                  </a:moveTo>
                  <a:cubicBezTo>
                    <a:pt x="396" y="0"/>
                    <a:pt x="324" y="54"/>
                    <a:pt x="308" y="134"/>
                  </a:cubicBezTo>
                  <a:lnTo>
                    <a:pt x="18" y="1505"/>
                  </a:lnTo>
                  <a:cubicBezTo>
                    <a:pt x="0" y="1613"/>
                    <a:pt x="70" y="1704"/>
                    <a:pt x="161" y="1722"/>
                  </a:cubicBezTo>
                  <a:lnTo>
                    <a:pt x="1662" y="2030"/>
                  </a:lnTo>
                  <a:cubicBezTo>
                    <a:pt x="1697" y="2030"/>
                    <a:pt x="1736" y="2064"/>
                    <a:pt x="1753" y="2086"/>
                  </a:cubicBezTo>
                  <a:lnTo>
                    <a:pt x="2131" y="2789"/>
                  </a:lnTo>
                  <a:cubicBezTo>
                    <a:pt x="2152" y="2824"/>
                    <a:pt x="2187" y="2845"/>
                    <a:pt x="2222" y="2845"/>
                  </a:cubicBezTo>
                  <a:lnTo>
                    <a:pt x="2239" y="2845"/>
                  </a:lnTo>
                  <a:cubicBezTo>
                    <a:pt x="2296" y="2845"/>
                    <a:pt x="2330" y="2806"/>
                    <a:pt x="2348" y="2754"/>
                  </a:cubicBezTo>
                  <a:lnTo>
                    <a:pt x="2456" y="2229"/>
                  </a:lnTo>
                  <a:lnTo>
                    <a:pt x="2456" y="2212"/>
                  </a:lnTo>
                  <a:lnTo>
                    <a:pt x="2495" y="2212"/>
                  </a:lnTo>
                  <a:lnTo>
                    <a:pt x="2673" y="2247"/>
                  </a:lnTo>
                  <a:cubicBezTo>
                    <a:pt x="2730" y="2247"/>
                    <a:pt x="2782" y="2247"/>
                    <a:pt x="2821" y="2212"/>
                  </a:cubicBezTo>
                  <a:cubicBezTo>
                    <a:pt x="2855" y="2195"/>
                    <a:pt x="2873" y="2156"/>
                    <a:pt x="2890" y="2103"/>
                  </a:cubicBezTo>
                  <a:lnTo>
                    <a:pt x="3181" y="728"/>
                  </a:lnTo>
                  <a:cubicBezTo>
                    <a:pt x="3198" y="637"/>
                    <a:pt x="3129" y="546"/>
                    <a:pt x="3038" y="528"/>
                  </a:cubicBezTo>
                  <a:lnTo>
                    <a:pt x="504" y="3"/>
                  </a:lnTo>
                  <a:cubicBezTo>
                    <a:pt x="493" y="1"/>
                    <a:pt x="483" y="0"/>
                    <a:pt x="47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0"/>
            <p:cNvSpPr/>
            <p:nvPr/>
          </p:nvSpPr>
          <p:spPr>
            <a:xfrm>
              <a:off x="5131725" y="4103082"/>
              <a:ext cx="70488" cy="17386"/>
            </a:xfrm>
            <a:custGeom>
              <a:avLst/>
              <a:gdLst/>
              <a:ahLst/>
              <a:cxnLst/>
              <a:rect l="l" t="t" r="r" b="b"/>
              <a:pathLst>
                <a:path w="1719" h="424" extrusionOk="0">
                  <a:moveTo>
                    <a:pt x="39" y="1"/>
                  </a:moveTo>
                  <a:cubicBezTo>
                    <a:pt x="21" y="1"/>
                    <a:pt x="0" y="17"/>
                    <a:pt x="0" y="42"/>
                  </a:cubicBezTo>
                  <a:cubicBezTo>
                    <a:pt x="0" y="59"/>
                    <a:pt x="0" y="77"/>
                    <a:pt x="39" y="99"/>
                  </a:cubicBezTo>
                  <a:lnTo>
                    <a:pt x="1666" y="424"/>
                  </a:lnTo>
                  <a:lnTo>
                    <a:pt x="1684" y="424"/>
                  </a:lnTo>
                  <a:cubicBezTo>
                    <a:pt x="1701" y="424"/>
                    <a:pt x="1718" y="402"/>
                    <a:pt x="1718" y="385"/>
                  </a:cubicBezTo>
                  <a:cubicBezTo>
                    <a:pt x="1718" y="368"/>
                    <a:pt x="1718" y="350"/>
                    <a:pt x="1684" y="333"/>
                  </a:cubicBezTo>
                  <a:lnTo>
                    <a:pt x="57" y="7"/>
                  </a:lnTo>
                  <a:cubicBezTo>
                    <a:pt x="52" y="3"/>
                    <a:pt x="46" y="1"/>
                    <a:pt x="3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0"/>
            <p:cNvSpPr/>
            <p:nvPr/>
          </p:nvSpPr>
          <p:spPr>
            <a:xfrm>
              <a:off x="5128855" y="4117434"/>
              <a:ext cx="70488" cy="17837"/>
            </a:xfrm>
            <a:custGeom>
              <a:avLst/>
              <a:gdLst/>
              <a:ahLst/>
              <a:cxnLst/>
              <a:rect l="l" t="t" r="r" b="b"/>
              <a:pathLst>
                <a:path w="1719" h="435" extrusionOk="0">
                  <a:moveTo>
                    <a:pt x="53" y="0"/>
                  </a:moveTo>
                  <a:cubicBezTo>
                    <a:pt x="18" y="0"/>
                    <a:pt x="1" y="18"/>
                    <a:pt x="1" y="35"/>
                  </a:cubicBezTo>
                  <a:cubicBezTo>
                    <a:pt x="1" y="52"/>
                    <a:pt x="1" y="91"/>
                    <a:pt x="35" y="91"/>
                  </a:cubicBezTo>
                  <a:lnTo>
                    <a:pt x="1662" y="434"/>
                  </a:lnTo>
                  <a:lnTo>
                    <a:pt x="1680" y="434"/>
                  </a:lnTo>
                  <a:cubicBezTo>
                    <a:pt x="1697" y="434"/>
                    <a:pt x="1719" y="417"/>
                    <a:pt x="1719" y="399"/>
                  </a:cubicBezTo>
                  <a:cubicBezTo>
                    <a:pt x="1719" y="360"/>
                    <a:pt x="1719" y="343"/>
                    <a:pt x="1680" y="343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0"/>
            <p:cNvSpPr/>
            <p:nvPr/>
          </p:nvSpPr>
          <p:spPr>
            <a:xfrm>
              <a:off x="5125821" y="4131457"/>
              <a:ext cx="70529" cy="17837"/>
            </a:xfrm>
            <a:custGeom>
              <a:avLst/>
              <a:gdLst/>
              <a:ahLst/>
              <a:cxnLst/>
              <a:rect l="l" t="t" r="r" b="b"/>
              <a:pathLst>
                <a:path w="1720" h="435" extrusionOk="0">
                  <a:moveTo>
                    <a:pt x="57" y="1"/>
                  </a:moveTo>
                  <a:cubicBezTo>
                    <a:pt x="18" y="1"/>
                    <a:pt x="1" y="18"/>
                    <a:pt x="1" y="36"/>
                  </a:cubicBezTo>
                  <a:cubicBezTo>
                    <a:pt x="1" y="75"/>
                    <a:pt x="1" y="92"/>
                    <a:pt x="36" y="92"/>
                  </a:cubicBezTo>
                  <a:lnTo>
                    <a:pt x="1663" y="435"/>
                  </a:lnTo>
                  <a:lnTo>
                    <a:pt x="1684" y="435"/>
                  </a:lnTo>
                  <a:cubicBezTo>
                    <a:pt x="1702" y="435"/>
                    <a:pt x="1719" y="417"/>
                    <a:pt x="1719" y="400"/>
                  </a:cubicBezTo>
                  <a:cubicBezTo>
                    <a:pt x="1719" y="383"/>
                    <a:pt x="1702" y="344"/>
                    <a:pt x="1684" y="344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0" name="Google Shape;670;p30"/>
          <p:cNvSpPr/>
          <p:nvPr/>
        </p:nvSpPr>
        <p:spPr>
          <a:xfrm flipH="1">
            <a:off x="6552535" y="2238474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0"/>
          <p:cNvSpPr/>
          <p:nvPr/>
        </p:nvSpPr>
        <p:spPr>
          <a:xfrm flipH="1">
            <a:off x="5600253" y="3721382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0"/>
          <p:cNvSpPr/>
          <p:nvPr/>
        </p:nvSpPr>
        <p:spPr>
          <a:xfrm flipH="1">
            <a:off x="6052128" y="1860682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0"/>
          <p:cNvSpPr/>
          <p:nvPr/>
        </p:nvSpPr>
        <p:spPr>
          <a:xfrm flipH="1">
            <a:off x="7363260" y="1121411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1"/>
          <p:cNvSpPr/>
          <p:nvPr/>
        </p:nvSpPr>
        <p:spPr>
          <a:xfrm>
            <a:off x="0" y="4213484"/>
            <a:ext cx="2849611" cy="945390"/>
          </a:xfrm>
          <a:custGeom>
            <a:avLst/>
            <a:gdLst/>
            <a:ahLst/>
            <a:cxnLst/>
            <a:rect l="l" t="t" r="r" b="b"/>
            <a:pathLst>
              <a:path w="8934" h="2964" extrusionOk="0">
                <a:moveTo>
                  <a:pt x="1216" y="0"/>
                </a:moveTo>
                <a:cubicBezTo>
                  <a:pt x="526" y="0"/>
                  <a:pt x="0" y="217"/>
                  <a:pt x="0" y="217"/>
                </a:cubicBezTo>
                <a:lnTo>
                  <a:pt x="0" y="2964"/>
                </a:lnTo>
                <a:lnTo>
                  <a:pt x="8934" y="2964"/>
                </a:lnTo>
                <a:cubicBezTo>
                  <a:pt x="8934" y="2964"/>
                  <a:pt x="8353" y="1480"/>
                  <a:pt x="7142" y="1193"/>
                </a:cubicBezTo>
                <a:cubicBezTo>
                  <a:pt x="6890" y="1134"/>
                  <a:pt x="6651" y="1111"/>
                  <a:pt x="6422" y="1111"/>
                </a:cubicBezTo>
                <a:cubicBezTo>
                  <a:pt x="5624" y="1111"/>
                  <a:pt x="4958" y="1391"/>
                  <a:pt x="4357" y="1391"/>
                </a:cubicBezTo>
                <a:cubicBezTo>
                  <a:pt x="3968" y="1391"/>
                  <a:pt x="3606" y="1274"/>
                  <a:pt x="3254" y="885"/>
                </a:cubicBezTo>
                <a:cubicBezTo>
                  <a:pt x="2623" y="183"/>
                  <a:pt x="1850" y="0"/>
                  <a:pt x="12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1"/>
          <p:cNvSpPr/>
          <p:nvPr/>
        </p:nvSpPr>
        <p:spPr>
          <a:xfrm>
            <a:off x="51689" y="4529789"/>
            <a:ext cx="2250848" cy="629079"/>
          </a:xfrm>
          <a:custGeom>
            <a:avLst/>
            <a:gdLst/>
            <a:ahLst/>
            <a:cxnLst/>
            <a:rect l="l" t="t" r="r" b="b"/>
            <a:pathLst>
              <a:path w="6401" h="1789" extrusionOk="0">
                <a:moveTo>
                  <a:pt x="1230" y="1"/>
                </a:moveTo>
                <a:cubicBezTo>
                  <a:pt x="1218" y="1"/>
                  <a:pt x="1206" y="1"/>
                  <a:pt x="1194" y="1"/>
                </a:cubicBezTo>
                <a:cubicBezTo>
                  <a:pt x="1" y="18"/>
                  <a:pt x="218" y="1789"/>
                  <a:pt x="218" y="1789"/>
                </a:cubicBezTo>
                <a:lnTo>
                  <a:pt x="6401" y="1789"/>
                </a:lnTo>
                <a:cubicBezTo>
                  <a:pt x="6401" y="1789"/>
                  <a:pt x="6170" y="954"/>
                  <a:pt x="4430" y="954"/>
                </a:cubicBezTo>
                <a:cubicBezTo>
                  <a:pt x="4217" y="954"/>
                  <a:pt x="3983" y="967"/>
                  <a:pt x="3724" y="995"/>
                </a:cubicBezTo>
                <a:cubicBezTo>
                  <a:pt x="3652" y="1003"/>
                  <a:pt x="3585" y="1007"/>
                  <a:pt x="3521" y="1007"/>
                </a:cubicBezTo>
                <a:cubicBezTo>
                  <a:pt x="2501" y="1007"/>
                  <a:pt x="2421" y="1"/>
                  <a:pt x="1230" y="1"/>
                </a:cubicBezTo>
                <a:close/>
              </a:path>
            </a:pathLst>
          </a:custGeom>
          <a:solidFill>
            <a:srgbClr val="FD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1"/>
          <p:cNvSpPr/>
          <p:nvPr/>
        </p:nvSpPr>
        <p:spPr>
          <a:xfrm>
            <a:off x="6358111" y="1"/>
            <a:ext cx="2785876" cy="973076"/>
          </a:xfrm>
          <a:custGeom>
            <a:avLst/>
            <a:gdLst/>
            <a:ahLst/>
            <a:cxnLst/>
            <a:rect l="l" t="t" r="r" b="b"/>
            <a:pathLst>
              <a:path w="8861" h="3095" extrusionOk="0">
                <a:moveTo>
                  <a:pt x="1" y="0"/>
                </a:moveTo>
                <a:cubicBezTo>
                  <a:pt x="1" y="0"/>
                  <a:pt x="2352" y="491"/>
                  <a:pt x="4049" y="1970"/>
                </a:cubicBezTo>
                <a:cubicBezTo>
                  <a:pt x="5018" y="2808"/>
                  <a:pt x="6139" y="3095"/>
                  <a:pt x="7064" y="3095"/>
                </a:cubicBezTo>
                <a:cubicBezTo>
                  <a:pt x="7935" y="3095"/>
                  <a:pt x="8631" y="2840"/>
                  <a:pt x="8860" y="2551"/>
                </a:cubicBezTo>
                <a:lnTo>
                  <a:pt x="8860" y="0"/>
                </a:lnTo>
                <a:close/>
              </a:path>
            </a:pathLst>
          </a:custGeom>
          <a:solidFill>
            <a:srgbClr val="FFC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1"/>
          <p:cNvSpPr/>
          <p:nvPr/>
        </p:nvSpPr>
        <p:spPr>
          <a:xfrm>
            <a:off x="6402626" y="4170425"/>
            <a:ext cx="2741355" cy="973079"/>
          </a:xfrm>
          <a:custGeom>
            <a:avLst/>
            <a:gdLst/>
            <a:ahLst/>
            <a:cxnLst/>
            <a:rect l="l" t="t" r="r" b="b"/>
            <a:pathLst>
              <a:path w="9894" h="3512" extrusionOk="0">
                <a:moveTo>
                  <a:pt x="6763" y="1"/>
                </a:moveTo>
                <a:cubicBezTo>
                  <a:pt x="6597" y="1"/>
                  <a:pt x="6422" y="19"/>
                  <a:pt x="6240" y="58"/>
                </a:cubicBezTo>
                <a:cubicBezTo>
                  <a:pt x="4340" y="453"/>
                  <a:pt x="4505" y="2010"/>
                  <a:pt x="1953" y="2119"/>
                </a:cubicBezTo>
                <a:cubicBezTo>
                  <a:pt x="1" y="2188"/>
                  <a:pt x="75" y="3512"/>
                  <a:pt x="75" y="3512"/>
                </a:cubicBezTo>
                <a:lnTo>
                  <a:pt x="9893" y="3512"/>
                </a:lnTo>
                <a:cubicBezTo>
                  <a:pt x="9893" y="3512"/>
                  <a:pt x="9074" y="1"/>
                  <a:pt x="676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1"/>
          <p:cNvSpPr/>
          <p:nvPr/>
        </p:nvSpPr>
        <p:spPr>
          <a:xfrm>
            <a:off x="6743086" y="4511300"/>
            <a:ext cx="2046041" cy="632187"/>
          </a:xfrm>
          <a:custGeom>
            <a:avLst/>
            <a:gdLst/>
            <a:ahLst/>
            <a:cxnLst/>
            <a:rect l="l" t="t" r="r" b="b"/>
            <a:pathLst>
              <a:path w="7104" h="2195" extrusionOk="0">
                <a:moveTo>
                  <a:pt x="5438" y="0"/>
                </a:moveTo>
                <a:cubicBezTo>
                  <a:pt x="4436" y="0"/>
                  <a:pt x="4411" y="1548"/>
                  <a:pt x="2769" y="1548"/>
                </a:cubicBezTo>
                <a:cubicBezTo>
                  <a:pt x="2721" y="1548"/>
                  <a:pt x="2672" y="1546"/>
                  <a:pt x="2621" y="1544"/>
                </a:cubicBezTo>
                <a:cubicBezTo>
                  <a:pt x="2464" y="1536"/>
                  <a:pt x="2317" y="1533"/>
                  <a:pt x="2178" y="1533"/>
                </a:cubicBezTo>
                <a:cubicBezTo>
                  <a:pt x="235" y="1533"/>
                  <a:pt x="1" y="2195"/>
                  <a:pt x="1" y="2195"/>
                </a:cubicBezTo>
                <a:lnTo>
                  <a:pt x="7103" y="2195"/>
                </a:lnTo>
                <a:cubicBezTo>
                  <a:pt x="7103" y="2195"/>
                  <a:pt x="6778" y="403"/>
                  <a:pt x="5910" y="95"/>
                </a:cubicBezTo>
                <a:cubicBezTo>
                  <a:pt x="5730" y="29"/>
                  <a:pt x="5575" y="0"/>
                  <a:pt x="5438" y="0"/>
                </a:cubicBezTo>
                <a:close/>
              </a:path>
            </a:pathLst>
          </a:custGeom>
          <a:solidFill>
            <a:srgbClr val="FD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1"/>
          <p:cNvSpPr/>
          <p:nvPr/>
        </p:nvSpPr>
        <p:spPr>
          <a:xfrm>
            <a:off x="7034672" y="1"/>
            <a:ext cx="2109293" cy="629748"/>
          </a:xfrm>
          <a:custGeom>
            <a:avLst/>
            <a:gdLst/>
            <a:ahLst/>
            <a:cxnLst/>
            <a:rect l="l" t="t" r="r" b="b"/>
            <a:pathLst>
              <a:path w="6709" h="2003" extrusionOk="0">
                <a:moveTo>
                  <a:pt x="1" y="0"/>
                </a:moveTo>
                <a:cubicBezTo>
                  <a:pt x="2005" y="217"/>
                  <a:pt x="1337" y="1102"/>
                  <a:pt x="3671" y="1827"/>
                </a:cubicBezTo>
                <a:cubicBezTo>
                  <a:pt x="4083" y="1955"/>
                  <a:pt x="4488" y="2003"/>
                  <a:pt x="4861" y="2003"/>
                </a:cubicBezTo>
                <a:cubicBezTo>
                  <a:pt x="5910" y="2003"/>
                  <a:pt x="6708" y="1627"/>
                  <a:pt x="6708" y="1627"/>
                </a:cubicBezTo>
                <a:lnTo>
                  <a:pt x="6708" y="0"/>
                </a:lnTo>
                <a:close/>
              </a:path>
            </a:pathLst>
          </a:custGeom>
          <a:solidFill>
            <a:srgbClr val="FD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1"/>
          <p:cNvSpPr/>
          <p:nvPr/>
        </p:nvSpPr>
        <p:spPr>
          <a:xfrm rot="-5400000">
            <a:off x="-609896" y="920100"/>
            <a:ext cx="1625644" cy="405865"/>
          </a:xfrm>
          <a:custGeom>
            <a:avLst/>
            <a:gdLst/>
            <a:ahLst/>
            <a:cxnLst/>
            <a:rect l="l" t="t" r="r" b="b"/>
            <a:pathLst>
              <a:path w="6653" h="1661" extrusionOk="0">
                <a:moveTo>
                  <a:pt x="1" y="1"/>
                </a:moveTo>
                <a:cubicBezTo>
                  <a:pt x="1" y="1"/>
                  <a:pt x="620" y="635"/>
                  <a:pt x="1720" y="635"/>
                </a:cubicBezTo>
                <a:cubicBezTo>
                  <a:pt x="1778" y="635"/>
                  <a:pt x="1837" y="634"/>
                  <a:pt x="1897" y="630"/>
                </a:cubicBezTo>
                <a:cubicBezTo>
                  <a:pt x="1961" y="625"/>
                  <a:pt x="2022" y="623"/>
                  <a:pt x="2081" y="623"/>
                </a:cubicBezTo>
                <a:cubicBezTo>
                  <a:pt x="3294" y="623"/>
                  <a:pt x="3181" y="1661"/>
                  <a:pt x="4237" y="1661"/>
                </a:cubicBezTo>
                <a:cubicBezTo>
                  <a:pt x="4406" y="1661"/>
                  <a:pt x="4607" y="1634"/>
                  <a:pt x="4847" y="1571"/>
                </a:cubicBezTo>
                <a:cubicBezTo>
                  <a:pt x="6492" y="1155"/>
                  <a:pt x="6652" y="1"/>
                  <a:pt x="66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1"/>
          <p:cNvSpPr/>
          <p:nvPr/>
        </p:nvSpPr>
        <p:spPr>
          <a:xfrm>
            <a:off x="385419" y="3485787"/>
            <a:ext cx="170419" cy="191559"/>
          </a:xfrm>
          <a:custGeom>
            <a:avLst/>
            <a:gdLst/>
            <a:ahLst/>
            <a:cxnLst/>
            <a:rect l="l" t="t" r="r" b="b"/>
            <a:pathLst>
              <a:path w="1016" h="1142" extrusionOk="0">
                <a:moveTo>
                  <a:pt x="508" y="0"/>
                </a:moveTo>
                <a:cubicBezTo>
                  <a:pt x="491" y="0"/>
                  <a:pt x="473" y="17"/>
                  <a:pt x="452" y="39"/>
                </a:cubicBezTo>
                <a:cubicBezTo>
                  <a:pt x="417" y="148"/>
                  <a:pt x="382" y="273"/>
                  <a:pt x="365" y="434"/>
                </a:cubicBezTo>
                <a:cubicBezTo>
                  <a:pt x="274" y="434"/>
                  <a:pt x="148" y="473"/>
                  <a:pt x="39" y="525"/>
                </a:cubicBezTo>
                <a:cubicBezTo>
                  <a:pt x="18" y="525"/>
                  <a:pt x="0" y="542"/>
                  <a:pt x="0" y="581"/>
                </a:cubicBezTo>
                <a:cubicBezTo>
                  <a:pt x="0" y="599"/>
                  <a:pt x="18" y="616"/>
                  <a:pt x="39" y="633"/>
                </a:cubicBezTo>
                <a:cubicBezTo>
                  <a:pt x="126" y="668"/>
                  <a:pt x="235" y="707"/>
                  <a:pt x="365" y="725"/>
                </a:cubicBezTo>
                <a:cubicBezTo>
                  <a:pt x="382" y="833"/>
                  <a:pt x="417" y="1124"/>
                  <a:pt x="491" y="1141"/>
                </a:cubicBezTo>
                <a:lnTo>
                  <a:pt x="543" y="1141"/>
                </a:lnTo>
                <a:cubicBezTo>
                  <a:pt x="543" y="1141"/>
                  <a:pt x="560" y="1124"/>
                  <a:pt x="560" y="1102"/>
                </a:cubicBezTo>
                <a:cubicBezTo>
                  <a:pt x="616" y="1015"/>
                  <a:pt x="651" y="868"/>
                  <a:pt x="651" y="725"/>
                </a:cubicBezTo>
                <a:cubicBezTo>
                  <a:pt x="760" y="707"/>
                  <a:pt x="885" y="690"/>
                  <a:pt x="977" y="633"/>
                </a:cubicBezTo>
                <a:cubicBezTo>
                  <a:pt x="994" y="616"/>
                  <a:pt x="1016" y="616"/>
                  <a:pt x="1016" y="599"/>
                </a:cubicBezTo>
                <a:lnTo>
                  <a:pt x="1016" y="560"/>
                </a:lnTo>
                <a:cubicBezTo>
                  <a:pt x="1016" y="542"/>
                  <a:pt x="994" y="525"/>
                  <a:pt x="977" y="525"/>
                </a:cubicBezTo>
                <a:cubicBezTo>
                  <a:pt x="868" y="473"/>
                  <a:pt x="742" y="434"/>
                  <a:pt x="651" y="434"/>
                </a:cubicBezTo>
                <a:cubicBezTo>
                  <a:pt x="651" y="273"/>
                  <a:pt x="616" y="148"/>
                  <a:pt x="560" y="39"/>
                </a:cubicBezTo>
                <a:cubicBezTo>
                  <a:pt x="560" y="17"/>
                  <a:pt x="543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1"/>
          <p:cNvSpPr/>
          <p:nvPr/>
        </p:nvSpPr>
        <p:spPr>
          <a:xfrm>
            <a:off x="229514" y="3821424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1"/>
          <p:cNvSpPr/>
          <p:nvPr/>
        </p:nvSpPr>
        <p:spPr>
          <a:xfrm>
            <a:off x="8474794" y="3627676"/>
            <a:ext cx="172599" cy="193740"/>
          </a:xfrm>
          <a:custGeom>
            <a:avLst/>
            <a:gdLst/>
            <a:ahLst/>
            <a:cxnLst/>
            <a:rect l="l" t="t" r="r" b="b"/>
            <a:pathLst>
              <a:path w="1029" h="1155" extrusionOk="0">
                <a:moveTo>
                  <a:pt x="504" y="1"/>
                </a:moveTo>
                <a:cubicBezTo>
                  <a:pt x="487" y="1"/>
                  <a:pt x="469" y="18"/>
                  <a:pt x="452" y="35"/>
                </a:cubicBezTo>
                <a:cubicBezTo>
                  <a:pt x="413" y="144"/>
                  <a:pt x="378" y="287"/>
                  <a:pt x="361" y="434"/>
                </a:cubicBezTo>
                <a:cubicBezTo>
                  <a:pt x="270" y="452"/>
                  <a:pt x="144" y="469"/>
                  <a:pt x="35" y="526"/>
                </a:cubicBezTo>
                <a:cubicBezTo>
                  <a:pt x="18" y="543"/>
                  <a:pt x="1" y="560"/>
                  <a:pt x="1" y="578"/>
                </a:cubicBezTo>
                <a:cubicBezTo>
                  <a:pt x="1" y="595"/>
                  <a:pt x="18" y="634"/>
                  <a:pt x="35" y="634"/>
                </a:cubicBezTo>
                <a:cubicBezTo>
                  <a:pt x="126" y="686"/>
                  <a:pt x="235" y="703"/>
                  <a:pt x="361" y="721"/>
                </a:cubicBezTo>
                <a:cubicBezTo>
                  <a:pt x="378" y="829"/>
                  <a:pt x="413" y="1120"/>
                  <a:pt x="487" y="1137"/>
                </a:cubicBezTo>
                <a:cubicBezTo>
                  <a:pt x="487" y="1155"/>
                  <a:pt x="504" y="1155"/>
                  <a:pt x="504" y="1155"/>
                </a:cubicBezTo>
                <a:cubicBezTo>
                  <a:pt x="521" y="1155"/>
                  <a:pt x="521" y="1155"/>
                  <a:pt x="543" y="1137"/>
                </a:cubicBezTo>
                <a:lnTo>
                  <a:pt x="560" y="1120"/>
                </a:lnTo>
                <a:cubicBezTo>
                  <a:pt x="612" y="1012"/>
                  <a:pt x="651" y="886"/>
                  <a:pt x="651" y="721"/>
                </a:cubicBezTo>
                <a:cubicBezTo>
                  <a:pt x="760" y="703"/>
                  <a:pt x="868" y="686"/>
                  <a:pt x="977" y="634"/>
                </a:cubicBezTo>
                <a:cubicBezTo>
                  <a:pt x="994" y="634"/>
                  <a:pt x="1012" y="612"/>
                  <a:pt x="1012" y="612"/>
                </a:cubicBezTo>
                <a:cubicBezTo>
                  <a:pt x="1029" y="578"/>
                  <a:pt x="1012" y="543"/>
                  <a:pt x="977" y="526"/>
                </a:cubicBezTo>
                <a:cubicBezTo>
                  <a:pt x="868" y="469"/>
                  <a:pt x="738" y="452"/>
                  <a:pt x="651" y="434"/>
                </a:cubicBezTo>
                <a:cubicBezTo>
                  <a:pt x="651" y="287"/>
                  <a:pt x="612" y="144"/>
                  <a:pt x="560" y="35"/>
                </a:cubicBezTo>
                <a:cubicBezTo>
                  <a:pt x="560" y="18"/>
                  <a:pt x="543" y="1"/>
                  <a:pt x="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8647402" y="1191932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8751483" y="3969162"/>
            <a:ext cx="142072" cy="160863"/>
          </a:xfrm>
          <a:custGeom>
            <a:avLst/>
            <a:gdLst/>
            <a:ahLst/>
            <a:cxnLst/>
            <a:rect l="l" t="t" r="r" b="b"/>
            <a:pathLst>
              <a:path w="847" h="959" extrusionOk="0">
                <a:moveTo>
                  <a:pt x="413" y="0"/>
                </a:moveTo>
                <a:cubicBezTo>
                  <a:pt x="396" y="0"/>
                  <a:pt x="378" y="0"/>
                  <a:pt x="361" y="39"/>
                </a:cubicBezTo>
                <a:cubicBezTo>
                  <a:pt x="326" y="109"/>
                  <a:pt x="304" y="217"/>
                  <a:pt x="287" y="347"/>
                </a:cubicBezTo>
                <a:cubicBezTo>
                  <a:pt x="218" y="365"/>
                  <a:pt x="109" y="382"/>
                  <a:pt x="18" y="417"/>
                </a:cubicBezTo>
                <a:cubicBezTo>
                  <a:pt x="1" y="434"/>
                  <a:pt x="1" y="456"/>
                  <a:pt x="1" y="473"/>
                </a:cubicBezTo>
                <a:cubicBezTo>
                  <a:pt x="1" y="490"/>
                  <a:pt x="1" y="508"/>
                  <a:pt x="18" y="525"/>
                </a:cubicBezTo>
                <a:cubicBezTo>
                  <a:pt x="87" y="564"/>
                  <a:pt x="196" y="581"/>
                  <a:pt x="287" y="599"/>
                </a:cubicBezTo>
                <a:cubicBezTo>
                  <a:pt x="304" y="690"/>
                  <a:pt x="343" y="924"/>
                  <a:pt x="396" y="942"/>
                </a:cubicBezTo>
                <a:cubicBezTo>
                  <a:pt x="396" y="959"/>
                  <a:pt x="413" y="959"/>
                  <a:pt x="413" y="959"/>
                </a:cubicBezTo>
                <a:cubicBezTo>
                  <a:pt x="435" y="959"/>
                  <a:pt x="469" y="942"/>
                  <a:pt x="469" y="924"/>
                </a:cubicBezTo>
                <a:cubicBezTo>
                  <a:pt x="504" y="833"/>
                  <a:pt x="543" y="725"/>
                  <a:pt x="543" y="599"/>
                </a:cubicBezTo>
                <a:cubicBezTo>
                  <a:pt x="612" y="599"/>
                  <a:pt x="721" y="564"/>
                  <a:pt x="812" y="525"/>
                </a:cubicBezTo>
                <a:cubicBezTo>
                  <a:pt x="829" y="525"/>
                  <a:pt x="829" y="508"/>
                  <a:pt x="829" y="508"/>
                </a:cubicBezTo>
                <a:cubicBezTo>
                  <a:pt x="847" y="473"/>
                  <a:pt x="829" y="434"/>
                  <a:pt x="812" y="417"/>
                </a:cubicBezTo>
                <a:cubicBezTo>
                  <a:pt x="721" y="382"/>
                  <a:pt x="612" y="365"/>
                  <a:pt x="543" y="347"/>
                </a:cubicBezTo>
                <a:cubicBezTo>
                  <a:pt x="521" y="217"/>
                  <a:pt x="504" y="109"/>
                  <a:pt x="469" y="39"/>
                </a:cubicBezTo>
                <a:cubicBezTo>
                  <a:pt x="452" y="0"/>
                  <a:pt x="435" y="0"/>
                  <a:pt x="4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8818483" y="1393307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8" name="Google Shape;688;p31"/>
          <p:cNvGrpSpPr/>
          <p:nvPr/>
        </p:nvGrpSpPr>
        <p:grpSpPr>
          <a:xfrm>
            <a:off x="1193521" y="1200256"/>
            <a:ext cx="2240592" cy="2743214"/>
            <a:chOff x="3088798" y="4345660"/>
            <a:chExt cx="456017" cy="558324"/>
          </a:xfrm>
        </p:grpSpPr>
        <p:sp>
          <p:nvSpPr>
            <p:cNvPr id="689" name="Google Shape;689;p31"/>
            <p:cNvSpPr/>
            <p:nvPr/>
          </p:nvSpPr>
          <p:spPr>
            <a:xfrm>
              <a:off x="3088798" y="4345660"/>
              <a:ext cx="456017" cy="558324"/>
            </a:xfrm>
            <a:custGeom>
              <a:avLst/>
              <a:gdLst/>
              <a:ahLst/>
              <a:cxnLst/>
              <a:rect l="l" t="t" r="r" b="b"/>
              <a:pathLst>
                <a:path w="11121" h="13616" extrusionOk="0">
                  <a:moveTo>
                    <a:pt x="3671" y="1"/>
                  </a:moveTo>
                  <a:cubicBezTo>
                    <a:pt x="3419" y="1"/>
                    <a:pt x="2912" y="92"/>
                    <a:pt x="2530" y="691"/>
                  </a:cubicBezTo>
                  <a:cubicBezTo>
                    <a:pt x="2513" y="743"/>
                    <a:pt x="2461" y="777"/>
                    <a:pt x="2387" y="834"/>
                  </a:cubicBezTo>
                  <a:lnTo>
                    <a:pt x="2352" y="869"/>
                  </a:lnTo>
                  <a:cubicBezTo>
                    <a:pt x="2278" y="925"/>
                    <a:pt x="2205" y="977"/>
                    <a:pt x="2118" y="1068"/>
                  </a:cubicBezTo>
                  <a:cubicBezTo>
                    <a:pt x="1879" y="1302"/>
                    <a:pt x="1736" y="1628"/>
                    <a:pt x="1736" y="1953"/>
                  </a:cubicBezTo>
                  <a:cubicBezTo>
                    <a:pt x="1736" y="2370"/>
                    <a:pt x="1936" y="2621"/>
                    <a:pt x="2079" y="2821"/>
                  </a:cubicBezTo>
                  <a:lnTo>
                    <a:pt x="2118" y="2860"/>
                  </a:lnTo>
                  <a:cubicBezTo>
                    <a:pt x="2135" y="2877"/>
                    <a:pt x="2135" y="2947"/>
                    <a:pt x="2118" y="3055"/>
                  </a:cubicBezTo>
                  <a:cubicBezTo>
                    <a:pt x="2118" y="3203"/>
                    <a:pt x="2096" y="3402"/>
                    <a:pt x="2170" y="3619"/>
                  </a:cubicBezTo>
                  <a:cubicBezTo>
                    <a:pt x="2187" y="3671"/>
                    <a:pt x="2226" y="3706"/>
                    <a:pt x="2244" y="3763"/>
                  </a:cubicBezTo>
                  <a:cubicBezTo>
                    <a:pt x="1359" y="4196"/>
                    <a:pt x="725" y="5064"/>
                    <a:pt x="291" y="6418"/>
                  </a:cubicBezTo>
                  <a:cubicBezTo>
                    <a:pt x="252" y="6509"/>
                    <a:pt x="217" y="6600"/>
                    <a:pt x="200" y="6691"/>
                  </a:cubicBezTo>
                  <a:cubicBezTo>
                    <a:pt x="144" y="6852"/>
                    <a:pt x="92" y="7034"/>
                    <a:pt x="165" y="7234"/>
                  </a:cubicBezTo>
                  <a:cubicBezTo>
                    <a:pt x="126" y="7342"/>
                    <a:pt x="109" y="7451"/>
                    <a:pt x="92" y="7542"/>
                  </a:cubicBezTo>
                  <a:cubicBezTo>
                    <a:pt x="35" y="7793"/>
                    <a:pt x="1" y="8010"/>
                    <a:pt x="18" y="8192"/>
                  </a:cubicBezTo>
                  <a:cubicBezTo>
                    <a:pt x="35" y="8553"/>
                    <a:pt x="217" y="8787"/>
                    <a:pt x="400" y="8952"/>
                  </a:cubicBezTo>
                  <a:cubicBezTo>
                    <a:pt x="708" y="9238"/>
                    <a:pt x="1120" y="9529"/>
                    <a:pt x="1684" y="9819"/>
                  </a:cubicBezTo>
                  <a:cubicBezTo>
                    <a:pt x="1645" y="9997"/>
                    <a:pt x="1593" y="10214"/>
                    <a:pt x="1519" y="10505"/>
                  </a:cubicBezTo>
                  <a:cubicBezTo>
                    <a:pt x="1467" y="10739"/>
                    <a:pt x="1536" y="10956"/>
                    <a:pt x="1736" y="11104"/>
                  </a:cubicBezTo>
                  <a:cubicBezTo>
                    <a:pt x="1736" y="11104"/>
                    <a:pt x="1753" y="11121"/>
                    <a:pt x="1771" y="11121"/>
                  </a:cubicBezTo>
                  <a:cubicBezTo>
                    <a:pt x="1771" y="11607"/>
                    <a:pt x="1810" y="12167"/>
                    <a:pt x="1879" y="12874"/>
                  </a:cubicBezTo>
                  <a:cubicBezTo>
                    <a:pt x="1901" y="13108"/>
                    <a:pt x="2061" y="13291"/>
                    <a:pt x="2278" y="13360"/>
                  </a:cubicBezTo>
                  <a:cubicBezTo>
                    <a:pt x="2821" y="13507"/>
                    <a:pt x="3398" y="13577"/>
                    <a:pt x="3997" y="13616"/>
                  </a:cubicBezTo>
                  <a:lnTo>
                    <a:pt x="4105" y="13616"/>
                  </a:lnTo>
                  <a:cubicBezTo>
                    <a:pt x="4179" y="13616"/>
                    <a:pt x="4266" y="13599"/>
                    <a:pt x="4339" y="13560"/>
                  </a:cubicBezTo>
                  <a:cubicBezTo>
                    <a:pt x="4413" y="13599"/>
                    <a:pt x="4483" y="13616"/>
                    <a:pt x="4556" y="13616"/>
                  </a:cubicBezTo>
                  <a:lnTo>
                    <a:pt x="4591" y="13616"/>
                  </a:lnTo>
                  <a:cubicBezTo>
                    <a:pt x="4699" y="13616"/>
                    <a:pt x="4808" y="13599"/>
                    <a:pt x="4916" y="13599"/>
                  </a:cubicBezTo>
                  <a:cubicBezTo>
                    <a:pt x="4990" y="13599"/>
                    <a:pt x="5064" y="13577"/>
                    <a:pt x="5133" y="13577"/>
                  </a:cubicBezTo>
                  <a:cubicBezTo>
                    <a:pt x="5532" y="13542"/>
                    <a:pt x="5932" y="13468"/>
                    <a:pt x="6348" y="13399"/>
                  </a:cubicBezTo>
                  <a:cubicBezTo>
                    <a:pt x="6600" y="13325"/>
                    <a:pt x="6782" y="13091"/>
                    <a:pt x="6760" y="12818"/>
                  </a:cubicBezTo>
                  <a:lnTo>
                    <a:pt x="6760" y="12674"/>
                  </a:lnTo>
                  <a:cubicBezTo>
                    <a:pt x="6726" y="12149"/>
                    <a:pt x="6674" y="11624"/>
                    <a:pt x="6617" y="11156"/>
                  </a:cubicBezTo>
                  <a:cubicBezTo>
                    <a:pt x="6851" y="10939"/>
                    <a:pt x="6760" y="10670"/>
                    <a:pt x="6743" y="10613"/>
                  </a:cubicBezTo>
                  <a:cubicBezTo>
                    <a:pt x="6726" y="10596"/>
                    <a:pt x="6691" y="10470"/>
                    <a:pt x="6635" y="10054"/>
                  </a:cubicBezTo>
                  <a:cubicBezTo>
                    <a:pt x="6582" y="9620"/>
                    <a:pt x="6526" y="9095"/>
                    <a:pt x="6509" y="8843"/>
                  </a:cubicBezTo>
                  <a:cubicBezTo>
                    <a:pt x="6491" y="8501"/>
                    <a:pt x="6491" y="8153"/>
                    <a:pt x="6474" y="7811"/>
                  </a:cubicBezTo>
                  <a:lnTo>
                    <a:pt x="6474" y="7811"/>
                  </a:lnTo>
                  <a:cubicBezTo>
                    <a:pt x="6600" y="7902"/>
                    <a:pt x="6726" y="7976"/>
                    <a:pt x="6834" y="8010"/>
                  </a:cubicBezTo>
                  <a:cubicBezTo>
                    <a:pt x="6960" y="8067"/>
                    <a:pt x="7086" y="8084"/>
                    <a:pt x="7216" y="8084"/>
                  </a:cubicBezTo>
                  <a:cubicBezTo>
                    <a:pt x="7394" y="8084"/>
                    <a:pt x="7559" y="8028"/>
                    <a:pt x="7685" y="7993"/>
                  </a:cubicBezTo>
                  <a:cubicBezTo>
                    <a:pt x="8426" y="7685"/>
                    <a:pt x="9147" y="7090"/>
                    <a:pt x="9837" y="6474"/>
                  </a:cubicBezTo>
                  <a:cubicBezTo>
                    <a:pt x="10088" y="6418"/>
                    <a:pt x="10362" y="6257"/>
                    <a:pt x="10579" y="6023"/>
                  </a:cubicBezTo>
                  <a:cubicBezTo>
                    <a:pt x="10613" y="5984"/>
                    <a:pt x="10722" y="5858"/>
                    <a:pt x="10813" y="5750"/>
                  </a:cubicBezTo>
                  <a:cubicBezTo>
                    <a:pt x="10973" y="5550"/>
                    <a:pt x="11121" y="5316"/>
                    <a:pt x="11030" y="5064"/>
                  </a:cubicBezTo>
                  <a:lnTo>
                    <a:pt x="11012" y="5064"/>
                  </a:lnTo>
                  <a:lnTo>
                    <a:pt x="11012" y="5029"/>
                  </a:lnTo>
                  <a:cubicBezTo>
                    <a:pt x="11012" y="4990"/>
                    <a:pt x="11030" y="4956"/>
                    <a:pt x="11030" y="4921"/>
                  </a:cubicBezTo>
                  <a:cubicBezTo>
                    <a:pt x="11047" y="4721"/>
                    <a:pt x="10973" y="4539"/>
                    <a:pt x="10830" y="4431"/>
                  </a:cubicBezTo>
                  <a:cubicBezTo>
                    <a:pt x="10774" y="4357"/>
                    <a:pt x="10704" y="4288"/>
                    <a:pt x="10613" y="4231"/>
                  </a:cubicBezTo>
                  <a:cubicBezTo>
                    <a:pt x="10547" y="4206"/>
                    <a:pt x="10480" y="4190"/>
                    <a:pt x="10406" y="4190"/>
                  </a:cubicBezTo>
                  <a:cubicBezTo>
                    <a:pt x="10379" y="4190"/>
                    <a:pt x="10352" y="4192"/>
                    <a:pt x="10323" y="4196"/>
                  </a:cubicBezTo>
                  <a:cubicBezTo>
                    <a:pt x="10270" y="4179"/>
                    <a:pt x="10214" y="4162"/>
                    <a:pt x="10162" y="4162"/>
                  </a:cubicBezTo>
                  <a:lnTo>
                    <a:pt x="10088" y="4162"/>
                  </a:lnTo>
                  <a:cubicBezTo>
                    <a:pt x="9889" y="4196"/>
                    <a:pt x="9780" y="4305"/>
                    <a:pt x="9689" y="4448"/>
                  </a:cubicBezTo>
                  <a:cubicBezTo>
                    <a:pt x="9622" y="4427"/>
                    <a:pt x="9563" y="4412"/>
                    <a:pt x="9503" y="4412"/>
                  </a:cubicBezTo>
                  <a:cubicBezTo>
                    <a:pt x="9465" y="4412"/>
                    <a:pt x="9427" y="4417"/>
                    <a:pt x="9385" y="4431"/>
                  </a:cubicBezTo>
                  <a:cubicBezTo>
                    <a:pt x="9147" y="4487"/>
                    <a:pt x="8969" y="4704"/>
                    <a:pt x="8821" y="5047"/>
                  </a:cubicBezTo>
                  <a:cubicBezTo>
                    <a:pt x="8769" y="5190"/>
                    <a:pt x="8735" y="5316"/>
                    <a:pt x="8713" y="5463"/>
                  </a:cubicBezTo>
                  <a:cubicBezTo>
                    <a:pt x="8570" y="5515"/>
                    <a:pt x="8426" y="5589"/>
                    <a:pt x="8301" y="5641"/>
                  </a:cubicBezTo>
                  <a:lnTo>
                    <a:pt x="8045" y="5750"/>
                  </a:lnTo>
                  <a:cubicBezTo>
                    <a:pt x="7828" y="5858"/>
                    <a:pt x="7628" y="5949"/>
                    <a:pt x="7450" y="6040"/>
                  </a:cubicBezTo>
                  <a:lnTo>
                    <a:pt x="7450" y="6023"/>
                  </a:lnTo>
                  <a:cubicBezTo>
                    <a:pt x="7433" y="6006"/>
                    <a:pt x="7433" y="5984"/>
                    <a:pt x="7411" y="5967"/>
                  </a:cubicBezTo>
                  <a:cubicBezTo>
                    <a:pt x="7411" y="5932"/>
                    <a:pt x="7394" y="5897"/>
                    <a:pt x="7376" y="5876"/>
                  </a:cubicBezTo>
                  <a:lnTo>
                    <a:pt x="7376" y="5858"/>
                  </a:lnTo>
                  <a:cubicBezTo>
                    <a:pt x="7359" y="5841"/>
                    <a:pt x="7342" y="5823"/>
                    <a:pt x="7324" y="5789"/>
                  </a:cubicBezTo>
                  <a:cubicBezTo>
                    <a:pt x="7324" y="5767"/>
                    <a:pt x="7303" y="5732"/>
                    <a:pt x="7285" y="5715"/>
                  </a:cubicBezTo>
                  <a:cubicBezTo>
                    <a:pt x="7233" y="5624"/>
                    <a:pt x="7177" y="5550"/>
                    <a:pt x="7125" y="5481"/>
                  </a:cubicBezTo>
                  <a:cubicBezTo>
                    <a:pt x="6708" y="4847"/>
                    <a:pt x="6183" y="4179"/>
                    <a:pt x="5498" y="3815"/>
                  </a:cubicBezTo>
                  <a:cubicBezTo>
                    <a:pt x="5459" y="3745"/>
                    <a:pt x="5407" y="3654"/>
                    <a:pt x="5372" y="3580"/>
                  </a:cubicBezTo>
                  <a:cubicBezTo>
                    <a:pt x="5333" y="3546"/>
                    <a:pt x="5316" y="3528"/>
                    <a:pt x="5298" y="3489"/>
                  </a:cubicBezTo>
                  <a:lnTo>
                    <a:pt x="5263" y="3455"/>
                  </a:lnTo>
                  <a:cubicBezTo>
                    <a:pt x="5298" y="3420"/>
                    <a:pt x="5333" y="3363"/>
                    <a:pt x="5350" y="3311"/>
                  </a:cubicBezTo>
                  <a:cubicBezTo>
                    <a:pt x="5407" y="3185"/>
                    <a:pt x="5459" y="3055"/>
                    <a:pt x="5480" y="2912"/>
                  </a:cubicBezTo>
                  <a:cubicBezTo>
                    <a:pt x="5498" y="2804"/>
                    <a:pt x="5515" y="2678"/>
                    <a:pt x="5532" y="2552"/>
                  </a:cubicBezTo>
                  <a:cubicBezTo>
                    <a:pt x="5532" y="2461"/>
                    <a:pt x="5532" y="2370"/>
                    <a:pt x="5515" y="2261"/>
                  </a:cubicBezTo>
                  <a:cubicBezTo>
                    <a:pt x="5658" y="2170"/>
                    <a:pt x="5749" y="2044"/>
                    <a:pt x="5806" y="1884"/>
                  </a:cubicBezTo>
                  <a:cubicBezTo>
                    <a:pt x="5875" y="1628"/>
                    <a:pt x="5823" y="1320"/>
                    <a:pt x="5641" y="1068"/>
                  </a:cubicBezTo>
                  <a:cubicBezTo>
                    <a:pt x="5606" y="1033"/>
                    <a:pt x="5589" y="942"/>
                    <a:pt x="5550" y="851"/>
                  </a:cubicBezTo>
                  <a:cubicBezTo>
                    <a:pt x="5480" y="634"/>
                    <a:pt x="5350" y="274"/>
                    <a:pt x="4973" y="109"/>
                  </a:cubicBezTo>
                  <a:cubicBezTo>
                    <a:pt x="4840" y="48"/>
                    <a:pt x="4685" y="16"/>
                    <a:pt x="4532" y="16"/>
                  </a:cubicBezTo>
                  <a:cubicBezTo>
                    <a:pt x="4414" y="16"/>
                    <a:pt x="4298" y="35"/>
                    <a:pt x="4196" y="75"/>
                  </a:cubicBezTo>
                  <a:cubicBezTo>
                    <a:pt x="4179" y="92"/>
                    <a:pt x="4157" y="92"/>
                    <a:pt x="4140" y="109"/>
                  </a:cubicBezTo>
                  <a:cubicBezTo>
                    <a:pt x="3997" y="40"/>
                    <a:pt x="3832" y="1"/>
                    <a:pt x="3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3176341" y="4718424"/>
              <a:ext cx="171893" cy="167792"/>
            </a:xfrm>
            <a:custGeom>
              <a:avLst/>
              <a:gdLst/>
              <a:ahLst/>
              <a:cxnLst/>
              <a:rect l="l" t="t" r="r" b="b"/>
              <a:pathLst>
                <a:path w="4192" h="4092" extrusionOk="0">
                  <a:moveTo>
                    <a:pt x="3580" y="1"/>
                  </a:moveTo>
                  <a:cubicBezTo>
                    <a:pt x="3568" y="1"/>
                    <a:pt x="3555" y="2"/>
                    <a:pt x="3541" y="4"/>
                  </a:cubicBezTo>
                  <a:cubicBezTo>
                    <a:pt x="2398" y="345"/>
                    <a:pt x="2099" y="407"/>
                    <a:pt x="1508" y="407"/>
                  </a:cubicBezTo>
                  <a:cubicBezTo>
                    <a:pt x="1407" y="407"/>
                    <a:pt x="1299" y="406"/>
                    <a:pt x="1176" y="403"/>
                  </a:cubicBezTo>
                  <a:cubicBezTo>
                    <a:pt x="851" y="386"/>
                    <a:pt x="634" y="347"/>
                    <a:pt x="486" y="295"/>
                  </a:cubicBezTo>
                  <a:cubicBezTo>
                    <a:pt x="355" y="260"/>
                    <a:pt x="271" y="227"/>
                    <a:pt x="217" y="227"/>
                  </a:cubicBezTo>
                  <a:cubicBezTo>
                    <a:pt x="130" y="227"/>
                    <a:pt x="119" y="311"/>
                    <a:pt x="109" y="603"/>
                  </a:cubicBezTo>
                  <a:cubicBezTo>
                    <a:pt x="91" y="1197"/>
                    <a:pt x="0" y="1687"/>
                    <a:pt x="178" y="3748"/>
                  </a:cubicBezTo>
                  <a:cubicBezTo>
                    <a:pt x="200" y="3800"/>
                    <a:pt x="217" y="3835"/>
                    <a:pt x="269" y="3835"/>
                  </a:cubicBezTo>
                  <a:cubicBezTo>
                    <a:pt x="720" y="3965"/>
                    <a:pt x="1284" y="4074"/>
                    <a:pt x="1970" y="4091"/>
                  </a:cubicBezTo>
                  <a:cubicBezTo>
                    <a:pt x="2022" y="4091"/>
                    <a:pt x="2061" y="4035"/>
                    <a:pt x="2078" y="3983"/>
                  </a:cubicBezTo>
                  <a:lnTo>
                    <a:pt x="2078" y="3944"/>
                  </a:lnTo>
                  <a:cubicBezTo>
                    <a:pt x="2078" y="3857"/>
                    <a:pt x="2096" y="3766"/>
                    <a:pt x="2096" y="3692"/>
                  </a:cubicBezTo>
                  <a:cubicBezTo>
                    <a:pt x="2113" y="3531"/>
                    <a:pt x="2131" y="3366"/>
                    <a:pt x="2152" y="3314"/>
                  </a:cubicBezTo>
                  <a:lnTo>
                    <a:pt x="2152" y="3293"/>
                  </a:lnTo>
                  <a:lnTo>
                    <a:pt x="2152" y="3258"/>
                  </a:lnTo>
                  <a:cubicBezTo>
                    <a:pt x="2152" y="3258"/>
                    <a:pt x="2222" y="3748"/>
                    <a:pt x="2330" y="4017"/>
                  </a:cubicBezTo>
                  <a:cubicBezTo>
                    <a:pt x="2348" y="4052"/>
                    <a:pt x="2387" y="4091"/>
                    <a:pt x="2439" y="4091"/>
                  </a:cubicBezTo>
                  <a:cubicBezTo>
                    <a:pt x="2547" y="4074"/>
                    <a:pt x="2656" y="4074"/>
                    <a:pt x="2764" y="4074"/>
                  </a:cubicBezTo>
                  <a:cubicBezTo>
                    <a:pt x="2820" y="4052"/>
                    <a:pt x="2890" y="4052"/>
                    <a:pt x="2946" y="4052"/>
                  </a:cubicBezTo>
                  <a:cubicBezTo>
                    <a:pt x="3324" y="4017"/>
                    <a:pt x="3706" y="3965"/>
                    <a:pt x="4105" y="3874"/>
                  </a:cubicBezTo>
                  <a:cubicBezTo>
                    <a:pt x="4157" y="3857"/>
                    <a:pt x="4192" y="3818"/>
                    <a:pt x="4192" y="3766"/>
                  </a:cubicBezTo>
                  <a:cubicBezTo>
                    <a:pt x="4083" y="2316"/>
                    <a:pt x="3922" y="997"/>
                    <a:pt x="3723" y="130"/>
                  </a:cubicBezTo>
                  <a:cubicBezTo>
                    <a:pt x="3708" y="50"/>
                    <a:pt x="3663" y="1"/>
                    <a:pt x="3580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3275611" y="4885431"/>
              <a:ext cx="738" cy="779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8"/>
                  </a:lnTo>
                  <a:lnTo>
                    <a:pt x="18" y="18"/>
                  </a:ln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3264581" y="4824582"/>
              <a:ext cx="32599" cy="61631"/>
            </a:xfrm>
            <a:custGeom>
              <a:avLst/>
              <a:gdLst/>
              <a:ahLst/>
              <a:cxnLst/>
              <a:rect l="l" t="t" r="r" b="b"/>
              <a:pathLst>
                <a:path w="795" h="1503" extrusionOk="0">
                  <a:moveTo>
                    <a:pt x="70" y="1"/>
                  </a:moveTo>
                  <a:cubicBezTo>
                    <a:pt x="21" y="255"/>
                    <a:pt x="2" y="481"/>
                    <a:pt x="0" y="670"/>
                  </a:cubicBezTo>
                  <a:lnTo>
                    <a:pt x="0" y="670"/>
                  </a:lnTo>
                  <a:cubicBezTo>
                    <a:pt x="0" y="669"/>
                    <a:pt x="0" y="669"/>
                    <a:pt x="0" y="669"/>
                  </a:cubicBezTo>
                  <a:lnTo>
                    <a:pt x="0" y="704"/>
                  </a:lnTo>
                  <a:cubicBezTo>
                    <a:pt x="0" y="693"/>
                    <a:pt x="0" y="681"/>
                    <a:pt x="0" y="670"/>
                  </a:cubicBezTo>
                  <a:lnTo>
                    <a:pt x="0" y="670"/>
                  </a:lnTo>
                  <a:cubicBezTo>
                    <a:pt x="4" y="697"/>
                    <a:pt x="73" y="1167"/>
                    <a:pt x="178" y="1428"/>
                  </a:cubicBezTo>
                  <a:cubicBezTo>
                    <a:pt x="196" y="1463"/>
                    <a:pt x="235" y="1485"/>
                    <a:pt x="252" y="1485"/>
                  </a:cubicBezTo>
                  <a:lnTo>
                    <a:pt x="269" y="1485"/>
                  </a:lnTo>
                  <a:lnTo>
                    <a:pt x="269" y="1502"/>
                  </a:lnTo>
                  <a:lnTo>
                    <a:pt x="287" y="1502"/>
                  </a:lnTo>
                  <a:cubicBezTo>
                    <a:pt x="395" y="1485"/>
                    <a:pt x="504" y="1485"/>
                    <a:pt x="612" y="1485"/>
                  </a:cubicBezTo>
                  <a:cubicBezTo>
                    <a:pt x="629" y="1485"/>
                    <a:pt x="651" y="1485"/>
                    <a:pt x="668" y="1463"/>
                  </a:cubicBezTo>
                  <a:lnTo>
                    <a:pt x="794" y="1463"/>
                  </a:lnTo>
                  <a:cubicBezTo>
                    <a:pt x="760" y="1302"/>
                    <a:pt x="721" y="1120"/>
                    <a:pt x="629" y="921"/>
                  </a:cubicBezTo>
                  <a:cubicBezTo>
                    <a:pt x="469" y="526"/>
                    <a:pt x="252" y="200"/>
                    <a:pt x="70" y="1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3261547" y="4869809"/>
              <a:ext cx="738" cy="6766"/>
            </a:xfrm>
            <a:custGeom>
              <a:avLst/>
              <a:gdLst/>
              <a:ahLst/>
              <a:cxnLst/>
              <a:rect l="l" t="t" r="r" b="b"/>
              <a:pathLst>
                <a:path w="18" h="165" extrusionOk="0">
                  <a:moveTo>
                    <a:pt x="18" y="1"/>
                  </a:moveTo>
                  <a:cubicBezTo>
                    <a:pt x="18" y="36"/>
                    <a:pt x="18" y="109"/>
                    <a:pt x="0" y="165"/>
                  </a:cubicBezTo>
                  <a:cubicBezTo>
                    <a:pt x="18" y="109"/>
                    <a:pt x="18" y="57"/>
                    <a:pt x="18" y="1"/>
                  </a:cubicBez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3179171" y="4792025"/>
              <a:ext cx="83117" cy="94188"/>
            </a:xfrm>
            <a:custGeom>
              <a:avLst/>
              <a:gdLst/>
              <a:ahLst/>
              <a:cxnLst/>
              <a:rect l="l" t="t" r="r" b="b"/>
              <a:pathLst>
                <a:path w="2027" h="2297" extrusionOk="0">
                  <a:moveTo>
                    <a:pt x="1" y="1"/>
                  </a:moveTo>
                  <a:cubicBezTo>
                    <a:pt x="1" y="435"/>
                    <a:pt x="40" y="1046"/>
                    <a:pt x="109" y="1953"/>
                  </a:cubicBezTo>
                  <a:cubicBezTo>
                    <a:pt x="131" y="2005"/>
                    <a:pt x="148" y="2040"/>
                    <a:pt x="200" y="2040"/>
                  </a:cubicBezTo>
                  <a:cubicBezTo>
                    <a:pt x="651" y="2170"/>
                    <a:pt x="1215" y="2279"/>
                    <a:pt x="1901" y="2296"/>
                  </a:cubicBezTo>
                  <a:cubicBezTo>
                    <a:pt x="1953" y="2296"/>
                    <a:pt x="1992" y="2240"/>
                    <a:pt x="2009" y="2188"/>
                  </a:cubicBezTo>
                  <a:lnTo>
                    <a:pt x="2009" y="2149"/>
                  </a:lnTo>
                  <a:lnTo>
                    <a:pt x="2009" y="2062"/>
                  </a:lnTo>
                  <a:cubicBezTo>
                    <a:pt x="2027" y="2005"/>
                    <a:pt x="2027" y="1953"/>
                    <a:pt x="2027" y="1897"/>
                  </a:cubicBezTo>
                  <a:cubicBezTo>
                    <a:pt x="2027" y="1880"/>
                    <a:pt x="2009" y="1845"/>
                    <a:pt x="1992" y="1845"/>
                  </a:cubicBezTo>
                  <a:lnTo>
                    <a:pt x="1918" y="1845"/>
                  </a:lnTo>
                  <a:cubicBezTo>
                    <a:pt x="1667" y="1845"/>
                    <a:pt x="1467" y="1736"/>
                    <a:pt x="1285" y="1537"/>
                  </a:cubicBezTo>
                  <a:cubicBezTo>
                    <a:pt x="1085" y="1337"/>
                    <a:pt x="907" y="777"/>
                    <a:pt x="782" y="287"/>
                  </a:cubicBezTo>
                  <a:cubicBezTo>
                    <a:pt x="491" y="218"/>
                    <a:pt x="218" y="127"/>
                    <a:pt x="1" y="1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3336461" y="4534850"/>
              <a:ext cx="188254" cy="124573"/>
            </a:xfrm>
            <a:custGeom>
              <a:avLst/>
              <a:gdLst/>
              <a:ahLst/>
              <a:cxnLst/>
              <a:rect l="l" t="t" r="r" b="b"/>
              <a:pathLst>
                <a:path w="4591" h="3038" extrusionOk="0">
                  <a:moveTo>
                    <a:pt x="4117" y="0"/>
                  </a:moveTo>
                  <a:cubicBezTo>
                    <a:pt x="4020" y="0"/>
                    <a:pt x="3911" y="269"/>
                    <a:pt x="3705" y="524"/>
                  </a:cubicBezTo>
                  <a:cubicBezTo>
                    <a:pt x="3674" y="556"/>
                    <a:pt x="3609" y="635"/>
                    <a:pt x="3542" y="635"/>
                  </a:cubicBezTo>
                  <a:cubicBezTo>
                    <a:pt x="3536" y="635"/>
                    <a:pt x="3530" y="634"/>
                    <a:pt x="3523" y="632"/>
                  </a:cubicBezTo>
                  <a:cubicBezTo>
                    <a:pt x="3432" y="593"/>
                    <a:pt x="3580" y="324"/>
                    <a:pt x="3506" y="251"/>
                  </a:cubicBezTo>
                  <a:cubicBezTo>
                    <a:pt x="3496" y="244"/>
                    <a:pt x="3486" y="241"/>
                    <a:pt x="3476" y="241"/>
                  </a:cubicBezTo>
                  <a:cubicBezTo>
                    <a:pt x="3367" y="241"/>
                    <a:pt x="3212" y="563"/>
                    <a:pt x="3180" y="611"/>
                  </a:cubicBezTo>
                  <a:cubicBezTo>
                    <a:pt x="3107" y="810"/>
                    <a:pt x="3089" y="993"/>
                    <a:pt x="3107" y="1136"/>
                  </a:cubicBezTo>
                  <a:cubicBezTo>
                    <a:pt x="2386" y="1461"/>
                    <a:pt x="1553" y="1843"/>
                    <a:pt x="1193" y="2021"/>
                  </a:cubicBezTo>
                  <a:cubicBezTo>
                    <a:pt x="1067" y="1878"/>
                    <a:pt x="920" y="1717"/>
                    <a:pt x="759" y="1500"/>
                  </a:cubicBezTo>
                  <a:cubicBezTo>
                    <a:pt x="503" y="1787"/>
                    <a:pt x="269" y="2043"/>
                    <a:pt x="0" y="2294"/>
                  </a:cubicBezTo>
                  <a:cubicBezTo>
                    <a:pt x="161" y="2437"/>
                    <a:pt x="343" y="2602"/>
                    <a:pt x="503" y="2728"/>
                  </a:cubicBezTo>
                  <a:cubicBezTo>
                    <a:pt x="668" y="2837"/>
                    <a:pt x="811" y="2945"/>
                    <a:pt x="959" y="2997"/>
                  </a:cubicBezTo>
                  <a:cubicBezTo>
                    <a:pt x="1028" y="3026"/>
                    <a:pt x="1095" y="3038"/>
                    <a:pt x="1161" y="3038"/>
                  </a:cubicBezTo>
                  <a:cubicBezTo>
                    <a:pt x="1264" y="3038"/>
                    <a:pt x="1364" y="3007"/>
                    <a:pt x="1462" y="2962"/>
                  </a:cubicBezTo>
                  <a:cubicBezTo>
                    <a:pt x="2170" y="2672"/>
                    <a:pt x="2911" y="2077"/>
                    <a:pt x="3506" y="1535"/>
                  </a:cubicBezTo>
                  <a:cubicBezTo>
                    <a:pt x="3523" y="1518"/>
                    <a:pt x="3562" y="1478"/>
                    <a:pt x="3597" y="1461"/>
                  </a:cubicBezTo>
                  <a:cubicBezTo>
                    <a:pt x="3779" y="1444"/>
                    <a:pt x="3996" y="1335"/>
                    <a:pt x="4213" y="1101"/>
                  </a:cubicBezTo>
                  <a:cubicBezTo>
                    <a:pt x="4283" y="1045"/>
                    <a:pt x="4591" y="702"/>
                    <a:pt x="4556" y="611"/>
                  </a:cubicBezTo>
                  <a:cubicBezTo>
                    <a:pt x="4546" y="582"/>
                    <a:pt x="4525" y="569"/>
                    <a:pt x="4502" y="569"/>
                  </a:cubicBezTo>
                  <a:cubicBezTo>
                    <a:pt x="4483" y="569"/>
                    <a:pt x="4463" y="578"/>
                    <a:pt x="4447" y="593"/>
                  </a:cubicBezTo>
                  <a:cubicBezTo>
                    <a:pt x="4391" y="611"/>
                    <a:pt x="4339" y="667"/>
                    <a:pt x="4300" y="719"/>
                  </a:cubicBezTo>
                  <a:cubicBezTo>
                    <a:pt x="4374" y="611"/>
                    <a:pt x="4539" y="376"/>
                    <a:pt x="4539" y="251"/>
                  </a:cubicBezTo>
                  <a:cubicBezTo>
                    <a:pt x="4553" y="207"/>
                    <a:pt x="4528" y="173"/>
                    <a:pt x="4479" y="173"/>
                  </a:cubicBezTo>
                  <a:cubicBezTo>
                    <a:pt x="4469" y="173"/>
                    <a:pt x="4459" y="174"/>
                    <a:pt x="4447" y="177"/>
                  </a:cubicBezTo>
                  <a:cubicBezTo>
                    <a:pt x="4408" y="199"/>
                    <a:pt x="4374" y="251"/>
                    <a:pt x="4356" y="285"/>
                  </a:cubicBezTo>
                  <a:cubicBezTo>
                    <a:pt x="4408" y="159"/>
                    <a:pt x="4447" y="68"/>
                    <a:pt x="4374" y="34"/>
                  </a:cubicBezTo>
                  <a:cubicBezTo>
                    <a:pt x="4365" y="29"/>
                    <a:pt x="4355" y="27"/>
                    <a:pt x="4344" y="27"/>
                  </a:cubicBezTo>
                  <a:cubicBezTo>
                    <a:pt x="4311" y="27"/>
                    <a:pt x="4270" y="48"/>
                    <a:pt x="4230" y="90"/>
                  </a:cubicBezTo>
                  <a:cubicBezTo>
                    <a:pt x="4213" y="142"/>
                    <a:pt x="4174" y="199"/>
                    <a:pt x="4139" y="233"/>
                  </a:cubicBezTo>
                  <a:cubicBezTo>
                    <a:pt x="4174" y="142"/>
                    <a:pt x="4213" y="51"/>
                    <a:pt x="4157" y="16"/>
                  </a:cubicBezTo>
                  <a:cubicBezTo>
                    <a:pt x="4144" y="5"/>
                    <a:pt x="4130" y="0"/>
                    <a:pt x="4117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3375783" y="4657738"/>
              <a:ext cx="8898" cy="1640"/>
            </a:xfrm>
            <a:custGeom>
              <a:avLst/>
              <a:gdLst/>
              <a:ahLst/>
              <a:cxnLst/>
              <a:rect l="l" t="t" r="r" b="b"/>
              <a:pathLst>
                <a:path w="217" h="40" extrusionOk="0">
                  <a:moveTo>
                    <a:pt x="217" y="39"/>
                  </a:moveTo>
                  <a:lnTo>
                    <a:pt x="217" y="39"/>
                  </a:lnTo>
                  <a:lnTo>
                    <a:pt x="217" y="39"/>
                  </a:lnTo>
                  <a:lnTo>
                    <a:pt x="217" y="39"/>
                  </a:lnTo>
                  <a:close/>
                  <a:moveTo>
                    <a:pt x="0" y="0"/>
                  </a:moveTo>
                  <a:cubicBezTo>
                    <a:pt x="69" y="39"/>
                    <a:pt x="143" y="39"/>
                    <a:pt x="195" y="39"/>
                  </a:cubicBezTo>
                  <a:cubicBezTo>
                    <a:pt x="143" y="39"/>
                    <a:pt x="69" y="39"/>
                    <a:pt x="0" y="0"/>
                  </a:cubicBezTo>
                  <a:close/>
                </a:path>
              </a:pathLst>
            </a:custGeom>
            <a:solidFill>
              <a:srgbClr val="FD8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3357086" y="4597750"/>
              <a:ext cx="123138" cy="61631"/>
            </a:xfrm>
            <a:custGeom>
              <a:avLst/>
              <a:gdLst/>
              <a:ahLst/>
              <a:cxnLst/>
              <a:rect l="l" t="t" r="r" b="b"/>
              <a:pathLst>
                <a:path w="3003" h="1503" extrusionOk="0">
                  <a:moveTo>
                    <a:pt x="2821" y="1"/>
                  </a:moveTo>
                  <a:cubicBezTo>
                    <a:pt x="2734" y="1"/>
                    <a:pt x="2625" y="1"/>
                    <a:pt x="2517" y="36"/>
                  </a:cubicBezTo>
                  <a:cubicBezTo>
                    <a:pt x="2152" y="127"/>
                    <a:pt x="1866" y="417"/>
                    <a:pt x="1558" y="634"/>
                  </a:cubicBezTo>
                  <a:cubicBezTo>
                    <a:pt x="1107" y="960"/>
                    <a:pt x="543" y="1138"/>
                    <a:pt x="0" y="1194"/>
                  </a:cubicBezTo>
                  <a:cubicBezTo>
                    <a:pt x="165" y="1303"/>
                    <a:pt x="308" y="1411"/>
                    <a:pt x="456" y="1463"/>
                  </a:cubicBezTo>
                  <a:cubicBezTo>
                    <a:pt x="525" y="1502"/>
                    <a:pt x="599" y="1502"/>
                    <a:pt x="651" y="1502"/>
                  </a:cubicBezTo>
                  <a:lnTo>
                    <a:pt x="673" y="1502"/>
                  </a:lnTo>
                  <a:cubicBezTo>
                    <a:pt x="760" y="1502"/>
                    <a:pt x="851" y="1485"/>
                    <a:pt x="959" y="1428"/>
                  </a:cubicBezTo>
                  <a:cubicBezTo>
                    <a:pt x="1667" y="1138"/>
                    <a:pt x="2408" y="543"/>
                    <a:pt x="3003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3279343" y="4512996"/>
              <a:ext cx="97879" cy="122113"/>
            </a:xfrm>
            <a:custGeom>
              <a:avLst/>
              <a:gdLst/>
              <a:ahLst/>
              <a:cxnLst/>
              <a:rect l="l" t="t" r="r" b="b"/>
              <a:pathLst>
                <a:path w="2387" h="2978" extrusionOk="0">
                  <a:moveTo>
                    <a:pt x="293" y="0"/>
                  </a:moveTo>
                  <a:cubicBezTo>
                    <a:pt x="269" y="0"/>
                    <a:pt x="254" y="13"/>
                    <a:pt x="235" y="42"/>
                  </a:cubicBezTo>
                  <a:cubicBezTo>
                    <a:pt x="0" y="458"/>
                    <a:pt x="18" y="948"/>
                    <a:pt x="235" y="1452"/>
                  </a:cubicBezTo>
                  <a:cubicBezTo>
                    <a:pt x="400" y="1868"/>
                    <a:pt x="686" y="2285"/>
                    <a:pt x="1085" y="2662"/>
                  </a:cubicBezTo>
                  <a:cubicBezTo>
                    <a:pt x="1176" y="2753"/>
                    <a:pt x="1267" y="2845"/>
                    <a:pt x="1376" y="2936"/>
                  </a:cubicBezTo>
                  <a:cubicBezTo>
                    <a:pt x="1414" y="2964"/>
                    <a:pt x="1443" y="2977"/>
                    <a:pt x="1476" y="2977"/>
                  </a:cubicBezTo>
                  <a:cubicBezTo>
                    <a:pt x="1503" y="2977"/>
                    <a:pt x="1532" y="2969"/>
                    <a:pt x="1571" y="2953"/>
                  </a:cubicBezTo>
                  <a:cubicBezTo>
                    <a:pt x="1645" y="2918"/>
                    <a:pt x="1736" y="2845"/>
                    <a:pt x="1827" y="2771"/>
                  </a:cubicBezTo>
                  <a:cubicBezTo>
                    <a:pt x="2027" y="2628"/>
                    <a:pt x="2222" y="2411"/>
                    <a:pt x="2352" y="2159"/>
                  </a:cubicBezTo>
                  <a:cubicBezTo>
                    <a:pt x="2387" y="2103"/>
                    <a:pt x="2387" y="2068"/>
                    <a:pt x="2261" y="1868"/>
                  </a:cubicBezTo>
                  <a:cubicBezTo>
                    <a:pt x="2204" y="1795"/>
                    <a:pt x="2170" y="1725"/>
                    <a:pt x="2113" y="1651"/>
                  </a:cubicBezTo>
                  <a:cubicBezTo>
                    <a:pt x="1610" y="892"/>
                    <a:pt x="1068" y="241"/>
                    <a:pt x="378" y="24"/>
                  </a:cubicBezTo>
                  <a:cubicBezTo>
                    <a:pt x="339" y="9"/>
                    <a:pt x="313" y="0"/>
                    <a:pt x="293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3365983" y="4580692"/>
              <a:ext cx="10538" cy="23701"/>
            </a:xfrm>
            <a:custGeom>
              <a:avLst/>
              <a:gdLst/>
              <a:ahLst/>
              <a:cxnLst/>
              <a:rect l="l" t="t" r="r" b="b"/>
              <a:pathLst>
                <a:path w="257" h="578" extrusionOk="0">
                  <a:moveTo>
                    <a:pt x="256" y="452"/>
                  </a:moveTo>
                  <a:cubicBezTo>
                    <a:pt x="256" y="469"/>
                    <a:pt x="256" y="491"/>
                    <a:pt x="239" y="508"/>
                  </a:cubicBezTo>
                  <a:cubicBezTo>
                    <a:pt x="239" y="525"/>
                    <a:pt x="217" y="560"/>
                    <a:pt x="200" y="577"/>
                  </a:cubicBezTo>
                  <a:lnTo>
                    <a:pt x="200" y="577"/>
                  </a:lnTo>
                  <a:cubicBezTo>
                    <a:pt x="217" y="560"/>
                    <a:pt x="239" y="525"/>
                    <a:pt x="239" y="508"/>
                  </a:cubicBezTo>
                  <a:cubicBezTo>
                    <a:pt x="256" y="491"/>
                    <a:pt x="256" y="469"/>
                    <a:pt x="256" y="452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57" y="74"/>
                    <a:pt x="91" y="144"/>
                    <a:pt x="148" y="217"/>
                  </a:cubicBezTo>
                  <a:cubicBezTo>
                    <a:pt x="200" y="308"/>
                    <a:pt x="239" y="360"/>
                    <a:pt x="256" y="400"/>
                  </a:cubicBezTo>
                  <a:cubicBezTo>
                    <a:pt x="239" y="360"/>
                    <a:pt x="200" y="308"/>
                    <a:pt x="148" y="217"/>
                  </a:cubicBezTo>
                  <a:cubicBezTo>
                    <a:pt x="91" y="144"/>
                    <a:pt x="57" y="74"/>
                    <a:pt x="0" y="0"/>
                  </a:cubicBezTo>
                  <a:close/>
                </a:path>
              </a:pathLst>
            </a:custGeom>
            <a:solidFill>
              <a:srgbClr val="AA9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3360120" y="4604352"/>
              <a:ext cx="14065" cy="17099"/>
            </a:xfrm>
            <a:custGeom>
              <a:avLst/>
              <a:gdLst/>
              <a:ahLst/>
              <a:cxnLst/>
              <a:rect l="l" t="t" r="r" b="b"/>
              <a:pathLst>
                <a:path w="343" h="417" extrusionOk="0">
                  <a:moveTo>
                    <a:pt x="18" y="417"/>
                  </a:moveTo>
                  <a:lnTo>
                    <a:pt x="0" y="417"/>
                  </a:lnTo>
                  <a:lnTo>
                    <a:pt x="18" y="417"/>
                  </a:lnTo>
                  <a:close/>
                  <a:moveTo>
                    <a:pt x="18" y="417"/>
                  </a:moveTo>
                  <a:lnTo>
                    <a:pt x="18" y="417"/>
                  </a:lnTo>
                  <a:lnTo>
                    <a:pt x="18" y="417"/>
                  </a:lnTo>
                  <a:close/>
                  <a:moveTo>
                    <a:pt x="18" y="400"/>
                  </a:moveTo>
                  <a:lnTo>
                    <a:pt x="18" y="400"/>
                  </a:lnTo>
                  <a:lnTo>
                    <a:pt x="18" y="400"/>
                  </a:lnTo>
                  <a:close/>
                  <a:moveTo>
                    <a:pt x="35" y="400"/>
                  </a:moveTo>
                  <a:lnTo>
                    <a:pt x="35" y="400"/>
                  </a:lnTo>
                  <a:lnTo>
                    <a:pt x="35" y="400"/>
                  </a:lnTo>
                  <a:close/>
                  <a:moveTo>
                    <a:pt x="35" y="400"/>
                  </a:moveTo>
                  <a:lnTo>
                    <a:pt x="35" y="400"/>
                  </a:lnTo>
                  <a:lnTo>
                    <a:pt x="35" y="400"/>
                  </a:lnTo>
                  <a:close/>
                  <a:moveTo>
                    <a:pt x="126" y="308"/>
                  </a:moveTo>
                  <a:lnTo>
                    <a:pt x="109" y="308"/>
                  </a:lnTo>
                  <a:lnTo>
                    <a:pt x="126" y="308"/>
                  </a:lnTo>
                  <a:close/>
                  <a:moveTo>
                    <a:pt x="126" y="308"/>
                  </a:moveTo>
                  <a:lnTo>
                    <a:pt x="126" y="308"/>
                  </a:lnTo>
                  <a:lnTo>
                    <a:pt x="126" y="308"/>
                  </a:lnTo>
                  <a:close/>
                  <a:moveTo>
                    <a:pt x="126" y="291"/>
                  </a:moveTo>
                  <a:lnTo>
                    <a:pt x="126" y="291"/>
                  </a:lnTo>
                  <a:lnTo>
                    <a:pt x="126" y="291"/>
                  </a:lnTo>
                  <a:close/>
                  <a:moveTo>
                    <a:pt x="143" y="291"/>
                  </a:moveTo>
                  <a:lnTo>
                    <a:pt x="126" y="291"/>
                  </a:lnTo>
                  <a:lnTo>
                    <a:pt x="143" y="291"/>
                  </a:lnTo>
                  <a:close/>
                  <a:moveTo>
                    <a:pt x="143" y="274"/>
                  </a:moveTo>
                  <a:lnTo>
                    <a:pt x="143" y="274"/>
                  </a:lnTo>
                  <a:lnTo>
                    <a:pt x="143" y="274"/>
                  </a:lnTo>
                  <a:close/>
                  <a:moveTo>
                    <a:pt x="343" y="0"/>
                  </a:moveTo>
                  <a:cubicBezTo>
                    <a:pt x="291" y="109"/>
                    <a:pt x="217" y="200"/>
                    <a:pt x="143" y="274"/>
                  </a:cubicBezTo>
                  <a:cubicBezTo>
                    <a:pt x="217" y="200"/>
                    <a:pt x="291" y="109"/>
                    <a:pt x="343" y="0"/>
                  </a:cubicBezTo>
                  <a:close/>
                </a:path>
              </a:pathLst>
            </a:custGeom>
            <a:solidFill>
              <a:srgbClr val="AA5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3339290" y="4634776"/>
              <a:ext cx="3772" cy="738"/>
            </a:xfrm>
            <a:custGeom>
              <a:avLst/>
              <a:gdLst/>
              <a:ahLst/>
              <a:cxnLst/>
              <a:rect l="l" t="t" r="r" b="b"/>
              <a:pathLst>
                <a:path w="92" h="18" extrusionOk="0">
                  <a:moveTo>
                    <a:pt x="92" y="0"/>
                  </a:moveTo>
                  <a:cubicBezTo>
                    <a:pt x="57" y="0"/>
                    <a:pt x="40" y="18"/>
                    <a:pt x="22" y="18"/>
                  </a:cubicBezTo>
                  <a:lnTo>
                    <a:pt x="1" y="18"/>
                  </a:lnTo>
                  <a:lnTo>
                    <a:pt x="22" y="18"/>
                  </a:lnTo>
                  <a:cubicBezTo>
                    <a:pt x="40" y="18"/>
                    <a:pt x="57" y="0"/>
                    <a:pt x="92" y="0"/>
                  </a:cubicBezTo>
                  <a:close/>
                </a:path>
              </a:pathLst>
            </a:custGeom>
            <a:solidFill>
              <a:srgbClr val="AA9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3343759" y="4621409"/>
              <a:ext cx="16402" cy="12671"/>
            </a:xfrm>
            <a:custGeom>
              <a:avLst/>
              <a:gdLst/>
              <a:ahLst/>
              <a:cxnLst/>
              <a:rect l="l" t="t" r="r" b="b"/>
              <a:pathLst>
                <a:path w="400" h="309" extrusionOk="0">
                  <a:moveTo>
                    <a:pt x="399" y="1"/>
                  </a:moveTo>
                  <a:lnTo>
                    <a:pt x="399" y="1"/>
                  </a:lnTo>
                  <a:cubicBezTo>
                    <a:pt x="361" y="39"/>
                    <a:pt x="321" y="76"/>
                    <a:pt x="280" y="111"/>
                  </a:cubicBezTo>
                  <a:lnTo>
                    <a:pt x="280" y="111"/>
                  </a:lnTo>
                  <a:cubicBezTo>
                    <a:pt x="325" y="81"/>
                    <a:pt x="370" y="49"/>
                    <a:pt x="399" y="1"/>
                  </a:cubicBezTo>
                  <a:close/>
                  <a:moveTo>
                    <a:pt x="280" y="111"/>
                  </a:moveTo>
                  <a:cubicBezTo>
                    <a:pt x="272" y="116"/>
                    <a:pt x="264" y="122"/>
                    <a:pt x="256" y="127"/>
                  </a:cubicBezTo>
                  <a:cubicBezTo>
                    <a:pt x="210" y="164"/>
                    <a:pt x="164" y="201"/>
                    <a:pt x="120" y="233"/>
                  </a:cubicBezTo>
                  <a:lnTo>
                    <a:pt x="120" y="233"/>
                  </a:lnTo>
                  <a:cubicBezTo>
                    <a:pt x="174" y="197"/>
                    <a:pt x="227" y="156"/>
                    <a:pt x="280" y="111"/>
                  </a:cubicBezTo>
                  <a:close/>
                  <a:moveTo>
                    <a:pt x="120" y="233"/>
                  </a:moveTo>
                  <a:cubicBezTo>
                    <a:pt x="80" y="261"/>
                    <a:pt x="39" y="287"/>
                    <a:pt x="0" y="309"/>
                  </a:cubicBezTo>
                  <a:cubicBezTo>
                    <a:pt x="37" y="292"/>
                    <a:pt x="77" y="265"/>
                    <a:pt x="120" y="233"/>
                  </a:cubicBezTo>
                  <a:close/>
                </a:path>
              </a:pathLst>
            </a:custGeom>
            <a:solidFill>
              <a:srgbClr val="AA5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3334123" y="4580692"/>
              <a:ext cx="42399" cy="54824"/>
            </a:xfrm>
            <a:custGeom>
              <a:avLst/>
              <a:gdLst/>
              <a:ahLst/>
              <a:cxnLst/>
              <a:rect l="l" t="t" r="r" b="b"/>
              <a:pathLst>
                <a:path w="1034" h="1337" extrusionOk="0">
                  <a:moveTo>
                    <a:pt x="777" y="0"/>
                  </a:moveTo>
                  <a:cubicBezTo>
                    <a:pt x="691" y="74"/>
                    <a:pt x="491" y="326"/>
                    <a:pt x="1" y="777"/>
                  </a:cubicBezTo>
                  <a:cubicBezTo>
                    <a:pt x="1" y="942"/>
                    <a:pt x="18" y="1102"/>
                    <a:pt x="18" y="1267"/>
                  </a:cubicBezTo>
                  <a:cubicBezTo>
                    <a:pt x="18" y="1285"/>
                    <a:pt x="40" y="1285"/>
                    <a:pt x="40" y="1285"/>
                  </a:cubicBezTo>
                  <a:cubicBezTo>
                    <a:pt x="74" y="1319"/>
                    <a:pt x="92" y="1319"/>
                    <a:pt x="127" y="1337"/>
                  </a:cubicBezTo>
                  <a:lnTo>
                    <a:pt x="148" y="1337"/>
                  </a:lnTo>
                  <a:cubicBezTo>
                    <a:pt x="166" y="1337"/>
                    <a:pt x="183" y="1319"/>
                    <a:pt x="218" y="1319"/>
                  </a:cubicBezTo>
                  <a:cubicBezTo>
                    <a:pt x="218" y="1302"/>
                    <a:pt x="218" y="1302"/>
                    <a:pt x="235" y="1302"/>
                  </a:cubicBezTo>
                  <a:cubicBezTo>
                    <a:pt x="309" y="1267"/>
                    <a:pt x="400" y="1194"/>
                    <a:pt x="491" y="1120"/>
                  </a:cubicBezTo>
                  <a:cubicBezTo>
                    <a:pt x="543" y="1085"/>
                    <a:pt x="599" y="1050"/>
                    <a:pt x="634" y="994"/>
                  </a:cubicBezTo>
                  <a:lnTo>
                    <a:pt x="652" y="994"/>
                  </a:lnTo>
                  <a:lnTo>
                    <a:pt x="652" y="977"/>
                  </a:lnTo>
                  <a:lnTo>
                    <a:pt x="669" y="977"/>
                  </a:lnTo>
                  <a:cubicBezTo>
                    <a:pt x="691" y="942"/>
                    <a:pt x="725" y="925"/>
                    <a:pt x="743" y="885"/>
                  </a:cubicBezTo>
                  <a:lnTo>
                    <a:pt x="760" y="885"/>
                  </a:lnTo>
                  <a:lnTo>
                    <a:pt x="760" y="868"/>
                  </a:lnTo>
                  <a:lnTo>
                    <a:pt x="777" y="868"/>
                  </a:lnTo>
                  <a:lnTo>
                    <a:pt x="777" y="851"/>
                  </a:lnTo>
                  <a:cubicBezTo>
                    <a:pt x="851" y="777"/>
                    <a:pt x="925" y="686"/>
                    <a:pt x="977" y="577"/>
                  </a:cubicBezTo>
                  <a:cubicBezTo>
                    <a:pt x="994" y="560"/>
                    <a:pt x="1016" y="525"/>
                    <a:pt x="1016" y="508"/>
                  </a:cubicBezTo>
                  <a:cubicBezTo>
                    <a:pt x="1033" y="491"/>
                    <a:pt x="1033" y="469"/>
                    <a:pt x="1033" y="452"/>
                  </a:cubicBezTo>
                  <a:lnTo>
                    <a:pt x="1033" y="400"/>
                  </a:lnTo>
                  <a:cubicBezTo>
                    <a:pt x="1016" y="360"/>
                    <a:pt x="977" y="308"/>
                    <a:pt x="925" y="217"/>
                  </a:cubicBezTo>
                  <a:cubicBezTo>
                    <a:pt x="868" y="144"/>
                    <a:pt x="834" y="74"/>
                    <a:pt x="777" y="0"/>
                  </a:cubicBezTo>
                  <a:close/>
                </a:path>
              </a:pathLst>
            </a:custGeom>
            <a:solidFill>
              <a:srgbClr val="1E7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3154076" y="4502458"/>
              <a:ext cx="195061" cy="307825"/>
            </a:xfrm>
            <a:custGeom>
              <a:avLst/>
              <a:gdLst/>
              <a:ahLst/>
              <a:cxnLst/>
              <a:rect l="l" t="t" r="r" b="b"/>
              <a:pathLst>
                <a:path w="4757" h="7507" extrusionOk="0">
                  <a:moveTo>
                    <a:pt x="2155" y="0"/>
                  </a:moveTo>
                  <a:cubicBezTo>
                    <a:pt x="1456" y="0"/>
                    <a:pt x="841" y="267"/>
                    <a:pt x="378" y="680"/>
                  </a:cubicBezTo>
                  <a:cubicBezTo>
                    <a:pt x="1" y="1006"/>
                    <a:pt x="469" y="498"/>
                    <a:pt x="669" y="2650"/>
                  </a:cubicBezTo>
                  <a:cubicBezTo>
                    <a:pt x="686" y="2833"/>
                    <a:pt x="704" y="3028"/>
                    <a:pt x="721" y="3245"/>
                  </a:cubicBezTo>
                  <a:cubicBezTo>
                    <a:pt x="795" y="4802"/>
                    <a:pt x="704" y="5362"/>
                    <a:pt x="361" y="6789"/>
                  </a:cubicBezTo>
                  <a:cubicBezTo>
                    <a:pt x="344" y="6846"/>
                    <a:pt x="361" y="6898"/>
                    <a:pt x="417" y="6933"/>
                  </a:cubicBezTo>
                  <a:cubicBezTo>
                    <a:pt x="892" y="7288"/>
                    <a:pt x="1804" y="7506"/>
                    <a:pt x="2719" y="7506"/>
                  </a:cubicBezTo>
                  <a:cubicBezTo>
                    <a:pt x="3437" y="7506"/>
                    <a:pt x="4156" y="7372"/>
                    <a:pt x="4665" y="7063"/>
                  </a:cubicBezTo>
                  <a:cubicBezTo>
                    <a:pt x="4735" y="7024"/>
                    <a:pt x="4756" y="6989"/>
                    <a:pt x="4735" y="6954"/>
                  </a:cubicBezTo>
                  <a:cubicBezTo>
                    <a:pt x="4682" y="6824"/>
                    <a:pt x="4648" y="6573"/>
                    <a:pt x="4609" y="6304"/>
                  </a:cubicBezTo>
                  <a:cubicBezTo>
                    <a:pt x="4539" y="5831"/>
                    <a:pt x="4483" y="5288"/>
                    <a:pt x="4483" y="5054"/>
                  </a:cubicBezTo>
                  <a:cubicBezTo>
                    <a:pt x="4409" y="3770"/>
                    <a:pt x="4448" y="2433"/>
                    <a:pt x="4249" y="1331"/>
                  </a:cubicBezTo>
                  <a:lnTo>
                    <a:pt x="3238" y="208"/>
                  </a:lnTo>
                  <a:cubicBezTo>
                    <a:pt x="2862" y="65"/>
                    <a:pt x="2498" y="0"/>
                    <a:pt x="2155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3205864" y="4488680"/>
              <a:ext cx="33501" cy="54947"/>
            </a:xfrm>
            <a:custGeom>
              <a:avLst/>
              <a:gdLst/>
              <a:ahLst/>
              <a:cxnLst/>
              <a:rect l="l" t="t" r="r" b="b"/>
              <a:pathLst>
                <a:path w="817" h="1340" extrusionOk="0">
                  <a:moveTo>
                    <a:pt x="612" y="0"/>
                  </a:moveTo>
                  <a:cubicBezTo>
                    <a:pt x="371" y="0"/>
                    <a:pt x="181" y="280"/>
                    <a:pt x="109" y="474"/>
                  </a:cubicBezTo>
                  <a:cubicBezTo>
                    <a:pt x="0" y="743"/>
                    <a:pt x="39" y="1051"/>
                    <a:pt x="217" y="1285"/>
                  </a:cubicBezTo>
                  <a:cubicBezTo>
                    <a:pt x="248" y="1324"/>
                    <a:pt x="270" y="1340"/>
                    <a:pt x="288" y="1340"/>
                  </a:cubicBezTo>
                  <a:cubicBezTo>
                    <a:pt x="356" y="1340"/>
                    <a:pt x="382" y="1116"/>
                    <a:pt x="725" y="1016"/>
                  </a:cubicBezTo>
                  <a:lnTo>
                    <a:pt x="742" y="1016"/>
                  </a:lnTo>
                  <a:cubicBezTo>
                    <a:pt x="781" y="999"/>
                    <a:pt x="816" y="977"/>
                    <a:pt x="781" y="943"/>
                  </a:cubicBezTo>
                  <a:cubicBezTo>
                    <a:pt x="673" y="834"/>
                    <a:pt x="617" y="674"/>
                    <a:pt x="582" y="509"/>
                  </a:cubicBezTo>
                  <a:cubicBezTo>
                    <a:pt x="543" y="327"/>
                    <a:pt x="582" y="166"/>
                    <a:pt x="634" y="1"/>
                  </a:cubicBezTo>
                  <a:cubicBezTo>
                    <a:pt x="627" y="1"/>
                    <a:pt x="620" y="0"/>
                    <a:pt x="612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3274873" y="4490403"/>
              <a:ext cx="29606" cy="48140"/>
            </a:xfrm>
            <a:custGeom>
              <a:avLst/>
              <a:gdLst/>
              <a:ahLst/>
              <a:cxnLst/>
              <a:rect l="l" t="t" r="r" b="b"/>
              <a:pathLst>
                <a:path w="722" h="1174" extrusionOk="0">
                  <a:moveTo>
                    <a:pt x="67" y="1"/>
                  </a:moveTo>
                  <a:cubicBezTo>
                    <a:pt x="48" y="1"/>
                    <a:pt x="31" y="6"/>
                    <a:pt x="18" y="16"/>
                  </a:cubicBezTo>
                  <a:cubicBezTo>
                    <a:pt x="18" y="16"/>
                    <a:pt x="75" y="233"/>
                    <a:pt x="92" y="306"/>
                  </a:cubicBezTo>
                  <a:cubicBezTo>
                    <a:pt x="144" y="701"/>
                    <a:pt x="1" y="992"/>
                    <a:pt x="1" y="992"/>
                  </a:cubicBezTo>
                  <a:cubicBezTo>
                    <a:pt x="1" y="992"/>
                    <a:pt x="42" y="971"/>
                    <a:pt x="117" y="971"/>
                  </a:cubicBezTo>
                  <a:cubicBezTo>
                    <a:pt x="199" y="971"/>
                    <a:pt x="320" y="996"/>
                    <a:pt x="470" y="1100"/>
                  </a:cubicBezTo>
                  <a:cubicBezTo>
                    <a:pt x="522" y="1130"/>
                    <a:pt x="581" y="1174"/>
                    <a:pt x="624" y="1174"/>
                  </a:cubicBezTo>
                  <a:cubicBezTo>
                    <a:pt x="656" y="1174"/>
                    <a:pt x="679" y="1151"/>
                    <a:pt x="686" y="1083"/>
                  </a:cubicBezTo>
                  <a:cubicBezTo>
                    <a:pt x="722" y="476"/>
                    <a:pt x="259" y="1"/>
                    <a:pt x="67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3268149" y="4583727"/>
              <a:ext cx="10538" cy="182390"/>
            </a:xfrm>
            <a:custGeom>
              <a:avLst/>
              <a:gdLst/>
              <a:ahLst/>
              <a:cxnLst/>
              <a:rect l="l" t="t" r="r" b="b"/>
              <a:pathLst>
                <a:path w="257" h="4448" extrusionOk="0">
                  <a:moveTo>
                    <a:pt x="39" y="0"/>
                  </a:moveTo>
                  <a:cubicBezTo>
                    <a:pt x="22" y="0"/>
                    <a:pt x="0" y="17"/>
                    <a:pt x="0" y="35"/>
                  </a:cubicBezTo>
                  <a:lnTo>
                    <a:pt x="0" y="686"/>
                  </a:lnTo>
                  <a:lnTo>
                    <a:pt x="39" y="1319"/>
                  </a:lnTo>
                  <a:lnTo>
                    <a:pt x="74" y="2603"/>
                  </a:lnTo>
                  <a:cubicBezTo>
                    <a:pt x="91" y="3037"/>
                    <a:pt x="109" y="3471"/>
                    <a:pt x="130" y="3888"/>
                  </a:cubicBezTo>
                  <a:lnTo>
                    <a:pt x="130" y="4139"/>
                  </a:lnTo>
                  <a:cubicBezTo>
                    <a:pt x="182" y="4174"/>
                    <a:pt x="217" y="4213"/>
                    <a:pt x="256" y="4230"/>
                  </a:cubicBezTo>
                  <a:lnTo>
                    <a:pt x="256" y="4213"/>
                  </a:lnTo>
                  <a:lnTo>
                    <a:pt x="256" y="3888"/>
                  </a:lnTo>
                  <a:cubicBezTo>
                    <a:pt x="256" y="3454"/>
                    <a:pt x="256" y="3037"/>
                    <a:pt x="239" y="2603"/>
                  </a:cubicBezTo>
                  <a:cubicBezTo>
                    <a:pt x="217" y="2170"/>
                    <a:pt x="200" y="1753"/>
                    <a:pt x="165" y="1319"/>
                  </a:cubicBezTo>
                  <a:lnTo>
                    <a:pt x="130" y="686"/>
                  </a:lnTo>
                  <a:cubicBezTo>
                    <a:pt x="109" y="469"/>
                    <a:pt x="91" y="252"/>
                    <a:pt x="74" y="35"/>
                  </a:cubicBezTo>
                  <a:cubicBezTo>
                    <a:pt x="74" y="17"/>
                    <a:pt x="56" y="0"/>
                    <a:pt x="39" y="0"/>
                  </a:cubicBezTo>
                  <a:close/>
                  <a:moveTo>
                    <a:pt x="130" y="4391"/>
                  </a:moveTo>
                  <a:lnTo>
                    <a:pt x="130" y="4447"/>
                  </a:lnTo>
                  <a:cubicBezTo>
                    <a:pt x="165" y="4447"/>
                    <a:pt x="200" y="4430"/>
                    <a:pt x="256" y="4430"/>
                  </a:cubicBezTo>
                  <a:lnTo>
                    <a:pt x="256" y="4408"/>
                  </a:lnTo>
                  <a:lnTo>
                    <a:pt x="217" y="4408"/>
                  </a:lnTo>
                  <a:cubicBezTo>
                    <a:pt x="200" y="4408"/>
                    <a:pt x="165" y="4391"/>
                    <a:pt x="130" y="4391"/>
                  </a:cubicBezTo>
                  <a:close/>
                </a:path>
              </a:pathLst>
            </a:custGeom>
            <a:solidFill>
              <a:srgbClr val="1E7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3182205" y="4612552"/>
              <a:ext cx="37028" cy="117971"/>
            </a:xfrm>
            <a:custGeom>
              <a:avLst/>
              <a:gdLst/>
              <a:ahLst/>
              <a:cxnLst/>
              <a:rect l="l" t="t" r="r" b="b"/>
              <a:pathLst>
                <a:path w="903" h="2877" extrusionOk="0">
                  <a:moveTo>
                    <a:pt x="74" y="0"/>
                  </a:moveTo>
                  <a:cubicBezTo>
                    <a:pt x="57" y="56"/>
                    <a:pt x="18" y="91"/>
                    <a:pt x="0" y="148"/>
                  </a:cubicBezTo>
                  <a:cubicBezTo>
                    <a:pt x="18" y="273"/>
                    <a:pt x="18" y="417"/>
                    <a:pt x="35" y="560"/>
                  </a:cubicBezTo>
                  <a:cubicBezTo>
                    <a:pt x="57" y="907"/>
                    <a:pt x="57" y="1193"/>
                    <a:pt x="57" y="1449"/>
                  </a:cubicBezTo>
                  <a:cubicBezTo>
                    <a:pt x="57" y="1718"/>
                    <a:pt x="57" y="1952"/>
                    <a:pt x="35" y="2187"/>
                  </a:cubicBezTo>
                  <a:cubicBezTo>
                    <a:pt x="291" y="2404"/>
                    <a:pt x="577" y="2642"/>
                    <a:pt x="851" y="2877"/>
                  </a:cubicBezTo>
                  <a:cubicBezTo>
                    <a:pt x="868" y="2859"/>
                    <a:pt x="886" y="2838"/>
                    <a:pt x="903" y="2838"/>
                  </a:cubicBezTo>
                  <a:cubicBezTo>
                    <a:pt x="886" y="2786"/>
                    <a:pt x="868" y="2712"/>
                    <a:pt x="868" y="2660"/>
                  </a:cubicBezTo>
                  <a:cubicBezTo>
                    <a:pt x="794" y="2261"/>
                    <a:pt x="833" y="1844"/>
                    <a:pt x="816" y="1427"/>
                  </a:cubicBezTo>
                  <a:cubicBezTo>
                    <a:pt x="794" y="1015"/>
                    <a:pt x="725" y="599"/>
                    <a:pt x="452" y="273"/>
                  </a:cubicBezTo>
                  <a:cubicBezTo>
                    <a:pt x="361" y="165"/>
                    <a:pt x="217" y="56"/>
                    <a:pt x="74" y="0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3168838" y="4738679"/>
              <a:ext cx="179397" cy="71923"/>
            </a:xfrm>
            <a:custGeom>
              <a:avLst/>
              <a:gdLst/>
              <a:ahLst/>
              <a:cxnLst/>
              <a:rect l="l" t="t" r="r" b="b"/>
              <a:pathLst>
                <a:path w="4375" h="1754" extrusionOk="0">
                  <a:moveTo>
                    <a:pt x="235" y="0"/>
                  </a:moveTo>
                  <a:cubicBezTo>
                    <a:pt x="166" y="304"/>
                    <a:pt x="92" y="629"/>
                    <a:pt x="1" y="1028"/>
                  </a:cubicBezTo>
                  <a:lnTo>
                    <a:pt x="1" y="1063"/>
                  </a:lnTo>
                  <a:cubicBezTo>
                    <a:pt x="1" y="1120"/>
                    <a:pt x="18" y="1137"/>
                    <a:pt x="57" y="1172"/>
                  </a:cubicBezTo>
                  <a:cubicBezTo>
                    <a:pt x="526" y="1536"/>
                    <a:pt x="1446" y="1753"/>
                    <a:pt x="2370" y="1753"/>
                  </a:cubicBezTo>
                  <a:cubicBezTo>
                    <a:pt x="3073" y="1753"/>
                    <a:pt x="3797" y="1606"/>
                    <a:pt x="4305" y="1302"/>
                  </a:cubicBezTo>
                  <a:cubicBezTo>
                    <a:pt x="4357" y="1263"/>
                    <a:pt x="4375" y="1245"/>
                    <a:pt x="4375" y="1211"/>
                  </a:cubicBezTo>
                  <a:lnTo>
                    <a:pt x="4375" y="1193"/>
                  </a:lnTo>
                  <a:cubicBezTo>
                    <a:pt x="4322" y="1063"/>
                    <a:pt x="4288" y="812"/>
                    <a:pt x="4249" y="543"/>
                  </a:cubicBezTo>
                  <a:cubicBezTo>
                    <a:pt x="4197" y="521"/>
                    <a:pt x="4158" y="503"/>
                    <a:pt x="4123" y="503"/>
                  </a:cubicBezTo>
                  <a:cubicBezTo>
                    <a:pt x="4014" y="469"/>
                    <a:pt x="3906" y="451"/>
                    <a:pt x="3797" y="451"/>
                  </a:cubicBezTo>
                  <a:cubicBezTo>
                    <a:pt x="3528" y="451"/>
                    <a:pt x="3238" y="521"/>
                    <a:pt x="2964" y="595"/>
                  </a:cubicBezTo>
                  <a:cubicBezTo>
                    <a:pt x="2878" y="612"/>
                    <a:pt x="2769" y="629"/>
                    <a:pt x="2678" y="651"/>
                  </a:cubicBezTo>
                  <a:lnTo>
                    <a:pt x="2661" y="759"/>
                  </a:lnTo>
                  <a:lnTo>
                    <a:pt x="2661" y="1085"/>
                  </a:lnTo>
                  <a:cubicBezTo>
                    <a:pt x="2639" y="1172"/>
                    <a:pt x="2639" y="1280"/>
                    <a:pt x="2622" y="1389"/>
                  </a:cubicBezTo>
                  <a:cubicBezTo>
                    <a:pt x="2622" y="1410"/>
                    <a:pt x="2604" y="1428"/>
                    <a:pt x="2587" y="1428"/>
                  </a:cubicBezTo>
                  <a:cubicBezTo>
                    <a:pt x="2570" y="1428"/>
                    <a:pt x="2552" y="1410"/>
                    <a:pt x="2552" y="1389"/>
                  </a:cubicBezTo>
                  <a:lnTo>
                    <a:pt x="2552" y="1063"/>
                  </a:lnTo>
                  <a:lnTo>
                    <a:pt x="2552" y="759"/>
                  </a:lnTo>
                  <a:lnTo>
                    <a:pt x="2552" y="668"/>
                  </a:lnTo>
                  <a:cubicBezTo>
                    <a:pt x="2496" y="668"/>
                    <a:pt x="2461" y="686"/>
                    <a:pt x="2405" y="686"/>
                  </a:cubicBezTo>
                  <a:cubicBezTo>
                    <a:pt x="2405" y="703"/>
                    <a:pt x="2405" y="703"/>
                    <a:pt x="2387" y="720"/>
                  </a:cubicBezTo>
                  <a:cubicBezTo>
                    <a:pt x="2387" y="738"/>
                    <a:pt x="2370" y="759"/>
                    <a:pt x="2335" y="759"/>
                  </a:cubicBezTo>
                  <a:cubicBezTo>
                    <a:pt x="2279" y="759"/>
                    <a:pt x="2170" y="703"/>
                    <a:pt x="2079" y="651"/>
                  </a:cubicBezTo>
                  <a:cubicBezTo>
                    <a:pt x="2045" y="651"/>
                    <a:pt x="2027" y="651"/>
                    <a:pt x="1988" y="629"/>
                  </a:cubicBezTo>
                  <a:lnTo>
                    <a:pt x="1988" y="629"/>
                  </a:lnTo>
                  <a:cubicBezTo>
                    <a:pt x="2079" y="686"/>
                    <a:pt x="2153" y="777"/>
                    <a:pt x="2136" y="829"/>
                  </a:cubicBezTo>
                  <a:cubicBezTo>
                    <a:pt x="2118" y="846"/>
                    <a:pt x="2097" y="868"/>
                    <a:pt x="2062" y="868"/>
                  </a:cubicBezTo>
                  <a:cubicBezTo>
                    <a:pt x="1953" y="868"/>
                    <a:pt x="1737" y="760"/>
                    <a:pt x="1737" y="759"/>
                  </a:cubicBezTo>
                  <a:lnTo>
                    <a:pt x="1737" y="759"/>
                  </a:lnTo>
                  <a:cubicBezTo>
                    <a:pt x="1737" y="760"/>
                    <a:pt x="1936" y="868"/>
                    <a:pt x="1901" y="920"/>
                  </a:cubicBezTo>
                  <a:cubicBezTo>
                    <a:pt x="1880" y="955"/>
                    <a:pt x="1862" y="955"/>
                    <a:pt x="1828" y="955"/>
                  </a:cubicBezTo>
                  <a:cubicBezTo>
                    <a:pt x="1719" y="955"/>
                    <a:pt x="1520" y="846"/>
                    <a:pt x="1520" y="846"/>
                  </a:cubicBezTo>
                  <a:cubicBezTo>
                    <a:pt x="1268" y="703"/>
                    <a:pt x="1086" y="521"/>
                    <a:pt x="995" y="343"/>
                  </a:cubicBezTo>
                  <a:cubicBezTo>
                    <a:pt x="960" y="326"/>
                    <a:pt x="925" y="326"/>
                    <a:pt x="886" y="304"/>
                  </a:cubicBezTo>
                  <a:cubicBezTo>
                    <a:pt x="669" y="195"/>
                    <a:pt x="452" y="109"/>
                    <a:pt x="235" y="0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3273479" y="4765373"/>
              <a:ext cx="5208" cy="31861"/>
            </a:xfrm>
            <a:custGeom>
              <a:avLst/>
              <a:gdLst/>
              <a:ahLst/>
              <a:cxnLst/>
              <a:rect l="l" t="t" r="r" b="b"/>
              <a:pathLst>
                <a:path w="127" h="777" extrusionOk="0">
                  <a:moveTo>
                    <a:pt x="126" y="0"/>
                  </a:moveTo>
                  <a:cubicBezTo>
                    <a:pt x="70" y="0"/>
                    <a:pt x="35" y="17"/>
                    <a:pt x="0" y="17"/>
                  </a:cubicBezTo>
                  <a:lnTo>
                    <a:pt x="0" y="108"/>
                  </a:lnTo>
                  <a:lnTo>
                    <a:pt x="0" y="412"/>
                  </a:lnTo>
                  <a:lnTo>
                    <a:pt x="0" y="738"/>
                  </a:lnTo>
                  <a:cubicBezTo>
                    <a:pt x="0" y="759"/>
                    <a:pt x="18" y="777"/>
                    <a:pt x="35" y="777"/>
                  </a:cubicBezTo>
                  <a:cubicBezTo>
                    <a:pt x="52" y="777"/>
                    <a:pt x="70" y="759"/>
                    <a:pt x="70" y="738"/>
                  </a:cubicBezTo>
                  <a:cubicBezTo>
                    <a:pt x="87" y="629"/>
                    <a:pt x="87" y="521"/>
                    <a:pt x="109" y="434"/>
                  </a:cubicBezTo>
                  <a:lnTo>
                    <a:pt x="109" y="108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276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3204429" y="4585121"/>
              <a:ext cx="49698" cy="19272"/>
            </a:xfrm>
            <a:custGeom>
              <a:avLst/>
              <a:gdLst/>
              <a:ahLst/>
              <a:cxnLst/>
              <a:rect l="l" t="t" r="r" b="b"/>
              <a:pathLst>
                <a:path w="1212" h="470" extrusionOk="0">
                  <a:moveTo>
                    <a:pt x="1120" y="1"/>
                  </a:moveTo>
                  <a:cubicBezTo>
                    <a:pt x="1012" y="18"/>
                    <a:pt x="326" y="92"/>
                    <a:pt x="92" y="109"/>
                  </a:cubicBezTo>
                  <a:cubicBezTo>
                    <a:pt x="57" y="109"/>
                    <a:pt x="18" y="144"/>
                    <a:pt x="18" y="200"/>
                  </a:cubicBezTo>
                  <a:cubicBezTo>
                    <a:pt x="18" y="274"/>
                    <a:pt x="1" y="361"/>
                    <a:pt x="18" y="469"/>
                  </a:cubicBezTo>
                  <a:cubicBezTo>
                    <a:pt x="291" y="452"/>
                    <a:pt x="669" y="417"/>
                    <a:pt x="1211" y="361"/>
                  </a:cubicBezTo>
                  <a:cubicBezTo>
                    <a:pt x="1211" y="252"/>
                    <a:pt x="1194" y="144"/>
                    <a:pt x="1177" y="57"/>
                  </a:cubicBezTo>
                  <a:cubicBezTo>
                    <a:pt x="1177" y="1"/>
                    <a:pt x="1159" y="1"/>
                    <a:pt x="1120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3107291" y="4625181"/>
              <a:ext cx="175132" cy="152662"/>
            </a:xfrm>
            <a:custGeom>
              <a:avLst/>
              <a:gdLst/>
              <a:ahLst/>
              <a:cxnLst/>
              <a:rect l="l" t="t" r="r" b="b"/>
              <a:pathLst>
                <a:path w="4271" h="3723" extrusionOk="0">
                  <a:moveTo>
                    <a:pt x="309" y="0"/>
                  </a:moveTo>
                  <a:cubicBezTo>
                    <a:pt x="218" y="273"/>
                    <a:pt x="127" y="560"/>
                    <a:pt x="75" y="833"/>
                  </a:cubicBezTo>
                  <a:cubicBezTo>
                    <a:pt x="18" y="1033"/>
                    <a:pt x="1" y="1211"/>
                    <a:pt x="1" y="1375"/>
                  </a:cubicBezTo>
                  <a:cubicBezTo>
                    <a:pt x="18" y="1553"/>
                    <a:pt x="109" y="1684"/>
                    <a:pt x="235" y="1809"/>
                  </a:cubicBezTo>
                  <a:cubicBezTo>
                    <a:pt x="799" y="2334"/>
                    <a:pt x="1667" y="2747"/>
                    <a:pt x="2387" y="3072"/>
                  </a:cubicBezTo>
                  <a:cubicBezTo>
                    <a:pt x="2426" y="3094"/>
                    <a:pt x="2461" y="3094"/>
                    <a:pt x="2496" y="3111"/>
                  </a:cubicBezTo>
                  <a:cubicBezTo>
                    <a:pt x="2587" y="3289"/>
                    <a:pt x="2769" y="3471"/>
                    <a:pt x="3021" y="3614"/>
                  </a:cubicBezTo>
                  <a:cubicBezTo>
                    <a:pt x="3021" y="3614"/>
                    <a:pt x="3204" y="3722"/>
                    <a:pt x="3321" y="3722"/>
                  </a:cubicBezTo>
                  <a:cubicBezTo>
                    <a:pt x="3356" y="3722"/>
                    <a:pt x="3385" y="3713"/>
                    <a:pt x="3402" y="3688"/>
                  </a:cubicBezTo>
                  <a:cubicBezTo>
                    <a:pt x="3437" y="3636"/>
                    <a:pt x="3238" y="3528"/>
                    <a:pt x="3238" y="3527"/>
                  </a:cubicBezTo>
                  <a:lnTo>
                    <a:pt x="3238" y="3527"/>
                  </a:lnTo>
                  <a:cubicBezTo>
                    <a:pt x="3238" y="3528"/>
                    <a:pt x="3446" y="3625"/>
                    <a:pt x="3564" y="3625"/>
                  </a:cubicBezTo>
                  <a:cubicBezTo>
                    <a:pt x="3598" y="3625"/>
                    <a:pt x="3624" y="3617"/>
                    <a:pt x="3637" y="3597"/>
                  </a:cubicBezTo>
                  <a:cubicBezTo>
                    <a:pt x="3671" y="3488"/>
                    <a:pt x="3381" y="3328"/>
                    <a:pt x="3381" y="3328"/>
                  </a:cubicBezTo>
                  <a:lnTo>
                    <a:pt x="3381" y="3328"/>
                  </a:lnTo>
                  <a:cubicBezTo>
                    <a:pt x="3528" y="3384"/>
                    <a:pt x="3734" y="3513"/>
                    <a:pt x="3836" y="3513"/>
                  </a:cubicBezTo>
                  <a:cubicBezTo>
                    <a:pt x="3860" y="3513"/>
                    <a:pt x="3878" y="3506"/>
                    <a:pt x="3888" y="3488"/>
                  </a:cubicBezTo>
                  <a:cubicBezTo>
                    <a:pt x="3979" y="3380"/>
                    <a:pt x="3598" y="3180"/>
                    <a:pt x="3489" y="3128"/>
                  </a:cubicBezTo>
                  <a:lnTo>
                    <a:pt x="3489" y="3128"/>
                  </a:lnTo>
                  <a:cubicBezTo>
                    <a:pt x="3997" y="3345"/>
                    <a:pt x="4053" y="3380"/>
                    <a:pt x="4140" y="3397"/>
                  </a:cubicBezTo>
                  <a:cubicBezTo>
                    <a:pt x="4231" y="3397"/>
                    <a:pt x="4270" y="3311"/>
                    <a:pt x="4214" y="3237"/>
                  </a:cubicBezTo>
                  <a:cubicBezTo>
                    <a:pt x="4088" y="3128"/>
                    <a:pt x="3437" y="2820"/>
                    <a:pt x="3346" y="2768"/>
                  </a:cubicBezTo>
                  <a:cubicBezTo>
                    <a:pt x="3329" y="2747"/>
                    <a:pt x="3329" y="2712"/>
                    <a:pt x="3363" y="2712"/>
                  </a:cubicBezTo>
                  <a:cubicBezTo>
                    <a:pt x="3472" y="2677"/>
                    <a:pt x="3619" y="2638"/>
                    <a:pt x="3780" y="2495"/>
                  </a:cubicBezTo>
                  <a:cubicBezTo>
                    <a:pt x="3836" y="2443"/>
                    <a:pt x="3923" y="2334"/>
                    <a:pt x="3854" y="2261"/>
                  </a:cubicBezTo>
                  <a:cubicBezTo>
                    <a:pt x="3842" y="2250"/>
                    <a:pt x="3826" y="2246"/>
                    <a:pt x="3810" y="2246"/>
                  </a:cubicBezTo>
                  <a:cubicBezTo>
                    <a:pt x="3774" y="2246"/>
                    <a:pt x="3733" y="2266"/>
                    <a:pt x="3706" y="2278"/>
                  </a:cubicBezTo>
                  <a:cubicBezTo>
                    <a:pt x="3472" y="2386"/>
                    <a:pt x="3255" y="2386"/>
                    <a:pt x="3021" y="2443"/>
                  </a:cubicBezTo>
                  <a:cubicBezTo>
                    <a:pt x="2877" y="2460"/>
                    <a:pt x="2752" y="2512"/>
                    <a:pt x="2678" y="2569"/>
                  </a:cubicBezTo>
                  <a:cubicBezTo>
                    <a:pt x="2044" y="2044"/>
                    <a:pt x="1320" y="1428"/>
                    <a:pt x="977" y="1159"/>
                  </a:cubicBezTo>
                  <a:cubicBezTo>
                    <a:pt x="1068" y="994"/>
                    <a:pt x="1177" y="777"/>
                    <a:pt x="1302" y="508"/>
                  </a:cubicBezTo>
                  <a:cubicBezTo>
                    <a:pt x="960" y="343"/>
                    <a:pt x="617" y="200"/>
                    <a:pt x="309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3226694" y="4469901"/>
              <a:ext cx="55726" cy="104973"/>
            </a:xfrm>
            <a:custGeom>
              <a:avLst/>
              <a:gdLst/>
              <a:ahLst/>
              <a:cxnLst/>
              <a:rect l="l" t="t" r="r" b="b"/>
              <a:pathLst>
                <a:path w="1359" h="2560" extrusionOk="0">
                  <a:moveTo>
                    <a:pt x="740" y="1"/>
                  </a:moveTo>
                  <a:cubicBezTo>
                    <a:pt x="549" y="1"/>
                    <a:pt x="325" y="104"/>
                    <a:pt x="182" y="281"/>
                  </a:cubicBezTo>
                  <a:cubicBezTo>
                    <a:pt x="126" y="351"/>
                    <a:pt x="126" y="407"/>
                    <a:pt x="109" y="481"/>
                  </a:cubicBezTo>
                  <a:cubicBezTo>
                    <a:pt x="91" y="607"/>
                    <a:pt x="17" y="733"/>
                    <a:pt x="0" y="858"/>
                  </a:cubicBezTo>
                  <a:cubicBezTo>
                    <a:pt x="0" y="932"/>
                    <a:pt x="56" y="1041"/>
                    <a:pt x="91" y="1110"/>
                  </a:cubicBezTo>
                  <a:cubicBezTo>
                    <a:pt x="343" y="1618"/>
                    <a:pt x="924" y="2069"/>
                    <a:pt x="1011" y="2559"/>
                  </a:cubicBezTo>
                  <a:cubicBezTo>
                    <a:pt x="1033" y="2143"/>
                    <a:pt x="1102" y="1743"/>
                    <a:pt x="1228" y="1327"/>
                  </a:cubicBezTo>
                  <a:cubicBezTo>
                    <a:pt x="1358" y="967"/>
                    <a:pt x="1228" y="425"/>
                    <a:pt x="1033" y="134"/>
                  </a:cubicBezTo>
                  <a:cubicBezTo>
                    <a:pt x="969" y="43"/>
                    <a:pt x="861" y="1"/>
                    <a:pt x="740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3107291" y="4659337"/>
              <a:ext cx="97920" cy="91810"/>
            </a:xfrm>
            <a:custGeom>
              <a:avLst/>
              <a:gdLst/>
              <a:ahLst/>
              <a:cxnLst/>
              <a:rect l="l" t="t" r="r" b="b"/>
              <a:pathLst>
                <a:path w="2388" h="2239" extrusionOk="0">
                  <a:moveTo>
                    <a:pt x="75" y="0"/>
                  </a:moveTo>
                  <a:cubicBezTo>
                    <a:pt x="18" y="178"/>
                    <a:pt x="1" y="343"/>
                    <a:pt x="1" y="486"/>
                  </a:cubicBezTo>
                  <a:lnTo>
                    <a:pt x="1" y="542"/>
                  </a:lnTo>
                  <a:cubicBezTo>
                    <a:pt x="18" y="720"/>
                    <a:pt x="109" y="851"/>
                    <a:pt x="235" y="976"/>
                  </a:cubicBezTo>
                  <a:cubicBezTo>
                    <a:pt x="799" y="1501"/>
                    <a:pt x="1667" y="1914"/>
                    <a:pt x="2387" y="2239"/>
                  </a:cubicBezTo>
                  <a:cubicBezTo>
                    <a:pt x="2335" y="2078"/>
                    <a:pt x="2261" y="1935"/>
                    <a:pt x="2170" y="1805"/>
                  </a:cubicBezTo>
                  <a:cubicBezTo>
                    <a:pt x="1919" y="1519"/>
                    <a:pt x="1537" y="1371"/>
                    <a:pt x="1211" y="1176"/>
                  </a:cubicBezTo>
                  <a:cubicBezTo>
                    <a:pt x="725" y="903"/>
                    <a:pt x="326" y="486"/>
                    <a:pt x="75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3237888" y="4485154"/>
              <a:ext cx="39160" cy="20667"/>
            </a:xfrm>
            <a:custGeom>
              <a:avLst/>
              <a:gdLst/>
              <a:ahLst/>
              <a:cxnLst/>
              <a:rect l="l" t="t" r="r" b="b"/>
              <a:pathLst>
                <a:path w="955" h="504" extrusionOk="0">
                  <a:moveTo>
                    <a:pt x="18" y="0"/>
                  </a:moveTo>
                  <a:lnTo>
                    <a:pt x="0" y="53"/>
                  </a:lnTo>
                  <a:cubicBezTo>
                    <a:pt x="0" y="53"/>
                    <a:pt x="217" y="504"/>
                    <a:pt x="651" y="504"/>
                  </a:cubicBezTo>
                  <a:cubicBezTo>
                    <a:pt x="738" y="504"/>
                    <a:pt x="847" y="486"/>
                    <a:pt x="955" y="452"/>
                  </a:cubicBezTo>
                  <a:cubicBezTo>
                    <a:pt x="938" y="343"/>
                    <a:pt x="920" y="252"/>
                    <a:pt x="920" y="178"/>
                  </a:cubicBezTo>
                  <a:lnTo>
                    <a:pt x="920" y="126"/>
                  </a:lnTo>
                  <a:cubicBezTo>
                    <a:pt x="829" y="161"/>
                    <a:pt x="738" y="178"/>
                    <a:pt x="630" y="178"/>
                  </a:cubicBezTo>
                  <a:cubicBezTo>
                    <a:pt x="434" y="178"/>
                    <a:pt x="196" y="109"/>
                    <a:pt x="18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3196269" y="4377520"/>
              <a:ext cx="100913" cy="115019"/>
            </a:xfrm>
            <a:custGeom>
              <a:avLst/>
              <a:gdLst/>
              <a:ahLst/>
              <a:cxnLst/>
              <a:rect l="l" t="t" r="r" b="b"/>
              <a:pathLst>
                <a:path w="2461" h="2805" extrusionOk="0">
                  <a:moveTo>
                    <a:pt x="1218" y="0"/>
                  </a:moveTo>
                  <a:cubicBezTo>
                    <a:pt x="1210" y="0"/>
                    <a:pt x="1202" y="0"/>
                    <a:pt x="1193" y="0"/>
                  </a:cubicBezTo>
                  <a:cubicBezTo>
                    <a:pt x="816" y="22"/>
                    <a:pt x="451" y="239"/>
                    <a:pt x="273" y="582"/>
                  </a:cubicBezTo>
                  <a:cubicBezTo>
                    <a:pt x="0" y="1068"/>
                    <a:pt x="165" y="1684"/>
                    <a:pt x="490" y="2135"/>
                  </a:cubicBezTo>
                  <a:cubicBezTo>
                    <a:pt x="599" y="2300"/>
                    <a:pt x="742" y="2426"/>
                    <a:pt x="885" y="2534"/>
                  </a:cubicBezTo>
                  <a:cubicBezTo>
                    <a:pt x="1094" y="2685"/>
                    <a:pt x="1378" y="2805"/>
                    <a:pt x="1646" y="2805"/>
                  </a:cubicBezTo>
                  <a:cubicBezTo>
                    <a:pt x="1795" y="2805"/>
                    <a:pt x="1938" y="2768"/>
                    <a:pt x="2061" y="2678"/>
                  </a:cubicBezTo>
                  <a:cubicBezTo>
                    <a:pt x="2170" y="2586"/>
                    <a:pt x="2261" y="2478"/>
                    <a:pt x="2334" y="2335"/>
                  </a:cubicBezTo>
                  <a:cubicBezTo>
                    <a:pt x="2404" y="2209"/>
                    <a:pt x="2443" y="2044"/>
                    <a:pt x="2460" y="1866"/>
                  </a:cubicBezTo>
                  <a:lnTo>
                    <a:pt x="2460" y="1844"/>
                  </a:lnTo>
                  <a:lnTo>
                    <a:pt x="2460" y="1610"/>
                  </a:lnTo>
                  <a:cubicBezTo>
                    <a:pt x="2443" y="858"/>
                    <a:pt x="2035" y="0"/>
                    <a:pt x="1218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3216361" y="4452966"/>
              <a:ext cx="80821" cy="39570"/>
            </a:xfrm>
            <a:custGeom>
              <a:avLst/>
              <a:gdLst/>
              <a:ahLst/>
              <a:cxnLst/>
              <a:rect l="l" t="t" r="r" b="b"/>
              <a:pathLst>
                <a:path w="1971" h="965" extrusionOk="0">
                  <a:moveTo>
                    <a:pt x="1458" y="0"/>
                  </a:moveTo>
                  <a:cubicBezTo>
                    <a:pt x="1437" y="0"/>
                    <a:pt x="1415" y="1"/>
                    <a:pt x="1393" y="4"/>
                  </a:cubicBezTo>
                  <a:cubicBezTo>
                    <a:pt x="1211" y="26"/>
                    <a:pt x="1085" y="113"/>
                    <a:pt x="959" y="221"/>
                  </a:cubicBezTo>
                  <a:cubicBezTo>
                    <a:pt x="812" y="352"/>
                    <a:pt x="686" y="386"/>
                    <a:pt x="578" y="386"/>
                  </a:cubicBezTo>
                  <a:cubicBezTo>
                    <a:pt x="395" y="386"/>
                    <a:pt x="235" y="295"/>
                    <a:pt x="92" y="295"/>
                  </a:cubicBezTo>
                  <a:lnTo>
                    <a:pt x="0" y="295"/>
                  </a:lnTo>
                  <a:cubicBezTo>
                    <a:pt x="109" y="460"/>
                    <a:pt x="252" y="586"/>
                    <a:pt x="395" y="694"/>
                  </a:cubicBezTo>
                  <a:cubicBezTo>
                    <a:pt x="604" y="845"/>
                    <a:pt x="888" y="965"/>
                    <a:pt x="1156" y="965"/>
                  </a:cubicBezTo>
                  <a:cubicBezTo>
                    <a:pt x="1305" y="965"/>
                    <a:pt x="1448" y="928"/>
                    <a:pt x="1571" y="838"/>
                  </a:cubicBezTo>
                  <a:cubicBezTo>
                    <a:pt x="1645" y="785"/>
                    <a:pt x="1697" y="729"/>
                    <a:pt x="1753" y="655"/>
                  </a:cubicBezTo>
                  <a:cubicBezTo>
                    <a:pt x="1788" y="603"/>
                    <a:pt x="1805" y="547"/>
                    <a:pt x="1844" y="495"/>
                  </a:cubicBezTo>
                  <a:cubicBezTo>
                    <a:pt x="1914" y="369"/>
                    <a:pt x="1953" y="187"/>
                    <a:pt x="1970" y="4"/>
                  </a:cubicBezTo>
                  <a:lnTo>
                    <a:pt x="1970" y="4"/>
                  </a:lnTo>
                  <a:cubicBezTo>
                    <a:pt x="1929" y="33"/>
                    <a:pt x="1880" y="50"/>
                    <a:pt x="1814" y="50"/>
                  </a:cubicBezTo>
                  <a:cubicBezTo>
                    <a:pt x="1790" y="50"/>
                    <a:pt x="1764" y="48"/>
                    <a:pt x="1736" y="44"/>
                  </a:cubicBezTo>
                  <a:cubicBezTo>
                    <a:pt x="1646" y="29"/>
                    <a:pt x="1557" y="0"/>
                    <a:pt x="1458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3228990" y="4466456"/>
              <a:ext cx="59293" cy="26038"/>
            </a:xfrm>
            <a:custGeom>
              <a:avLst/>
              <a:gdLst/>
              <a:ahLst/>
              <a:cxnLst/>
              <a:rect l="l" t="t" r="r" b="b"/>
              <a:pathLst>
                <a:path w="1446" h="635" extrusionOk="0">
                  <a:moveTo>
                    <a:pt x="0" y="1"/>
                  </a:moveTo>
                  <a:cubicBezTo>
                    <a:pt x="70" y="109"/>
                    <a:pt x="109" y="239"/>
                    <a:pt x="87" y="365"/>
                  </a:cubicBezTo>
                  <a:cubicBezTo>
                    <a:pt x="304" y="526"/>
                    <a:pt x="595" y="634"/>
                    <a:pt x="847" y="634"/>
                  </a:cubicBezTo>
                  <a:cubicBezTo>
                    <a:pt x="994" y="634"/>
                    <a:pt x="1137" y="600"/>
                    <a:pt x="1263" y="509"/>
                  </a:cubicBezTo>
                  <a:cubicBezTo>
                    <a:pt x="1337" y="456"/>
                    <a:pt x="1389" y="400"/>
                    <a:pt x="1445" y="326"/>
                  </a:cubicBezTo>
                  <a:lnTo>
                    <a:pt x="1445" y="326"/>
                  </a:lnTo>
                  <a:cubicBezTo>
                    <a:pt x="1337" y="348"/>
                    <a:pt x="1246" y="383"/>
                    <a:pt x="1228" y="383"/>
                  </a:cubicBezTo>
                  <a:cubicBezTo>
                    <a:pt x="1155" y="383"/>
                    <a:pt x="1103" y="400"/>
                    <a:pt x="1046" y="400"/>
                  </a:cubicBezTo>
                  <a:cubicBezTo>
                    <a:pt x="868" y="400"/>
                    <a:pt x="703" y="348"/>
                    <a:pt x="578" y="239"/>
                  </a:cubicBezTo>
                  <a:cubicBezTo>
                    <a:pt x="486" y="148"/>
                    <a:pt x="434" y="57"/>
                    <a:pt x="287" y="57"/>
                  </a:cubicBezTo>
                  <a:lnTo>
                    <a:pt x="270" y="57"/>
                  </a:lnTo>
                  <a:cubicBezTo>
                    <a:pt x="178" y="57"/>
                    <a:pt x="87" y="23"/>
                    <a:pt x="0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3238585" y="4449563"/>
              <a:ext cx="20708" cy="15541"/>
            </a:xfrm>
            <a:custGeom>
              <a:avLst/>
              <a:gdLst/>
              <a:ahLst/>
              <a:cxnLst/>
              <a:rect l="l" t="t" r="r" b="b"/>
              <a:pathLst>
                <a:path w="505" h="379" extrusionOk="0">
                  <a:moveTo>
                    <a:pt x="270" y="1"/>
                  </a:moveTo>
                  <a:cubicBezTo>
                    <a:pt x="144" y="1"/>
                    <a:pt x="1" y="70"/>
                    <a:pt x="18" y="218"/>
                  </a:cubicBezTo>
                  <a:cubicBezTo>
                    <a:pt x="18" y="326"/>
                    <a:pt x="127" y="378"/>
                    <a:pt x="235" y="378"/>
                  </a:cubicBezTo>
                  <a:cubicBezTo>
                    <a:pt x="270" y="378"/>
                    <a:pt x="309" y="378"/>
                    <a:pt x="326" y="361"/>
                  </a:cubicBezTo>
                  <a:cubicBezTo>
                    <a:pt x="361" y="343"/>
                    <a:pt x="378" y="326"/>
                    <a:pt x="417" y="304"/>
                  </a:cubicBezTo>
                  <a:cubicBezTo>
                    <a:pt x="435" y="287"/>
                    <a:pt x="469" y="270"/>
                    <a:pt x="487" y="252"/>
                  </a:cubicBezTo>
                  <a:cubicBezTo>
                    <a:pt x="504" y="218"/>
                    <a:pt x="504" y="179"/>
                    <a:pt x="487" y="144"/>
                  </a:cubicBezTo>
                  <a:cubicBezTo>
                    <a:pt x="469" y="53"/>
                    <a:pt x="378" y="1"/>
                    <a:pt x="270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3251952" y="4459896"/>
              <a:ext cx="6602" cy="4470"/>
            </a:xfrm>
            <a:custGeom>
              <a:avLst/>
              <a:gdLst/>
              <a:ahLst/>
              <a:cxnLst/>
              <a:rect l="l" t="t" r="r" b="b"/>
              <a:pathLst>
                <a:path w="161" h="109" extrusionOk="0">
                  <a:moveTo>
                    <a:pt x="161" y="0"/>
                  </a:moveTo>
                  <a:cubicBezTo>
                    <a:pt x="143" y="18"/>
                    <a:pt x="109" y="35"/>
                    <a:pt x="91" y="52"/>
                  </a:cubicBezTo>
                  <a:cubicBezTo>
                    <a:pt x="52" y="74"/>
                    <a:pt x="35" y="91"/>
                    <a:pt x="0" y="109"/>
                  </a:cubicBezTo>
                  <a:cubicBezTo>
                    <a:pt x="52" y="109"/>
                    <a:pt x="91" y="91"/>
                    <a:pt x="126" y="52"/>
                  </a:cubicBezTo>
                  <a:cubicBezTo>
                    <a:pt x="143" y="35"/>
                    <a:pt x="143" y="18"/>
                    <a:pt x="161" y="0"/>
                  </a:cubicBezTo>
                  <a:close/>
                </a:path>
              </a:pathLst>
            </a:custGeom>
            <a:solidFill>
              <a:srgbClr val="FD6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3279343" y="4440665"/>
              <a:ext cx="17837" cy="14803"/>
            </a:xfrm>
            <a:custGeom>
              <a:avLst/>
              <a:gdLst/>
              <a:ahLst/>
              <a:cxnLst/>
              <a:rect l="l" t="t" r="r" b="b"/>
              <a:pathLst>
                <a:path w="435" h="361" extrusionOk="0">
                  <a:moveTo>
                    <a:pt x="269" y="1"/>
                  </a:moveTo>
                  <a:cubicBezTo>
                    <a:pt x="126" y="1"/>
                    <a:pt x="0" y="88"/>
                    <a:pt x="0" y="235"/>
                  </a:cubicBezTo>
                  <a:cubicBezTo>
                    <a:pt x="18" y="270"/>
                    <a:pt x="18" y="287"/>
                    <a:pt x="35" y="304"/>
                  </a:cubicBezTo>
                  <a:cubicBezTo>
                    <a:pt x="91" y="326"/>
                    <a:pt x="144" y="344"/>
                    <a:pt x="200" y="344"/>
                  </a:cubicBezTo>
                  <a:cubicBezTo>
                    <a:pt x="217" y="361"/>
                    <a:pt x="235" y="361"/>
                    <a:pt x="252" y="361"/>
                  </a:cubicBezTo>
                  <a:cubicBezTo>
                    <a:pt x="326" y="361"/>
                    <a:pt x="378" y="326"/>
                    <a:pt x="434" y="304"/>
                  </a:cubicBezTo>
                  <a:lnTo>
                    <a:pt x="434" y="127"/>
                  </a:lnTo>
                  <a:lnTo>
                    <a:pt x="434" y="70"/>
                  </a:lnTo>
                  <a:cubicBezTo>
                    <a:pt x="400" y="18"/>
                    <a:pt x="326" y="1"/>
                    <a:pt x="269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3280778" y="4453130"/>
              <a:ext cx="16402" cy="3772"/>
            </a:xfrm>
            <a:custGeom>
              <a:avLst/>
              <a:gdLst/>
              <a:ahLst/>
              <a:cxnLst/>
              <a:rect l="l" t="t" r="r" b="b"/>
              <a:pathLst>
                <a:path w="400" h="92" extrusionOk="0">
                  <a:moveTo>
                    <a:pt x="399" y="0"/>
                  </a:moveTo>
                  <a:cubicBezTo>
                    <a:pt x="343" y="22"/>
                    <a:pt x="291" y="57"/>
                    <a:pt x="217" y="57"/>
                  </a:cubicBezTo>
                  <a:cubicBezTo>
                    <a:pt x="200" y="57"/>
                    <a:pt x="182" y="57"/>
                    <a:pt x="165" y="40"/>
                  </a:cubicBezTo>
                  <a:cubicBezTo>
                    <a:pt x="109" y="40"/>
                    <a:pt x="56" y="22"/>
                    <a:pt x="0" y="0"/>
                  </a:cubicBezTo>
                  <a:lnTo>
                    <a:pt x="0" y="0"/>
                  </a:lnTo>
                  <a:cubicBezTo>
                    <a:pt x="39" y="57"/>
                    <a:pt x="126" y="92"/>
                    <a:pt x="200" y="92"/>
                  </a:cubicBezTo>
                  <a:cubicBezTo>
                    <a:pt x="273" y="92"/>
                    <a:pt x="343" y="57"/>
                    <a:pt x="399" y="22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FD6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3222224" y="4447267"/>
              <a:ext cx="7504" cy="5905"/>
            </a:xfrm>
            <a:custGeom>
              <a:avLst/>
              <a:gdLst/>
              <a:ahLst/>
              <a:cxnLst/>
              <a:rect l="l" t="t" r="r" b="b"/>
              <a:pathLst>
                <a:path w="183" h="144" extrusionOk="0">
                  <a:moveTo>
                    <a:pt x="18" y="0"/>
                  </a:moveTo>
                  <a:cubicBezTo>
                    <a:pt x="18" y="18"/>
                    <a:pt x="1" y="35"/>
                    <a:pt x="1" y="35"/>
                  </a:cubicBezTo>
                  <a:cubicBezTo>
                    <a:pt x="18" y="74"/>
                    <a:pt x="35" y="109"/>
                    <a:pt x="74" y="126"/>
                  </a:cubicBezTo>
                  <a:cubicBezTo>
                    <a:pt x="92" y="143"/>
                    <a:pt x="109" y="143"/>
                    <a:pt x="144" y="143"/>
                  </a:cubicBezTo>
                  <a:lnTo>
                    <a:pt x="165" y="143"/>
                  </a:lnTo>
                  <a:cubicBezTo>
                    <a:pt x="183" y="143"/>
                    <a:pt x="183" y="126"/>
                    <a:pt x="183" y="109"/>
                  </a:cubicBezTo>
                  <a:cubicBezTo>
                    <a:pt x="165" y="74"/>
                    <a:pt x="144" y="57"/>
                    <a:pt x="126" y="35"/>
                  </a:cubicBezTo>
                  <a:cubicBezTo>
                    <a:pt x="109" y="18"/>
                    <a:pt x="74" y="0"/>
                    <a:pt x="35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3256380" y="4364808"/>
              <a:ext cx="56259" cy="60892"/>
            </a:xfrm>
            <a:custGeom>
              <a:avLst/>
              <a:gdLst/>
              <a:ahLst/>
              <a:cxnLst/>
              <a:rect l="l" t="t" r="r" b="b"/>
              <a:pathLst>
                <a:path w="1372" h="1485" extrusionOk="0">
                  <a:moveTo>
                    <a:pt x="488" y="0"/>
                  </a:moveTo>
                  <a:cubicBezTo>
                    <a:pt x="311" y="0"/>
                    <a:pt x="129" y="77"/>
                    <a:pt x="53" y="241"/>
                  </a:cubicBezTo>
                  <a:cubicBezTo>
                    <a:pt x="1" y="402"/>
                    <a:pt x="70" y="566"/>
                    <a:pt x="126" y="727"/>
                  </a:cubicBezTo>
                  <a:cubicBezTo>
                    <a:pt x="218" y="1000"/>
                    <a:pt x="417" y="944"/>
                    <a:pt x="543" y="961"/>
                  </a:cubicBezTo>
                  <a:cubicBezTo>
                    <a:pt x="651" y="983"/>
                    <a:pt x="743" y="1052"/>
                    <a:pt x="760" y="1161"/>
                  </a:cubicBezTo>
                  <a:cubicBezTo>
                    <a:pt x="790" y="1316"/>
                    <a:pt x="898" y="1485"/>
                    <a:pt x="1054" y="1485"/>
                  </a:cubicBezTo>
                  <a:cubicBezTo>
                    <a:pt x="1080" y="1485"/>
                    <a:pt x="1108" y="1480"/>
                    <a:pt x="1137" y="1469"/>
                  </a:cubicBezTo>
                  <a:cubicBezTo>
                    <a:pt x="1372" y="1360"/>
                    <a:pt x="1320" y="1052"/>
                    <a:pt x="1194" y="875"/>
                  </a:cubicBezTo>
                  <a:cubicBezTo>
                    <a:pt x="1012" y="601"/>
                    <a:pt x="1029" y="202"/>
                    <a:pt x="704" y="41"/>
                  </a:cubicBezTo>
                  <a:cubicBezTo>
                    <a:pt x="639" y="14"/>
                    <a:pt x="564" y="0"/>
                    <a:pt x="488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3177735" y="4364521"/>
              <a:ext cx="102348" cy="138597"/>
            </a:xfrm>
            <a:custGeom>
              <a:avLst/>
              <a:gdLst/>
              <a:ahLst/>
              <a:cxnLst/>
              <a:rect l="l" t="t" r="r" b="b"/>
              <a:pathLst>
                <a:path w="2496" h="3380" extrusionOk="0">
                  <a:moveTo>
                    <a:pt x="1508" y="0"/>
                  </a:moveTo>
                  <a:cubicBezTo>
                    <a:pt x="1203" y="0"/>
                    <a:pt x="928" y="201"/>
                    <a:pt x="743" y="482"/>
                  </a:cubicBezTo>
                  <a:cubicBezTo>
                    <a:pt x="686" y="573"/>
                    <a:pt x="600" y="665"/>
                    <a:pt x="509" y="734"/>
                  </a:cubicBezTo>
                  <a:cubicBezTo>
                    <a:pt x="417" y="790"/>
                    <a:pt x="344" y="842"/>
                    <a:pt x="274" y="916"/>
                  </a:cubicBezTo>
                  <a:cubicBezTo>
                    <a:pt x="109" y="1077"/>
                    <a:pt x="18" y="1294"/>
                    <a:pt x="18" y="1511"/>
                  </a:cubicBezTo>
                  <a:cubicBezTo>
                    <a:pt x="1" y="1784"/>
                    <a:pt x="127" y="1927"/>
                    <a:pt x="292" y="2127"/>
                  </a:cubicBezTo>
                  <a:cubicBezTo>
                    <a:pt x="509" y="2400"/>
                    <a:pt x="326" y="2725"/>
                    <a:pt x="435" y="3012"/>
                  </a:cubicBezTo>
                  <a:cubicBezTo>
                    <a:pt x="491" y="3194"/>
                    <a:pt x="634" y="3355"/>
                    <a:pt x="834" y="3376"/>
                  </a:cubicBezTo>
                  <a:cubicBezTo>
                    <a:pt x="853" y="3379"/>
                    <a:pt x="872" y="3380"/>
                    <a:pt x="890" y="3380"/>
                  </a:cubicBezTo>
                  <a:cubicBezTo>
                    <a:pt x="1128" y="3380"/>
                    <a:pt x="1289" y="3177"/>
                    <a:pt x="1337" y="2960"/>
                  </a:cubicBezTo>
                  <a:cubicBezTo>
                    <a:pt x="1376" y="2778"/>
                    <a:pt x="1337" y="2578"/>
                    <a:pt x="1229" y="2452"/>
                  </a:cubicBezTo>
                  <a:cubicBezTo>
                    <a:pt x="1120" y="2326"/>
                    <a:pt x="869" y="2161"/>
                    <a:pt x="977" y="1984"/>
                  </a:cubicBezTo>
                  <a:cubicBezTo>
                    <a:pt x="1086" y="1819"/>
                    <a:pt x="1285" y="1945"/>
                    <a:pt x="1394" y="1801"/>
                  </a:cubicBezTo>
                  <a:cubicBezTo>
                    <a:pt x="1485" y="1693"/>
                    <a:pt x="1394" y="1511"/>
                    <a:pt x="1467" y="1385"/>
                  </a:cubicBezTo>
                  <a:cubicBezTo>
                    <a:pt x="1611" y="1151"/>
                    <a:pt x="1953" y="1242"/>
                    <a:pt x="2153" y="1059"/>
                  </a:cubicBezTo>
                  <a:cubicBezTo>
                    <a:pt x="2496" y="734"/>
                    <a:pt x="2188" y="248"/>
                    <a:pt x="1845" y="83"/>
                  </a:cubicBezTo>
                  <a:cubicBezTo>
                    <a:pt x="1730" y="26"/>
                    <a:pt x="1617" y="0"/>
                    <a:pt x="1508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3178473" y="4394577"/>
              <a:ext cx="54127" cy="108417"/>
            </a:xfrm>
            <a:custGeom>
              <a:avLst/>
              <a:gdLst/>
              <a:ahLst/>
              <a:cxnLst/>
              <a:rect l="l" t="t" r="r" b="b"/>
              <a:pathLst>
                <a:path w="1320" h="2644" extrusionOk="0">
                  <a:moveTo>
                    <a:pt x="491" y="1"/>
                  </a:moveTo>
                  <a:cubicBezTo>
                    <a:pt x="399" y="57"/>
                    <a:pt x="326" y="109"/>
                    <a:pt x="256" y="183"/>
                  </a:cubicBezTo>
                  <a:cubicBezTo>
                    <a:pt x="91" y="344"/>
                    <a:pt x="0" y="561"/>
                    <a:pt x="0" y="778"/>
                  </a:cubicBezTo>
                  <a:cubicBezTo>
                    <a:pt x="0" y="1051"/>
                    <a:pt x="126" y="1194"/>
                    <a:pt x="274" y="1394"/>
                  </a:cubicBezTo>
                  <a:cubicBezTo>
                    <a:pt x="365" y="1502"/>
                    <a:pt x="382" y="1628"/>
                    <a:pt x="382" y="1754"/>
                  </a:cubicBezTo>
                  <a:lnTo>
                    <a:pt x="382" y="2045"/>
                  </a:lnTo>
                  <a:cubicBezTo>
                    <a:pt x="382" y="2118"/>
                    <a:pt x="382" y="2209"/>
                    <a:pt x="417" y="2279"/>
                  </a:cubicBezTo>
                  <a:cubicBezTo>
                    <a:pt x="473" y="2461"/>
                    <a:pt x="616" y="2622"/>
                    <a:pt x="816" y="2643"/>
                  </a:cubicBezTo>
                  <a:lnTo>
                    <a:pt x="868" y="2643"/>
                  </a:lnTo>
                  <a:cubicBezTo>
                    <a:pt x="1102" y="2643"/>
                    <a:pt x="1267" y="2444"/>
                    <a:pt x="1319" y="2227"/>
                  </a:cubicBezTo>
                  <a:cubicBezTo>
                    <a:pt x="1285" y="2209"/>
                    <a:pt x="1250" y="2188"/>
                    <a:pt x="1211" y="2188"/>
                  </a:cubicBezTo>
                  <a:cubicBezTo>
                    <a:pt x="959" y="2062"/>
                    <a:pt x="760" y="1828"/>
                    <a:pt x="725" y="1537"/>
                  </a:cubicBezTo>
                  <a:cubicBezTo>
                    <a:pt x="668" y="1268"/>
                    <a:pt x="777" y="995"/>
                    <a:pt x="777" y="726"/>
                  </a:cubicBezTo>
                  <a:cubicBezTo>
                    <a:pt x="777" y="509"/>
                    <a:pt x="725" y="274"/>
                    <a:pt x="582" y="92"/>
                  </a:cubicBezTo>
                  <a:cubicBezTo>
                    <a:pt x="560" y="57"/>
                    <a:pt x="525" y="18"/>
                    <a:pt x="491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3111760" y="4508116"/>
              <a:ext cx="100913" cy="152211"/>
            </a:xfrm>
            <a:custGeom>
              <a:avLst/>
              <a:gdLst/>
              <a:ahLst/>
              <a:cxnLst/>
              <a:rect l="l" t="t" r="r" b="b"/>
              <a:pathLst>
                <a:path w="2461" h="3712" extrusionOk="0">
                  <a:moveTo>
                    <a:pt x="2460" y="0"/>
                  </a:moveTo>
                  <a:lnTo>
                    <a:pt x="2460" y="0"/>
                  </a:lnTo>
                  <a:cubicBezTo>
                    <a:pt x="1176" y="286"/>
                    <a:pt x="543" y="1354"/>
                    <a:pt x="148" y="2603"/>
                  </a:cubicBezTo>
                  <a:cubicBezTo>
                    <a:pt x="109" y="2695"/>
                    <a:pt x="91" y="2781"/>
                    <a:pt x="74" y="2872"/>
                  </a:cubicBezTo>
                  <a:cubicBezTo>
                    <a:pt x="0" y="3089"/>
                    <a:pt x="0" y="3128"/>
                    <a:pt x="57" y="3163"/>
                  </a:cubicBezTo>
                  <a:cubicBezTo>
                    <a:pt x="343" y="3454"/>
                    <a:pt x="725" y="3649"/>
                    <a:pt x="1033" y="3705"/>
                  </a:cubicBezTo>
                  <a:cubicBezTo>
                    <a:pt x="1054" y="3710"/>
                    <a:pt x="1072" y="3712"/>
                    <a:pt x="1088" y="3712"/>
                  </a:cubicBezTo>
                  <a:cubicBezTo>
                    <a:pt x="1141" y="3712"/>
                    <a:pt x="1171" y="3688"/>
                    <a:pt x="1211" y="3632"/>
                  </a:cubicBezTo>
                  <a:cubicBezTo>
                    <a:pt x="1285" y="3523"/>
                    <a:pt x="1358" y="3415"/>
                    <a:pt x="1428" y="3306"/>
                  </a:cubicBezTo>
                  <a:cubicBezTo>
                    <a:pt x="1684" y="2820"/>
                    <a:pt x="1953" y="2204"/>
                    <a:pt x="2061" y="1861"/>
                  </a:cubicBezTo>
                  <a:lnTo>
                    <a:pt x="2460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3205167" y="4599882"/>
              <a:ext cx="50559" cy="39365"/>
            </a:xfrm>
            <a:custGeom>
              <a:avLst/>
              <a:gdLst/>
              <a:ahLst/>
              <a:cxnLst/>
              <a:rect l="l" t="t" r="r" b="b"/>
              <a:pathLst>
                <a:path w="1233" h="960" extrusionOk="0">
                  <a:moveTo>
                    <a:pt x="1193" y="1"/>
                  </a:moveTo>
                  <a:cubicBezTo>
                    <a:pt x="651" y="57"/>
                    <a:pt x="273" y="92"/>
                    <a:pt x="0" y="109"/>
                  </a:cubicBezTo>
                  <a:cubicBezTo>
                    <a:pt x="0" y="326"/>
                    <a:pt x="39" y="582"/>
                    <a:pt x="148" y="726"/>
                  </a:cubicBezTo>
                  <a:cubicBezTo>
                    <a:pt x="256" y="890"/>
                    <a:pt x="434" y="960"/>
                    <a:pt x="634" y="960"/>
                  </a:cubicBezTo>
                  <a:cubicBezTo>
                    <a:pt x="798" y="960"/>
                    <a:pt x="959" y="908"/>
                    <a:pt x="1050" y="782"/>
                  </a:cubicBezTo>
                  <a:cubicBezTo>
                    <a:pt x="1211" y="565"/>
                    <a:pt x="1232" y="274"/>
                    <a:pt x="1193" y="1"/>
                  </a:cubicBezTo>
                  <a:close/>
                </a:path>
              </a:pathLst>
            </a:custGeom>
            <a:solidFill>
              <a:srgbClr val="1E7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3205167" y="4585121"/>
              <a:ext cx="48960" cy="19272"/>
            </a:xfrm>
            <a:custGeom>
              <a:avLst/>
              <a:gdLst/>
              <a:ahLst/>
              <a:cxnLst/>
              <a:rect l="l" t="t" r="r" b="b"/>
              <a:pathLst>
                <a:path w="1194" h="470" extrusionOk="0">
                  <a:moveTo>
                    <a:pt x="1102" y="1"/>
                  </a:moveTo>
                  <a:cubicBezTo>
                    <a:pt x="994" y="18"/>
                    <a:pt x="308" y="92"/>
                    <a:pt x="74" y="109"/>
                  </a:cubicBezTo>
                  <a:cubicBezTo>
                    <a:pt x="39" y="109"/>
                    <a:pt x="0" y="144"/>
                    <a:pt x="0" y="200"/>
                  </a:cubicBezTo>
                  <a:lnTo>
                    <a:pt x="0" y="326"/>
                  </a:lnTo>
                  <a:lnTo>
                    <a:pt x="0" y="469"/>
                  </a:lnTo>
                  <a:cubicBezTo>
                    <a:pt x="273" y="452"/>
                    <a:pt x="651" y="417"/>
                    <a:pt x="1193" y="361"/>
                  </a:cubicBezTo>
                  <a:cubicBezTo>
                    <a:pt x="1193" y="252"/>
                    <a:pt x="1176" y="144"/>
                    <a:pt x="1159" y="57"/>
                  </a:cubicBezTo>
                  <a:lnTo>
                    <a:pt x="1159" y="36"/>
                  </a:lnTo>
                  <a:cubicBezTo>
                    <a:pt x="1159" y="18"/>
                    <a:pt x="1141" y="1"/>
                    <a:pt x="112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3112458" y="4614848"/>
              <a:ext cx="57858" cy="45926"/>
            </a:xfrm>
            <a:custGeom>
              <a:avLst/>
              <a:gdLst/>
              <a:ahLst/>
              <a:cxnLst/>
              <a:rect l="l" t="t" r="r" b="b"/>
              <a:pathLst>
                <a:path w="1411" h="1120" extrusionOk="0">
                  <a:moveTo>
                    <a:pt x="131" y="0"/>
                  </a:moveTo>
                  <a:cubicBezTo>
                    <a:pt x="92" y="92"/>
                    <a:pt x="74" y="178"/>
                    <a:pt x="57" y="269"/>
                  </a:cubicBezTo>
                  <a:cubicBezTo>
                    <a:pt x="22" y="378"/>
                    <a:pt x="1" y="452"/>
                    <a:pt x="1" y="486"/>
                  </a:cubicBezTo>
                  <a:cubicBezTo>
                    <a:pt x="1" y="525"/>
                    <a:pt x="22" y="543"/>
                    <a:pt x="40" y="560"/>
                  </a:cubicBezTo>
                  <a:cubicBezTo>
                    <a:pt x="326" y="851"/>
                    <a:pt x="708" y="1046"/>
                    <a:pt x="1016" y="1102"/>
                  </a:cubicBezTo>
                  <a:cubicBezTo>
                    <a:pt x="1033" y="1120"/>
                    <a:pt x="1051" y="1120"/>
                    <a:pt x="1068" y="1120"/>
                  </a:cubicBezTo>
                  <a:cubicBezTo>
                    <a:pt x="1124" y="1120"/>
                    <a:pt x="1159" y="1102"/>
                    <a:pt x="1194" y="1046"/>
                  </a:cubicBezTo>
                  <a:lnTo>
                    <a:pt x="1194" y="1029"/>
                  </a:lnTo>
                  <a:cubicBezTo>
                    <a:pt x="1268" y="920"/>
                    <a:pt x="1341" y="812"/>
                    <a:pt x="1411" y="703"/>
                  </a:cubicBezTo>
                  <a:cubicBezTo>
                    <a:pt x="565" y="308"/>
                    <a:pt x="257" y="70"/>
                    <a:pt x="131" y="0"/>
                  </a:cubicBezTo>
                  <a:close/>
                </a:path>
              </a:pathLst>
            </a:custGeom>
            <a:solidFill>
              <a:srgbClr val="1E7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3236289" y="4370221"/>
              <a:ext cx="22266" cy="34895"/>
            </a:xfrm>
            <a:custGeom>
              <a:avLst/>
              <a:gdLst/>
              <a:ahLst/>
              <a:cxnLst/>
              <a:rect l="l" t="t" r="r" b="b"/>
              <a:pathLst>
                <a:path w="543" h="851" extrusionOk="0">
                  <a:moveTo>
                    <a:pt x="39" y="1"/>
                  </a:moveTo>
                  <a:cubicBezTo>
                    <a:pt x="18" y="1"/>
                    <a:pt x="18" y="18"/>
                    <a:pt x="0" y="18"/>
                  </a:cubicBezTo>
                  <a:cubicBezTo>
                    <a:pt x="0" y="35"/>
                    <a:pt x="0" y="53"/>
                    <a:pt x="18" y="70"/>
                  </a:cubicBezTo>
                  <a:cubicBezTo>
                    <a:pt x="92" y="109"/>
                    <a:pt x="165" y="144"/>
                    <a:pt x="217" y="200"/>
                  </a:cubicBezTo>
                  <a:cubicBezTo>
                    <a:pt x="291" y="235"/>
                    <a:pt x="343" y="287"/>
                    <a:pt x="365" y="361"/>
                  </a:cubicBezTo>
                  <a:cubicBezTo>
                    <a:pt x="400" y="417"/>
                    <a:pt x="417" y="487"/>
                    <a:pt x="434" y="578"/>
                  </a:cubicBezTo>
                  <a:lnTo>
                    <a:pt x="434" y="634"/>
                  </a:lnTo>
                  <a:lnTo>
                    <a:pt x="417" y="686"/>
                  </a:lnTo>
                  <a:cubicBezTo>
                    <a:pt x="417" y="721"/>
                    <a:pt x="400" y="760"/>
                    <a:pt x="400" y="795"/>
                  </a:cubicBezTo>
                  <a:lnTo>
                    <a:pt x="400" y="812"/>
                  </a:lnTo>
                  <a:cubicBezTo>
                    <a:pt x="400" y="812"/>
                    <a:pt x="400" y="829"/>
                    <a:pt x="417" y="851"/>
                  </a:cubicBezTo>
                  <a:lnTo>
                    <a:pt x="434" y="851"/>
                  </a:lnTo>
                  <a:cubicBezTo>
                    <a:pt x="452" y="851"/>
                    <a:pt x="452" y="829"/>
                    <a:pt x="473" y="829"/>
                  </a:cubicBezTo>
                  <a:cubicBezTo>
                    <a:pt x="491" y="795"/>
                    <a:pt x="508" y="743"/>
                    <a:pt x="508" y="703"/>
                  </a:cubicBezTo>
                  <a:cubicBezTo>
                    <a:pt x="525" y="669"/>
                    <a:pt x="543" y="612"/>
                    <a:pt x="543" y="578"/>
                  </a:cubicBezTo>
                  <a:lnTo>
                    <a:pt x="543" y="504"/>
                  </a:lnTo>
                  <a:lnTo>
                    <a:pt x="525" y="434"/>
                  </a:lnTo>
                  <a:cubicBezTo>
                    <a:pt x="525" y="378"/>
                    <a:pt x="508" y="343"/>
                    <a:pt x="491" y="309"/>
                  </a:cubicBezTo>
                  <a:cubicBezTo>
                    <a:pt x="434" y="218"/>
                    <a:pt x="365" y="144"/>
                    <a:pt x="291" y="109"/>
                  </a:cubicBezTo>
                  <a:cubicBezTo>
                    <a:pt x="217" y="53"/>
                    <a:pt x="126" y="18"/>
                    <a:pt x="39" y="1"/>
                  </a:cubicBezTo>
                  <a:close/>
                </a:path>
              </a:pathLst>
            </a:custGeom>
            <a:solidFill>
              <a:srgbClr val="FFF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3146614" y="4535507"/>
              <a:ext cx="40800" cy="54824"/>
            </a:xfrm>
            <a:custGeom>
              <a:avLst/>
              <a:gdLst/>
              <a:ahLst/>
              <a:cxnLst/>
              <a:rect l="l" t="t" r="r" b="b"/>
              <a:pathLst>
                <a:path w="995" h="1337" extrusionOk="0">
                  <a:moveTo>
                    <a:pt x="960" y="0"/>
                  </a:moveTo>
                  <a:lnTo>
                    <a:pt x="942" y="18"/>
                  </a:lnTo>
                  <a:cubicBezTo>
                    <a:pt x="834" y="74"/>
                    <a:pt x="708" y="143"/>
                    <a:pt x="617" y="235"/>
                  </a:cubicBezTo>
                  <a:cubicBezTo>
                    <a:pt x="508" y="326"/>
                    <a:pt x="417" y="434"/>
                    <a:pt x="326" y="543"/>
                  </a:cubicBezTo>
                  <a:cubicBezTo>
                    <a:pt x="235" y="651"/>
                    <a:pt x="165" y="777"/>
                    <a:pt x="109" y="903"/>
                  </a:cubicBezTo>
                  <a:cubicBezTo>
                    <a:pt x="57" y="1029"/>
                    <a:pt x="18" y="1159"/>
                    <a:pt x="18" y="1302"/>
                  </a:cubicBezTo>
                  <a:cubicBezTo>
                    <a:pt x="1" y="1319"/>
                    <a:pt x="18" y="1337"/>
                    <a:pt x="35" y="1337"/>
                  </a:cubicBezTo>
                  <a:cubicBezTo>
                    <a:pt x="57" y="1337"/>
                    <a:pt x="74" y="1337"/>
                    <a:pt x="74" y="1319"/>
                  </a:cubicBezTo>
                  <a:cubicBezTo>
                    <a:pt x="92" y="1285"/>
                    <a:pt x="92" y="1246"/>
                    <a:pt x="109" y="1211"/>
                  </a:cubicBezTo>
                  <a:lnTo>
                    <a:pt x="126" y="1176"/>
                  </a:lnTo>
                  <a:lnTo>
                    <a:pt x="144" y="1120"/>
                  </a:lnTo>
                  <a:cubicBezTo>
                    <a:pt x="144" y="1102"/>
                    <a:pt x="165" y="1068"/>
                    <a:pt x="183" y="1029"/>
                  </a:cubicBezTo>
                  <a:lnTo>
                    <a:pt x="218" y="942"/>
                  </a:lnTo>
                  <a:cubicBezTo>
                    <a:pt x="274" y="833"/>
                    <a:pt x="343" y="725"/>
                    <a:pt x="417" y="616"/>
                  </a:cubicBezTo>
                  <a:cubicBezTo>
                    <a:pt x="508" y="508"/>
                    <a:pt x="599" y="417"/>
                    <a:pt x="686" y="326"/>
                  </a:cubicBezTo>
                  <a:cubicBezTo>
                    <a:pt x="777" y="235"/>
                    <a:pt x="868" y="143"/>
                    <a:pt x="977" y="52"/>
                  </a:cubicBezTo>
                  <a:cubicBezTo>
                    <a:pt x="994" y="52"/>
                    <a:pt x="994" y="35"/>
                    <a:pt x="994" y="18"/>
                  </a:cubicBezTo>
                  <a:cubicBezTo>
                    <a:pt x="977" y="18"/>
                    <a:pt x="977" y="0"/>
                    <a:pt x="960" y="0"/>
                  </a:cubicBezTo>
                  <a:close/>
                </a:path>
              </a:pathLst>
            </a:custGeom>
            <a:solidFill>
              <a:srgbClr val="BF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3105159" y="4362594"/>
              <a:ext cx="420998" cy="525028"/>
            </a:xfrm>
            <a:custGeom>
              <a:avLst/>
              <a:gdLst/>
              <a:ahLst/>
              <a:cxnLst/>
              <a:rect l="l" t="t" r="r" b="b"/>
              <a:pathLst>
                <a:path w="10267" h="12804" extrusionOk="0">
                  <a:moveTo>
                    <a:pt x="4157" y="95"/>
                  </a:moveTo>
                  <a:cubicBezTo>
                    <a:pt x="4231" y="95"/>
                    <a:pt x="4300" y="113"/>
                    <a:pt x="4374" y="148"/>
                  </a:cubicBezTo>
                  <a:cubicBezTo>
                    <a:pt x="4556" y="221"/>
                    <a:pt x="4626" y="421"/>
                    <a:pt x="4682" y="603"/>
                  </a:cubicBezTo>
                  <a:cubicBezTo>
                    <a:pt x="4734" y="729"/>
                    <a:pt x="4773" y="855"/>
                    <a:pt x="4843" y="946"/>
                  </a:cubicBezTo>
                  <a:cubicBezTo>
                    <a:pt x="4934" y="1072"/>
                    <a:pt x="4973" y="1232"/>
                    <a:pt x="4934" y="1341"/>
                  </a:cubicBezTo>
                  <a:cubicBezTo>
                    <a:pt x="4917" y="1397"/>
                    <a:pt x="4882" y="1449"/>
                    <a:pt x="4808" y="1471"/>
                  </a:cubicBezTo>
                  <a:cubicBezTo>
                    <a:pt x="4782" y="1480"/>
                    <a:pt x="4755" y="1484"/>
                    <a:pt x="4730" y="1484"/>
                  </a:cubicBezTo>
                  <a:cubicBezTo>
                    <a:pt x="4705" y="1484"/>
                    <a:pt x="4682" y="1480"/>
                    <a:pt x="4665" y="1471"/>
                  </a:cubicBezTo>
                  <a:cubicBezTo>
                    <a:pt x="4574" y="1432"/>
                    <a:pt x="4517" y="1323"/>
                    <a:pt x="4483" y="1215"/>
                  </a:cubicBezTo>
                  <a:cubicBezTo>
                    <a:pt x="4483" y="1145"/>
                    <a:pt x="4448" y="1089"/>
                    <a:pt x="4409" y="1054"/>
                  </a:cubicBezTo>
                  <a:cubicBezTo>
                    <a:pt x="4357" y="1015"/>
                    <a:pt x="4300" y="981"/>
                    <a:pt x="4231" y="981"/>
                  </a:cubicBezTo>
                  <a:cubicBezTo>
                    <a:pt x="4214" y="963"/>
                    <a:pt x="4175" y="963"/>
                    <a:pt x="4157" y="963"/>
                  </a:cubicBezTo>
                  <a:lnTo>
                    <a:pt x="4084" y="963"/>
                  </a:lnTo>
                  <a:cubicBezTo>
                    <a:pt x="4123" y="872"/>
                    <a:pt x="4123" y="798"/>
                    <a:pt x="4123" y="690"/>
                  </a:cubicBezTo>
                  <a:lnTo>
                    <a:pt x="4123" y="673"/>
                  </a:lnTo>
                  <a:cubicBezTo>
                    <a:pt x="4105" y="620"/>
                    <a:pt x="4084" y="564"/>
                    <a:pt x="4066" y="512"/>
                  </a:cubicBezTo>
                  <a:cubicBezTo>
                    <a:pt x="4014" y="404"/>
                    <a:pt x="3940" y="312"/>
                    <a:pt x="3849" y="221"/>
                  </a:cubicBezTo>
                  <a:cubicBezTo>
                    <a:pt x="3888" y="187"/>
                    <a:pt x="3940" y="148"/>
                    <a:pt x="3975" y="130"/>
                  </a:cubicBezTo>
                  <a:cubicBezTo>
                    <a:pt x="4031" y="113"/>
                    <a:pt x="4105" y="95"/>
                    <a:pt x="4157" y="95"/>
                  </a:cubicBezTo>
                  <a:close/>
                  <a:moveTo>
                    <a:pt x="4140" y="1054"/>
                  </a:moveTo>
                  <a:cubicBezTo>
                    <a:pt x="4175" y="1054"/>
                    <a:pt x="4192" y="1054"/>
                    <a:pt x="4214" y="1072"/>
                  </a:cubicBezTo>
                  <a:cubicBezTo>
                    <a:pt x="4322" y="1089"/>
                    <a:pt x="4374" y="1145"/>
                    <a:pt x="4392" y="1232"/>
                  </a:cubicBezTo>
                  <a:cubicBezTo>
                    <a:pt x="4409" y="1323"/>
                    <a:pt x="4483" y="1449"/>
                    <a:pt x="4574" y="1523"/>
                  </a:cubicBezTo>
                  <a:cubicBezTo>
                    <a:pt x="4626" y="1740"/>
                    <a:pt x="4648" y="1974"/>
                    <a:pt x="4626" y="2174"/>
                  </a:cubicBezTo>
                  <a:cubicBezTo>
                    <a:pt x="4601" y="2199"/>
                    <a:pt x="4567" y="2217"/>
                    <a:pt x="4522" y="2217"/>
                  </a:cubicBezTo>
                  <a:cubicBezTo>
                    <a:pt x="4504" y="2217"/>
                    <a:pt x="4486" y="2214"/>
                    <a:pt x="4465" y="2208"/>
                  </a:cubicBezTo>
                  <a:cubicBezTo>
                    <a:pt x="4431" y="2208"/>
                    <a:pt x="4392" y="2191"/>
                    <a:pt x="4357" y="2191"/>
                  </a:cubicBezTo>
                  <a:cubicBezTo>
                    <a:pt x="4283" y="2174"/>
                    <a:pt x="4214" y="2156"/>
                    <a:pt x="4140" y="2156"/>
                  </a:cubicBezTo>
                  <a:cubicBezTo>
                    <a:pt x="4140" y="2139"/>
                    <a:pt x="4157" y="2139"/>
                    <a:pt x="4157" y="2122"/>
                  </a:cubicBezTo>
                  <a:cubicBezTo>
                    <a:pt x="4175" y="2083"/>
                    <a:pt x="4175" y="2048"/>
                    <a:pt x="4140" y="2013"/>
                  </a:cubicBezTo>
                  <a:cubicBezTo>
                    <a:pt x="4123" y="1939"/>
                    <a:pt x="3975" y="1775"/>
                    <a:pt x="3975" y="1775"/>
                  </a:cubicBezTo>
                  <a:cubicBezTo>
                    <a:pt x="3963" y="1762"/>
                    <a:pt x="3950" y="1750"/>
                    <a:pt x="3938" y="1750"/>
                  </a:cubicBezTo>
                  <a:cubicBezTo>
                    <a:pt x="3933" y="1750"/>
                    <a:pt x="3928" y="1752"/>
                    <a:pt x="3923" y="1757"/>
                  </a:cubicBezTo>
                  <a:cubicBezTo>
                    <a:pt x="3888" y="1775"/>
                    <a:pt x="3888" y="1814"/>
                    <a:pt x="3906" y="1831"/>
                  </a:cubicBezTo>
                  <a:cubicBezTo>
                    <a:pt x="3906" y="1831"/>
                    <a:pt x="4031" y="1992"/>
                    <a:pt x="4066" y="2048"/>
                  </a:cubicBezTo>
                  <a:cubicBezTo>
                    <a:pt x="4084" y="2065"/>
                    <a:pt x="4066" y="2083"/>
                    <a:pt x="4066" y="2083"/>
                  </a:cubicBezTo>
                  <a:cubicBezTo>
                    <a:pt x="4066" y="2083"/>
                    <a:pt x="4049" y="2122"/>
                    <a:pt x="3940" y="2156"/>
                  </a:cubicBezTo>
                  <a:cubicBezTo>
                    <a:pt x="3906" y="2156"/>
                    <a:pt x="3906" y="2191"/>
                    <a:pt x="3906" y="2208"/>
                  </a:cubicBezTo>
                  <a:cubicBezTo>
                    <a:pt x="3797" y="2265"/>
                    <a:pt x="3723" y="2317"/>
                    <a:pt x="3632" y="2391"/>
                  </a:cubicBezTo>
                  <a:cubicBezTo>
                    <a:pt x="3511" y="2502"/>
                    <a:pt x="3402" y="2534"/>
                    <a:pt x="3297" y="2534"/>
                  </a:cubicBezTo>
                  <a:cubicBezTo>
                    <a:pt x="3215" y="2534"/>
                    <a:pt x="3135" y="2514"/>
                    <a:pt x="3055" y="2499"/>
                  </a:cubicBezTo>
                  <a:cubicBezTo>
                    <a:pt x="3038" y="2482"/>
                    <a:pt x="3038" y="2482"/>
                    <a:pt x="3038" y="2464"/>
                  </a:cubicBezTo>
                  <a:cubicBezTo>
                    <a:pt x="2999" y="2447"/>
                    <a:pt x="2981" y="2408"/>
                    <a:pt x="2947" y="2391"/>
                  </a:cubicBezTo>
                  <a:cubicBezTo>
                    <a:pt x="2821" y="2265"/>
                    <a:pt x="2730" y="2156"/>
                    <a:pt x="2804" y="2048"/>
                  </a:cubicBezTo>
                  <a:cubicBezTo>
                    <a:pt x="2838" y="1992"/>
                    <a:pt x="2890" y="1974"/>
                    <a:pt x="2964" y="1974"/>
                  </a:cubicBezTo>
                  <a:cubicBezTo>
                    <a:pt x="3055" y="1974"/>
                    <a:pt x="3146" y="1957"/>
                    <a:pt x="3198" y="1883"/>
                  </a:cubicBezTo>
                  <a:cubicBezTo>
                    <a:pt x="3255" y="1814"/>
                    <a:pt x="3255" y="1723"/>
                    <a:pt x="3255" y="1631"/>
                  </a:cubicBezTo>
                  <a:cubicBezTo>
                    <a:pt x="3255" y="1579"/>
                    <a:pt x="3255" y="1506"/>
                    <a:pt x="3272" y="1471"/>
                  </a:cubicBezTo>
                  <a:cubicBezTo>
                    <a:pt x="3346" y="1341"/>
                    <a:pt x="3472" y="1323"/>
                    <a:pt x="3615" y="1289"/>
                  </a:cubicBezTo>
                  <a:cubicBezTo>
                    <a:pt x="3723" y="1254"/>
                    <a:pt x="3849" y="1232"/>
                    <a:pt x="3958" y="1145"/>
                  </a:cubicBezTo>
                  <a:cubicBezTo>
                    <a:pt x="3975" y="1106"/>
                    <a:pt x="4014" y="1072"/>
                    <a:pt x="4031" y="1054"/>
                  </a:cubicBezTo>
                  <a:close/>
                  <a:moveTo>
                    <a:pt x="4123" y="2248"/>
                  </a:moveTo>
                  <a:cubicBezTo>
                    <a:pt x="4192" y="2248"/>
                    <a:pt x="4266" y="2265"/>
                    <a:pt x="4339" y="2282"/>
                  </a:cubicBezTo>
                  <a:cubicBezTo>
                    <a:pt x="4374" y="2282"/>
                    <a:pt x="4409" y="2300"/>
                    <a:pt x="4448" y="2300"/>
                  </a:cubicBezTo>
                  <a:cubicBezTo>
                    <a:pt x="4468" y="2305"/>
                    <a:pt x="4488" y="2307"/>
                    <a:pt x="4506" y="2307"/>
                  </a:cubicBezTo>
                  <a:cubicBezTo>
                    <a:pt x="4550" y="2307"/>
                    <a:pt x="4589" y="2294"/>
                    <a:pt x="4626" y="2282"/>
                  </a:cubicBezTo>
                  <a:lnTo>
                    <a:pt x="4626" y="2282"/>
                  </a:lnTo>
                  <a:cubicBezTo>
                    <a:pt x="4609" y="2425"/>
                    <a:pt x="4574" y="2573"/>
                    <a:pt x="4517" y="2681"/>
                  </a:cubicBezTo>
                  <a:cubicBezTo>
                    <a:pt x="4448" y="2807"/>
                    <a:pt x="4357" y="2916"/>
                    <a:pt x="4248" y="3007"/>
                  </a:cubicBezTo>
                  <a:lnTo>
                    <a:pt x="4231" y="3024"/>
                  </a:lnTo>
                  <a:cubicBezTo>
                    <a:pt x="4214" y="3042"/>
                    <a:pt x="4175" y="3059"/>
                    <a:pt x="4157" y="3059"/>
                  </a:cubicBezTo>
                  <a:cubicBezTo>
                    <a:pt x="4066" y="3098"/>
                    <a:pt x="3975" y="3115"/>
                    <a:pt x="3867" y="3115"/>
                  </a:cubicBezTo>
                  <a:cubicBezTo>
                    <a:pt x="3650" y="3115"/>
                    <a:pt x="3398" y="3024"/>
                    <a:pt x="3198" y="2898"/>
                  </a:cubicBezTo>
                  <a:cubicBezTo>
                    <a:pt x="3181" y="2898"/>
                    <a:pt x="3181" y="2881"/>
                    <a:pt x="3164" y="2881"/>
                  </a:cubicBezTo>
                  <a:lnTo>
                    <a:pt x="3164" y="2807"/>
                  </a:lnTo>
                  <a:cubicBezTo>
                    <a:pt x="3164" y="2733"/>
                    <a:pt x="3146" y="2664"/>
                    <a:pt x="3107" y="2608"/>
                  </a:cubicBezTo>
                  <a:lnTo>
                    <a:pt x="3107" y="2608"/>
                  </a:lnTo>
                  <a:cubicBezTo>
                    <a:pt x="3171" y="2620"/>
                    <a:pt x="3235" y="2630"/>
                    <a:pt x="3301" y="2630"/>
                  </a:cubicBezTo>
                  <a:cubicBezTo>
                    <a:pt x="3424" y="2630"/>
                    <a:pt x="3554" y="2594"/>
                    <a:pt x="3706" y="2464"/>
                  </a:cubicBezTo>
                  <a:cubicBezTo>
                    <a:pt x="3832" y="2339"/>
                    <a:pt x="3958" y="2265"/>
                    <a:pt x="4123" y="2248"/>
                  </a:cubicBezTo>
                  <a:close/>
                  <a:moveTo>
                    <a:pt x="3272" y="95"/>
                  </a:moveTo>
                  <a:cubicBezTo>
                    <a:pt x="3381" y="95"/>
                    <a:pt x="3489" y="113"/>
                    <a:pt x="3598" y="169"/>
                  </a:cubicBezTo>
                  <a:cubicBezTo>
                    <a:pt x="3650" y="187"/>
                    <a:pt x="3689" y="221"/>
                    <a:pt x="3723" y="239"/>
                  </a:cubicBezTo>
                  <a:cubicBezTo>
                    <a:pt x="3741" y="256"/>
                    <a:pt x="3780" y="278"/>
                    <a:pt x="3797" y="295"/>
                  </a:cubicBezTo>
                  <a:cubicBezTo>
                    <a:pt x="3832" y="330"/>
                    <a:pt x="3867" y="386"/>
                    <a:pt x="3888" y="421"/>
                  </a:cubicBezTo>
                  <a:cubicBezTo>
                    <a:pt x="3940" y="473"/>
                    <a:pt x="3958" y="529"/>
                    <a:pt x="3997" y="581"/>
                  </a:cubicBezTo>
                  <a:cubicBezTo>
                    <a:pt x="4014" y="620"/>
                    <a:pt x="4014" y="673"/>
                    <a:pt x="4031" y="712"/>
                  </a:cubicBezTo>
                  <a:lnTo>
                    <a:pt x="4031" y="781"/>
                  </a:lnTo>
                  <a:cubicBezTo>
                    <a:pt x="4031" y="837"/>
                    <a:pt x="4014" y="889"/>
                    <a:pt x="3997" y="946"/>
                  </a:cubicBezTo>
                  <a:cubicBezTo>
                    <a:pt x="3975" y="963"/>
                    <a:pt x="3958" y="998"/>
                    <a:pt x="3940" y="1015"/>
                  </a:cubicBezTo>
                  <a:cubicBezTo>
                    <a:pt x="3923" y="1037"/>
                    <a:pt x="3906" y="1054"/>
                    <a:pt x="3888" y="1072"/>
                  </a:cubicBezTo>
                  <a:cubicBezTo>
                    <a:pt x="3814" y="1145"/>
                    <a:pt x="3706" y="1163"/>
                    <a:pt x="3598" y="1198"/>
                  </a:cubicBezTo>
                  <a:cubicBezTo>
                    <a:pt x="3433" y="1232"/>
                    <a:pt x="3290" y="1271"/>
                    <a:pt x="3198" y="1414"/>
                  </a:cubicBezTo>
                  <a:cubicBezTo>
                    <a:pt x="3164" y="1488"/>
                    <a:pt x="3164" y="1558"/>
                    <a:pt x="3164" y="1631"/>
                  </a:cubicBezTo>
                  <a:cubicBezTo>
                    <a:pt x="3164" y="1723"/>
                    <a:pt x="3164" y="1775"/>
                    <a:pt x="3129" y="1831"/>
                  </a:cubicBezTo>
                  <a:cubicBezTo>
                    <a:pt x="3090" y="1866"/>
                    <a:pt x="3038" y="1883"/>
                    <a:pt x="2964" y="1883"/>
                  </a:cubicBezTo>
                  <a:cubicBezTo>
                    <a:pt x="2873" y="1883"/>
                    <a:pt x="2782" y="1905"/>
                    <a:pt x="2712" y="1992"/>
                  </a:cubicBezTo>
                  <a:cubicBezTo>
                    <a:pt x="2604" y="2191"/>
                    <a:pt x="2765" y="2339"/>
                    <a:pt x="2873" y="2447"/>
                  </a:cubicBezTo>
                  <a:lnTo>
                    <a:pt x="2890" y="2464"/>
                  </a:lnTo>
                  <a:cubicBezTo>
                    <a:pt x="2912" y="2482"/>
                    <a:pt x="2947" y="2499"/>
                    <a:pt x="2964" y="2534"/>
                  </a:cubicBezTo>
                  <a:cubicBezTo>
                    <a:pt x="2964" y="2534"/>
                    <a:pt x="2981" y="2556"/>
                    <a:pt x="2999" y="2573"/>
                  </a:cubicBezTo>
                  <a:cubicBezTo>
                    <a:pt x="3038" y="2642"/>
                    <a:pt x="3073" y="2716"/>
                    <a:pt x="3073" y="2807"/>
                  </a:cubicBezTo>
                  <a:lnTo>
                    <a:pt x="3073" y="2933"/>
                  </a:lnTo>
                  <a:cubicBezTo>
                    <a:pt x="3073" y="2950"/>
                    <a:pt x="3055" y="2968"/>
                    <a:pt x="3055" y="2989"/>
                  </a:cubicBezTo>
                  <a:lnTo>
                    <a:pt x="3055" y="3024"/>
                  </a:lnTo>
                  <a:cubicBezTo>
                    <a:pt x="3038" y="3042"/>
                    <a:pt x="3038" y="3059"/>
                    <a:pt x="3038" y="3076"/>
                  </a:cubicBezTo>
                  <a:cubicBezTo>
                    <a:pt x="3038" y="3098"/>
                    <a:pt x="3020" y="3115"/>
                    <a:pt x="3020" y="3133"/>
                  </a:cubicBezTo>
                  <a:cubicBezTo>
                    <a:pt x="2947" y="3258"/>
                    <a:pt x="2856" y="3350"/>
                    <a:pt x="2712" y="3367"/>
                  </a:cubicBezTo>
                  <a:cubicBezTo>
                    <a:pt x="2673" y="3384"/>
                    <a:pt x="2639" y="3384"/>
                    <a:pt x="2621" y="3384"/>
                  </a:cubicBezTo>
                  <a:lnTo>
                    <a:pt x="2604" y="3367"/>
                  </a:lnTo>
                  <a:cubicBezTo>
                    <a:pt x="2513" y="3367"/>
                    <a:pt x="2439" y="3315"/>
                    <a:pt x="2370" y="3258"/>
                  </a:cubicBezTo>
                  <a:cubicBezTo>
                    <a:pt x="2348" y="3241"/>
                    <a:pt x="2331" y="3206"/>
                    <a:pt x="2313" y="3185"/>
                  </a:cubicBezTo>
                  <a:cubicBezTo>
                    <a:pt x="2279" y="3133"/>
                    <a:pt x="2261" y="3098"/>
                    <a:pt x="2240" y="3042"/>
                  </a:cubicBezTo>
                  <a:cubicBezTo>
                    <a:pt x="2205" y="2933"/>
                    <a:pt x="2205" y="2807"/>
                    <a:pt x="2205" y="2681"/>
                  </a:cubicBezTo>
                  <a:cubicBezTo>
                    <a:pt x="2222" y="2499"/>
                    <a:pt x="2240" y="2317"/>
                    <a:pt x="2096" y="2156"/>
                  </a:cubicBezTo>
                  <a:lnTo>
                    <a:pt x="2079" y="2122"/>
                  </a:lnTo>
                  <a:cubicBezTo>
                    <a:pt x="1936" y="1939"/>
                    <a:pt x="1827" y="1796"/>
                    <a:pt x="1827" y="1558"/>
                  </a:cubicBezTo>
                  <a:cubicBezTo>
                    <a:pt x="1827" y="1362"/>
                    <a:pt x="1914" y="1163"/>
                    <a:pt x="2079" y="998"/>
                  </a:cubicBezTo>
                  <a:cubicBezTo>
                    <a:pt x="2131" y="946"/>
                    <a:pt x="2187" y="889"/>
                    <a:pt x="2261" y="837"/>
                  </a:cubicBezTo>
                  <a:lnTo>
                    <a:pt x="2296" y="820"/>
                  </a:lnTo>
                  <a:cubicBezTo>
                    <a:pt x="2387" y="746"/>
                    <a:pt x="2478" y="655"/>
                    <a:pt x="2548" y="547"/>
                  </a:cubicBezTo>
                  <a:cubicBezTo>
                    <a:pt x="2712" y="312"/>
                    <a:pt x="2964" y="95"/>
                    <a:pt x="3272" y="95"/>
                  </a:cubicBezTo>
                  <a:close/>
                  <a:moveTo>
                    <a:pt x="4214" y="3167"/>
                  </a:moveTo>
                  <a:cubicBezTo>
                    <a:pt x="4231" y="3167"/>
                    <a:pt x="4248" y="3167"/>
                    <a:pt x="4283" y="3185"/>
                  </a:cubicBezTo>
                  <a:cubicBezTo>
                    <a:pt x="4357" y="3224"/>
                    <a:pt x="4431" y="3293"/>
                    <a:pt x="4500" y="3384"/>
                  </a:cubicBezTo>
                  <a:cubicBezTo>
                    <a:pt x="4517" y="3423"/>
                    <a:pt x="4539" y="3441"/>
                    <a:pt x="4574" y="3458"/>
                  </a:cubicBezTo>
                  <a:cubicBezTo>
                    <a:pt x="4609" y="3532"/>
                    <a:pt x="4648" y="3584"/>
                    <a:pt x="4665" y="3658"/>
                  </a:cubicBezTo>
                  <a:cubicBezTo>
                    <a:pt x="4682" y="3692"/>
                    <a:pt x="4700" y="3727"/>
                    <a:pt x="4717" y="3766"/>
                  </a:cubicBezTo>
                  <a:cubicBezTo>
                    <a:pt x="4756" y="3892"/>
                    <a:pt x="4791" y="4035"/>
                    <a:pt x="4773" y="4200"/>
                  </a:cubicBezTo>
                  <a:cubicBezTo>
                    <a:pt x="4773" y="4235"/>
                    <a:pt x="4756" y="4235"/>
                    <a:pt x="4756" y="4235"/>
                  </a:cubicBezTo>
                  <a:cubicBezTo>
                    <a:pt x="4753" y="4237"/>
                    <a:pt x="4749" y="4238"/>
                    <a:pt x="4745" y="4238"/>
                  </a:cubicBezTo>
                  <a:cubicBezTo>
                    <a:pt x="4720" y="4238"/>
                    <a:pt x="4677" y="4198"/>
                    <a:pt x="4648" y="4183"/>
                  </a:cubicBezTo>
                  <a:lnTo>
                    <a:pt x="4626" y="4183"/>
                  </a:lnTo>
                  <a:cubicBezTo>
                    <a:pt x="4539" y="4126"/>
                    <a:pt x="4465" y="4091"/>
                    <a:pt x="4392" y="4074"/>
                  </a:cubicBezTo>
                  <a:cubicBezTo>
                    <a:pt x="4354" y="4059"/>
                    <a:pt x="4315" y="4045"/>
                    <a:pt x="4270" y="4045"/>
                  </a:cubicBezTo>
                  <a:cubicBezTo>
                    <a:pt x="4252" y="4045"/>
                    <a:pt x="4234" y="4047"/>
                    <a:pt x="4214" y="4052"/>
                  </a:cubicBezTo>
                  <a:cubicBezTo>
                    <a:pt x="4231" y="4000"/>
                    <a:pt x="4248" y="3944"/>
                    <a:pt x="4248" y="3944"/>
                  </a:cubicBezTo>
                  <a:cubicBezTo>
                    <a:pt x="4322" y="3640"/>
                    <a:pt x="4266" y="3423"/>
                    <a:pt x="4214" y="3167"/>
                  </a:cubicBezTo>
                  <a:close/>
                  <a:moveTo>
                    <a:pt x="2981" y="3332"/>
                  </a:moveTo>
                  <a:lnTo>
                    <a:pt x="2981" y="3384"/>
                  </a:lnTo>
                  <a:cubicBezTo>
                    <a:pt x="2964" y="3423"/>
                    <a:pt x="2964" y="3458"/>
                    <a:pt x="2981" y="3475"/>
                  </a:cubicBezTo>
                  <a:lnTo>
                    <a:pt x="2981" y="3601"/>
                  </a:lnTo>
                  <a:cubicBezTo>
                    <a:pt x="2999" y="3675"/>
                    <a:pt x="3038" y="3766"/>
                    <a:pt x="3073" y="3857"/>
                  </a:cubicBezTo>
                  <a:cubicBezTo>
                    <a:pt x="3090" y="3875"/>
                    <a:pt x="3090" y="3892"/>
                    <a:pt x="3107" y="3909"/>
                  </a:cubicBezTo>
                  <a:cubicBezTo>
                    <a:pt x="3129" y="3927"/>
                    <a:pt x="3129" y="3966"/>
                    <a:pt x="3146" y="3983"/>
                  </a:cubicBezTo>
                  <a:lnTo>
                    <a:pt x="3198" y="4035"/>
                  </a:lnTo>
                  <a:lnTo>
                    <a:pt x="3181" y="4052"/>
                  </a:lnTo>
                  <a:cubicBezTo>
                    <a:pt x="2929" y="4126"/>
                    <a:pt x="2821" y="4252"/>
                    <a:pt x="2765" y="4326"/>
                  </a:cubicBezTo>
                  <a:cubicBezTo>
                    <a:pt x="2765" y="4343"/>
                    <a:pt x="2747" y="4360"/>
                    <a:pt x="2747" y="4360"/>
                  </a:cubicBezTo>
                  <a:cubicBezTo>
                    <a:pt x="2730" y="4360"/>
                    <a:pt x="2730" y="4343"/>
                    <a:pt x="2712" y="4343"/>
                  </a:cubicBezTo>
                  <a:cubicBezTo>
                    <a:pt x="2587" y="4183"/>
                    <a:pt x="2530" y="3966"/>
                    <a:pt x="2565" y="3749"/>
                  </a:cubicBezTo>
                  <a:cubicBezTo>
                    <a:pt x="2565" y="3710"/>
                    <a:pt x="2565" y="3692"/>
                    <a:pt x="2587" y="3658"/>
                  </a:cubicBezTo>
                  <a:cubicBezTo>
                    <a:pt x="2587" y="3640"/>
                    <a:pt x="2587" y="3619"/>
                    <a:pt x="2604" y="3601"/>
                  </a:cubicBezTo>
                  <a:lnTo>
                    <a:pt x="2604" y="3566"/>
                  </a:lnTo>
                  <a:cubicBezTo>
                    <a:pt x="2621" y="3549"/>
                    <a:pt x="2621" y="3532"/>
                    <a:pt x="2639" y="3493"/>
                  </a:cubicBezTo>
                  <a:cubicBezTo>
                    <a:pt x="2639" y="3493"/>
                    <a:pt x="2639" y="3475"/>
                    <a:pt x="2656" y="3475"/>
                  </a:cubicBezTo>
                  <a:cubicBezTo>
                    <a:pt x="2747" y="3475"/>
                    <a:pt x="2838" y="3441"/>
                    <a:pt x="2912" y="3402"/>
                  </a:cubicBezTo>
                  <a:cubicBezTo>
                    <a:pt x="2912" y="3384"/>
                    <a:pt x="2929" y="3384"/>
                    <a:pt x="2947" y="3367"/>
                  </a:cubicBezTo>
                  <a:cubicBezTo>
                    <a:pt x="2964" y="3367"/>
                    <a:pt x="2964" y="3350"/>
                    <a:pt x="2981" y="3332"/>
                  </a:cubicBezTo>
                  <a:close/>
                  <a:moveTo>
                    <a:pt x="3164" y="2989"/>
                  </a:moveTo>
                  <a:cubicBezTo>
                    <a:pt x="3363" y="3115"/>
                    <a:pt x="3632" y="3206"/>
                    <a:pt x="3867" y="3206"/>
                  </a:cubicBezTo>
                  <a:cubicBezTo>
                    <a:pt x="3958" y="3206"/>
                    <a:pt x="4049" y="3206"/>
                    <a:pt x="4123" y="3167"/>
                  </a:cubicBezTo>
                  <a:cubicBezTo>
                    <a:pt x="4248" y="3727"/>
                    <a:pt x="4157" y="3835"/>
                    <a:pt x="4157" y="3927"/>
                  </a:cubicBezTo>
                  <a:cubicBezTo>
                    <a:pt x="4049" y="4235"/>
                    <a:pt x="3975" y="4543"/>
                    <a:pt x="3958" y="4942"/>
                  </a:cubicBezTo>
                  <a:cubicBezTo>
                    <a:pt x="3849" y="4725"/>
                    <a:pt x="3689" y="4525"/>
                    <a:pt x="3524" y="4308"/>
                  </a:cubicBezTo>
                  <a:cubicBezTo>
                    <a:pt x="3255" y="3983"/>
                    <a:pt x="3129" y="3835"/>
                    <a:pt x="3073" y="3584"/>
                  </a:cubicBezTo>
                  <a:lnTo>
                    <a:pt x="3073" y="3475"/>
                  </a:lnTo>
                  <a:lnTo>
                    <a:pt x="3073" y="3384"/>
                  </a:lnTo>
                  <a:cubicBezTo>
                    <a:pt x="3090" y="3241"/>
                    <a:pt x="3129" y="3098"/>
                    <a:pt x="3164" y="2989"/>
                  </a:cubicBezTo>
                  <a:close/>
                  <a:moveTo>
                    <a:pt x="6344" y="5393"/>
                  </a:moveTo>
                  <a:cubicBezTo>
                    <a:pt x="6361" y="5410"/>
                    <a:pt x="6383" y="5428"/>
                    <a:pt x="6400" y="5463"/>
                  </a:cubicBezTo>
                  <a:cubicBezTo>
                    <a:pt x="6418" y="5484"/>
                    <a:pt x="6418" y="5502"/>
                    <a:pt x="6435" y="5519"/>
                  </a:cubicBezTo>
                  <a:cubicBezTo>
                    <a:pt x="6452" y="5536"/>
                    <a:pt x="6452" y="5554"/>
                    <a:pt x="6470" y="5571"/>
                  </a:cubicBezTo>
                  <a:cubicBezTo>
                    <a:pt x="6470" y="5571"/>
                    <a:pt x="6470" y="5593"/>
                    <a:pt x="6492" y="5593"/>
                  </a:cubicBezTo>
                  <a:lnTo>
                    <a:pt x="6492" y="5610"/>
                  </a:lnTo>
                  <a:cubicBezTo>
                    <a:pt x="6509" y="5610"/>
                    <a:pt x="6509" y="5627"/>
                    <a:pt x="6509" y="5627"/>
                  </a:cubicBezTo>
                  <a:cubicBezTo>
                    <a:pt x="6600" y="5753"/>
                    <a:pt x="6578" y="5771"/>
                    <a:pt x="6561" y="5810"/>
                  </a:cubicBezTo>
                  <a:lnTo>
                    <a:pt x="6561" y="5827"/>
                  </a:lnTo>
                  <a:cubicBezTo>
                    <a:pt x="6544" y="5844"/>
                    <a:pt x="6526" y="5862"/>
                    <a:pt x="6509" y="5879"/>
                  </a:cubicBezTo>
                  <a:lnTo>
                    <a:pt x="6509" y="5918"/>
                  </a:lnTo>
                  <a:cubicBezTo>
                    <a:pt x="6492" y="5918"/>
                    <a:pt x="6492" y="5918"/>
                    <a:pt x="6492" y="5935"/>
                  </a:cubicBezTo>
                  <a:lnTo>
                    <a:pt x="6470" y="5953"/>
                  </a:lnTo>
                  <a:cubicBezTo>
                    <a:pt x="6470" y="5953"/>
                    <a:pt x="6452" y="5970"/>
                    <a:pt x="6452" y="5988"/>
                  </a:cubicBezTo>
                  <a:cubicBezTo>
                    <a:pt x="6435" y="6005"/>
                    <a:pt x="6418" y="6027"/>
                    <a:pt x="6400" y="6061"/>
                  </a:cubicBezTo>
                  <a:cubicBezTo>
                    <a:pt x="6383" y="6079"/>
                    <a:pt x="6361" y="6113"/>
                    <a:pt x="6344" y="6135"/>
                  </a:cubicBezTo>
                  <a:cubicBezTo>
                    <a:pt x="6292" y="6187"/>
                    <a:pt x="6253" y="6244"/>
                    <a:pt x="6201" y="6278"/>
                  </a:cubicBezTo>
                  <a:cubicBezTo>
                    <a:pt x="6183" y="6296"/>
                    <a:pt x="6166" y="6313"/>
                    <a:pt x="6166" y="6313"/>
                  </a:cubicBezTo>
                  <a:cubicBezTo>
                    <a:pt x="6127" y="6352"/>
                    <a:pt x="6092" y="6369"/>
                    <a:pt x="6075" y="6404"/>
                  </a:cubicBezTo>
                  <a:cubicBezTo>
                    <a:pt x="6058" y="6404"/>
                    <a:pt x="6058" y="6404"/>
                    <a:pt x="6036" y="6421"/>
                  </a:cubicBezTo>
                  <a:lnTo>
                    <a:pt x="6019" y="6439"/>
                  </a:lnTo>
                  <a:cubicBezTo>
                    <a:pt x="6001" y="6439"/>
                    <a:pt x="6001" y="6460"/>
                    <a:pt x="5984" y="6460"/>
                  </a:cubicBezTo>
                  <a:cubicBezTo>
                    <a:pt x="5949" y="6495"/>
                    <a:pt x="5893" y="6513"/>
                    <a:pt x="5858" y="6547"/>
                  </a:cubicBezTo>
                  <a:cubicBezTo>
                    <a:pt x="5841" y="6547"/>
                    <a:pt x="5819" y="6569"/>
                    <a:pt x="5802" y="6586"/>
                  </a:cubicBezTo>
                  <a:lnTo>
                    <a:pt x="5784" y="6586"/>
                  </a:lnTo>
                  <a:cubicBezTo>
                    <a:pt x="5764" y="6596"/>
                    <a:pt x="5743" y="6606"/>
                    <a:pt x="5722" y="6606"/>
                  </a:cubicBezTo>
                  <a:cubicBezTo>
                    <a:pt x="5706" y="6606"/>
                    <a:pt x="5691" y="6601"/>
                    <a:pt x="5676" y="6586"/>
                  </a:cubicBezTo>
                  <a:cubicBezTo>
                    <a:pt x="5676" y="6586"/>
                    <a:pt x="5658" y="6586"/>
                    <a:pt x="5658" y="6569"/>
                  </a:cubicBezTo>
                  <a:cubicBezTo>
                    <a:pt x="5658" y="6513"/>
                    <a:pt x="5641" y="6478"/>
                    <a:pt x="5641" y="6439"/>
                  </a:cubicBezTo>
                  <a:lnTo>
                    <a:pt x="5641" y="6113"/>
                  </a:lnTo>
                  <a:cubicBezTo>
                    <a:pt x="5910" y="5879"/>
                    <a:pt x="6075" y="5679"/>
                    <a:pt x="6201" y="5554"/>
                  </a:cubicBezTo>
                  <a:cubicBezTo>
                    <a:pt x="6218" y="5536"/>
                    <a:pt x="6236" y="5502"/>
                    <a:pt x="6253" y="5484"/>
                  </a:cubicBezTo>
                  <a:cubicBezTo>
                    <a:pt x="6275" y="5484"/>
                    <a:pt x="6275" y="5463"/>
                    <a:pt x="6292" y="5463"/>
                  </a:cubicBezTo>
                  <a:cubicBezTo>
                    <a:pt x="6309" y="5428"/>
                    <a:pt x="6327" y="5410"/>
                    <a:pt x="6344" y="5393"/>
                  </a:cubicBezTo>
                  <a:close/>
                  <a:moveTo>
                    <a:pt x="9768" y="4244"/>
                  </a:moveTo>
                  <a:cubicBezTo>
                    <a:pt x="9771" y="4244"/>
                    <a:pt x="9775" y="4246"/>
                    <a:pt x="9780" y="4252"/>
                  </a:cubicBezTo>
                  <a:cubicBezTo>
                    <a:pt x="9798" y="4269"/>
                    <a:pt x="9780" y="4326"/>
                    <a:pt x="9746" y="4417"/>
                  </a:cubicBezTo>
                  <a:lnTo>
                    <a:pt x="9724" y="4434"/>
                  </a:lnTo>
                  <a:cubicBezTo>
                    <a:pt x="9707" y="4469"/>
                    <a:pt x="9563" y="4777"/>
                    <a:pt x="9364" y="4903"/>
                  </a:cubicBezTo>
                  <a:cubicBezTo>
                    <a:pt x="9346" y="4920"/>
                    <a:pt x="9346" y="4959"/>
                    <a:pt x="9346" y="4977"/>
                  </a:cubicBezTo>
                  <a:cubicBezTo>
                    <a:pt x="9364" y="4994"/>
                    <a:pt x="9381" y="4994"/>
                    <a:pt x="9381" y="4994"/>
                  </a:cubicBezTo>
                  <a:cubicBezTo>
                    <a:pt x="9399" y="4994"/>
                    <a:pt x="9420" y="4994"/>
                    <a:pt x="9420" y="4977"/>
                  </a:cubicBezTo>
                  <a:cubicBezTo>
                    <a:pt x="9637" y="4833"/>
                    <a:pt x="9798" y="4508"/>
                    <a:pt x="9815" y="4469"/>
                  </a:cubicBezTo>
                  <a:cubicBezTo>
                    <a:pt x="9854" y="4417"/>
                    <a:pt x="9889" y="4360"/>
                    <a:pt x="9924" y="4308"/>
                  </a:cubicBezTo>
                  <a:cubicBezTo>
                    <a:pt x="9941" y="4269"/>
                    <a:pt x="9980" y="4269"/>
                    <a:pt x="9997" y="4269"/>
                  </a:cubicBezTo>
                  <a:lnTo>
                    <a:pt x="9997" y="4291"/>
                  </a:lnTo>
                  <a:cubicBezTo>
                    <a:pt x="10015" y="4308"/>
                    <a:pt x="10015" y="4343"/>
                    <a:pt x="9941" y="4469"/>
                  </a:cubicBezTo>
                  <a:lnTo>
                    <a:pt x="9941" y="4486"/>
                  </a:lnTo>
                  <a:cubicBezTo>
                    <a:pt x="9924" y="4543"/>
                    <a:pt x="9763" y="4833"/>
                    <a:pt x="9581" y="4959"/>
                  </a:cubicBezTo>
                  <a:cubicBezTo>
                    <a:pt x="9563" y="4977"/>
                    <a:pt x="9546" y="4994"/>
                    <a:pt x="9563" y="5029"/>
                  </a:cubicBezTo>
                  <a:cubicBezTo>
                    <a:pt x="9581" y="5029"/>
                    <a:pt x="9598" y="5050"/>
                    <a:pt x="9598" y="5050"/>
                  </a:cubicBezTo>
                  <a:cubicBezTo>
                    <a:pt x="9615" y="5050"/>
                    <a:pt x="9615" y="5050"/>
                    <a:pt x="9637" y="5029"/>
                  </a:cubicBezTo>
                  <a:cubicBezTo>
                    <a:pt x="9854" y="4868"/>
                    <a:pt x="10032" y="4525"/>
                    <a:pt x="10032" y="4508"/>
                  </a:cubicBezTo>
                  <a:cubicBezTo>
                    <a:pt x="10071" y="4469"/>
                    <a:pt x="10088" y="4434"/>
                    <a:pt x="10123" y="4434"/>
                  </a:cubicBezTo>
                  <a:cubicBezTo>
                    <a:pt x="10123" y="4417"/>
                    <a:pt x="10123" y="4417"/>
                    <a:pt x="10140" y="4417"/>
                  </a:cubicBezTo>
                  <a:lnTo>
                    <a:pt x="10140" y="4452"/>
                  </a:lnTo>
                  <a:cubicBezTo>
                    <a:pt x="10123" y="4525"/>
                    <a:pt x="10049" y="4686"/>
                    <a:pt x="9924" y="4885"/>
                  </a:cubicBezTo>
                  <a:lnTo>
                    <a:pt x="9906" y="4885"/>
                  </a:lnTo>
                  <a:cubicBezTo>
                    <a:pt x="9832" y="5011"/>
                    <a:pt x="9746" y="5068"/>
                    <a:pt x="9746" y="5068"/>
                  </a:cubicBezTo>
                  <a:cubicBezTo>
                    <a:pt x="9707" y="5085"/>
                    <a:pt x="9707" y="5102"/>
                    <a:pt x="9724" y="5137"/>
                  </a:cubicBezTo>
                  <a:cubicBezTo>
                    <a:pt x="9724" y="5137"/>
                    <a:pt x="9746" y="5159"/>
                    <a:pt x="9763" y="5159"/>
                  </a:cubicBezTo>
                  <a:cubicBezTo>
                    <a:pt x="9763" y="5159"/>
                    <a:pt x="9780" y="5159"/>
                    <a:pt x="9780" y="5137"/>
                  </a:cubicBezTo>
                  <a:cubicBezTo>
                    <a:pt x="9780" y="5137"/>
                    <a:pt x="9889" y="5085"/>
                    <a:pt x="9980" y="4959"/>
                  </a:cubicBezTo>
                  <a:lnTo>
                    <a:pt x="9997" y="4942"/>
                  </a:lnTo>
                  <a:cubicBezTo>
                    <a:pt x="10032" y="4903"/>
                    <a:pt x="10071" y="4851"/>
                    <a:pt x="10106" y="4833"/>
                  </a:cubicBezTo>
                  <a:cubicBezTo>
                    <a:pt x="10123" y="4812"/>
                    <a:pt x="10140" y="4812"/>
                    <a:pt x="10158" y="4812"/>
                  </a:cubicBezTo>
                  <a:lnTo>
                    <a:pt x="10158" y="4833"/>
                  </a:lnTo>
                  <a:cubicBezTo>
                    <a:pt x="10158" y="4885"/>
                    <a:pt x="9963" y="5137"/>
                    <a:pt x="9832" y="5285"/>
                  </a:cubicBezTo>
                  <a:cubicBezTo>
                    <a:pt x="9672" y="5428"/>
                    <a:pt x="9455" y="5593"/>
                    <a:pt x="9238" y="5610"/>
                  </a:cubicBezTo>
                  <a:cubicBezTo>
                    <a:pt x="9221" y="5627"/>
                    <a:pt x="9203" y="5627"/>
                    <a:pt x="9203" y="5627"/>
                  </a:cubicBezTo>
                  <a:cubicBezTo>
                    <a:pt x="8605" y="6135"/>
                    <a:pt x="7863" y="6821"/>
                    <a:pt x="7086" y="7129"/>
                  </a:cubicBezTo>
                  <a:cubicBezTo>
                    <a:pt x="6988" y="7171"/>
                    <a:pt x="6895" y="7196"/>
                    <a:pt x="6801" y="7196"/>
                  </a:cubicBezTo>
                  <a:cubicBezTo>
                    <a:pt x="6741" y="7196"/>
                    <a:pt x="6680" y="7185"/>
                    <a:pt x="6617" y="7163"/>
                  </a:cubicBezTo>
                  <a:cubicBezTo>
                    <a:pt x="6492" y="7111"/>
                    <a:pt x="6344" y="7020"/>
                    <a:pt x="6166" y="6894"/>
                  </a:cubicBezTo>
                  <a:cubicBezTo>
                    <a:pt x="6075" y="6803"/>
                    <a:pt x="5967" y="6729"/>
                    <a:pt x="5875" y="6638"/>
                  </a:cubicBezTo>
                  <a:cubicBezTo>
                    <a:pt x="5875" y="6638"/>
                    <a:pt x="5893" y="6621"/>
                    <a:pt x="5910" y="6621"/>
                  </a:cubicBezTo>
                  <a:cubicBezTo>
                    <a:pt x="5928" y="6604"/>
                    <a:pt x="5949" y="6604"/>
                    <a:pt x="5967" y="6586"/>
                  </a:cubicBezTo>
                  <a:cubicBezTo>
                    <a:pt x="6001" y="6569"/>
                    <a:pt x="6019" y="6547"/>
                    <a:pt x="6036" y="6530"/>
                  </a:cubicBezTo>
                  <a:cubicBezTo>
                    <a:pt x="6058" y="6513"/>
                    <a:pt x="6075" y="6495"/>
                    <a:pt x="6110" y="6478"/>
                  </a:cubicBezTo>
                  <a:cubicBezTo>
                    <a:pt x="6166" y="6439"/>
                    <a:pt x="6218" y="6404"/>
                    <a:pt x="6253" y="6352"/>
                  </a:cubicBezTo>
                  <a:cubicBezTo>
                    <a:pt x="6292" y="6313"/>
                    <a:pt x="6309" y="6296"/>
                    <a:pt x="6344" y="6278"/>
                  </a:cubicBezTo>
                  <a:lnTo>
                    <a:pt x="6344" y="6261"/>
                  </a:lnTo>
                  <a:cubicBezTo>
                    <a:pt x="6361" y="6244"/>
                    <a:pt x="6383" y="6222"/>
                    <a:pt x="6400" y="6204"/>
                  </a:cubicBezTo>
                  <a:lnTo>
                    <a:pt x="6418" y="6187"/>
                  </a:lnTo>
                  <a:cubicBezTo>
                    <a:pt x="6435" y="6170"/>
                    <a:pt x="6452" y="6152"/>
                    <a:pt x="6452" y="6135"/>
                  </a:cubicBezTo>
                  <a:cubicBezTo>
                    <a:pt x="6492" y="6079"/>
                    <a:pt x="6526" y="6027"/>
                    <a:pt x="6561" y="5988"/>
                  </a:cubicBezTo>
                  <a:cubicBezTo>
                    <a:pt x="6652" y="6079"/>
                    <a:pt x="6708" y="6152"/>
                    <a:pt x="6761" y="6222"/>
                  </a:cubicBezTo>
                  <a:cubicBezTo>
                    <a:pt x="6600" y="6313"/>
                    <a:pt x="6452" y="6404"/>
                    <a:pt x="6452" y="6404"/>
                  </a:cubicBezTo>
                  <a:cubicBezTo>
                    <a:pt x="6435" y="6421"/>
                    <a:pt x="6435" y="6460"/>
                    <a:pt x="6435" y="6478"/>
                  </a:cubicBezTo>
                  <a:cubicBezTo>
                    <a:pt x="6452" y="6495"/>
                    <a:pt x="6470" y="6495"/>
                    <a:pt x="6470" y="6495"/>
                  </a:cubicBezTo>
                  <a:lnTo>
                    <a:pt x="6509" y="6495"/>
                  </a:lnTo>
                  <a:cubicBezTo>
                    <a:pt x="6509" y="6495"/>
                    <a:pt x="6726" y="6330"/>
                    <a:pt x="6977" y="6204"/>
                  </a:cubicBezTo>
                  <a:lnTo>
                    <a:pt x="6995" y="6204"/>
                  </a:lnTo>
                  <a:cubicBezTo>
                    <a:pt x="7212" y="6096"/>
                    <a:pt x="7502" y="5953"/>
                    <a:pt x="7845" y="5788"/>
                  </a:cubicBezTo>
                  <a:cubicBezTo>
                    <a:pt x="8531" y="5484"/>
                    <a:pt x="8639" y="5428"/>
                    <a:pt x="8748" y="5376"/>
                  </a:cubicBezTo>
                  <a:cubicBezTo>
                    <a:pt x="8787" y="5376"/>
                    <a:pt x="8804" y="5337"/>
                    <a:pt x="8787" y="5302"/>
                  </a:cubicBezTo>
                  <a:cubicBezTo>
                    <a:pt x="8769" y="5159"/>
                    <a:pt x="8821" y="4977"/>
                    <a:pt x="8878" y="4833"/>
                  </a:cubicBezTo>
                  <a:cubicBezTo>
                    <a:pt x="8930" y="4703"/>
                    <a:pt x="9038" y="4508"/>
                    <a:pt x="9112" y="4486"/>
                  </a:cubicBezTo>
                  <a:cubicBezTo>
                    <a:pt x="9130" y="4508"/>
                    <a:pt x="9112" y="4595"/>
                    <a:pt x="9112" y="4634"/>
                  </a:cubicBezTo>
                  <a:cubicBezTo>
                    <a:pt x="9095" y="4742"/>
                    <a:pt x="9073" y="4851"/>
                    <a:pt x="9147" y="4868"/>
                  </a:cubicBezTo>
                  <a:cubicBezTo>
                    <a:pt x="9161" y="4873"/>
                    <a:pt x="9174" y="4876"/>
                    <a:pt x="9188" y="4876"/>
                  </a:cubicBezTo>
                  <a:cubicBezTo>
                    <a:pt x="9265" y="4876"/>
                    <a:pt x="9337" y="4801"/>
                    <a:pt x="9381" y="4742"/>
                  </a:cubicBezTo>
                  <a:cubicBezTo>
                    <a:pt x="9472" y="4634"/>
                    <a:pt x="9546" y="4525"/>
                    <a:pt x="9598" y="4434"/>
                  </a:cubicBezTo>
                  <a:cubicBezTo>
                    <a:pt x="9655" y="4343"/>
                    <a:pt x="9724" y="4252"/>
                    <a:pt x="9763" y="4252"/>
                  </a:cubicBezTo>
                  <a:cubicBezTo>
                    <a:pt x="9763" y="4252"/>
                    <a:pt x="9763" y="4244"/>
                    <a:pt x="9768" y="4244"/>
                  </a:cubicBezTo>
                  <a:close/>
                  <a:moveTo>
                    <a:pt x="343" y="6222"/>
                  </a:moveTo>
                  <a:cubicBezTo>
                    <a:pt x="343" y="6222"/>
                    <a:pt x="361" y="6244"/>
                    <a:pt x="378" y="6244"/>
                  </a:cubicBezTo>
                  <a:cubicBezTo>
                    <a:pt x="396" y="6261"/>
                    <a:pt x="396" y="6261"/>
                    <a:pt x="417" y="6278"/>
                  </a:cubicBezTo>
                  <a:cubicBezTo>
                    <a:pt x="435" y="6278"/>
                    <a:pt x="435" y="6296"/>
                    <a:pt x="452" y="6296"/>
                  </a:cubicBezTo>
                  <a:cubicBezTo>
                    <a:pt x="612" y="6404"/>
                    <a:pt x="886" y="6569"/>
                    <a:pt x="1354" y="6786"/>
                  </a:cubicBezTo>
                  <a:cubicBezTo>
                    <a:pt x="1372" y="6803"/>
                    <a:pt x="1411" y="6821"/>
                    <a:pt x="1428" y="6838"/>
                  </a:cubicBezTo>
                  <a:cubicBezTo>
                    <a:pt x="1463" y="6838"/>
                    <a:pt x="1480" y="6855"/>
                    <a:pt x="1519" y="6873"/>
                  </a:cubicBezTo>
                  <a:cubicBezTo>
                    <a:pt x="1519" y="6873"/>
                    <a:pt x="1502" y="6894"/>
                    <a:pt x="1502" y="6912"/>
                  </a:cubicBezTo>
                  <a:cubicBezTo>
                    <a:pt x="1463" y="6964"/>
                    <a:pt x="1428" y="7020"/>
                    <a:pt x="1411" y="7055"/>
                  </a:cubicBezTo>
                  <a:cubicBezTo>
                    <a:pt x="1393" y="7090"/>
                    <a:pt x="1354" y="7129"/>
                    <a:pt x="1337" y="7163"/>
                  </a:cubicBezTo>
                  <a:cubicBezTo>
                    <a:pt x="1320" y="7198"/>
                    <a:pt x="1285" y="7220"/>
                    <a:pt x="1246" y="7220"/>
                  </a:cubicBezTo>
                  <a:lnTo>
                    <a:pt x="1211" y="7220"/>
                  </a:lnTo>
                  <a:cubicBezTo>
                    <a:pt x="1194" y="7220"/>
                    <a:pt x="1176" y="7220"/>
                    <a:pt x="1155" y="7198"/>
                  </a:cubicBezTo>
                  <a:cubicBezTo>
                    <a:pt x="868" y="7129"/>
                    <a:pt x="543" y="6964"/>
                    <a:pt x="309" y="6729"/>
                  </a:cubicBezTo>
                  <a:lnTo>
                    <a:pt x="252" y="6677"/>
                  </a:lnTo>
                  <a:cubicBezTo>
                    <a:pt x="235" y="6677"/>
                    <a:pt x="235" y="6677"/>
                    <a:pt x="235" y="6656"/>
                  </a:cubicBezTo>
                  <a:cubicBezTo>
                    <a:pt x="218" y="6638"/>
                    <a:pt x="218" y="6586"/>
                    <a:pt x="270" y="6439"/>
                  </a:cubicBezTo>
                  <a:cubicBezTo>
                    <a:pt x="287" y="6404"/>
                    <a:pt x="287" y="6369"/>
                    <a:pt x="309" y="6330"/>
                  </a:cubicBezTo>
                  <a:cubicBezTo>
                    <a:pt x="309" y="6296"/>
                    <a:pt x="326" y="6261"/>
                    <a:pt x="343" y="6222"/>
                  </a:cubicBezTo>
                  <a:close/>
                  <a:moveTo>
                    <a:pt x="1845" y="6421"/>
                  </a:moveTo>
                  <a:cubicBezTo>
                    <a:pt x="1862" y="6495"/>
                    <a:pt x="1862" y="6586"/>
                    <a:pt x="1862" y="6656"/>
                  </a:cubicBezTo>
                  <a:cubicBezTo>
                    <a:pt x="1897" y="7289"/>
                    <a:pt x="1897" y="7762"/>
                    <a:pt x="1862" y="8196"/>
                  </a:cubicBezTo>
                  <a:cubicBezTo>
                    <a:pt x="1554" y="7940"/>
                    <a:pt x="1285" y="7706"/>
                    <a:pt x="1103" y="7563"/>
                  </a:cubicBezTo>
                  <a:cubicBezTo>
                    <a:pt x="1120" y="7489"/>
                    <a:pt x="1176" y="7398"/>
                    <a:pt x="1211" y="7307"/>
                  </a:cubicBezTo>
                  <a:lnTo>
                    <a:pt x="1246" y="7307"/>
                  </a:lnTo>
                  <a:cubicBezTo>
                    <a:pt x="1320" y="7307"/>
                    <a:pt x="1372" y="7289"/>
                    <a:pt x="1411" y="7220"/>
                  </a:cubicBezTo>
                  <a:cubicBezTo>
                    <a:pt x="1502" y="7111"/>
                    <a:pt x="1554" y="6981"/>
                    <a:pt x="1628" y="6873"/>
                  </a:cubicBezTo>
                  <a:cubicBezTo>
                    <a:pt x="1697" y="6729"/>
                    <a:pt x="1771" y="6586"/>
                    <a:pt x="1845" y="6421"/>
                  </a:cubicBezTo>
                  <a:close/>
                  <a:moveTo>
                    <a:pt x="270" y="6838"/>
                  </a:moveTo>
                  <a:cubicBezTo>
                    <a:pt x="526" y="7055"/>
                    <a:pt x="829" y="7220"/>
                    <a:pt x="1120" y="7289"/>
                  </a:cubicBezTo>
                  <a:cubicBezTo>
                    <a:pt x="1085" y="7380"/>
                    <a:pt x="1046" y="7454"/>
                    <a:pt x="1012" y="7506"/>
                  </a:cubicBezTo>
                  <a:cubicBezTo>
                    <a:pt x="851" y="7380"/>
                    <a:pt x="704" y="7307"/>
                    <a:pt x="704" y="7307"/>
                  </a:cubicBezTo>
                  <a:cubicBezTo>
                    <a:pt x="697" y="7300"/>
                    <a:pt x="690" y="7295"/>
                    <a:pt x="683" y="7295"/>
                  </a:cubicBezTo>
                  <a:cubicBezTo>
                    <a:pt x="672" y="7295"/>
                    <a:pt x="662" y="7305"/>
                    <a:pt x="652" y="7328"/>
                  </a:cubicBezTo>
                  <a:cubicBezTo>
                    <a:pt x="634" y="7346"/>
                    <a:pt x="652" y="7363"/>
                    <a:pt x="669" y="7380"/>
                  </a:cubicBezTo>
                  <a:cubicBezTo>
                    <a:pt x="669" y="7380"/>
                    <a:pt x="903" y="7523"/>
                    <a:pt x="1120" y="7688"/>
                  </a:cubicBezTo>
                  <a:lnTo>
                    <a:pt x="1120" y="7706"/>
                  </a:lnTo>
                  <a:cubicBezTo>
                    <a:pt x="1320" y="7849"/>
                    <a:pt x="1571" y="8066"/>
                    <a:pt x="1862" y="8304"/>
                  </a:cubicBezTo>
                  <a:cubicBezTo>
                    <a:pt x="1879" y="8339"/>
                    <a:pt x="1914" y="8357"/>
                    <a:pt x="1953" y="8374"/>
                  </a:cubicBezTo>
                  <a:cubicBezTo>
                    <a:pt x="2153" y="8556"/>
                    <a:pt x="2370" y="8738"/>
                    <a:pt x="2587" y="8916"/>
                  </a:cubicBezTo>
                  <a:cubicBezTo>
                    <a:pt x="2587" y="8916"/>
                    <a:pt x="2639" y="8955"/>
                    <a:pt x="2673" y="8990"/>
                  </a:cubicBezTo>
                  <a:cubicBezTo>
                    <a:pt x="2693" y="8999"/>
                    <a:pt x="2707" y="9003"/>
                    <a:pt x="2721" y="9003"/>
                  </a:cubicBezTo>
                  <a:cubicBezTo>
                    <a:pt x="2734" y="9003"/>
                    <a:pt x="2747" y="8999"/>
                    <a:pt x="2765" y="8990"/>
                  </a:cubicBezTo>
                  <a:cubicBezTo>
                    <a:pt x="2782" y="8990"/>
                    <a:pt x="2804" y="8973"/>
                    <a:pt x="2804" y="8973"/>
                  </a:cubicBezTo>
                  <a:cubicBezTo>
                    <a:pt x="2873" y="8934"/>
                    <a:pt x="2964" y="8899"/>
                    <a:pt x="3073" y="8882"/>
                  </a:cubicBezTo>
                  <a:cubicBezTo>
                    <a:pt x="3146" y="8882"/>
                    <a:pt x="3216" y="8864"/>
                    <a:pt x="3272" y="8847"/>
                  </a:cubicBezTo>
                  <a:cubicBezTo>
                    <a:pt x="3433" y="8825"/>
                    <a:pt x="3598" y="8808"/>
                    <a:pt x="3780" y="8717"/>
                  </a:cubicBezTo>
                  <a:cubicBezTo>
                    <a:pt x="3797" y="8717"/>
                    <a:pt x="3832" y="8699"/>
                    <a:pt x="3867" y="8699"/>
                  </a:cubicBezTo>
                  <a:cubicBezTo>
                    <a:pt x="3888" y="8699"/>
                    <a:pt x="3888" y="8717"/>
                    <a:pt x="3888" y="8717"/>
                  </a:cubicBezTo>
                  <a:cubicBezTo>
                    <a:pt x="3888" y="8773"/>
                    <a:pt x="3832" y="8825"/>
                    <a:pt x="3797" y="8864"/>
                  </a:cubicBezTo>
                  <a:cubicBezTo>
                    <a:pt x="3689" y="8955"/>
                    <a:pt x="3598" y="9007"/>
                    <a:pt x="3506" y="9042"/>
                  </a:cubicBezTo>
                  <a:cubicBezTo>
                    <a:pt x="3489" y="9042"/>
                    <a:pt x="3472" y="9042"/>
                    <a:pt x="3433" y="9064"/>
                  </a:cubicBezTo>
                  <a:lnTo>
                    <a:pt x="3398" y="9064"/>
                  </a:lnTo>
                  <a:cubicBezTo>
                    <a:pt x="3363" y="9081"/>
                    <a:pt x="3346" y="9098"/>
                    <a:pt x="3346" y="9133"/>
                  </a:cubicBezTo>
                  <a:cubicBezTo>
                    <a:pt x="3346" y="9172"/>
                    <a:pt x="3346" y="9190"/>
                    <a:pt x="3381" y="9207"/>
                  </a:cubicBezTo>
                  <a:cubicBezTo>
                    <a:pt x="3415" y="9224"/>
                    <a:pt x="3489" y="9281"/>
                    <a:pt x="3615" y="9333"/>
                  </a:cubicBezTo>
                  <a:cubicBezTo>
                    <a:pt x="3741" y="9406"/>
                    <a:pt x="3888" y="9476"/>
                    <a:pt x="4014" y="9550"/>
                  </a:cubicBezTo>
                  <a:cubicBezTo>
                    <a:pt x="4049" y="9567"/>
                    <a:pt x="4084" y="9584"/>
                    <a:pt x="4105" y="9606"/>
                  </a:cubicBezTo>
                  <a:cubicBezTo>
                    <a:pt x="4157" y="9623"/>
                    <a:pt x="4214" y="9658"/>
                    <a:pt x="4231" y="9675"/>
                  </a:cubicBezTo>
                  <a:cubicBezTo>
                    <a:pt x="4248" y="9693"/>
                    <a:pt x="4248" y="9732"/>
                    <a:pt x="4248" y="9732"/>
                  </a:cubicBezTo>
                  <a:cubicBezTo>
                    <a:pt x="4231" y="9749"/>
                    <a:pt x="4214" y="9749"/>
                    <a:pt x="4192" y="9749"/>
                  </a:cubicBezTo>
                  <a:cubicBezTo>
                    <a:pt x="4175" y="9749"/>
                    <a:pt x="4157" y="9749"/>
                    <a:pt x="4105" y="9732"/>
                  </a:cubicBezTo>
                  <a:cubicBezTo>
                    <a:pt x="4084" y="9715"/>
                    <a:pt x="4049" y="9715"/>
                    <a:pt x="4014" y="9693"/>
                  </a:cubicBezTo>
                  <a:cubicBezTo>
                    <a:pt x="3997" y="9675"/>
                    <a:pt x="3975" y="9675"/>
                    <a:pt x="3940" y="9658"/>
                  </a:cubicBezTo>
                  <a:cubicBezTo>
                    <a:pt x="3849" y="9623"/>
                    <a:pt x="3723" y="9567"/>
                    <a:pt x="3563" y="9498"/>
                  </a:cubicBezTo>
                  <a:cubicBezTo>
                    <a:pt x="3551" y="9491"/>
                    <a:pt x="3541" y="9489"/>
                    <a:pt x="3533" y="9489"/>
                  </a:cubicBezTo>
                  <a:cubicBezTo>
                    <a:pt x="3513" y="9489"/>
                    <a:pt x="3501" y="9503"/>
                    <a:pt x="3489" y="9515"/>
                  </a:cubicBezTo>
                  <a:cubicBezTo>
                    <a:pt x="3489" y="9550"/>
                    <a:pt x="3506" y="9567"/>
                    <a:pt x="3524" y="9584"/>
                  </a:cubicBezTo>
                  <a:cubicBezTo>
                    <a:pt x="3650" y="9623"/>
                    <a:pt x="3888" y="9784"/>
                    <a:pt x="3906" y="9858"/>
                  </a:cubicBezTo>
                  <a:lnTo>
                    <a:pt x="3906" y="9875"/>
                  </a:lnTo>
                  <a:cubicBezTo>
                    <a:pt x="3903" y="9880"/>
                    <a:pt x="3897" y="9882"/>
                    <a:pt x="3889" y="9882"/>
                  </a:cubicBezTo>
                  <a:cubicBezTo>
                    <a:pt x="3833" y="9882"/>
                    <a:pt x="3661" y="9794"/>
                    <a:pt x="3598" y="9749"/>
                  </a:cubicBezTo>
                  <a:cubicBezTo>
                    <a:pt x="3541" y="9732"/>
                    <a:pt x="3489" y="9715"/>
                    <a:pt x="3454" y="9693"/>
                  </a:cubicBezTo>
                  <a:cubicBezTo>
                    <a:pt x="3446" y="9686"/>
                    <a:pt x="3435" y="9682"/>
                    <a:pt x="3425" y="9682"/>
                  </a:cubicBezTo>
                  <a:cubicBezTo>
                    <a:pt x="3410" y="9682"/>
                    <a:pt x="3398" y="9691"/>
                    <a:pt x="3398" y="9715"/>
                  </a:cubicBezTo>
                  <a:cubicBezTo>
                    <a:pt x="3381" y="9732"/>
                    <a:pt x="3398" y="9749"/>
                    <a:pt x="3415" y="9767"/>
                  </a:cubicBezTo>
                  <a:cubicBezTo>
                    <a:pt x="3524" y="9840"/>
                    <a:pt x="3650" y="9949"/>
                    <a:pt x="3632" y="9984"/>
                  </a:cubicBezTo>
                  <a:cubicBezTo>
                    <a:pt x="3630" y="9986"/>
                    <a:pt x="3625" y="9987"/>
                    <a:pt x="3618" y="9987"/>
                  </a:cubicBezTo>
                  <a:cubicBezTo>
                    <a:pt x="3572" y="9987"/>
                    <a:pt x="3435" y="9941"/>
                    <a:pt x="3307" y="9892"/>
                  </a:cubicBezTo>
                  <a:cubicBezTo>
                    <a:pt x="3300" y="9885"/>
                    <a:pt x="3292" y="9881"/>
                    <a:pt x="3285" y="9881"/>
                  </a:cubicBezTo>
                  <a:cubicBezTo>
                    <a:pt x="3275" y="9881"/>
                    <a:pt x="3265" y="9889"/>
                    <a:pt x="3255" y="9910"/>
                  </a:cubicBezTo>
                  <a:cubicBezTo>
                    <a:pt x="3237" y="9931"/>
                    <a:pt x="3255" y="9949"/>
                    <a:pt x="3272" y="9966"/>
                  </a:cubicBezTo>
                  <a:cubicBezTo>
                    <a:pt x="3346" y="10001"/>
                    <a:pt x="3398" y="10057"/>
                    <a:pt x="3415" y="10075"/>
                  </a:cubicBezTo>
                  <a:cubicBezTo>
                    <a:pt x="3408" y="10082"/>
                    <a:pt x="3395" y="10086"/>
                    <a:pt x="3378" y="10086"/>
                  </a:cubicBezTo>
                  <a:cubicBezTo>
                    <a:pt x="3318" y="10086"/>
                    <a:pt x="3205" y="10041"/>
                    <a:pt x="3090" y="9984"/>
                  </a:cubicBezTo>
                  <a:cubicBezTo>
                    <a:pt x="2912" y="9875"/>
                    <a:pt x="2765" y="9749"/>
                    <a:pt x="2656" y="9623"/>
                  </a:cubicBezTo>
                  <a:cubicBezTo>
                    <a:pt x="2639" y="9584"/>
                    <a:pt x="2621" y="9550"/>
                    <a:pt x="2604" y="9515"/>
                  </a:cubicBezTo>
                  <a:cubicBezTo>
                    <a:pt x="2587" y="9498"/>
                    <a:pt x="2587" y="9476"/>
                    <a:pt x="2565" y="9476"/>
                  </a:cubicBezTo>
                  <a:cubicBezTo>
                    <a:pt x="2456" y="9424"/>
                    <a:pt x="2114" y="9281"/>
                    <a:pt x="1897" y="9172"/>
                  </a:cubicBezTo>
                  <a:cubicBezTo>
                    <a:pt x="1879" y="9151"/>
                    <a:pt x="1862" y="9151"/>
                    <a:pt x="1845" y="9133"/>
                  </a:cubicBezTo>
                  <a:cubicBezTo>
                    <a:pt x="1827" y="9133"/>
                    <a:pt x="1806" y="9133"/>
                    <a:pt x="1806" y="9116"/>
                  </a:cubicBezTo>
                  <a:cubicBezTo>
                    <a:pt x="1788" y="9116"/>
                    <a:pt x="1771" y="9098"/>
                    <a:pt x="1754" y="9098"/>
                  </a:cubicBezTo>
                  <a:cubicBezTo>
                    <a:pt x="1211" y="8825"/>
                    <a:pt x="704" y="8539"/>
                    <a:pt x="326" y="8174"/>
                  </a:cubicBezTo>
                  <a:cubicBezTo>
                    <a:pt x="200" y="8048"/>
                    <a:pt x="109" y="7940"/>
                    <a:pt x="109" y="7762"/>
                  </a:cubicBezTo>
                  <a:cubicBezTo>
                    <a:pt x="92" y="7632"/>
                    <a:pt x="127" y="7454"/>
                    <a:pt x="161" y="7237"/>
                  </a:cubicBezTo>
                  <a:cubicBezTo>
                    <a:pt x="200" y="7111"/>
                    <a:pt x="235" y="6964"/>
                    <a:pt x="270" y="6838"/>
                  </a:cubicBezTo>
                  <a:close/>
                  <a:moveTo>
                    <a:pt x="2495" y="3619"/>
                  </a:moveTo>
                  <a:cubicBezTo>
                    <a:pt x="2495" y="3658"/>
                    <a:pt x="2478" y="3692"/>
                    <a:pt x="2478" y="3710"/>
                  </a:cubicBezTo>
                  <a:cubicBezTo>
                    <a:pt x="2478" y="3766"/>
                    <a:pt x="2456" y="3818"/>
                    <a:pt x="2456" y="3857"/>
                  </a:cubicBezTo>
                  <a:cubicBezTo>
                    <a:pt x="2456" y="4052"/>
                    <a:pt x="2530" y="4235"/>
                    <a:pt x="2639" y="4400"/>
                  </a:cubicBezTo>
                  <a:cubicBezTo>
                    <a:pt x="2673" y="4434"/>
                    <a:pt x="2695" y="4452"/>
                    <a:pt x="2747" y="4452"/>
                  </a:cubicBezTo>
                  <a:cubicBezTo>
                    <a:pt x="2782" y="4452"/>
                    <a:pt x="2821" y="4434"/>
                    <a:pt x="2838" y="4378"/>
                  </a:cubicBezTo>
                  <a:cubicBezTo>
                    <a:pt x="2890" y="4308"/>
                    <a:pt x="2981" y="4200"/>
                    <a:pt x="3198" y="4144"/>
                  </a:cubicBezTo>
                  <a:lnTo>
                    <a:pt x="3216" y="4126"/>
                  </a:lnTo>
                  <a:lnTo>
                    <a:pt x="3255" y="4126"/>
                  </a:lnTo>
                  <a:cubicBezTo>
                    <a:pt x="3307" y="4200"/>
                    <a:pt x="3381" y="4291"/>
                    <a:pt x="3454" y="4360"/>
                  </a:cubicBezTo>
                  <a:cubicBezTo>
                    <a:pt x="3671" y="4651"/>
                    <a:pt x="3888" y="4903"/>
                    <a:pt x="3940" y="5194"/>
                  </a:cubicBezTo>
                  <a:cubicBezTo>
                    <a:pt x="3940" y="5211"/>
                    <a:pt x="3958" y="5228"/>
                    <a:pt x="3975" y="5228"/>
                  </a:cubicBezTo>
                  <a:cubicBezTo>
                    <a:pt x="4014" y="5228"/>
                    <a:pt x="4031" y="5194"/>
                    <a:pt x="4031" y="5176"/>
                  </a:cubicBezTo>
                  <a:cubicBezTo>
                    <a:pt x="4049" y="4794"/>
                    <a:pt x="4105" y="4452"/>
                    <a:pt x="4192" y="4144"/>
                  </a:cubicBezTo>
                  <a:lnTo>
                    <a:pt x="4283" y="4144"/>
                  </a:lnTo>
                  <a:cubicBezTo>
                    <a:pt x="4322" y="4144"/>
                    <a:pt x="4339" y="4144"/>
                    <a:pt x="4374" y="4161"/>
                  </a:cubicBezTo>
                  <a:cubicBezTo>
                    <a:pt x="4431" y="4183"/>
                    <a:pt x="4500" y="4200"/>
                    <a:pt x="4591" y="4252"/>
                  </a:cubicBezTo>
                  <a:lnTo>
                    <a:pt x="4591" y="4269"/>
                  </a:lnTo>
                  <a:cubicBezTo>
                    <a:pt x="4648" y="4291"/>
                    <a:pt x="4700" y="4343"/>
                    <a:pt x="4756" y="4343"/>
                  </a:cubicBezTo>
                  <a:cubicBezTo>
                    <a:pt x="4773" y="4343"/>
                    <a:pt x="4791" y="4326"/>
                    <a:pt x="4808" y="4326"/>
                  </a:cubicBezTo>
                  <a:cubicBezTo>
                    <a:pt x="4864" y="4291"/>
                    <a:pt x="4864" y="4217"/>
                    <a:pt x="4864" y="4200"/>
                  </a:cubicBezTo>
                  <a:cubicBezTo>
                    <a:pt x="4882" y="4074"/>
                    <a:pt x="4864" y="3944"/>
                    <a:pt x="4825" y="3818"/>
                  </a:cubicBezTo>
                  <a:lnTo>
                    <a:pt x="4825" y="3818"/>
                  </a:lnTo>
                  <a:cubicBezTo>
                    <a:pt x="5424" y="4109"/>
                    <a:pt x="5910" y="4725"/>
                    <a:pt x="6292" y="5302"/>
                  </a:cubicBezTo>
                  <a:cubicBezTo>
                    <a:pt x="6275" y="5337"/>
                    <a:pt x="6253" y="5354"/>
                    <a:pt x="6218" y="5393"/>
                  </a:cubicBezTo>
                  <a:cubicBezTo>
                    <a:pt x="6218" y="5410"/>
                    <a:pt x="6201" y="5410"/>
                    <a:pt x="6201" y="5410"/>
                  </a:cubicBezTo>
                  <a:cubicBezTo>
                    <a:pt x="6183" y="5445"/>
                    <a:pt x="6166" y="5463"/>
                    <a:pt x="6144" y="5484"/>
                  </a:cubicBezTo>
                  <a:cubicBezTo>
                    <a:pt x="6019" y="5610"/>
                    <a:pt x="5875" y="5771"/>
                    <a:pt x="5624" y="6005"/>
                  </a:cubicBezTo>
                  <a:cubicBezTo>
                    <a:pt x="5602" y="5753"/>
                    <a:pt x="5602" y="5519"/>
                    <a:pt x="5567" y="5302"/>
                  </a:cubicBezTo>
                  <a:lnTo>
                    <a:pt x="5567" y="5194"/>
                  </a:lnTo>
                  <a:cubicBezTo>
                    <a:pt x="5550" y="5050"/>
                    <a:pt x="5515" y="4885"/>
                    <a:pt x="5494" y="4742"/>
                  </a:cubicBezTo>
                  <a:cubicBezTo>
                    <a:pt x="5494" y="4725"/>
                    <a:pt x="5459" y="4703"/>
                    <a:pt x="5442" y="4703"/>
                  </a:cubicBezTo>
                  <a:cubicBezTo>
                    <a:pt x="5424" y="4703"/>
                    <a:pt x="5407" y="4725"/>
                    <a:pt x="5407" y="4760"/>
                  </a:cubicBezTo>
                  <a:cubicBezTo>
                    <a:pt x="5424" y="4903"/>
                    <a:pt x="5459" y="5068"/>
                    <a:pt x="5476" y="5246"/>
                  </a:cubicBezTo>
                  <a:lnTo>
                    <a:pt x="5476" y="5337"/>
                  </a:lnTo>
                  <a:cubicBezTo>
                    <a:pt x="5515" y="5571"/>
                    <a:pt x="5533" y="5827"/>
                    <a:pt x="5533" y="6079"/>
                  </a:cubicBezTo>
                  <a:cubicBezTo>
                    <a:pt x="5533" y="6135"/>
                    <a:pt x="5550" y="6170"/>
                    <a:pt x="5550" y="6204"/>
                  </a:cubicBezTo>
                  <a:lnTo>
                    <a:pt x="5550" y="6330"/>
                  </a:lnTo>
                  <a:lnTo>
                    <a:pt x="5550" y="6478"/>
                  </a:lnTo>
                  <a:lnTo>
                    <a:pt x="5550" y="6495"/>
                  </a:lnTo>
                  <a:cubicBezTo>
                    <a:pt x="5550" y="6530"/>
                    <a:pt x="5567" y="6569"/>
                    <a:pt x="5567" y="6621"/>
                  </a:cubicBezTo>
                  <a:cubicBezTo>
                    <a:pt x="5567" y="6803"/>
                    <a:pt x="5567" y="7003"/>
                    <a:pt x="5585" y="7198"/>
                  </a:cubicBezTo>
                  <a:cubicBezTo>
                    <a:pt x="5585" y="7615"/>
                    <a:pt x="5602" y="8048"/>
                    <a:pt x="5624" y="8465"/>
                  </a:cubicBezTo>
                  <a:cubicBezTo>
                    <a:pt x="5641" y="8717"/>
                    <a:pt x="5693" y="9259"/>
                    <a:pt x="5750" y="9715"/>
                  </a:cubicBezTo>
                  <a:cubicBezTo>
                    <a:pt x="5802" y="10040"/>
                    <a:pt x="5841" y="10257"/>
                    <a:pt x="5875" y="10383"/>
                  </a:cubicBezTo>
                  <a:cubicBezTo>
                    <a:pt x="5893" y="10383"/>
                    <a:pt x="5893" y="10400"/>
                    <a:pt x="5819" y="10435"/>
                  </a:cubicBezTo>
                  <a:cubicBezTo>
                    <a:pt x="5819" y="10452"/>
                    <a:pt x="5802" y="10452"/>
                    <a:pt x="5784" y="10452"/>
                  </a:cubicBezTo>
                  <a:cubicBezTo>
                    <a:pt x="5767" y="10474"/>
                    <a:pt x="5732" y="10491"/>
                    <a:pt x="5693" y="10509"/>
                  </a:cubicBezTo>
                  <a:cubicBezTo>
                    <a:pt x="5219" y="10763"/>
                    <a:pt x="4575" y="10875"/>
                    <a:pt x="3926" y="10875"/>
                  </a:cubicBezTo>
                  <a:cubicBezTo>
                    <a:pt x="3145" y="10875"/>
                    <a:pt x="2357" y="10712"/>
                    <a:pt x="1845" y="10435"/>
                  </a:cubicBezTo>
                  <a:cubicBezTo>
                    <a:pt x="1827" y="10435"/>
                    <a:pt x="1788" y="10417"/>
                    <a:pt x="1754" y="10400"/>
                  </a:cubicBezTo>
                  <a:cubicBezTo>
                    <a:pt x="1719" y="10365"/>
                    <a:pt x="1662" y="10326"/>
                    <a:pt x="1628" y="10309"/>
                  </a:cubicBezTo>
                  <a:cubicBezTo>
                    <a:pt x="1589" y="10274"/>
                    <a:pt x="1589" y="10257"/>
                    <a:pt x="1589" y="10218"/>
                  </a:cubicBezTo>
                  <a:cubicBezTo>
                    <a:pt x="1680" y="9910"/>
                    <a:pt x="1736" y="9641"/>
                    <a:pt x="1788" y="9389"/>
                  </a:cubicBezTo>
                  <a:cubicBezTo>
                    <a:pt x="1788" y="9333"/>
                    <a:pt x="1806" y="9281"/>
                    <a:pt x="1827" y="9224"/>
                  </a:cubicBezTo>
                  <a:cubicBezTo>
                    <a:pt x="1845" y="9242"/>
                    <a:pt x="1862" y="9259"/>
                    <a:pt x="1879" y="9259"/>
                  </a:cubicBezTo>
                  <a:cubicBezTo>
                    <a:pt x="2114" y="9367"/>
                    <a:pt x="2478" y="9532"/>
                    <a:pt x="2530" y="9550"/>
                  </a:cubicBezTo>
                  <a:cubicBezTo>
                    <a:pt x="2604" y="9749"/>
                    <a:pt x="2804" y="9931"/>
                    <a:pt x="3055" y="10057"/>
                  </a:cubicBezTo>
                  <a:cubicBezTo>
                    <a:pt x="3107" y="10092"/>
                    <a:pt x="3272" y="10183"/>
                    <a:pt x="3381" y="10183"/>
                  </a:cubicBezTo>
                  <a:cubicBezTo>
                    <a:pt x="3433" y="10183"/>
                    <a:pt x="3472" y="10166"/>
                    <a:pt x="3489" y="10127"/>
                  </a:cubicBezTo>
                  <a:cubicBezTo>
                    <a:pt x="3506" y="10109"/>
                    <a:pt x="3506" y="10075"/>
                    <a:pt x="3506" y="10057"/>
                  </a:cubicBezTo>
                  <a:cubicBezTo>
                    <a:pt x="3546" y="10070"/>
                    <a:pt x="3593" y="10082"/>
                    <a:pt x="3630" y="10082"/>
                  </a:cubicBezTo>
                  <a:cubicBezTo>
                    <a:pt x="3646" y="10082"/>
                    <a:pt x="3660" y="10080"/>
                    <a:pt x="3671" y="10075"/>
                  </a:cubicBezTo>
                  <a:cubicBezTo>
                    <a:pt x="3689" y="10057"/>
                    <a:pt x="3706" y="10057"/>
                    <a:pt x="3723" y="10018"/>
                  </a:cubicBezTo>
                  <a:cubicBezTo>
                    <a:pt x="3741" y="9984"/>
                    <a:pt x="3723" y="9949"/>
                    <a:pt x="3706" y="9910"/>
                  </a:cubicBezTo>
                  <a:lnTo>
                    <a:pt x="3706" y="9910"/>
                  </a:lnTo>
                  <a:cubicBezTo>
                    <a:pt x="3780" y="9943"/>
                    <a:pt x="3848" y="9963"/>
                    <a:pt x="3898" y="9963"/>
                  </a:cubicBezTo>
                  <a:cubicBezTo>
                    <a:pt x="3934" y="9963"/>
                    <a:pt x="3961" y="9953"/>
                    <a:pt x="3975" y="9931"/>
                  </a:cubicBezTo>
                  <a:cubicBezTo>
                    <a:pt x="3997" y="9892"/>
                    <a:pt x="4014" y="9875"/>
                    <a:pt x="3997" y="9840"/>
                  </a:cubicBezTo>
                  <a:cubicBezTo>
                    <a:pt x="3997" y="9823"/>
                    <a:pt x="3975" y="9784"/>
                    <a:pt x="3958" y="9767"/>
                  </a:cubicBezTo>
                  <a:lnTo>
                    <a:pt x="3958" y="9767"/>
                  </a:lnTo>
                  <a:cubicBezTo>
                    <a:pt x="3975" y="9784"/>
                    <a:pt x="3997" y="9784"/>
                    <a:pt x="4014" y="9784"/>
                  </a:cubicBezTo>
                  <a:cubicBezTo>
                    <a:pt x="4049" y="9801"/>
                    <a:pt x="4084" y="9823"/>
                    <a:pt x="4105" y="9823"/>
                  </a:cubicBezTo>
                  <a:cubicBezTo>
                    <a:pt x="4140" y="9840"/>
                    <a:pt x="4157" y="9840"/>
                    <a:pt x="4192" y="9840"/>
                  </a:cubicBezTo>
                  <a:cubicBezTo>
                    <a:pt x="4205" y="9846"/>
                    <a:pt x="4216" y="9848"/>
                    <a:pt x="4225" y="9848"/>
                  </a:cubicBezTo>
                  <a:cubicBezTo>
                    <a:pt x="4245" y="9848"/>
                    <a:pt x="4260" y="9840"/>
                    <a:pt x="4283" y="9840"/>
                  </a:cubicBezTo>
                  <a:cubicBezTo>
                    <a:pt x="4300" y="9823"/>
                    <a:pt x="4322" y="9801"/>
                    <a:pt x="4322" y="9784"/>
                  </a:cubicBezTo>
                  <a:cubicBezTo>
                    <a:pt x="4357" y="9732"/>
                    <a:pt x="4339" y="9658"/>
                    <a:pt x="4283" y="9623"/>
                  </a:cubicBezTo>
                  <a:cubicBezTo>
                    <a:pt x="4283" y="9606"/>
                    <a:pt x="4283" y="9606"/>
                    <a:pt x="4266" y="9606"/>
                  </a:cubicBezTo>
                  <a:cubicBezTo>
                    <a:pt x="4231" y="9567"/>
                    <a:pt x="4175" y="9532"/>
                    <a:pt x="4105" y="9498"/>
                  </a:cubicBezTo>
                  <a:cubicBezTo>
                    <a:pt x="4066" y="9476"/>
                    <a:pt x="4049" y="9459"/>
                    <a:pt x="4014" y="9441"/>
                  </a:cubicBezTo>
                  <a:cubicBezTo>
                    <a:pt x="3906" y="9389"/>
                    <a:pt x="3797" y="9315"/>
                    <a:pt x="3650" y="9259"/>
                  </a:cubicBezTo>
                  <a:cubicBezTo>
                    <a:pt x="3580" y="9207"/>
                    <a:pt x="3489" y="9172"/>
                    <a:pt x="3454" y="9151"/>
                  </a:cubicBezTo>
                  <a:cubicBezTo>
                    <a:pt x="3454" y="9151"/>
                    <a:pt x="3472" y="9151"/>
                    <a:pt x="3472" y="9133"/>
                  </a:cubicBezTo>
                  <a:lnTo>
                    <a:pt x="3524" y="9133"/>
                  </a:lnTo>
                  <a:cubicBezTo>
                    <a:pt x="3598" y="9098"/>
                    <a:pt x="3671" y="9081"/>
                    <a:pt x="3758" y="9007"/>
                  </a:cubicBezTo>
                  <a:cubicBezTo>
                    <a:pt x="3797" y="8990"/>
                    <a:pt x="3832" y="8973"/>
                    <a:pt x="3867" y="8934"/>
                  </a:cubicBezTo>
                  <a:cubicBezTo>
                    <a:pt x="3888" y="8899"/>
                    <a:pt x="3975" y="8808"/>
                    <a:pt x="3975" y="8717"/>
                  </a:cubicBezTo>
                  <a:cubicBezTo>
                    <a:pt x="3975" y="8682"/>
                    <a:pt x="3958" y="8647"/>
                    <a:pt x="3940" y="8630"/>
                  </a:cubicBezTo>
                  <a:cubicBezTo>
                    <a:pt x="3912" y="8609"/>
                    <a:pt x="3885" y="8600"/>
                    <a:pt x="3859" y="8600"/>
                  </a:cubicBezTo>
                  <a:cubicBezTo>
                    <a:pt x="3816" y="8600"/>
                    <a:pt x="3776" y="8623"/>
                    <a:pt x="3741" y="8647"/>
                  </a:cubicBezTo>
                  <a:lnTo>
                    <a:pt x="3723" y="8647"/>
                  </a:lnTo>
                  <a:cubicBezTo>
                    <a:pt x="3580" y="8717"/>
                    <a:pt x="3415" y="8738"/>
                    <a:pt x="3255" y="8756"/>
                  </a:cubicBezTo>
                  <a:cubicBezTo>
                    <a:pt x="3198" y="8773"/>
                    <a:pt x="3129" y="8773"/>
                    <a:pt x="3055" y="8790"/>
                  </a:cubicBezTo>
                  <a:cubicBezTo>
                    <a:pt x="2929" y="8825"/>
                    <a:pt x="2821" y="8864"/>
                    <a:pt x="2730" y="8916"/>
                  </a:cubicBezTo>
                  <a:cubicBezTo>
                    <a:pt x="2712" y="8899"/>
                    <a:pt x="2114" y="8391"/>
                    <a:pt x="1953" y="8265"/>
                  </a:cubicBezTo>
                  <a:cubicBezTo>
                    <a:pt x="1988" y="7814"/>
                    <a:pt x="1988" y="7328"/>
                    <a:pt x="1953" y="6656"/>
                  </a:cubicBezTo>
                  <a:cubicBezTo>
                    <a:pt x="1953" y="6513"/>
                    <a:pt x="1936" y="6387"/>
                    <a:pt x="1936" y="6261"/>
                  </a:cubicBezTo>
                  <a:cubicBezTo>
                    <a:pt x="2079" y="5953"/>
                    <a:pt x="2187" y="5645"/>
                    <a:pt x="2279" y="5428"/>
                  </a:cubicBezTo>
                  <a:cubicBezTo>
                    <a:pt x="2279" y="5393"/>
                    <a:pt x="2261" y="5376"/>
                    <a:pt x="2240" y="5354"/>
                  </a:cubicBezTo>
                  <a:cubicBezTo>
                    <a:pt x="2222" y="5354"/>
                    <a:pt x="2187" y="5376"/>
                    <a:pt x="2187" y="5393"/>
                  </a:cubicBezTo>
                  <a:cubicBezTo>
                    <a:pt x="2114" y="5571"/>
                    <a:pt x="2023" y="5810"/>
                    <a:pt x="1914" y="6061"/>
                  </a:cubicBezTo>
                  <a:cubicBezTo>
                    <a:pt x="1879" y="6113"/>
                    <a:pt x="1862" y="6187"/>
                    <a:pt x="1845" y="6244"/>
                  </a:cubicBezTo>
                  <a:cubicBezTo>
                    <a:pt x="1754" y="6421"/>
                    <a:pt x="1662" y="6621"/>
                    <a:pt x="1571" y="6786"/>
                  </a:cubicBezTo>
                  <a:cubicBezTo>
                    <a:pt x="1537" y="6786"/>
                    <a:pt x="1502" y="6764"/>
                    <a:pt x="1463" y="6747"/>
                  </a:cubicBezTo>
                  <a:cubicBezTo>
                    <a:pt x="1446" y="6729"/>
                    <a:pt x="1411" y="6712"/>
                    <a:pt x="1393" y="6712"/>
                  </a:cubicBezTo>
                  <a:cubicBezTo>
                    <a:pt x="921" y="6478"/>
                    <a:pt x="652" y="6313"/>
                    <a:pt x="487" y="6204"/>
                  </a:cubicBezTo>
                  <a:cubicBezTo>
                    <a:pt x="487" y="6204"/>
                    <a:pt x="469" y="6204"/>
                    <a:pt x="469" y="6187"/>
                  </a:cubicBezTo>
                  <a:cubicBezTo>
                    <a:pt x="452" y="6187"/>
                    <a:pt x="435" y="6170"/>
                    <a:pt x="417" y="6170"/>
                  </a:cubicBezTo>
                  <a:cubicBezTo>
                    <a:pt x="396" y="6152"/>
                    <a:pt x="378" y="6135"/>
                    <a:pt x="361" y="6135"/>
                  </a:cubicBezTo>
                  <a:cubicBezTo>
                    <a:pt x="634" y="5302"/>
                    <a:pt x="977" y="4703"/>
                    <a:pt x="1393" y="4269"/>
                  </a:cubicBezTo>
                  <a:cubicBezTo>
                    <a:pt x="1589" y="4074"/>
                    <a:pt x="1806" y="3927"/>
                    <a:pt x="2044" y="3801"/>
                  </a:cubicBezTo>
                  <a:cubicBezTo>
                    <a:pt x="2153" y="3749"/>
                    <a:pt x="2261" y="3710"/>
                    <a:pt x="2370" y="3675"/>
                  </a:cubicBezTo>
                  <a:cubicBezTo>
                    <a:pt x="2404" y="3658"/>
                    <a:pt x="2439" y="3640"/>
                    <a:pt x="2495" y="3619"/>
                  </a:cubicBezTo>
                  <a:close/>
                  <a:moveTo>
                    <a:pt x="1862" y="10543"/>
                  </a:moveTo>
                  <a:cubicBezTo>
                    <a:pt x="2370" y="10817"/>
                    <a:pt x="3146" y="10960"/>
                    <a:pt x="3923" y="10960"/>
                  </a:cubicBezTo>
                  <a:cubicBezTo>
                    <a:pt x="4574" y="10960"/>
                    <a:pt x="5225" y="10851"/>
                    <a:pt x="5711" y="10600"/>
                  </a:cubicBezTo>
                  <a:cubicBezTo>
                    <a:pt x="5784" y="11159"/>
                    <a:pt x="5841" y="11793"/>
                    <a:pt x="5875" y="12444"/>
                  </a:cubicBezTo>
                  <a:cubicBezTo>
                    <a:pt x="5875" y="12478"/>
                    <a:pt x="5858" y="12496"/>
                    <a:pt x="5841" y="12496"/>
                  </a:cubicBezTo>
                  <a:cubicBezTo>
                    <a:pt x="5442" y="12587"/>
                    <a:pt x="5060" y="12643"/>
                    <a:pt x="4682" y="12678"/>
                  </a:cubicBezTo>
                  <a:cubicBezTo>
                    <a:pt x="4626" y="12695"/>
                    <a:pt x="4556" y="12695"/>
                    <a:pt x="4500" y="12695"/>
                  </a:cubicBezTo>
                  <a:cubicBezTo>
                    <a:pt x="4392" y="12713"/>
                    <a:pt x="4283" y="12713"/>
                    <a:pt x="4175" y="12713"/>
                  </a:cubicBezTo>
                  <a:cubicBezTo>
                    <a:pt x="4140" y="12713"/>
                    <a:pt x="4123" y="12695"/>
                    <a:pt x="4105" y="12678"/>
                  </a:cubicBezTo>
                  <a:cubicBezTo>
                    <a:pt x="3997" y="12405"/>
                    <a:pt x="3940" y="11936"/>
                    <a:pt x="3940" y="11936"/>
                  </a:cubicBezTo>
                  <a:lnTo>
                    <a:pt x="4014" y="11285"/>
                  </a:lnTo>
                  <a:cubicBezTo>
                    <a:pt x="4014" y="11250"/>
                    <a:pt x="3997" y="11233"/>
                    <a:pt x="3958" y="11233"/>
                  </a:cubicBezTo>
                  <a:cubicBezTo>
                    <a:pt x="3940" y="11233"/>
                    <a:pt x="3923" y="11250"/>
                    <a:pt x="3906" y="11268"/>
                  </a:cubicBezTo>
                  <a:lnTo>
                    <a:pt x="3814" y="12227"/>
                  </a:lnTo>
                  <a:cubicBezTo>
                    <a:pt x="3797" y="12261"/>
                    <a:pt x="3797" y="12318"/>
                    <a:pt x="3797" y="12353"/>
                  </a:cubicBezTo>
                  <a:cubicBezTo>
                    <a:pt x="3780" y="12426"/>
                    <a:pt x="3780" y="12496"/>
                    <a:pt x="3780" y="12552"/>
                  </a:cubicBezTo>
                  <a:lnTo>
                    <a:pt x="3780" y="12569"/>
                  </a:lnTo>
                  <a:cubicBezTo>
                    <a:pt x="3780" y="12587"/>
                    <a:pt x="3780" y="12604"/>
                    <a:pt x="3758" y="12604"/>
                  </a:cubicBezTo>
                  <a:lnTo>
                    <a:pt x="3758" y="12661"/>
                  </a:lnTo>
                  <a:cubicBezTo>
                    <a:pt x="3758" y="12695"/>
                    <a:pt x="3741" y="12713"/>
                    <a:pt x="3706" y="12713"/>
                  </a:cubicBezTo>
                  <a:cubicBezTo>
                    <a:pt x="3107" y="12695"/>
                    <a:pt x="2548" y="12622"/>
                    <a:pt x="2005" y="12478"/>
                  </a:cubicBezTo>
                  <a:cubicBezTo>
                    <a:pt x="1988" y="12478"/>
                    <a:pt x="1971" y="12444"/>
                    <a:pt x="1971" y="12426"/>
                  </a:cubicBezTo>
                  <a:cubicBezTo>
                    <a:pt x="1897" y="11559"/>
                    <a:pt x="1862" y="10977"/>
                    <a:pt x="1862" y="10543"/>
                  </a:cubicBezTo>
                  <a:close/>
                  <a:moveTo>
                    <a:pt x="3260" y="0"/>
                  </a:moveTo>
                  <a:cubicBezTo>
                    <a:pt x="2999" y="0"/>
                    <a:pt x="2712" y="129"/>
                    <a:pt x="2478" y="495"/>
                  </a:cubicBezTo>
                  <a:cubicBezTo>
                    <a:pt x="2422" y="603"/>
                    <a:pt x="2331" y="673"/>
                    <a:pt x="2240" y="746"/>
                  </a:cubicBezTo>
                  <a:lnTo>
                    <a:pt x="2205" y="764"/>
                  </a:lnTo>
                  <a:cubicBezTo>
                    <a:pt x="2131" y="820"/>
                    <a:pt x="2062" y="872"/>
                    <a:pt x="2005" y="929"/>
                  </a:cubicBezTo>
                  <a:cubicBezTo>
                    <a:pt x="1845" y="1106"/>
                    <a:pt x="1736" y="1323"/>
                    <a:pt x="1736" y="1558"/>
                  </a:cubicBezTo>
                  <a:cubicBezTo>
                    <a:pt x="1736" y="1831"/>
                    <a:pt x="1862" y="1992"/>
                    <a:pt x="2005" y="2174"/>
                  </a:cubicBezTo>
                  <a:lnTo>
                    <a:pt x="2023" y="2208"/>
                  </a:lnTo>
                  <a:cubicBezTo>
                    <a:pt x="2131" y="2356"/>
                    <a:pt x="2131" y="2499"/>
                    <a:pt x="2114" y="2681"/>
                  </a:cubicBezTo>
                  <a:cubicBezTo>
                    <a:pt x="2114" y="2807"/>
                    <a:pt x="2096" y="2933"/>
                    <a:pt x="2153" y="3076"/>
                  </a:cubicBezTo>
                  <a:cubicBezTo>
                    <a:pt x="2170" y="3150"/>
                    <a:pt x="2205" y="3206"/>
                    <a:pt x="2261" y="3276"/>
                  </a:cubicBezTo>
                  <a:cubicBezTo>
                    <a:pt x="2279" y="3293"/>
                    <a:pt x="2296" y="3315"/>
                    <a:pt x="2331" y="3350"/>
                  </a:cubicBezTo>
                  <a:cubicBezTo>
                    <a:pt x="2387" y="3402"/>
                    <a:pt x="2456" y="3441"/>
                    <a:pt x="2548" y="3458"/>
                  </a:cubicBezTo>
                  <a:lnTo>
                    <a:pt x="2548" y="3493"/>
                  </a:lnTo>
                  <a:cubicBezTo>
                    <a:pt x="2530" y="3493"/>
                    <a:pt x="2530" y="3510"/>
                    <a:pt x="2530" y="3532"/>
                  </a:cubicBezTo>
                  <a:cubicBezTo>
                    <a:pt x="2478" y="3532"/>
                    <a:pt x="2422" y="3549"/>
                    <a:pt x="2370" y="3566"/>
                  </a:cubicBezTo>
                  <a:cubicBezTo>
                    <a:pt x="2313" y="3584"/>
                    <a:pt x="2279" y="3601"/>
                    <a:pt x="2222" y="3619"/>
                  </a:cubicBezTo>
                  <a:cubicBezTo>
                    <a:pt x="2153" y="3640"/>
                    <a:pt x="2096" y="3675"/>
                    <a:pt x="2023" y="3710"/>
                  </a:cubicBezTo>
                  <a:cubicBezTo>
                    <a:pt x="1428" y="4000"/>
                    <a:pt x="760" y="4651"/>
                    <a:pt x="270" y="6135"/>
                  </a:cubicBezTo>
                  <a:cubicBezTo>
                    <a:pt x="235" y="6222"/>
                    <a:pt x="218" y="6313"/>
                    <a:pt x="179" y="6404"/>
                  </a:cubicBezTo>
                  <a:cubicBezTo>
                    <a:pt x="127" y="6621"/>
                    <a:pt x="109" y="6677"/>
                    <a:pt x="179" y="6747"/>
                  </a:cubicBezTo>
                  <a:lnTo>
                    <a:pt x="200" y="6764"/>
                  </a:lnTo>
                  <a:cubicBezTo>
                    <a:pt x="144" y="6929"/>
                    <a:pt x="109" y="7072"/>
                    <a:pt x="70" y="7220"/>
                  </a:cubicBezTo>
                  <a:cubicBezTo>
                    <a:pt x="18" y="7437"/>
                    <a:pt x="1" y="7615"/>
                    <a:pt x="18" y="7779"/>
                  </a:cubicBezTo>
                  <a:cubicBezTo>
                    <a:pt x="18" y="7979"/>
                    <a:pt x="127" y="8105"/>
                    <a:pt x="270" y="8248"/>
                  </a:cubicBezTo>
                  <a:cubicBezTo>
                    <a:pt x="652" y="8608"/>
                    <a:pt x="1176" y="8916"/>
                    <a:pt x="1736" y="9190"/>
                  </a:cubicBezTo>
                  <a:cubicBezTo>
                    <a:pt x="1680" y="9476"/>
                    <a:pt x="1610" y="9801"/>
                    <a:pt x="1502" y="10200"/>
                  </a:cubicBezTo>
                  <a:cubicBezTo>
                    <a:pt x="1480" y="10274"/>
                    <a:pt x="1519" y="10326"/>
                    <a:pt x="1571" y="10383"/>
                  </a:cubicBezTo>
                  <a:cubicBezTo>
                    <a:pt x="1628" y="10417"/>
                    <a:pt x="1697" y="10452"/>
                    <a:pt x="1754" y="10491"/>
                  </a:cubicBezTo>
                  <a:cubicBezTo>
                    <a:pt x="1771" y="10942"/>
                    <a:pt x="1788" y="11537"/>
                    <a:pt x="1879" y="12426"/>
                  </a:cubicBezTo>
                  <a:cubicBezTo>
                    <a:pt x="1879" y="12496"/>
                    <a:pt x="1936" y="12552"/>
                    <a:pt x="1988" y="12569"/>
                  </a:cubicBezTo>
                  <a:cubicBezTo>
                    <a:pt x="2530" y="12713"/>
                    <a:pt x="3107" y="12786"/>
                    <a:pt x="3706" y="12804"/>
                  </a:cubicBezTo>
                  <a:cubicBezTo>
                    <a:pt x="3780" y="12804"/>
                    <a:pt x="3849" y="12752"/>
                    <a:pt x="3849" y="12661"/>
                  </a:cubicBezTo>
                  <a:cubicBezTo>
                    <a:pt x="3849" y="12661"/>
                    <a:pt x="3849" y="12643"/>
                    <a:pt x="3867" y="12622"/>
                  </a:cubicBezTo>
                  <a:lnTo>
                    <a:pt x="3867" y="12569"/>
                  </a:lnTo>
                  <a:lnTo>
                    <a:pt x="3906" y="12261"/>
                  </a:lnTo>
                  <a:cubicBezTo>
                    <a:pt x="3923" y="12405"/>
                    <a:pt x="3975" y="12587"/>
                    <a:pt x="4031" y="12713"/>
                  </a:cubicBezTo>
                  <a:cubicBezTo>
                    <a:pt x="4049" y="12769"/>
                    <a:pt x="4105" y="12804"/>
                    <a:pt x="4175" y="12804"/>
                  </a:cubicBezTo>
                  <a:cubicBezTo>
                    <a:pt x="4283" y="12804"/>
                    <a:pt x="4392" y="12804"/>
                    <a:pt x="4500" y="12786"/>
                  </a:cubicBezTo>
                  <a:cubicBezTo>
                    <a:pt x="4556" y="12786"/>
                    <a:pt x="4626" y="12786"/>
                    <a:pt x="4700" y="12769"/>
                  </a:cubicBezTo>
                  <a:cubicBezTo>
                    <a:pt x="5081" y="12730"/>
                    <a:pt x="5459" y="12678"/>
                    <a:pt x="5858" y="12587"/>
                  </a:cubicBezTo>
                  <a:cubicBezTo>
                    <a:pt x="5928" y="12587"/>
                    <a:pt x="5984" y="12513"/>
                    <a:pt x="5967" y="12444"/>
                  </a:cubicBezTo>
                  <a:cubicBezTo>
                    <a:pt x="5928" y="11754"/>
                    <a:pt x="5875" y="11125"/>
                    <a:pt x="5802" y="10561"/>
                  </a:cubicBezTo>
                  <a:cubicBezTo>
                    <a:pt x="5819" y="10543"/>
                    <a:pt x="5858" y="10526"/>
                    <a:pt x="5875" y="10509"/>
                  </a:cubicBezTo>
                  <a:cubicBezTo>
                    <a:pt x="5949" y="10474"/>
                    <a:pt x="6001" y="10417"/>
                    <a:pt x="5967" y="10344"/>
                  </a:cubicBezTo>
                  <a:cubicBezTo>
                    <a:pt x="5928" y="10235"/>
                    <a:pt x="5875" y="10018"/>
                    <a:pt x="5841" y="9693"/>
                  </a:cubicBezTo>
                  <a:cubicBezTo>
                    <a:pt x="5784" y="9259"/>
                    <a:pt x="5732" y="8699"/>
                    <a:pt x="5711" y="8465"/>
                  </a:cubicBezTo>
                  <a:cubicBezTo>
                    <a:pt x="5693" y="8048"/>
                    <a:pt x="5676" y="7615"/>
                    <a:pt x="5676" y="7198"/>
                  </a:cubicBezTo>
                  <a:cubicBezTo>
                    <a:pt x="5658" y="7020"/>
                    <a:pt x="5658" y="6855"/>
                    <a:pt x="5658" y="6677"/>
                  </a:cubicBezTo>
                  <a:lnTo>
                    <a:pt x="5658" y="6677"/>
                  </a:lnTo>
                  <a:cubicBezTo>
                    <a:pt x="5676" y="6695"/>
                    <a:pt x="5693" y="6695"/>
                    <a:pt x="5711" y="6695"/>
                  </a:cubicBezTo>
                  <a:lnTo>
                    <a:pt x="5784" y="6695"/>
                  </a:lnTo>
                  <a:cubicBezTo>
                    <a:pt x="5893" y="6786"/>
                    <a:pt x="6001" y="6873"/>
                    <a:pt x="6110" y="6964"/>
                  </a:cubicBezTo>
                  <a:cubicBezTo>
                    <a:pt x="6292" y="7090"/>
                    <a:pt x="6452" y="7181"/>
                    <a:pt x="6578" y="7237"/>
                  </a:cubicBezTo>
                  <a:cubicBezTo>
                    <a:pt x="6669" y="7272"/>
                    <a:pt x="6743" y="7289"/>
                    <a:pt x="6817" y="7289"/>
                  </a:cubicBezTo>
                  <a:cubicBezTo>
                    <a:pt x="6904" y="7289"/>
                    <a:pt x="7012" y="7254"/>
                    <a:pt x="7121" y="7220"/>
                  </a:cubicBezTo>
                  <a:cubicBezTo>
                    <a:pt x="7863" y="6912"/>
                    <a:pt x="8639" y="6244"/>
                    <a:pt x="9255" y="5719"/>
                  </a:cubicBezTo>
                  <a:cubicBezTo>
                    <a:pt x="9472" y="5679"/>
                    <a:pt x="9707" y="5519"/>
                    <a:pt x="9889" y="5337"/>
                  </a:cubicBezTo>
                  <a:cubicBezTo>
                    <a:pt x="9924" y="5302"/>
                    <a:pt x="10015" y="5211"/>
                    <a:pt x="10106" y="5102"/>
                  </a:cubicBezTo>
                  <a:cubicBezTo>
                    <a:pt x="10249" y="4903"/>
                    <a:pt x="10266" y="4833"/>
                    <a:pt x="10249" y="4794"/>
                  </a:cubicBezTo>
                  <a:cubicBezTo>
                    <a:pt x="10232" y="4760"/>
                    <a:pt x="10214" y="4742"/>
                    <a:pt x="10180" y="4725"/>
                  </a:cubicBezTo>
                  <a:lnTo>
                    <a:pt x="10123" y="4725"/>
                  </a:lnTo>
                  <a:cubicBezTo>
                    <a:pt x="10197" y="4616"/>
                    <a:pt x="10232" y="4525"/>
                    <a:pt x="10232" y="4469"/>
                  </a:cubicBezTo>
                  <a:cubicBezTo>
                    <a:pt x="10232" y="4417"/>
                    <a:pt x="10214" y="4378"/>
                    <a:pt x="10180" y="4343"/>
                  </a:cubicBezTo>
                  <a:cubicBezTo>
                    <a:pt x="10169" y="4334"/>
                    <a:pt x="10155" y="4330"/>
                    <a:pt x="10141" y="4330"/>
                  </a:cubicBezTo>
                  <a:cubicBezTo>
                    <a:pt x="10127" y="4330"/>
                    <a:pt x="10114" y="4334"/>
                    <a:pt x="10106" y="4343"/>
                  </a:cubicBezTo>
                  <a:cubicBezTo>
                    <a:pt x="10106" y="4308"/>
                    <a:pt x="10106" y="4269"/>
                    <a:pt x="10088" y="4252"/>
                  </a:cubicBezTo>
                  <a:cubicBezTo>
                    <a:pt x="10088" y="4235"/>
                    <a:pt x="10071" y="4200"/>
                    <a:pt x="10032" y="4200"/>
                  </a:cubicBezTo>
                  <a:cubicBezTo>
                    <a:pt x="10014" y="4186"/>
                    <a:pt x="9995" y="4180"/>
                    <a:pt x="9976" y="4180"/>
                  </a:cubicBezTo>
                  <a:cubicBezTo>
                    <a:pt x="9941" y="4180"/>
                    <a:pt x="9905" y="4201"/>
                    <a:pt x="9871" y="4235"/>
                  </a:cubicBezTo>
                  <a:cubicBezTo>
                    <a:pt x="9871" y="4217"/>
                    <a:pt x="9854" y="4200"/>
                    <a:pt x="9832" y="4183"/>
                  </a:cubicBezTo>
                  <a:cubicBezTo>
                    <a:pt x="9798" y="4144"/>
                    <a:pt x="9763" y="4144"/>
                    <a:pt x="9746" y="4144"/>
                  </a:cubicBezTo>
                  <a:cubicBezTo>
                    <a:pt x="9672" y="4161"/>
                    <a:pt x="9615" y="4252"/>
                    <a:pt x="9529" y="4378"/>
                  </a:cubicBezTo>
                  <a:cubicBezTo>
                    <a:pt x="9472" y="4469"/>
                    <a:pt x="9399" y="4577"/>
                    <a:pt x="9312" y="4686"/>
                  </a:cubicBezTo>
                  <a:cubicBezTo>
                    <a:pt x="9290" y="4725"/>
                    <a:pt x="9221" y="4794"/>
                    <a:pt x="9182" y="4794"/>
                  </a:cubicBezTo>
                  <a:cubicBezTo>
                    <a:pt x="9182" y="4777"/>
                    <a:pt x="9182" y="4703"/>
                    <a:pt x="9203" y="4651"/>
                  </a:cubicBezTo>
                  <a:cubicBezTo>
                    <a:pt x="9221" y="4560"/>
                    <a:pt x="9238" y="4469"/>
                    <a:pt x="9164" y="4417"/>
                  </a:cubicBezTo>
                  <a:cubicBezTo>
                    <a:pt x="9147" y="4400"/>
                    <a:pt x="9112" y="4400"/>
                    <a:pt x="9073" y="4400"/>
                  </a:cubicBezTo>
                  <a:cubicBezTo>
                    <a:pt x="8947" y="4434"/>
                    <a:pt x="8804" y="4742"/>
                    <a:pt x="8787" y="4794"/>
                  </a:cubicBezTo>
                  <a:cubicBezTo>
                    <a:pt x="8713" y="4994"/>
                    <a:pt x="8678" y="5159"/>
                    <a:pt x="8696" y="5302"/>
                  </a:cubicBezTo>
                  <a:cubicBezTo>
                    <a:pt x="8405" y="5445"/>
                    <a:pt x="8097" y="5593"/>
                    <a:pt x="7811" y="5719"/>
                  </a:cubicBezTo>
                  <a:cubicBezTo>
                    <a:pt x="7411" y="5896"/>
                    <a:pt x="7069" y="6061"/>
                    <a:pt x="6852" y="6170"/>
                  </a:cubicBezTo>
                  <a:cubicBezTo>
                    <a:pt x="6778" y="6096"/>
                    <a:pt x="6708" y="6005"/>
                    <a:pt x="6617" y="5896"/>
                  </a:cubicBezTo>
                  <a:cubicBezTo>
                    <a:pt x="6635" y="5879"/>
                    <a:pt x="6635" y="5862"/>
                    <a:pt x="6652" y="5844"/>
                  </a:cubicBezTo>
                  <a:lnTo>
                    <a:pt x="6652" y="5827"/>
                  </a:lnTo>
                  <a:cubicBezTo>
                    <a:pt x="6652" y="5810"/>
                    <a:pt x="6669" y="5810"/>
                    <a:pt x="6669" y="5788"/>
                  </a:cubicBezTo>
                  <a:cubicBezTo>
                    <a:pt x="6669" y="5771"/>
                    <a:pt x="6669" y="5753"/>
                    <a:pt x="6652" y="5719"/>
                  </a:cubicBezTo>
                  <a:lnTo>
                    <a:pt x="6652" y="5701"/>
                  </a:lnTo>
                  <a:cubicBezTo>
                    <a:pt x="6652" y="5679"/>
                    <a:pt x="6635" y="5662"/>
                    <a:pt x="6635" y="5645"/>
                  </a:cubicBezTo>
                  <a:cubicBezTo>
                    <a:pt x="6617" y="5627"/>
                    <a:pt x="6617" y="5610"/>
                    <a:pt x="6600" y="5593"/>
                  </a:cubicBezTo>
                  <a:cubicBezTo>
                    <a:pt x="6578" y="5571"/>
                    <a:pt x="6561" y="5554"/>
                    <a:pt x="6544" y="5519"/>
                  </a:cubicBezTo>
                  <a:cubicBezTo>
                    <a:pt x="6509" y="5445"/>
                    <a:pt x="6452" y="5376"/>
                    <a:pt x="6400" y="5285"/>
                  </a:cubicBezTo>
                  <a:cubicBezTo>
                    <a:pt x="5984" y="4669"/>
                    <a:pt x="5459" y="4000"/>
                    <a:pt x="4791" y="3692"/>
                  </a:cubicBezTo>
                  <a:cubicBezTo>
                    <a:pt x="4756" y="3601"/>
                    <a:pt x="4700" y="3493"/>
                    <a:pt x="4648" y="3402"/>
                  </a:cubicBezTo>
                  <a:cubicBezTo>
                    <a:pt x="4609" y="3384"/>
                    <a:pt x="4591" y="3367"/>
                    <a:pt x="4574" y="3332"/>
                  </a:cubicBezTo>
                  <a:cubicBezTo>
                    <a:pt x="4500" y="3241"/>
                    <a:pt x="4409" y="3150"/>
                    <a:pt x="4339" y="3115"/>
                  </a:cubicBezTo>
                  <a:cubicBezTo>
                    <a:pt x="4322" y="3098"/>
                    <a:pt x="4300" y="3098"/>
                    <a:pt x="4283" y="3098"/>
                  </a:cubicBezTo>
                  <a:lnTo>
                    <a:pt x="4300" y="3076"/>
                  </a:lnTo>
                  <a:cubicBezTo>
                    <a:pt x="4431" y="2989"/>
                    <a:pt x="4517" y="2859"/>
                    <a:pt x="4591" y="2716"/>
                  </a:cubicBezTo>
                  <a:cubicBezTo>
                    <a:pt x="4648" y="2625"/>
                    <a:pt x="4665" y="2534"/>
                    <a:pt x="4700" y="2425"/>
                  </a:cubicBezTo>
                  <a:cubicBezTo>
                    <a:pt x="4717" y="2317"/>
                    <a:pt x="4717" y="2230"/>
                    <a:pt x="4734" y="2122"/>
                  </a:cubicBezTo>
                  <a:cubicBezTo>
                    <a:pt x="4734" y="1939"/>
                    <a:pt x="4717" y="1757"/>
                    <a:pt x="4682" y="1579"/>
                  </a:cubicBezTo>
                  <a:lnTo>
                    <a:pt x="4734" y="1579"/>
                  </a:lnTo>
                  <a:cubicBezTo>
                    <a:pt x="4773" y="1579"/>
                    <a:pt x="4808" y="1579"/>
                    <a:pt x="4843" y="1558"/>
                  </a:cubicBezTo>
                  <a:cubicBezTo>
                    <a:pt x="4934" y="1523"/>
                    <a:pt x="4990" y="1449"/>
                    <a:pt x="5025" y="1362"/>
                  </a:cubicBezTo>
                  <a:cubicBezTo>
                    <a:pt x="5060" y="1232"/>
                    <a:pt x="5025" y="1037"/>
                    <a:pt x="4917" y="889"/>
                  </a:cubicBezTo>
                  <a:cubicBezTo>
                    <a:pt x="4843" y="798"/>
                    <a:pt x="4808" y="690"/>
                    <a:pt x="4773" y="581"/>
                  </a:cubicBezTo>
                  <a:cubicBezTo>
                    <a:pt x="4700" y="364"/>
                    <a:pt x="4648" y="169"/>
                    <a:pt x="4409" y="61"/>
                  </a:cubicBezTo>
                  <a:cubicBezTo>
                    <a:pt x="4331" y="21"/>
                    <a:pt x="4242" y="2"/>
                    <a:pt x="4153" y="2"/>
                  </a:cubicBezTo>
                  <a:cubicBezTo>
                    <a:pt x="4079" y="2"/>
                    <a:pt x="4006" y="15"/>
                    <a:pt x="3940" y="39"/>
                  </a:cubicBezTo>
                  <a:cubicBezTo>
                    <a:pt x="3867" y="78"/>
                    <a:pt x="3814" y="113"/>
                    <a:pt x="3780" y="169"/>
                  </a:cubicBezTo>
                  <a:cubicBezTo>
                    <a:pt x="3723" y="130"/>
                    <a:pt x="3689" y="113"/>
                    <a:pt x="3650" y="95"/>
                  </a:cubicBezTo>
                  <a:cubicBezTo>
                    <a:pt x="3535" y="38"/>
                    <a:pt x="3401" y="0"/>
                    <a:pt x="326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3203035" y="4582989"/>
              <a:ext cx="54127" cy="58596"/>
            </a:xfrm>
            <a:custGeom>
              <a:avLst/>
              <a:gdLst/>
              <a:ahLst/>
              <a:cxnLst/>
              <a:rect l="l" t="t" r="r" b="b"/>
              <a:pathLst>
                <a:path w="1320" h="1429" extrusionOk="0">
                  <a:moveTo>
                    <a:pt x="1176" y="109"/>
                  </a:moveTo>
                  <a:lnTo>
                    <a:pt x="1176" y="196"/>
                  </a:lnTo>
                  <a:cubicBezTo>
                    <a:pt x="1193" y="252"/>
                    <a:pt x="1193" y="326"/>
                    <a:pt x="1211" y="378"/>
                  </a:cubicBezTo>
                  <a:cubicBezTo>
                    <a:pt x="994" y="396"/>
                    <a:pt x="794" y="413"/>
                    <a:pt x="633" y="435"/>
                  </a:cubicBezTo>
                  <a:cubicBezTo>
                    <a:pt x="417" y="452"/>
                    <a:pt x="234" y="452"/>
                    <a:pt x="91" y="469"/>
                  </a:cubicBezTo>
                  <a:lnTo>
                    <a:pt x="91" y="413"/>
                  </a:lnTo>
                  <a:lnTo>
                    <a:pt x="91" y="252"/>
                  </a:lnTo>
                  <a:cubicBezTo>
                    <a:pt x="91" y="235"/>
                    <a:pt x="108" y="235"/>
                    <a:pt x="108" y="218"/>
                  </a:cubicBezTo>
                  <a:lnTo>
                    <a:pt x="161" y="218"/>
                  </a:lnTo>
                  <a:lnTo>
                    <a:pt x="178" y="196"/>
                  </a:lnTo>
                  <a:lnTo>
                    <a:pt x="308" y="196"/>
                  </a:lnTo>
                  <a:cubicBezTo>
                    <a:pt x="325" y="196"/>
                    <a:pt x="343" y="179"/>
                    <a:pt x="360" y="179"/>
                  </a:cubicBezTo>
                  <a:lnTo>
                    <a:pt x="417" y="179"/>
                  </a:lnTo>
                  <a:cubicBezTo>
                    <a:pt x="451" y="179"/>
                    <a:pt x="486" y="179"/>
                    <a:pt x="525" y="161"/>
                  </a:cubicBezTo>
                  <a:cubicBezTo>
                    <a:pt x="594" y="161"/>
                    <a:pt x="668" y="144"/>
                    <a:pt x="720" y="144"/>
                  </a:cubicBezTo>
                  <a:lnTo>
                    <a:pt x="829" y="144"/>
                  </a:lnTo>
                  <a:cubicBezTo>
                    <a:pt x="850" y="127"/>
                    <a:pt x="868" y="127"/>
                    <a:pt x="885" y="127"/>
                  </a:cubicBezTo>
                  <a:lnTo>
                    <a:pt x="994" y="127"/>
                  </a:lnTo>
                  <a:cubicBezTo>
                    <a:pt x="1011" y="109"/>
                    <a:pt x="1046" y="109"/>
                    <a:pt x="1067" y="109"/>
                  </a:cubicBezTo>
                  <a:close/>
                  <a:moveTo>
                    <a:pt x="1211" y="469"/>
                  </a:moveTo>
                  <a:lnTo>
                    <a:pt x="1211" y="469"/>
                  </a:lnTo>
                  <a:cubicBezTo>
                    <a:pt x="1228" y="721"/>
                    <a:pt x="1211" y="977"/>
                    <a:pt x="1067" y="1155"/>
                  </a:cubicBezTo>
                  <a:cubicBezTo>
                    <a:pt x="976" y="1263"/>
                    <a:pt x="829" y="1337"/>
                    <a:pt x="651" y="1337"/>
                  </a:cubicBezTo>
                  <a:cubicBezTo>
                    <a:pt x="560" y="1320"/>
                    <a:pt x="486" y="1302"/>
                    <a:pt x="417" y="1263"/>
                  </a:cubicBezTo>
                  <a:cubicBezTo>
                    <a:pt x="343" y="1229"/>
                    <a:pt x="269" y="1172"/>
                    <a:pt x="234" y="1120"/>
                  </a:cubicBezTo>
                  <a:cubicBezTo>
                    <a:pt x="143" y="977"/>
                    <a:pt x="108" y="760"/>
                    <a:pt x="91" y="560"/>
                  </a:cubicBezTo>
                  <a:cubicBezTo>
                    <a:pt x="252" y="560"/>
                    <a:pt x="417" y="543"/>
                    <a:pt x="651" y="521"/>
                  </a:cubicBezTo>
                  <a:cubicBezTo>
                    <a:pt x="811" y="504"/>
                    <a:pt x="994" y="487"/>
                    <a:pt x="1211" y="469"/>
                  </a:cubicBezTo>
                  <a:close/>
                  <a:moveTo>
                    <a:pt x="1154" y="1"/>
                  </a:moveTo>
                  <a:cubicBezTo>
                    <a:pt x="1137" y="18"/>
                    <a:pt x="1119" y="18"/>
                    <a:pt x="1102" y="18"/>
                  </a:cubicBezTo>
                  <a:lnTo>
                    <a:pt x="1011" y="18"/>
                  </a:lnTo>
                  <a:cubicBezTo>
                    <a:pt x="903" y="35"/>
                    <a:pt x="777" y="53"/>
                    <a:pt x="651" y="53"/>
                  </a:cubicBezTo>
                  <a:cubicBezTo>
                    <a:pt x="594" y="70"/>
                    <a:pt x="542" y="70"/>
                    <a:pt x="503" y="70"/>
                  </a:cubicBezTo>
                  <a:cubicBezTo>
                    <a:pt x="343" y="88"/>
                    <a:pt x="217" y="109"/>
                    <a:pt x="126" y="127"/>
                  </a:cubicBezTo>
                  <a:cubicBezTo>
                    <a:pt x="91" y="127"/>
                    <a:pt x="52" y="144"/>
                    <a:pt x="35" y="161"/>
                  </a:cubicBezTo>
                  <a:cubicBezTo>
                    <a:pt x="35" y="161"/>
                    <a:pt x="35" y="179"/>
                    <a:pt x="17" y="179"/>
                  </a:cubicBezTo>
                  <a:cubicBezTo>
                    <a:pt x="17" y="196"/>
                    <a:pt x="0" y="218"/>
                    <a:pt x="0" y="252"/>
                  </a:cubicBezTo>
                  <a:lnTo>
                    <a:pt x="0" y="413"/>
                  </a:lnTo>
                  <a:lnTo>
                    <a:pt x="0" y="469"/>
                  </a:lnTo>
                  <a:lnTo>
                    <a:pt x="0" y="521"/>
                  </a:lnTo>
                  <a:lnTo>
                    <a:pt x="0" y="543"/>
                  </a:lnTo>
                  <a:cubicBezTo>
                    <a:pt x="17" y="738"/>
                    <a:pt x="52" y="1012"/>
                    <a:pt x="161" y="1172"/>
                  </a:cubicBezTo>
                  <a:cubicBezTo>
                    <a:pt x="252" y="1320"/>
                    <a:pt x="451" y="1411"/>
                    <a:pt x="651" y="1428"/>
                  </a:cubicBezTo>
                  <a:lnTo>
                    <a:pt x="686" y="1428"/>
                  </a:lnTo>
                  <a:cubicBezTo>
                    <a:pt x="868" y="1428"/>
                    <a:pt x="1046" y="1337"/>
                    <a:pt x="1137" y="1211"/>
                  </a:cubicBezTo>
                  <a:cubicBezTo>
                    <a:pt x="1319" y="994"/>
                    <a:pt x="1319" y="704"/>
                    <a:pt x="1302" y="413"/>
                  </a:cubicBezTo>
                  <a:cubicBezTo>
                    <a:pt x="1302" y="361"/>
                    <a:pt x="1284" y="304"/>
                    <a:pt x="1284" y="252"/>
                  </a:cubicBezTo>
                  <a:cubicBezTo>
                    <a:pt x="1284" y="235"/>
                    <a:pt x="1284" y="196"/>
                    <a:pt x="1263" y="179"/>
                  </a:cubicBezTo>
                  <a:lnTo>
                    <a:pt x="1263" y="109"/>
                  </a:lnTo>
                  <a:cubicBezTo>
                    <a:pt x="1263" y="70"/>
                    <a:pt x="1245" y="35"/>
                    <a:pt x="1228" y="35"/>
                  </a:cubicBezTo>
                  <a:lnTo>
                    <a:pt x="1228" y="18"/>
                  </a:lnTo>
                  <a:cubicBezTo>
                    <a:pt x="1211" y="1"/>
                    <a:pt x="1176" y="1"/>
                    <a:pt x="115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3269420" y="4415366"/>
              <a:ext cx="14721" cy="8406"/>
            </a:xfrm>
            <a:custGeom>
              <a:avLst/>
              <a:gdLst/>
              <a:ahLst/>
              <a:cxnLst/>
              <a:rect l="l" t="t" r="r" b="b"/>
              <a:pathLst>
                <a:path w="359" h="205" extrusionOk="0">
                  <a:moveTo>
                    <a:pt x="214" y="1"/>
                  </a:moveTo>
                  <a:cubicBezTo>
                    <a:pt x="113" y="1"/>
                    <a:pt x="1" y="53"/>
                    <a:pt x="43" y="145"/>
                  </a:cubicBezTo>
                  <a:cubicBezTo>
                    <a:pt x="56" y="187"/>
                    <a:pt x="105" y="205"/>
                    <a:pt x="160" y="205"/>
                  </a:cubicBezTo>
                  <a:cubicBezTo>
                    <a:pt x="248" y="205"/>
                    <a:pt x="351" y="159"/>
                    <a:pt x="351" y="93"/>
                  </a:cubicBezTo>
                  <a:cubicBezTo>
                    <a:pt x="358" y="30"/>
                    <a:pt x="290" y="1"/>
                    <a:pt x="21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3240266" y="4420983"/>
              <a:ext cx="15705" cy="9021"/>
            </a:xfrm>
            <a:custGeom>
              <a:avLst/>
              <a:gdLst/>
              <a:ahLst/>
              <a:cxnLst/>
              <a:rect l="l" t="t" r="r" b="b"/>
              <a:pathLst>
                <a:path w="383" h="220" extrusionOk="0">
                  <a:moveTo>
                    <a:pt x="259" y="1"/>
                  </a:moveTo>
                  <a:cubicBezTo>
                    <a:pt x="152" y="1"/>
                    <a:pt x="1" y="104"/>
                    <a:pt x="51" y="190"/>
                  </a:cubicBezTo>
                  <a:cubicBezTo>
                    <a:pt x="70" y="211"/>
                    <a:pt x="106" y="220"/>
                    <a:pt x="146" y="220"/>
                  </a:cubicBezTo>
                  <a:cubicBezTo>
                    <a:pt x="249" y="220"/>
                    <a:pt x="383" y="160"/>
                    <a:pt x="355" y="82"/>
                  </a:cubicBezTo>
                  <a:cubicBezTo>
                    <a:pt x="349" y="23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3248221" y="4434433"/>
              <a:ext cx="8939" cy="9267"/>
            </a:xfrm>
            <a:custGeom>
              <a:avLst/>
              <a:gdLst/>
              <a:ahLst/>
              <a:cxnLst/>
              <a:rect l="l" t="t" r="r" b="b"/>
              <a:pathLst>
                <a:path w="218" h="226" extrusionOk="0">
                  <a:moveTo>
                    <a:pt x="101" y="1"/>
                  </a:moveTo>
                  <a:cubicBezTo>
                    <a:pt x="92" y="1"/>
                    <a:pt x="83" y="2"/>
                    <a:pt x="74" y="5"/>
                  </a:cubicBezTo>
                  <a:cubicBezTo>
                    <a:pt x="17" y="5"/>
                    <a:pt x="0" y="79"/>
                    <a:pt x="17" y="131"/>
                  </a:cubicBezTo>
                  <a:cubicBezTo>
                    <a:pt x="17" y="180"/>
                    <a:pt x="60" y="226"/>
                    <a:pt x="105" y="226"/>
                  </a:cubicBezTo>
                  <a:cubicBezTo>
                    <a:pt x="112" y="226"/>
                    <a:pt x="119" y="224"/>
                    <a:pt x="126" y="222"/>
                  </a:cubicBezTo>
                  <a:cubicBezTo>
                    <a:pt x="182" y="205"/>
                    <a:pt x="217" y="153"/>
                    <a:pt x="200" y="79"/>
                  </a:cubicBezTo>
                  <a:cubicBezTo>
                    <a:pt x="185" y="32"/>
                    <a:pt x="145" y="1"/>
                    <a:pt x="10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3275611" y="4428774"/>
              <a:ext cx="8939" cy="9636"/>
            </a:xfrm>
            <a:custGeom>
              <a:avLst/>
              <a:gdLst/>
              <a:ahLst/>
              <a:cxnLst/>
              <a:rect l="l" t="t" r="r" b="b"/>
              <a:pathLst>
                <a:path w="218" h="235" extrusionOk="0">
                  <a:moveTo>
                    <a:pt x="91" y="0"/>
                  </a:moveTo>
                  <a:cubicBezTo>
                    <a:pt x="35" y="17"/>
                    <a:pt x="0" y="74"/>
                    <a:pt x="18" y="143"/>
                  </a:cubicBezTo>
                  <a:cubicBezTo>
                    <a:pt x="35" y="200"/>
                    <a:pt x="91" y="234"/>
                    <a:pt x="143" y="234"/>
                  </a:cubicBezTo>
                  <a:cubicBezTo>
                    <a:pt x="200" y="217"/>
                    <a:pt x="217" y="161"/>
                    <a:pt x="200" y="91"/>
                  </a:cubicBezTo>
                  <a:cubicBezTo>
                    <a:pt x="182" y="35"/>
                    <a:pt x="126" y="0"/>
                    <a:pt x="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3263679" y="4459158"/>
              <a:ext cx="17837" cy="9677"/>
            </a:xfrm>
            <a:custGeom>
              <a:avLst/>
              <a:gdLst/>
              <a:ahLst/>
              <a:cxnLst/>
              <a:rect l="l" t="t" r="r" b="b"/>
              <a:pathLst>
                <a:path w="435" h="236" extrusionOk="0">
                  <a:moveTo>
                    <a:pt x="400" y="1"/>
                  </a:moveTo>
                  <a:cubicBezTo>
                    <a:pt x="382" y="1"/>
                    <a:pt x="348" y="18"/>
                    <a:pt x="348" y="36"/>
                  </a:cubicBezTo>
                  <a:cubicBezTo>
                    <a:pt x="348" y="70"/>
                    <a:pt x="309" y="109"/>
                    <a:pt x="274" y="127"/>
                  </a:cubicBezTo>
                  <a:cubicBezTo>
                    <a:pt x="253" y="133"/>
                    <a:pt x="231" y="137"/>
                    <a:pt x="208" y="137"/>
                  </a:cubicBezTo>
                  <a:cubicBezTo>
                    <a:pt x="168" y="137"/>
                    <a:pt x="127" y="125"/>
                    <a:pt x="92" y="92"/>
                  </a:cubicBezTo>
                  <a:cubicBezTo>
                    <a:pt x="83" y="81"/>
                    <a:pt x="70" y="76"/>
                    <a:pt x="57" y="76"/>
                  </a:cubicBezTo>
                  <a:cubicBezTo>
                    <a:pt x="44" y="76"/>
                    <a:pt x="31" y="81"/>
                    <a:pt x="22" y="92"/>
                  </a:cubicBezTo>
                  <a:cubicBezTo>
                    <a:pt x="1" y="109"/>
                    <a:pt x="1" y="127"/>
                    <a:pt x="22" y="144"/>
                  </a:cubicBezTo>
                  <a:cubicBezTo>
                    <a:pt x="74" y="201"/>
                    <a:pt x="148" y="235"/>
                    <a:pt x="218" y="235"/>
                  </a:cubicBezTo>
                  <a:cubicBezTo>
                    <a:pt x="239" y="235"/>
                    <a:pt x="274" y="235"/>
                    <a:pt x="291" y="218"/>
                  </a:cubicBezTo>
                  <a:cubicBezTo>
                    <a:pt x="382" y="201"/>
                    <a:pt x="434" y="127"/>
                    <a:pt x="434" y="36"/>
                  </a:cubicBezTo>
                  <a:cubicBezTo>
                    <a:pt x="434" y="18"/>
                    <a:pt x="417" y="1"/>
                    <a:pt x="40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31"/>
          <p:cNvGrpSpPr/>
          <p:nvPr/>
        </p:nvGrpSpPr>
        <p:grpSpPr>
          <a:xfrm>
            <a:off x="3311616" y="2750363"/>
            <a:ext cx="623695" cy="735402"/>
            <a:chOff x="4339414" y="2369963"/>
            <a:chExt cx="241200" cy="284400"/>
          </a:xfrm>
        </p:grpSpPr>
        <p:sp>
          <p:nvSpPr>
            <p:cNvPr id="741" name="Google Shape;741;p31"/>
            <p:cNvSpPr/>
            <p:nvPr/>
          </p:nvSpPr>
          <p:spPr>
            <a:xfrm rot="6785173">
              <a:off x="4339514" y="2432394"/>
              <a:ext cx="241000" cy="159537"/>
            </a:xfrm>
            <a:prstGeom prst="roundRect">
              <a:avLst>
                <a:gd name="adj" fmla="val 49584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4389845" y="2421484"/>
              <a:ext cx="138638" cy="181775"/>
            </a:xfrm>
            <a:custGeom>
              <a:avLst/>
              <a:gdLst/>
              <a:ahLst/>
              <a:cxnLst/>
              <a:rect l="l" t="t" r="r" b="b"/>
              <a:pathLst>
                <a:path w="3381" h="4433" extrusionOk="0">
                  <a:moveTo>
                    <a:pt x="2079" y="1"/>
                  </a:moveTo>
                  <a:cubicBezTo>
                    <a:pt x="1885" y="1"/>
                    <a:pt x="1692" y="46"/>
                    <a:pt x="1519" y="143"/>
                  </a:cubicBezTo>
                  <a:cubicBezTo>
                    <a:pt x="1354" y="217"/>
                    <a:pt x="1246" y="325"/>
                    <a:pt x="1154" y="433"/>
                  </a:cubicBezTo>
                  <a:cubicBezTo>
                    <a:pt x="903" y="737"/>
                    <a:pt x="829" y="1136"/>
                    <a:pt x="703" y="1518"/>
                  </a:cubicBezTo>
                  <a:cubicBezTo>
                    <a:pt x="612" y="1822"/>
                    <a:pt x="434" y="2147"/>
                    <a:pt x="269" y="2473"/>
                  </a:cubicBezTo>
                  <a:cubicBezTo>
                    <a:pt x="109" y="2837"/>
                    <a:pt x="0" y="3197"/>
                    <a:pt x="126" y="3579"/>
                  </a:cubicBezTo>
                  <a:cubicBezTo>
                    <a:pt x="303" y="4084"/>
                    <a:pt x="933" y="4433"/>
                    <a:pt x="1497" y="4433"/>
                  </a:cubicBezTo>
                  <a:cubicBezTo>
                    <a:pt x="1679" y="4433"/>
                    <a:pt x="1854" y="4396"/>
                    <a:pt x="2005" y="4317"/>
                  </a:cubicBezTo>
                  <a:cubicBezTo>
                    <a:pt x="2690" y="3957"/>
                    <a:pt x="2673" y="2998"/>
                    <a:pt x="2964" y="2403"/>
                  </a:cubicBezTo>
                  <a:cubicBezTo>
                    <a:pt x="3146" y="2039"/>
                    <a:pt x="3363" y="1679"/>
                    <a:pt x="3380" y="1301"/>
                  </a:cubicBezTo>
                  <a:cubicBezTo>
                    <a:pt x="3380" y="1154"/>
                    <a:pt x="3363" y="993"/>
                    <a:pt x="3306" y="828"/>
                  </a:cubicBezTo>
                  <a:cubicBezTo>
                    <a:pt x="3306" y="794"/>
                    <a:pt x="3289" y="776"/>
                    <a:pt x="3272" y="737"/>
                  </a:cubicBezTo>
                  <a:cubicBezTo>
                    <a:pt x="3064" y="287"/>
                    <a:pt x="2568" y="1"/>
                    <a:pt x="2079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4421664" y="2421484"/>
              <a:ext cx="106818" cy="101733"/>
            </a:xfrm>
            <a:custGeom>
              <a:avLst/>
              <a:gdLst/>
              <a:ahLst/>
              <a:cxnLst/>
              <a:rect l="l" t="t" r="r" b="b"/>
              <a:pathLst>
                <a:path w="2605" h="2481" extrusionOk="0">
                  <a:moveTo>
                    <a:pt x="1303" y="1"/>
                  </a:moveTo>
                  <a:cubicBezTo>
                    <a:pt x="1109" y="1"/>
                    <a:pt x="916" y="46"/>
                    <a:pt x="743" y="143"/>
                  </a:cubicBezTo>
                  <a:cubicBezTo>
                    <a:pt x="578" y="217"/>
                    <a:pt x="470" y="325"/>
                    <a:pt x="378" y="433"/>
                  </a:cubicBezTo>
                  <a:cubicBezTo>
                    <a:pt x="344" y="486"/>
                    <a:pt x="309" y="559"/>
                    <a:pt x="287" y="611"/>
                  </a:cubicBezTo>
                  <a:cubicBezTo>
                    <a:pt x="1" y="1371"/>
                    <a:pt x="270" y="2169"/>
                    <a:pt x="886" y="2403"/>
                  </a:cubicBezTo>
                  <a:cubicBezTo>
                    <a:pt x="1007" y="2456"/>
                    <a:pt x="1130" y="2481"/>
                    <a:pt x="1252" y="2481"/>
                  </a:cubicBezTo>
                  <a:cubicBezTo>
                    <a:pt x="1292" y="2481"/>
                    <a:pt x="1332" y="2478"/>
                    <a:pt x="1372" y="2473"/>
                  </a:cubicBezTo>
                  <a:cubicBezTo>
                    <a:pt x="1862" y="2421"/>
                    <a:pt x="2331" y="2039"/>
                    <a:pt x="2548" y="1479"/>
                  </a:cubicBezTo>
                  <a:cubicBezTo>
                    <a:pt x="2565" y="1427"/>
                    <a:pt x="2587" y="1371"/>
                    <a:pt x="2604" y="1301"/>
                  </a:cubicBezTo>
                  <a:cubicBezTo>
                    <a:pt x="2604" y="1154"/>
                    <a:pt x="2587" y="993"/>
                    <a:pt x="2530" y="828"/>
                  </a:cubicBezTo>
                  <a:cubicBezTo>
                    <a:pt x="2530" y="811"/>
                    <a:pt x="2530" y="794"/>
                    <a:pt x="2513" y="776"/>
                  </a:cubicBezTo>
                  <a:cubicBezTo>
                    <a:pt x="2513" y="776"/>
                    <a:pt x="2513" y="759"/>
                    <a:pt x="2496" y="737"/>
                  </a:cubicBezTo>
                  <a:cubicBezTo>
                    <a:pt x="2288" y="287"/>
                    <a:pt x="1792" y="1"/>
                    <a:pt x="1303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4392675" y="2474829"/>
              <a:ext cx="135809" cy="128141"/>
            </a:xfrm>
            <a:custGeom>
              <a:avLst/>
              <a:gdLst/>
              <a:ahLst/>
              <a:cxnLst/>
              <a:rect l="l" t="t" r="r" b="b"/>
              <a:pathLst>
                <a:path w="3312" h="3125" extrusionOk="0">
                  <a:moveTo>
                    <a:pt x="3311" y="0"/>
                  </a:moveTo>
                  <a:cubicBezTo>
                    <a:pt x="3294" y="70"/>
                    <a:pt x="3272" y="126"/>
                    <a:pt x="3255" y="178"/>
                  </a:cubicBezTo>
                  <a:cubicBezTo>
                    <a:pt x="3038" y="738"/>
                    <a:pt x="2569" y="1120"/>
                    <a:pt x="2079" y="1172"/>
                  </a:cubicBezTo>
                  <a:cubicBezTo>
                    <a:pt x="1918" y="1571"/>
                    <a:pt x="1719" y="1914"/>
                    <a:pt x="1393" y="1987"/>
                  </a:cubicBezTo>
                  <a:cubicBezTo>
                    <a:pt x="1341" y="2005"/>
                    <a:pt x="1285" y="2005"/>
                    <a:pt x="1233" y="2005"/>
                  </a:cubicBezTo>
                  <a:cubicBezTo>
                    <a:pt x="868" y="2005"/>
                    <a:pt x="543" y="1679"/>
                    <a:pt x="309" y="1354"/>
                  </a:cubicBezTo>
                  <a:cubicBezTo>
                    <a:pt x="274" y="1302"/>
                    <a:pt x="235" y="1228"/>
                    <a:pt x="200" y="1172"/>
                  </a:cubicBezTo>
                  <a:cubicBezTo>
                    <a:pt x="92" y="1428"/>
                    <a:pt x="1" y="1679"/>
                    <a:pt x="1" y="1931"/>
                  </a:cubicBezTo>
                  <a:cubicBezTo>
                    <a:pt x="1" y="2039"/>
                    <a:pt x="18" y="2170"/>
                    <a:pt x="57" y="2278"/>
                  </a:cubicBezTo>
                  <a:cubicBezTo>
                    <a:pt x="235" y="2781"/>
                    <a:pt x="868" y="3124"/>
                    <a:pt x="1428" y="3124"/>
                  </a:cubicBezTo>
                  <a:cubicBezTo>
                    <a:pt x="1610" y="3124"/>
                    <a:pt x="1793" y="3089"/>
                    <a:pt x="1936" y="3016"/>
                  </a:cubicBezTo>
                  <a:cubicBezTo>
                    <a:pt x="2621" y="2656"/>
                    <a:pt x="2604" y="1697"/>
                    <a:pt x="2895" y="1102"/>
                  </a:cubicBezTo>
                  <a:cubicBezTo>
                    <a:pt x="3077" y="738"/>
                    <a:pt x="3294" y="378"/>
                    <a:pt x="3311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4477880" y="2451703"/>
              <a:ext cx="50600" cy="71185"/>
            </a:xfrm>
            <a:custGeom>
              <a:avLst/>
              <a:gdLst/>
              <a:ahLst/>
              <a:cxnLst/>
              <a:rect l="l" t="t" r="r" b="b"/>
              <a:pathLst>
                <a:path w="1234" h="1736" extrusionOk="0">
                  <a:moveTo>
                    <a:pt x="1125" y="0"/>
                  </a:moveTo>
                  <a:cubicBezTo>
                    <a:pt x="925" y="39"/>
                    <a:pt x="708" y="165"/>
                    <a:pt x="526" y="456"/>
                  </a:cubicBezTo>
                  <a:cubicBezTo>
                    <a:pt x="326" y="781"/>
                    <a:pt x="183" y="1284"/>
                    <a:pt x="1" y="1736"/>
                  </a:cubicBezTo>
                  <a:cubicBezTo>
                    <a:pt x="491" y="1684"/>
                    <a:pt x="960" y="1302"/>
                    <a:pt x="1177" y="742"/>
                  </a:cubicBezTo>
                  <a:cubicBezTo>
                    <a:pt x="1194" y="690"/>
                    <a:pt x="1216" y="634"/>
                    <a:pt x="1233" y="564"/>
                  </a:cubicBezTo>
                  <a:lnTo>
                    <a:pt x="1233" y="490"/>
                  </a:lnTo>
                  <a:cubicBezTo>
                    <a:pt x="1233" y="365"/>
                    <a:pt x="1216" y="239"/>
                    <a:pt x="1159" y="91"/>
                  </a:cubicBezTo>
                  <a:cubicBezTo>
                    <a:pt x="1159" y="74"/>
                    <a:pt x="1159" y="57"/>
                    <a:pt x="1142" y="39"/>
                  </a:cubicBezTo>
                  <a:cubicBezTo>
                    <a:pt x="1142" y="39"/>
                    <a:pt x="1142" y="22"/>
                    <a:pt x="1125" y="0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4466850" y="2443872"/>
              <a:ext cx="27473" cy="36248"/>
            </a:xfrm>
            <a:custGeom>
              <a:avLst/>
              <a:gdLst/>
              <a:ahLst/>
              <a:cxnLst/>
              <a:rect l="l" t="t" r="r" b="b"/>
              <a:pathLst>
                <a:path w="670" h="884" extrusionOk="0">
                  <a:moveTo>
                    <a:pt x="435" y="1"/>
                  </a:moveTo>
                  <a:cubicBezTo>
                    <a:pt x="342" y="1"/>
                    <a:pt x="245" y="54"/>
                    <a:pt x="218" y="139"/>
                  </a:cubicBezTo>
                  <a:lnTo>
                    <a:pt x="36" y="590"/>
                  </a:lnTo>
                  <a:cubicBezTo>
                    <a:pt x="1" y="699"/>
                    <a:pt x="53" y="825"/>
                    <a:pt x="183" y="864"/>
                  </a:cubicBezTo>
                  <a:cubicBezTo>
                    <a:pt x="211" y="877"/>
                    <a:pt x="240" y="884"/>
                    <a:pt x="269" y="884"/>
                  </a:cubicBezTo>
                  <a:cubicBezTo>
                    <a:pt x="351" y="884"/>
                    <a:pt x="426" y="830"/>
                    <a:pt x="452" y="734"/>
                  </a:cubicBezTo>
                  <a:lnTo>
                    <a:pt x="634" y="300"/>
                  </a:lnTo>
                  <a:cubicBezTo>
                    <a:pt x="669" y="191"/>
                    <a:pt x="617" y="65"/>
                    <a:pt x="509" y="13"/>
                  </a:cubicBezTo>
                  <a:cubicBezTo>
                    <a:pt x="485" y="5"/>
                    <a:pt x="460" y="1"/>
                    <a:pt x="435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4440198" y="2431037"/>
              <a:ext cx="43793" cy="25136"/>
            </a:xfrm>
            <a:custGeom>
              <a:avLst/>
              <a:gdLst/>
              <a:ahLst/>
              <a:cxnLst/>
              <a:rect l="l" t="t" r="r" b="b"/>
              <a:pathLst>
                <a:path w="1068" h="613" extrusionOk="0">
                  <a:moveTo>
                    <a:pt x="725" y="1"/>
                  </a:moveTo>
                  <a:cubicBezTo>
                    <a:pt x="616" y="18"/>
                    <a:pt x="525" y="53"/>
                    <a:pt x="417" y="109"/>
                  </a:cubicBezTo>
                  <a:cubicBezTo>
                    <a:pt x="326" y="144"/>
                    <a:pt x="234" y="218"/>
                    <a:pt x="182" y="287"/>
                  </a:cubicBezTo>
                  <a:cubicBezTo>
                    <a:pt x="109" y="361"/>
                    <a:pt x="35" y="469"/>
                    <a:pt x="18" y="561"/>
                  </a:cubicBezTo>
                  <a:cubicBezTo>
                    <a:pt x="0" y="578"/>
                    <a:pt x="18" y="595"/>
                    <a:pt x="35" y="613"/>
                  </a:cubicBezTo>
                  <a:lnTo>
                    <a:pt x="52" y="613"/>
                  </a:lnTo>
                  <a:cubicBezTo>
                    <a:pt x="74" y="613"/>
                    <a:pt x="91" y="613"/>
                    <a:pt x="91" y="595"/>
                  </a:cubicBezTo>
                  <a:cubicBezTo>
                    <a:pt x="143" y="526"/>
                    <a:pt x="217" y="469"/>
                    <a:pt x="291" y="417"/>
                  </a:cubicBezTo>
                  <a:cubicBezTo>
                    <a:pt x="360" y="344"/>
                    <a:pt x="434" y="309"/>
                    <a:pt x="508" y="253"/>
                  </a:cubicBezTo>
                  <a:cubicBezTo>
                    <a:pt x="577" y="218"/>
                    <a:pt x="668" y="179"/>
                    <a:pt x="759" y="161"/>
                  </a:cubicBezTo>
                  <a:cubicBezTo>
                    <a:pt x="851" y="144"/>
                    <a:pt x="942" y="127"/>
                    <a:pt x="1028" y="109"/>
                  </a:cubicBezTo>
                  <a:cubicBezTo>
                    <a:pt x="1050" y="109"/>
                    <a:pt x="1067" y="109"/>
                    <a:pt x="1067" y="92"/>
                  </a:cubicBezTo>
                  <a:cubicBezTo>
                    <a:pt x="1067" y="70"/>
                    <a:pt x="1067" y="36"/>
                    <a:pt x="1028" y="36"/>
                  </a:cubicBezTo>
                  <a:cubicBezTo>
                    <a:pt x="976" y="18"/>
                    <a:pt x="903" y="1"/>
                    <a:pt x="833" y="1"/>
                  </a:cubicBezTo>
                  <a:close/>
                </a:path>
              </a:pathLst>
            </a:custGeom>
            <a:solidFill>
              <a:srgbClr val="C8A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4453524" y="2562167"/>
              <a:ext cx="22594" cy="14106"/>
            </a:xfrm>
            <a:custGeom>
              <a:avLst/>
              <a:gdLst/>
              <a:ahLst/>
              <a:cxnLst/>
              <a:rect l="l" t="t" r="r" b="b"/>
              <a:pathLst>
                <a:path w="551" h="344" extrusionOk="0">
                  <a:moveTo>
                    <a:pt x="200" y="1"/>
                  </a:moveTo>
                  <a:cubicBezTo>
                    <a:pt x="92" y="1"/>
                    <a:pt x="1" y="74"/>
                    <a:pt x="53" y="165"/>
                  </a:cubicBezTo>
                  <a:cubicBezTo>
                    <a:pt x="99" y="285"/>
                    <a:pt x="239" y="343"/>
                    <a:pt x="354" y="343"/>
                  </a:cubicBezTo>
                  <a:cubicBezTo>
                    <a:pt x="464" y="343"/>
                    <a:pt x="551" y="289"/>
                    <a:pt x="508" y="183"/>
                  </a:cubicBezTo>
                  <a:cubicBezTo>
                    <a:pt x="487" y="109"/>
                    <a:pt x="361" y="1"/>
                    <a:pt x="200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4405140" y="2544699"/>
              <a:ext cx="26202" cy="14680"/>
            </a:xfrm>
            <a:custGeom>
              <a:avLst/>
              <a:gdLst/>
              <a:ahLst/>
              <a:cxnLst/>
              <a:rect l="l" t="t" r="r" b="b"/>
              <a:pathLst>
                <a:path w="639" h="358" extrusionOk="0">
                  <a:moveTo>
                    <a:pt x="294" y="0"/>
                  </a:moveTo>
                  <a:cubicBezTo>
                    <a:pt x="251" y="0"/>
                    <a:pt x="212" y="11"/>
                    <a:pt x="187" y="32"/>
                  </a:cubicBezTo>
                  <a:cubicBezTo>
                    <a:pt x="0" y="106"/>
                    <a:pt x="228" y="357"/>
                    <a:pt x="433" y="357"/>
                  </a:cubicBezTo>
                  <a:cubicBezTo>
                    <a:pt x="466" y="357"/>
                    <a:pt x="499" y="351"/>
                    <a:pt x="530" y="335"/>
                  </a:cubicBezTo>
                  <a:cubicBezTo>
                    <a:pt x="638" y="283"/>
                    <a:pt x="621" y="175"/>
                    <a:pt x="530" y="101"/>
                  </a:cubicBezTo>
                  <a:cubicBezTo>
                    <a:pt x="461" y="32"/>
                    <a:pt x="370" y="0"/>
                    <a:pt x="294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4387508" y="2419679"/>
              <a:ext cx="143107" cy="185589"/>
            </a:xfrm>
            <a:custGeom>
              <a:avLst/>
              <a:gdLst/>
              <a:ahLst/>
              <a:cxnLst/>
              <a:rect l="l" t="t" r="r" b="b"/>
              <a:pathLst>
                <a:path w="3490" h="4526" extrusionOk="0">
                  <a:moveTo>
                    <a:pt x="2370" y="638"/>
                  </a:moveTo>
                  <a:cubicBezTo>
                    <a:pt x="2387" y="638"/>
                    <a:pt x="2405" y="638"/>
                    <a:pt x="2422" y="655"/>
                  </a:cubicBezTo>
                  <a:cubicBezTo>
                    <a:pt x="2444" y="655"/>
                    <a:pt x="2461" y="655"/>
                    <a:pt x="2461" y="673"/>
                  </a:cubicBezTo>
                  <a:cubicBezTo>
                    <a:pt x="2496" y="694"/>
                    <a:pt x="2513" y="712"/>
                    <a:pt x="2513" y="746"/>
                  </a:cubicBezTo>
                  <a:cubicBezTo>
                    <a:pt x="2530" y="781"/>
                    <a:pt x="2530" y="838"/>
                    <a:pt x="2513" y="872"/>
                  </a:cubicBezTo>
                  <a:lnTo>
                    <a:pt x="2352" y="1324"/>
                  </a:lnTo>
                  <a:cubicBezTo>
                    <a:pt x="2335" y="1363"/>
                    <a:pt x="2296" y="1397"/>
                    <a:pt x="2261" y="1415"/>
                  </a:cubicBezTo>
                  <a:cubicBezTo>
                    <a:pt x="2244" y="1415"/>
                    <a:pt x="2205" y="1432"/>
                    <a:pt x="2188" y="1432"/>
                  </a:cubicBezTo>
                  <a:lnTo>
                    <a:pt x="2170" y="1432"/>
                  </a:lnTo>
                  <a:cubicBezTo>
                    <a:pt x="2153" y="1432"/>
                    <a:pt x="2136" y="1415"/>
                    <a:pt x="2118" y="1415"/>
                  </a:cubicBezTo>
                  <a:cubicBezTo>
                    <a:pt x="2118" y="1415"/>
                    <a:pt x="2097" y="1397"/>
                    <a:pt x="2079" y="1397"/>
                  </a:cubicBezTo>
                  <a:cubicBezTo>
                    <a:pt x="2062" y="1380"/>
                    <a:pt x="2044" y="1363"/>
                    <a:pt x="2027" y="1324"/>
                  </a:cubicBezTo>
                  <a:cubicBezTo>
                    <a:pt x="2010" y="1289"/>
                    <a:pt x="2010" y="1237"/>
                    <a:pt x="2027" y="1180"/>
                  </a:cubicBezTo>
                  <a:lnTo>
                    <a:pt x="2188" y="746"/>
                  </a:lnTo>
                  <a:cubicBezTo>
                    <a:pt x="2205" y="712"/>
                    <a:pt x="2244" y="673"/>
                    <a:pt x="2279" y="655"/>
                  </a:cubicBezTo>
                  <a:cubicBezTo>
                    <a:pt x="2313" y="638"/>
                    <a:pt x="2335" y="638"/>
                    <a:pt x="2352" y="638"/>
                  </a:cubicBezTo>
                  <a:close/>
                  <a:moveTo>
                    <a:pt x="2279" y="96"/>
                  </a:moveTo>
                  <a:cubicBezTo>
                    <a:pt x="2313" y="113"/>
                    <a:pt x="2352" y="113"/>
                    <a:pt x="2387" y="113"/>
                  </a:cubicBezTo>
                  <a:cubicBezTo>
                    <a:pt x="2422" y="130"/>
                    <a:pt x="2461" y="130"/>
                    <a:pt x="2496" y="152"/>
                  </a:cubicBezTo>
                  <a:cubicBezTo>
                    <a:pt x="2513" y="152"/>
                    <a:pt x="2530" y="152"/>
                    <a:pt x="2552" y="169"/>
                  </a:cubicBezTo>
                  <a:lnTo>
                    <a:pt x="2569" y="169"/>
                  </a:lnTo>
                  <a:lnTo>
                    <a:pt x="2405" y="547"/>
                  </a:lnTo>
                  <a:cubicBezTo>
                    <a:pt x="2352" y="547"/>
                    <a:pt x="2296" y="547"/>
                    <a:pt x="2244" y="564"/>
                  </a:cubicBezTo>
                  <a:cubicBezTo>
                    <a:pt x="2188" y="603"/>
                    <a:pt x="2136" y="655"/>
                    <a:pt x="2118" y="712"/>
                  </a:cubicBezTo>
                  <a:lnTo>
                    <a:pt x="1936" y="1163"/>
                  </a:lnTo>
                  <a:cubicBezTo>
                    <a:pt x="1919" y="1215"/>
                    <a:pt x="1919" y="1289"/>
                    <a:pt x="1936" y="1363"/>
                  </a:cubicBezTo>
                  <a:cubicBezTo>
                    <a:pt x="1971" y="1415"/>
                    <a:pt x="2010" y="1454"/>
                    <a:pt x="2044" y="1488"/>
                  </a:cubicBezTo>
                  <a:lnTo>
                    <a:pt x="1702" y="2391"/>
                  </a:lnTo>
                  <a:cubicBezTo>
                    <a:pt x="1120" y="2139"/>
                    <a:pt x="886" y="1380"/>
                    <a:pt x="1177" y="673"/>
                  </a:cubicBezTo>
                  <a:cubicBezTo>
                    <a:pt x="1194" y="621"/>
                    <a:pt x="1211" y="564"/>
                    <a:pt x="1250" y="512"/>
                  </a:cubicBezTo>
                  <a:lnTo>
                    <a:pt x="1250" y="495"/>
                  </a:lnTo>
                  <a:cubicBezTo>
                    <a:pt x="1285" y="456"/>
                    <a:pt x="1320" y="421"/>
                    <a:pt x="1359" y="386"/>
                  </a:cubicBezTo>
                  <a:cubicBezTo>
                    <a:pt x="1394" y="347"/>
                    <a:pt x="1411" y="330"/>
                    <a:pt x="1446" y="313"/>
                  </a:cubicBezTo>
                  <a:cubicBezTo>
                    <a:pt x="1485" y="278"/>
                    <a:pt x="1537" y="239"/>
                    <a:pt x="1593" y="221"/>
                  </a:cubicBezTo>
                  <a:cubicBezTo>
                    <a:pt x="1628" y="204"/>
                    <a:pt x="1663" y="187"/>
                    <a:pt x="1719" y="169"/>
                  </a:cubicBezTo>
                  <a:cubicBezTo>
                    <a:pt x="1754" y="152"/>
                    <a:pt x="1771" y="130"/>
                    <a:pt x="1810" y="130"/>
                  </a:cubicBezTo>
                  <a:cubicBezTo>
                    <a:pt x="1845" y="130"/>
                    <a:pt x="1862" y="113"/>
                    <a:pt x="1880" y="113"/>
                  </a:cubicBezTo>
                  <a:lnTo>
                    <a:pt x="1919" y="113"/>
                  </a:lnTo>
                  <a:cubicBezTo>
                    <a:pt x="1936" y="96"/>
                    <a:pt x="1971" y="96"/>
                    <a:pt x="1988" y="96"/>
                  </a:cubicBezTo>
                  <a:close/>
                  <a:moveTo>
                    <a:pt x="2639" y="204"/>
                  </a:moveTo>
                  <a:cubicBezTo>
                    <a:pt x="2786" y="261"/>
                    <a:pt x="2930" y="347"/>
                    <a:pt x="3038" y="456"/>
                  </a:cubicBezTo>
                  <a:cubicBezTo>
                    <a:pt x="3055" y="477"/>
                    <a:pt x="3073" y="495"/>
                    <a:pt x="3073" y="495"/>
                  </a:cubicBezTo>
                  <a:cubicBezTo>
                    <a:pt x="3146" y="586"/>
                    <a:pt x="3220" y="655"/>
                    <a:pt x="3255" y="746"/>
                  </a:cubicBezTo>
                  <a:cubicBezTo>
                    <a:pt x="3272" y="764"/>
                    <a:pt x="3272" y="781"/>
                    <a:pt x="3290" y="803"/>
                  </a:cubicBezTo>
                  <a:cubicBezTo>
                    <a:pt x="3290" y="820"/>
                    <a:pt x="3311" y="838"/>
                    <a:pt x="3311" y="838"/>
                  </a:cubicBezTo>
                  <a:cubicBezTo>
                    <a:pt x="3311" y="855"/>
                    <a:pt x="3329" y="872"/>
                    <a:pt x="3329" y="890"/>
                  </a:cubicBezTo>
                  <a:cubicBezTo>
                    <a:pt x="3329" y="911"/>
                    <a:pt x="3346" y="929"/>
                    <a:pt x="3346" y="946"/>
                  </a:cubicBezTo>
                  <a:cubicBezTo>
                    <a:pt x="3346" y="981"/>
                    <a:pt x="3363" y="998"/>
                    <a:pt x="3363" y="1020"/>
                  </a:cubicBezTo>
                  <a:cubicBezTo>
                    <a:pt x="3363" y="1037"/>
                    <a:pt x="3363" y="1055"/>
                    <a:pt x="3381" y="1072"/>
                  </a:cubicBezTo>
                  <a:lnTo>
                    <a:pt x="3381" y="1128"/>
                  </a:lnTo>
                  <a:lnTo>
                    <a:pt x="3381" y="1198"/>
                  </a:lnTo>
                  <a:cubicBezTo>
                    <a:pt x="3398" y="1237"/>
                    <a:pt x="3398" y="1271"/>
                    <a:pt x="3381" y="1324"/>
                  </a:cubicBezTo>
                  <a:lnTo>
                    <a:pt x="3381" y="1345"/>
                  </a:lnTo>
                  <a:cubicBezTo>
                    <a:pt x="3363" y="1397"/>
                    <a:pt x="3346" y="1454"/>
                    <a:pt x="3329" y="1506"/>
                  </a:cubicBezTo>
                  <a:cubicBezTo>
                    <a:pt x="3129" y="2048"/>
                    <a:pt x="2678" y="2408"/>
                    <a:pt x="2205" y="2465"/>
                  </a:cubicBezTo>
                  <a:cubicBezTo>
                    <a:pt x="2167" y="2469"/>
                    <a:pt x="2128" y="2471"/>
                    <a:pt x="2090" y="2471"/>
                  </a:cubicBezTo>
                  <a:cubicBezTo>
                    <a:pt x="1986" y="2471"/>
                    <a:pt x="1885" y="2455"/>
                    <a:pt x="1793" y="2430"/>
                  </a:cubicBezTo>
                  <a:lnTo>
                    <a:pt x="2136" y="1523"/>
                  </a:lnTo>
                  <a:lnTo>
                    <a:pt x="2188" y="1523"/>
                  </a:lnTo>
                  <a:cubicBezTo>
                    <a:pt x="2227" y="1523"/>
                    <a:pt x="2261" y="1506"/>
                    <a:pt x="2296" y="1506"/>
                  </a:cubicBezTo>
                  <a:cubicBezTo>
                    <a:pt x="2370" y="1471"/>
                    <a:pt x="2405" y="1415"/>
                    <a:pt x="2444" y="1345"/>
                  </a:cubicBezTo>
                  <a:lnTo>
                    <a:pt x="2604" y="911"/>
                  </a:lnTo>
                  <a:cubicBezTo>
                    <a:pt x="2639" y="838"/>
                    <a:pt x="2639" y="764"/>
                    <a:pt x="2604" y="712"/>
                  </a:cubicBezTo>
                  <a:cubicBezTo>
                    <a:pt x="2587" y="655"/>
                    <a:pt x="2552" y="621"/>
                    <a:pt x="2496" y="586"/>
                  </a:cubicBezTo>
                  <a:lnTo>
                    <a:pt x="2639" y="204"/>
                  </a:lnTo>
                  <a:close/>
                  <a:moveTo>
                    <a:pt x="977" y="998"/>
                  </a:moveTo>
                  <a:cubicBezTo>
                    <a:pt x="869" y="1649"/>
                    <a:pt x="1159" y="2282"/>
                    <a:pt x="1702" y="2499"/>
                  </a:cubicBezTo>
                  <a:cubicBezTo>
                    <a:pt x="1827" y="2538"/>
                    <a:pt x="1953" y="2573"/>
                    <a:pt x="2097" y="2573"/>
                  </a:cubicBezTo>
                  <a:cubicBezTo>
                    <a:pt x="2136" y="2573"/>
                    <a:pt x="2170" y="2573"/>
                    <a:pt x="2205" y="2556"/>
                  </a:cubicBezTo>
                  <a:cubicBezTo>
                    <a:pt x="2622" y="2517"/>
                    <a:pt x="3003" y="2265"/>
                    <a:pt x="3255" y="1866"/>
                  </a:cubicBezTo>
                  <a:lnTo>
                    <a:pt x="3255" y="1866"/>
                  </a:lnTo>
                  <a:cubicBezTo>
                    <a:pt x="3203" y="2013"/>
                    <a:pt x="3129" y="2139"/>
                    <a:pt x="3055" y="2282"/>
                  </a:cubicBezTo>
                  <a:cubicBezTo>
                    <a:pt x="3038" y="2321"/>
                    <a:pt x="3003" y="2374"/>
                    <a:pt x="2986" y="2408"/>
                  </a:cubicBezTo>
                  <a:cubicBezTo>
                    <a:pt x="2895" y="2625"/>
                    <a:pt x="2821" y="2864"/>
                    <a:pt x="2747" y="3098"/>
                  </a:cubicBezTo>
                  <a:cubicBezTo>
                    <a:pt x="2622" y="3584"/>
                    <a:pt x="2478" y="4092"/>
                    <a:pt x="2044" y="4309"/>
                  </a:cubicBezTo>
                  <a:cubicBezTo>
                    <a:pt x="1904" y="4391"/>
                    <a:pt x="1731" y="4431"/>
                    <a:pt x="1545" y="4431"/>
                  </a:cubicBezTo>
                  <a:cubicBezTo>
                    <a:pt x="1368" y="4431"/>
                    <a:pt x="1180" y="4396"/>
                    <a:pt x="994" y="4326"/>
                  </a:cubicBezTo>
                  <a:cubicBezTo>
                    <a:pt x="617" y="4183"/>
                    <a:pt x="326" y="3909"/>
                    <a:pt x="235" y="3623"/>
                  </a:cubicBezTo>
                  <a:cubicBezTo>
                    <a:pt x="92" y="3241"/>
                    <a:pt x="218" y="2864"/>
                    <a:pt x="361" y="2538"/>
                  </a:cubicBezTo>
                  <a:cubicBezTo>
                    <a:pt x="417" y="2447"/>
                    <a:pt x="469" y="2339"/>
                    <a:pt x="526" y="2230"/>
                  </a:cubicBezTo>
                  <a:cubicBezTo>
                    <a:pt x="634" y="2013"/>
                    <a:pt x="743" y="1796"/>
                    <a:pt x="817" y="1580"/>
                  </a:cubicBezTo>
                  <a:cubicBezTo>
                    <a:pt x="834" y="1523"/>
                    <a:pt x="834" y="1471"/>
                    <a:pt x="851" y="1415"/>
                  </a:cubicBezTo>
                  <a:cubicBezTo>
                    <a:pt x="886" y="1271"/>
                    <a:pt x="942" y="1128"/>
                    <a:pt x="977" y="998"/>
                  </a:cubicBezTo>
                  <a:close/>
                  <a:moveTo>
                    <a:pt x="2125" y="1"/>
                  </a:moveTo>
                  <a:cubicBezTo>
                    <a:pt x="1919" y="1"/>
                    <a:pt x="1715" y="47"/>
                    <a:pt x="1537" y="130"/>
                  </a:cubicBezTo>
                  <a:cubicBezTo>
                    <a:pt x="1394" y="221"/>
                    <a:pt x="1268" y="313"/>
                    <a:pt x="1177" y="438"/>
                  </a:cubicBezTo>
                  <a:cubicBezTo>
                    <a:pt x="960" y="712"/>
                    <a:pt x="851" y="1072"/>
                    <a:pt x="760" y="1397"/>
                  </a:cubicBezTo>
                  <a:cubicBezTo>
                    <a:pt x="760" y="1454"/>
                    <a:pt x="743" y="1506"/>
                    <a:pt x="725" y="1540"/>
                  </a:cubicBezTo>
                  <a:cubicBezTo>
                    <a:pt x="669" y="1757"/>
                    <a:pt x="561" y="1974"/>
                    <a:pt x="435" y="2191"/>
                  </a:cubicBezTo>
                  <a:cubicBezTo>
                    <a:pt x="383" y="2300"/>
                    <a:pt x="344" y="2391"/>
                    <a:pt x="292" y="2499"/>
                  </a:cubicBezTo>
                  <a:cubicBezTo>
                    <a:pt x="127" y="2842"/>
                    <a:pt x="1" y="3241"/>
                    <a:pt x="144" y="3640"/>
                  </a:cubicBezTo>
                  <a:cubicBezTo>
                    <a:pt x="253" y="3966"/>
                    <a:pt x="561" y="4252"/>
                    <a:pt x="960" y="4400"/>
                  </a:cubicBezTo>
                  <a:cubicBezTo>
                    <a:pt x="1159" y="4491"/>
                    <a:pt x="1359" y="4526"/>
                    <a:pt x="1554" y="4526"/>
                  </a:cubicBezTo>
                  <a:cubicBezTo>
                    <a:pt x="1754" y="4526"/>
                    <a:pt x="1936" y="4469"/>
                    <a:pt x="2079" y="4400"/>
                  </a:cubicBezTo>
                  <a:cubicBezTo>
                    <a:pt x="2569" y="4144"/>
                    <a:pt x="2713" y="3623"/>
                    <a:pt x="2838" y="3115"/>
                  </a:cubicBezTo>
                  <a:cubicBezTo>
                    <a:pt x="2912" y="2881"/>
                    <a:pt x="2964" y="2664"/>
                    <a:pt x="3073" y="2465"/>
                  </a:cubicBezTo>
                  <a:cubicBezTo>
                    <a:pt x="3094" y="2408"/>
                    <a:pt x="3112" y="2374"/>
                    <a:pt x="3146" y="2321"/>
                  </a:cubicBezTo>
                  <a:cubicBezTo>
                    <a:pt x="3290" y="2013"/>
                    <a:pt x="3455" y="1688"/>
                    <a:pt x="3472" y="1345"/>
                  </a:cubicBezTo>
                  <a:cubicBezTo>
                    <a:pt x="3489" y="1180"/>
                    <a:pt x="3472" y="1020"/>
                    <a:pt x="3420" y="855"/>
                  </a:cubicBezTo>
                  <a:cubicBezTo>
                    <a:pt x="3398" y="838"/>
                    <a:pt x="3398" y="820"/>
                    <a:pt x="3398" y="803"/>
                  </a:cubicBezTo>
                  <a:cubicBezTo>
                    <a:pt x="3381" y="803"/>
                    <a:pt x="3381" y="781"/>
                    <a:pt x="3363" y="764"/>
                  </a:cubicBezTo>
                  <a:cubicBezTo>
                    <a:pt x="3238" y="456"/>
                    <a:pt x="2964" y="221"/>
                    <a:pt x="2639" y="96"/>
                  </a:cubicBezTo>
                  <a:lnTo>
                    <a:pt x="2622" y="96"/>
                  </a:lnTo>
                  <a:cubicBezTo>
                    <a:pt x="2604" y="78"/>
                    <a:pt x="2587" y="78"/>
                    <a:pt x="2569" y="78"/>
                  </a:cubicBezTo>
                  <a:cubicBezTo>
                    <a:pt x="2425" y="25"/>
                    <a:pt x="2274" y="1"/>
                    <a:pt x="212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4421664" y="2529077"/>
              <a:ext cx="14106" cy="13040"/>
            </a:xfrm>
            <a:custGeom>
              <a:avLst/>
              <a:gdLst/>
              <a:ahLst/>
              <a:cxnLst/>
              <a:rect l="l" t="t" r="r" b="b"/>
              <a:pathLst>
                <a:path w="344" h="318" extrusionOk="0">
                  <a:moveTo>
                    <a:pt x="159" y="0"/>
                  </a:moveTo>
                  <a:cubicBezTo>
                    <a:pt x="101" y="0"/>
                    <a:pt x="44" y="37"/>
                    <a:pt x="18" y="105"/>
                  </a:cubicBezTo>
                  <a:cubicBezTo>
                    <a:pt x="1" y="174"/>
                    <a:pt x="36" y="265"/>
                    <a:pt x="109" y="304"/>
                  </a:cubicBezTo>
                  <a:cubicBezTo>
                    <a:pt x="133" y="313"/>
                    <a:pt x="155" y="317"/>
                    <a:pt x="175" y="317"/>
                  </a:cubicBezTo>
                  <a:cubicBezTo>
                    <a:pt x="234" y="317"/>
                    <a:pt x="280" y="281"/>
                    <a:pt x="309" y="213"/>
                  </a:cubicBezTo>
                  <a:cubicBezTo>
                    <a:pt x="344" y="122"/>
                    <a:pt x="309" y="48"/>
                    <a:pt x="218" y="14"/>
                  </a:cubicBezTo>
                  <a:cubicBezTo>
                    <a:pt x="199" y="5"/>
                    <a:pt x="179" y="0"/>
                    <a:pt x="15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4462422" y="2545437"/>
              <a:ext cx="16279" cy="12096"/>
            </a:xfrm>
            <a:custGeom>
              <a:avLst/>
              <a:gdLst/>
              <a:ahLst/>
              <a:cxnLst/>
              <a:rect l="l" t="t" r="r" b="b"/>
              <a:pathLst>
                <a:path w="397" h="295" extrusionOk="0">
                  <a:moveTo>
                    <a:pt x="174" y="1"/>
                  </a:moveTo>
                  <a:cubicBezTo>
                    <a:pt x="106" y="1"/>
                    <a:pt x="49" y="47"/>
                    <a:pt x="35" y="101"/>
                  </a:cubicBezTo>
                  <a:cubicBezTo>
                    <a:pt x="0" y="157"/>
                    <a:pt x="53" y="265"/>
                    <a:pt x="126" y="283"/>
                  </a:cubicBezTo>
                  <a:cubicBezTo>
                    <a:pt x="149" y="291"/>
                    <a:pt x="169" y="295"/>
                    <a:pt x="189" y="295"/>
                  </a:cubicBezTo>
                  <a:cubicBezTo>
                    <a:pt x="343" y="295"/>
                    <a:pt x="397" y="60"/>
                    <a:pt x="235" y="14"/>
                  </a:cubicBezTo>
                  <a:cubicBezTo>
                    <a:pt x="214" y="5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4436467" y="2539656"/>
              <a:ext cx="22266" cy="21118"/>
            </a:xfrm>
            <a:custGeom>
              <a:avLst/>
              <a:gdLst/>
              <a:ahLst/>
              <a:cxnLst/>
              <a:rect l="l" t="t" r="r" b="b"/>
              <a:pathLst>
                <a:path w="543" h="515" extrusionOk="0">
                  <a:moveTo>
                    <a:pt x="111" y="0"/>
                  </a:moveTo>
                  <a:cubicBezTo>
                    <a:pt x="98" y="0"/>
                    <a:pt x="86" y="12"/>
                    <a:pt x="74" y="25"/>
                  </a:cubicBezTo>
                  <a:cubicBezTo>
                    <a:pt x="0" y="207"/>
                    <a:pt x="0" y="350"/>
                    <a:pt x="74" y="441"/>
                  </a:cubicBezTo>
                  <a:cubicBezTo>
                    <a:pt x="109" y="497"/>
                    <a:pt x="165" y="515"/>
                    <a:pt x="217" y="515"/>
                  </a:cubicBezTo>
                  <a:lnTo>
                    <a:pt x="273" y="515"/>
                  </a:lnTo>
                  <a:cubicBezTo>
                    <a:pt x="382" y="480"/>
                    <a:pt x="490" y="372"/>
                    <a:pt x="525" y="189"/>
                  </a:cubicBezTo>
                  <a:cubicBezTo>
                    <a:pt x="542" y="172"/>
                    <a:pt x="525" y="155"/>
                    <a:pt x="490" y="133"/>
                  </a:cubicBezTo>
                  <a:cubicBezTo>
                    <a:pt x="469" y="133"/>
                    <a:pt x="451" y="155"/>
                    <a:pt x="434" y="172"/>
                  </a:cubicBezTo>
                  <a:cubicBezTo>
                    <a:pt x="399" y="333"/>
                    <a:pt x="308" y="406"/>
                    <a:pt x="252" y="424"/>
                  </a:cubicBezTo>
                  <a:cubicBezTo>
                    <a:pt x="200" y="424"/>
                    <a:pt x="165" y="406"/>
                    <a:pt x="143" y="389"/>
                  </a:cubicBezTo>
                  <a:cubicBezTo>
                    <a:pt x="91" y="315"/>
                    <a:pt x="91" y="207"/>
                    <a:pt x="165" y="64"/>
                  </a:cubicBezTo>
                  <a:cubicBezTo>
                    <a:pt x="165" y="46"/>
                    <a:pt x="165" y="7"/>
                    <a:pt x="126" y="7"/>
                  </a:cubicBezTo>
                  <a:cubicBezTo>
                    <a:pt x="121" y="2"/>
                    <a:pt x="116" y="0"/>
                    <a:pt x="11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" name="Google Shape;754;p31"/>
          <p:cNvGrpSpPr/>
          <p:nvPr/>
        </p:nvGrpSpPr>
        <p:grpSpPr>
          <a:xfrm>
            <a:off x="2834832" y="629750"/>
            <a:ext cx="588471" cy="902852"/>
            <a:chOff x="4993133" y="3279771"/>
            <a:chExt cx="227578" cy="349158"/>
          </a:xfrm>
        </p:grpSpPr>
        <p:sp>
          <p:nvSpPr>
            <p:cNvPr id="755" name="Google Shape;755;p31"/>
            <p:cNvSpPr/>
            <p:nvPr/>
          </p:nvSpPr>
          <p:spPr>
            <a:xfrm>
              <a:off x="4993133" y="3279771"/>
              <a:ext cx="227578" cy="349158"/>
            </a:xfrm>
            <a:custGeom>
              <a:avLst/>
              <a:gdLst/>
              <a:ahLst/>
              <a:cxnLst/>
              <a:rect l="l" t="t" r="r" b="b"/>
              <a:pathLst>
                <a:path w="5550" h="8515" extrusionOk="0">
                  <a:moveTo>
                    <a:pt x="4669" y="0"/>
                  </a:moveTo>
                  <a:cubicBezTo>
                    <a:pt x="4625" y="0"/>
                    <a:pt x="4581" y="7"/>
                    <a:pt x="4539" y="20"/>
                  </a:cubicBezTo>
                  <a:cubicBezTo>
                    <a:pt x="4395" y="54"/>
                    <a:pt x="4287" y="145"/>
                    <a:pt x="4213" y="271"/>
                  </a:cubicBezTo>
                  <a:lnTo>
                    <a:pt x="399" y="6870"/>
                  </a:lnTo>
                  <a:cubicBezTo>
                    <a:pt x="399" y="6905"/>
                    <a:pt x="382" y="6923"/>
                    <a:pt x="365" y="6944"/>
                  </a:cubicBezTo>
                  <a:lnTo>
                    <a:pt x="182" y="7539"/>
                  </a:lnTo>
                  <a:lnTo>
                    <a:pt x="126" y="7595"/>
                  </a:lnTo>
                  <a:lnTo>
                    <a:pt x="126" y="7682"/>
                  </a:lnTo>
                  <a:lnTo>
                    <a:pt x="74" y="7899"/>
                  </a:lnTo>
                  <a:cubicBezTo>
                    <a:pt x="0" y="8116"/>
                    <a:pt x="91" y="8333"/>
                    <a:pt x="291" y="8441"/>
                  </a:cubicBezTo>
                  <a:cubicBezTo>
                    <a:pt x="365" y="8498"/>
                    <a:pt x="451" y="8515"/>
                    <a:pt x="525" y="8515"/>
                  </a:cubicBezTo>
                  <a:cubicBezTo>
                    <a:pt x="634" y="8515"/>
                    <a:pt x="725" y="8480"/>
                    <a:pt x="816" y="8424"/>
                  </a:cubicBezTo>
                  <a:lnTo>
                    <a:pt x="851" y="8389"/>
                  </a:lnTo>
                  <a:lnTo>
                    <a:pt x="1068" y="8155"/>
                  </a:lnTo>
                  <a:lnTo>
                    <a:pt x="1124" y="8098"/>
                  </a:lnTo>
                  <a:lnTo>
                    <a:pt x="1124" y="8081"/>
                  </a:lnTo>
                  <a:lnTo>
                    <a:pt x="1536" y="7630"/>
                  </a:lnTo>
                  <a:cubicBezTo>
                    <a:pt x="1558" y="7612"/>
                    <a:pt x="1575" y="7595"/>
                    <a:pt x="1593" y="7556"/>
                  </a:cubicBezTo>
                  <a:lnTo>
                    <a:pt x="5406" y="939"/>
                  </a:lnTo>
                  <a:cubicBezTo>
                    <a:pt x="5550" y="705"/>
                    <a:pt x="5463" y="380"/>
                    <a:pt x="5224" y="254"/>
                  </a:cubicBezTo>
                  <a:lnTo>
                    <a:pt x="4920" y="72"/>
                  </a:lnTo>
                  <a:cubicBezTo>
                    <a:pt x="4848" y="25"/>
                    <a:pt x="4758" y="0"/>
                    <a:pt x="4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5013224" y="3318273"/>
              <a:ext cx="174927" cy="292448"/>
            </a:xfrm>
            <a:custGeom>
              <a:avLst/>
              <a:gdLst/>
              <a:ahLst/>
              <a:cxnLst/>
              <a:rect l="l" t="t" r="r" b="b"/>
              <a:pathLst>
                <a:path w="4266" h="7132" extrusionOk="0">
                  <a:moveTo>
                    <a:pt x="3849" y="0"/>
                  </a:moveTo>
                  <a:lnTo>
                    <a:pt x="287" y="6166"/>
                  </a:lnTo>
                  <a:lnTo>
                    <a:pt x="287" y="6183"/>
                  </a:lnTo>
                  <a:lnTo>
                    <a:pt x="0" y="7090"/>
                  </a:lnTo>
                  <a:cubicBezTo>
                    <a:pt x="0" y="7115"/>
                    <a:pt x="19" y="7131"/>
                    <a:pt x="36" y="7131"/>
                  </a:cubicBezTo>
                  <a:cubicBezTo>
                    <a:pt x="42" y="7131"/>
                    <a:pt x="48" y="7129"/>
                    <a:pt x="53" y="7125"/>
                  </a:cubicBezTo>
                  <a:lnTo>
                    <a:pt x="703" y="6417"/>
                  </a:lnTo>
                  <a:lnTo>
                    <a:pt x="721" y="6400"/>
                  </a:lnTo>
                  <a:lnTo>
                    <a:pt x="4266" y="256"/>
                  </a:lnTo>
                  <a:lnTo>
                    <a:pt x="3849" y="0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1"/>
            <p:cNvSpPr/>
            <p:nvPr/>
          </p:nvSpPr>
          <p:spPr>
            <a:xfrm>
              <a:off x="5042747" y="3470192"/>
              <a:ext cx="63927" cy="110549"/>
            </a:xfrm>
            <a:custGeom>
              <a:avLst/>
              <a:gdLst/>
              <a:ahLst/>
              <a:cxnLst/>
              <a:rect l="l" t="t" r="r" b="b"/>
              <a:pathLst>
                <a:path w="1559" h="2696" extrusionOk="0">
                  <a:moveTo>
                    <a:pt x="1558" y="1"/>
                  </a:moveTo>
                  <a:lnTo>
                    <a:pt x="1558" y="1"/>
                  </a:lnTo>
                  <a:lnTo>
                    <a:pt x="1" y="2695"/>
                  </a:ln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1"/>
            <p:cNvSpPr/>
            <p:nvPr/>
          </p:nvSpPr>
          <p:spPr>
            <a:xfrm>
              <a:off x="5013224" y="3470192"/>
              <a:ext cx="93450" cy="140934"/>
            </a:xfrm>
            <a:custGeom>
              <a:avLst/>
              <a:gdLst/>
              <a:ahLst/>
              <a:cxnLst/>
              <a:rect l="l" t="t" r="r" b="b"/>
              <a:pathLst>
                <a:path w="2279" h="3437" extrusionOk="0">
                  <a:moveTo>
                    <a:pt x="2278" y="1"/>
                  </a:moveTo>
                  <a:lnTo>
                    <a:pt x="2278" y="1"/>
                  </a:lnTo>
                  <a:cubicBezTo>
                    <a:pt x="2044" y="109"/>
                    <a:pt x="1805" y="200"/>
                    <a:pt x="1571" y="274"/>
                  </a:cubicBezTo>
                  <a:lnTo>
                    <a:pt x="287" y="2461"/>
                  </a:lnTo>
                  <a:lnTo>
                    <a:pt x="287" y="2478"/>
                  </a:lnTo>
                  <a:lnTo>
                    <a:pt x="0" y="3385"/>
                  </a:lnTo>
                  <a:lnTo>
                    <a:pt x="0" y="3402"/>
                  </a:lnTo>
                  <a:cubicBezTo>
                    <a:pt x="0" y="3420"/>
                    <a:pt x="18" y="3437"/>
                    <a:pt x="35" y="3437"/>
                  </a:cubicBezTo>
                  <a:cubicBezTo>
                    <a:pt x="53" y="3437"/>
                    <a:pt x="53" y="3420"/>
                    <a:pt x="53" y="3420"/>
                  </a:cubicBezTo>
                  <a:lnTo>
                    <a:pt x="703" y="2712"/>
                  </a:lnTo>
                  <a:lnTo>
                    <a:pt x="721" y="2695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5171007" y="3298592"/>
              <a:ext cx="29073" cy="30221"/>
            </a:xfrm>
            <a:custGeom>
              <a:avLst/>
              <a:gdLst/>
              <a:ahLst/>
              <a:cxnLst/>
              <a:rect l="l" t="t" r="r" b="b"/>
              <a:pathLst>
                <a:path w="709" h="737" extrusionOk="0">
                  <a:moveTo>
                    <a:pt x="320" y="0"/>
                  </a:moveTo>
                  <a:cubicBezTo>
                    <a:pt x="301" y="0"/>
                    <a:pt x="285" y="9"/>
                    <a:pt x="274" y="29"/>
                  </a:cubicBezTo>
                  <a:lnTo>
                    <a:pt x="1" y="480"/>
                  </a:lnTo>
                  <a:lnTo>
                    <a:pt x="418" y="736"/>
                  </a:lnTo>
                  <a:lnTo>
                    <a:pt x="691" y="281"/>
                  </a:lnTo>
                  <a:cubicBezTo>
                    <a:pt x="708" y="246"/>
                    <a:pt x="691" y="194"/>
                    <a:pt x="652" y="172"/>
                  </a:cubicBezTo>
                  <a:lnTo>
                    <a:pt x="365" y="12"/>
                  </a:lnTo>
                  <a:cubicBezTo>
                    <a:pt x="349" y="5"/>
                    <a:pt x="334" y="0"/>
                    <a:pt x="320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5013224" y="3571799"/>
              <a:ext cx="28868" cy="38914"/>
            </a:xfrm>
            <a:custGeom>
              <a:avLst/>
              <a:gdLst/>
              <a:ahLst/>
              <a:cxnLst/>
              <a:rect l="l" t="t" r="r" b="b"/>
              <a:pathLst>
                <a:path w="704" h="949" extrusionOk="0">
                  <a:moveTo>
                    <a:pt x="287" y="0"/>
                  </a:moveTo>
                  <a:lnTo>
                    <a:pt x="92" y="651"/>
                  </a:lnTo>
                  <a:lnTo>
                    <a:pt x="0" y="907"/>
                  </a:lnTo>
                  <a:cubicBezTo>
                    <a:pt x="0" y="932"/>
                    <a:pt x="19" y="948"/>
                    <a:pt x="36" y="948"/>
                  </a:cubicBezTo>
                  <a:cubicBezTo>
                    <a:pt x="42" y="948"/>
                    <a:pt x="48" y="946"/>
                    <a:pt x="53" y="942"/>
                  </a:cubicBezTo>
                  <a:lnTo>
                    <a:pt x="252" y="742"/>
                  </a:lnTo>
                  <a:lnTo>
                    <a:pt x="703" y="23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5163749" y="3318273"/>
              <a:ext cx="24398" cy="23004"/>
            </a:xfrm>
            <a:custGeom>
              <a:avLst/>
              <a:gdLst/>
              <a:ahLst/>
              <a:cxnLst/>
              <a:rect l="l" t="t" r="r" b="b"/>
              <a:pathLst>
                <a:path w="595" h="561" extrusionOk="0">
                  <a:moveTo>
                    <a:pt x="178" y="0"/>
                  </a:moveTo>
                  <a:lnTo>
                    <a:pt x="0" y="326"/>
                  </a:lnTo>
                  <a:lnTo>
                    <a:pt x="412" y="560"/>
                  </a:lnTo>
                  <a:lnTo>
                    <a:pt x="595" y="256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5101464" y="3345664"/>
              <a:ext cx="65854" cy="111247"/>
            </a:xfrm>
            <a:custGeom>
              <a:avLst/>
              <a:gdLst/>
              <a:ahLst/>
              <a:cxnLst/>
              <a:rect l="l" t="t" r="r" b="b"/>
              <a:pathLst>
                <a:path w="1606" h="2713" extrusionOk="0">
                  <a:moveTo>
                    <a:pt x="1571" y="1"/>
                  </a:moveTo>
                  <a:cubicBezTo>
                    <a:pt x="1554" y="1"/>
                    <a:pt x="1536" y="1"/>
                    <a:pt x="1536" y="22"/>
                  </a:cubicBezTo>
                  <a:cubicBezTo>
                    <a:pt x="1246" y="456"/>
                    <a:pt x="994" y="890"/>
                    <a:pt x="738" y="1324"/>
                  </a:cubicBezTo>
                  <a:cubicBezTo>
                    <a:pt x="486" y="1758"/>
                    <a:pt x="235" y="2209"/>
                    <a:pt x="18" y="2660"/>
                  </a:cubicBezTo>
                  <a:cubicBezTo>
                    <a:pt x="1" y="2678"/>
                    <a:pt x="1" y="2695"/>
                    <a:pt x="18" y="2712"/>
                  </a:cubicBezTo>
                  <a:lnTo>
                    <a:pt x="53" y="2712"/>
                  </a:lnTo>
                  <a:cubicBezTo>
                    <a:pt x="53" y="2712"/>
                    <a:pt x="70" y="2712"/>
                    <a:pt x="70" y="2695"/>
                  </a:cubicBezTo>
                  <a:cubicBezTo>
                    <a:pt x="361" y="2278"/>
                    <a:pt x="612" y="1845"/>
                    <a:pt x="868" y="1393"/>
                  </a:cubicBezTo>
                  <a:cubicBezTo>
                    <a:pt x="1120" y="959"/>
                    <a:pt x="1372" y="508"/>
                    <a:pt x="1589" y="57"/>
                  </a:cubicBezTo>
                  <a:cubicBezTo>
                    <a:pt x="1606" y="40"/>
                    <a:pt x="1606" y="22"/>
                    <a:pt x="1589" y="1"/>
                  </a:cubicBezTo>
                  <a:close/>
                </a:path>
              </a:pathLst>
            </a:custGeom>
            <a:solidFill>
              <a:srgbClr val="C8A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1"/>
            <p:cNvSpPr/>
            <p:nvPr/>
          </p:nvSpPr>
          <p:spPr>
            <a:xfrm>
              <a:off x="5010928" y="3296747"/>
              <a:ext cx="191288" cy="315821"/>
            </a:xfrm>
            <a:custGeom>
              <a:avLst/>
              <a:gdLst/>
              <a:ahLst/>
              <a:cxnLst/>
              <a:rect l="l" t="t" r="r" b="b"/>
              <a:pathLst>
                <a:path w="4665" h="7702" extrusionOk="0">
                  <a:moveTo>
                    <a:pt x="4248" y="91"/>
                  </a:moveTo>
                  <a:lnTo>
                    <a:pt x="4538" y="256"/>
                  </a:lnTo>
                  <a:cubicBezTo>
                    <a:pt x="4556" y="274"/>
                    <a:pt x="4556" y="291"/>
                    <a:pt x="4538" y="291"/>
                  </a:cubicBezTo>
                  <a:lnTo>
                    <a:pt x="4304" y="708"/>
                  </a:lnTo>
                  <a:lnTo>
                    <a:pt x="3979" y="508"/>
                  </a:lnTo>
                  <a:lnTo>
                    <a:pt x="4213" y="109"/>
                  </a:lnTo>
                  <a:lnTo>
                    <a:pt x="4230" y="91"/>
                  </a:lnTo>
                  <a:close/>
                  <a:moveTo>
                    <a:pt x="3922" y="599"/>
                  </a:moveTo>
                  <a:lnTo>
                    <a:pt x="4269" y="799"/>
                  </a:lnTo>
                  <a:lnTo>
                    <a:pt x="4122" y="1016"/>
                  </a:lnTo>
                  <a:lnTo>
                    <a:pt x="3797" y="833"/>
                  </a:lnTo>
                  <a:lnTo>
                    <a:pt x="3922" y="599"/>
                  </a:lnTo>
                  <a:close/>
                  <a:moveTo>
                    <a:pt x="3744" y="907"/>
                  </a:moveTo>
                  <a:lnTo>
                    <a:pt x="4087" y="1107"/>
                  </a:lnTo>
                  <a:lnTo>
                    <a:pt x="742" y="6890"/>
                  </a:lnTo>
                  <a:lnTo>
                    <a:pt x="417" y="6691"/>
                  </a:lnTo>
                  <a:lnTo>
                    <a:pt x="3744" y="907"/>
                  </a:lnTo>
                  <a:close/>
                  <a:moveTo>
                    <a:pt x="382" y="6782"/>
                  </a:moveTo>
                  <a:lnTo>
                    <a:pt x="690" y="6964"/>
                  </a:lnTo>
                  <a:lnTo>
                    <a:pt x="291" y="7398"/>
                  </a:lnTo>
                  <a:lnTo>
                    <a:pt x="200" y="7324"/>
                  </a:lnTo>
                  <a:lnTo>
                    <a:pt x="234" y="7216"/>
                  </a:lnTo>
                  <a:lnTo>
                    <a:pt x="382" y="6782"/>
                  </a:lnTo>
                  <a:close/>
                  <a:moveTo>
                    <a:pt x="4196" y="0"/>
                  </a:moveTo>
                  <a:cubicBezTo>
                    <a:pt x="4178" y="0"/>
                    <a:pt x="4139" y="22"/>
                    <a:pt x="4122" y="57"/>
                  </a:cubicBezTo>
                  <a:lnTo>
                    <a:pt x="3870" y="508"/>
                  </a:lnTo>
                  <a:lnTo>
                    <a:pt x="308" y="6673"/>
                  </a:lnTo>
                  <a:lnTo>
                    <a:pt x="308" y="6691"/>
                  </a:lnTo>
                  <a:lnTo>
                    <a:pt x="91" y="7342"/>
                  </a:lnTo>
                  <a:lnTo>
                    <a:pt x="17" y="7593"/>
                  </a:lnTo>
                  <a:cubicBezTo>
                    <a:pt x="0" y="7632"/>
                    <a:pt x="17" y="7684"/>
                    <a:pt x="56" y="7702"/>
                  </a:cubicBezTo>
                  <a:lnTo>
                    <a:pt x="91" y="7702"/>
                  </a:lnTo>
                  <a:cubicBezTo>
                    <a:pt x="109" y="7702"/>
                    <a:pt x="126" y="7702"/>
                    <a:pt x="148" y="7684"/>
                  </a:cubicBezTo>
                  <a:lnTo>
                    <a:pt x="343" y="7467"/>
                  </a:lnTo>
                  <a:lnTo>
                    <a:pt x="616" y="7181"/>
                  </a:lnTo>
                  <a:lnTo>
                    <a:pt x="798" y="6981"/>
                  </a:lnTo>
                  <a:lnTo>
                    <a:pt x="816" y="6964"/>
                  </a:lnTo>
                  <a:lnTo>
                    <a:pt x="4178" y="1107"/>
                  </a:lnTo>
                  <a:lnTo>
                    <a:pt x="4356" y="799"/>
                  </a:lnTo>
                  <a:lnTo>
                    <a:pt x="4630" y="347"/>
                  </a:lnTo>
                  <a:cubicBezTo>
                    <a:pt x="4664" y="291"/>
                    <a:pt x="4647" y="217"/>
                    <a:pt x="4595" y="183"/>
                  </a:cubicBezTo>
                  <a:lnTo>
                    <a:pt x="4287" y="22"/>
                  </a:lnTo>
                  <a:cubicBezTo>
                    <a:pt x="4269" y="0"/>
                    <a:pt x="4230" y="0"/>
                    <a:pt x="419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" name="Google Shape;764;p31"/>
          <p:cNvGrpSpPr/>
          <p:nvPr/>
        </p:nvGrpSpPr>
        <p:grpSpPr>
          <a:xfrm>
            <a:off x="3423342" y="1017638"/>
            <a:ext cx="505782" cy="456135"/>
            <a:chOff x="4906066" y="3694317"/>
            <a:chExt cx="195600" cy="176400"/>
          </a:xfrm>
        </p:grpSpPr>
        <p:sp>
          <p:nvSpPr>
            <p:cNvPr id="765" name="Google Shape;765;p31"/>
            <p:cNvSpPr/>
            <p:nvPr/>
          </p:nvSpPr>
          <p:spPr>
            <a:xfrm rot="1864299">
              <a:off x="4921907" y="3728958"/>
              <a:ext cx="163919" cy="10711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1"/>
            <p:cNvSpPr/>
            <p:nvPr/>
          </p:nvSpPr>
          <p:spPr>
            <a:xfrm>
              <a:off x="4936015" y="3729171"/>
              <a:ext cx="132774" cy="108622"/>
            </a:xfrm>
            <a:custGeom>
              <a:avLst/>
              <a:gdLst/>
              <a:ahLst/>
              <a:cxnLst/>
              <a:rect l="l" t="t" r="r" b="b"/>
              <a:pathLst>
                <a:path w="3238" h="2649" extrusionOk="0">
                  <a:moveTo>
                    <a:pt x="913" y="1"/>
                  </a:moveTo>
                  <a:cubicBezTo>
                    <a:pt x="760" y="1"/>
                    <a:pt x="613" y="74"/>
                    <a:pt x="543" y="215"/>
                  </a:cubicBezTo>
                  <a:lnTo>
                    <a:pt x="131" y="917"/>
                  </a:lnTo>
                  <a:cubicBezTo>
                    <a:pt x="0" y="1134"/>
                    <a:pt x="74" y="1408"/>
                    <a:pt x="291" y="1534"/>
                  </a:cubicBezTo>
                  <a:lnTo>
                    <a:pt x="2083" y="2579"/>
                  </a:lnTo>
                  <a:cubicBezTo>
                    <a:pt x="2161" y="2626"/>
                    <a:pt x="2245" y="2648"/>
                    <a:pt x="2327" y="2648"/>
                  </a:cubicBezTo>
                  <a:cubicBezTo>
                    <a:pt x="2474" y="2648"/>
                    <a:pt x="2614" y="2575"/>
                    <a:pt x="2695" y="2436"/>
                  </a:cubicBezTo>
                  <a:lnTo>
                    <a:pt x="3111" y="1733"/>
                  </a:lnTo>
                  <a:cubicBezTo>
                    <a:pt x="3237" y="1516"/>
                    <a:pt x="3168" y="1243"/>
                    <a:pt x="2951" y="1117"/>
                  </a:cubicBezTo>
                  <a:lnTo>
                    <a:pt x="1159" y="67"/>
                  </a:lnTo>
                  <a:cubicBezTo>
                    <a:pt x="1082" y="23"/>
                    <a:pt x="997" y="1"/>
                    <a:pt x="913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1"/>
            <p:cNvSpPr/>
            <p:nvPr/>
          </p:nvSpPr>
          <p:spPr>
            <a:xfrm>
              <a:off x="5064274" y="3783131"/>
              <a:ext cx="2378" cy="16238"/>
            </a:xfrm>
            <a:custGeom>
              <a:avLst/>
              <a:gdLst/>
              <a:ahLst/>
              <a:cxnLst/>
              <a:rect l="l" t="t" r="r" b="b"/>
              <a:pathLst>
                <a:path w="58" h="396" extrusionOk="0">
                  <a:moveTo>
                    <a:pt x="1" y="1"/>
                  </a:moveTo>
                  <a:cubicBezTo>
                    <a:pt x="1" y="18"/>
                    <a:pt x="18" y="53"/>
                    <a:pt x="18" y="70"/>
                  </a:cubicBezTo>
                  <a:cubicBezTo>
                    <a:pt x="57" y="179"/>
                    <a:pt x="40" y="287"/>
                    <a:pt x="1" y="395"/>
                  </a:cubicBezTo>
                  <a:cubicBezTo>
                    <a:pt x="57" y="270"/>
                    <a:pt x="57" y="126"/>
                    <a:pt x="1" y="1"/>
                  </a:cubicBezTo>
                  <a:close/>
                </a:path>
              </a:pathLst>
            </a:custGeom>
            <a:solidFill>
              <a:srgbClr val="FD8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1"/>
            <p:cNvSpPr/>
            <p:nvPr/>
          </p:nvSpPr>
          <p:spPr>
            <a:xfrm>
              <a:off x="4938311" y="3762301"/>
              <a:ext cx="128346" cy="75654"/>
            </a:xfrm>
            <a:custGeom>
              <a:avLst/>
              <a:gdLst/>
              <a:ahLst/>
              <a:cxnLst/>
              <a:rect l="l" t="t" r="r" b="b"/>
              <a:pathLst>
                <a:path w="3130" h="1845" extrusionOk="0">
                  <a:moveTo>
                    <a:pt x="200" y="1"/>
                  </a:moveTo>
                  <a:cubicBezTo>
                    <a:pt x="161" y="1"/>
                    <a:pt x="127" y="18"/>
                    <a:pt x="109" y="36"/>
                  </a:cubicBezTo>
                  <a:lnTo>
                    <a:pt x="75" y="109"/>
                  </a:lnTo>
                  <a:cubicBezTo>
                    <a:pt x="18" y="183"/>
                    <a:pt x="1" y="253"/>
                    <a:pt x="1" y="326"/>
                  </a:cubicBezTo>
                  <a:cubicBezTo>
                    <a:pt x="1" y="491"/>
                    <a:pt x="92" y="634"/>
                    <a:pt x="235" y="726"/>
                  </a:cubicBezTo>
                  <a:lnTo>
                    <a:pt x="400" y="817"/>
                  </a:lnTo>
                  <a:lnTo>
                    <a:pt x="725" y="292"/>
                  </a:lnTo>
                  <a:lnTo>
                    <a:pt x="252" y="1"/>
                  </a:lnTo>
                  <a:close/>
                  <a:moveTo>
                    <a:pt x="2838" y="292"/>
                  </a:moveTo>
                  <a:cubicBezTo>
                    <a:pt x="2804" y="292"/>
                    <a:pt x="2765" y="309"/>
                    <a:pt x="2747" y="344"/>
                  </a:cubicBezTo>
                  <a:lnTo>
                    <a:pt x="2439" y="869"/>
                  </a:lnTo>
                  <a:cubicBezTo>
                    <a:pt x="2370" y="977"/>
                    <a:pt x="2244" y="1051"/>
                    <a:pt x="2114" y="1051"/>
                  </a:cubicBezTo>
                  <a:cubicBezTo>
                    <a:pt x="2044" y="1051"/>
                    <a:pt x="1988" y="1034"/>
                    <a:pt x="1919" y="995"/>
                  </a:cubicBezTo>
                  <a:lnTo>
                    <a:pt x="1897" y="995"/>
                  </a:lnTo>
                  <a:lnTo>
                    <a:pt x="1593" y="1520"/>
                  </a:lnTo>
                  <a:lnTo>
                    <a:pt x="2027" y="1771"/>
                  </a:lnTo>
                  <a:cubicBezTo>
                    <a:pt x="2096" y="1828"/>
                    <a:pt x="2170" y="1845"/>
                    <a:pt x="2261" y="1845"/>
                  </a:cubicBezTo>
                  <a:cubicBezTo>
                    <a:pt x="2405" y="1845"/>
                    <a:pt x="2548" y="1771"/>
                    <a:pt x="2639" y="1628"/>
                  </a:cubicBezTo>
                  <a:lnTo>
                    <a:pt x="3055" y="925"/>
                  </a:lnTo>
                  <a:cubicBezTo>
                    <a:pt x="3055" y="925"/>
                    <a:pt x="3055" y="903"/>
                    <a:pt x="3073" y="903"/>
                  </a:cubicBezTo>
                  <a:cubicBezTo>
                    <a:pt x="3129" y="778"/>
                    <a:pt x="3129" y="634"/>
                    <a:pt x="3073" y="509"/>
                  </a:cubicBezTo>
                  <a:cubicBezTo>
                    <a:pt x="3021" y="417"/>
                    <a:pt x="2964" y="361"/>
                    <a:pt x="2895" y="309"/>
                  </a:cubicBezTo>
                  <a:cubicBezTo>
                    <a:pt x="2873" y="309"/>
                    <a:pt x="2856" y="292"/>
                    <a:pt x="2838" y="292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1"/>
            <p:cNvSpPr/>
            <p:nvPr/>
          </p:nvSpPr>
          <p:spPr>
            <a:xfrm>
              <a:off x="4954671" y="3735649"/>
              <a:ext cx="84552" cy="88981"/>
            </a:xfrm>
            <a:custGeom>
              <a:avLst/>
              <a:gdLst/>
              <a:ahLst/>
              <a:cxnLst/>
              <a:rect l="l" t="t" r="r" b="b"/>
              <a:pathLst>
                <a:path w="2062" h="2170" extrusionOk="0">
                  <a:moveTo>
                    <a:pt x="869" y="0"/>
                  </a:moveTo>
                  <a:lnTo>
                    <a:pt x="1" y="1467"/>
                  </a:lnTo>
                  <a:lnTo>
                    <a:pt x="1194" y="2170"/>
                  </a:lnTo>
                  <a:lnTo>
                    <a:pt x="2062" y="707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1"/>
            <p:cNvSpPr/>
            <p:nvPr/>
          </p:nvSpPr>
          <p:spPr>
            <a:xfrm>
              <a:off x="5003630" y="3803059"/>
              <a:ext cx="12466" cy="21569"/>
            </a:xfrm>
            <a:custGeom>
              <a:avLst/>
              <a:gdLst/>
              <a:ahLst/>
              <a:cxnLst/>
              <a:rect l="l" t="t" r="r" b="b"/>
              <a:pathLst>
                <a:path w="304" h="526" extrusionOk="0">
                  <a:moveTo>
                    <a:pt x="304" y="1"/>
                  </a:moveTo>
                  <a:lnTo>
                    <a:pt x="0" y="526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CE3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4954671" y="3774234"/>
              <a:ext cx="61425" cy="50395"/>
            </a:xfrm>
            <a:custGeom>
              <a:avLst/>
              <a:gdLst/>
              <a:ahLst/>
              <a:cxnLst/>
              <a:rect l="l" t="t" r="r" b="b"/>
              <a:pathLst>
                <a:path w="1498" h="1229" extrusionOk="0">
                  <a:moveTo>
                    <a:pt x="326" y="1"/>
                  </a:moveTo>
                  <a:lnTo>
                    <a:pt x="1" y="526"/>
                  </a:lnTo>
                  <a:lnTo>
                    <a:pt x="1194" y="1229"/>
                  </a:lnTo>
                  <a:lnTo>
                    <a:pt x="1498" y="704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4976936" y="3762753"/>
              <a:ext cx="40062" cy="35264"/>
            </a:xfrm>
            <a:custGeom>
              <a:avLst/>
              <a:gdLst/>
              <a:ahLst/>
              <a:cxnLst/>
              <a:rect l="l" t="t" r="r" b="b"/>
              <a:pathLst>
                <a:path w="977" h="860" extrusionOk="0">
                  <a:moveTo>
                    <a:pt x="484" y="1"/>
                  </a:moveTo>
                  <a:cubicBezTo>
                    <a:pt x="339" y="1"/>
                    <a:pt x="198" y="76"/>
                    <a:pt x="126" y="207"/>
                  </a:cubicBezTo>
                  <a:cubicBezTo>
                    <a:pt x="0" y="406"/>
                    <a:pt x="70" y="676"/>
                    <a:pt x="269" y="806"/>
                  </a:cubicBezTo>
                  <a:cubicBezTo>
                    <a:pt x="335" y="842"/>
                    <a:pt x="409" y="859"/>
                    <a:pt x="482" y="859"/>
                  </a:cubicBezTo>
                  <a:cubicBezTo>
                    <a:pt x="629" y="859"/>
                    <a:pt x="774" y="786"/>
                    <a:pt x="846" y="641"/>
                  </a:cubicBezTo>
                  <a:cubicBezTo>
                    <a:pt x="977" y="441"/>
                    <a:pt x="903" y="190"/>
                    <a:pt x="703" y="64"/>
                  </a:cubicBezTo>
                  <a:cubicBezTo>
                    <a:pt x="635" y="21"/>
                    <a:pt x="559" y="1"/>
                    <a:pt x="484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1"/>
            <p:cNvSpPr/>
            <p:nvPr/>
          </p:nvSpPr>
          <p:spPr>
            <a:xfrm>
              <a:off x="4933882" y="3727243"/>
              <a:ext cx="137203" cy="113051"/>
            </a:xfrm>
            <a:custGeom>
              <a:avLst/>
              <a:gdLst/>
              <a:ahLst/>
              <a:cxnLst/>
              <a:rect l="l" t="t" r="r" b="b"/>
              <a:pathLst>
                <a:path w="3346" h="2757" extrusionOk="0">
                  <a:moveTo>
                    <a:pt x="977" y="97"/>
                  </a:moveTo>
                  <a:cubicBezTo>
                    <a:pt x="1050" y="97"/>
                    <a:pt x="1120" y="114"/>
                    <a:pt x="1176" y="153"/>
                  </a:cubicBezTo>
                  <a:lnTo>
                    <a:pt x="1319" y="223"/>
                  </a:lnTo>
                  <a:lnTo>
                    <a:pt x="486" y="1615"/>
                  </a:lnTo>
                  <a:lnTo>
                    <a:pt x="360" y="1542"/>
                  </a:lnTo>
                  <a:cubicBezTo>
                    <a:pt x="161" y="1416"/>
                    <a:pt x="109" y="1181"/>
                    <a:pt x="217" y="982"/>
                  </a:cubicBezTo>
                  <a:lnTo>
                    <a:pt x="634" y="279"/>
                  </a:lnTo>
                  <a:cubicBezTo>
                    <a:pt x="703" y="153"/>
                    <a:pt x="833" y="97"/>
                    <a:pt x="977" y="97"/>
                  </a:cubicBezTo>
                  <a:close/>
                  <a:moveTo>
                    <a:pt x="1393" y="279"/>
                  </a:moveTo>
                  <a:lnTo>
                    <a:pt x="2061" y="674"/>
                  </a:lnTo>
                  <a:lnTo>
                    <a:pt x="2495" y="930"/>
                  </a:lnTo>
                  <a:lnTo>
                    <a:pt x="1679" y="2322"/>
                  </a:lnTo>
                  <a:lnTo>
                    <a:pt x="1176" y="2014"/>
                  </a:lnTo>
                  <a:lnTo>
                    <a:pt x="577" y="1672"/>
                  </a:lnTo>
                  <a:lnTo>
                    <a:pt x="1393" y="279"/>
                  </a:lnTo>
                  <a:close/>
                  <a:moveTo>
                    <a:pt x="2586" y="982"/>
                  </a:moveTo>
                  <a:lnTo>
                    <a:pt x="2964" y="1199"/>
                  </a:lnTo>
                  <a:cubicBezTo>
                    <a:pt x="3163" y="1325"/>
                    <a:pt x="3237" y="1563"/>
                    <a:pt x="3129" y="1758"/>
                  </a:cubicBezTo>
                  <a:lnTo>
                    <a:pt x="2712" y="2466"/>
                  </a:lnTo>
                  <a:cubicBezTo>
                    <a:pt x="2656" y="2557"/>
                    <a:pt x="2569" y="2609"/>
                    <a:pt x="2460" y="2648"/>
                  </a:cubicBezTo>
                  <a:cubicBezTo>
                    <a:pt x="2434" y="2652"/>
                    <a:pt x="2407" y="2654"/>
                    <a:pt x="2381" y="2654"/>
                  </a:cubicBezTo>
                  <a:cubicBezTo>
                    <a:pt x="2300" y="2654"/>
                    <a:pt x="2221" y="2634"/>
                    <a:pt x="2152" y="2591"/>
                  </a:cubicBezTo>
                  <a:lnTo>
                    <a:pt x="1753" y="2357"/>
                  </a:lnTo>
                  <a:lnTo>
                    <a:pt x="2586" y="982"/>
                  </a:lnTo>
                  <a:close/>
                  <a:moveTo>
                    <a:pt x="980" y="0"/>
                  </a:moveTo>
                  <a:cubicBezTo>
                    <a:pt x="808" y="0"/>
                    <a:pt x="639" y="83"/>
                    <a:pt x="543" y="240"/>
                  </a:cubicBezTo>
                  <a:lnTo>
                    <a:pt x="126" y="947"/>
                  </a:lnTo>
                  <a:cubicBezTo>
                    <a:pt x="0" y="1181"/>
                    <a:pt x="74" y="1472"/>
                    <a:pt x="308" y="1615"/>
                  </a:cubicBezTo>
                  <a:lnTo>
                    <a:pt x="486" y="1724"/>
                  </a:lnTo>
                  <a:lnTo>
                    <a:pt x="1679" y="2409"/>
                  </a:lnTo>
                  <a:lnTo>
                    <a:pt x="2096" y="2683"/>
                  </a:lnTo>
                  <a:cubicBezTo>
                    <a:pt x="2187" y="2717"/>
                    <a:pt x="2278" y="2756"/>
                    <a:pt x="2369" y="2756"/>
                  </a:cubicBezTo>
                  <a:cubicBezTo>
                    <a:pt x="2404" y="2756"/>
                    <a:pt x="2439" y="2735"/>
                    <a:pt x="2478" y="2735"/>
                  </a:cubicBezTo>
                  <a:cubicBezTo>
                    <a:pt x="2604" y="2700"/>
                    <a:pt x="2712" y="2626"/>
                    <a:pt x="2786" y="2500"/>
                  </a:cubicBezTo>
                  <a:lnTo>
                    <a:pt x="3198" y="1797"/>
                  </a:lnTo>
                  <a:cubicBezTo>
                    <a:pt x="3346" y="1563"/>
                    <a:pt x="3254" y="1272"/>
                    <a:pt x="3020" y="1129"/>
                  </a:cubicBezTo>
                  <a:lnTo>
                    <a:pt x="2586" y="873"/>
                  </a:lnTo>
                  <a:lnTo>
                    <a:pt x="1410" y="170"/>
                  </a:lnTo>
                  <a:lnTo>
                    <a:pt x="1228" y="62"/>
                  </a:lnTo>
                  <a:cubicBezTo>
                    <a:pt x="1151" y="20"/>
                    <a:pt x="1065" y="0"/>
                    <a:pt x="98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1"/>
            <p:cNvSpPr/>
            <p:nvPr/>
          </p:nvSpPr>
          <p:spPr>
            <a:xfrm>
              <a:off x="4976936" y="3760907"/>
              <a:ext cx="42194" cy="38463"/>
            </a:xfrm>
            <a:custGeom>
              <a:avLst/>
              <a:gdLst/>
              <a:ahLst/>
              <a:cxnLst/>
              <a:rect l="l" t="t" r="r" b="b"/>
              <a:pathLst>
                <a:path w="1029" h="938" extrusionOk="0">
                  <a:moveTo>
                    <a:pt x="501" y="93"/>
                  </a:moveTo>
                  <a:cubicBezTo>
                    <a:pt x="564" y="93"/>
                    <a:pt x="628" y="109"/>
                    <a:pt x="686" y="143"/>
                  </a:cubicBezTo>
                  <a:cubicBezTo>
                    <a:pt x="868" y="252"/>
                    <a:pt x="920" y="486"/>
                    <a:pt x="812" y="668"/>
                  </a:cubicBezTo>
                  <a:cubicBezTo>
                    <a:pt x="760" y="760"/>
                    <a:pt x="686" y="812"/>
                    <a:pt x="577" y="851"/>
                  </a:cubicBezTo>
                  <a:cubicBezTo>
                    <a:pt x="555" y="855"/>
                    <a:pt x="531" y="857"/>
                    <a:pt x="507" y="857"/>
                  </a:cubicBezTo>
                  <a:cubicBezTo>
                    <a:pt x="434" y="857"/>
                    <a:pt x="355" y="837"/>
                    <a:pt x="287" y="794"/>
                  </a:cubicBezTo>
                  <a:cubicBezTo>
                    <a:pt x="109" y="703"/>
                    <a:pt x="52" y="469"/>
                    <a:pt x="161" y="287"/>
                  </a:cubicBezTo>
                  <a:cubicBezTo>
                    <a:pt x="235" y="166"/>
                    <a:pt x="367" y="93"/>
                    <a:pt x="501" y="93"/>
                  </a:cubicBezTo>
                  <a:close/>
                  <a:moveTo>
                    <a:pt x="491" y="1"/>
                  </a:moveTo>
                  <a:cubicBezTo>
                    <a:pt x="331" y="1"/>
                    <a:pt x="174" y="89"/>
                    <a:pt x="87" y="235"/>
                  </a:cubicBezTo>
                  <a:cubicBezTo>
                    <a:pt x="18" y="343"/>
                    <a:pt x="0" y="469"/>
                    <a:pt x="35" y="595"/>
                  </a:cubicBezTo>
                  <a:cubicBezTo>
                    <a:pt x="52" y="721"/>
                    <a:pt x="144" y="812"/>
                    <a:pt x="252" y="885"/>
                  </a:cubicBezTo>
                  <a:cubicBezTo>
                    <a:pt x="326" y="920"/>
                    <a:pt x="395" y="937"/>
                    <a:pt x="486" y="937"/>
                  </a:cubicBezTo>
                  <a:lnTo>
                    <a:pt x="612" y="937"/>
                  </a:lnTo>
                  <a:cubicBezTo>
                    <a:pt x="721" y="903"/>
                    <a:pt x="829" y="829"/>
                    <a:pt x="903" y="721"/>
                  </a:cubicBezTo>
                  <a:cubicBezTo>
                    <a:pt x="1029" y="486"/>
                    <a:pt x="955" y="200"/>
                    <a:pt x="721" y="70"/>
                  </a:cubicBezTo>
                  <a:cubicBezTo>
                    <a:pt x="649" y="22"/>
                    <a:pt x="569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5" name="Google Shape;775;p31"/>
          <p:cNvSpPr/>
          <p:nvPr/>
        </p:nvSpPr>
        <p:spPr>
          <a:xfrm flipH="1">
            <a:off x="2665085" y="1867699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31"/>
          <p:cNvSpPr/>
          <p:nvPr/>
        </p:nvSpPr>
        <p:spPr>
          <a:xfrm flipH="1">
            <a:off x="3088303" y="3501045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1"/>
          <p:cNvSpPr/>
          <p:nvPr/>
        </p:nvSpPr>
        <p:spPr>
          <a:xfrm flipH="1">
            <a:off x="3088303" y="1706657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31"/>
          <p:cNvSpPr/>
          <p:nvPr/>
        </p:nvSpPr>
        <p:spPr>
          <a:xfrm flipH="1">
            <a:off x="2571935" y="927511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7624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23"/>
          <p:cNvGrpSpPr/>
          <p:nvPr/>
        </p:nvGrpSpPr>
        <p:grpSpPr>
          <a:xfrm>
            <a:off x="117484" y="213750"/>
            <a:ext cx="8909032" cy="4716000"/>
            <a:chOff x="120100" y="213750"/>
            <a:chExt cx="8909032" cy="4716000"/>
          </a:xfrm>
        </p:grpSpPr>
        <p:sp>
          <p:nvSpPr>
            <p:cNvPr id="1090" name="Google Shape;1090;p23"/>
            <p:cNvSpPr/>
            <p:nvPr/>
          </p:nvSpPr>
          <p:spPr>
            <a:xfrm>
              <a:off x="237300" y="234600"/>
              <a:ext cx="8669400" cy="4674300"/>
            </a:xfrm>
            <a:prstGeom prst="roundRect">
              <a:avLst>
                <a:gd name="adj" fmla="val 3062"/>
              </a:avLst>
            </a:prstGeom>
            <a:solidFill>
              <a:schemeClr val="dk1"/>
            </a:solidFill>
            <a:ln>
              <a:noFill/>
            </a:ln>
            <a:effectLst>
              <a:outerShdw blurRad="257175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3"/>
            <p:cNvSpPr/>
            <p:nvPr/>
          </p:nvSpPr>
          <p:spPr>
            <a:xfrm>
              <a:off x="8184550" y="213750"/>
              <a:ext cx="251400" cy="47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2" name="Google Shape;1092;p23"/>
            <p:cNvGrpSpPr/>
            <p:nvPr/>
          </p:nvGrpSpPr>
          <p:grpSpPr>
            <a:xfrm>
              <a:off x="8421632" y="1393750"/>
              <a:ext cx="607500" cy="2356000"/>
              <a:chOff x="8421632" y="1393750"/>
              <a:chExt cx="607500" cy="2356000"/>
            </a:xfrm>
          </p:grpSpPr>
          <p:sp>
            <p:nvSpPr>
              <p:cNvPr id="1093" name="Google Shape;1093;p23"/>
              <p:cNvSpPr/>
              <p:nvPr/>
            </p:nvSpPr>
            <p:spPr>
              <a:xfrm>
                <a:off x="8421632" y="30492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3"/>
              <p:cNvSpPr/>
              <p:nvPr/>
            </p:nvSpPr>
            <p:spPr>
              <a:xfrm>
                <a:off x="8421632" y="2497417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3"/>
              <p:cNvSpPr/>
              <p:nvPr/>
            </p:nvSpPr>
            <p:spPr>
              <a:xfrm>
                <a:off x="8421632" y="1945583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3"/>
              <p:cNvSpPr/>
              <p:nvPr/>
            </p:nvSpPr>
            <p:spPr>
              <a:xfrm>
                <a:off x="8421632" y="1393750"/>
                <a:ext cx="607500" cy="7005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7" name="Google Shape;1097;p23"/>
            <p:cNvSpPr/>
            <p:nvPr/>
          </p:nvSpPr>
          <p:spPr>
            <a:xfrm>
              <a:off x="389700" y="396000"/>
              <a:ext cx="8364600" cy="4351500"/>
            </a:xfrm>
            <a:prstGeom prst="roundRect">
              <a:avLst>
                <a:gd name="adj" fmla="val 306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8" name="Google Shape;1098;p23"/>
            <p:cNvGrpSpPr/>
            <p:nvPr/>
          </p:nvGrpSpPr>
          <p:grpSpPr>
            <a:xfrm>
              <a:off x="120100" y="570853"/>
              <a:ext cx="602275" cy="4001793"/>
              <a:chOff x="120100" y="570853"/>
              <a:chExt cx="602275" cy="4001793"/>
            </a:xfrm>
          </p:grpSpPr>
          <p:grpSp>
            <p:nvGrpSpPr>
              <p:cNvPr id="1099" name="Google Shape;1099;p23"/>
              <p:cNvGrpSpPr/>
              <p:nvPr/>
            </p:nvGrpSpPr>
            <p:grpSpPr>
              <a:xfrm>
                <a:off x="120100" y="570853"/>
                <a:ext cx="602275" cy="193500"/>
                <a:chOff x="120100" y="539500"/>
                <a:chExt cx="602275" cy="193500"/>
              </a:xfrm>
            </p:grpSpPr>
            <p:sp>
              <p:nvSpPr>
                <p:cNvPr id="1100" name="Google Shape;1100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01" name="Google Shape;1101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02" name="Google Shape;1102;p23"/>
              <p:cNvGrpSpPr/>
              <p:nvPr/>
            </p:nvGrpSpPr>
            <p:grpSpPr>
              <a:xfrm>
                <a:off x="120100" y="888211"/>
                <a:ext cx="602275" cy="193500"/>
                <a:chOff x="120100" y="539500"/>
                <a:chExt cx="602275" cy="193500"/>
              </a:xfrm>
            </p:grpSpPr>
            <p:sp>
              <p:nvSpPr>
                <p:cNvPr id="1103" name="Google Shape;1103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04" name="Google Shape;1104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05" name="Google Shape;1105;p23"/>
              <p:cNvGrpSpPr/>
              <p:nvPr/>
            </p:nvGrpSpPr>
            <p:grpSpPr>
              <a:xfrm>
                <a:off x="120100" y="1205569"/>
                <a:ext cx="602275" cy="193500"/>
                <a:chOff x="120100" y="539500"/>
                <a:chExt cx="602275" cy="193500"/>
              </a:xfrm>
            </p:grpSpPr>
            <p:sp>
              <p:nvSpPr>
                <p:cNvPr id="1106" name="Google Shape;1106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07" name="Google Shape;1107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08" name="Google Shape;1108;p23"/>
              <p:cNvGrpSpPr/>
              <p:nvPr/>
            </p:nvGrpSpPr>
            <p:grpSpPr>
              <a:xfrm>
                <a:off x="120100" y="1522927"/>
                <a:ext cx="602275" cy="193500"/>
                <a:chOff x="120100" y="539500"/>
                <a:chExt cx="602275" cy="193500"/>
              </a:xfrm>
            </p:grpSpPr>
            <p:sp>
              <p:nvSpPr>
                <p:cNvPr id="1109" name="Google Shape;1109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10" name="Google Shape;1110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11" name="Google Shape;1111;p23"/>
              <p:cNvGrpSpPr/>
              <p:nvPr/>
            </p:nvGrpSpPr>
            <p:grpSpPr>
              <a:xfrm>
                <a:off x="120100" y="1840284"/>
                <a:ext cx="602275" cy="193500"/>
                <a:chOff x="120100" y="539500"/>
                <a:chExt cx="602275" cy="193500"/>
              </a:xfrm>
            </p:grpSpPr>
            <p:sp>
              <p:nvSpPr>
                <p:cNvPr id="1112" name="Google Shape;1112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13" name="Google Shape;1113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14" name="Google Shape;1114;p23"/>
              <p:cNvGrpSpPr/>
              <p:nvPr/>
            </p:nvGrpSpPr>
            <p:grpSpPr>
              <a:xfrm>
                <a:off x="120100" y="2157642"/>
                <a:ext cx="602275" cy="193500"/>
                <a:chOff x="120100" y="539500"/>
                <a:chExt cx="602275" cy="193500"/>
              </a:xfrm>
            </p:grpSpPr>
            <p:sp>
              <p:nvSpPr>
                <p:cNvPr id="1115" name="Google Shape;1115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16" name="Google Shape;1116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17" name="Google Shape;1117;p23"/>
              <p:cNvGrpSpPr/>
              <p:nvPr/>
            </p:nvGrpSpPr>
            <p:grpSpPr>
              <a:xfrm>
                <a:off x="120100" y="2475000"/>
                <a:ext cx="602275" cy="193500"/>
                <a:chOff x="120100" y="539500"/>
                <a:chExt cx="602275" cy="193500"/>
              </a:xfrm>
            </p:grpSpPr>
            <p:sp>
              <p:nvSpPr>
                <p:cNvPr id="1118" name="Google Shape;1118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19" name="Google Shape;1119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20" name="Google Shape;1120;p23"/>
              <p:cNvGrpSpPr/>
              <p:nvPr/>
            </p:nvGrpSpPr>
            <p:grpSpPr>
              <a:xfrm>
                <a:off x="120100" y="2792358"/>
                <a:ext cx="602275" cy="193500"/>
                <a:chOff x="120100" y="539500"/>
                <a:chExt cx="602275" cy="193500"/>
              </a:xfrm>
            </p:grpSpPr>
            <p:sp>
              <p:nvSpPr>
                <p:cNvPr id="1121" name="Google Shape;1121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22" name="Google Shape;1122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23" name="Google Shape;1123;p23"/>
              <p:cNvGrpSpPr/>
              <p:nvPr/>
            </p:nvGrpSpPr>
            <p:grpSpPr>
              <a:xfrm>
                <a:off x="120100" y="3109716"/>
                <a:ext cx="602275" cy="193500"/>
                <a:chOff x="120100" y="539500"/>
                <a:chExt cx="602275" cy="193500"/>
              </a:xfrm>
            </p:grpSpPr>
            <p:sp>
              <p:nvSpPr>
                <p:cNvPr id="1124" name="Google Shape;1124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25" name="Google Shape;1125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26" name="Google Shape;1126;p23"/>
              <p:cNvGrpSpPr/>
              <p:nvPr/>
            </p:nvGrpSpPr>
            <p:grpSpPr>
              <a:xfrm>
                <a:off x="120100" y="3427073"/>
                <a:ext cx="602275" cy="193500"/>
                <a:chOff x="120100" y="539500"/>
                <a:chExt cx="602275" cy="193500"/>
              </a:xfrm>
            </p:grpSpPr>
            <p:sp>
              <p:nvSpPr>
                <p:cNvPr id="1127" name="Google Shape;1127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28" name="Google Shape;1128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29" name="Google Shape;1129;p23"/>
              <p:cNvGrpSpPr/>
              <p:nvPr/>
            </p:nvGrpSpPr>
            <p:grpSpPr>
              <a:xfrm>
                <a:off x="120100" y="3744431"/>
                <a:ext cx="602275" cy="193500"/>
                <a:chOff x="120100" y="539500"/>
                <a:chExt cx="602275" cy="193500"/>
              </a:xfrm>
            </p:grpSpPr>
            <p:sp>
              <p:nvSpPr>
                <p:cNvPr id="1130" name="Google Shape;1130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31" name="Google Shape;1131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32" name="Google Shape;1132;p23"/>
              <p:cNvGrpSpPr/>
              <p:nvPr/>
            </p:nvGrpSpPr>
            <p:grpSpPr>
              <a:xfrm>
                <a:off x="120100" y="4061789"/>
                <a:ext cx="602275" cy="193500"/>
                <a:chOff x="120100" y="539500"/>
                <a:chExt cx="602275" cy="193500"/>
              </a:xfrm>
            </p:grpSpPr>
            <p:sp>
              <p:nvSpPr>
                <p:cNvPr id="1133" name="Google Shape;1133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34" name="Google Shape;1134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l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35" name="Google Shape;1135;p23"/>
              <p:cNvGrpSpPr/>
              <p:nvPr/>
            </p:nvGrpSpPr>
            <p:grpSpPr>
              <a:xfrm>
                <a:off x="120100" y="4379147"/>
                <a:ext cx="602275" cy="193500"/>
                <a:chOff x="120100" y="539500"/>
                <a:chExt cx="602275" cy="193500"/>
              </a:xfrm>
            </p:grpSpPr>
            <p:sp>
              <p:nvSpPr>
                <p:cNvPr id="1136" name="Google Shape;1136;p23"/>
                <p:cNvSpPr/>
                <p:nvPr/>
              </p:nvSpPr>
              <p:spPr>
                <a:xfrm>
                  <a:off x="528875" y="539500"/>
                  <a:ext cx="193500" cy="1935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37" name="Google Shape;1137;p23"/>
                <p:cNvCxnSpPr/>
                <p:nvPr/>
              </p:nvCxnSpPr>
              <p:spPr>
                <a:xfrm>
                  <a:off x="120100" y="636250"/>
                  <a:ext cx="489900" cy="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138" name="Google Shape;1138;p23"/>
          <p:cNvSpPr txBox="1">
            <a:spLocks noGrp="1"/>
          </p:cNvSpPr>
          <p:nvPr>
            <p:ph type="title"/>
          </p:nvPr>
        </p:nvSpPr>
        <p:spPr>
          <a:xfrm>
            <a:off x="5100810" y="2621325"/>
            <a:ext cx="33318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chemeClr val="lt2"/>
                </a:highlight>
              </a:defRPr>
            </a:lvl9pPr>
          </a:lstStyle>
          <a:p>
            <a:endParaRPr/>
          </a:p>
        </p:txBody>
      </p:sp>
      <p:sp>
        <p:nvSpPr>
          <p:cNvPr id="1139" name="Google Shape;1139;p23"/>
          <p:cNvSpPr txBox="1">
            <a:spLocks noGrp="1"/>
          </p:cNvSpPr>
          <p:nvPr>
            <p:ph type="subTitle" idx="1"/>
          </p:nvPr>
        </p:nvSpPr>
        <p:spPr>
          <a:xfrm>
            <a:off x="5100810" y="839450"/>
            <a:ext cx="3331800" cy="179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679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720000" y="1278025"/>
            <a:ext cx="77040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6970229" y="-2"/>
            <a:ext cx="2173803" cy="759296"/>
          </a:xfrm>
          <a:custGeom>
            <a:avLst/>
            <a:gdLst/>
            <a:ahLst/>
            <a:cxnLst/>
            <a:rect l="l" t="t" r="r" b="b"/>
            <a:pathLst>
              <a:path w="8861" h="3095" extrusionOk="0">
                <a:moveTo>
                  <a:pt x="1" y="0"/>
                </a:moveTo>
                <a:cubicBezTo>
                  <a:pt x="1" y="0"/>
                  <a:pt x="2352" y="491"/>
                  <a:pt x="4049" y="1970"/>
                </a:cubicBezTo>
                <a:cubicBezTo>
                  <a:pt x="5018" y="2808"/>
                  <a:pt x="6139" y="3095"/>
                  <a:pt x="7064" y="3095"/>
                </a:cubicBezTo>
                <a:cubicBezTo>
                  <a:pt x="7935" y="3095"/>
                  <a:pt x="8631" y="2840"/>
                  <a:pt x="8860" y="2551"/>
                </a:cubicBezTo>
                <a:lnTo>
                  <a:pt x="886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"/>
          <p:cNvSpPr/>
          <p:nvPr/>
        </p:nvSpPr>
        <p:spPr>
          <a:xfrm flipH="1">
            <a:off x="2" y="4378229"/>
            <a:ext cx="2139058" cy="759303"/>
          </a:xfrm>
          <a:custGeom>
            <a:avLst/>
            <a:gdLst/>
            <a:ahLst/>
            <a:cxnLst/>
            <a:rect l="l" t="t" r="r" b="b"/>
            <a:pathLst>
              <a:path w="9894" h="3512" extrusionOk="0">
                <a:moveTo>
                  <a:pt x="6763" y="1"/>
                </a:moveTo>
                <a:cubicBezTo>
                  <a:pt x="6597" y="1"/>
                  <a:pt x="6422" y="19"/>
                  <a:pt x="6240" y="58"/>
                </a:cubicBezTo>
                <a:cubicBezTo>
                  <a:pt x="4340" y="453"/>
                  <a:pt x="4505" y="2010"/>
                  <a:pt x="1953" y="2119"/>
                </a:cubicBezTo>
                <a:cubicBezTo>
                  <a:pt x="1" y="2188"/>
                  <a:pt x="75" y="3512"/>
                  <a:pt x="75" y="3512"/>
                </a:cubicBezTo>
                <a:lnTo>
                  <a:pt x="9893" y="3512"/>
                </a:lnTo>
                <a:cubicBezTo>
                  <a:pt x="9893" y="3512"/>
                  <a:pt x="9074" y="1"/>
                  <a:pt x="67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/>
          <p:nvPr/>
        </p:nvSpPr>
        <p:spPr>
          <a:xfrm flipH="1">
            <a:off x="283156" y="4662955"/>
            <a:ext cx="1535867" cy="474564"/>
          </a:xfrm>
          <a:custGeom>
            <a:avLst/>
            <a:gdLst/>
            <a:ahLst/>
            <a:cxnLst/>
            <a:rect l="l" t="t" r="r" b="b"/>
            <a:pathLst>
              <a:path w="7104" h="2195" extrusionOk="0">
                <a:moveTo>
                  <a:pt x="5438" y="0"/>
                </a:moveTo>
                <a:cubicBezTo>
                  <a:pt x="4436" y="0"/>
                  <a:pt x="4411" y="1548"/>
                  <a:pt x="2769" y="1548"/>
                </a:cubicBezTo>
                <a:cubicBezTo>
                  <a:pt x="2721" y="1548"/>
                  <a:pt x="2672" y="1546"/>
                  <a:pt x="2621" y="1544"/>
                </a:cubicBezTo>
                <a:cubicBezTo>
                  <a:pt x="2464" y="1536"/>
                  <a:pt x="2317" y="1533"/>
                  <a:pt x="2178" y="1533"/>
                </a:cubicBezTo>
                <a:cubicBezTo>
                  <a:pt x="235" y="1533"/>
                  <a:pt x="1" y="2195"/>
                  <a:pt x="1" y="2195"/>
                </a:cubicBezTo>
                <a:lnTo>
                  <a:pt x="7103" y="2195"/>
                </a:lnTo>
                <a:cubicBezTo>
                  <a:pt x="7103" y="2195"/>
                  <a:pt x="6778" y="403"/>
                  <a:pt x="5910" y="95"/>
                </a:cubicBezTo>
                <a:cubicBezTo>
                  <a:pt x="5730" y="29"/>
                  <a:pt x="5575" y="0"/>
                  <a:pt x="5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/>
          <p:nvPr/>
        </p:nvSpPr>
        <p:spPr>
          <a:xfrm>
            <a:off x="7498159" y="-2"/>
            <a:ext cx="1645869" cy="491396"/>
          </a:xfrm>
          <a:custGeom>
            <a:avLst/>
            <a:gdLst/>
            <a:ahLst/>
            <a:cxnLst/>
            <a:rect l="l" t="t" r="r" b="b"/>
            <a:pathLst>
              <a:path w="6709" h="2003" extrusionOk="0">
                <a:moveTo>
                  <a:pt x="1" y="0"/>
                </a:moveTo>
                <a:cubicBezTo>
                  <a:pt x="2005" y="217"/>
                  <a:pt x="1337" y="1102"/>
                  <a:pt x="3671" y="1827"/>
                </a:cubicBezTo>
                <a:cubicBezTo>
                  <a:pt x="4083" y="1955"/>
                  <a:pt x="4488" y="2003"/>
                  <a:pt x="4861" y="2003"/>
                </a:cubicBezTo>
                <a:cubicBezTo>
                  <a:pt x="5910" y="2003"/>
                  <a:pt x="6708" y="1627"/>
                  <a:pt x="6708" y="1627"/>
                </a:cubicBezTo>
                <a:lnTo>
                  <a:pt x="670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/>
          <p:nvPr/>
        </p:nvSpPr>
        <p:spPr>
          <a:xfrm flipH="1">
            <a:off x="171368" y="3962776"/>
            <a:ext cx="172599" cy="193740"/>
          </a:xfrm>
          <a:custGeom>
            <a:avLst/>
            <a:gdLst/>
            <a:ahLst/>
            <a:cxnLst/>
            <a:rect l="l" t="t" r="r" b="b"/>
            <a:pathLst>
              <a:path w="1029" h="1155" extrusionOk="0">
                <a:moveTo>
                  <a:pt x="504" y="1"/>
                </a:moveTo>
                <a:cubicBezTo>
                  <a:pt x="487" y="1"/>
                  <a:pt x="469" y="18"/>
                  <a:pt x="452" y="35"/>
                </a:cubicBezTo>
                <a:cubicBezTo>
                  <a:pt x="413" y="144"/>
                  <a:pt x="378" y="287"/>
                  <a:pt x="361" y="434"/>
                </a:cubicBezTo>
                <a:cubicBezTo>
                  <a:pt x="270" y="452"/>
                  <a:pt x="144" y="469"/>
                  <a:pt x="35" y="526"/>
                </a:cubicBezTo>
                <a:cubicBezTo>
                  <a:pt x="18" y="543"/>
                  <a:pt x="1" y="560"/>
                  <a:pt x="1" y="578"/>
                </a:cubicBezTo>
                <a:cubicBezTo>
                  <a:pt x="1" y="595"/>
                  <a:pt x="18" y="634"/>
                  <a:pt x="35" y="634"/>
                </a:cubicBezTo>
                <a:cubicBezTo>
                  <a:pt x="126" y="686"/>
                  <a:pt x="235" y="703"/>
                  <a:pt x="361" y="721"/>
                </a:cubicBezTo>
                <a:cubicBezTo>
                  <a:pt x="378" y="829"/>
                  <a:pt x="413" y="1120"/>
                  <a:pt x="487" y="1137"/>
                </a:cubicBezTo>
                <a:cubicBezTo>
                  <a:pt x="487" y="1155"/>
                  <a:pt x="504" y="1155"/>
                  <a:pt x="504" y="1155"/>
                </a:cubicBezTo>
                <a:cubicBezTo>
                  <a:pt x="521" y="1155"/>
                  <a:pt x="521" y="1155"/>
                  <a:pt x="543" y="1137"/>
                </a:cubicBezTo>
                <a:lnTo>
                  <a:pt x="560" y="1120"/>
                </a:lnTo>
                <a:cubicBezTo>
                  <a:pt x="612" y="1012"/>
                  <a:pt x="651" y="886"/>
                  <a:pt x="651" y="721"/>
                </a:cubicBezTo>
                <a:cubicBezTo>
                  <a:pt x="760" y="703"/>
                  <a:pt x="868" y="686"/>
                  <a:pt x="977" y="634"/>
                </a:cubicBezTo>
                <a:cubicBezTo>
                  <a:pt x="994" y="634"/>
                  <a:pt x="1012" y="612"/>
                  <a:pt x="1012" y="612"/>
                </a:cubicBezTo>
                <a:cubicBezTo>
                  <a:pt x="1029" y="578"/>
                  <a:pt x="1012" y="543"/>
                  <a:pt x="977" y="526"/>
                </a:cubicBezTo>
                <a:cubicBezTo>
                  <a:pt x="868" y="469"/>
                  <a:pt x="738" y="452"/>
                  <a:pt x="651" y="434"/>
                </a:cubicBezTo>
                <a:cubicBezTo>
                  <a:pt x="651" y="287"/>
                  <a:pt x="612" y="144"/>
                  <a:pt x="560" y="35"/>
                </a:cubicBezTo>
                <a:cubicBezTo>
                  <a:pt x="560" y="18"/>
                  <a:pt x="543" y="1"/>
                  <a:pt x="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4"/>
          <p:cNvSpPr/>
          <p:nvPr/>
        </p:nvSpPr>
        <p:spPr>
          <a:xfrm flipH="1">
            <a:off x="343970" y="4186949"/>
            <a:ext cx="142072" cy="160863"/>
          </a:xfrm>
          <a:custGeom>
            <a:avLst/>
            <a:gdLst/>
            <a:ahLst/>
            <a:cxnLst/>
            <a:rect l="l" t="t" r="r" b="b"/>
            <a:pathLst>
              <a:path w="847" h="959" extrusionOk="0">
                <a:moveTo>
                  <a:pt x="413" y="0"/>
                </a:moveTo>
                <a:cubicBezTo>
                  <a:pt x="396" y="0"/>
                  <a:pt x="378" y="0"/>
                  <a:pt x="361" y="39"/>
                </a:cubicBezTo>
                <a:cubicBezTo>
                  <a:pt x="326" y="109"/>
                  <a:pt x="304" y="217"/>
                  <a:pt x="287" y="347"/>
                </a:cubicBezTo>
                <a:cubicBezTo>
                  <a:pt x="218" y="365"/>
                  <a:pt x="109" y="382"/>
                  <a:pt x="18" y="417"/>
                </a:cubicBezTo>
                <a:cubicBezTo>
                  <a:pt x="1" y="434"/>
                  <a:pt x="1" y="456"/>
                  <a:pt x="1" y="473"/>
                </a:cubicBezTo>
                <a:cubicBezTo>
                  <a:pt x="1" y="490"/>
                  <a:pt x="1" y="508"/>
                  <a:pt x="18" y="525"/>
                </a:cubicBezTo>
                <a:cubicBezTo>
                  <a:pt x="87" y="564"/>
                  <a:pt x="196" y="581"/>
                  <a:pt x="287" y="599"/>
                </a:cubicBezTo>
                <a:cubicBezTo>
                  <a:pt x="304" y="690"/>
                  <a:pt x="343" y="924"/>
                  <a:pt x="396" y="942"/>
                </a:cubicBezTo>
                <a:cubicBezTo>
                  <a:pt x="396" y="959"/>
                  <a:pt x="413" y="959"/>
                  <a:pt x="413" y="959"/>
                </a:cubicBezTo>
                <a:cubicBezTo>
                  <a:pt x="435" y="959"/>
                  <a:pt x="469" y="942"/>
                  <a:pt x="469" y="924"/>
                </a:cubicBezTo>
                <a:cubicBezTo>
                  <a:pt x="504" y="833"/>
                  <a:pt x="543" y="725"/>
                  <a:pt x="543" y="599"/>
                </a:cubicBezTo>
                <a:cubicBezTo>
                  <a:pt x="612" y="599"/>
                  <a:pt x="721" y="564"/>
                  <a:pt x="812" y="525"/>
                </a:cubicBezTo>
                <a:cubicBezTo>
                  <a:pt x="829" y="525"/>
                  <a:pt x="829" y="508"/>
                  <a:pt x="829" y="508"/>
                </a:cubicBezTo>
                <a:cubicBezTo>
                  <a:pt x="847" y="473"/>
                  <a:pt x="829" y="434"/>
                  <a:pt x="812" y="417"/>
                </a:cubicBezTo>
                <a:cubicBezTo>
                  <a:pt x="721" y="382"/>
                  <a:pt x="612" y="365"/>
                  <a:pt x="543" y="347"/>
                </a:cubicBezTo>
                <a:cubicBezTo>
                  <a:pt x="521" y="217"/>
                  <a:pt x="504" y="109"/>
                  <a:pt x="469" y="39"/>
                </a:cubicBezTo>
                <a:cubicBezTo>
                  <a:pt x="452" y="0"/>
                  <a:pt x="435" y="0"/>
                  <a:pt x="4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/>
          <p:nvPr/>
        </p:nvSpPr>
        <p:spPr>
          <a:xfrm rot="10800000" flipH="1">
            <a:off x="6832575" y="0"/>
            <a:ext cx="2311412" cy="820447"/>
          </a:xfrm>
          <a:custGeom>
            <a:avLst/>
            <a:gdLst/>
            <a:ahLst/>
            <a:cxnLst/>
            <a:rect l="l" t="t" r="r" b="b"/>
            <a:pathLst>
              <a:path w="9894" h="3512" extrusionOk="0">
                <a:moveTo>
                  <a:pt x="6763" y="1"/>
                </a:moveTo>
                <a:cubicBezTo>
                  <a:pt x="6597" y="1"/>
                  <a:pt x="6422" y="19"/>
                  <a:pt x="6240" y="58"/>
                </a:cubicBezTo>
                <a:cubicBezTo>
                  <a:pt x="4340" y="453"/>
                  <a:pt x="4505" y="2010"/>
                  <a:pt x="1953" y="2119"/>
                </a:cubicBezTo>
                <a:cubicBezTo>
                  <a:pt x="1" y="2188"/>
                  <a:pt x="75" y="3512"/>
                  <a:pt x="75" y="3512"/>
                </a:cubicBezTo>
                <a:lnTo>
                  <a:pt x="9893" y="3512"/>
                </a:lnTo>
                <a:cubicBezTo>
                  <a:pt x="9893" y="3512"/>
                  <a:pt x="9074" y="1"/>
                  <a:pt x="67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6"/>
          <p:cNvSpPr/>
          <p:nvPr/>
        </p:nvSpPr>
        <p:spPr>
          <a:xfrm rot="10800000" flipH="1">
            <a:off x="7196537" y="10"/>
            <a:ext cx="1659619" cy="512779"/>
          </a:xfrm>
          <a:custGeom>
            <a:avLst/>
            <a:gdLst/>
            <a:ahLst/>
            <a:cxnLst/>
            <a:rect l="l" t="t" r="r" b="b"/>
            <a:pathLst>
              <a:path w="7104" h="2195" extrusionOk="0">
                <a:moveTo>
                  <a:pt x="5438" y="0"/>
                </a:moveTo>
                <a:cubicBezTo>
                  <a:pt x="4436" y="0"/>
                  <a:pt x="4411" y="1548"/>
                  <a:pt x="2769" y="1548"/>
                </a:cubicBezTo>
                <a:cubicBezTo>
                  <a:pt x="2721" y="1548"/>
                  <a:pt x="2672" y="1546"/>
                  <a:pt x="2621" y="1544"/>
                </a:cubicBezTo>
                <a:cubicBezTo>
                  <a:pt x="2464" y="1536"/>
                  <a:pt x="2317" y="1533"/>
                  <a:pt x="2178" y="1533"/>
                </a:cubicBezTo>
                <a:cubicBezTo>
                  <a:pt x="235" y="1533"/>
                  <a:pt x="1" y="2195"/>
                  <a:pt x="1" y="2195"/>
                </a:cubicBezTo>
                <a:lnTo>
                  <a:pt x="7103" y="2195"/>
                </a:lnTo>
                <a:cubicBezTo>
                  <a:pt x="7103" y="2195"/>
                  <a:pt x="6778" y="403"/>
                  <a:pt x="5910" y="95"/>
                </a:cubicBezTo>
                <a:cubicBezTo>
                  <a:pt x="5730" y="29"/>
                  <a:pt x="5575" y="0"/>
                  <a:pt x="5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"/>
          <p:cNvSpPr/>
          <p:nvPr/>
        </p:nvSpPr>
        <p:spPr>
          <a:xfrm rot="10800000">
            <a:off x="-11515" y="4488525"/>
            <a:ext cx="2377257" cy="674650"/>
          </a:xfrm>
          <a:custGeom>
            <a:avLst/>
            <a:gdLst/>
            <a:ahLst/>
            <a:cxnLst/>
            <a:rect l="l" t="t" r="r" b="b"/>
            <a:pathLst>
              <a:path w="9729" h="2761" extrusionOk="0">
                <a:moveTo>
                  <a:pt x="1" y="1"/>
                </a:moveTo>
                <a:cubicBezTo>
                  <a:pt x="1" y="1"/>
                  <a:pt x="382" y="1337"/>
                  <a:pt x="1628" y="1372"/>
                </a:cubicBezTo>
                <a:cubicBezTo>
                  <a:pt x="4979" y="1511"/>
                  <a:pt x="4840" y="2760"/>
                  <a:pt x="6311" y="2760"/>
                </a:cubicBezTo>
                <a:cubicBezTo>
                  <a:pt x="6396" y="2760"/>
                  <a:pt x="6486" y="2756"/>
                  <a:pt x="6583" y="2747"/>
                </a:cubicBezTo>
                <a:cubicBezTo>
                  <a:pt x="9368" y="2496"/>
                  <a:pt x="9728" y="1"/>
                  <a:pt x="972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 rot="10800000">
            <a:off x="275854" y="4757310"/>
            <a:ext cx="1625644" cy="405865"/>
          </a:xfrm>
          <a:custGeom>
            <a:avLst/>
            <a:gdLst/>
            <a:ahLst/>
            <a:cxnLst/>
            <a:rect l="l" t="t" r="r" b="b"/>
            <a:pathLst>
              <a:path w="6653" h="1661" extrusionOk="0">
                <a:moveTo>
                  <a:pt x="1" y="1"/>
                </a:moveTo>
                <a:cubicBezTo>
                  <a:pt x="1" y="1"/>
                  <a:pt x="620" y="635"/>
                  <a:pt x="1720" y="635"/>
                </a:cubicBezTo>
                <a:cubicBezTo>
                  <a:pt x="1778" y="635"/>
                  <a:pt x="1837" y="634"/>
                  <a:pt x="1897" y="630"/>
                </a:cubicBezTo>
                <a:cubicBezTo>
                  <a:pt x="1961" y="625"/>
                  <a:pt x="2022" y="623"/>
                  <a:pt x="2081" y="623"/>
                </a:cubicBezTo>
                <a:cubicBezTo>
                  <a:pt x="3294" y="623"/>
                  <a:pt x="3181" y="1661"/>
                  <a:pt x="4237" y="1661"/>
                </a:cubicBezTo>
                <a:cubicBezTo>
                  <a:pt x="4406" y="1661"/>
                  <a:pt x="4607" y="1634"/>
                  <a:pt x="4847" y="1571"/>
                </a:cubicBezTo>
                <a:cubicBezTo>
                  <a:pt x="6492" y="1155"/>
                  <a:pt x="6652" y="1"/>
                  <a:pt x="66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543489" y="4030824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/>
          <p:nvPr/>
        </p:nvSpPr>
        <p:spPr>
          <a:xfrm>
            <a:off x="8430769" y="3922226"/>
            <a:ext cx="172599" cy="193740"/>
          </a:xfrm>
          <a:custGeom>
            <a:avLst/>
            <a:gdLst/>
            <a:ahLst/>
            <a:cxnLst/>
            <a:rect l="l" t="t" r="r" b="b"/>
            <a:pathLst>
              <a:path w="1029" h="1155" extrusionOk="0">
                <a:moveTo>
                  <a:pt x="504" y="1"/>
                </a:moveTo>
                <a:cubicBezTo>
                  <a:pt x="487" y="1"/>
                  <a:pt x="469" y="18"/>
                  <a:pt x="452" y="35"/>
                </a:cubicBezTo>
                <a:cubicBezTo>
                  <a:pt x="413" y="144"/>
                  <a:pt x="378" y="287"/>
                  <a:pt x="361" y="434"/>
                </a:cubicBezTo>
                <a:cubicBezTo>
                  <a:pt x="270" y="452"/>
                  <a:pt x="144" y="469"/>
                  <a:pt x="35" y="526"/>
                </a:cubicBezTo>
                <a:cubicBezTo>
                  <a:pt x="18" y="543"/>
                  <a:pt x="1" y="560"/>
                  <a:pt x="1" y="578"/>
                </a:cubicBezTo>
                <a:cubicBezTo>
                  <a:pt x="1" y="595"/>
                  <a:pt x="18" y="634"/>
                  <a:pt x="35" y="634"/>
                </a:cubicBezTo>
                <a:cubicBezTo>
                  <a:pt x="126" y="686"/>
                  <a:pt x="235" y="703"/>
                  <a:pt x="361" y="721"/>
                </a:cubicBezTo>
                <a:cubicBezTo>
                  <a:pt x="378" y="829"/>
                  <a:pt x="413" y="1120"/>
                  <a:pt x="487" y="1137"/>
                </a:cubicBezTo>
                <a:cubicBezTo>
                  <a:pt x="487" y="1155"/>
                  <a:pt x="504" y="1155"/>
                  <a:pt x="504" y="1155"/>
                </a:cubicBezTo>
                <a:cubicBezTo>
                  <a:pt x="521" y="1155"/>
                  <a:pt x="521" y="1155"/>
                  <a:pt x="543" y="1137"/>
                </a:cubicBezTo>
                <a:lnTo>
                  <a:pt x="560" y="1120"/>
                </a:lnTo>
                <a:cubicBezTo>
                  <a:pt x="612" y="1012"/>
                  <a:pt x="651" y="886"/>
                  <a:pt x="651" y="721"/>
                </a:cubicBezTo>
                <a:cubicBezTo>
                  <a:pt x="760" y="703"/>
                  <a:pt x="868" y="686"/>
                  <a:pt x="977" y="634"/>
                </a:cubicBezTo>
                <a:cubicBezTo>
                  <a:pt x="994" y="634"/>
                  <a:pt x="1012" y="612"/>
                  <a:pt x="1012" y="612"/>
                </a:cubicBezTo>
                <a:cubicBezTo>
                  <a:pt x="1029" y="578"/>
                  <a:pt x="1012" y="543"/>
                  <a:pt x="977" y="526"/>
                </a:cubicBezTo>
                <a:cubicBezTo>
                  <a:pt x="868" y="469"/>
                  <a:pt x="738" y="452"/>
                  <a:pt x="651" y="434"/>
                </a:cubicBezTo>
                <a:cubicBezTo>
                  <a:pt x="651" y="287"/>
                  <a:pt x="612" y="144"/>
                  <a:pt x="560" y="35"/>
                </a:cubicBezTo>
                <a:cubicBezTo>
                  <a:pt x="560" y="18"/>
                  <a:pt x="543" y="1"/>
                  <a:pt x="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6"/>
          <p:cNvSpPr/>
          <p:nvPr/>
        </p:nvSpPr>
        <p:spPr>
          <a:xfrm>
            <a:off x="6310073" y="80013"/>
            <a:ext cx="172599" cy="191727"/>
          </a:xfrm>
          <a:custGeom>
            <a:avLst/>
            <a:gdLst/>
            <a:ahLst/>
            <a:cxnLst/>
            <a:rect l="l" t="t" r="r" b="b"/>
            <a:pathLst>
              <a:path w="1029" h="1143" extrusionOk="0">
                <a:moveTo>
                  <a:pt x="508" y="1"/>
                </a:moveTo>
                <a:cubicBezTo>
                  <a:pt x="487" y="1"/>
                  <a:pt x="469" y="18"/>
                  <a:pt x="452" y="40"/>
                </a:cubicBezTo>
                <a:cubicBezTo>
                  <a:pt x="400" y="148"/>
                  <a:pt x="378" y="274"/>
                  <a:pt x="361" y="435"/>
                </a:cubicBezTo>
                <a:cubicBezTo>
                  <a:pt x="270" y="435"/>
                  <a:pt x="144" y="452"/>
                  <a:pt x="35" y="509"/>
                </a:cubicBezTo>
                <a:cubicBezTo>
                  <a:pt x="18" y="526"/>
                  <a:pt x="1" y="543"/>
                  <a:pt x="1" y="582"/>
                </a:cubicBezTo>
                <a:cubicBezTo>
                  <a:pt x="1" y="600"/>
                  <a:pt x="18" y="617"/>
                  <a:pt x="35" y="634"/>
                </a:cubicBezTo>
                <a:cubicBezTo>
                  <a:pt x="126" y="669"/>
                  <a:pt x="235" y="708"/>
                  <a:pt x="361" y="708"/>
                </a:cubicBezTo>
                <a:cubicBezTo>
                  <a:pt x="378" y="834"/>
                  <a:pt x="417" y="1103"/>
                  <a:pt x="487" y="1142"/>
                </a:cubicBezTo>
                <a:lnTo>
                  <a:pt x="526" y="1142"/>
                </a:lnTo>
                <a:cubicBezTo>
                  <a:pt x="543" y="1142"/>
                  <a:pt x="560" y="1125"/>
                  <a:pt x="560" y="1103"/>
                </a:cubicBezTo>
                <a:cubicBezTo>
                  <a:pt x="617" y="994"/>
                  <a:pt x="634" y="869"/>
                  <a:pt x="651" y="708"/>
                </a:cubicBezTo>
                <a:cubicBezTo>
                  <a:pt x="742" y="708"/>
                  <a:pt x="868" y="691"/>
                  <a:pt x="977" y="634"/>
                </a:cubicBezTo>
                <a:cubicBezTo>
                  <a:pt x="994" y="617"/>
                  <a:pt x="994" y="617"/>
                  <a:pt x="1011" y="600"/>
                </a:cubicBezTo>
                <a:cubicBezTo>
                  <a:pt x="1029" y="561"/>
                  <a:pt x="1011" y="526"/>
                  <a:pt x="977" y="526"/>
                </a:cubicBezTo>
                <a:cubicBezTo>
                  <a:pt x="868" y="474"/>
                  <a:pt x="742" y="435"/>
                  <a:pt x="651" y="435"/>
                </a:cubicBezTo>
                <a:cubicBezTo>
                  <a:pt x="634" y="274"/>
                  <a:pt x="617" y="148"/>
                  <a:pt x="560" y="40"/>
                </a:cubicBezTo>
                <a:cubicBezTo>
                  <a:pt x="560" y="18"/>
                  <a:pt x="526" y="1"/>
                  <a:pt x="5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6"/>
          <p:cNvSpPr/>
          <p:nvPr/>
        </p:nvSpPr>
        <p:spPr>
          <a:xfrm>
            <a:off x="1176052" y="329707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6"/>
          <p:cNvSpPr/>
          <p:nvPr/>
        </p:nvSpPr>
        <p:spPr>
          <a:xfrm>
            <a:off x="7917245" y="4732187"/>
            <a:ext cx="142072" cy="160863"/>
          </a:xfrm>
          <a:custGeom>
            <a:avLst/>
            <a:gdLst/>
            <a:ahLst/>
            <a:cxnLst/>
            <a:rect l="l" t="t" r="r" b="b"/>
            <a:pathLst>
              <a:path w="847" h="959" extrusionOk="0">
                <a:moveTo>
                  <a:pt x="413" y="0"/>
                </a:moveTo>
                <a:cubicBezTo>
                  <a:pt x="396" y="0"/>
                  <a:pt x="378" y="0"/>
                  <a:pt x="361" y="39"/>
                </a:cubicBezTo>
                <a:cubicBezTo>
                  <a:pt x="326" y="109"/>
                  <a:pt x="304" y="217"/>
                  <a:pt x="287" y="347"/>
                </a:cubicBezTo>
                <a:cubicBezTo>
                  <a:pt x="218" y="365"/>
                  <a:pt x="109" y="382"/>
                  <a:pt x="18" y="417"/>
                </a:cubicBezTo>
                <a:cubicBezTo>
                  <a:pt x="1" y="434"/>
                  <a:pt x="1" y="456"/>
                  <a:pt x="1" y="473"/>
                </a:cubicBezTo>
                <a:cubicBezTo>
                  <a:pt x="1" y="490"/>
                  <a:pt x="1" y="508"/>
                  <a:pt x="18" y="525"/>
                </a:cubicBezTo>
                <a:cubicBezTo>
                  <a:pt x="87" y="564"/>
                  <a:pt x="196" y="581"/>
                  <a:pt x="287" y="599"/>
                </a:cubicBezTo>
                <a:cubicBezTo>
                  <a:pt x="304" y="690"/>
                  <a:pt x="343" y="924"/>
                  <a:pt x="396" y="942"/>
                </a:cubicBezTo>
                <a:cubicBezTo>
                  <a:pt x="396" y="959"/>
                  <a:pt x="413" y="959"/>
                  <a:pt x="413" y="959"/>
                </a:cubicBezTo>
                <a:cubicBezTo>
                  <a:pt x="435" y="959"/>
                  <a:pt x="469" y="942"/>
                  <a:pt x="469" y="924"/>
                </a:cubicBezTo>
                <a:cubicBezTo>
                  <a:pt x="504" y="833"/>
                  <a:pt x="543" y="725"/>
                  <a:pt x="543" y="599"/>
                </a:cubicBezTo>
                <a:cubicBezTo>
                  <a:pt x="612" y="599"/>
                  <a:pt x="721" y="564"/>
                  <a:pt x="812" y="525"/>
                </a:cubicBezTo>
                <a:cubicBezTo>
                  <a:pt x="829" y="525"/>
                  <a:pt x="829" y="508"/>
                  <a:pt x="829" y="508"/>
                </a:cubicBezTo>
                <a:cubicBezTo>
                  <a:pt x="847" y="473"/>
                  <a:pt x="829" y="434"/>
                  <a:pt x="812" y="417"/>
                </a:cubicBezTo>
                <a:cubicBezTo>
                  <a:pt x="721" y="382"/>
                  <a:pt x="612" y="365"/>
                  <a:pt x="543" y="347"/>
                </a:cubicBezTo>
                <a:cubicBezTo>
                  <a:pt x="521" y="217"/>
                  <a:pt x="504" y="109"/>
                  <a:pt x="469" y="39"/>
                </a:cubicBezTo>
                <a:cubicBezTo>
                  <a:pt x="452" y="0"/>
                  <a:pt x="435" y="0"/>
                  <a:pt x="4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8807331" y="820440"/>
            <a:ext cx="142910" cy="161030"/>
          </a:xfrm>
          <a:custGeom>
            <a:avLst/>
            <a:gdLst/>
            <a:ahLst/>
            <a:cxnLst/>
            <a:rect l="l" t="t" r="r" b="b"/>
            <a:pathLst>
              <a:path w="852" h="960" extrusionOk="0">
                <a:moveTo>
                  <a:pt x="417" y="1"/>
                </a:moveTo>
                <a:cubicBezTo>
                  <a:pt x="400" y="1"/>
                  <a:pt x="383" y="18"/>
                  <a:pt x="383" y="36"/>
                </a:cubicBezTo>
                <a:cubicBezTo>
                  <a:pt x="326" y="109"/>
                  <a:pt x="309" y="218"/>
                  <a:pt x="291" y="344"/>
                </a:cubicBezTo>
                <a:cubicBezTo>
                  <a:pt x="218" y="361"/>
                  <a:pt x="109" y="378"/>
                  <a:pt x="40" y="417"/>
                </a:cubicBezTo>
                <a:cubicBezTo>
                  <a:pt x="1" y="435"/>
                  <a:pt x="1" y="452"/>
                  <a:pt x="1" y="469"/>
                </a:cubicBezTo>
                <a:cubicBezTo>
                  <a:pt x="1" y="487"/>
                  <a:pt x="1" y="526"/>
                  <a:pt x="40" y="526"/>
                </a:cubicBezTo>
                <a:cubicBezTo>
                  <a:pt x="109" y="561"/>
                  <a:pt x="200" y="578"/>
                  <a:pt x="291" y="595"/>
                </a:cubicBezTo>
                <a:cubicBezTo>
                  <a:pt x="309" y="686"/>
                  <a:pt x="343" y="921"/>
                  <a:pt x="400" y="938"/>
                </a:cubicBezTo>
                <a:cubicBezTo>
                  <a:pt x="400" y="960"/>
                  <a:pt x="417" y="960"/>
                  <a:pt x="417" y="960"/>
                </a:cubicBezTo>
                <a:cubicBezTo>
                  <a:pt x="435" y="960"/>
                  <a:pt x="474" y="938"/>
                  <a:pt x="474" y="921"/>
                </a:cubicBezTo>
                <a:cubicBezTo>
                  <a:pt x="508" y="830"/>
                  <a:pt x="543" y="721"/>
                  <a:pt x="543" y="595"/>
                </a:cubicBezTo>
                <a:cubicBezTo>
                  <a:pt x="617" y="595"/>
                  <a:pt x="725" y="561"/>
                  <a:pt x="816" y="526"/>
                </a:cubicBezTo>
                <a:cubicBezTo>
                  <a:pt x="834" y="526"/>
                  <a:pt x="834" y="504"/>
                  <a:pt x="834" y="504"/>
                </a:cubicBezTo>
                <a:cubicBezTo>
                  <a:pt x="851" y="469"/>
                  <a:pt x="851" y="435"/>
                  <a:pt x="816" y="435"/>
                </a:cubicBezTo>
                <a:cubicBezTo>
                  <a:pt x="725" y="378"/>
                  <a:pt x="617" y="361"/>
                  <a:pt x="543" y="361"/>
                </a:cubicBezTo>
                <a:cubicBezTo>
                  <a:pt x="543" y="218"/>
                  <a:pt x="508" y="109"/>
                  <a:pt x="474" y="36"/>
                </a:cubicBezTo>
                <a:cubicBezTo>
                  <a:pt x="474" y="18"/>
                  <a:pt x="452" y="1"/>
                  <a:pt x="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6"/>
          <p:cNvSpPr/>
          <p:nvPr/>
        </p:nvSpPr>
        <p:spPr>
          <a:xfrm>
            <a:off x="426033" y="766557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720000" y="1416525"/>
            <a:ext cx="3735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ubTitle" idx="1"/>
          </p:nvPr>
        </p:nvSpPr>
        <p:spPr>
          <a:xfrm>
            <a:off x="720000" y="2056263"/>
            <a:ext cx="3735000" cy="16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/>
          <p:nvPr/>
        </p:nvSpPr>
        <p:spPr>
          <a:xfrm rot="5400000">
            <a:off x="7060357" y="3059850"/>
            <a:ext cx="1246146" cy="2921135"/>
          </a:xfrm>
          <a:custGeom>
            <a:avLst/>
            <a:gdLst/>
            <a:ahLst/>
            <a:cxnLst/>
            <a:rect l="l" t="t" r="r" b="b"/>
            <a:pathLst>
              <a:path w="5568" h="13052" extrusionOk="0">
                <a:moveTo>
                  <a:pt x="5568" y="0"/>
                </a:moveTo>
                <a:cubicBezTo>
                  <a:pt x="5568" y="0"/>
                  <a:pt x="1" y="196"/>
                  <a:pt x="1159" y="3615"/>
                </a:cubicBezTo>
                <a:cubicBezTo>
                  <a:pt x="1736" y="5294"/>
                  <a:pt x="4665" y="5511"/>
                  <a:pt x="3598" y="8114"/>
                </a:cubicBezTo>
                <a:cubicBezTo>
                  <a:pt x="2548" y="10717"/>
                  <a:pt x="5568" y="13051"/>
                  <a:pt x="5568" y="13051"/>
                </a:cubicBezTo>
                <a:lnTo>
                  <a:pt x="556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7"/>
          <p:cNvSpPr/>
          <p:nvPr/>
        </p:nvSpPr>
        <p:spPr>
          <a:xfrm rot="5400000">
            <a:off x="7596713" y="3769410"/>
            <a:ext cx="562422" cy="2185704"/>
          </a:xfrm>
          <a:custGeom>
            <a:avLst/>
            <a:gdLst/>
            <a:ahLst/>
            <a:cxnLst/>
            <a:rect l="l" t="t" r="r" b="b"/>
            <a:pathLst>
              <a:path w="2513" h="9766" extrusionOk="0">
                <a:moveTo>
                  <a:pt x="2381" y="0"/>
                </a:moveTo>
                <a:cubicBezTo>
                  <a:pt x="1912" y="0"/>
                  <a:pt x="334" y="91"/>
                  <a:pt x="183" y="1305"/>
                </a:cubicBezTo>
                <a:cubicBezTo>
                  <a:pt x="0" y="2732"/>
                  <a:pt x="2204" y="3600"/>
                  <a:pt x="1844" y="5552"/>
                </a:cubicBezTo>
                <a:cubicBezTo>
                  <a:pt x="1627" y="6780"/>
                  <a:pt x="868" y="8733"/>
                  <a:pt x="2513" y="9765"/>
                </a:cubicBezTo>
                <a:lnTo>
                  <a:pt x="2513" y="3"/>
                </a:lnTo>
                <a:cubicBezTo>
                  <a:pt x="2513" y="3"/>
                  <a:pt x="2464" y="0"/>
                  <a:pt x="23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7"/>
          <p:cNvSpPr/>
          <p:nvPr/>
        </p:nvSpPr>
        <p:spPr>
          <a:xfrm rot="10800000">
            <a:off x="-6" y="0"/>
            <a:ext cx="1888482" cy="1006298"/>
          </a:xfrm>
          <a:custGeom>
            <a:avLst/>
            <a:gdLst/>
            <a:ahLst/>
            <a:cxnLst/>
            <a:rect l="l" t="t" r="r" b="b"/>
            <a:pathLst>
              <a:path w="6692" h="3566" extrusionOk="0">
                <a:moveTo>
                  <a:pt x="5395" y="0"/>
                </a:moveTo>
                <a:cubicBezTo>
                  <a:pt x="4772" y="0"/>
                  <a:pt x="4007" y="164"/>
                  <a:pt x="3294" y="762"/>
                </a:cubicBezTo>
                <a:cubicBezTo>
                  <a:pt x="1901" y="1921"/>
                  <a:pt x="1827" y="3274"/>
                  <a:pt x="1" y="3565"/>
                </a:cubicBezTo>
                <a:lnTo>
                  <a:pt x="6691" y="3565"/>
                </a:lnTo>
                <a:lnTo>
                  <a:pt x="6691" y="237"/>
                </a:lnTo>
                <a:cubicBezTo>
                  <a:pt x="6691" y="237"/>
                  <a:pt x="6146" y="0"/>
                  <a:pt x="53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/>
          <p:nvPr/>
        </p:nvSpPr>
        <p:spPr>
          <a:xfrm rot="10800000">
            <a:off x="8" y="5"/>
            <a:ext cx="1256423" cy="669525"/>
          </a:xfrm>
          <a:custGeom>
            <a:avLst/>
            <a:gdLst/>
            <a:ahLst/>
            <a:cxnLst/>
            <a:rect l="l" t="t" r="r" b="b"/>
            <a:pathLst>
              <a:path w="6692" h="3566" extrusionOk="0">
                <a:moveTo>
                  <a:pt x="5395" y="0"/>
                </a:moveTo>
                <a:cubicBezTo>
                  <a:pt x="4772" y="0"/>
                  <a:pt x="4007" y="164"/>
                  <a:pt x="3294" y="762"/>
                </a:cubicBezTo>
                <a:cubicBezTo>
                  <a:pt x="1901" y="1921"/>
                  <a:pt x="1827" y="3274"/>
                  <a:pt x="1" y="3565"/>
                </a:cubicBezTo>
                <a:lnTo>
                  <a:pt x="6691" y="3565"/>
                </a:lnTo>
                <a:lnTo>
                  <a:pt x="6691" y="237"/>
                </a:lnTo>
                <a:cubicBezTo>
                  <a:pt x="6691" y="237"/>
                  <a:pt x="6146" y="0"/>
                  <a:pt x="53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0" y="3226907"/>
            <a:ext cx="552123" cy="1284557"/>
          </a:xfrm>
          <a:custGeom>
            <a:avLst/>
            <a:gdLst/>
            <a:ahLst/>
            <a:cxnLst/>
            <a:rect l="l" t="t" r="r" b="b"/>
            <a:pathLst>
              <a:path w="2643" h="6149" extrusionOk="0">
                <a:moveTo>
                  <a:pt x="0" y="1"/>
                </a:moveTo>
                <a:lnTo>
                  <a:pt x="0" y="6149"/>
                </a:lnTo>
                <a:cubicBezTo>
                  <a:pt x="1450" y="6149"/>
                  <a:pt x="2643" y="4973"/>
                  <a:pt x="2643" y="3507"/>
                </a:cubicBezTo>
                <a:lnTo>
                  <a:pt x="2643" y="2639"/>
                </a:lnTo>
                <a:cubicBezTo>
                  <a:pt x="2643" y="1177"/>
                  <a:pt x="1450" y="1"/>
                  <a:pt x="0" y="1"/>
                </a:cubicBezTo>
                <a:close/>
              </a:path>
            </a:pathLst>
          </a:custGeom>
          <a:solidFill>
            <a:srgbClr val="000E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7"/>
          <p:cNvSpPr/>
          <p:nvPr/>
        </p:nvSpPr>
        <p:spPr>
          <a:xfrm rot="-5400000" flipH="1">
            <a:off x="7621533" y="-128158"/>
            <a:ext cx="1394299" cy="1650618"/>
          </a:xfrm>
          <a:custGeom>
            <a:avLst/>
            <a:gdLst/>
            <a:ahLst/>
            <a:cxnLst/>
            <a:rect l="l" t="t" r="r" b="b"/>
            <a:pathLst>
              <a:path w="6491" h="7234" extrusionOk="0">
                <a:moveTo>
                  <a:pt x="33" y="0"/>
                </a:moveTo>
                <a:cubicBezTo>
                  <a:pt x="11" y="0"/>
                  <a:pt x="0" y="1"/>
                  <a:pt x="0" y="1"/>
                </a:cubicBezTo>
                <a:lnTo>
                  <a:pt x="0" y="7234"/>
                </a:lnTo>
                <a:lnTo>
                  <a:pt x="6491" y="7234"/>
                </a:lnTo>
                <a:cubicBezTo>
                  <a:pt x="5749" y="3888"/>
                  <a:pt x="2729" y="5463"/>
                  <a:pt x="2638" y="2895"/>
                </a:cubicBezTo>
                <a:cubicBezTo>
                  <a:pt x="2537" y="95"/>
                  <a:pt x="330" y="0"/>
                  <a:pt x="33" y="0"/>
                </a:cubicBezTo>
                <a:close/>
              </a:path>
            </a:pathLst>
          </a:custGeom>
          <a:solidFill>
            <a:srgbClr val="FD8A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7"/>
          <p:cNvSpPr/>
          <p:nvPr/>
        </p:nvSpPr>
        <p:spPr>
          <a:xfrm rot="-5400000" flipH="1">
            <a:off x="7893389" y="-158484"/>
            <a:ext cx="1092096" cy="1409078"/>
          </a:xfrm>
          <a:custGeom>
            <a:avLst/>
            <a:gdLst/>
            <a:ahLst/>
            <a:cxnLst/>
            <a:rect l="l" t="t" r="r" b="b"/>
            <a:pathLst>
              <a:path w="3979" h="5134" extrusionOk="0">
                <a:moveTo>
                  <a:pt x="0" y="1"/>
                </a:moveTo>
                <a:lnTo>
                  <a:pt x="0" y="5134"/>
                </a:lnTo>
                <a:lnTo>
                  <a:pt x="3979" y="5134"/>
                </a:lnTo>
                <a:cubicBezTo>
                  <a:pt x="3979" y="5134"/>
                  <a:pt x="3653" y="4140"/>
                  <a:pt x="1827" y="3199"/>
                </a:cubicBezTo>
                <a:cubicBezTo>
                  <a:pt x="234" y="2366"/>
                  <a:pt x="1501" y="218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"/>
          <p:cNvSpPr txBox="1">
            <a:spLocks noGrp="1"/>
          </p:cNvSpPr>
          <p:nvPr>
            <p:ph type="title"/>
          </p:nvPr>
        </p:nvSpPr>
        <p:spPr>
          <a:xfrm>
            <a:off x="713225" y="1307100"/>
            <a:ext cx="5298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7" name="Google Shape;87;p8"/>
          <p:cNvSpPr/>
          <p:nvPr/>
        </p:nvSpPr>
        <p:spPr>
          <a:xfrm>
            <a:off x="4" y="3797423"/>
            <a:ext cx="1207797" cy="1346085"/>
          </a:xfrm>
          <a:custGeom>
            <a:avLst/>
            <a:gdLst/>
            <a:ahLst/>
            <a:cxnLst/>
            <a:rect l="l" t="t" r="r" b="b"/>
            <a:pathLst>
              <a:path w="6491" h="7234" extrusionOk="0">
                <a:moveTo>
                  <a:pt x="33" y="0"/>
                </a:moveTo>
                <a:cubicBezTo>
                  <a:pt x="11" y="0"/>
                  <a:pt x="0" y="1"/>
                  <a:pt x="0" y="1"/>
                </a:cubicBezTo>
                <a:lnTo>
                  <a:pt x="0" y="7234"/>
                </a:lnTo>
                <a:lnTo>
                  <a:pt x="6491" y="7234"/>
                </a:lnTo>
                <a:cubicBezTo>
                  <a:pt x="5749" y="3888"/>
                  <a:pt x="2729" y="5463"/>
                  <a:pt x="2638" y="2895"/>
                </a:cubicBezTo>
                <a:cubicBezTo>
                  <a:pt x="2537" y="95"/>
                  <a:pt x="330" y="0"/>
                  <a:pt x="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8"/>
          <p:cNvSpPr/>
          <p:nvPr/>
        </p:nvSpPr>
        <p:spPr>
          <a:xfrm>
            <a:off x="4" y="4188173"/>
            <a:ext cx="740382" cy="955322"/>
          </a:xfrm>
          <a:custGeom>
            <a:avLst/>
            <a:gdLst/>
            <a:ahLst/>
            <a:cxnLst/>
            <a:rect l="l" t="t" r="r" b="b"/>
            <a:pathLst>
              <a:path w="3979" h="5134" extrusionOk="0">
                <a:moveTo>
                  <a:pt x="0" y="1"/>
                </a:moveTo>
                <a:lnTo>
                  <a:pt x="0" y="5134"/>
                </a:lnTo>
                <a:lnTo>
                  <a:pt x="3979" y="5134"/>
                </a:lnTo>
                <a:cubicBezTo>
                  <a:pt x="3979" y="5134"/>
                  <a:pt x="3653" y="4140"/>
                  <a:pt x="1827" y="3199"/>
                </a:cubicBezTo>
                <a:cubicBezTo>
                  <a:pt x="234" y="2366"/>
                  <a:pt x="1501" y="218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8"/>
          <p:cNvSpPr/>
          <p:nvPr/>
        </p:nvSpPr>
        <p:spPr>
          <a:xfrm rot="5400000">
            <a:off x="7572897" y="3555848"/>
            <a:ext cx="949525" cy="2225790"/>
          </a:xfrm>
          <a:custGeom>
            <a:avLst/>
            <a:gdLst/>
            <a:ahLst/>
            <a:cxnLst/>
            <a:rect l="l" t="t" r="r" b="b"/>
            <a:pathLst>
              <a:path w="5568" h="13052" extrusionOk="0">
                <a:moveTo>
                  <a:pt x="5568" y="0"/>
                </a:moveTo>
                <a:cubicBezTo>
                  <a:pt x="5568" y="0"/>
                  <a:pt x="1" y="196"/>
                  <a:pt x="1159" y="3615"/>
                </a:cubicBezTo>
                <a:cubicBezTo>
                  <a:pt x="1736" y="5294"/>
                  <a:pt x="4665" y="5511"/>
                  <a:pt x="3598" y="8114"/>
                </a:cubicBezTo>
                <a:cubicBezTo>
                  <a:pt x="2548" y="10717"/>
                  <a:pt x="5568" y="13051"/>
                  <a:pt x="5568" y="13051"/>
                </a:cubicBezTo>
                <a:lnTo>
                  <a:pt x="5568" y="0"/>
                </a:lnTo>
                <a:close/>
              </a:path>
            </a:pathLst>
          </a:custGeom>
          <a:solidFill>
            <a:srgbClr val="FD8A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8"/>
          <p:cNvSpPr/>
          <p:nvPr/>
        </p:nvSpPr>
        <p:spPr>
          <a:xfrm rot="5400000">
            <a:off x="7981581" y="4096509"/>
            <a:ext cx="428548" cy="1665420"/>
          </a:xfrm>
          <a:custGeom>
            <a:avLst/>
            <a:gdLst/>
            <a:ahLst/>
            <a:cxnLst/>
            <a:rect l="l" t="t" r="r" b="b"/>
            <a:pathLst>
              <a:path w="2513" h="9766" extrusionOk="0">
                <a:moveTo>
                  <a:pt x="2381" y="0"/>
                </a:moveTo>
                <a:cubicBezTo>
                  <a:pt x="1912" y="0"/>
                  <a:pt x="334" y="91"/>
                  <a:pt x="183" y="1305"/>
                </a:cubicBezTo>
                <a:cubicBezTo>
                  <a:pt x="0" y="2732"/>
                  <a:pt x="2204" y="3600"/>
                  <a:pt x="1844" y="5552"/>
                </a:cubicBezTo>
                <a:cubicBezTo>
                  <a:pt x="1627" y="6780"/>
                  <a:pt x="868" y="8733"/>
                  <a:pt x="2513" y="9765"/>
                </a:cubicBezTo>
                <a:lnTo>
                  <a:pt x="2513" y="3"/>
                </a:lnTo>
                <a:cubicBezTo>
                  <a:pt x="2513" y="3"/>
                  <a:pt x="2464" y="0"/>
                  <a:pt x="23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8"/>
          <p:cNvSpPr/>
          <p:nvPr/>
        </p:nvSpPr>
        <p:spPr>
          <a:xfrm>
            <a:off x="6934774" y="-3681"/>
            <a:ext cx="2209225" cy="771653"/>
          </a:xfrm>
          <a:custGeom>
            <a:avLst/>
            <a:gdLst/>
            <a:ahLst/>
            <a:cxnLst/>
            <a:rect l="l" t="t" r="r" b="b"/>
            <a:pathLst>
              <a:path w="8861" h="3095" extrusionOk="0">
                <a:moveTo>
                  <a:pt x="1" y="0"/>
                </a:moveTo>
                <a:cubicBezTo>
                  <a:pt x="1" y="0"/>
                  <a:pt x="2352" y="491"/>
                  <a:pt x="4049" y="1970"/>
                </a:cubicBezTo>
                <a:cubicBezTo>
                  <a:pt x="5018" y="2808"/>
                  <a:pt x="6139" y="3095"/>
                  <a:pt x="7064" y="3095"/>
                </a:cubicBezTo>
                <a:cubicBezTo>
                  <a:pt x="7935" y="3095"/>
                  <a:pt x="8631" y="2840"/>
                  <a:pt x="8860" y="2551"/>
                </a:cubicBezTo>
                <a:lnTo>
                  <a:pt x="8860" y="0"/>
                </a:lnTo>
                <a:close/>
              </a:path>
            </a:pathLst>
          </a:custGeom>
          <a:solidFill>
            <a:srgbClr val="FFC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8"/>
          <p:cNvSpPr/>
          <p:nvPr/>
        </p:nvSpPr>
        <p:spPr>
          <a:xfrm rot="10800000">
            <a:off x="-5" y="8"/>
            <a:ext cx="2418737" cy="858552"/>
          </a:xfrm>
          <a:custGeom>
            <a:avLst/>
            <a:gdLst/>
            <a:ahLst/>
            <a:cxnLst/>
            <a:rect l="l" t="t" r="r" b="b"/>
            <a:pathLst>
              <a:path w="9894" h="3512" extrusionOk="0">
                <a:moveTo>
                  <a:pt x="6763" y="1"/>
                </a:moveTo>
                <a:cubicBezTo>
                  <a:pt x="6597" y="1"/>
                  <a:pt x="6422" y="19"/>
                  <a:pt x="6240" y="58"/>
                </a:cubicBezTo>
                <a:cubicBezTo>
                  <a:pt x="4340" y="453"/>
                  <a:pt x="4505" y="2010"/>
                  <a:pt x="1953" y="2119"/>
                </a:cubicBezTo>
                <a:cubicBezTo>
                  <a:pt x="1" y="2188"/>
                  <a:pt x="75" y="3512"/>
                  <a:pt x="75" y="3512"/>
                </a:cubicBezTo>
                <a:lnTo>
                  <a:pt x="9893" y="3512"/>
                </a:lnTo>
                <a:cubicBezTo>
                  <a:pt x="9893" y="3512"/>
                  <a:pt x="9074" y="1"/>
                  <a:pt x="6763" y="1"/>
                </a:cubicBezTo>
                <a:close/>
              </a:path>
            </a:pathLst>
          </a:custGeom>
          <a:solidFill>
            <a:srgbClr val="FF8E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8"/>
          <p:cNvSpPr/>
          <p:nvPr/>
        </p:nvSpPr>
        <p:spPr>
          <a:xfrm rot="10800000">
            <a:off x="301184" y="17"/>
            <a:ext cx="1736679" cy="536595"/>
          </a:xfrm>
          <a:custGeom>
            <a:avLst/>
            <a:gdLst/>
            <a:ahLst/>
            <a:cxnLst/>
            <a:rect l="l" t="t" r="r" b="b"/>
            <a:pathLst>
              <a:path w="7104" h="2195" extrusionOk="0">
                <a:moveTo>
                  <a:pt x="5438" y="0"/>
                </a:moveTo>
                <a:cubicBezTo>
                  <a:pt x="4436" y="0"/>
                  <a:pt x="4411" y="1548"/>
                  <a:pt x="2769" y="1548"/>
                </a:cubicBezTo>
                <a:cubicBezTo>
                  <a:pt x="2721" y="1548"/>
                  <a:pt x="2672" y="1546"/>
                  <a:pt x="2621" y="1544"/>
                </a:cubicBezTo>
                <a:cubicBezTo>
                  <a:pt x="2464" y="1536"/>
                  <a:pt x="2317" y="1533"/>
                  <a:pt x="2178" y="1533"/>
                </a:cubicBezTo>
                <a:cubicBezTo>
                  <a:pt x="235" y="1533"/>
                  <a:pt x="1" y="2195"/>
                  <a:pt x="1" y="2195"/>
                </a:cubicBezTo>
                <a:lnTo>
                  <a:pt x="7103" y="2195"/>
                </a:lnTo>
                <a:cubicBezTo>
                  <a:pt x="7103" y="2195"/>
                  <a:pt x="6778" y="403"/>
                  <a:pt x="5910" y="95"/>
                </a:cubicBezTo>
                <a:cubicBezTo>
                  <a:pt x="5730" y="29"/>
                  <a:pt x="5575" y="0"/>
                  <a:pt x="5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7471298" y="-3681"/>
            <a:ext cx="1672688" cy="499393"/>
          </a:xfrm>
          <a:custGeom>
            <a:avLst/>
            <a:gdLst/>
            <a:ahLst/>
            <a:cxnLst/>
            <a:rect l="l" t="t" r="r" b="b"/>
            <a:pathLst>
              <a:path w="6709" h="2003" extrusionOk="0">
                <a:moveTo>
                  <a:pt x="1" y="0"/>
                </a:moveTo>
                <a:cubicBezTo>
                  <a:pt x="2005" y="217"/>
                  <a:pt x="1337" y="1102"/>
                  <a:pt x="3671" y="1827"/>
                </a:cubicBezTo>
                <a:cubicBezTo>
                  <a:pt x="4083" y="1955"/>
                  <a:pt x="4488" y="2003"/>
                  <a:pt x="4861" y="2003"/>
                </a:cubicBezTo>
                <a:cubicBezTo>
                  <a:pt x="5910" y="2003"/>
                  <a:pt x="6708" y="1627"/>
                  <a:pt x="6708" y="1627"/>
                </a:cubicBezTo>
                <a:lnTo>
                  <a:pt x="670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8"/>
          <p:cNvSpPr/>
          <p:nvPr/>
        </p:nvSpPr>
        <p:spPr>
          <a:xfrm>
            <a:off x="8586437" y="1097003"/>
            <a:ext cx="557530" cy="1169182"/>
          </a:xfrm>
          <a:custGeom>
            <a:avLst/>
            <a:gdLst/>
            <a:ahLst/>
            <a:cxnLst/>
            <a:rect l="l" t="t" r="r" b="b"/>
            <a:pathLst>
              <a:path w="3112" h="6526" extrusionOk="0">
                <a:moveTo>
                  <a:pt x="3111" y="0"/>
                </a:moveTo>
                <a:cubicBezTo>
                  <a:pt x="3111" y="0"/>
                  <a:pt x="361" y="39"/>
                  <a:pt x="183" y="3020"/>
                </a:cubicBezTo>
                <a:cubicBezTo>
                  <a:pt x="0" y="6131"/>
                  <a:pt x="3111" y="6526"/>
                  <a:pt x="3111" y="6526"/>
                </a:cubicBezTo>
                <a:lnTo>
                  <a:pt x="3111" y="0"/>
                </a:lnTo>
                <a:close/>
              </a:path>
            </a:pathLst>
          </a:custGeom>
          <a:solidFill>
            <a:srgbClr val="000E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8"/>
          <p:cNvSpPr/>
          <p:nvPr/>
        </p:nvSpPr>
        <p:spPr>
          <a:xfrm>
            <a:off x="1583752" y="495707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title"/>
          </p:nvPr>
        </p:nvSpPr>
        <p:spPr>
          <a:xfrm>
            <a:off x="1196800" y="1602773"/>
            <a:ext cx="3223500" cy="104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ubTitle" idx="1"/>
          </p:nvPr>
        </p:nvSpPr>
        <p:spPr>
          <a:xfrm>
            <a:off x="1196800" y="2435527"/>
            <a:ext cx="32235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9"/>
          <p:cNvSpPr/>
          <p:nvPr/>
        </p:nvSpPr>
        <p:spPr>
          <a:xfrm rot="-5400000" flipH="1">
            <a:off x="-899989" y="3530278"/>
            <a:ext cx="2513195" cy="713228"/>
          </a:xfrm>
          <a:custGeom>
            <a:avLst/>
            <a:gdLst/>
            <a:ahLst/>
            <a:cxnLst/>
            <a:rect l="l" t="t" r="r" b="b"/>
            <a:pathLst>
              <a:path w="9729" h="2761" extrusionOk="0">
                <a:moveTo>
                  <a:pt x="1" y="1"/>
                </a:moveTo>
                <a:cubicBezTo>
                  <a:pt x="1" y="1"/>
                  <a:pt x="382" y="1337"/>
                  <a:pt x="1628" y="1372"/>
                </a:cubicBezTo>
                <a:cubicBezTo>
                  <a:pt x="4979" y="1511"/>
                  <a:pt x="4840" y="2760"/>
                  <a:pt x="6311" y="2760"/>
                </a:cubicBezTo>
                <a:cubicBezTo>
                  <a:pt x="6396" y="2760"/>
                  <a:pt x="6486" y="2756"/>
                  <a:pt x="6583" y="2747"/>
                </a:cubicBezTo>
                <a:cubicBezTo>
                  <a:pt x="9368" y="2496"/>
                  <a:pt x="9728" y="1"/>
                  <a:pt x="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9"/>
          <p:cNvSpPr/>
          <p:nvPr/>
        </p:nvSpPr>
        <p:spPr>
          <a:xfrm rot="-5400000" flipH="1">
            <a:off x="-644770" y="3765853"/>
            <a:ext cx="1718603" cy="429074"/>
          </a:xfrm>
          <a:custGeom>
            <a:avLst/>
            <a:gdLst/>
            <a:ahLst/>
            <a:cxnLst/>
            <a:rect l="l" t="t" r="r" b="b"/>
            <a:pathLst>
              <a:path w="6653" h="1661" extrusionOk="0">
                <a:moveTo>
                  <a:pt x="1" y="1"/>
                </a:moveTo>
                <a:cubicBezTo>
                  <a:pt x="1" y="1"/>
                  <a:pt x="620" y="635"/>
                  <a:pt x="1720" y="635"/>
                </a:cubicBezTo>
                <a:cubicBezTo>
                  <a:pt x="1778" y="635"/>
                  <a:pt x="1837" y="634"/>
                  <a:pt x="1897" y="630"/>
                </a:cubicBezTo>
                <a:cubicBezTo>
                  <a:pt x="1961" y="625"/>
                  <a:pt x="2022" y="623"/>
                  <a:pt x="2081" y="623"/>
                </a:cubicBezTo>
                <a:cubicBezTo>
                  <a:pt x="3294" y="623"/>
                  <a:pt x="3181" y="1661"/>
                  <a:pt x="4237" y="1661"/>
                </a:cubicBezTo>
                <a:cubicBezTo>
                  <a:pt x="4406" y="1661"/>
                  <a:pt x="4607" y="1634"/>
                  <a:pt x="4847" y="1571"/>
                </a:cubicBezTo>
                <a:cubicBezTo>
                  <a:pt x="6492" y="1155"/>
                  <a:pt x="6652" y="1"/>
                  <a:pt x="66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 flipH="1">
            <a:off x="7141549" y="4479149"/>
            <a:ext cx="2002444" cy="664351"/>
          </a:xfrm>
          <a:custGeom>
            <a:avLst/>
            <a:gdLst/>
            <a:ahLst/>
            <a:cxnLst/>
            <a:rect l="l" t="t" r="r" b="b"/>
            <a:pathLst>
              <a:path w="8934" h="2964" extrusionOk="0">
                <a:moveTo>
                  <a:pt x="1216" y="0"/>
                </a:moveTo>
                <a:cubicBezTo>
                  <a:pt x="526" y="0"/>
                  <a:pt x="0" y="217"/>
                  <a:pt x="0" y="217"/>
                </a:cubicBezTo>
                <a:lnTo>
                  <a:pt x="0" y="2964"/>
                </a:lnTo>
                <a:lnTo>
                  <a:pt x="8934" y="2964"/>
                </a:lnTo>
                <a:cubicBezTo>
                  <a:pt x="8934" y="2964"/>
                  <a:pt x="8353" y="1480"/>
                  <a:pt x="7142" y="1193"/>
                </a:cubicBezTo>
                <a:cubicBezTo>
                  <a:pt x="6890" y="1134"/>
                  <a:pt x="6651" y="1111"/>
                  <a:pt x="6422" y="1111"/>
                </a:cubicBezTo>
                <a:cubicBezTo>
                  <a:pt x="5624" y="1111"/>
                  <a:pt x="4958" y="1391"/>
                  <a:pt x="4357" y="1391"/>
                </a:cubicBezTo>
                <a:cubicBezTo>
                  <a:pt x="3968" y="1391"/>
                  <a:pt x="3606" y="1274"/>
                  <a:pt x="3254" y="885"/>
                </a:cubicBezTo>
                <a:cubicBezTo>
                  <a:pt x="2623" y="183"/>
                  <a:pt x="1850" y="0"/>
                  <a:pt x="1216" y="0"/>
                </a:cubicBezTo>
                <a:close/>
              </a:path>
            </a:pathLst>
          </a:custGeom>
          <a:solidFill>
            <a:srgbClr val="FF8E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 flipH="1">
            <a:off x="7676342" y="4742503"/>
            <a:ext cx="1434704" cy="400986"/>
          </a:xfrm>
          <a:custGeom>
            <a:avLst/>
            <a:gdLst/>
            <a:ahLst/>
            <a:cxnLst/>
            <a:rect l="l" t="t" r="r" b="b"/>
            <a:pathLst>
              <a:path w="6401" h="1789" extrusionOk="0">
                <a:moveTo>
                  <a:pt x="1230" y="1"/>
                </a:moveTo>
                <a:cubicBezTo>
                  <a:pt x="1218" y="1"/>
                  <a:pt x="1206" y="1"/>
                  <a:pt x="1194" y="1"/>
                </a:cubicBezTo>
                <a:cubicBezTo>
                  <a:pt x="1" y="18"/>
                  <a:pt x="218" y="1789"/>
                  <a:pt x="218" y="1789"/>
                </a:cubicBezTo>
                <a:lnTo>
                  <a:pt x="6401" y="1789"/>
                </a:lnTo>
                <a:cubicBezTo>
                  <a:pt x="6401" y="1789"/>
                  <a:pt x="6170" y="954"/>
                  <a:pt x="4430" y="954"/>
                </a:cubicBezTo>
                <a:cubicBezTo>
                  <a:pt x="4217" y="954"/>
                  <a:pt x="3983" y="967"/>
                  <a:pt x="3724" y="995"/>
                </a:cubicBezTo>
                <a:cubicBezTo>
                  <a:pt x="3652" y="1003"/>
                  <a:pt x="3585" y="1007"/>
                  <a:pt x="3521" y="1007"/>
                </a:cubicBezTo>
                <a:cubicBezTo>
                  <a:pt x="2501" y="1007"/>
                  <a:pt x="2421" y="1"/>
                  <a:pt x="12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 rot="-5400000">
            <a:off x="860088" y="-810440"/>
            <a:ext cx="1205904" cy="2826770"/>
          </a:xfrm>
          <a:custGeom>
            <a:avLst/>
            <a:gdLst/>
            <a:ahLst/>
            <a:cxnLst/>
            <a:rect l="l" t="t" r="r" b="b"/>
            <a:pathLst>
              <a:path w="5568" h="13052" extrusionOk="0">
                <a:moveTo>
                  <a:pt x="5568" y="0"/>
                </a:moveTo>
                <a:cubicBezTo>
                  <a:pt x="5568" y="0"/>
                  <a:pt x="1" y="196"/>
                  <a:pt x="1159" y="3615"/>
                </a:cubicBezTo>
                <a:cubicBezTo>
                  <a:pt x="1736" y="5294"/>
                  <a:pt x="4665" y="5511"/>
                  <a:pt x="3598" y="8114"/>
                </a:cubicBezTo>
                <a:cubicBezTo>
                  <a:pt x="2548" y="10717"/>
                  <a:pt x="5568" y="13051"/>
                  <a:pt x="5568" y="13051"/>
                </a:cubicBezTo>
                <a:lnTo>
                  <a:pt x="5568" y="0"/>
                </a:lnTo>
                <a:close/>
              </a:path>
            </a:pathLst>
          </a:custGeom>
          <a:solidFill>
            <a:srgbClr val="FD8A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 rot="-5400000">
            <a:off x="1002698" y="-785401"/>
            <a:ext cx="544259" cy="2115096"/>
          </a:xfrm>
          <a:custGeom>
            <a:avLst/>
            <a:gdLst/>
            <a:ahLst/>
            <a:cxnLst/>
            <a:rect l="l" t="t" r="r" b="b"/>
            <a:pathLst>
              <a:path w="2513" h="9766" extrusionOk="0">
                <a:moveTo>
                  <a:pt x="2381" y="0"/>
                </a:moveTo>
                <a:cubicBezTo>
                  <a:pt x="1912" y="0"/>
                  <a:pt x="334" y="91"/>
                  <a:pt x="183" y="1305"/>
                </a:cubicBezTo>
                <a:cubicBezTo>
                  <a:pt x="0" y="2732"/>
                  <a:pt x="2204" y="3600"/>
                  <a:pt x="1844" y="5552"/>
                </a:cubicBezTo>
                <a:cubicBezTo>
                  <a:pt x="1627" y="6780"/>
                  <a:pt x="868" y="8733"/>
                  <a:pt x="2513" y="9765"/>
                </a:cubicBezTo>
                <a:lnTo>
                  <a:pt x="2513" y="3"/>
                </a:lnTo>
                <a:cubicBezTo>
                  <a:pt x="2513" y="3"/>
                  <a:pt x="2464" y="0"/>
                  <a:pt x="23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 flipH="1">
            <a:off x="8628332" y="4073487"/>
            <a:ext cx="170419" cy="191559"/>
          </a:xfrm>
          <a:custGeom>
            <a:avLst/>
            <a:gdLst/>
            <a:ahLst/>
            <a:cxnLst/>
            <a:rect l="l" t="t" r="r" b="b"/>
            <a:pathLst>
              <a:path w="1016" h="1142" extrusionOk="0">
                <a:moveTo>
                  <a:pt x="508" y="0"/>
                </a:moveTo>
                <a:cubicBezTo>
                  <a:pt x="491" y="0"/>
                  <a:pt x="473" y="17"/>
                  <a:pt x="452" y="39"/>
                </a:cubicBezTo>
                <a:cubicBezTo>
                  <a:pt x="417" y="148"/>
                  <a:pt x="382" y="273"/>
                  <a:pt x="365" y="434"/>
                </a:cubicBezTo>
                <a:cubicBezTo>
                  <a:pt x="274" y="434"/>
                  <a:pt x="148" y="473"/>
                  <a:pt x="39" y="525"/>
                </a:cubicBezTo>
                <a:cubicBezTo>
                  <a:pt x="18" y="525"/>
                  <a:pt x="0" y="542"/>
                  <a:pt x="0" y="581"/>
                </a:cubicBezTo>
                <a:cubicBezTo>
                  <a:pt x="0" y="599"/>
                  <a:pt x="18" y="616"/>
                  <a:pt x="39" y="633"/>
                </a:cubicBezTo>
                <a:cubicBezTo>
                  <a:pt x="126" y="668"/>
                  <a:pt x="235" y="707"/>
                  <a:pt x="365" y="725"/>
                </a:cubicBezTo>
                <a:cubicBezTo>
                  <a:pt x="382" y="833"/>
                  <a:pt x="417" y="1124"/>
                  <a:pt x="491" y="1141"/>
                </a:cubicBezTo>
                <a:lnTo>
                  <a:pt x="543" y="1141"/>
                </a:lnTo>
                <a:cubicBezTo>
                  <a:pt x="543" y="1141"/>
                  <a:pt x="560" y="1124"/>
                  <a:pt x="560" y="1102"/>
                </a:cubicBezTo>
                <a:cubicBezTo>
                  <a:pt x="616" y="1015"/>
                  <a:pt x="651" y="868"/>
                  <a:pt x="651" y="725"/>
                </a:cubicBezTo>
                <a:cubicBezTo>
                  <a:pt x="760" y="707"/>
                  <a:pt x="885" y="690"/>
                  <a:pt x="977" y="633"/>
                </a:cubicBezTo>
                <a:cubicBezTo>
                  <a:pt x="994" y="616"/>
                  <a:pt x="1016" y="616"/>
                  <a:pt x="1016" y="599"/>
                </a:cubicBezTo>
                <a:lnTo>
                  <a:pt x="1016" y="560"/>
                </a:lnTo>
                <a:cubicBezTo>
                  <a:pt x="1016" y="542"/>
                  <a:pt x="994" y="525"/>
                  <a:pt x="977" y="525"/>
                </a:cubicBezTo>
                <a:cubicBezTo>
                  <a:pt x="868" y="473"/>
                  <a:pt x="742" y="434"/>
                  <a:pt x="651" y="434"/>
                </a:cubicBezTo>
                <a:cubicBezTo>
                  <a:pt x="651" y="273"/>
                  <a:pt x="616" y="148"/>
                  <a:pt x="560" y="39"/>
                </a:cubicBezTo>
                <a:cubicBezTo>
                  <a:pt x="560" y="17"/>
                  <a:pt x="543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 flipH="1">
            <a:off x="8215645" y="4479149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 flipH="1">
            <a:off x="466550" y="3196026"/>
            <a:ext cx="172599" cy="193740"/>
          </a:xfrm>
          <a:custGeom>
            <a:avLst/>
            <a:gdLst/>
            <a:ahLst/>
            <a:cxnLst/>
            <a:rect l="l" t="t" r="r" b="b"/>
            <a:pathLst>
              <a:path w="1029" h="1155" extrusionOk="0">
                <a:moveTo>
                  <a:pt x="504" y="1"/>
                </a:moveTo>
                <a:cubicBezTo>
                  <a:pt x="487" y="1"/>
                  <a:pt x="469" y="18"/>
                  <a:pt x="452" y="35"/>
                </a:cubicBezTo>
                <a:cubicBezTo>
                  <a:pt x="413" y="144"/>
                  <a:pt x="378" y="287"/>
                  <a:pt x="361" y="434"/>
                </a:cubicBezTo>
                <a:cubicBezTo>
                  <a:pt x="270" y="452"/>
                  <a:pt x="144" y="469"/>
                  <a:pt x="35" y="526"/>
                </a:cubicBezTo>
                <a:cubicBezTo>
                  <a:pt x="18" y="543"/>
                  <a:pt x="1" y="560"/>
                  <a:pt x="1" y="578"/>
                </a:cubicBezTo>
                <a:cubicBezTo>
                  <a:pt x="1" y="595"/>
                  <a:pt x="18" y="634"/>
                  <a:pt x="35" y="634"/>
                </a:cubicBezTo>
                <a:cubicBezTo>
                  <a:pt x="126" y="686"/>
                  <a:pt x="235" y="703"/>
                  <a:pt x="361" y="721"/>
                </a:cubicBezTo>
                <a:cubicBezTo>
                  <a:pt x="378" y="829"/>
                  <a:pt x="413" y="1120"/>
                  <a:pt x="487" y="1137"/>
                </a:cubicBezTo>
                <a:cubicBezTo>
                  <a:pt x="487" y="1155"/>
                  <a:pt x="504" y="1155"/>
                  <a:pt x="504" y="1155"/>
                </a:cubicBezTo>
                <a:cubicBezTo>
                  <a:pt x="521" y="1155"/>
                  <a:pt x="521" y="1155"/>
                  <a:pt x="543" y="1137"/>
                </a:cubicBezTo>
                <a:lnTo>
                  <a:pt x="560" y="1120"/>
                </a:lnTo>
                <a:cubicBezTo>
                  <a:pt x="612" y="1012"/>
                  <a:pt x="651" y="886"/>
                  <a:pt x="651" y="721"/>
                </a:cubicBezTo>
                <a:cubicBezTo>
                  <a:pt x="760" y="703"/>
                  <a:pt x="868" y="686"/>
                  <a:pt x="977" y="634"/>
                </a:cubicBezTo>
                <a:cubicBezTo>
                  <a:pt x="994" y="634"/>
                  <a:pt x="1012" y="612"/>
                  <a:pt x="1012" y="612"/>
                </a:cubicBezTo>
                <a:cubicBezTo>
                  <a:pt x="1029" y="578"/>
                  <a:pt x="1012" y="543"/>
                  <a:pt x="977" y="526"/>
                </a:cubicBezTo>
                <a:cubicBezTo>
                  <a:pt x="868" y="469"/>
                  <a:pt x="738" y="452"/>
                  <a:pt x="651" y="434"/>
                </a:cubicBezTo>
                <a:cubicBezTo>
                  <a:pt x="651" y="287"/>
                  <a:pt x="612" y="144"/>
                  <a:pt x="560" y="35"/>
                </a:cubicBezTo>
                <a:cubicBezTo>
                  <a:pt x="560" y="18"/>
                  <a:pt x="543" y="1"/>
                  <a:pt x="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8227650" y="458994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title"/>
          </p:nvPr>
        </p:nvSpPr>
        <p:spPr>
          <a:xfrm>
            <a:off x="958450" y="837350"/>
            <a:ext cx="3591900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0"/>
          <p:cNvSpPr/>
          <p:nvPr/>
        </p:nvSpPr>
        <p:spPr>
          <a:xfrm flipH="1">
            <a:off x="6002446" y="4116630"/>
            <a:ext cx="3141552" cy="1042254"/>
          </a:xfrm>
          <a:custGeom>
            <a:avLst/>
            <a:gdLst/>
            <a:ahLst/>
            <a:cxnLst/>
            <a:rect l="l" t="t" r="r" b="b"/>
            <a:pathLst>
              <a:path w="8934" h="2964" extrusionOk="0">
                <a:moveTo>
                  <a:pt x="1216" y="0"/>
                </a:moveTo>
                <a:cubicBezTo>
                  <a:pt x="526" y="0"/>
                  <a:pt x="0" y="217"/>
                  <a:pt x="0" y="217"/>
                </a:cubicBezTo>
                <a:lnTo>
                  <a:pt x="0" y="2964"/>
                </a:lnTo>
                <a:lnTo>
                  <a:pt x="8934" y="2964"/>
                </a:lnTo>
                <a:cubicBezTo>
                  <a:pt x="8934" y="2964"/>
                  <a:pt x="8353" y="1480"/>
                  <a:pt x="7142" y="1193"/>
                </a:cubicBezTo>
                <a:cubicBezTo>
                  <a:pt x="6890" y="1134"/>
                  <a:pt x="6651" y="1111"/>
                  <a:pt x="6422" y="1111"/>
                </a:cubicBezTo>
                <a:cubicBezTo>
                  <a:pt x="5624" y="1111"/>
                  <a:pt x="4958" y="1391"/>
                  <a:pt x="4357" y="1391"/>
                </a:cubicBezTo>
                <a:cubicBezTo>
                  <a:pt x="3968" y="1391"/>
                  <a:pt x="3606" y="1274"/>
                  <a:pt x="3254" y="885"/>
                </a:cubicBezTo>
                <a:cubicBezTo>
                  <a:pt x="2623" y="183"/>
                  <a:pt x="1850" y="0"/>
                  <a:pt x="12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0"/>
          <p:cNvSpPr/>
          <p:nvPr/>
        </p:nvSpPr>
        <p:spPr>
          <a:xfrm flipH="1">
            <a:off x="6841461" y="4529789"/>
            <a:ext cx="2250848" cy="629079"/>
          </a:xfrm>
          <a:custGeom>
            <a:avLst/>
            <a:gdLst/>
            <a:ahLst/>
            <a:cxnLst/>
            <a:rect l="l" t="t" r="r" b="b"/>
            <a:pathLst>
              <a:path w="6401" h="1789" extrusionOk="0">
                <a:moveTo>
                  <a:pt x="1230" y="1"/>
                </a:moveTo>
                <a:cubicBezTo>
                  <a:pt x="1218" y="1"/>
                  <a:pt x="1206" y="1"/>
                  <a:pt x="1194" y="1"/>
                </a:cubicBezTo>
                <a:cubicBezTo>
                  <a:pt x="1" y="18"/>
                  <a:pt x="218" y="1789"/>
                  <a:pt x="218" y="1789"/>
                </a:cubicBezTo>
                <a:lnTo>
                  <a:pt x="6401" y="1789"/>
                </a:lnTo>
                <a:cubicBezTo>
                  <a:pt x="6401" y="1789"/>
                  <a:pt x="6170" y="954"/>
                  <a:pt x="4430" y="954"/>
                </a:cubicBezTo>
                <a:cubicBezTo>
                  <a:pt x="4217" y="954"/>
                  <a:pt x="3983" y="967"/>
                  <a:pt x="3724" y="995"/>
                </a:cubicBezTo>
                <a:cubicBezTo>
                  <a:pt x="3652" y="1003"/>
                  <a:pt x="3585" y="1007"/>
                  <a:pt x="3521" y="1007"/>
                </a:cubicBezTo>
                <a:cubicBezTo>
                  <a:pt x="2501" y="1007"/>
                  <a:pt x="2421" y="1"/>
                  <a:pt x="1230" y="1"/>
                </a:cubicBezTo>
                <a:close/>
              </a:path>
            </a:pathLst>
          </a:custGeom>
          <a:solidFill>
            <a:srgbClr val="FD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0"/>
          <p:cNvSpPr/>
          <p:nvPr/>
        </p:nvSpPr>
        <p:spPr>
          <a:xfrm flipH="1">
            <a:off x="-11500" y="4132001"/>
            <a:ext cx="2849596" cy="1011500"/>
          </a:xfrm>
          <a:custGeom>
            <a:avLst/>
            <a:gdLst/>
            <a:ahLst/>
            <a:cxnLst/>
            <a:rect l="l" t="t" r="r" b="b"/>
            <a:pathLst>
              <a:path w="9894" h="3512" extrusionOk="0">
                <a:moveTo>
                  <a:pt x="6763" y="1"/>
                </a:moveTo>
                <a:cubicBezTo>
                  <a:pt x="6597" y="1"/>
                  <a:pt x="6422" y="19"/>
                  <a:pt x="6240" y="58"/>
                </a:cubicBezTo>
                <a:cubicBezTo>
                  <a:pt x="4340" y="453"/>
                  <a:pt x="4505" y="2010"/>
                  <a:pt x="1953" y="2119"/>
                </a:cubicBezTo>
                <a:cubicBezTo>
                  <a:pt x="1" y="2188"/>
                  <a:pt x="75" y="3512"/>
                  <a:pt x="75" y="3512"/>
                </a:cubicBezTo>
                <a:lnTo>
                  <a:pt x="9893" y="3512"/>
                </a:lnTo>
                <a:cubicBezTo>
                  <a:pt x="9893" y="3512"/>
                  <a:pt x="9074" y="1"/>
                  <a:pt x="676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0"/>
          <p:cNvSpPr/>
          <p:nvPr/>
        </p:nvSpPr>
        <p:spPr>
          <a:xfrm flipH="1">
            <a:off x="343346" y="4511300"/>
            <a:ext cx="2046041" cy="632187"/>
          </a:xfrm>
          <a:custGeom>
            <a:avLst/>
            <a:gdLst/>
            <a:ahLst/>
            <a:cxnLst/>
            <a:rect l="l" t="t" r="r" b="b"/>
            <a:pathLst>
              <a:path w="7104" h="2195" extrusionOk="0">
                <a:moveTo>
                  <a:pt x="5438" y="0"/>
                </a:moveTo>
                <a:cubicBezTo>
                  <a:pt x="4436" y="0"/>
                  <a:pt x="4411" y="1548"/>
                  <a:pt x="2769" y="1548"/>
                </a:cubicBezTo>
                <a:cubicBezTo>
                  <a:pt x="2721" y="1548"/>
                  <a:pt x="2672" y="1546"/>
                  <a:pt x="2621" y="1544"/>
                </a:cubicBezTo>
                <a:cubicBezTo>
                  <a:pt x="2464" y="1536"/>
                  <a:pt x="2317" y="1533"/>
                  <a:pt x="2178" y="1533"/>
                </a:cubicBezTo>
                <a:cubicBezTo>
                  <a:pt x="235" y="1533"/>
                  <a:pt x="1" y="2195"/>
                  <a:pt x="1" y="2195"/>
                </a:cubicBezTo>
                <a:lnTo>
                  <a:pt x="7103" y="2195"/>
                </a:lnTo>
                <a:cubicBezTo>
                  <a:pt x="7103" y="2195"/>
                  <a:pt x="6778" y="403"/>
                  <a:pt x="5910" y="95"/>
                </a:cubicBezTo>
                <a:cubicBezTo>
                  <a:pt x="5730" y="29"/>
                  <a:pt x="5575" y="0"/>
                  <a:pt x="5438" y="0"/>
                </a:cubicBezTo>
                <a:close/>
              </a:path>
            </a:pathLst>
          </a:custGeom>
          <a:solidFill>
            <a:srgbClr val="FD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0"/>
          <p:cNvSpPr/>
          <p:nvPr/>
        </p:nvSpPr>
        <p:spPr>
          <a:xfrm>
            <a:off x="6766731" y="0"/>
            <a:ext cx="2377257" cy="674650"/>
          </a:xfrm>
          <a:custGeom>
            <a:avLst/>
            <a:gdLst/>
            <a:ahLst/>
            <a:cxnLst/>
            <a:rect l="l" t="t" r="r" b="b"/>
            <a:pathLst>
              <a:path w="9729" h="2761" extrusionOk="0">
                <a:moveTo>
                  <a:pt x="1" y="1"/>
                </a:moveTo>
                <a:cubicBezTo>
                  <a:pt x="1" y="1"/>
                  <a:pt x="382" y="1337"/>
                  <a:pt x="1628" y="1372"/>
                </a:cubicBezTo>
                <a:cubicBezTo>
                  <a:pt x="4979" y="1511"/>
                  <a:pt x="4840" y="2760"/>
                  <a:pt x="6311" y="2760"/>
                </a:cubicBezTo>
                <a:cubicBezTo>
                  <a:pt x="6396" y="2760"/>
                  <a:pt x="6486" y="2756"/>
                  <a:pt x="6583" y="2747"/>
                </a:cubicBezTo>
                <a:cubicBezTo>
                  <a:pt x="9368" y="2496"/>
                  <a:pt x="9728" y="1"/>
                  <a:pt x="972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0"/>
          <p:cNvSpPr/>
          <p:nvPr/>
        </p:nvSpPr>
        <p:spPr>
          <a:xfrm>
            <a:off x="7230975" y="0"/>
            <a:ext cx="1625644" cy="405865"/>
          </a:xfrm>
          <a:custGeom>
            <a:avLst/>
            <a:gdLst/>
            <a:ahLst/>
            <a:cxnLst/>
            <a:rect l="l" t="t" r="r" b="b"/>
            <a:pathLst>
              <a:path w="6653" h="1661" extrusionOk="0">
                <a:moveTo>
                  <a:pt x="1" y="1"/>
                </a:moveTo>
                <a:cubicBezTo>
                  <a:pt x="1" y="1"/>
                  <a:pt x="620" y="635"/>
                  <a:pt x="1720" y="635"/>
                </a:cubicBezTo>
                <a:cubicBezTo>
                  <a:pt x="1778" y="635"/>
                  <a:pt x="1837" y="634"/>
                  <a:pt x="1897" y="630"/>
                </a:cubicBezTo>
                <a:cubicBezTo>
                  <a:pt x="1961" y="625"/>
                  <a:pt x="2022" y="623"/>
                  <a:pt x="2081" y="623"/>
                </a:cubicBezTo>
                <a:cubicBezTo>
                  <a:pt x="3294" y="623"/>
                  <a:pt x="3181" y="1661"/>
                  <a:pt x="4237" y="1661"/>
                </a:cubicBezTo>
                <a:cubicBezTo>
                  <a:pt x="4406" y="1661"/>
                  <a:pt x="4607" y="1634"/>
                  <a:pt x="4847" y="1571"/>
                </a:cubicBezTo>
                <a:cubicBezTo>
                  <a:pt x="6492" y="1155"/>
                  <a:pt x="6652" y="1"/>
                  <a:pt x="6652" y="1"/>
                </a:cubicBezTo>
                <a:close/>
              </a:path>
            </a:pathLst>
          </a:custGeom>
          <a:solidFill>
            <a:srgbClr val="FDF6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0"/>
          <p:cNvSpPr/>
          <p:nvPr/>
        </p:nvSpPr>
        <p:spPr>
          <a:xfrm rot="5400000">
            <a:off x="8116725" y="2848075"/>
            <a:ext cx="1625644" cy="405865"/>
          </a:xfrm>
          <a:custGeom>
            <a:avLst/>
            <a:gdLst/>
            <a:ahLst/>
            <a:cxnLst/>
            <a:rect l="l" t="t" r="r" b="b"/>
            <a:pathLst>
              <a:path w="6653" h="1661" extrusionOk="0">
                <a:moveTo>
                  <a:pt x="1" y="1"/>
                </a:moveTo>
                <a:cubicBezTo>
                  <a:pt x="1" y="1"/>
                  <a:pt x="620" y="635"/>
                  <a:pt x="1720" y="635"/>
                </a:cubicBezTo>
                <a:cubicBezTo>
                  <a:pt x="1778" y="635"/>
                  <a:pt x="1837" y="634"/>
                  <a:pt x="1897" y="630"/>
                </a:cubicBezTo>
                <a:cubicBezTo>
                  <a:pt x="1961" y="625"/>
                  <a:pt x="2022" y="623"/>
                  <a:pt x="2081" y="623"/>
                </a:cubicBezTo>
                <a:cubicBezTo>
                  <a:pt x="3294" y="623"/>
                  <a:pt x="3181" y="1661"/>
                  <a:pt x="4237" y="1661"/>
                </a:cubicBezTo>
                <a:cubicBezTo>
                  <a:pt x="4406" y="1661"/>
                  <a:pt x="4607" y="1634"/>
                  <a:pt x="4847" y="1571"/>
                </a:cubicBezTo>
                <a:cubicBezTo>
                  <a:pt x="6492" y="1155"/>
                  <a:pt x="6652" y="1"/>
                  <a:pt x="66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532552" y="274620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0"/>
          <p:cNvSpPr/>
          <p:nvPr/>
        </p:nvSpPr>
        <p:spPr>
          <a:xfrm>
            <a:off x="286658" y="643369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286652" y="2075107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0"/>
          <p:cNvSpPr/>
          <p:nvPr/>
        </p:nvSpPr>
        <p:spPr>
          <a:xfrm>
            <a:off x="492208" y="2331532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430888"/>
            <a:ext cx="6576000" cy="15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5" name="Google Shape;125;p11"/>
          <p:cNvSpPr txBox="1">
            <a:spLocks noGrp="1"/>
          </p:cNvSpPr>
          <p:nvPr>
            <p:ph type="subTitle" idx="1"/>
          </p:nvPr>
        </p:nvSpPr>
        <p:spPr>
          <a:xfrm>
            <a:off x="1284000" y="2872850"/>
            <a:ext cx="6576000" cy="4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11"/>
          <p:cNvSpPr/>
          <p:nvPr/>
        </p:nvSpPr>
        <p:spPr>
          <a:xfrm rot="10800000" flipH="1">
            <a:off x="6832575" y="0"/>
            <a:ext cx="2311412" cy="820447"/>
          </a:xfrm>
          <a:custGeom>
            <a:avLst/>
            <a:gdLst/>
            <a:ahLst/>
            <a:cxnLst/>
            <a:rect l="l" t="t" r="r" b="b"/>
            <a:pathLst>
              <a:path w="9894" h="3512" extrusionOk="0">
                <a:moveTo>
                  <a:pt x="6763" y="1"/>
                </a:moveTo>
                <a:cubicBezTo>
                  <a:pt x="6597" y="1"/>
                  <a:pt x="6422" y="19"/>
                  <a:pt x="6240" y="58"/>
                </a:cubicBezTo>
                <a:cubicBezTo>
                  <a:pt x="4340" y="453"/>
                  <a:pt x="4505" y="2010"/>
                  <a:pt x="1953" y="2119"/>
                </a:cubicBezTo>
                <a:cubicBezTo>
                  <a:pt x="1" y="2188"/>
                  <a:pt x="75" y="3512"/>
                  <a:pt x="75" y="3512"/>
                </a:cubicBezTo>
                <a:lnTo>
                  <a:pt x="9893" y="3512"/>
                </a:lnTo>
                <a:cubicBezTo>
                  <a:pt x="9893" y="3512"/>
                  <a:pt x="9074" y="1"/>
                  <a:pt x="67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1"/>
          <p:cNvSpPr/>
          <p:nvPr/>
        </p:nvSpPr>
        <p:spPr>
          <a:xfrm rot="10800000" flipH="1">
            <a:off x="7196537" y="10"/>
            <a:ext cx="1659619" cy="512779"/>
          </a:xfrm>
          <a:custGeom>
            <a:avLst/>
            <a:gdLst/>
            <a:ahLst/>
            <a:cxnLst/>
            <a:rect l="l" t="t" r="r" b="b"/>
            <a:pathLst>
              <a:path w="7104" h="2195" extrusionOk="0">
                <a:moveTo>
                  <a:pt x="5438" y="0"/>
                </a:moveTo>
                <a:cubicBezTo>
                  <a:pt x="4436" y="0"/>
                  <a:pt x="4411" y="1548"/>
                  <a:pt x="2769" y="1548"/>
                </a:cubicBezTo>
                <a:cubicBezTo>
                  <a:pt x="2721" y="1548"/>
                  <a:pt x="2672" y="1546"/>
                  <a:pt x="2621" y="1544"/>
                </a:cubicBezTo>
                <a:cubicBezTo>
                  <a:pt x="2464" y="1536"/>
                  <a:pt x="2317" y="1533"/>
                  <a:pt x="2178" y="1533"/>
                </a:cubicBezTo>
                <a:cubicBezTo>
                  <a:pt x="235" y="1533"/>
                  <a:pt x="1" y="2195"/>
                  <a:pt x="1" y="2195"/>
                </a:cubicBezTo>
                <a:lnTo>
                  <a:pt x="7103" y="2195"/>
                </a:lnTo>
                <a:cubicBezTo>
                  <a:pt x="7103" y="2195"/>
                  <a:pt x="6778" y="403"/>
                  <a:pt x="5910" y="95"/>
                </a:cubicBezTo>
                <a:cubicBezTo>
                  <a:pt x="5730" y="29"/>
                  <a:pt x="5575" y="0"/>
                  <a:pt x="5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1"/>
          <p:cNvSpPr/>
          <p:nvPr/>
        </p:nvSpPr>
        <p:spPr>
          <a:xfrm rot="10800000">
            <a:off x="-11515" y="4488525"/>
            <a:ext cx="2377257" cy="674650"/>
          </a:xfrm>
          <a:custGeom>
            <a:avLst/>
            <a:gdLst/>
            <a:ahLst/>
            <a:cxnLst/>
            <a:rect l="l" t="t" r="r" b="b"/>
            <a:pathLst>
              <a:path w="9729" h="2761" extrusionOk="0">
                <a:moveTo>
                  <a:pt x="1" y="1"/>
                </a:moveTo>
                <a:cubicBezTo>
                  <a:pt x="1" y="1"/>
                  <a:pt x="382" y="1337"/>
                  <a:pt x="1628" y="1372"/>
                </a:cubicBezTo>
                <a:cubicBezTo>
                  <a:pt x="4979" y="1511"/>
                  <a:pt x="4840" y="2760"/>
                  <a:pt x="6311" y="2760"/>
                </a:cubicBezTo>
                <a:cubicBezTo>
                  <a:pt x="6396" y="2760"/>
                  <a:pt x="6486" y="2756"/>
                  <a:pt x="6583" y="2747"/>
                </a:cubicBezTo>
                <a:cubicBezTo>
                  <a:pt x="9368" y="2496"/>
                  <a:pt x="9728" y="1"/>
                  <a:pt x="972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1"/>
          <p:cNvSpPr/>
          <p:nvPr/>
        </p:nvSpPr>
        <p:spPr>
          <a:xfrm rot="10800000">
            <a:off x="275854" y="4757310"/>
            <a:ext cx="1625644" cy="405865"/>
          </a:xfrm>
          <a:custGeom>
            <a:avLst/>
            <a:gdLst/>
            <a:ahLst/>
            <a:cxnLst/>
            <a:rect l="l" t="t" r="r" b="b"/>
            <a:pathLst>
              <a:path w="6653" h="1661" extrusionOk="0">
                <a:moveTo>
                  <a:pt x="1" y="1"/>
                </a:moveTo>
                <a:cubicBezTo>
                  <a:pt x="1" y="1"/>
                  <a:pt x="620" y="635"/>
                  <a:pt x="1720" y="635"/>
                </a:cubicBezTo>
                <a:cubicBezTo>
                  <a:pt x="1778" y="635"/>
                  <a:pt x="1837" y="634"/>
                  <a:pt x="1897" y="630"/>
                </a:cubicBezTo>
                <a:cubicBezTo>
                  <a:pt x="1961" y="625"/>
                  <a:pt x="2022" y="623"/>
                  <a:pt x="2081" y="623"/>
                </a:cubicBezTo>
                <a:cubicBezTo>
                  <a:pt x="3294" y="623"/>
                  <a:pt x="3181" y="1661"/>
                  <a:pt x="4237" y="1661"/>
                </a:cubicBezTo>
                <a:cubicBezTo>
                  <a:pt x="4406" y="1661"/>
                  <a:pt x="4607" y="1634"/>
                  <a:pt x="4847" y="1571"/>
                </a:cubicBezTo>
                <a:cubicBezTo>
                  <a:pt x="6492" y="1155"/>
                  <a:pt x="6652" y="1"/>
                  <a:pt x="66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1"/>
          <p:cNvSpPr/>
          <p:nvPr/>
        </p:nvSpPr>
        <p:spPr>
          <a:xfrm>
            <a:off x="543489" y="4030824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1"/>
          <p:cNvSpPr/>
          <p:nvPr/>
        </p:nvSpPr>
        <p:spPr>
          <a:xfrm>
            <a:off x="6310073" y="80013"/>
            <a:ext cx="172599" cy="191727"/>
          </a:xfrm>
          <a:custGeom>
            <a:avLst/>
            <a:gdLst/>
            <a:ahLst/>
            <a:cxnLst/>
            <a:rect l="l" t="t" r="r" b="b"/>
            <a:pathLst>
              <a:path w="1029" h="1143" extrusionOk="0">
                <a:moveTo>
                  <a:pt x="508" y="1"/>
                </a:moveTo>
                <a:cubicBezTo>
                  <a:pt x="487" y="1"/>
                  <a:pt x="469" y="18"/>
                  <a:pt x="452" y="40"/>
                </a:cubicBezTo>
                <a:cubicBezTo>
                  <a:pt x="400" y="148"/>
                  <a:pt x="378" y="274"/>
                  <a:pt x="361" y="435"/>
                </a:cubicBezTo>
                <a:cubicBezTo>
                  <a:pt x="270" y="435"/>
                  <a:pt x="144" y="452"/>
                  <a:pt x="35" y="509"/>
                </a:cubicBezTo>
                <a:cubicBezTo>
                  <a:pt x="18" y="526"/>
                  <a:pt x="1" y="543"/>
                  <a:pt x="1" y="582"/>
                </a:cubicBezTo>
                <a:cubicBezTo>
                  <a:pt x="1" y="600"/>
                  <a:pt x="18" y="617"/>
                  <a:pt x="35" y="634"/>
                </a:cubicBezTo>
                <a:cubicBezTo>
                  <a:pt x="126" y="669"/>
                  <a:pt x="235" y="708"/>
                  <a:pt x="361" y="708"/>
                </a:cubicBezTo>
                <a:cubicBezTo>
                  <a:pt x="378" y="834"/>
                  <a:pt x="417" y="1103"/>
                  <a:pt x="487" y="1142"/>
                </a:cubicBezTo>
                <a:lnTo>
                  <a:pt x="526" y="1142"/>
                </a:lnTo>
                <a:cubicBezTo>
                  <a:pt x="543" y="1142"/>
                  <a:pt x="560" y="1125"/>
                  <a:pt x="560" y="1103"/>
                </a:cubicBezTo>
                <a:cubicBezTo>
                  <a:pt x="617" y="994"/>
                  <a:pt x="634" y="869"/>
                  <a:pt x="651" y="708"/>
                </a:cubicBezTo>
                <a:cubicBezTo>
                  <a:pt x="742" y="708"/>
                  <a:pt x="868" y="691"/>
                  <a:pt x="977" y="634"/>
                </a:cubicBezTo>
                <a:cubicBezTo>
                  <a:pt x="994" y="617"/>
                  <a:pt x="994" y="617"/>
                  <a:pt x="1011" y="600"/>
                </a:cubicBezTo>
                <a:cubicBezTo>
                  <a:pt x="1029" y="561"/>
                  <a:pt x="1011" y="526"/>
                  <a:pt x="977" y="526"/>
                </a:cubicBezTo>
                <a:cubicBezTo>
                  <a:pt x="868" y="474"/>
                  <a:pt x="742" y="435"/>
                  <a:pt x="651" y="435"/>
                </a:cubicBezTo>
                <a:cubicBezTo>
                  <a:pt x="634" y="274"/>
                  <a:pt x="617" y="148"/>
                  <a:pt x="560" y="40"/>
                </a:cubicBezTo>
                <a:cubicBezTo>
                  <a:pt x="560" y="18"/>
                  <a:pt x="526" y="1"/>
                  <a:pt x="5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8807331" y="820440"/>
            <a:ext cx="142910" cy="161030"/>
          </a:xfrm>
          <a:custGeom>
            <a:avLst/>
            <a:gdLst/>
            <a:ahLst/>
            <a:cxnLst/>
            <a:rect l="l" t="t" r="r" b="b"/>
            <a:pathLst>
              <a:path w="852" h="960" extrusionOk="0">
                <a:moveTo>
                  <a:pt x="417" y="1"/>
                </a:moveTo>
                <a:cubicBezTo>
                  <a:pt x="400" y="1"/>
                  <a:pt x="383" y="18"/>
                  <a:pt x="383" y="36"/>
                </a:cubicBezTo>
                <a:cubicBezTo>
                  <a:pt x="326" y="109"/>
                  <a:pt x="309" y="218"/>
                  <a:pt x="291" y="344"/>
                </a:cubicBezTo>
                <a:cubicBezTo>
                  <a:pt x="218" y="361"/>
                  <a:pt x="109" y="378"/>
                  <a:pt x="40" y="417"/>
                </a:cubicBezTo>
                <a:cubicBezTo>
                  <a:pt x="1" y="435"/>
                  <a:pt x="1" y="452"/>
                  <a:pt x="1" y="469"/>
                </a:cubicBezTo>
                <a:cubicBezTo>
                  <a:pt x="1" y="487"/>
                  <a:pt x="1" y="526"/>
                  <a:pt x="40" y="526"/>
                </a:cubicBezTo>
                <a:cubicBezTo>
                  <a:pt x="109" y="561"/>
                  <a:pt x="200" y="578"/>
                  <a:pt x="291" y="595"/>
                </a:cubicBezTo>
                <a:cubicBezTo>
                  <a:pt x="309" y="686"/>
                  <a:pt x="343" y="921"/>
                  <a:pt x="400" y="938"/>
                </a:cubicBezTo>
                <a:cubicBezTo>
                  <a:pt x="400" y="960"/>
                  <a:pt x="417" y="960"/>
                  <a:pt x="417" y="960"/>
                </a:cubicBezTo>
                <a:cubicBezTo>
                  <a:pt x="435" y="960"/>
                  <a:pt x="474" y="938"/>
                  <a:pt x="474" y="921"/>
                </a:cubicBezTo>
                <a:cubicBezTo>
                  <a:pt x="508" y="830"/>
                  <a:pt x="543" y="721"/>
                  <a:pt x="543" y="595"/>
                </a:cubicBezTo>
                <a:cubicBezTo>
                  <a:pt x="617" y="595"/>
                  <a:pt x="725" y="561"/>
                  <a:pt x="816" y="526"/>
                </a:cubicBezTo>
                <a:cubicBezTo>
                  <a:pt x="834" y="526"/>
                  <a:pt x="834" y="504"/>
                  <a:pt x="834" y="504"/>
                </a:cubicBezTo>
                <a:cubicBezTo>
                  <a:pt x="851" y="469"/>
                  <a:pt x="851" y="435"/>
                  <a:pt x="816" y="435"/>
                </a:cubicBezTo>
                <a:cubicBezTo>
                  <a:pt x="725" y="378"/>
                  <a:pt x="617" y="361"/>
                  <a:pt x="543" y="361"/>
                </a:cubicBezTo>
                <a:cubicBezTo>
                  <a:pt x="543" y="218"/>
                  <a:pt x="508" y="109"/>
                  <a:pt x="474" y="36"/>
                </a:cubicBezTo>
                <a:cubicBezTo>
                  <a:pt x="474" y="18"/>
                  <a:pt x="452" y="1"/>
                  <a:pt x="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1"/>
          <p:cNvSpPr/>
          <p:nvPr/>
        </p:nvSpPr>
        <p:spPr>
          <a:xfrm rot="10800000" flipH="1">
            <a:off x="0" y="0"/>
            <a:ext cx="2670082" cy="885851"/>
          </a:xfrm>
          <a:custGeom>
            <a:avLst/>
            <a:gdLst/>
            <a:ahLst/>
            <a:cxnLst/>
            <a:rect l="l" t="t" r="r" b="b"/>
            <a:pathLst>
              <a:path w="8934" h="2964" extrusionOk="0">
                <a:moveTo>
                  <a:pt x="1216" y="0"/>
                </a:moveTo>
                <a:cubicBezTo>
                  <a:pt x="526" y="0"/>
                  <a:pt x="0" y="217"/>
                  <a:pt x="0" y="217"/>
                </a:cubicBezTo>
                <a:lnTo>
                  <a:pt x="0" y="2964"/>
                </a:lnTo>
                <a:lnTo>
                  <a:pt x="8934" y="2964"/>
                </a:lnTo>
                <a:cubicBezTo>
                  <a:pt x="8934" y="2964"/>
                  <a:pt x="8353" y="1480"/>
                  <a:pt x="7142" y="1193"/>
                </a:cubicBezTo>
                <a:cubicBezTo>
                  <a:pt x="6890" y="1134"/>
                  <a:pt x="6651" y="1111"/>
                  <a:pt x="6422" y="1111"/>
                </a:cubicBezTo>
                <a:cubicBezTo>
                  <a:pt x="5624" y="1111"/>
                  <a:pt x="4958" y="1391"/>
                  <a:pt x="4357" y="1391"/>
                </a:cubicBezTo>
                <a:cubicBezTo>
                  <a:pt x="3968" y="1391"/>
                  <a:pt x="3606" y="1274"/>
                  <a:pt x="3254" y="885"/>
                </a:cubicBezTo>
                <a:cubicBezTo>
                  <a:pt x="2623" y="183"/>
                  <a:pt x="1850" y="0"/>
                  <a:pt x="12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1"/>
          <p:cNvSpPr/>
          <p:nvPr/>
        </p:nvSpPr>
        <p:spPr>
          <a:xfrm rot="10800000" flipH="1">
            <a:off x="43932" y="12"/>
            <a:ext cx="1913051" cy="534678"/>
          </a:xfrm>
          <a:custGeom>
            <a:avLst/>
            <a:gdLst/>
            <a:ahLst/>
            <a:cxnLst/>
            <a:rect l="l" t="t" r="r" b="b"/>
            <a:pathLst>
              <a:path w="6401" h="1789" extrusionOk="0">
                <a:moveTo>
                  <a:pt x="1230" y="1"/>
                </a:moveTo>
                <a:cubicBezTo>
                  <a:pt x="1218" y="1"/>
                  <a:pt x="1206" y="1"/>
                  <a:pt x="1194" y="1"/>
                </a:cubicBezTo>
                <a:cubicBezTo>
                  <a:pt x="1" y="18"/>
                  <a:pt x="218" y="1789"/>
                  <a:pt x="218" y="1789"/>
                </a:cubicBezTo>
                <a:lnTo>
                  <a:pt x="6401" y="1789"/>
                </a:lnTo>
                <a:cubicBezTo>
                  <a:pt x="6401" y="1789"/>
                  <a:pt x="6170" y="954"/>
                  <a:pt x="4430" y="954"/>
                </a:cubicBezTo>
                <a:cubicBezTo>
                  <a:pt x="4217" y="954"/>
                  <a:pt x="3983" y="967"/>
                  <a:pt x="3724" y="995"/>
                </a:cubicBezTo>
                <a:cubicBezTo>
                  <a:pt x="3652" y="1003"/>
                  <a:pt x="3585" y="1007"/>
                  <a:pt x="3521" y="1007"/>
                </a:cubicBezTo>
                <a:cubicBezTo>
                  <a:pt x="2501" y="1007"/>
                  <a:pt x="2421" y="1"/>
                  <a:pt x="12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1"/>
          <p:cNvSpPr/>
          <p:nvPr/>
        </p:nvSpPr>
        <p:spPr>
          <a:xfrm rot="5400000">
            <a:off x="7422068" y="3441271"/>
            <a:ext cx="1029802" cy="2414000"/>
          </a:xfrm>
          <a:custGeom>
            <a:avLst/>
            <a:gdLst/>
            <a:ahLst/>
            <a:cxnLst/>
            <a:rect l="l" t="t" r="r" b="b"/>
            <a:pathLst>
              <a:path w="5568" h="13052" extrusionOk="0">
                <a:moveTo>
                  <a:pt x="5568" y="0"/>
                </a:moveTo>
                <a:cubicBezTo>
                  <a:pt x="5568" y="0"/>
                  <a:pt x="1" y="196"/>
                  <a:pt x="1159" y="3615"/>
                </a:cubicBezTo>
                <a:cubicBezTo>
                  <a:pt x="1736" y="5294"/>
                  <a:pt x="4665" y="5511"/>
                  <a:pt x="3598" y="8114"/>
                </a:cubicBezTo>
                <a:cubicBezTo>
                  <a:pt x="2548" y="10717"/>
                  <a:pt x="5568" y="13051"/>
                  <a:pt x="5568" y="13051"/>
                </a:cubicBezTo>
                <a:lnTo>
                  <a:pt x="5568" y="0"/>
                </a:lnTo>
                <a:close/>
              </a:path>
            </a:pathLst>
          </a:custGeom>
          <a:solidFill>
            <a:srgbClr val="FD8A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1"/>
          <p:cNvSpPr/>
          <p:nvPr/>
        </p:nvSpPr>
        <p:spPr>
          <a:xfrm rot="5400000">
            <a:off x="7865308" y="4027643"/>
            <a:ext cx="464779" cy="1806246"/>
          </a:xfrm>
          <a:custGeom>
            <a:avLst/>
            <a:gdLst/>
            <a:ahLst/>
            <a:cxnLst/>
            <a:rect l="l" t="t" r="r" b="b"/>
            <a:pathLst>
              <a:path w="2513" h="9766" extrusionOk="0">
                <a:moveTo>
                  <a:pt x="2381" y="0"/>
                </a:moveTo>
                <a:cubicBezTo>
                  <a:pt x="1912" y="0"/>
                  <a:pt x="334" y="91"/>
                  <a:pt x="183" y="1305"/>
                </a:cubicBezTo>
                <a:cubicBezTo>
                  <a:pt x="0" y="2732"/>
                  <a:pt x="2204" y="3600"/>
                  <a:pt x="1844" y="5552"/>
                </a:cubicBezTo>
                <a:cubicBezTo>
                  <a:pt x="1627" y="6780"/>
                  <a:pt x="868" y="8733"/>
                  <a:pt x="2513" y="9765"/>
                </a:cubicBezTo>
                <a:lnTo>
                  <a:pt x="2513" y="3"/>
                </a:lnTo>
                <a:cubicBezTo>
                  <a:pt x="2513" y="3"/>
                  <a:pt x="2464" y="0"/>
                  <a:pt x="23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6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eucha"/>
              <a:buNone/>
              <a:defRPr sz="3500" b="1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eucha"/>
              <a:buNone/>
              <a:defRPr sz="3500" b="1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eucha"/>
              <a:buNone/>
              <a:defRPr sz="3500" b="1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eucha"/>
              <a:buNone/>
              <a:defRPr sz="3500" b="1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eucha"/>
              <a:buNone/>
              <a:defRPr sz="3500" b="1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eucha"/>
              <a:buNone/>
              <a:defRPr sz="3500" b="1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eucha"/>
              <a:buNone/>
              <a:defRPr sz="3500" b="1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eucha"/>
              <a:buNone/>
              <a:defRPr sz="3500" b="1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eucha"/>
              <a:buNone/>
              <a:defRPr sz="3500" b="1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7" r:id="rId14"/>
    <p:sldLayoutId id="2147483668" r:id="rId15"/>
    <p:sldLayoutId id="2147483670" r:id="rId16"/>
    <p:sldLayoutId id="2147483671" r:id="rId17"/>
    <p:sldLayoutId id="2147483672" r:id="rId18"/>
    <p:sldLayoutId id="2147483675" r:id="rId19"/>
    <p:sldLayoutId id="2147483676" r:id="rId20"/>
    <p:sldLayoutId id="2147483677" r:id="rId21"/>
    <p:sldLayoutId id="2147483681" r:id="rId22"/>
    <p:sldLayoutId id="2147483682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hyperlink" Target="https://docs.google.com/presentation/d/1kwdM6Kh6UVRRGwijXKEYt-WGcVuftxO69uP_3qmXYCM/edit#slide=id.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mon.gov.ua/storage/app/uploads/public/605/852/f30/605852f30422f185789526.pdf" TargetMode="External"/><Relationship Id="rId5" Type="http://schemas.openxmlformats.org/officeDocument/2006/relationships/hyperlink" Target="https://mon.gov.ua/ua/news/bezpeka-ditej-u-cifrovomu-prostori-mon-nadaye-rekomendaciyi-dlya-pedagogichnih-pracivnikiv-ta-batkiv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docs.google.com/presentation/d/1NEQjeacIuABiCf-kZPj3aqqj-pyZzD7nls6BJJYrLR8/edit#slide=id.p1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znayshov.com/News/Details/metodychni_rekomendatsii_mon_ukrainy_dlia_pilotnykh_zakladiv_zahalnoi_serednoi_osvit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imzo.gov.ua/model-ni-navchal-ni-prohramy/pryrodnycha-osvitnia-haluz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jasu2023.com/innovation-category-list.php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RoHLxs_th1Qi10pgrI5JIekKEY37DDB4XtaG_PDsPp4/edit?usp=shar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KvtrXIkVRA&amp;ab_channel=%D0%9D%D0%B0%D0%A3%D1%80%D0%BE%D0%BA" TargetMode="External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5" Type="http://schemas.microsoft.com/office/2007/relationships/hdphoto" Target="../media/hdphoto8.wdp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svitlanakmytyuk@gmail.c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ocs.google.com/presentation/d/1nR6F0_5RdLm3MdPQ-UhVSQLURyJGjrPY/edit?usp=sharing&amp;ouid=103314425534554761719&amp;rtpof=true&amp;sd=tru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zoi.hoippo.km.ua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cs.google.com/presentation/d/1ey4884QW_rzso6SRoZ6lL1v-gxQmzyzk/edit?usp=sharing&amp;ouid=103314425534554761719&amp;rtpof=true&amp;sd=true" TargetMode="External"/><Relationship Id="rId4" Type="http://schemas.openxmlformats.org/officeDocument/2006/relationships/hyperlink" Target="http://zoi.hoippo.km.ua/?page_id=138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n.hoippo.km.ua:8888/" TargetMode="External"/><Relationship Id="rId2" Type="http://schemas.openxmlformats.org/officeDocument/2006/relationships/hyperlink" Target="http://sbs.hoippo.km.ua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dn.hoippo.km.ua:8888/accounts/register/" TargetMode="External"/><Relationship Id="rId4" Type="http://schemas.openxmlformats.org/officeDocument/2006/relationships/hyperlink" Target="mailto:zubyk@hoippo.km.u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35"/>
          <p:cNvSpPr txBox="1">
            <a:spLocks noGrp="1"/>
          </p:cNvSpPr>
          <p:nvPr>
            <p:ph type="ctrTitle"/>
          </p:nvPr>
        </p:nvSpPr>
        <p:spPr>
          <a:xfrm>
            <a:off x="2852468" y="762893"/>
            <a:ext cx="5977347" cy="25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dirty="0" smtClean="0">
                <a:latin typeface="Comic Sans MS" pitchFamily="66" charset="0"/>
              </a:rPr>
              <a:t>Особливості викладання «</a:t>
            </a:r>
            <a:r>
              <a:rPr lang="uk-UA" sz="3600" dirty="0" err="1" smtClean="0">
                <a:latin typeface="Comic Sans MS" pitchFamily="66" charset="0"/>
              </a:rPr>
              <a:t>Інформатичної</a:t>
            </a:r>
            <a:r>
              <a:rPr lang="uk-UA" sz="3600" dirty="0" smtClean="0">
                <a:latin typeface="Comic Sans MS" pitchFamily="66" charset="0"/>
              </a:rPr>
              <a:t>» </a:t>
            </a:r>
            <a:br>
              <a:rPr lang="uk-UA" sz="3600" dirty="0" smtClean="0">
                <a:latin typeface="Comic Sans MS" pitchFamily="66" charset="0"/>
              </a:rPr>
            </a:br>
            <a:r>
              <a:rPr lang="uk-UA" sz="3600" dirty="0" smtClean="0">
                <a:latin typeface="Comic Sans MS" pitchFamily="66" charset="0"/>
              </a:rPr>
              <a:t>освітньої галузі </a:t>
            </a:r>
            <a:br>
              <a:rPr lang="uk-UA" sz="3600" dirty="0" smtClean="0">
                <a:latin typeface="Comic Sans MS" pitchFamily="66" charset="0"/>
              </a:rPr>
            </a:br>
            <a:r>
              <a:rPr lang="uk-UA" sz="3600" dirty="0" smtClean="0">
                <a:latin typeface="Comic Sans MS" pitchFamily="66" charset="0"/>
              </a:rPr>
              <a:t>в контексті НУШ</a:t>
            </a:r>
            <a:endParaRPr sz="3600" dirty="0">
              <a:solidFill>
                <a:schemeClr val="lt1"/>
              </a:solidFill>
              <a:latin typeface="Comic Sans MS" pitchFamily="66" charset="0"/>
            </a:endParaRPr>
          </a:p>
        </p:txBody>
      </p:sp>
      <p:sp>
        <p:nvSpPr>
          <p:cNvPr id="790" name="Google Shape;790;p35"/>
          <p:cNvSpPr txBox="1">
            <a:spLocks noGrp="1"/>
          </p:cNvSpPr>
          <p:nvPr>
            <p:ph type="subTitle" idx="1"/>
          </p:nvPr>
        </p:nvSpPr>
        <p:spPr>
          <a:xfrm>
            <a:off x="3275856" y="3272702"/>
            <a:ext cx="5478000" cy="4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Консультант КУ «ЦПРПП»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 smtClean="0"/>
              <a:t>Світлана КМИТЮК</a:t>
            </a:r>
            <a:endParaRPr sz="1800" dirty="0"/>
          </a:p>
        </p:txBody>
      </p:sp>
      <p:grpSp>
        <p:nvGrpSpPr>
          <p:cNvPr id="791" name="Google Shape;791;p35"/>
          <p:cNvGrpSpPr/>
          <p:nvPr/>
        </p:nvGrpSpPr>
        <p:grpSpPr>
          <a:xfrm rot="-685854">
            <a:off x="398985" y="1767866"/>
            <a:ext cx="786631" cy="927558"/>
            <a:chOff x="4345320" y="2376785"/>
            <a:chExt cx="229500" cy="270600"/>
          </a:xfrm>
        </p:grpSpPr>
        <p:sp>
          <p:nvSpPr>
            <p:cNvPr id="792" name="Google Shape;792;p35"/>
            <p:cNvSpPr/>
            <p:nvPr/>
          </p:nvSpPr>
          <p:spPr>
            <a:xfrm rot="6786600">
              <a:off x="4345419" y="2436216"/>
              <a:ext cx="229301" cy="151738"/>
            </a:xfrm>
            <a:prstGeom prst="roundRect">
              <a:avLst>
                <a:gd name="adj" fmla="val 49584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4389845" y="2421484"/>
              <a:ext cx="138638" cy="181775"/>
            </a:xfrm>
            <a:custGeom>
              <a:avLst/>
              <a:gdLst/>
              <a:ahLst/>
              <a:cxnLst/>
              <a:rect l="l" t="t" r="r" b="b"/>
              <a:pathLst>
                <a:path w="3381" h="4433" extrusionOk="0">
                  <a:moveTo>
                    <a:pt x="2079" y="1"/>
                  </a:moveTo>
                  <a:cubicBezTo>
                    <a:pt x="1885" y="1"/>
                    <a:pt x="1692" y="46"/>
                    <a:pt x="1519" y="143"/>
                  </a:cubicBezTo>
                  <a:cubicBezTo>
                    <a:pt x="1354" y="217"/>
                    <a:pt x="1246" y="325"/>
                    <a:pt x="1154" y="433"/>
                  </a:cubicBezTo>
                  <a:cubicBezTo>
                    <a:pt x="903" y="737"/>
                    <a:pt x="829" y="1136"/>
                    <a:pt x="703" y="1518"/>
                  </a:cubicBezTo>
                  <a:cubicBezTo>
                    <a:pt x="612" y="1822"/>
                    <a:pt x="434" y="2147"/>
                    <a:pt x="269" y="2473"/>
                  </a:cubicBezTo>
                  <a:cubicBezTo>
                    <a:pt x="109" y="2837"/>
                    <a:pt x="0" y="3197"/>
                    <a:pt x="126" y="3579"/>
                  </a:cubicBezTo>
                  <a:cubicBezTo>
                    <a:pt x="303" y="4084"/>
                    <a:pt x="933" y="4433"/>
                    <a:pt x="1497" y="4433"/>
                  </a:cubicBezTo>
                  <a:cubicBezTo>
                    <a:pt x="1679" y="4433"/>
                    <a:pt x="1854" y="4396"/>
                    <a:pt x="2005" y="4317"/>
                  </a:cubicBezTo>
                  <a:cubicBezTo>
                    <a:pt x="2690" y="3957"/>
                    <a:pt x="2673" y="2998"/>
                    <a:pt x="2964" y="2403"/>
                  </a:cubicBezTo>
                  <a:cubicBezTo>
                    <a:pt x="3146" y="2039"/>
                    <a:pt x="3363" y="1679"/>
                    <a:pt x="3380" y="1301"/>
                  </a:cubicBezTo>
                  <a:cubicBezTo>
                    <a:pt x="3380" y="1154"/>
                    <a:pt x="3363" y="993"/>
                    <a:pt x="3306" y="828"/>
                  </a:cubicBezTo>
                  <a:cubicBezTo>
                    <a:pt x="3306" y="794"/>
                    <a:pt x="3289" y="776"/>
                    <a:pt x="3272" y="737"/>
                  </a:cubicBezTo>
                  <a:cubicBezTo>
                    <a:pt x="3064" y="287"/>
                    <a:pt x="2568" y="1"/>
                    <a:pt x="2079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4421664" y="2421484"/>
              <a:ext cx="106818" cy="101733"/>
            </a:xfrm>
            <a:custGeom>
              <a:avLst/>
              <a:gdLst/>
              <a:ahLst/>
              <a:cxnLst/>
              <a:rect l="l" t="t" r="r" b="b"/>
              <a:pathLst>
                <a:path w="2605" h="2481" extrusionOk="0">
                  <a:moveTo>
                    <a:pt x="1303" y="1"/>
                  </a:moveTo>
                  <a:cubicBezTo>
                    <a:pt x="1109" y="1"/>
                    <a:pt x="916" y="46"/>
                    <a:pt x="743" y="143"/>
                  </a:cubicBezTo>
                  <a:cubicBezTo>
                    <a:pt x="578" y="217"/>
                    <a:pt x="470" y="325"/>
                    <a:pt x="378" y="433"/>
                  </a:cubicBezTo>
                  <a:cubicBezTo>
                    <a:pt x="344" y="486"/>
                    <a:pt x="309" y="559"/>
                    <a:pt x="287" y="611"/>
                  </a:cubicBezTo>
                  <a:cubicBezTo>
                    <a:pt x="1" y="1371"/>
                    <a:pt x="270" y="2169"/>
                    <a:pt x="886" y="2403"/>
                  </a:cubicBezTo>
                  <a:cubicBezTo>
                    <a:pt x="1007" y="2456"/>
                    <a:pt x="1130" y="2481"/>
                    <a:pt x="1252" y="2481"/>
                  </a:cubicBezTo>
                  <a:cubicBezTo>
                    <a:pt x="1292" y="2481"/>
                    <a:pt x="1332" y="2478"/>
                    <a:pt x="1372" y="2473"/>
                  </a:cubicBezTo>
                  <a:cubicBezTo>
                    <a:pt x="1862" y="2421"/>
                    <a:pt x="2331" y="2039"/>
                    <a:pt x="2548" y="1479"/>
                  </a:cubicBezTo>
                  <a:cubicBezTo>
                    <a:pt x="2565" y="1427"/>
                    <a:pt x="2587" y="1371"/>
                    <a:pt x="2604" y="1301"/>
                  </a:cubicBezTo>
                  <a:cubicBezTo>
                    <a:pt x="2604" y="1154"/>
                    <a:pt x="2587" y="993"/>
                    <a:pt x="2530" y="828"/>
                  </a:cubicBezTo>
                  <a:cubicBezTo>
                    <a:pt x="2530" y="811"/>
                    <a:pt x="2530" y="794"/>
                    <a:pt x="2513" y="776"/>
                  </a:cubicBezTo>
                  <a:cubicBezTo>
                    <a:pt x="2513" y="776"/>
                    <a:pt x="2513" y="759"/>
                    <a:pt x="2496" y="737"/>
                  </a:cubicBezTo>
                  <a:cubicBezTo>
                    <a:pt x="2288" y="287"/>
                    <a:pt x="1792" y="1"/>
                    <a:pt x="1303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4392675" y="2474829"/>
              <a:ext cx="135809" cy="128141"/>
            </a:xfrm>
            <a:custGeom>
              <a:avLst/>
              <a:gdLst/>
              <a:ahLst/>
              <a:cxnLst/>
              <a:rect l="l" t="t" r="r" b="b"/>
              <a:pathLst>
                <a:path w="3312" h="3125" extrusionOk="0">
                  <a:moveTo>
                    <a:pt x="3311" y="0"/>
                  </a:moveTo>
                  <a:cubicBezTo>
                    <a:pt x="3294" y="70"/>
                    <a:pt x="3272" y="126"/>
                    <a:pt x="3255" y="178"/>
                  </a:cubicBezTo>
                  <a:cubicBezTo>
                    <a:pt x="3038" y="738"/>
                    <a:pt x="2569" y="1120"/>
                    <a:pt x="2079" y="1172"/>
                  </a:cubicBezTo>
                  <a:cubicBezTo>
                    <a:pt x="1918" y="1571"/>
                    <a:pt x="1719" y="1914"/>
                    <a:pt x="1393" y="1987"/>
                  </a:cubicBezTo>
                  <a:cubicBezTo>
                    <a:pt x="1341" y="2005"/>
                    <a:pt x="1285" y="2005"/>
                    <a:pt x="1233" y="2005"/>
                  </a:cubicBezTo>
                  <a:cubicBezTo>
                    <a:pt x="868" y="2005"/>
                    <a:pt x="543" y="1679"/>
                    <a:pt x="309" y="1354"/>
                  </a:cubicBezTo>
                  <a:cubicBezTo>
                    <a:pt x="274" y="1302"/>
                    <a:pt x="235" y="1228"/>
                    <a:pt x="200" y="1172"/>
                  </a:cubicBezTo>
                  <a:cubicBezTo>
                    <a:pt x="92" y="1428"/>
                    <a:pt x="1" y="1679"/>
                    <a:pt x="1" y="1931"/>
                  </a:cubicBezTo>
                  <a:cubicBezTo>
                    <a:pt x="1" y="2039"/>
                    <a:pt x="18" y="2170"/>
                    <a:pt x="57" y="2278"/>
                  </a:cubicBezTo>
                  <a:cubicBezTo>
                    <a:pt x="235" y="2781"/>
                    <a:pt x="868" y="3124"/>
                    <a:pt x="1428" y="3124"/>
                  </a:cubicBezTo>
                  <a:cubicBezTo>
                    <a:pt x="1610" y="3124"/>
                    <a:pt x="1793" y="3089"/>
                    <a:pt x="1936" y="3016"/>
                  </a:cubicBezTo>
                  <a:cubicBezTo>
                    <a:pt x="2621" y="2656"/>
                    <a:pt x="2604" y="1697"/>
                    <a:pt x="2895" y="1102"/>
                  </a:cubicBezTo>
                  <a:cubicBezTo>
                    <a:pt x="3077" y="738"/>
                    <a:pt x="3294" y="378"/>
                    <a:pt x="3311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4477880" y="2451703"/>
              <a:ext cx="50600" cy="71185"/>
            </a:xfrm>
            <a:custGeom>
              <a:avLst/>
              <a:gdLst/>
              <a:ahLst/>
              <a:cxnLst/>
              <a:rect l="l" t="t" r="r" b="b"/>
              <a:pathLst>
                <a:path w="1234" h="1736" extrusionOk="0">
                  <a:moveTo>
                    <a:pt x="1125" y="0"/>
                  </a:moveTo>
                  <a:cubicBezTo>
                    <a:pt x="925" y="39"/>
                    <a:pt x="708" y="165"/>
                    <a:pt x="526" y="456"/>
                  </a:cubicBezTo>
                  <a:cubicBezTo>
                    <a:pt x="326" y="781"/>
                    <a:pt x="183" y="1284"/>
                    <a:pt x="1" y="1736"/>
                  </a:cubicBezTo>
                  <a:cubicBezTo>
                    <a:pt x="491" y="1684"/>
                    <a:pt x="960" y="1302"/>
                    <a:pt x="1177" y="742"/>
                  </a:cubicBezTo>
                  <a:cubicBezTo>
                    <a:pt x="1194" y="690"/>
                    <a:pt x="1216" y="634"/>
                    <a:pt x="1233" y="564"/>
                  </a:cubicBezTo>
                  <a:lnTo>
                    <a:pt x="1233" y="490"/>
                  </a:lnTo>
                  <a:cubicBezTo>
                    <a:pt x="1233" y="365"/>
                    <a:pt x="1216" y="239"/>
                    <a:pt x="1159" y="91"/>
                  </a:cubicBezTo>
                  <a:cubicBezTo>
                    <a:pt x="1159" y="74"/>
                    <a:pt x="1159" y="57"/>
                    <a:pt x="1142" y="39"/>
                  </a:cubicBezTo>
                  <a:cubicBezTo>
                    <a:pt x="1142" y="39"/>
                    <a:pt x="1142" y="22"/>
                    <a:pt x="1125" y="0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4466850" y="2443872"/>
              <a:ext cx="27473" cy="36248"/>
            </a:xfrm>
            <a:custGeom>
              <a:avLst/>
              <a:gdLst/>
              <a:ahLst/>
              <a:cxnLst/>
              <a:rect l="l" t="t" r="r" b="b"/>
              <a:pathLst>
                <a:path w="670" h="884" extrusionOk="0">
                  <a:moveTo>
                    <a:pt x="435" y="1"/>
                  </a:moveTo>
                  <a:cubicBezTo>
                    <a:pt x="342" y="1"/>
                    <a:pt x="245" y="54"/>
                    <a:pt x="218" y="139"/>
                  </a:cubicBezTo>
                  <a:lnTo>
                    <a:pt x="36" y="590"/>
                  </a:lnTo>
                  <a:cubicBezTo>
                    <a:pt x="1" y="699"/>
                    <a:pt x="53" y="825"/>
                    <a:pt x="183" y="864"/>
                  </a:cubicBezTo>
                  <a:cubicBezTo>
                    <a:pt x="211" y="877"/>
                    <a:pt x="240" y="884"/>
                    <a:pt x="269" y="884"/>
                  </a:cubicBezTo>
                  <a:cubicBezTo>
                    <a:pt x="351" y="884"/>
                    <a:pt x="426" y="830"/>
                    <a:pt x="452" y="734"/>
                  </a:cubicBezTo>
                  <a:lnTo>
                    <a:pt x="634" y="300"/>
                  </a:lnTo>
                  <a:cubicBezTo>
                    <a:pt x="669" y="191"/>
                    <a:pt x="617" y="65"/>
                    <a:pt x="509" y="13"/>
                  </a:cubicBezTo>
                  <a:cubicBezTo>
                    <a:pt x="485" y="5"/>
                    <a:pt x="460" y="1"/>
                    <a:pt x="435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4440198" y="2431037"/>
              <a:ext cx="43793" cy="25136"/>
            </a:xfrm>
            <a:custGeom>
              <a:avLst/>
              <a:gdLst/>
              <a:ahLst/>
              <a:cxnLst/>
              <a:rect l="l" t="t" r="r" b="b"/>
              <a:pathLst>
                <a:path w="1068" h="613" extrusionOk="0">
                  <a:moveTo>
                    <a:pt x="725" y="1"/>
                  </a:moveTo>
                  <a:cubicBezTo>
                    <a:pt x="616" y="18"/>
                    <a:pt x="525" y="53"/>
                    <a:pt x="417" y="109"/>
                  </a:cubicBezTo>
                  <a:cubicBezTo>
                    <a:pt x="326" y="144"/>
                    <a:pt x="234" y="218"/>
                    <a:pt x="182" y="287"/>
                  </a:cubicBezTo>
                  <a:cubicBezTo>
                    <a:pt x="109" y="361"/>
                    <a:pt x="35" y="469"/>
                    <a:pt x="18" y="561"/>
                  </a:cubicBezTo>
                  <a:cubicBezTo>
                    <a:pt x="0" y="578"/>
                    <a:pt x="18" y="595"/>
                    <a:pt x="35" y="613"/>
                  </a:cubicBezTo>
                  <a:lnTo>
                    <a:pt x="52" y="613"/>
                  </a:lnTo>
                  <a:cubicBezTo>
                    <a:pt x="74" y="613"/>
                    <a:pt x="91" y="613"/>
                    <a:pt x="91" y="595"/>
                  </a:cubicBezTo>
                  <a:cubicBezTo>
                    <a:pt x="143" y="526"/>
                    <a:pt x="217" y="469"/>
                    <a:pt x="291" y="417"/>
                  </a:cubicBezTo>
                  <a:cubicBezTo>
                    <a:pt x="360" y="344"/>
                    <a:pt x="434" y="309"/>
                    <a:pt x="508" y="253"/>
                  </a:cubicBezTo>
                  <a:cubicBezTo>
                    <a:pt x="577" y="218"/>
                    <a:pt x="668" y="179"/>
                    <a:pt x="759" y="161"/>
                  </a:cubicBezTo>
                  <a:cubicBezTo>
                    <a:pt x="851" y="144"/>
                    <a:pt x="942" y="127"/>
                    <a:pt x="1028" y="109"/>
                  </a:cubicBezTo>
                  <a:cubicBezTo>
                    <a:pt x="1050" y="109"/>
                    <a:pt x="1067" y="109"/>
                    <a:pt x="1067" y="92"/>
                  </a:cubicBezTo>
                  <a:cubicBezTo>
                    <a:pt x="1067" y="70"/>
                    <a:pt x="1067" y="36"/>
                    <a:pt x="1028" y="36"/>
                  </a:cubicBezTo>
                  <a:cubicBezTo>
                    <a:pt x="976" y="18"/>
                    <a:pt x="903" y="1"/>
                    <a:pt x="833" y="1"/>
                  </a:cubicBezTo>
                  <a:close/>
                </a:path>
              </a:pathLst>
            </a:custGeom>
            <a:solidFill>
              <a:srgbClr val="C8A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4453524" y="2562167"/>
              <a:ext cx="22594" cy="14106"/>
            </a:xfrm>
            <a:custGeom>
              <a:avLst/>
              <a:gdLst/>
              <a:ahLst/>
              <a:cxnLst/>
              <a:rect l="l" t="t" r="r" b="b"/>
              <a:pathLst>
                <a:path w="551" h="344" extrusionOk="0">
                  <a:moveTo>
                    <a:pt x="200" y="1"/>
                  </a:moveTo>
                  <a:cubicBezTo>
                    <a:pt x="92" y="1"/>
                    <a:pt x="1" y="74"/>
                    <a:pt x="53" y="165"/>
                  </a:cubicBezTo>
                  <a:cubicBezTo>
                    <a:pt x="99" y="285"/>
                    <a:pt x="239" y="343"/>
                    <a:pt x="354" y="343"/>
                  </a:cubicBezTo>
                  <a:cubicBezTo>
                    <a:pt x="464" y="343"/>
                    <a:pt x="551" y="289"/>
                    <a:pt x="508" y="183"/>
                  </a:cubicBezTo>
                  <a:cubicBezTo>
                    <a:pt x="487" y="109"/>
                    <a:pt x="361" y="1"/>
                    <a:pt x="200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4405140" y="2544699"/>
              <a:ext cx="26202" cy="14680"/>
            </a:xfrm>
            <a:custGeom>
              <a:avLst/>
              <a:gdLst/>
              <a:ahLst/>
              <a:cxnLst/>
              <a:rect l="l" t="t" r="r" b="b"/>
              <a:pathLst>
                <a:path w="639" h="358" extrusionOk="0">
                  <a:moveTo>
                    <a:pt x="294" y="0"/>
                  </a:moveTo>
                  <a:cubicBezTo>
                    <a:pt x="251" y="0"/>
                    <a:pt x="212" y="11"/>
                    <a:pt x="187" y="32"/>
                  </a:cubicBezTo>
                  <a:cubicBezTo>
                    <a:pt x="0" y="106"/>
                    <a:pt x="228" y="357"/>
                    <a:pt x="433" y="357"/>
                  </a:cubicBezTo>
                  <a:cubicBezTo>
                    <a:pt x="466" y="357"/>
                    <a:pt x="499" y="351"/>
                    <a:pt x="530" y="335"/>
                  </a:cubicBezTo>
                  <a:cubicBezTo>
                    <a:pt x="638" y="283"/>
                    <a:pt x="621" y="175"/>
                    <a:pt x="530" y="101"/>
                  </a:cubicBezTo>
                  <a:cubicBezTo>
                    <a:pt x="461" y="32"/>
                    <a:pt x="370" y="0"/>
                    <a:pt x="294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4387508" y="2419679"/>
              <a:ext cx="143107" cy="185589"/>
            </a:xfrm>
            <a:custGeom>
              <a:avLst/>
              <a:gdLst/>
              <a:ahLst/>
              <a:cxnLst/>
              <a:rect l="l" t="t" r="r" b="b"/>
              <a:pathLst>
                <a:path w="3490" h="4526" extrusionOk="0">
                  <a:moveTo>
                    <a:pt x="2370" y="638"/>
                  </a:moveTo>
                  <a:cubicBezTo>
                    <a:pt x="2387" y="638"/>
                    <a:pt x="2405" y="638"/>
                    <a:pt x="2422" y="655"/>
                  </a:cubicBezTo>
                  <a:cubicBezTo>
                    <a:pt x="2444" y="655"/>
                    <a:pt x="2461" y="655"/>
                    <a:pt x="2461" y="673"/>
                  </a:cubicBezTo>
                  <a:cubicBezTo>
                    <a:pt x="2496" y="694"/>
                    <a:pt x="2513" y="712"/>
                    <a:pt x="2513" y="746"/>
                  </a:cubicBezTo>
                  <a:cubicBezTo>
                    <a:pt x="2530" y="781"/>
                    <a:pt x="2530" y="838"/>
                    <a:pt x="2513" y="872"/>
                  </a:cubicBezTo>
                  <a:lnTo>
                    <a:pt x="2352" y="1324"/>
                  </a:lnTo>
                  <a:cubicBezTo>
                    <a:pt x="2335" y="1363"/>
                    <a:pt x="2296" y="1397"/>
                    <a:pt x="2261" y="1415"/>
                  </a:cubicBezTo>
                  <a:cubicBezTo>
                    <a:pt x="2244" y="1415"/>
                    <a:pt x="2205" y="1432"/>
                    <a:pt x="2188" y="1432"/>
                  </a:cubicBezTo>
                  <a:lnTo>
                    <a:pt x="2170" y="1432"/>
                  </a:lnTo>
                  <a:cubicBezTo>
                    <a:pt x="2153" y="1432"/>
                    <a:pt x="2136" y="1415"/>
                    <a:pt x="2118" y="1415"/>
                  </a:cubicBezTo>
                  <a:cubicBezTo>
                    <a:pt x="2118" y="1415"/>
                    <a:pt x="2097" y="1397"/>
                    <a:pt x="2079" y="1397"/>
                  </a:cubicBezTo>
                  <a:cubicBezTo>
                    <a:pt x="2062" y="1380"/>
                    <a:pt x="2044" y="1363"/>
                    <a:pt x="2027" y="1324"/>
                  </a:cubicBezTo>
                  <a:cubicBezTo>
                    <a:pt x="2010" y="1289"/>
                    <a:pt x="2010" y="1237"/>
                    <a:pt x="2027" y="1180"/>
                  </a:cubicBezTo>
                  <a:lnTo>
                    <a:pt x="2188" y="746"/>
                  </a:lnTo>
                  <a:cubicBezTo>
                    <a:pt x="2205" y="712"/>
                    <a:pt x="2244" y="673"/>
                    <a:pt x="2279" y="655"/>
                  </a:cubicBezTo>
                  <a:cubicBezTo>
                    <a:pt x="2313" y="638"/>
                    <a:pt x="2335" y="638"/>
                    <a:pt x="2352" y="638"/>
                  </a:cubicBezTo>
                  <a:close/>
                  <a:moveTo>
                    <a:pt x="2279" y="96"/>
                  </a:moveTo>
                  <a:cubicBezTo>
                    <a:pt x="2313" y="113"/>
                    <a:pt x="2352" y="113"/>
                    <a:pt x="2387" y="113"/>
                  </a:cubicBezTo>
                  <a:cubicBezTo>
                    <a:pt x="2422" y="130"/>
                    <a:pt x="2461" y="130"/>
                    <a:pt x="2496" y="152"/>
                  </a:cubicBezTo>
                  <a:cubicBezTo>
                    <a:pt x="2513" y="152"/>
                    <a:pt x="2530" y="152"/>
                    <a:pt x="2552" y="169"/>
                  </a:cubicBezTo>
                  <a:lnTo>
                    <a:pt x="2569" y="169"/>
                  </a:lnTo>
                  <a:lnTo>
                    <a:pt x="2405" y="547"/>
                  </a:lnTo>
                  <a:cubicBezTo>
                    <a:pt x="2352" y="547"/>
                    <a:pt x="2296" y="547"/>
                    <a:pt x="2244" y="564"/>
                  </a:cubicBezTo>
                  <a:cubicBezTo>
                    <a:pt x="2188" y="603"/>
                    <a:pt x="2136" y="655"/>
                    <a:pt x="2118" y="712"/>
                  </a:cubicBezTo>
                  <a:lnTo>
                    <a:pt x="1936" y="1163"/>
                  </a:lnTo>
                  <a:cubicBezTo>
                    <a:pt x="1919" y="1215"/>
                    <a:pt x="1919" y="1289"/>
                    <a:pt x="1936" y="1363"/>
                  </a:cubicBezTo>
                  <a:cubicBezTo>
                    <a:pt x="1971" y="1415"/>
                    <a:pt x="2010" y="1454"/>
                    <a:pt x="2044" y="1488"/>
                  </a:cubicBezTo>
                  <a:lnTo>
                    <a:pt x="1702" y="2391"/>
                  </a:lnTo>
                  <a:cubicBezTo>
                    <a:pt x="1120" y="2139"/>
                    <a:pt x="886" y="1380"/>
                    <a:pt x="1177" y="673"/>
                  </a:cubicBezTo>
                  <a:cubicBezTo>
                    <a:pt x="1194" y="621"/>
                    <a:pt x="1211" y="564"/>
                    <a:pt x="1250" y="512"/>
                  </a:cubicBezTo>
                  <a:lnTo>
                    <a:pt x="1250" y="495"/>
                  </a:lnTo>
                  <a:cubicBezTo>
                    <a:pt x="1285" y="456"/>
                    <a:pt x="1320" y="421"/>
                    <a:pt x="1359" y="386"/>
                  </a:cubicBezTo>
                  <a:cubicBezTo>
                    <a:pt x="1394" y="347"/>
                    <a:pt x="1411" y="330"/>
                    <a:pt x="1446" y="313"/>
                  </a:cubicBezTo>
                  <a:cubicBezTo>
                    <a:pt x="1485" y="278"/>
                    <a:pt x="1537" y="239"/>
                    <a:pt x="1593" y="221"/>
                  </a:cubicBezTo>
                  <a:cubicBezTo>
                    <a:pt x="1628" y="204"/>
                    <a:pt x="1663" y="187"/>
                    <a:pt x="1719" y="169"/>
                  </a:cubicBezTo>
                  <a:cubicBezTo>
                    <a:pt x="1754" y="152"/>
                    <a:pt x="1771" y="130"/>
                    <a:pt x="1810" y="130"/>
                  </a:cubicBezTo>
                  <a:cubicBezTo>
                    <a:pt x="1845" y="130"/>
                    <a:pt x="1862" y="113"/>
                    <a:pt x="1880" y="113"/>
                  </a:cubicBezTo>
                  <a:lnTo>
                    <a:pt x="1919" y="113"/>
                  </a:lnTo>
                  <a:cubicBezTo>
                    <a:pt x="1936" y="96"/>
                    <a:pt x="1971" y="96"/>
                    <a:pt x="1988" y="96"/>
                  </a:cubicBezTo>
                  <a:close/>
                  <a:moveTo>
                    <a:pt x="2639" y="204"/>
                  </a:moveTo>
                  <a:cubicBezTo>
                    <a:pt x="2786" y="261"/>
                    <a:pt x="2930" y="347"/>
                    <a:pt x="3038" y="456"/>
                  </a:cubicBezTo>
                  <a:cubicBezTo>
                    <a:pt x="3055" y="477"/>
                    <a:pt x="3073" y="495"/>
                    <a:pt x="3073" y="495"/>
                  </a:cubicBezTo>
                  <a:cubicBezTo>
                    <a:pt x="3146" y="586"/>
                    <a:pt x="3220" y="655"/>
                    <a:pt x="3255" y="746"/>
                  </a:cubicBezTo>
                  <a:cubicBezTo>
                    <a:pt x="3272" y="764"/>
                    <a:pt x="3272" y="781"/>
                    <a:pt x="3290" y="803"/>
                  </a:cubicBezTo>
                  <a:cubicBezTo>
                    <a:pt x="3290" y="820"/>
                    <a:pt x="3311" y="838"/>
                    <a:pt x="3311" y="838"/>
                  </a:cubicBezTo>
                  <a:cubicBezTo>
                    <a:pt x="3311" y="855"/>
                    <a:pt x="3329" y="872"/>
                    <a:pt x="3329" y="890"/>
                  </a:cubicBezTo>
                  <a:cubicBezTo>
                    <a:pt x="3329" y="911"/>
                    <a:pt x="3346" y="929"/>
                    <a:pt x="3346" y="946"/>
                  </a:cubicBezTo>
                  <a:cubicBezTo>
                    <a:pt x="3346" y="981"/>
                    <a:pt x="3363" y="998"/>
                    <a:pt x="3363" y="1020"/>
                  </a:cubicBezTo>
                  <a:cubicBezTo>
                    <a:pt x="3363" y="1037"/>
                    <a:pt x="3363" y="1055"/>
                    <a:pt x="3381" y="1072"/>
                  </a:cubicBezTo>
                  <a:lnTo>
                    <a:pt x="3381" y="1128"/>
                  </a:lnTo>
                  <a:lnTo>
                    <a:pt x="3381" y="1198"/>
                  </a:lnTo>
                  <a:cubicBezTo>
                    <a:pt x="3398" y="1237"/>
                    <a:pt x="3398" y="1271"/>
                    <a:pt x="3381" y="1324"/>
                  </a:cubicBezTo>
                  <a:lnTo>
                    <a:pt x="3381" y="1345"/>
                  </a:lnTo>
                  <a:cubicBezTo>
                    <a:pt x="3363" y="1397"/>
                    <a:pt x="3346" y="1454"/>
                    <a:pt x="3329" y="1506"/>
                  </a:cubicBezTo>
                  <a:cubicBezTo>
                    <a:pt x="3129" y="2048"/>
                    <a:pt x="2678" y="2408"/>
                    <a:pt x="2205" y="2465"/>
                  </a:cubicBezTo>
                  <a:cubicBezTo>
                    <a:pt x="2167" y="2469"/>
                    <a:pt x="2128" y="2471"/>
                    <a:pt x="2090" y="2471"/>
                  </a:cubicBezTo>
                  <a:cubicBezTo>
                    <a:pt x="1986" y="2471"/>
                    <a:pt x="1885" y="2455"/>
                    <a:pt x="1793" y="2430"/>
                  </a:cubicBezTo>
                  <a:lnTo>
                    <a:pt x="2136" y="1523"/>
                  </a:lnTo>
                  <a:lnTo>
                    <a:pt x="2188" y="1523"/>
                  </a:lnTo>
                  <a:cubicBezTo>
                    <a:pt x="2227" y="1523"/>
                    <a:pt x="2261" y="1506"/>
                    <a:pt x="2296" y="1506"/>
                  </a:cubicBezTo>
                  <a:cubicBezTo>
                    <a:pt x="2370" y="1471"/>
                    <a:pt x="2405" y="1415"/>
                    <a:pt x="2444" y="1345"/>
                  </a:cubicBezTo>
                  <a:lnTo>
                    <a:pt x="2604" y="911"/>
                  </a:lnTo>
                  <a:cubicBezTo>
                    <a:pt x="2639" y="838"/>
                    <a:pt x="2639" y="764"/>
                    <a:pt x="2604" y="712"/>
                  </a:cubicBezTo>
                  <a:cubicBezTo>
                    <a:pt x="2587" y="655"/>
                    <a:pt x="2552" y="621"/>
                    <a:pt x="2496" y="586"/>
                  </a:cubicBezTo>
                  <a:lnTo>
                    <a:pt x="2639" y="204"/>
                  </a:lnTo>
                  <a:close/>
                  <a:moveTo>
                    <a:pt x="977" y="998"/>
                  </a:moveTo>
                  <a:cubicBezTo>
                    <a:pt x="869" y="1649"/>
                    <a:pt x="1159" y="2282"/>
                    <a:pt x="1702" y="2499"/>
                  </a:cubicBezTo>
                  <a:cubicBezTo>
                    <a:pt x="1827" y="2538"/>
                    <a:pt x="1953" y="2573"/>
                    <a:pt x="2097" y="2573"/>
                  </a:cubicBezTo>
                  <a:cubicBezTo>
                    <a:pt x="2136" y="2573"/>
                    <a:pt x="2170" y="2573"/>
                    <a:pt x="2205" y="2556"/>
                  </a:cubicBezTo>
                  <a:cubicBezTo>
                    <a:pt x="2622" y="2517"/>
                    <a:pt x="3003" y="2265"/>
                    <a:pt x="3255" y="1866"/>
                  </a:cubicBezTo>
                  <a:lnTo>
                    <a:pt x="3255" y="1866"/>
                  </a:lnTo>
                  <a:cubicBezTo>
                    <a:pt x="3203" y="2013"/>
                    <a:pt x="3129" y="2139"/>
                    <a:pt x="3055" y="2282"/>
                  </a:cubicBezTo>
                  <a:cubicBezTo>
                    <a:pt x="3038" y="2321"/>
                    <a:pt x="3003" y="2374"/>
                    <a:pt x="2986" y="2408"/>
                  </a:cubicBezTo>
                  <a:cubicBezTo>
                    <a:pt x="2895" y="2625"/>
                    <a:pt x="2821" y="2864"/>
                    <a:pt x="2747" y="3098"/>
                  </a:cubicBezTo>
                  <a:cubicBezTo>
                    <a:pt x="2622" y="3584"/>
                    <a:pt x="2478" y="4092"/>
                    <a:pt x="2044" y="4309"/>
                  </a:cubicBezTo>
                  <a:cubicBezTo>
                    <a:pt x="1904" y="4391"/>
                    <a:pt x="1731" y="4431"/>
                    <a:pt x="1545" y="4431"/>
                  </a:cubicBezTo>
                  <a:cubicBezTo>
                    <a:pt x="1368" y="4431"/>
                    <a:pt x="1180" y="4396"/>
                    <a:pt x="994" y="4326"/>
                  </a:cubicBezTo>
                  <a:cubicBezTo>
                    <a:pt x="617" y="4183"/>
                    <a:pt x="326" y="3909"/>
                    <a:pt x="235" y="3623"/>
                  </a:cubicBezTo>
                  <a:cubicBezTo>
                    <a:pt x="92" y="3241"/>
                    <a:pt x="218" y="2864"/>
                    <a:pt x="361" y="2538"/>
                  </a:cubicBezTo>
                  <a:cubicBezTo>
                    <a:pt x="417" y="2447"/>
                    <a:pt x="469" y="2339"/>
                    <a:pt x="526" y="2230"/>
                  </a:cubicBezTo>
                  <a:cubicBezTo>
                    <a:pt x="634" y="2013"/>
                    <a:pt x="743" y="1796"/>
                    <a:pt x="817" y="1580"/>
                  </a:cubicBezTo>
                  <a:cubicBezTo>
                    <a:pt x="834" y="1523"/>
                    <a:pt x="834" y="1471"/>
                    <a:pt x="851" y="1415"/>
                  </a:cubicBezTo>
                  <a:cubicBezTo>
                    <a:pt x="886" y="1271"/>
                    <a:pt x="942" y="1128"/>
                    <a:pt x="977" y="998"/>
                  </a:cubicBezTo>
                  <a:close/>
                  <a:moveTo>
                    <a:pt x="2125" y="1"/>
                  </a:moveTo>
                  <a:cubicBezTo>
                    <a:pt x="1919" y="1"/>
                    <a:pt x="1715" y="47"/>
                    <a:pt x="1537" y="130"/>
                  </a:cubicBezTo>
                  <a:cubicBezTo>
                    <a:pt x="1394" y="221"/>
                    <a:pt x="1268" y="313"/>
                    <a:pt x="1177" y="438"/>
                  </a:cubicBezTo>
                  <a:cubicBezTo>
                    <a:pt x="960" y="712"/>
                    <a:pt x="851" y="1072"/>
                    <a:pt x="760" y="1397"/>
                  </a:cubicBezTo>
                  <a:cubicBezTo>
                    <a:pt x="760" y="1454"/>
                    <a:pt x="743" y="1506"/>
                    <a:pt x="725" y="1540"/>
                  </a:cubicBezTo>
                  <a:cubicBezTo>
                    <a:pt x="669" y="1757"/>
                    <a:pt x="561" y="1974"/>
                    <a:pt x="435" y="2191"/>
                  </a:cubicBezTo>
                  <a:cubicBezTo>
                    <a:pt x="383" y="2300"/>
                    <a:pt x="344" y="2391"/>
                    <a:pt x="292" y="2499"/>
                  </a:cubicBezTo>
                  <a:cubicBezTo>
                    <a:pt x="127" y="2842"/>
                    <a:pt x="1" y="3241"/>
                    <a:pt x="144" y="3640"/>
                  </a:cubicBezTo>
                  <a:cubicBezTo>
                    <a:pt x="253" y="3966"/>
                    <a:pt x="561" y="4252"/>
                    <a:pt x="960" y="4400"/>
                  </a:cubicBezTo>
                  <a:cubicBezTo>
                    <a:pt x="1159" y="4491"/>
                    <a:pt x="1359" y="4526"/>
                    <a:pt x="1554" y="4526"/>
                  </a:cubicBezTo>
                  <a:cubicBezTo>
                    <a:pt x="1754" y="4526"/>
                    <a:pt x="1936" y="4469"/>
                    <a:pt x="2079" y="4400"/>
                  </a:cubicBezTo>
                  <a:cubicBezTo>
                    <a:pt x="2569" y="4144"/>
                    <a:pt x="2713" y="3623"/>
                    <a:pt x="2838" y="3115"/>
                  </a:cubicBezTo>
                  <a:cubicBezTo>
                    <a:pt x="2912" y="2881"/>
                    <a:pt x="2964" y="2664"/>
                    <a:pt x="3073" y="2465"/>
                  </a:cubicBezTo>
                  <a:cubicBezTo>
                    <a:pt x="3094" y="2408"/>
                    <a:pt x="3112" y="2374"/>
                    <a:pt x="3146" y="2321"/>
                  </a:cubicBezTo>
                  <a:cubicBezTo>
                    <a:pt x="3290" y="2013"/>
                    <a:pt x="3455" y="1688"/>
                    <a:pt x="3472" y="1345"/>
                  </a:cubicBezTo>
                  <a:cubicBezTo>
                    <a:pt x="3489" y="1180"/>
                    <a:pt x="3472" y="1020"/>
                    <a:pt x="3420" y="855"/>
                  </a:cubicBezTo>
                  <a:cubicBezTo>
                    <a:pt x="3398" y="838"/>
                    <a:pt x="3398" y="820"/>
                    <a:pt x="3398" y="803"/>
                  </a:cubicBezTo>
                  <a:cubicBezTo>
                    <a:pt x="3381" y="803"/>
                    <a:pt x="3381" y="781"/>
                    <a:pt x="3363" y="764"/>
                  </a:cubicBezTo>
                  <a:cubicBezTo>
                    <a:pt x="3238" y="456"/>
                    <a:pt x="2964" y="221"/>
                    <a:pt x="2639" y="96"/>
                  </a:cubicBezTo>
                  <a:lnTo>
                    <a:pt x="2622" y="96"/>
                  </a:lnTo>
                  <a:cubicBezTo>
                    <a:pt x="2604" y="78"/>
                    <a:pt x="2587" y="78"/>
                    <a:pt x="2569" y="78"/>
                  </a:cubicBezTo>
                  <a:cubicBezTo>
                    <a:pt x="2425" y="25"/>
                    <a:pt x="2274" y="1"/>
                    <a:pt x="212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4421664" y="2529077"/>
              <a:ext cx="14106" cy="13040"/>
            </a:xfrm>
            <a:custGeom>
              <a:avLst/>
              <a:gdLst/>
              <a:ahLst/>
              <a:cxnLst/>
              <a:rect l="l" t="t" r="r" b="b"/>
              <a:pathLst>
                <a:path w="344" h="318" extrusionOk="0">
                  <a:moveTo>
                    <a:pt x="159" y="0"/>
                  </a:moveTo>
                  <a:cubicBezTo>
                    <a:pt x="101" y="0"/>
                    <a:pt x="44" y="37"/>
                    <a:pt x="18" y="105"/>
                  </a:cubicBezTo>
                  <a:cubicBezTo>
                    <a:pt x="1" y="174"/>
                    <a:pt x="36" y="265"/>
                    <a:pt x="109" y="304"/>
                  </a:cubicBezTo>
                  <a:cubicBezTo>
                    <a:pt x="133" y="313"/>
                    <a:pt x="155" y="317"/>
                    <a:pt x="175" y="317"/>
                  </a:cubicBezTo>
                  <a:cubicBezTo>
                    <a:pt x="234" y="317"/>
                    <a:pt x="280" y="281"/>
                    <a:pt x="309" y="213"/>
                  </a:cubicBezTo>
                  <a:cubicBezTo>
                    <a:pt x="344" y="122"/>
                    <a:pt x="309" y="48"/>
                    <a:pt x="218" y="14"/>
                  </a:cubicBezTo>
                  <a:cubicBezTo>
                    <a:pt x="199" y="5"/>
                    <a:pt x="179" y="0"/>
                    <a:pt x="15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4462422" y="2545437"/>
              <a:ext cx="16279" cy="12096"/>
            </a:xfrm>
            <a:custGeom>
              <a:avLst/>
              <a:gdLst/>
              <a:ahLst/>
              <a:cxnLst/>
              <a:rect l="l" t="t" r="r" b="b"/>
              <a:pathLst>
                <a:path w="397" h="295" extrusionOk="0">
                  <a:moveTo>
                    <a:pt x="174" y="1"/>
                  </a:moveTo>
                  <a:cubicBezTo>
                    <a:pt x="106" y="1"/>
                    <a:pt x="49" y="47"/>
                    <a:pt x="35" y="101"/>
                  </a:cubicBezTo>
                  <a:cubicBezTo>
                    <a:pt x="0" y="157"/>
                    <a:pt x="53" y="265"/>
                    <a:pt x="126" y="283"/>
                  </a:cubicBezTo>
                  <a:cubicBezTo>
                    <a:pt x="149" y="291"/>
                    <a:pt x="169" y="295"/>
                    <a:pt x="189" y="295"/>
                  </a:cubicBezTo>
                  <a:cubicBezTo>
                    <a:pt x="343" y="295"/>
                    <a:pt x="397" y="60"/>
                    <a:pt x="235" y="14"/>
                  </a:cubicBezTo>
                  <a:cubicBezTo>
                    <a:pt x="214" y="5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4436467" y="2539656"/>
              <a:ext cx="22266" cy="21118"/>
            </a:xfrm>
            <a:custGeom>
              <a:avLst/>
              <a:gdLst/>
              <a:ahLst/>
              <a:cxnLst/>
              <a:rect l="l" t="t" r="r" b="b"/>
              <a:pathLst>
                <a:path w="543" h="515" extrusionOk="0">
                  <a:moveTo>
                    <a:pt x="111" y="0"/>
                  </a:moveTo>
                  <a:cubicBezTo>
                    <a:pt x="98" y="0"/>
                    <a:pt x="86" y="12"/>
                    <a:pt x="74" y="25"/>
                  </a:cubicBezTo>
                  <a:cubicBezTo>
                    <a:pt x="0" y="207"/>
                    <a:pt x="0" y="350"/>
                    <a:pt x="74" y="441"/>
                  </a:cubicBezTo>
                  <a:cubicBezTo>
                    <a:pt x="109" y="497"/>
                    <a:pt x="165" y="515"/>
                    <a:pt x="217" y="515"/>
                  </a:cubicBezTo>
                  <a:lnTo>
                    <a:pt x="273" y="515"/>
                  </a:lnTo>
                  <a:cubicBezTo>
                    <a:pt x="382" y="480"/>
                    <a:pt x="490" y="372"/>
                    <a:pt x="525" y="189"/>
                  </a:cubicBezTo>
                  <a:cubicBezTo>
                    <a:pt x="542" y="172"/>
                    <a:pt x="525" y="155"/>
                    <a:pt x="490" y="133"/>
                  </a:cubicBezTo>
                  <a:cubicBezTo>
                    <a:pt x="469" y="133"/>
                    <a:pt x="451" y="155"/>
                    <a:pt x="434" y="172"/>
                  </a:cubicBezTo>
                  <a:cubicBezTo>
                    <a:pt x="399" y="333"/>
                    <a:pt x="308" y="406"/>
                    <a:pt x="252" y="424"/>
                  </a:cubicBezTo>
                  <a:cubicBezTo>
                    <a:pt x="200" y="424"/>
                    <a:pt x="165" y="406"/>
                    <a:pt x="143" y="389"/>
                  </a:cubicBezTo>
                  <a:cubicBezTo>
                    <a:pt x="91" y="315"/>
                    <a:pt x="91" y="207"/>
                    <a:pt x="165" y="64"/>
                  </a:cubicBezTo>
                  <a:cubicBezTo>
                    <a:pt x="165" y="46"/>
                    <a:pt x="165" y="7"/>
                    <a:pt x="126" y="7"/>
                  </a:cubicBezTo>
                  <a:cubicBezTo>
                    <a:pt x="121" y="2"/>
                    <a:pt x="116" y="0"/>
                    <a:pt x="11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" name="Google Shape;805;p35"/>
          <p:cNvGrpSpPr/>
          <p:nvPr/>
        </p:nvGrpSpPr>
        <p:grpSpPr>
          <a:xfrm>
            <a:off x="402067" y="3618352"/>
            <a:ext cx="1333327" cy="1482407"/>
            <a:chOff x="4887097" y="2492625"/>
            <a:chExt cx="324719" cy="361008"/>
          </a:xfrm>
        </p:grpSpPr>
        <p:sp>
          <p:nvSpPr>
            <p:cNvPr id="806" name="Google Shape;806;p35"/>
            <p:cNvSpPr/>
            <p:nvPr/>
          </p:nvSpPr>
          <p:spPr>
            <a:xfrm>
              <a:off x="4887097" y="2492625"/>
              <a:ext cx="324719" cy="361008"/>
            </a:xfrm>
            <a:custGeom>
              <a:avLst/>
              <a:gdLst/>
              <a:ahLst/>
              <a:cxnLst/>
              <a:rect l="l" t="t" r="r" b="b"/>
              <a:pathLst>
                <a:path w="7919" h="8804" extrusionOk="0">
                  <a:moveTo>
                    <a:pt x="5229" y="0"/>
                  </a:moveTo>
                  <a:cubicBezTo>
                    <a:pt x="5172" y="0"/>
                    <a:pt x="5137" y="0"/>
                    <a:pt x="5081" y="17"/>
                  </a:cubicBezTo>
                  <a:lnTo>
                    <a:pt x="1432" y="920"/>
                  </a:lnTo>
                  <a:cubicBezTo>
                    <a:pt x="1352" y="898"/>
                    <a:pt x="1273" y="884"/>
                    <a:pt x="1195" y="884"/>
                  </a:cubicBezTo>
                  <a:cubicBezTo>
                    <a:pt x="1146" y="884"/>
                    <a:pt x="1098" y="889"/>
                    <a:pt x="1050" y="903"/>
                  </a:cubicBezTo>
                  <a:cubicBezTo>
                    <a:pt x="907" y="937"/>
                    <a:pt x="799" y="1011"/>
                    <a:pt x="707" y="1102"/>
                  </a:cubicBezTo>
                  <a:lnTo>
                    <a:pt x="491" y="1154"/>
                  </a:lnTo>
                  <a:cubicBezTo>
                    <a:pt x="326" y="1211"/>
                    <a:pt x="200" y="1302"/>
                    <a:pt x="109" y="1445"/>
                  </a:cubicBezTo>
                  <a:cubicBezTo>
                    <a:pt x="39" y="1553"/>
                    <a:pt x="0" y="1697"/>
                    <a:pt x="39" y="1844"/>
                  </a:cubicBezTo>
                  <a:lnTo>
                    <a:pt x="91" y="2078"/>
                  </a:lnTo>
                  <a:lnTo>
                    <a:pt x="1575" y="8079"/>
                  </a:lnTo>
                  <a:cubicBezTo>
                    <a:pt x="1610" y="8244"/>
                    <a:pt x="1718" y="8370"/>
                    <a:pt x="1844" y="8439"/>
                  </a:cubicBezTo>
                  <a:cubicBezTo>
                    <a:pt x="1953" y="8513"/>
                    <a:pt x="2061" y="8530"/>
                    <a:pt x="2170" y="8530"/>
                  </a:cubicBezTo>
                  <a:cubicBezTo>
                    <a:pt x="2226" y="8621"/>
                    <a:pt x="2300" y="8678"/>
                    <a:pt x="2369" y="8730"/>
                  </a:cubicBezTo>
                  <a:cubicBezTo>
                    <a:pt x="2460" y="8786"/>
                    <a:pt x="2569" y="8803"/>
                    <a:pt x="2677" y="8803"/>
                  </a:cubicBezTo>
                  <a:cubicBezTo>
                    <a:pt x="2734" y="8803"/>
                    <a:pt x="2786" y="8803"/>
                    <a:pt x="2842" y="8786"/>
                  </a:cubicBezTo>
                  <a:lnTo>
                    <a:pt x="7415" y="7537"/>
                  </a:lnTo>
                  <a:cubicBezTo>
                    <a:pt x="7723" y="7445"/>
                    <a:pt x="7919" y="7103"/>
                    <a:pt x="7832" y="6795"/>
                  </a:cubicBezTo>
                  <a:lnTo>
                    <a:pt x="6148" y="651"/>
                  </a:lnTo>
                  <a:cubicBezTo>
                    <a:pt x="6075" y="412"/>
                    <a:pt x="5897" y="252"/>
                    <a:pt x="5680" y="217"/>
                  </a:cubicBezTo>
                  <a:cubicBezTo>
                    <a:pt x="5571" y="87"/>
                    <a:pt x="5406" y="0"/>
                    <a:pt x="5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4920515" y="2519113"/>
              <a:ext cx="271371" cy="316846"/>
            </a:xfrm>
            <a:custGeom>
              <a:avLst/>
              <a:gdLst/>
              <a:ahLst/>
              <a:cxnLst/>
              <a:rect l="l" t="t" r="r" b="b"/>
              <a:pathLst>
                <a:path w="6618" h="7727" extrusionOk="0">
                  <a:moveTo>
                    <a:pt x="4740" y="0"/>
                  </a:moveTo>
                  <a:cubicBezTo>
                    <a:pt x="4727" y="0"/>
                    <a:pt x="4713" y="2"/>
                    <a:pt x="4700" y="5"/>
                  </a:cubicBezTo>
                  <a:lnTo>
                    <a:pt x="127" y="1250"/>
                  </a:lnTo>
                  <a:cubicBezTo>
                    <a:pt x="53" y="1285"/>
                    <a:pt x="1" y="1376"/>
                    <a:pt x="18" y="1450"/>
                  </a:cubicBezTo>
                  <a:lnTo>
                    <a:pt x="1702" y="7598"/>
                  </a:lnTo>
                  <a:cubicBezTo>
                    <a:pt x="1732" y="7674"/>
                    <a:pt x="1806" y="7727"/>
                    <a:pt x="1871" y="7727"/>
                  </a:cubicBezTo>
                  <a:cubicBezTo>
                    <a:pt x="1880" y="7727"/>
                    <a:pt x="1889" y="7726"/>
                    <a:pt x="1897" y="7724"/>
                  </a:cubicBezTo>
                  <a:lnTo>
                    <a:pt x="6474" y="6457"/>
                  </a:lnTo>
                  <a:cubicBezTo>
                    <a:pt x="6561" y="6439"/>
                    <a:pt x="6618" y="6348"/>
                    <a:pt x="6583" y="6274"/>
                  </a:cubicBezTo>
                  <a:lnTo>
                    <a:pt x="4899" y="113"/>
                  </a:lnTo>
                  <a:cubicBezTo>
                    <a:pt x="4885" y="50"/>
                    <a:pt x="4816" y="0"/>
                    <a:pt x="47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4990262" y="2761608"/>
              <a:ext cx="199325" cy="71923"/>
            </a:xfrm>
            <a:custGeom>
              <a:avLst/>
              <a:gdLst/>
              <a:ahLst/>
              <a:cxnLst/>
              <a:rect l="l" t="t" r="r" b="b"/>
              <a:pathLst>
                <a:path w="4861" h="1754" extrusionOk="0">
                  <a:moveTo>
                    <a:pt x="4357" y="0"/>
                  </a:moveTo>
                  <a:lnTo>
                    <a:pt x="4392" y="165"/>
                  </a:lnTo>
                  <a:lnTo>
                    <a:pt x="4392" y="183"/>
                  </a:lnTo>
                  <a:lnTo>
                    <a:pt x="4409" y="200"/>
                  </a:lnTo>
                  <a:cubicBezTo>
                    <a:pt x="4426" y="291"/>
                    <a:pt x="4374" y="360"/>
                    <a:pt x="4283" y="399"/>
                  </a:cubicBezTo>
                  <a:lnTo>
                    <a:pt x="1" y="1467"/>
                  </a:lnTo>
                  <a:lnTo>
                    <a:pt x="53" y="1684"/>
                  </a:lnTo>
                  <a:cubicBezTo>
                    <a:pt x="53" y="1701"/>
                    <a:pt x="70" y="1736"/>
                    <a:pt x="109" y="1753"/>
                  </a:cubicBezTo>
                  <a:lnTo>
                    <a:pt x="196" y="1753"/>
                  </a:lnTo>
                  <a:lnTo>
                    <a:pt x="4752" y="508"/>
                  </a:lnTo>
                  <a:cubicBezTo>
                    <a:pt x="4826" y="491"/>
                    <a:pt x="4860" y="434"/>
                    <a:pt x="4843" y="360"/>
                  </a:cubicBezTo>
                  <a:lnTo>
                    <a:pt x="4773" y="144"/>
                  </a:lnTo>
                  <a:cubicBezTo>
                    <a:pt x="4700" y="57"/>
                    <a:pt x="4574" y="0"/>
                    <a:pt x="4426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4918219" y="2517350"/>
              <a:ext cx="275103" cy="319921"/>
            </a:xfrm>
            <a:custGeom>
              <a:avLst/>
              <a:gdLst/>
              <a:ahLst/>
              <a:cxnLst/>
              <a:rect l="l" t="t" r="r" b="b"/>
              <a:pathLst>
                <a:path w="6709" h="7802" extrusionOk="0">
                  <a:moveTo>
                    <a:pt x="4812" y="100"/>
                  </a:moveTo>
                  <a:cubicBezTo>
                    <a:pt x="4847" y="100"/>
                    <a:pt x="4903" y="117"/>
                    <a:pt x="4921" y="174"/>
                  </a:cubicBezTo>
                  <a:lnTo>
                    <a:pt x="6600" y="6317"/>
                  </a:lnTo>
                  <a:cubicBezTo>
                    <a:pt x="6617" y="6391"/>
                    <a:pt x="6583" y="6448"/>
                    <a:pt x="6509" y="6465"/>
                  </a:cubicBezTo>
                  <a:lnTo>
                    <a:pt x="1953" y="7710"/>
                  </a:lnTo>
                  <a:cubicBezTo>
                    <a:pt x="1941" y="7716"/>
                    <a:pt x="1930" y="7718"/>
                    <a:pt x="1919" y="7718"/>
                  </a:cubicBezTo>
                  <a:cubicBezTo>
                    <a:pt x="1897" y="7718"/>
                    <a:pt x="1878" y="7710"/>
                    <a:pt x="1866" y="7710"/>
                  </a:cubicBezTo>
                  <a:cubicBezTo>
                    <a:pt x="1827" y="7693"/>
                    <a:pt x="1810" y="7658"/>
                    <a:pt x="1810" y="7641"/>
                  </a:cubicBezTo>
                  <a:lnTo>
                    <a:pt x="131" y="1493"/>
                  </a:lnTo>
                  <a:cubicBezTo>
                    <a:pt x="109" y="1458"/>
                    <a:pt x="131" y="1419"/>
                    <a:pt x="131" y="1402"/>
                  </a:cubicBezTo>
                  <a:cubicBezTo>
                    <a:pt x="148" y="1367"/>
                    <a:pt x="183" y="1350"/>
                    <a:pt x="200" y="1350"/>
                  </a:cubicBezTo>
                  <a:lnTo>
                    <a:pt x="4773" y="100"/>
                  </a:lnTo>
                  <a:close/>
                  <a:moveTo>
                    <a:pt x="4811" y="0"/>
                  </a:moveTo>
                  <a:cubicBezTo>
                    <a:pt x="4793" y="0"/>
                    <a:pt x="4774" y="3"/>
                    <a:pt x="4756" y="9"/>
                  </a:cubicBezTo>
                  <a:lnTo>
                    <a:pt x="183" y="1258"/>
                  </a:lnTo>
                  <a:cubicBezTo>
                    <a:pt x="74" y="1293"/>
                    <a:pt x="1" y="1402"/>
                    <a:pt x="40" y="1510"/>
                  </a:cubicBezTo>
                  <a:lnTo>
                    <a:pt x="1719" y="7658"/>
                  </a:lnTo>
                  <a:cubicBezTo>
                    <a:pt x="1736" y="7710"/>
                    <a:pt x="1775" y="7749"/>
                    <a:pt x="1810" y="7784"/>
                  </a:cubicBezTo>
                  <a:cubicBezTo>
                    <a:pt x="1845" y="7801"/>
                    <a:pt x="1884" y="7801"/>
                    <a:pt x="1918" y="7801"/>
                  </a:cubicBezTo>
                  <a:lnTo>
                    <a:pt x="1975" y="7801"/>
                  </a:lnTo>
                  <a:lnTo>
                    <a:pt x="6548" y="6556"/>
                  </a:lnTo>
                  <a:cubicBezTo>
                    <a:pt x="6656" y="6517"/>
                    <a:pt x="6708" y="6409"/>
                    <a:pt x="6691" y="6300"/>
                  </a:cubicBezTo>
                  <a:lnTo>
                    <a:pt x="5012" y="156"/>
                  </a:lnTo>
                  <a:cubicBezTo>
                    <a:pt x="4979" y="66"/>
                    <a:pt x="4899" y="0"/>
                    <a:pt x="481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4905754" y="2510994"/>
              <a:ext cx="266040" cy="313770"/>
            </a:xfrm>
            <a:custGeom>
              <a:avLst/>
              <a:gdLst/>
              <a:ahLst/>
              <a:cxnLst/>
              <a:rect l="l" t="t" r="r" b="b"/>
              <a:pathLst>
                <a:path w="6488" h="7652" extrusionOk="0">
                  <a:moveTo>
                    <a:pt x="4769" y="0"/>
                  </a:moveTo>
                  <a:cubicBezTo>
                    <a:pt x="4758" y="0"/>
                    <a:pt x="4746" y="1"/>
                    <a:pt x="4734" y="3"/>
                  </a:cubicBezTo>
                  <a:lnTo>
                    <a:pt x="144" y="1157"/>
                  </a:lnTo>
                  <a:cubicBezTo>
                    <a:pt x="53" y="1179"/>
                    <a:pt x="1" y="1266"/>
                    <a:pt x="18" y="1340"/>
                  </a:cubicBezTo>
                  <a:lnTo>
                    <a:pt x="1554" y="7522"/>
                  </a:lnTo>
                  <a:cubicBezTo>
                    <a:pt x="1569" y="7602"/>
                    <a:pt x="1640" y="7652"/>
                    <a:pt x="1719" y="7652"/>
                  </a:cubicBezTo>
                  <a:cubicBezTo>
                    <a:pt x="1730" y="7652"/>
                    <a:pt x="1742" y="7650"/>
                    <a:pt x="1754" y="7648"/>
                  </a:cubicBezTo>
                  <a:lnTo>
                    <a:pt x="6344" y="6511"/>
                  </a:lnTo>
                  <a:cubicBezTo>
                    <a:pt x="6435" y="6472"/>
                    <a:pt x="6487" y="6403"/>
                    <a:pt x="6470" y="6312"/>
                  </a:cubicBezTo>
                  <a:lnTo>
                    <a:pt x="4934" y="129"/>
                  </a:lnTo>
                  <a:cubicBezTo>
                    <a:pt x="4904" y="50"/>
                    <a:pt x="4844" y="0"/>
                    <a:pt x="4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5170310" y="2768374"/>
              <a:ext cx="738" cy="1435"/>
            </a:xfrm>
            <a:custGeom>
              <a:avLst/>
              <a:gdLst/>
              <a:ahLst/>
              <a:cxnLst/>
              <a:rect l="l" t="t" r="r" b="b"/>
              <a:pathLst>
                <a:path w="18" h="35" extrusionOk="0">
                  <a:moveTo>
                    <a:pt x="1" y="0"/>
                  </a:moveTo>
                  <a:lnTo>
                    <a:pt x="1" y="18"/>
                  </a:lnTo>
                  <a:lnTo>
                    <a:pt x="18" y="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BB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4969474" y="2820121"/>
              <a:ext cx="4470" cy="4511"/>
            </a:xfrm>
            <a:custGeom>
              <a:avLst/>
              <a:gdLst/>
              <a:ahLst/>
              <a:cxnLst/>
              <a:rect l="l" t="t" r="r" b="b"/>
              <a:pathLst>
                <a:path w="109" h="110" extrusionOk="0">
                  <a:moveTo>
                    <a:pt x="109" y="109"/>
                  </a:moveTo>
                  <a:lnTo>
                    <a:pt x="109" y="109"/>
                  </a:lnTo>
                  <a:lnTo>
                    <a:pt x="109" y="109"/>
                  </a:lnTo>
                  <a:close/>
                  <a:moveTo>
                    <a:pt x="0" y="1"/>
                  </a:moveTo>
                  <a:cubicBezTo>
                    <a:pt x="17" y="57"/>
                    <a:pt x="52" y="92"/>
                    <a:pt x="109" y="109"/>
                  </a:cubicBezTo>
                  <a:cubicBezTo>
                    <a:pt x="52" y="92"/>
                    <a:pt x="17" y="57"/>
                    <a:pt x="0" y="1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4905754" y="2557739"/>
              <a:ext cx="266040" cy="266902"/>
            </a:xfrm>
            <a:custGeom>
              <a:avLst/>
              <a:gdLst/>
              <a:ahLst/>
              <a:cxnLst/>
              <a:rect l="l" t="t" r="r" b="b"/>
              <a:pathLst>
                <a:path w="6488" h="6509" extrusionOk="0">
                  <a:moveTo>
                    <a:pt x="252" y="0"/>
                  </a:moveTo>
                  <a:cubicBezTo>
                    <a:pt x="218" y="0"/>
                    <a:pt x="179" y="0"/>
                    <a:pt x="144" y="17"/>
                  </a:cubicBezTo>
                  <a:cubicBezTo>
                    <a:pt x="53" y="39"/>
                    <a:pt x="1" y="126"/>
                    <a:pt x="18" y="200"/>
                  </a:cubicBezTo>
                  <a:lnTo>
                    <a:pt x="1554" y="6382"/>
                  </a:lnTo>
                  <a:lnTo>
                    <a:pt x="1554" y="6400"/>
                  </a:lnTo>
                  <a:cubicBezTo>
                    <a:pt x="1571" y="6456"/>
                    <a:pt x="1606" y="6491"/>
                    <a:pt x="1663" y="6508"/>
                  </a:cubicBezTo>
                  <a:lnTo>
                    <a:pt x="1754" y="6508"/>
                  </a:lnTo>
                  <a:lnTo>
                    <a:pt x="6344" y="5371"/>
                  </a:lnTo>
                  <a:cubicBezTo>
                    <a:pt x="6435" y="5332"/>
                    <a:pt x="6487" y="5263"/>
                    <a:pt x="6470" y="5172"/>
                  </a:cubicBezTo>
                  <a:lnTo>
                    <a:pt x="6453" y="5137"/>
                  </a:lnTo>
                  <a:cubicBezTo>
                    <a:pt x="6401" y="4938"/>
                    <a:pt x="6218" y="4790"/>
                    <a:pt x="6019" y="4790"/>
                  </a:cubicBezTo>
                  <a:cubicBezTo>
                    <a:pt x="5984" y="4790"/>
                    <a:pt x="5945" y="4812"/>
                    <a:pt x="5910" y="4812"/>
                  </a:cubicBezTo>
                  <a:lnTo>
                    <a:pt x="2439" y="5680"/>
                  </a:lnTo>
                  <a:lnTo>
                    <a:pt x="2348" y="5680"/>
                  </a:lnTo>
                  <a:cubicBezTo>
                    <a:pt x="2188" y="5680"/>
                    <a:pt x="2040" y="5571"/>
                    <a:pt x="2005" y="5406"/>
                  </a:cubicBezTo>
                  <a:lnTo>
                    <a:pt x="760" y="382"/>
                  </a:lnTo>
                  <a:cubicBezTo>
                    <a:pt x="686" y="148"/>
                    <a:pt x="487" y="0"/>
                    <a:pt x="252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4966931" y="2599808"/>
              <a:ext cx="41866" cy="26899"/>
            </a:xfrm>
            <a:custGeom>
              <a:avLst/>
              <a:gdLst/>
              <a:ahLst/>
              <a:cxnLst/>
              <a:rect l="l" t="t" r="r" b="b"/>
              <a:pathLst>
                <a:path w="1021" h="656" extrusionOk="0">
                  <a:moveTo>
                    <a:pt x="553" y="1"/>
                  </a:moveTo>
                  <a:cubicBezTo>
                    <a:pt x="364" y="1"/>
                    <a:pt x="199" y="98"/>
                    <a:pt x="114" y="241"/>
                  </a:cubicBezTo>
                  <a:cubicBezTo>
                    <a:pt x="1" y="471"/>
                    <a:pt x="201" y="655"/>
                    <a:pt x="443" y="655"/>
                  </a:cubicBezTo>
                  <a:cubicBezTo>
                    <a:pt x="544" y="655"/>
                    <a:pt x="652" y="623"/>
                    <a:pt x="748" y="549"/>
                  </a:cubicBezTo>
                  <a:cubicBezTo>
                    <a:pt x="1021" y="349"/>
                    <a:pt x="913" y="98"/>
                    <a:pt x="713" y="24"/>
                  </a:cubicBezTo>
                  <a:cubicBezTo>
                    <a:pt x="659" y="8"/>
                    <a:pt x="605" y="1"/>
                    <a:pt x="553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5038032" y="2582464"/>
              <a:ext cx="41948" cy="26694"/>
            </a:xfrm>
            <a:custGeom>
              <a:avLst/>
              <a:gdLst/>
              <a:ahLst/>
              <a:cxnLst/>
              <a:rect l="l" t="t" r="r" b="b"/>
              <a:pathLst>
                <a:path w="1023" h="651" extrusionOk="0">
                  <a:moveTo>
                    <a:pt x="543" y="0"/>
                  </a:moveTo>
                  <a:cubicBezTo>
                    <a:pt x="354" y="0"/>
                    <a:pt x="186" y="107"/>
                    <a:pt x="116" y="247"/>
                  </a:cubicBezTo>
                  <a:cubicBezTo>
                    <a:pt x="1" y="468"/>
                    <a:pt x="208" y="651"/>
                    <a:pt x="455" y="651"/>
                  </a:cubicBezTo>
                  <a:cubicBezTo>
                    <a:pt x="553" y="651"/>
                    <a:pt x="657" y="622"/>
                    <a:pt x="749" y="556"/>
                  </a:cubicBezTo>
                  <a:cubicBezTo>
                    <a:pt x="1023" y="339"/>
                    <a:pt x="914" y="87"/>
                    <a:pt x="714" y="31"/>
                  </a:cubicBezTo>
                  <a:cubicBezTo>
                    <a:pt x="657" y="10"/>
                    <a:pt x="599" y="0"/>
                    <a:pt x="543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4904155" y="2509149"/>
              <a:ext cx="269239" cy="317789"/>
            </a:xfrm>
            <a:custGeom>
              <a:avLst/>
              <a:gdLst/>
              <a:ahLst/>
              <a:cxnLst/>
              <a:rect l="l" t="t" r="r" b="b"/>
              <a:pathLst>
                <a:path w="6566" h="7750" extrusionOk="0">
                  <a:moveTo>
                    <a:pt x="4813" y="100"/>
                  </a:moveTo>
                  <a:cubicBezTo>
                    <a:pt x="4865" y="100"/>
                    <a:pt x="4899" y="139"/>
                    <a:pt x="4921" y="174"/>
                  </a:cubicBezTo>
                  <a:lnTo>
                    <a:pt x="6457" y="6374"/>
                  </a:lnTo>
                  <a:cubicBezTo>
                    <a:pt x="6474" y="6392"/>
                    <a:pt x="6457" y="6431"/>
                    <a:pt x="6440" y="6448"/>
                  </a:cubicBezTo>
                  <a:cubicBezTo>
                    <a:pt x="6440" y="6483"/>
                    <a:pt x="6401" y="6500"/>
                    <a:pt x="6383" y="6500"/>
                  </a:cubicBezTo>
                  <a:lnTo>
                    <a:pt x="1775" y="7641"/>
                  </a:lnTo>
                  <a:cubicBezTo>
                    <a:pt x="1765" y="7650"/>
                    <a:pt x="1750" y="7654"/>
                    <a:pt x="1735" y="7654"/>
                  </a:cubicBezTo>
                  <a:cubicBezTo>
                    <a:pt x="1719" y="7654"/>
                    <a:pt x="1702" y="7650"/>
                    <a:pt x="1684" y="7641"/>
                  </a:cubicBezTo>
                  <a:cubicBezTo>
                    <a:pt x="1667" y="7624"/>
                    <a:pt x="1645" y="7585"/>
                    <a:pt x="1645" y="7567"/>
                  </a:cubicBezTo>
                  <a:lnTo>
                    <a:pt x="109" y="1385"/>
                  </a:lnTo>
                  <a:cubicBezTo>
                    <a:pt x="92" y="1350"/>
                    <a:pt x="92" y="1311"/>
                    <a:pt x="109" y="1294"/>
                  </a:cubicBezTo>
                  <a:cubicBezTo>
                    <a:pt x="127" y="1259"/>
                    <a:pt x="166" y="1241"/>
                    <a:pt x="183" y="1241"/>
                  </a:cubicBezTo>
                  <a:lnTo>
                    <a:pt x="4791" y="100"/>
                  </a:lnTo>
                  <a:close/>
                  <a:moveTo>
                    <a:pt x="4812" y="1"/>
                  </a:moveTo>
                  <a:cubicBezTo>
                    <a:pt x="4793" y="1"/>
                    <a:pt x="4775" y="3"/>
                    <a:pt x="4756" y="9"/>
                  </a:cubicBezTo>
                  <a:lnTo>
                    <a:pt x="166" y="1150"/>
                  </a:lnTo>
                  <a:cubicBezTo>
                    <a:pt x="109" y="1168"/>
                    <a:pt x="57" y="1202"/>
                    <a:pt x="40" y="1241"/>
                  </a:cubicBezTo>
                  <a:cubicBezTo>
                    <a:pt x="1" y="1294"/>
                    <a:pt x="1" y="1350"/>
                    <a:pt x="18" y="1402"/>
                  </a:cubicBezTo>
                  <a:lnTo>
                    <a:pt x="1558" y="7585"/>
                  </a:lnTo>
                  <a:cubicBezTo>
                    <a:pt x="1558" y="7641"/>
                    <a:pt x="1593" y="7676"/>
                    <a:pt x="1645" y="7711"/>
                  </a:cubicBezTo>
                  <a:cubicBezTo>
                    <a:pt x="1684" y="7732"/>
                    <a:pt x="1719" y="7750"/>
                    <a:pt x="1754" y="7750"/>
                  </a:cubicBezTo>
                  <a:cubicBezTo>
                    <a:pt x="1775" y="7750"/>
                    <a:pt x="1793" y="7750"/>
                    <a:pt x="1793" y="7732"/>
                  </a:cubicBezTo>
                  <a:lnTo>
                    <a:pt x="6401" y="6591"/>
                  </a:lnTo>
                  <a:cubicBezTo>
                    <a:pt x="6457" y="6574"/>
                    <a:pt x="6492" y="6556"/>
                    <a:pt x="6526" y="6500"/>
                  </a:cubicBezTo>
                  <a:cubicBezTo>
                    <a:pt x="6548" y="6448"/>
                    <a:pt x="6565" y="6392"/>
                    <a:pt x="6548" y="6340"/>
                  </a:cubicBezTo>
                  <a:lnTo>
                    <a:pt x="5008" y="157"/>
                  </a:lnTo>
                  <a:cubicBezTo>
                    <a:pt x="4993" y="67"/>
                    <a:pt x="4904" y="1"/>
                    <a:pt x="481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5003630" y="2580660"/>
              <a:ext cx="30262" cy="20872"/>
            </a:xfrm>
            <a:custGeom>
              <a:avLst/>
              <a:gdLst/>
              <a:ahLst/>
              <a:cxnLst/>
              <a:rect l="l" t="t" r="r" b="b"/>
              <a:pathLst>
                <a:path w="738" h="509" extrusionOk="0">
                  <a:moveTo>
                    <a:pt x="651" y="1"/>
                  </a:moveTo>
                  <a:cubicBezTo>
                    <a:pt x="629" y="22"/>
                    <a:pt x="612" y="40"/>
                    <a:pt x="629" y="57"/>
                  </a:cubicBezTo>
                  <a:cubicBezTo>
                    <a:pt x="651" y="148"/>
                    <a:pt x="629" y="218"/>
                    <a:pt x="595" y="291"/>
                  </a:cubicBezTo>
                  <a:cubicBezTo>
                    <a:pt x="560" y="348"/>
                    <a:pt x="503" y="400"/>
                    <a:pt x="434" y="417"/>
                  </a:cubicBezTo>
                  <a:cubicBezTo>
                    <a:pt x="414" y="422"/>
                    <a:pt x="395" y="424"/>
                    <a:pt x="375" y="424"/>
                  </a:cubicBezTo>
                  <a:cubicBezTo>
                    <a:pt x="321" y="424"/>
                    <a:pt x="268" y="408"/>
                    <a:pt x="217" y="383"/>
                  </a:cubicBezTo>
                  <a:cubicBezTo>
                    <a:pt x="143" y="348"/>
                    <a:pt x="109" y="274"/>
                    <a:pt x="87" y="200"/>
                  </a:cubicBezTo>
                  <a:cubicBezTo>
                    <a:pt x="87" y="166"/>
                    <a:pt x="70" y="166"/>
                    <a:pt x="35" y="166"/>
                  </a:cubicBezTo>
                  <a:cubicBezTo>
                    <a:pt x="18" y="166"/>
                    <a:pt x="0" y="183"/>
                    <a:pt x="0" y="218"/>
                  </a:cubicBezTo>
                  <a:cubicBezTo>
                    <a:pt x="18" y="309"/>
                    <a:pt x="87" y="400"/>
                    <a:pt x="161" y="456"/>
                  </a:cubicBezTo>
                  <a:cubicBezTo>
                    <a:pt x="234" y="491"/>
                    <a:pt x="304" y="508"/>
                    <a:pt x="360" y="508"/>
                  </a:cubicBezTo>
                  <a:lnTo>
                    <a:pt x="451" y="508"/>
                  </a:lnTo>
                  <a:cubicBezTo>
                    <a:pt x="560" y="474"/>
                    <a:pt x="629" y="417"/>
                    <a:pt x="686" y="326"/>
                  </a:cubicBezTo>
                  <a:cubicBezTo>
                    <a:pt x="738" y="239"/>
                    <a:pt x="738" y="131"/>
                    <a:pt x="720" y="40"/>
                  </a:cubicBezTo>
                  <a:cubicBezTo>
                    <a:pt x="703" y="22"/>
                    <a:pt x="686" y="1"/>
                    <a:pt x="65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5031020" y="2560035"/>
              <a:ext cx="34895" cy="17140"/>
            </a:xfrm>
            <a:custGeom>
              <a:avLst/>
              <a:gdLst/>
              <a:ahLst/>
              <a:cxnLst/>
              <a:rect l="l" t="t" r="r" b="b"/>
              <a:pathLst>
                <a:path w="851" h="418" extrusionOk="0">
                  <a:moveTo>
                    <a:pt x="577" y="0"/>
                  </a:moveTo>
                  <a:cubicBezTo>
                    <a:pt x="560" y="0"/>
                    <a:pt x="543" y="35"/>
                    <a:pt x="543" y="53"/>
                  </a:cubicBezTo>
                  <a:cubicBezTo>
                    <a:pt x="543" y="200"/>
                    <a:pt x="452" y="309"/>
                    <a:pt x="343" y="326"/>
                  </a:cubicBezTo>
                  <a:cubicBezTo>
                    <a:pt x="252" y="326"/>
                    <a:pt x="144" y="269"/>
                    <a:pt x="109" y="161"/>
                  </a:cubicBezTo>
                  <a:cubicBezTo>
                    <a:pt x="97" y="149"/>
                    <a:pt x="82" y="136"/>
                    <a:pt x="62" y="136"/>
                  </a:cubicBezTo>
                  <a:cubicBezTo>
                    <a:pt x="54" y="136"/>
                    <a:pt x="45" y="139"/>
                    <a:pt x="35" y="144"/>
                  </a:cubicBezTo>
                  <a:cubicBezTo>
                    <a:pt x="18" y="144"/>
                    <a:pt x="0" y="178"/>
                    <a:pt x="18" y="200"/>
                  </a:cubicBezTo>
                  <a:cubicBezTo>
                    <a:pt x="70" y="326"/>
                    <a:pt x="200" y="417"/>
                    <a:pt x="326" y="417"/>
                  </a:cubicBezTo>
                  <a:lnTo>
                    <a:pt x="360" y="417"/>
                  </a:lnTo>
                  <a:cubicBezTo>
                    <a:pt x="434" y="395"/>
                    <a:pt x="504" y="361"/>
                    <a:pt x="543" y="309"/>
                  </a:cubicBezTo>
                  <a:lnTo>
                    <a:pt x="703" y="378"/>
                  </a:lnTo>
                  <a:cubicBezTo>
                    <a:pt x="721" y="395"/>
                    <a:pt x="721" y="395"/>
                    <a:pt x="742" y="395"/>
                  </a:cubicBezTo>
                  <a:cubicBezTo>
                    <a:pt x="760" y="395"/>
                    <a:pt x="760" y="378"/>
                    <a:pt x="777" y="361"/>
                  </a:cubicBezTo>
                  <a:cubicBezTo>
                    <a:pt x="794" y="343"/>
                    <a:pt x="777" y="309"/>
                    <a:pt x="760" y="309"/>
                  </a:cubicBezTo>
                  <a:lnTo>
                    <a:pt x="595" y="217"/>
                  </a:lnTo>
                  <a:lnTo>
                    <a:pt x="612" y="200"/>
                  </a:lnTo>
                  <a:lnTo>
                    <a:pt x="794" y="217"/>
                  </a:lnTo>
                  <a:cubicBezTo>
                    <a:pt x="812" y="217"/>
                    <a:pt x="829" y="200"/>
                    <a:pt x="829" y="161"/>
                  </a:cubicBezTo>
                  <a:cubicBezTo>
                    <a:pt x="851" y="144"/>
                    <a:pt x="812" y="126"/>
                    <a:pt x="794" y="126"/>
                  </a:cubicBezTo>
                  <a:lnTo>
                    <a:pt x="634" y="109"/>
                  </a:lnTo>
                  <a:lnTo>
                    <a:pt x="634" y="53"/>
                  </a:lnTo>
                  <a:cubicBezTo>
                    <a:pt x="634" y="18"/>
                    <a:pt x="612" y="0"/>
                    <a:pt x="57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4967136" y="2574796"/>
              <a:ext cx="31205" cy="22266"/>
            </a:xfrm>
            <a:custGeom>
              <a:avLst/>
              <a:gdLst/>
              <a:ahLst/>
              <a:cxnLst/>
              <a:rect l="l" t="t" r="r" b="b"/>
              <a:pathLst>
                <a:path w="761" h="543" extrusionOk="0">
                  <a:moveTo>
                    <a:pt x="708" y="1"/>
                  </a:moveTo>
                  <a:cubicBezTo>
                    <a:pt x="691" y="1"/>
                    <a:pt x="673" y="18"/>
                    <a:pt x="673" y="57"/>
                  </a:cubicBezTo>
                  <a:cubicBezTo>
                    <a:pt x="673" y="165"/>
                    <a:pt x="617" y="274"/>
                    <a:pt x="526" y="309"/>
                  </a:cubicBezTo>
                  <a:cubicBezTo>
                    <a:pt x="504" y="316"/>
                    <a:pt x="481" y="319"/>
                    <a:pt x="458" y="319"/>
                  </a:cubicBezTo>
                  <a:cubicBezTo>
                    <a:pt x="368" y="319"/>
                    <a:pt x="276" y="266"/>
                    <a:pt x="218" y="165"/>
                  </a:cubicBezTo>
                  <a:cubicBezTo>
                    <a:pt x="218" y="150"/>
                    <a:pt x="200" y="137"/>
                    <a:pt x="184" y="137"/>
                  </a:cubicBezTo>
                  <a:cubicBezTo>
                    <a:pt x="177" y="137"/>
                    <a:pt x="171" y="139"/>
                    <a:pt x="166" y="144"/>
                  </a:cubicBezTo>
                  <a:cubicBezTo>
                    <a:pt x="148" y="144"/>
                    <a:pt x="131" y="183"/>
                    <a:pt x="148" y="200"/>
                  </a:cubicBezTo>
                  <a:cubicBezTo>
                    <a:pt x="148" y="218"/>
                    <a:pt x="166" y="235"/>
                    <a:pt x="166" y="252"/>
                  </a:cubicBezTo>
                  <a:lnTo>
                    <a:pt x="40" y="343"/>
                  </a:lnTo>
                  <a:cubicBezTo>
                    <a:pt x="1" y="343"/>
                    <a:pt x="1" y="382"/>
                    <a:pt x="22" y="400"/>
                  </a:cubicBezTo>
                  <a:cubicBezTo>
                    <a:pt x="22" y="417"/>
                    <a:pt x="40" y="417"/>
                    <a:pt x="57" y="417"/>
                  </a:cubicBezTo>
                  <a:lnTo>
                    <a:pt x="74" y="417"/>
                  </a:lnTo>
                  <a:lnTo>
                    <a:pt x="239" y="309"/>
                  </a:lnTo>
                  <a:cubicBezTo>
                    <a:pt x="239" y="326"/>
                    <a:pt x="257" y="326"/>
                    <a:pt x="257" y="343"/>
                  </a:cubicBezTo>
                  <a:lnTo>
                    <a:pt x="148" y="469"/>
                  </a:lnTo>
                  <a:cubicBezTo>
                    <a:pt x="148" y="508"/>
                    <a:pt x="148" y="526"/>
                    <a:pt x="166" y="543"/>
                  </a:cubicBezTo>
                  <a:lnTo>
                    <a:pt x="183" y="543"/>
                  </a:lnTo>
                  <a:cubicBezTo>
                    <a:pt x="200" y="543"/>
                    <a:pt x="218" y="543"/>
                    <a:pt x="239" y="526"/>
                  </a:cubicBezTo>
                  <a:lnTo>
                    <a:pt x="326" y="382"/>
                  </a:lnTo>
                  <a:cubicBezTo>
                    <a:pt x="383" y="400"/>
                    <a:pt x="417" y="417"/>
                    <a:pt x="456" y="417"/>
                  </a:cubicBezTo>
                  <a:cubicBezTo>
                    <a:pt x="491" y="417"/>
                    <a:pt x="526" y="400"/>
                    <a:pt x="565" y="382"/>
                  </a:cubicBezTo>
                  <a:cubicBezTo>
                    <a:pt x="691" y="343"/>
                    <a:pt x="760" y="200"/>
                    <a:pt x="760" y="57"/>
                  </a:cubicBezTo>
                  <a:cubicBezTo>
                    <a:pt x="760" y="18"/>
                    <a:pt x="743" y="1"/>
                    <a:pt x="70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4991698" y="2710559"/>
              <a:ext cx="29770" cy="38463"/>
            </a:xfrm>
            <a:custGeom>
              <a:avLst/>
              <a:gdLst/>
              <a:ahLst/>
              <a:cxnLst/>
              <a:rect l="l" t="t" r="r" b="b"/>
              <a:pathLst>
                <a:path w="726" h="938" extrusionOk="0">
                  <a:moveTo>
                    <a:pt x="486" y="0"/>
                  </a:moveTo>
                  <a:cubicBezTo>
                    <a:pt x="469" y="0"/>
                    <a:pt x="434" y="17"/>
                    <a:pt x="417" y="17"/>
                  </a:cubicBezTo>
                  <a:cubicBezTo>
                    <a:pt x="378" y="35"/>
                    <a:pt x="361" y="35"/>
                    <a:pt x="326" y="52"/>
                  </a:cubicBezTo>
                  <a:lnTo>
                    <a:pt x="343" y="52"/>
                  </a:lnTo>
                  <a:cubicBezTo>
                    <a:pt x="378" y="195"/>
                    <a:pt x="469" y="412"/>
                    <a:pt x="508" y="560"/>
                  </a:cubicBezTo>
                  <a:cubicBezTo>
                    <a:pt x="469" y="521"/>
                    <a:pt x="378" y="360"/>
                    <a:pt x="361" y="360"/>
                  </a:cubicBezTo>
                  <a:lnTo>
                    <a:pt x="361" y="360"/>
                  </a:lnTo>
                  <a:cubicBezTo>
                    <a:pt x="361" y="434"/>
                    <a:pt x="378" y="503"/>
                    <a:pt x="378" y="577"/>
                  </a:cubicBezTo>
                  <a:cubicBezTo>
                    <a:pt x="291" y="469"/>
                    <a:pt x="235" y="252"/>
                    <a:pt x="161" y="109"/>
                  </a:cubicBezTo>
                  <a:cubicBezTo>
                    <a:pt x="144" y="126"/>
                    <a:pt x="109" y="143"/>
                    <a:pt x="74" y="143"/>
                  </a:cubicBezTo>
                  <a:cubicBezTo>
                    <a:pt x="53" y="161"/>
                    <a:pt x="35" y="161"/>
                    <a:pt x="0" y="178"/>
                  </a:cubicBezTo>
                  <a:cubicBezTo>
                    <a:pt x="109" y="451"/>
                    <a:pt x="252" y="686"/>
                    <a:pt x="400" y="937"/>
                  </a:cubicBezTo>
                  <a:cubicBezTo>
                    <a:pt x="417" y="937"/>
                    <a:pt x="434" y="937"/>
                    <a:pt x="452" y="920"/>
                  </a:cubicBezTo>
                  <a:cubicBezTo>
                    <a:pt x="469" y="920"/>
                    <a:pt x="486" y="903"/>
                    <a:pt x="508" y="903"/>
                  </a:cubicBezTo>
                  <a:cubicBezTo>
                    <a:pt x="508" y="846"/>
                    <a:pt x="469" y="720"/>
                    <a:pt x="486" y="686"/>
                  </a:cubicBezTo>
                  <a:lnTo>
                    <a:pt x="486" y="686"/>
                  </a:lnTo>
                  <a:cubicBezTo>
                    <a:pt x="525" y="720"/>
                    <a:pt x="595" y="829"/>
                    <a:pt x="634" y="846"/>
                  </a:cubicBezTo>
                  <a:lnTo>
                    <a:pt x="651" y="846"/>
                  </a:lnTo>
                  <a:lnTo>
                    <a:pt x="686" y="829"/>
                  </a:lnTo>
                  <a:cubicBezTo>
                    <a:pt x="703" y="829"/>
                    <a:pt x="703" y="829"/>
                    <a:pt x="725" y="811"/>
                  </a:cubicBezTo>
                  <a:cubicBezTo>
                    <a:pt x="651" y="542"/>
                    <a:pt x="578" y="269"/>
                    <a:pt x="4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5018391" y="2704654"/>
              <a:ext cx="25997" cy="36740"/>
            </a:xfrm>
            <a:custGeom>
              <a:avLst/>
              <a:gdLst/>
              <a:ahLst/>
              <a:cxnLst/>
              <a:rect l="l" t="t" r="r" b="b"/>
              <a:pathLst>
                <a:path w="634" h="896" extrusionOk="0">
                  <a:moveTo>
                    <a:pt x="269" y="179"/>
                  </a:moveTo>
                  <a:cubicBezTo>
                    <a:pt x="326" y="179"/>
                    <a:pt x="360" y="214"/>
                    <a:pt x="360" y="270"/>
                  </a:cubicBezTo>
                  <a:cubicBezTo>
                    <a:pt x="378" y="287"/>
                    <a:pt x="399" y="322"/>
                    <a:pt x="399" y="322"/>
                  </a:cubicBezTo>
                  <a:lnTo>
                    <a:pt x="417" y="413"/>
                  </a:lnTo>
                  <a:lnTo>
                    <a:pt x="434" y="470"/>
                  </a:lnTo>
                  <a:cubicBezTo>
                    <a:pt x="434" y="470"/>
                    <a:pt x="452" y="487"/>
                    <a:pt x="452" y="522"/>
                  </a:cubicBezTo>
                  <a:cubicBezTo>
                    <a:pt x="469" y="595"/>
                    <a:pt x="469" y="595"/>
                    <a:pt x="469" y="647"/>
                  </a:cubicBezTo>
                  <a:cubicBezTo>
                    <a:pt x="446" y="684"/>
                    <a:pt x="392" y="712"/>
                    <a:pt x="341" y="712"/>
                  </a:cubicBezTo>
                  <a:cubicBezTo>
                    <a:pt x="314" y="712"/>
                    <a:pt x="289" y="704"/>
                    <a:pt x="269" y="686"/>
                  </a:cubicBezTo>
                  <a:cubicBezTo>
                    <a:pt x="252" y="630"/>
                    <a:pt x="235" y="578"/>
                    <a:pt x="200" y="522"/>
                  </a:cubicBezTo>
                  <a:cubicBezTo>
                    <a:pt x="183" y="448"/>
                    <a:pt x="161" y="378"/>
                    <a:pt x="161" y="322"/>
                  </a:cubicBezTo>
                  <a:cubicBezTo>
                    <a:pt x="161" y="287"/>
                    <a:pt x="161" y="253"/>
                    <a:pt x="200" y="231"/>
                  </a:cubicBezTo>
                  <a:cubicBezTo>
                    <a:pt x="217" y="196"/>
                    <a:pt x="235" y="179"/>
                    <a:pt x="269" y="179"/>
                  </a:cubicBezTo>
                  <a:close/>
                  <a:moveTo>
                    <a:pt x="298" y="1"/>
                  </a:moveTo>
                  <a:cubicBezTo>
                    <a:pt x="199" y="1"/>
                    <a:pt x="103" y="37"/>
                    <a:pt x="35" y="105"/>
                  </a:cubicBezTo>
                  <a:cubicBezTo>
                    <a:pt x="35" y="105"/>
                    <a:pt x="35" y="122"/>
                    <a:pt x="18" y="144"/>
                  </a:cubicBezTo>
                  <a:cubicBezTo>
                    <a:pt x="0" y="196"/>
                    <a:pt x="0" y="287"/>
                    <a:pt x="18" y="361"/>
                  </a:cubicBezTo>
                  <a:cubicBezTo>
                    <a:pt x="52" y="487"/>
                    <a:pt x="91" y="595"/>
                    <a:pt x="143" y="721"/>
                  </a:cubicBezTo>
                  <a:cubicBezTo>
                    <a:pt x="143" y="773"/>
                    <a:pt x="161" y="812"/>
                    <a:pt x="200" y="847"/>
                  </a:cubicBezTo>
                  <a:cubicBezTo>
                    <a:pt x="232" y="882"/>
                    <a:pt x="272" y="895"/>
                    <a:pt x="311" y="895"/>
                  </a:cubicBezTo>
                  <a:cubicBezTo>
                    <a:pt x="335" y="895"/>
                    <a:pt x="358" y="890"/>
                    <a:pt x="378" y="882"/>
                  </a:cubicBezTo>
                  <a:cubicBezTo>
                    <a:pt x="434" y="864"/>
                    <a:pt x="469" y="847"/>
                    <a:pt x="508" y="830"/>
                  </a:cubicBezTo>
                  <a:cubicBezTo>
                    <a:pt x="560" y="795"/>
                    <a:pt x="595" y="773"/>
                    <a:pt x="616" y="721"/>
                  </a:cubicBezTo>
                  <a:cubicBezTo>
                    <a:pt x="634" y="665"/>
                    <a:pt x="634" y="613"/>
                    <a:pt x="616" y="539"/>
                  </a:cubicBezTo>
                  <a:lnTo>
                    <a:pt x="595" y="504"/>
                  </a:lnTo>
                  <a:cubicBezTo>
                    <a:pt x="577" y="430"/>
                    <a:pt x="560" y="361"/>
                    <a:pt x="543" y="270"/>
                  </a:cubicBezTo>
                  <a:cubicBezTo>
                    <a:pt x="525" y="231"/>
                    <a:pt x="525" y="196"/>
                    <a:pt x="508" y="144"/>
                  </a:cubicBezTo>
                  <a:lnTo>
                    <a:pt x="452" y="88"/>
                  </a:lnTo>
                  <a:cubicBezTo>
                    <a:pt x="452" y="53"/>
                    <a:pt x="417" y="36"/>
                    <a:pt x="399" y="14"/>
                  </a:cubicBezTo>
                  <a:cubicBezTo>
                    <a:pt x="366" y="5"/>
                    <a:pt x="332" y="1"/>
                    <a:pt x="29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5041353" y="2697684"/>
              <a:ext cx="31164" cy="37971"/>
            </a:xfrm>
            <a:custGeom>
              <a:avLst/>
              <a:gdLst/>
              <a:ahLst/>
              <a:cxnLst/>
              <a:rect l="l" t="t" r="r" b="b"/>
              <a:pathLst>
                <a:path w="760" h="926" extrusionOk="0">
                  <a:moveTo>
                    <a:pt x="329" y="177"/>
                  </a:moveTo>
                  <a:cubicBezTo>
                    <a:pt x="341" y="177"/>
                    <a:pt x="351" y="179"/>
                    <a:pt x="360" y="184"/>
                  </a:cubicBezTo>
                  <a:cubicBezTo>
                    <a:pt x="417" y="223"/>
                    <a:pt x="434" y="314"/>
                    <a:pt x="382" y="349"/>
                  </a:cubicBezTo>
                  <a:cubicBezTo>
                    <a:pt x="343" y="349"/>
                    <a:pt x="291" y="366"/>
                    <a:pt x="252" y="366"/>
                  </a:cubicBezTo>
                  <a:cubicBezTo>
                    <a:pt x="234" y="331"/>
                    <a:pt x="234" y="258"/>
                    <a:pt x="217" y="223"/>
                  </a:cubicBezTo>
                  <a:cubicBezTo>
                    <a:pt x="259" y="194"/>
                    <a:pt x="298" y="177"/>
                    <a:pt x="329" y="177"/>
                  </a:cubicBezTo>
                  <a:close/>
                  <a:moveTo>
                    <a:pt x="362" y="1"/>
                  </a:moveTo>
                  <a:cubicBezTo>
                    <a:pt x="345" y="1"/>
                    <a:pt x="326" y="2"/>
                    <a:pt x="308" y="6"/>
                  </a:cubicBezTo>
                  <a:cubicBezTo>
                    <a:pt x="200" y="23"/>
                    <a:pt x="91" y="58"/>
                    <a:pt x="0" y="97"/>
                  </a:cubicBezTo>
                  <a:cubicBezTo>
                    <a:pt x="35" y="167"/>
                    <a:pt x="200" y="926"/>
                    <a:pt x="182" y="926"/>
                  </a:cubicBezTo>
                  <a:cubicBezTo>
                    <a:pt x="200" y="926"/>
                    <a:pt x="343" y="909"/>
                    <a:pt x="399" y="874"/>
                  </a:cubicBezTo>
                  <a:cubicBezTo>
                    <a:pt x="382" y="800"/>
                    <a:pt x="325" y="657"/>
                    <a:pt x="325" y="583"/>
                  </a:cubicBezTo>
                  <a:lnTo>
                    <a:pt x="325" y="583"/>
                  </a:lnTo>
                  <a:cubicBezTo>
                    <a:pt x="417" y="657"/>
                    <a:pt x="508" y="783"/>
                    <a:pt x="560" y="856"/>
                  </a:cubicBezTo>
                  <a:cubicBezTo>
                    <a:pt x="633" y="835"/>
                    <a:pt x="707" y="817"/>
                    <a:pt x="759" y="800"/>
                  </a:cubicBezTo>
                  <a:cubicBezTo>
                    <a:pt x="686" y="674"/>
                    <a:pt x="560" y="583"/>
                    <a:pt x="469" y="492"/>
                  </a:cubicBezTo>
                  <a:lnTo>
                    <a:pt x="469" y="475"/>
                  </a:lnTo>
                  <a:cubicBezTo>
                    <a:pt x="542" y="457"/>
                    <a:pt x="599" y="401"/>
                    <a:pt x="616" y="349"/>
                  </a:cubicBezTo>
                  <a:cubicBezTo>
                    <a:pt x="663" y="168"/>
                    <a:pt x="535" y="1"/>
                    <a:pt x="36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5072475" y="2692763"/>
              <a:ext cx="25300" cy="37028"/>
            </a:xfrm>
            <a:custGeom>
              <a:avLst/>
              <a:gdLst/>
              <a:ahLst/>
              <a:cxnLst/>
              <a:rect l="l" t="t" r="r" b="b"/>
              <a:pathLst>
                <a:path w="617" h="903" extrusionOk="0">
                  <a:moveTo>
                    <a:pt x="508" y="0"/>
                  </a:moveTo>
                  <a:cubicBezTo>
                    <a:pt x="452" y="0"/>
                    <a:pt x="399" y="18"/>
                    <a:pt x="343" y="18"/>
                  </a:cubicBezTo>
                  <a:cubicBezTo>
                    <a:pt x="291" y="126"/>
                    <a:pt x="252" y="235"/>
                    <a:pt x="200" y="326"/>
                  </a:cubicBezTo>
                  <a:lnTo>
                    <a:pt x="200" y="343"/>
                  </a:lnTo>
                  <a:cubicBezTo>
                    <a:pt x="183" y="235"/>
                    <a:pt x="183" y="143"/>
                    <a:pt x="165" y="35"/>
                  </a:cubicBezTo>
                  <a:cubicBezTo>
                    <a:pt x="109" y="52"/>
                    <a:pt x="57" y="52"/>
                    <a:pt x="0" y="52"/>
                  </a:cubicBezTo>
                  <a:cubicBezTo>
                    <a:pt x="35" y="343"/>
                    <a:pt x="57" y="629"/>
                    <a:pt x="91" y="903"/>
                  </a:cubicBezTo>
                  <a:cubicBezTo>
                    <a:pt x="143" y="903"/>
                    <a:pt x="235" y="903"/>
                    <a:pt x="274" y="885"/>
                  </a:cubicBezTo>
                  <a:cubicBezTo>
                    <a:pt x="274" y="794"/>
                    <a:pt x="235" y="668"/>
                    <a:pt x="235" y="577"/>
                  </a:cubicBezTo>
                  <a:lnTo>
                    <a:pt x="235" y="577"/>
                  </a:lnTo>
                  <a:cubicBezTo>
                    <a:pt x="291" y="651"/>
                    <a:pt x="360" y="794"/>
                    <a:pt x="434" y="868"/>
                  </a:cubicBezTo>
                  <a:cubicBezTo>
                    <a:pt x="491" y="868"/>
                    <a:pt x="560" y="868"/>
                    <a:pt x="616" y="846"/>
                  </a:cubicBezTo>
                  <a:lnTo>
                    <a:pt x="343" y="434"/>
                  </a:lnTo>
                  <a:cubicBezTo>
                    <a:pt x="399" y="287"/>
                    <a:pt x="491" y="143"/>
                    <a:pt x="50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5099865" y="2720851"/>
              <a:ext cx="6807" cy="6643"/>
            </a:xfrm>
            <a:custGeom>
              <a:avLst/>
              <a:gdLst/>
              <a:ahLst/>
              <a:cxnLst/>
              <a:rect l="l" t="t" r="r" b="b"/>
              <a:pathLst>
                <a:path w="166" h="162" extrusionOk="0">
                  <a:moveTo>
                    <a:pt x="148" y="1"/>
                  </a:moveTo>
                  <a:cubicBezTo>
                    <a:pt x="109" y="1"/>
                    <a:pt x="40" y="1"/>
                    <a:pt x="0" y="18"/>
                  </a:cubicBezTo>
                  <a:lnTo>
                    <a:pt x="0" y="161"/>
                  </a:lnTo>
                  <a:lnTo>
                    <a:pt x="109" y="161"/>
                  </a:lnTo>
                  <a:cubicBezTo>
                    <a:pt x="126" y="144"/>
                    <a:pt x="126" y="144"/>
                    <a:pt x="148" y="144"/>
                  </a:cubicBezTo>
                  <a:lnTo>
                    <a:pt x="165" y="144"/>
                  </a:lnTo>
                  <a:cubicBezTo>
                    <a:pt x="165" y="109"/>
                    <a:pt x="148" y="53"/>
                    <a:pt x="14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5097733" y="2691533"/>
              <a:ext cx="8201" cy="27063"/>
            </a:xfrm>
            <a:custGeom>
              <a:avLst/>
              <a:gdLst/>
              <a:ahLst/>
              <a:cxnLst/>
              <a:rect l="l" t="t" r="r" b="b"/>
              <a:pathLst>
                <a:path w="200" h="660" extrusionOk="0">
                  <a:moveTo>
                    <a:pt x="108" y="1"/>
                  </a:moveTo>
                  <a:cubicBezTo>
                    <a:pt x="72" y="1"/>
                    <a:pt x="35" y="9"/>
                    <a:pt x="0" y="9"/>
                  </a:cubicBezTo>
                  <a:cubicBezTo>
                    <a:pt x="0" y="247"/>
                    <a:pt x="35" y="464"/>
                    <a:pt x="35" y="659"/>
                  </a:cubicBezTo>
                  <a:lnTo>
                    <a:pt x="200" y="659"/>
                  </a:lnTo>
                  <a:cubicBezTo>
                    <a:pt x="178" y="442"/>
                    <a:pt x="161" y="208"/>
                    <a:pt x="161" y="9"/>
                  </a:cubicBezTo>
                  <a:cubicBezTo>
                    <a:pt x="144" y="3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4968038" y="2657869"/>
              <a:ext cx="28129" cy="38463"/>
            </a:xfrm>
            <a:custGeom>
              <a:avLst/>
              <a:gdLst/>
              <a:ahLst/>
              <a:cxnLst/>
              <a:rect l="l" t="t" r="r" b="b"/>
              <a:pathLst>
                <a:path w="686" h="938" extrusionOk="0">
                  <a:moveTo>
                    <a:pt x="486" y="1"/>
                  </a:moveTo>
                  <a:cubicBezTo>
                    <a:pt x="326" y="53"/>
                    <a:pt x="161" y="144"/>
                    <a:pt x="0" y="200"/>
                  </a:cubicBezTo>
                  <a:lnTo>
                    <a:pt x="18" y="200"/>
                  </a:lnTo>
                  <a:cubicBezTo>
                    <a:pt x="35" y="270"/>
                    <a:pt x="87" y="378"/>
                    <a:pt x="87" y="378"/>
                  </a:cubicBezTo>
                  <a:cubicBezTo>
                    <a:pt x="106" y="378"/>
                    <a:pt x="172" y="340"/>
                    <a:pt x="215" y="340"/>
                  </a:cubicBezTo>
                  <a:cubicBezTo>
                    <a:pt x="223" y="340"/>
                    <a:pt x="229" y="341"/>
                    <a:pt x="235" y="344"/>
                  </a:cubicBezTo>
                  <a:cubicBezTo>
                    <a:pt x="434" y="743"/>
                    <a:pt x="486" y="921"/>
                    <a:pt x="504" y="938"/>
                  </a:cubicBezTo>
                  <a:cubicBezTo>
                    <a:pt x="560" y="903"/>
                    <a:pt x="630" y="886"/>
                    <a:pt x="686" y="851"/>
                  </a:cubicBezTo>
                  <a:cubicBezTo>
                    <a:pt x="469" y="361"/>
                    <a:pt x="413" y="270"/>
                    <a:pt x="413" y="252"/>
                  </a:cubicBezTo>
                  <a:cubicBezTo>
                    <a:pt x="486" y="218"/>
                    <a:pt x="521" y="200"/>
                    <a:pt x="560" y="179"/>
                  </a:cubicBezTo>
                  <a:cubicBezTo>
                    <a:pt x="543" y="127"/>
                    <a:pt x="504" y="53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4992395" y="2653441"/>
              <a:ext cx="20174" cy="36330"/>
            </a:xfrm>
            <a:custGeom>
              <a:avLst/>
              <a:gdLst/>
              <a:ahLst/>
              <a:cxnLst/>
              <a:rect l="l" t="t" r="r" b="b"/>
              <a:pathLst>
                <a:path w="492" h="886" extrusionOk="0">
                  <a:moveTo>
                    <a:pt x="183" y="0"/>
                  </a:moveTo>
                  <a:cubicBezTo>
                    <a:pt x="109" y="35"/>
                    <a:pt x="75" y="35"/>
                    <a:pt x="57" y="52"/>
                  </a:cubicBezTo>
                  <a:lnTo>
                    <a:pt x="1" y="52"/>
                  </a:lnTo>
                  <a:lnTo>
                    <a:pt x="1" y="70"/>
                  </a:lnTo>
                  <a:cubicBezTo>
                    <a:pt x="75" y="326"/>
                    <a:pt x="218" y="595"/>
                    <a:pt x="292" y="885"/>
                  </a:cubicBezTo>
                  <a:cubicBezTo>
                    <a:pt x="326" y="868"/>
                    <a:pt x="469" y="829"/>
                    <a:pt x="491" y="794"/>
                  </a:cubicBezTo>
                  <a:cubicBezTo>
                    <a:pt x="383" y="543"/>
                    <a:pt x="309" y="269"/>
                    <a:pt x="21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5005762" y="2645978"/>
              <a:ext cx="29729" cy="39324"/>
            </a:xfrm>
            <a:custGeom>
              <a:avLst/>
              <a:gdLst/>
              <a:ahLst/>
              <a:cxnLst/>
              <a:rect l="l" t="t" r="r" b="b"/>
              <a:pathLst>
                <a:path w="725" h="959" extrusionOk="0">
                  <a:moveTo>
                    <a:pt x="491" y="0"/>
                  </a:moveTo>
                  <a:cubicBezTo>
                    <a:pt x="434" y="17"/>
                    <a:pt x="326" y="57"/>
                    <a:pt x="308" y="57"/>
                  </a:cubicBezTo>
                  <a:cubicBezTo>
                    <a:pt x="291" y="109"/>
                    <a:pt x="308" y="252"/>
                    <a:pt x="291" y="252"/>
                  </a:cubicBezTo>
                  <a:cubicBezTo>
                    <a:pt x="252" y="234"/>
                    <a:pt x="200" y="126"/>
                    <a:pt x="165" y="109"/>
                  </a:cubicBezTo>
                  <a:cubicBezTo>
                    <a:pt x="109" y="126"/>
                    <a:pt x="35" y="126"/>
                    <a:pt x="0" y="165"/>
                  </a:cubicBezTo>
                  <a:cubicBezTo>
                    <a:pt x="182" y="794"/>
                    <a:pt x="217" y="942"/>
                    <a:pt x="235" y="959"/>
                  </a:cubicBezTo>
                  <a:cubicBezTo>
                    <a:pt x="291" y="959"/>
                    <a:pt x="343" y="942"/>
                    <a:pt x="399" y="903"/>
                  </a:cubicBezTo>
                  <a:cubicBezTo>
                    <a:pt x="343" y="777"/>
                    <a:pt x="291" y="616"/>
                    <a:pt x="274" y="469"/>
                  </a:cubicBezTo>
                  <a:lnTo>
                    <a:pt x="274" y="469"/>
                  </a:lnTo>
                  <a:cubicBezTo>
                    <a:pt x="274" y="469"/>
                    <a:pt x="360" y="616"/>
                    <a:pt x="382" y="616"/>
                  </a:cubicBezTo>
                  <a:cubicBezTo>
                    <a:pt x="399" y="599"/>
                    <a:pt x="399" y="451"/>
                    <a:pt x="417" y="417"/>
                  </a:cubicBezTo>
                  <a:cubicBezTo>
                    <a:pt x="469" y="542"/>
                    <a:pt x="525" y="742"/>
                    <a:pt x="560" y="868"/>
                  </a:cubicBezTo>
                  <a:cubicBezTo>
                    <a:pt x="599" y="868"/>
                    <a:pt x="668" y="833"/>
                    <a:pt x="725" y="833"/>
                  </a:cubicBezTo>
                  <a:lnTo>
                    <a:pt x="616" y="451"/>
                  </a:lnTo>
                  <a:cubicBezTo>
                    <a:pt x="577" y="291"/>
                    <a:pt x="525" y="143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5031717" y="2640689"/>
              <a:ext cx="26735" cy="37889"/>
            </a:xfrm>
            <a:custGeom>
              <a:avLst/>
              <a:gdLst/>
              <a:ahLst/>
              <a:cxnLst/>
              <a:rect l="l" t="t" r="r" b="b"/>
              <a:pathLst>
                <a:path w="652" h="924" extrusionOk="0">
                  <a:moveTo>
                    <a:pt x="477" y="1"/>
                  </a:moveTo>
                  <a:cubicBezTo>
                    <a:pt x="423" y="1"/>
                    <a:pt x="164" y="61"/>
                    <a:pt x="1" y="112"/>
                  </a:cubicBezTo>
                  <a:cubicBezTo>
                    <a:pt x="35" y="381"/>
                    <a:pt x="109" y="654"/>
                    <a:pt x="161" y="923"/>
                  </a:cubicBezTo>
                  <a:cubicBezTo>
                    <a:pt x="326" y="906"/>
                    <a:pt x="487" y="854"/>
                    <a:pt x="652" y="836"/>
                  </a:cubicBezTo>
                  <a:cubicBezTo>
                    <a:pt x="652" y="780"/>
                    <a:pt x="652" y="728"/>
                    <a:pt x="634" y="671"/>
                  </a:cubicBezTo>
                  <a:cubicBezTo>
                    <a:pt x="526" y="689"/>
                    <a:pt x="417" y="706"/>
                    <a:pt x="309" y="728"/>
                  </a:cubicBezTo>
                  <a:cubicBezTo>
                    <a:pt x="309" y="689"/>
                    <a:pt x="291" y="619"/>
                    <a:pt x="291" y="580"/>
                  </a:cubicBezTo>
                  <a:cubicBezTo>
                    <a:pt x="291" y="563"/>
                    <a:pt x="378" y="563"/>
                    <a:pt x="435" y="528"/>
                  </a:cubicBezTo>
                  <a:cubicBezTo>
                    <a:pt x="417" y="472"/>
                    <a:pt x="417" y="420"/>
                    <a:pt x="378" y="363"/>
                  </a:cubicBezTo>
                  <a:cubicBezTo>
                    <a:pt x="343" y="363"/>
                    <a:pt x="291" y="381"/>
                    <a:pt x="235" y="381"/>
                  </a:cubicBezTo>
                  <a:cubicBezTo>
                    <a:pt x="218" y="346"/>
                    <a:pt x="218" y="294"/>
                    <a:pt x="200" y="255"/>
                  </a:cubicBezTo>
                  <a:lnTo>
                    <a:pt x="218" y="255"/>
                  </a:lnTo>
                  <a:lnTo>
                    <a:pt x="218" y="238"/>
                  </a:lnTo>
                  <a:cubicBezTo>
                    <a:pt x="309" y="220"/>
                    <a:pt x="435" y="220"/>
                    <a:pt x="526" y="164"/>
                  </a:cubicBezTo>
                  <a:cubicBezTo>
                    <a:pt x="508" y="112"/>
                    <a:pt x="508" y="55"/>
                    <a:pt x="487" y="3"/>
                  </a:cubicBezTo>
                  <a:cubicBezTo>
                    <a:pt x="487" y="1"/>
                    <a:pt x="483" y="1"/>
                    <a:pt x="47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5069441" y="2635645"/>
              <a:ext cx="21569" cy="36330"/>
            </a:xfrm>
            <a:custGeom>
              <a:avLst/>
              <a:gdLst/>
              <a:ahLst/>
              <a:cxnLst/>
              <a:rect l="l" t="t" r="r" b="b"/>
              <a:pathLst>
                <a:path w="526" h="886" extrusionOk="0">
                  <a:moveTo>
                    <a:pt x="508" y="0"/>
                  </a:moveTo>
                  <a:cubicBezTo>
                    <a:pt x="348" y="0"/>
                    <a:pt x="165" y="35"/>
                    <a:pt x="1" y="35"/>
                  </a:cubicBezTo>
                  <a:lnTo>
                    <a:pt x="1" y="53"/>
                  </a:lnTo>
                  <a:cubicBezTo>
                    <a:pt x="1" y="126"/>
                    <a:pt x="1" y="235"/>
                    <a:pt x="22" y="235"/>
                  </a:cubicBezTo>
                  <a:cubicBezTo>
                    <a:pt x="34" y="235"/>
                    <a:pt x="78" y="227"/>
                    <a:pt x="117" y="227"/>
                  </a:cubicBezTo>
                  <a:cubicBezTo>
                    <a:pt x="136" y="227"/>
                    <a:pt x="154" y="229"/>
                    <a:pt x="165" y="235"/>
                  </a:cubicBezTo>
                  <a:cubicBezTo>
                    <a:pt x="239" y="686"/>
                    <a:pt x="239" y="886"/>
                    <a:pt x="239" y="886"/>
                  </a:cubicBezTo>
                  <a:cubicBezTo>
                    <a:pt x="265" y="877"/>
                    <a:pt x="301" y="877"/>
                    <a:pt x="337" y="877"/>
                  </a:cubicBezTo>
                  <a:cubicBezTo>
                    <a:pt x="373" y="877"/>
                    <a:pt x="408" y="877"/>
                    <a:pt x="434" y="868"/>
                  </a:cubicBezTo>
                  <a:cubicBezTo>
                    <a:pt x="382" y="326"/>
                    <a:pt x="365" y="235"/>
                    <a:pt x="365" y="217"/>
                  </a:cubicBezTo>
                  <a:lnTo>
                    <a:pt x="382" y="217"/>
                  </a:lnTo>
                  <a:cubicBezTo>
                    <a:pt x="456" y="200"/>
                    <a:pt x="491" y="200"/>
                    <a:pt x="526" y="200"/>
                  </a:cubicBezTo>
                  <a:cubicBezTo>
                    <a:pt x="526" y="144"/>
                    <a:pt x="526" y="53"/>
                    <a:pt x="50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5092567" y="2635563"/>
              <a:ext cx="21405" cy="35715"/>
            </a:xfrm>
            <a:custGeom>
              <a:avLst/>
              <a:gdLst/>
              <a:ahLst/>
              <a:cxnLst/>
              <a:rect l="l" t="t" r="r" b="b"/>
              <a:pathLst>
                <a:path w="522" h="871" extrusionOk="0">
                  <a:moveTo>
                    <a:pt x="304" y="163"/>
                  </a:moveTo>
                  <a:cubicBezTo>
                    <a:pt x="343" y="180"/>
                    <a:pt x="361" y="219"/>
                    <a:pt x="361" y="271"/>
                  </a:cubicBezTo>
                  <a:cubicBezTo>
                    <a:pt x="361" y="289"/>
                    <a:pt x="378" y="345"/>
                    <a:pt x="378" y="345"/>
                  </a:cubicBezTo>
                  <a:lnTo>
                    <a:pt x="378" y="419"/>
                  </a:lnTo>
                  <a:lnTo>
                    <a:pt x="378" y="488"/>
                  </a:lnTo>
                  <a:lnTo>
                    <a:pt x="378" y="545"/>
                  </a:lnTo>
                  <a:cubicBezTo>
                    <a:pt x="378" y="614"/>
                    <a:pt x="378" y="614"/>
                    <a:pt x="361" y="653"/>
                  </a:cubicBezTo>
                  <a:cubicBezTo>
                    <a:pt x="334" y="686"/>
                    <a:pt x="297" y="699"/>
                    <a:pt x="261" y="699"/>
                  </a:cubicBezTo>
                  <a:cubicBezTo>
                    <a:pt x="219" y="699"/>
                    <a:pt x="180" y="681"/>
                    <a:pt x="161" y="653"/>
                  </a:cubicBezTo>
                  <a:cubicBezTo>
                    <a:pt x="144" y="597"/>
                    <a:pt x="144" y="527"/>
                    <a:pt x="144" y="471"/>
                  </a:cubicBezTo>
                  <a:lnTo>
                    <a:pt x="144" y="271"/>
                  </a:lnTo>
                  <a:cubicBezTo>
                    <a:pt x="161" y="237"/>
                    <a:pt x="178" y="219"/>
                    <a:pt x="196" y="180"/>
                  </a:cubicBezTo>
                  <a:cubicBezTo>
                    <a:pt x="235" y="163"/>
                    <a:pt x="270" y="163"/>
                    <a:pt x="304" y="163"/>
                  </a:cubicBezTo>
                  <a:close/>
                  <a:moveTo>
                    <a:pt x="262" y="0"/>
                  </a:moveTo>
                  <a:cubicBezTo>
                    <a:pt x="200" y="0"/>
                    <a:pt x="138" y="13"/>
                    <a:pt x="87" y="37"/>
                  </a:cubicBezTo>
                  <a:lnTo>
                    <a:pt x="70" y="55"/>
                  </a:lnTo>
                  <a:cubicBezTo>
                    <a:pt x="18" y="111"/>
                    <a:pt x="1" y="202"/>
                    <a:pt x="1" y="271"/>
                  </a:cubicBezTo>
                  <a:cubicBezTo>
                    <a:pt x="1" y="397"/>
                    <a:pt x="18" y="527"/>
                    <a:pt x="18" y="653"/>
                  </a:cubicBezTo>
                  <a:cubicBezTo>
                    <a:pt x="18" y="705"/>
                    <a:pt x="35" y="744"/>
                    <a:pt x="53" y="796"/>
                  </a:cubicBezTo>
                  <a:cubicBezTo>
                    <a:pt x="87" y="853"/>
                    <a:pt x="144" y="870"/>
                    <a:pt x="218" y="870"/>
                  </a:cubicBezTo>
                  <a:cubicBezTo>
                    <a:pt x="270" y="870"/>
                    <a:pt x="304" y="870"/>
                    <a:pt x="361" y="853"/>
                  </a:cubicBezTo>
                  <a:cubicBezTo>
                    <a:pt x="395" y="853"/>
                    <a:pt x="452" y="814"/>
                    <a:pt x="487" y="779"/>
                  </a:cubicBezTo>
                  <a:cubicBezTo>
                    <a:pt x="504" y="723"/>
                    <a:pt x="521" y="671"/>
                    <a:pt x="521" y="614"/>
                  </a:cubicBezTo>
                  <a:lnTo>
                    <a:pt x="521" y="580"/>
                  </a:lnTo>
                  <a:lnTo>
                    <a:pt x="521" y="328"/>
                  </a:lnTo>
                  <a:lnTo>
                    <a:pt x="521" y="202"/>
                  </a:lnTo>
                  <a:cubicBezTo>
                    <a:pt x="521" y="163"/>
                    <a:pt x="504" y="146"/>
                    <a:pt x="504" y="128"/>
                  </a:cubicBezTo>
                  <a:cubicBezTo>
                    <a:pt x="487" y="94"/>
                    <a:pt x="469" y="72"/>
                    <a:pt x="452" y="55"/>
                  </a:cubicBezTo>
                  <a:cubicBezTo>
                    <a:pt x="403" y="17"/>
                    <a:pt x="333" y="0"/>
                    <a:pt x="26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4924985" y="2545601"/>
              <a:ext cx="28868" cy="52896"/>
            </a:xfrm>
            <a:custGeom>
              <a:avLst/>
              <a:gdLst/>
              <a:ahLst/>
              <a:cxnLst/>
              <a:rect l="l" t="t" r="r" b="b"/>
              <a:pathLst>
                <a:path w="704" h="1290" extrusionOk="0">
                  <a:moveTo>
                    <a:pt x="285" y="1"/>
                  </a:moveTo>
                  <a:cubicBezTo>
                    <a:pt x="263" y="1"/>
                    <a:pt x="240" y="4"/>
                    <a:pt x="217" y="10"/>
                  </a:cubicBezTo>
                  <a:cubicBezTo>
                    <a:pt x="144" y="27"/>
                    <a:pt x="92" y="62"/>
                    <a:pt x="35" y="136"/>
                  </a:cubicBezTo>
                  <a:cubicBezTo>
                    <a:pt x="0" y="188"/>
                    <a:pt x="0" y="261"/>
                    <a:pt x="18" y="335"/>
                  </a:cubicBezTo>
                  <a:lnTo>
                    <a:pt x="200" y="1112"/>
                  </a:lnTo>
                  <a:cubicBezTo>
                    <a:pt x="217" y="1181"/>
                    <a:pt x="252" y="1220"/>
                    <a:pt x="308" y="1255"/>
                  </a:cubicBezTo>
                  <a:cubicBezTo>
                    <a:pt x="343" y="1272"/>
                    <a:pt x="378" y="1290"/>
                    <a:pt x="434" y="1290"/>
                  </a:cubicBezTo>
                  <a:lnTo>
                    <a:pt x="486" y="1290"/>
                  </a:lnTo>
                  <a:cubicBezTo>
                    <a:pt x="543" y="1272"/>
                    <a:pt x="595" y="1238"/>
                    <a:pt x="617" y="1181"/>
                  </a:cubicBezTo>
                  <a:cubicBezTo>
                    <a:pt x="651" y="1129"/>
                    <a:pt x="651" y="1073"/>
                    <a:pt x="651" y="1003"/>
                  </a:cubicBezTo>
                  <a:lnTo>
                    <a:pt x="508" y="461"/>
                  </a:lnTo>
                  <a:cubicBezTo>
                    <a:pt x="508" y="422"/>
                    <a:pt x="469" y="387"/>
                    <a:pt x="434" y="352"/>
                  </a:cubicBezTo>
                  <a:cubicBezTo>
                    <a:pt x="400" y="335"/>
                    <a:pt x="343" y="335"/>
                    <a:pt x="308" y="335"/>
                  </a:cubicBezTo>
                  <a:cubicBezTo>
                    <a:pt x="252" y="352"/>
                    <a:pt x="217" y="370"/>
                    <a:pt x="200" y="422"/>
                  </a:cubicBezTo>
                  <a:cubicBezTo>
                    <a:pt x="183" y="461"/>
                    <a:pt x="161" y="496"/>
                    <a:pt x="183" y="552"/>
                  </a:cubicBezTo>
                  <a:lnTo>
                    <a:pt x="269" y="877"/>
                  </a:lnTo>
                  <a:cubicBezTo>
                    <a:pt x="269" y="912"/>
                    <a:pt x="291" y="912"/>
                    <a:pt x="326" y="912"/>
                  </a:cubicBezTo>
                  <a:cubicBezTo>
                    <a:pt x="343" y="912"/>
                    <a:pt x="361" y="877"/>
                    <a:pt x="361" y="856"/>
                  </a:cubicBezTo>
                  <a:lnTo>
                    <a:pt x="269" y="513"/>
                  </a:lnTo>
                  <a:lnTo>
                    <a:pt x="269" y="461"/>
                  </a:lnTo>
                  <a:cubicBezTo>
                    <a:pt x="291" y="444"/>
                    <a:pt x="308" y="422"/>
                    <a:pt x="326" y="422"/>
                  </a:cubicBezTo>
                  <a:cubicBezTo>
                    <a:pt x="343" y="422"/>
                    <a:pt x="361" y="422"/>
                    <a:pt x="378" y="444"/>
                  </a:cubicBezTo>
                  <a:cubicBezTo>
                    <a:pt x="400" y="444"/>
                    <a:pt x="417" y="461"/>
                    <a:pt x="417" y="478"/>
                  </a:cubicBezTo>
                  <a:lnTo>
                    <a:pt x="560" y="1038"/>
                  </a:lnTo>
                  <a:cubicBezTo>
                    <a:pt x="577" y="1112"/>
                    <a:pt x="525" y="1181"/>
                    <a:pt x="452" y="1203"/>
                  </a:cubicBezTo>
                  <a:cubicBezTo>
                    <a:pt x="417" y="1203"/>
                    <a:pt x="378" y="1203"/>
                    <a:pt x="361" y="1181"/>
                  </a:cubicBezTo>
                  <a:cubicBezTo>
                    <a:pt x="326" y="1164"/>
                    <a:pt x="308" y="1129"/>
                    <a:pt x="291" y="1094"/>
                  </a:cubicBezTo>
                  <a:lnTo>
                    <a:pt x="109" y="313"/>
                  </a:lnTo>
                  <a:cubicBezTo>
                    <a:pt x="92" y="261"/>
                    <a:pt x="92" y="227"/>
                    <a:pt x="126" y="170"/>
                  </a:cubicBezTo>
                  <a:cubicBezTo>
                    <a:pt x="144" y="136"/>
                    <a:pt x="183" y="97"/>
                    <a:pt x="235" y="97"/>
                  </a:cubicBezTo>
                  <a:cubicBezTo>
                    <a:pt x="250" y="91"/>
                    <a:pt x="267" y="88"/>
                    <a:pt x="283" y="88"/>
                  </a:cubicBezTo>
                  <a:cubicBezTo>
                    <a:pt x="361" y="88"/>
                    <a:pt x="437" y="151"/>
                    <a:pt x="452" y="227"/>
                  </a:cubicBezTo>
                  <a:lnTo>
                    <a:pt x="617" y="821"/>
                  </a:lnTo>
                  <a:cubicBezTo>
                    <a:pt x="617" y="838"/>
                    <a:pt x="634" y="856"/>
                    <a:pt x="669" y="856"/>
                  </a:cubicBezTo>
                  <a:cubicBezTo>
                    <a:pt x="686" y="856"/>
                    <a:pt x="703" y="821"/>
                    <a:pt x="686" y="804"/>
                  </a:cubicBezTo>
                  <a:lnTo>
                    <a:pt x="543" y="205"/>
                  </a:lnTo>
                  <a:cubicBezTo>
                    <a:pt x="514" y="84"/>
                    <a:pt x="404" y="1"/>
                    <a:pt x="28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35"/>
          <p:cNvGrpSpPr/>
          <p:nvPr/>
        </p:nvGrpSpPr>
        <p:grpSpPr>
          <a:xfrm rot="2160046">
            <a:off x="1471329" y="737921"/>
            <a:ext cx="1082155" cy="1252602"/>
            <a:chOff x="6559433" y="4178980"/>
            <a:chExt cx="324022" cy="375073"/>
          </a:xfrm>
        </p:grpSpPr>
        <p:sp>
          <p:nvSpPr>
            <p:cNvPr id="834" name="Google Shape;834;p35"/>
            <p:cNvSpPr/>
            <p:nvPr/>
          </p:nvSpPr>
          <p:spPr>
            <a:xfrm>
              <a:off x="6559433" y="4178980"/>
              <a:ext cx="324022" cy="375073"/>
            </a:xfrm>
            <a:custGeom>
              <a:avLst/>
              <a:gdLst/>
              <a:ahLst/>
              <a:cxnLst/>
              <a:rect l="l" t="t" r="r" b="b"/>
              <a:pathLst>
                <a:path w="7902" h="9147" extrusionOk="0">
                  <a:moveTo>
                    <a:pt x="5064" y="0"/>
                  </a:moveTo>
                  <a:cubicBezTo>
                    <a:pt x="4972" y="0"/>
                    <a:pt x="4903" y="0"/>
                    <a:pt x="4829" y="35"/>
                  </a:cubicBezTo>
                  <a:lnTo>
                    <a:pt x="4504" y="144"/>
                  </a:lnTo>
                  <a:lnTo>
                    <a:pt x="4395" y="144"/>
                  </a:lnTo>
                  <a:cubicBezTo>
                    <a:pt x="4361" y="144"/>
                    <a:pt x="4304" y="161"/>
                    <a:pt x="4270" y="161"/>
                  </a:cubicBezTo>
                  <a:lnTo>
                    <a:pt x="4070" y="235"/>
                  </a:lnTo>
                  <a:cubicBezTo>
                    <a:pt x="3979" y="269"/>
                    <a:pt x="3927" y="308"/>
                    <a:pt x="3870" y="361"/>
                  </a:cubicBezTo>
                  <a:lnTo>
                    <a:pt x="365" y="1588"/>
                  </a:lnTo>
                  <a:cubicBezTo>
                    <a:pt x="165" y="1662"/>
                    <a:pt x="39" y="1827"/>
                    <a:pt x="0" y="2022"/>
                  </a:cubicBezTo>
                  <a:lnTo>
                    <a:pt x="0" y="2044"/>
                  </a:lnTo>
                  <a:lnTo>
                    <a:pt x="0" y="2096"/>
                  </a:lnTo>
                  <a:cubicBezTo>
                    <a:pt x="0" y="2152"/>
                    <a:pt x="0" y="2204"/>
                    <a:pt x="39" y="2278"/>
                  </a:cubicBezTo>
                  <a:lnTo>
                    <a:pt x="2300" y="8786"/>
                  </a:lnTo>
                  <a:cubicBezTo>
                    <a:pt x="2369" y="9003"/>
                    <a:pt x="2569" y="9147"/>
                    <a:pt x="2803" y="9147"/>
                  </a:cubicBezTo>
                  <a:cubicBezTo>
                    <a:pt x="2859" y="9147"/>
                    <a:pt x="2929" y="9147"/>
                    <a:pt x="2985" y="9129"/>
                  </a:cubicBezTo>
                  <a:lnTo>
                    <a:pt x="6491" y="7901"/>
                  </a:lnTo>
                  <a:cubicBezTo>
                    <a:pt x="6512" y="7906"/>
                    <a:pt x="6533" y="7908"/>
                    <a:pt x="6554" y="7908"/>
                  </a:cubicBezTo>
                  <a:cubicBezTo>
                    <a:pt x="6607" y="7908"/>
                    <a:pt x="6658" y="7895"/>
                    <a:pt x="6708" y="7880"/>
                  </a:cubicBezTo>
                  <a:lnTo>
                    <a:pt x="6925" y="7810"/>
                  </a:lnTo>
                  <a:cubicBezTo>
                    <a:pt x="6999" y="7793"/>
                    <a:pt x="7072" y="7736"/>
                    <a:pt x="7124" y="7684"/>
                  </a:cubicBezTo>
                  <a:cubicBezTo>
                    <a:pt x="7216" y="7628"/>
                    <a:pt x="7307" y="7576"/>
                    <a:pt x="7376" y="7485"/>
                  </a:cubicBezTo>
                  <a:lnTo>
                    <a:pt x="7415" y="7485"/>
                  </a:lnTo>
                  <a:cubicBezTo>
                    <a:pt x="7593" y="7411"/>
                    <a:pt x="7741" y="7285"/>
                    <a:pt x="7810" y="7120"/>
                  </a:cubicBezTo>
                  <a:cubicBezTo>
                    <a:pt x="7901" y="6942"/>
                    <a:pt x="7901" y="6760"/>
                    <a:pt x="7849" y="6578"/>
                  </a:cubicBezTo>
                  <a:lnTo>
                    <a:pt x="5714" y="469"/>
                  </a:lnTo>
                  <a:cubicBezTo>
                    <a:pt x="5623" y="178"/>
                    <a:pt x="5354" y="0"/>
                    <a:pt x="5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6578089" y="4197473"/>
              <a:ext cx="287568" cy="338988"/>
            </a:xfrm>
            <a:custGeom>
              <a:avLst/>
              <a:gdLst/>
              <a:ahLst/>
              <a:cxnLst/>
              <a:rect l="l" t="t" r="r" b="b"/>
              <a:pathLst>
                <a:path w="7013" h="8267" extrusionOk="0">
                  <a:moveTo>
                    <a:pt x="4606" y="1"/>
                  </a:moveTo>
                  <a:cubicBezTo>
                    <a:pt x="4576" y="1"/>
                    <a:pt x="4546" y="6"/>
                    <a:pt x="4517" y="18"/>
                  </a:cubicBezTo>
                  <a:lnTo>
                    <a:pt x="4084" y="161"/>
                  </a:lnTo>
                  <a:lnTo>
                    <a:pt x="53" y="1571"/>
                  </a:lnTo>
                  <a:cubicBezTo>
                    <a:pt x="18" y="1571"/>
                    <a:pt x="1" y="1610"/>
                    <a:pt x="1" y="1645"/>
                  </a:cubicBezTo>
                  <a:lnTo>
                    <a:pt x="1" y="1680"/>
                  </a:lnTo>
                  <a:lnTo>
                    <a:pt x="2257" y="8210"/>
                  </a:lnTo>
                  <a:cubicBezTo>
                    <a:pt x="2275" y="8238"/>
                    <a:pt x="2313" y="8266"/>
                    <a:pt x="2357" y="8266"/>
                  </a:cubicBezTo>
                  <a:cubicBezTo>
                    <a:pt x="2366" y="8266"/>
                    <a:pt x="2377" y="8265"/>
                    <a:pt x="2387" y="8262"/>
                  </a:cubicBezTo>
                  <a:lnTo>
                    <a:pt x="6453" y="6834"/>
                  </a:lnTo>
                  <a:cubicBezTo>
                    <a:pt x="6526" y="6817"/>
                    <a:pt x="6578" y="6760"/>
                    <a:pt x="6617" y="6691"/>
                  </a:cubicBezTo>
                  <a:lnTo>
                    <a:pt x="6617" y="6669"/>
                  </a:lnTo>
                  <a:lnTo>
                    <a:pt x="6813" y="6617"/>
                  </a:lnTo>
                  <a:cubicBezTo>
                    <a:pt x="6943" y="6561"/>
                    <a:pt x="7012" y="6418"/>
                    <a:pt x="6978" y="6292"/>
                  </a:cubicBezTo>
                  <a:lnTo>
                    <a:pt x="4843" y="161"/>
                  </a:lnTo>
                  <a:cubicBezTo>
                    <a:pt x="4803" y="64"/>
                    <a:pt x="4706" y="1"/>
                    <a:pt x="46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6747804" y="4200056"/>
              <a:ext cx="108212" cy="264318"/>
            </a:xfrm>
            <a:custGeom>
              <a:avLst/>
              <a:gdLst/>
              <a:ahLst/>
              <a:cxnLst/>
              <a:rect l="l" t="t" r="r" b="b"/>
              <a:pathLst>
                <a:path w="2639" h="6446" extrusionOk="0">
                  <a:moveTo>
                    <a:pt x="258" y="1"/>
                  </a:moveTo>
                  <a:cubicBezTo>
                    <a:pt x="232" y="1"/>
                    <a:pt x="206" y="4"/>
                    <a:pt x="179" y="11"/>
                  </a:cubicBezTo>
                  <a:lnTo>
                    <a:pt x="1" y="81"/>
                  </a:lnTo>
                  <a:cubicBezTo>
                    <a:pt x="29" y="71"/>
                    <a:pt x="57" y="66"/>
                    <a:pt x="85" y="66"/>
                  </a:cubicBezTo>
                  <a:cubicBezTo>
                    <a:pt x="197" y="66"/>
                    <a:pt x="298" y="145"/>
                    <a:pt x="344" y="246"/>
                  </a:cubicBezTo>
                  <a:lnTo>
                    <a:pt x="2496" y="6428"/>
                  </a:lnTo>
                  <a:lnTo>
                    <a:pt x="2496" y="6446"/>
                  </a:lnTo>
                  <a:cubicBezTo>
                    <a:pt x="2587" y="6389"/>
                    <a:pt x="2639" y="6264"/>
                    <a:pt x="2587" y="6155"/>
                  </a:cubicBezTo>
                  <a:lnTo>
                    <a:pt x="504" y="172"/>
                  </a:lnTo>
                  <a:cubicBezTo>
                    <a:pt x="476" y="69"/>
                    <a:pt x="375" y="1"/>
                    <a:pt x="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6636643" y="4312406"/>
              <a:ext cx="158566" cy="117274"/>
            </a:xfrm>
            <a:custGeom>
              <a:avLst/>
              <a:gdLst/>
              <a:ahLst/>
              <a:cxnLst/>
              <a:rect l="l" t="t" r="r" b="b"/>
              <a:pathLst>
                <a:path w="3867" h="2860" extrusionOk="0">
                  <a:moveTo>
                    <a:pt x="3198" y="0"/>
                  </a:moveTo>
                  <a:lnTo>
                    <a:pt x="70" y="1103"/>
                  </a:lnTo>
                  <a:lnTo>
                    <a:pt x="35" y="1103"/>
                  </a:lnTo>
                  <a:cubicBezTo>
                    <a:pt x="18" y="1137"/>
                    <a:pt x="0" y="1176"/>
                    <a:pt x="18" y="1211"/>
                  </a:cubicBezTo>
                  <a:lnTo>
                    <a:pt x="560" y="2803"/>
                  </a:lnTo>
                  <a:cubicBezTo>
                    <a:pt x="574" y="2832"/>
                    <a:pt x="614" y="2860"/>
                    <a:pt x="647" y="2860"/>
                  </a:cubicBezTo>
                  <a:cubicBezTo>
                    <a:pt x="655" y="2860"/>
                    <a:pt x="662" y="2859"/>
                    <a:pt x="668" y="2855"/>
                  </a:cubicBezTo>
                  <a:lnTo>
                    <a:pt x="3814" y="1771"/>
                  </a:lnTo>
                  <a:cubicBezTo>
                    <a:pt x="3831" y="1753"/>
                    <a:pt x="3831" y="1753"/>
                    <a:pt x="3849" y="1736"/>
                  </a:cubicBezTo>
                  <a:cubicBezTo>
                    <a:pt x="3866" y="1719"/>
                    <a:pt x="3866" y="1680"/>
                    <a:pt x="3866" y="1645"/>
                  </a:cubicBezTo>
                  <a:lnTo>
                    <a:pt x="3306" y="70"/>
                  </a:lnTo>
                  <a:cubicBezTo>
                    <a:pt x="3289" y="18"/>
                    <a:pt x="3254" y="0"/>
                    <a:pt x="31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6709219" y="4286738"/>
              <a:ext cx="36002" cy="19067"/>
            </a:xfrm>
            <a:custGeom>
              <a:avLst/>
              <a:gdLst/>
              <a:ahLst/>
              <a:cxnLst/>
              <a:rect l="l" t="t" r="r" b="b"/>
              <a:pathLst>
                <a:path w="878" h="465" extrusionOk="0">
                  <a:moveTo>
                    <a:pt x="491" y="0"/>
                  </a:moveTo>
                  <a:cubicBezTo>
                    <a:pt x="383" y="0"/>
                    <a:pt x="252" y="36"/>
                    <a:pt x="144" y="119"/>
                  </a:cubicBezTo>
                  <a:cubicBezTo>
                    <a:pt x="35" y="210"/>
                    <a:pt x="0" y="353"/>
                    <a:pt x="126" y="427"/>
                  </a:cubicBezTo>
                  <a:cubicBezTo>
                    <a:pt x="177" y="453"/>
                    <a:pt x="232" y="465"/>
                    <a:pt x="288" y="465"/>
                  </a:cubicBezTo>
                  <a:cubicBezTo>
                    <a:pt x="574" y="465"/>
                    <a:pt x="877" y="166"/>
                    <a:pt x="634" y="28"/>
                  </a:cubicBezTo>
                  <a:cubicBezTo>
                    <a:pt x="597" y="10"/>
                    <a:pt x="547" y="0"/>
                    <a:pt x="491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6646893" y="4308593"/>
              <a:ext cx="31246" cy="18739"/>
            </a:xfrm>
            <a:custGeom>
              <a:avLst/>
              <a:gdLst/>
              <a:ahLst/>
              <a:cxnLst/>
              <a:rect l="l" t="t" r="r" b="b"/>
              <a:pathLst>
                <a:path w="762" h="457" extrusionOk="0">
                  <a:moveTo>
                    <a:pt x="469" y="1"/>
                  </a:moveTo>
                  <a:cubicBezTo>
                    <a:pt x="270" y="1"/>
                    <a:pt x="108" y="118"/>
                    <a:pt x="76" y="219"/>
                  </a:cubicBezTo>
                  <a:cubicBezTo>
                    <a:pt x="1" y="375"/>
                    <a:pt x="127" y="457"/>
                    <a:pt x="288" y="457"/>
                  </a:cubicBezTo>
                  <a:cubicBezTo>
                    <a:pt x="445" y="457"/>
                    <a:pt x="636" y="380"/>
                    <a:pt x="709" y="219"/>
                  </a:cubicBezTo>
                  <a:cubicBezTo>
                    <a:pt x="761" y="93"/>
                    <a:pt x="635" y="2"/>
                    <a:pt x="509" y="2"/>
                  </a:cubicBezTo>
                  <a:cubicBezTo>
                    <a:pt x="496" y="1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6636643" y="4356895"/>
              <a:ext cx="27432" cy="72620"/>
            </a:xfrm>
            <a:custGeom>
              <a:avLst/>
              <a:gdLst/>
              <a:ahLst/>
              <a:cxnLst/>
              <a:rect l="l" t="t" r="r" b="b"/>
              <a:pathLst>
                <a:path w="669" h="1771" extrusionOk="0">
                  <a:moveTo>
                    <a:pt x="651" y="1770"/>
                  </a:moveTo>
                  <a:lnTo>
                    <a:pt x="651" y="1770"/>
                  </a:lnTo>
                  <a:lnTo>
                    <a:pt x="651" y="1770"/>
                  </a:lnTo>
                  <a:lnTo>
                    <a:pt x="651" y="1770"/>
                  </a:lnTo>
                  <a:close/>
                  <a:moveTo>
                    <a:pt x="668" y="1770"/>
                  </a:moveTo>
                  <a:lnTo>
                    <a:pt x="668" y="1770"/>
                  </a:lnTo>
                  <a:lnTo>
                    <a:pt x="668" y="1770"/>
                  </a:lnTo>
                  <a:close/>
                  <a:moveTo>
                    <a:pt x="560" y="1718"/>
                  </a:moveTo>
                  <a:cubicBezTo>
                    <a:pt x="577" y="1753"/>
                    <a:pt x="612" y="1770"/>
                    <a:pt x="651" y="1770"/>
                  </a:cubicBezTo>
                  <a:cubicBezTo>
                    <a:pt x="612" y="1770"/>
                    <a:pt x="577" y="1753"/>
                    <a:pt x="560" y="1718"/>
                  </a:cubicBezTo>
                  <a:close/>
                  <a:moveTo>
                    <a:pt x="560" y="1718"/>
                  </a:moveTo>
                  <a:lnTo>
                    <a:pt x="560" y="1718"/>
                  </a:lnTo>
                  <a:lnTo>
                    <a:pt x="560" y="1718"/>
                  </a:lnTo>
                  <a:close/>
                  <a:moveTo>
                    <a:pt x="109" y="0"/>
                  </a:moveTo>
                  <a:lnTo>
                    <a:pt x="70" y="18"/>
                  </a:lnTo>
                  <a:lnTo>
                    <a:pt x="35" y="18"/>
                  </a:lnTo>
                  <a:cubicBezTo>
                    <a:pt x="18" y="35"/>
                    <a:pt x="0" y="70"/>
                    <a:pt x="0" y="109"/>
                  </a:cubicBezTo>
                  <a:cubicBezTo>
                    <a:pt x="0" y="70"/>
                    <a:pt x="18" y="35"/>
                    <a:pt x="35" y="18"/>
                  </a:cubicBezTo>
                  <a:lnTo>
                    <a:pt x="70" y="18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75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6636643" y="4356895"/>
              <a:ext cx="157828" cy="72620"/>
            </a:xfrm>
            <a:custGeom>
              <a:avLst/>
              <a:gdLst/>
              <a:ahLst/>
              <a:cxnLst/>
              <a:rect l="l" t="t" r="r" b="b"/>
              <a:pathLst>
                <a:path w="3849" h="1771" extrusionOk="0">
                  <a:moveTo>
                    <a:pt x="109" y="0"/>
                  </a:moveTo>
                  <a:lnTo>
                    <a:pt x="70" y="18"/>
                  </a:lnTo>
                  <a:lnTo>
                    <a:pt x="35" y="18"/>
                  </a:lnTo>
                  <a:cubicBezTo>
                    <a:pt x="18" y="35"/>
                    <a:pt x="0" y="70"/>
                    <a:pt x="0" y="109"/>
                  </a:cubicBezTo>
                  <a:cubicBezTo>
                    <a:pt x="0" y="109"/>
                    <a:pt x="0" y="126"/>
                    <a:pt x="18" y="126"/>
                  </a:cubicBezTo>
                  <a:lnTo>
                    <a:pt x="560" y="1718"/>
                  </a:lnTo>
                  <a:cubicBezTo>
                    <a:pt x="577" y="1753"/>
                    <a:pt x="612" y="1770"/>
                    <a:pt x="651" y="1770"/>
                  </a:cubicBezTo>
                  <a:lnTo>
                    <a:pt x="668" y="1770"/>
                  </a:lnTo>
                  <a:lnTo>
                    <a:pt x="3814" y="686"/>
                  </a:lnTo>
                  <a:cubicBezTo>
                    <a:pt x="3831" y="668"/>
                    <a:pt x="3831" y="668"/>
                    <a:pt x="3849" y="651"/>
                  </a:cubicBezTo>
                  <a:cubicBezTo>
                    <a:pt x="3758" y="612"/>
                    <a:pt x="3671" y="595"/>
                    <a:pt x="3562" y="595"/>
                  </a:cubicBezTo>
                  <a:cubicBezTo>
                    <a:pt x="3380" y="595"/>
                    <a:pt x="3181" y="634"/>
                    <a:pt x="3055" y="686"/>
                  </a:cubicBezTo>
                  <a:cubicBezTo>
                    <a:pt x="2369" y="920"/>
                    <a:pt x="1896" y="1085"/>
                    <a:pt x="1337" y="1302"/>
                  </a:cubicBezTo>
                  <a:cubicBezTo>
                    <a:pt x="1211" y="1354"/>
                    <a:pt x="1102" y="1393"/>
                    <a:pt x="1011" y="1393"/>
                  </a:cubicBezTo>
                  <a:cubicBezTo>
                    <a:pt x="742" y="1393"/>
                    <a:pt x="668" y="1085"/>
                    <a:pt x="360" y="343"/>
                  </a:cubicBezTo>
                  <a:cubicBezTo>
                    <a:pt x="308" y="200"/>
                    <a:pt x="234" y="52"/>
                    <a:pt x="109" y="0"/>
                  </a:cubicBezTo>
                  <a:close/>
                </a:path>
              </a:pathLst>
            </a:custGeom>
            <a:solidFill>
              <a:srgbClr val="000E3F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6606218" y="4235196"/>
              <a:ext cx="98576" cy="36494"/>
            </a:xfrm>
            <a:custGeom>
              <a:avLst/>
              <a:gdLst/>
              <a:ahLst/>
              <a:cxnLst/>
              <a:rect l="l" t="t" r="r" b="b"/>
              <a:pathLst>
                <a:path w="2404" h="890" extrusionOk="0">
                  <a:moveTo>
                    <a:pt x="2330" y="0"/>
                  </a:moveTo>
                  <a:cubicBezTo>
                    <a:pt x="2135" y="57"/>
                    <a:pt x="1935" y="109"/>
                    <a:pt x="1753" y="165"/>
                  </a:cubicBezTo>
                  <a:cubicBezTo>
                    <a:pt x="1554" y="239"/>
                    <a:pt x="1354" y="291"/>
                    <a:pt x="1176" y="365"/>
                  </a:cubicBezTo>
                  <a:cubicBezTo>
                    <a:pt x="976" y="434"/>
                    <a:pt x="777" y="491"/>
                    <a:pt x="595" y="564"/>
                  </a:cubicBezTo>
                  <a:cubicBezTo>
                    <a:pt x="399" y="651"/>
                    <a:pt x="217" y="725"/>
                    <a:pt x="35" y="816"/>
                  </a:cubicBezTo>
                  <a:cubicBezTo>
                    <a:pt x="18" y="816"/>
                    <a:pt x="0" y="833"/>
                    <a:pt x="0" y="851"/>
                  </a:cubicBezTo>
                  <a:cubicBezTo>
                    <a:pt x="18" y="890"/>
                    <a:pt x="35" y="890"/>
                    <a:pt x="52" y="890"/>
                  </a:cubicBezTo>
                  <a:cubicBezTo>
                    <a:pt x="252" y="851"/>
                    <a:pt x="451" y="799"/>
                    <a:pt x="651" y="725"/>
                  </a:cubicBezTo>
                  <a:cubicBezTo>
                    <a:pt x="851" y="673"/>
                    <a:pt x="1029" y="617"/>
                    <a:pt x="1228" y="543"/>
                  </a:cubicBezTo>
                  <a:cubicBezTo>
                    <a:pt x="1428" y="473"/>
                    <a:pt x="1610" y="400"/>
                    <a:pt x="1810" y="326"/>
                  </a:cubicBezTo>
                  <a:cubicBezTo>
                    <a:pt x="1987" y="256"/>
                    <a:pt x="2187" y="183"/>
                    <a:pt x="2369" y="92"/>
                  </a:cubicBezTo>
                  <a:cubicBezTo>
                    <a:pt x="2387" y="92"/>
                    <a:pt x="2404" y="57"/>
                    <a:pt x="2387" y="40"/>
                  </a:cubicBezTo>
                  <a:cubicBezTo>
                    <a:pt x="2387" y="22"/>
                    <a:pt x="2369" y="0"/>
                    <a:pt x="2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6578089" y="4264924"/>
              <a:ext cx="271371" cy="271330"/>
            </a:xfrm>
            <a:custGeom>
              <a:avLst/>
              <a:gdLst/>
              <a:ahLst/>
              <a:cxnLst/>
              <a:rect l="l" t="t" r="r" b="b"/>
              <a:pathLst>
                <a:path w="6618" h="6617" extrusionOk="0">
                  <a:moveTo>
                    <a:pt x="6617" y="5046"/>
                  </a:moveTo>
                  <a:cubicBezTo>
                    <a:pt x="6596" y="5081"/>
                    <a:pt x="6578" y="5115"/>
                    <a:pt x="6544" y="5154"/>
                  </a:cubicBezTo>
                  <a:cubicBezTo>
                    <a:pt x="6578" y="5115"/>
                    <a:pt x="6596" y="5081"/>
                    <a:pt x="6617" y="5046"/>
                  </a:cubicBezTo>
                  <a:lnTo>
                    <a:pt x="6617" y="5046"/>
                  </a:lnTo>
                  <a:close/>
                  <a:moveTo>
                    <a:pt x="669" y="1952"/>
                  </a:moveTo>
                  <a:lnTo>
                    <a:pt x="2257" y="6565"/>
                  </a:lnTo>
                  <a:cubicBezTo>
                    <a:pt x="2279" y="6599"/>
                    <a:pt x="2313" y="6617"/>
                    <a:pt x="2348" y="6617"/>
                  </a:cubicBezTo>
                  <a:lnTo>
                    <a:pt x="2387" y="6617"/>
                  </a:lnTo>
                  <a:lnTo>
                    <a:pt x="2639" y="6526"/>
                  </a:lnTo>
                  <a:lnTo>
                    <a:pt x="2387" y="6617"/>
                  </a:lnTo>
                  <a:lnTo>
                    <a:pt x="2348" y="6617"/>
                  </a:lnTo>
                  <a:cubicBezTo>
                    <a:pt x="2313" y="6617"/>
                    <a:pt x="2279" y="6599"/>
                    <a:pt x="2257" y="6565"/>
                  </a:cubicBezTo>
                  <a:lnTo>
                    <a:pt x="669" y="1952"/>
                  </a:lnTo>
                  <a:close/>
                  <a:moveTo>
                    <a:pt x="1" y="0"/>
                  </a:moveTo>
                  <a:lnTo>
                    <a:pt x="1" y="35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6578089" y="4264924"/>
              <a:ext cx="271371" cy="271330"/>
            </a:xfrm>
            <a:custGeom>
              <a:avLst/>
              <a:gdLst/>
              <a:ahLst/>
              <a:cxnLst/>
              <a:rect l="l" t="t" r="r" b="b"/>
              <a:pathLst>
                <a:path w="6618" h="6617" extrusionOk="0">
                  <a:moveTo>
                    <a:pt x="1" y="0"/>
                  </a:moveTo>
                  <a:lnTo>
                    <a:pt x="1" y="35"/>
                  </a:lnTo>
                  <a:lnTo>
                    <a:pt x="669" y="1952"/>
                  </a:lnTo>
                  <a:lnTo>
                    <a:pt x="2257" y="6565"/>
                  </a:lnTo>
                  <a:cubicBezTo>
                    <a:pt x="2279" y="6599"/>
                    <a:pt x="2313" y="6617"/>
                    <a:pt x="2348" y="6617"/>
                  </a:cubicBezTo>
                  <a:lnTo>
                    <a:pt x="2387" y="6617"/>
                  </a:lnTo>
                  <a:lnTo>
                    <a:pt x="2639" y="6526"/>
                  </a:lnTo>
                  <a:lnTo>
                    <a:pt x="6453" y="5189"/>
                  </a:lnTo>
                  <a:cubicBezTo>
                    <a:pt x="6487" y="5189"/>
                    <a:pt x="6526" y="5172"/>
                    <a:pt x="6544" y="5154"/>
                  </a:cubicBezTo>
                  <a:cubicBezTo>
                    <a:pt x="6578" y="5115"/>
                    <a:pt x="6596" y="5081"/>
                    <a:pt x="6617" y="5046"/>
                  </a:cubicBezTo>
                  <a:cubicBezTo>
                    <a:pt x="6509" y="4955"/>
                    <a:pt x="6379" y="4899"/>
                    <a:pt x="6236" y="4899"/>
                  </a:cubicBezTo>
                  <a:cubicBezTo>
                    <a:pt x="6183" y="4899"/>
                    <a:pt x="6110" y="4916"/>
                    <a:pt x="6053" y="4938"/>
                  </a:cubicBezTo>
                  <a:lnTo>
                    <a:pt x="3255" y="5914"/>
                  </a:lnTo>
                  <a:cubicBezTo>
                    <a:pt x="3125" y="5948"/>
                    <a:pt x="2964" y="6001"/>
                    <a:pt x="2821" y="6001"/>
                  </a:cubicBezTo>
                  <a:cubicBezTo>
                    <a:pt x="2730" y="6001"/>
                    <a:pt x="2656" y="5983"/>
                    <a:pt x="2565" y="5931"/>
                  </a:cubicBezTo>
                  <a:cubicBezTo>
                    <a:pt x="2404" y="5823"/>
                    <a:pt x="2348" y="5606"/>
                    <a:pt x="2296" y="5424"/>
                  </a:cubicBezTo>
                  <a:lnTo>
                    <a:pt x="560" y="434"/>
                  </a:lnTo>
                  <a:cubicBezTo>
                    <a:pt x="469" y="182"/>
                    <a:pt x="235" y="17"/>
                    <a:pt x="1" y="0"/>
                  </a:cubicBezTo>
                  <a:close/>
                </a:path>
              </a:pathLst>
            </a:custGeom>
            <a:solidFill>
              <a:srgbClr val="000E3F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6730746" y="4203336"/>
              <a:ext cx="108212" cy="281868"/>
            </a:xfrm>
            <a:custGeom>
              <a:avLst/>
              <a:gdLst/>
              <a:ahLst/>
              <a:cxnLst/>
              <a:rect l="l" t="t" r="r" b="b"/>
              <a:pathLst>
                <a:path w="2639" h="6874" extrusionOk="0">
                  <a:moveTo>
                    <a:pt x="235" y="1"/>
                  </a:moveTo>
                  <a:lnTo>
                    <a:pt x="35" y="75"/>
                  </a:lnTo>
                  <a:cubicBezTo>
                    <a:pt x="0" y="92"/>
                    <a:pt x="0" y="109"/>
                    <a:pt x="0" y="127"/>
                  </a:cubicBezTo>
                  <a:lnTo>
                    <a:pt x="2330" y="6852"/>
                  </a:lnTo>
                  <a:cubicBezTo>
                    <a:pt x="2352" y="6873"/>
                    <a:pt x="2369" y="6873"/>
                    <a:pt x="2387" y="6873"/>
                  </a:cubicBezTo>
                  <a:lnTo>
                    <a:pt x="2604" y="6800"/>
                  </a:lnTo>
                  <a:cubicBezTo>
                    <a:pt x="2621" y="6800"/>
                    <a:pt x="2638" y="6765"/>
                    <a:pt x="2621" y="6743"/>
                  </a:cubicBezTo>
                  <a:lnTo>
                    <a:pt x="291" y="40"/>
                  </a:lnTo>
                  <a:cubicBezTo>
                    <a:pt x="291" y="1"/>
                    <a:pt x="252" y="1"/>
                    <a:pt x="235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6575793" y="4195382"/>
              <a:ext cx="292161" cy="343212"/>
            </a:xfrm>
            <a:custGeom>
              <a:avLst/>
              <a:gdLst/>
              <a:ahLst/>
              <a:cxnLst/>
              <a:rect l="l" t="t" r="r" b="b"/>
              <a:pathLst>
                <a:path w="7125" h="8370" extrusionOk="0">
                  <a:moveTo>
                    <a:pt x="4630" y="2924"/>
                  </a:moveTo>
                  <a:lnTo>
                    <a:pt x="5207" y="4590"/>
                  </a:lnTo>
                  <a:lnTo>
                    <a:pt x="2152" y="5657"/>
                  </a:lnTo>
                  <a:lnTo>
                    <a:pt x="2118" y="5657"/>
                  </a:lnTo>
                  <a:cubicBezTo>
                    <a:pt x="2096" y="5657"/>
                    <a:pt x="2096" y="5636"/>
                    <a:pt x="2096" y="5636"/>
                  </a:cubicBezTo>
                  <a:lnTo>
                    <a:pt x="1536" y="4048"/>
                  </a:lnTo>
                  <a:cubicBezTo>
                    <a:pt x="1536" y="4030"/>
                    <a:pt x="1536" y="4009"/>
                    <a:pt x="1554" y="4009"/>
                  </a:cubicBezTo>
                  <a:lnTo>
                    <a:pt x="1575" y="3991"/>
                  </a:lnTo>
                  <a:lnTo>
                    <a:pt x="4630" y="2924"/>
                  </a:lnTo>
                  <a:close/>
                  <a:moveTo>
                    <a:pt x="4465" y="160"/>
                  </a:moveTo>
                  <a:cubicBezTo>
                    <a:pt x="4556" y="160"/>
                    <a:pt x="4630" y="212"/>
                    <a:pt x="4665" y="303"/>
                  </a:cubicBezTo>
                  <a:lnTo>
                    <a:pt x="6743" y="6286"/>
                  </a:lnTo>
                  <a:cubicBezTo>
                    <a:pt x="6760" y="6343"/>
                    <a:pt x="6760" y="6395"/>
                    <a:pt x="6725" y="6451"/>
                  </a:cubicBezTo>
                  <a:cubicBezTo>
                    <a:pt x="6725" y="6451"/>
                    <a:pt x="6725" y="6469"/>
                    <a:pt x="6708" y="6469"/>
                  </a:cubicBezTo>
                  <a:lnTo>
                    <a:pt x="4591" y="360"/>
                  </a:lnTo>
                  <a:cubicBezTo>
                    <a:pt x="4556" y="269"/>
                    <a:pt x="4504" y="212"/>
                    <a:pt x="4430" y="177"/>
                  </a:cubicBezTo>
                  <a:cubicBezTo>
                    <a:pt x="4448" y="160"/>
                    <a:pt x="4448" y="160"/>
                    <a:pt x="4465" y="160"/>
                  </a:cubicBezTo>
                  <a:close/>
                  <a:moveTo>
                    <a:pt x="4651" y="101"/>
                  </a:moveTo>
                  <a:cubicBezTo>
                    <a:pt x="4741" y="101"/>
                    <a:pt x="4812" y="154"/>
                    <a:pt x="4847" y="234"/>
                  </a:cubicBezTo>
                  <a:lnTo>
                    <a:pt x="6977" y="6360"/>
                  </a:lnTo>
                  <a:cubicBezTo>
                    <a:pt x="7016" y="6451"/>
                    <a:pt x="6960" y="6577"/>
                    <a:pt x="6851" y="6612"/>
                  </a:cubicBezTo>
                  <a:lnTo>
                    <a:pt x="6743" y="6651"/>
                  </a:lnTo>
                  <a:lnTo>
                    <a:pt x="6743" y="6577"/>
                  </a:lnTo>
                  <a:cubicBezTo>
                    <a:pt x="6782" y="6560"/>
                    <a:pt x="6799" y="6525"/>
                    <a:pt x="6817" y="6486"/>
                  </a:cubicBezTo>
                  <a:cubicBezTo>
                    <a:pt x="6851" y="6417"/>
                    <a:pt x="6869" y="6326"/>
                    <a:pt x="6834" y="6252"/>
                  </a:cubicBezTo>
                  <a:lnTo>
                    <a:pt x="4756" y="269"/>
                  </a:lnTo>
                  <a:cubicBezTo>
                    <a:pt x="4738" y="195"/>
                    <a:pt x="4682" y="143"/>
                    <a:pt x="4612" y="104"/>
                  </a:cubicBezTo>
                  <a:cubicBezTo>
                    <a:pt x="4626" y="102"/>
                    <a:pt x="4638" y="101"/>
                    <a:pt x="4651" y="101"/>
                  </a:cubicBezTo>
                  <a:close/>
                  <a:moveTo>
                    <a:pt x="4294" y="238"/>
                  </a:moveTo>
                  <a:cubicBezTo>
                    <a:pt x="4321" y="238"/>
                    <a:pt x="4348" y="243"/>
                    <a:pt x="4374" y="251"/>
                  </a:cubicBezTo>
                  <a:cubicBezTo>
                    <a:pt x="4430" y="286"/>
                    <a:pt x="4465" y="321"/>
                    <a:pt x="4482" y="377"/>
                  </a:cubicBezTo>
                  <a:lnTo>
                    <a:pt x="6634" y="6542"/>
                  </a:lnTo>
                  <a:lnTo>
                    <a:pt x="6634" y="6560"/>
                  </a:lnTo>
                  <a:cubicBezTo>
                    <a:pt x="6652" y="6577"/>
                    <a:pt x="6652" y="6612"/>
                    <a:pt x="6652" y="6651"/>
                  </a:cubicBezTo>
                  <a:cubicBezTo>
                    <a:pt x="6652" y="6651"/>
                    <a:pt x="6652" y="6668"/>
                    <a:pt x="6634" y="6686"/>
                  </a:cubicBezTo>
                  <a:lnTo>
                    <a:pt x="6634" y="6720"/>
                  </a:lnTo>
                  <a:cubicBezTo>
                    <a:pt x="6600" y="6777"/>
                    <a:pt x="6565" y="6811"/>
                    <a:pt x="6491" y="6850"/>
                  </a:cubicBezTo>
                  <a:lnTo>
                    <a:pt x="6456" y="6868"/>
                  </a:lnTo>
                  <a:lnTo>
                    <a:pt x="6435" y="6868"/>
                  </a:lnTo>
                  <a:lnTo>
                    <a:pt x="6383" y="6720"/>
                  </a:lnTo>
                  <a:lnTo>
                    <a:pt x="6348" y="6634"/>
                  </a:lnTo>
                  <a:lnTo>
                    <a:pt x="4140" y="286"/>
                  </a:lnTo>
                  <a:cubicBezTo>
                    <a:pt x="4157" y="269"/>
                    <a:pt x="4179" y="251"/>
                    <a:pt x="4213" y="251"/>
                  </a:cubicBezTo>
                  <a:cubicBezTo>
                    <a:pt x="4239" y="243"/>
                    <a:pt x="4266" y="238"/>
                    <a:pt x="4294" y="238"/>
                  </a:cubicBezTo>
                  <a:close/>
                  <a:moveTo>
                    <a:pt x="4031" y="251"/>
                  </a:moveTo>
                  <a:lnTo>
                    <a:pt x="4031" y="269"/>
                  </a:lnTo>
                  <a:lnTo>
                    <a:pt x="4048" y="303"/>
                  </a:lnTo>
                  <a:lnTo>
                    <a:pt x="4087" y="394"/>
                  </a:lnTo>
                  <a:lnTo>
                    <a:pt x="6218" y="6577"/>
                  </a:lnTo>
                  <a:lnTo>
                    <a:pt x="6274" y="6703"/>
                  </a:lnTo>
                  <a:lnTo>
                    <a:pt x="6348" y="6903"/>
                  </a:lnTo>
                  <a:lnTo>
                    <a:pt x="6348" y="6937"/>
                  </a:lnTo>
                  <a:lnTo>
                    <a:pt x="6166" y="7011"/>
                  </a:lnTo>
                  <a:lnTo>
                    <a:pt x="6148" y="6959"/>
                  </a:lnTo>
                  <a:lnTo>
                    <a:pt x="5333" y="4642"/>
                  </a:lnTo>
                  <a:lnTo>
                    <a:pt x="5298" y="4534"/>
                  </a:lnTo>
                  <a:lnTo>
                    <a:pt x="4738" y="2924"/>
                  </a:lnTo>
                  <a:lnTo>
                    <a:pt x="4699" y="2798"/>
                  </a:lnTo>
                  <a:lnTo>
                    <a:pt x="3853" y="377"/>
                  </a:lnTo>
                  <a:lnTo>
                    <a:pt x="3831" y="321"/>
                  </a:lnTo>
                  <a:lnTo>
                    <a:pt x="4031" y="251"/>
                  </a:lnTo>
                  <a:close/>
                  <a:moveTo>
                    <a:pt x="3762" y="394"/>
                  </a:moveTo>
                  <a:lnTo>
                    <a:pt x="4612" y="2837"/>
                  </a:lnTo>
                  <a:lnTo>
                    <a:pt x="1536" y="3900"/>
                  </a:lnTo>
                  <a:cubicBezTo>
                    <a:pt x="1519" y="3900"/>
                    <a:pt x="1502" y="3922"/>
                    <a:pt x="1502" y="3922"/>
                  </a:cubicBezTo>
                  <a:cubicBezTo>
                    <a:pt x="1445" y="3957"/>
                    <a:pt x="1428" y="4030"/>
                    <a:pt x="1445" y="4082"/>
                  </a:cubicBezTo>
                  <a:lnTo>
                    <a:pt x="1987" y="5675"/>
                  </a:lnTo>
                  <a:cubicBezTo>
                    <a:pt x="2009" y="5709"/>
                    <a:pt x="2044" y="5727"/>
                    <a:pt x="2061" y="5744"/>
                  </a:cubicBezTo>
                  <a:cubicBezTo>
                    <a:pt x="2079" y="5766"/>
                    <a:pt x="2118" y="5766"/>
                    <a:pt x="2135" y="5766"/>
                  </a:cubicBezTo>
                  <a:cubicBezTo>
                    <a:pt x="2152" y="5766"/>
                    <a:pt x="2170" y="5766"/>
                    <a:pt x="2170" y="5744"/>
                  </a:cubicBezTo>
                  <a:lnTo>
                    <a:pt x="5242" y="4681"/>
                  </a:lnTo>
                  <a:lnTo>
                    <a:pt x="6057" y="6994"/>
                  </a:lnTo>
                  <a:lnTo>
                    <a:pt x="2421" y="8261"/>
                  </a:lnTo>
                  <a:cubicBezTo>
                    <a:pt x="2404" y="8261"/>
                    <a:pt x="2369" y="8261"/>
                    <a:pt x="2369" y="8239"/>
                  </a:cubicBezTo>
                  <a:lnTo>
                    <a:pt x="109" y="1713"/>
                  </a:lnTo>
                  <a:lnTo>
                    <a:pt x="109" y="1696"/>
                  </a:lnTo>
                  <a:cubicBezTo>
                    <a:pt x="109" y="1679"/>
                    <a:pt x="109" y="1661"/>
                    <a:pt x="126" y="1661"/>
                  </a:cubicBezTo>
                  <a:lnTo>
                    <a:pt x="3762" y="394"/>
                  </a:lnTo>
                  <a:close/>
                  <a:moveTo>
                    <a:pt x="4658" y="0"/>
                  </a:moveTo>
                  <a:cubicBezTo>
                    <a:pt x="4624" y="0"/>
                    <a:pt x="4590" y="5"/>
                    <a:pt x="4556" y="17"/>
                  </a:cubicBezTo>
                  <a:lnTo>
                    <a:pt x="4356" y="86"/>
                  </a:lnTo>
                  <a:lnTo>
                    <a:pt x="4179" y="143"/>
                  </a:lnTo>
                  <a:lnTo>
                    <a:pt x="4122" y="160"/>
                  </a:lnTo>
                  <a:lnTo>
                    <a:pt x="4105" y="177"/>
                  </a:lnTo>
                  <a:cubicBezTo>
                    <a:pt x="4080" y="165"/>
                    <a:pt x="4054" y="153"/>
                    <a:pt x="4028" y="153"/>
                  </a:cubicBezTo>
                  <a:cubicBezTo>
                    <a:pt x="4017" y="153"/>
                    <a:pt x="4006" y="155"/>
                    <a:pt x="3996" y="160"/>
                  </a:cubicBezTo>
                  <a:lnTo>
                    <a:pt x="3797" y="234"/>
                  </a:lnTo>
                  <a:cubicBezTo>
                    <a:pt x="3762" y="234"/>
                    <a:pt x="3745" y="251"/>
                    <a:pt x="3745" y="269"/>
                  </a:cubicBezTo>
                  <a:cubicBezTo>
                    <a:pt x="3745" y="286"/>
                    <a:pt x="3723" y="286"/>
                    <a:pt x="3723" y="303"/>
                  </a:cubicBezTo>
                  <a:lnTo>
                    <a:pt x="91" y="1570"/>
                  </a:lnTo>
                  <a:cubicBezTo>
                    <a:pt x="35" y="1588"/>
                    <a:pt x="0" y="1622"/>
                    <a:pt x="0" y="1679"/>
                  </a:cubicBezTo>
                  <a:lnTo>
                    <a:pt x="0" y="1696"/>
                  </a:lnTo>
                  <a:lnTo>
                    <a:pt x="0" y="1752"/>
                  </a:lnTo>
                  <a:lnTo>
                    <a:pt x="2278" y="8278"/>
                  </a:lnTo>
                  <a:cubicBezTo>
                    <a:pt x="2296" y="8330"/>
                    <a:pt x="2352" y="8369"/>
                    <a:pt x="2404" y="8369"/>
                  </a:cubicBezTo>
                  <a:cubicBezTo>
                    <a:pt x="2421" y="8369"/>
                    <a:pt x="2443" y="8369"/>
                    <a:pt x="2460" y="8347"/>
                  </a:cubicBezTo>
                  <a:lnTo>
                    <a:pt x="6092" y="7085"/>
                  </a:lnTo>
                  <a:cubicBezTo>
                    <a:pt x="6109" y="7102"/>
                    <a:pt x="6131" y="7120"/>
                    <a:pt x="6166" y="7120"/>
                  </a:cubicBezTo>
                  <a:lnTo>
                    <a:pt x="6183" y="7120"/>
                  </a:lnTo>
                  <a:lnTo>
                    <a:pt x="6400" y="7046"/>
                  </a:lnTo>
                  <a:cubicBezTo>
                    <a:pt x="6417" y="7028"/>
                    <a:pt x="6435" y="7011"/>
                    <a:pt x="6456" y="6994"/>
                  </a:cubicBezTo>
                  <a:lnTo>
                    <a:pt x="6456" y="6959"/>
                  </a:lnTo>
                  <a:lnTo>
                    <a:pt x="6526" y="6937"/>
                  </a:lnTo>
                  <a:cubicBezTo>
                    <a:pt x="6617" y="6903"/>
                    <a:pt x="6691" y="6850"/>
                    <a:pt x="6725" y="6777"/>
                  </a:cubicBezTo>
                  <a:lnTo>
                    <a:pt x="6725" y="6759"/>
                  </a:lnTo>
                  <a:lnTo>
                    <a:pt x="6890" y="6703"/>
                  </a:lnTo>
                  <a:cubicBezTo>
                    <a:pt x="7051" y="6651"/>
                    <a:pt x="7125" y="6486"/>
                    <a:pt x="7068" y="6326"/>
                  </a:cubicBezTo>
                  <a:lnTo>
                    <a:pt x="4955" y="195"/>
                  </a:lnTo>
                  <a:cubicBezTo>
                    <a:pt x="4910" y="81"/>
                    <a:pt x="4789" y="0"/>
                    <a:pt x="465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6647673" y="4284482"/>
              <a:ext cx="19436" cy="17263"/>
            </a:xfrm>
            <a:custGeom>
              <a:avLst/>
              <a:gdLst/>
              <a:ahLst/>
              <a:cxnLst/>
              <a:rect l="l" t="t" r="r" b="b"/>
              <a:pathLst>
                <a:path w="474" h="421" extrusionOk="0">
                  <a:moveTo>
                    <a:pt x="234" y="1"/>
                  </a:moveTo>
                  <a:cubicBezTo>
                    <a:pt x="212" y="1"/>
                    <a:pt x="188" y="5"/>
                    <a:pt x="165" y="13"/>
                  </a:cubicBezTo>
                  <a:cubicBezTo>
                    <a:pt x="57" y="65"/>
                    <a:pt x="0" y="174"/>
                    <a:pt x="39" y="282"/>
                  </a:cubicBezTo>
                  <a:cubicBezTo>
                    <a:pt x="66" y="367"/>
                    <a:pt x="150" y="421"/>
                    <a:pt x="237" y="421"/>
                  </a:cubicBezTo>
                  <a:cubicBezTo>
                    <a:pt x="261" y="421"/>
                    <a:pt x="285" y="417"/>
                    <a:pt x="308" y="408"/>
                  </a:cubicBezTo>
                  <a:cubicBezTo>
                    <a:pt x="417" y="373"/>
                    <a:pt x="473" y="265"/>
                    <a:pt x="434" y="139"/>
                  </a:cubicBezTo>
                  <a:cubicBezTo>
                    <a:pt x="393" y="54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6704750" y="4264842"/>
              <a:ext cx="21692" cy="17550"/>
            </a:xfrm>
            <a:custGeom>
              <a:avLst/>
              <a:gdLst/>
              <a:ahLst/>
              <a:cxnLst/>
              <a:rect l="l" t="t" r="r" b="b"/>
              <a:pathLst>
                <a:path w="529" h="428" extrusionOk="0">
                  <a:moveTo>
                    <a:pt x="250" y="1"/>
                  </a:moveTo>
                  <a:cubicBezTo>
                    <a:pt x="224" y="1"/>
                    <a:pt x="195" y="7"/>
                    <a:pt x="166" y="19"/>
                  </a:cubicBezTo>
                  <a:cubicBezTo>
                    <a:pt x="18" y="58"/>
                    <a:pt x="1" y="184"/>
                    <a:pt x="18" y="275"/>
                  </a:cubicBezTo>
                  <a:cubicBezTo>
                    <a:pt x="50" y="365"/>
                    <a:pt x="141" y="428"/>
                    <a:pt x="233" y="428"/>
                  </a:cubicBezTo>
                  <a:cubicBezTo>
                    <a:pt x="253" y="428"/>
                    <a:pt x="272" y="425"/>
                    <a:pt x="292" y="419"/>
                  </a:cubicBezTo>
                  <a:cubicBezTo>
                    <a:pt x="529" y="323"/>
                    <a:pt x="445" y="1"/>
                    <a:pt x="25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6672931" y="4278660"/>
              <a:ext cx="28868" cy="27719"/>
            </a:xfrm>
            <a:custGeom>
              <a:avLst/>
              <a:gdLst/>
              <a:ahLst/>
              <a:cxnLst/>
              <a:rect l="l" t="t" r="r" b="b"/>
              <a:pathLst>
                <a:path w="704" h="676" extrusionOk="0">
                  <a:moveTo>
                    <a:pt x="569" y="1"/>
                  </a:moveTo>
                  <a:cubicBezTo>
                    <a:pt x="561" y="1"/>
                    <a:pt x="553" y="3"/>
                    <a:pt x="543" y="8"/>
                  </a:cubicBezTo>
                  <a:cubicBezTo>
                    <a:pt x="525" y="25"/>
                    <a:pt x="508" y="47"/>
                    <a:pt x="525" y="82"/>
                  </a:cubicBezTo>
                  <a:cubicBezTo>
                    <a:pt x="616" y="281"/>
                    <a:pt x="595" y="442"/>
                    <a:pt x="543" y="515"/>
                  </a:cubicBezTo>
                  <a:cubicBezTo>
                    <a:pt x="517" y="554"/>
                    <a:pt x="479" y="576"/>
                    <a:pt x="441" y="576"/>
                  </a:cubicBezTo>
                  <a:cubicBezTo>
                    <a:pt x="427" y="576"/>
                    <a:pt x="413" y="573"/>
                    <a:pt x="399" y="567"/>
                  </a:cubicBezTo>
                  <a:cubicBezTo>
                    <a:pt x="269" y="550"/>
                    <a:pt x="183" y="424"/>
                    <a:pt x="109" y="225"/>
                  </a:cubicBezTo>
                  <a:cubicBezTo>
                    <a:pt x="109" y="199"/>
                    <a:pt x="90" y="183"/>
                    <a:pt x="72" y="183"/>
                  </a:cubicBezTo>
                  <a:cubicBezTo>
                    <a:pt x="65" y="183"/>
                    <a:pt x="58" y="185"/>
                    <a:pt x="52" y="190"/>
                  </a:cubicBezTo>
                  <a:cubicBezTo>
                    <a:pt x="18" y="190"/>
                    <a:pt x="0" y="225"/>
                    <a:pt x="18" y="242"/>
                  </a:cubicBezTo>
                  <a:cubicBezTo>
                    <a:pt x="91" y="498"/>
                    <a:pt x="217" y="641"/>
                    <a:pt x="378" y="676"/>
                  </a:cubicBezTo>
                  <a:lnTo>
                    <a:pt x="417" y="676"/>
                  </a:lnTo>
                  <a:cubicBezTo>
                    <a:pt x="486" y="676"/>
                    <a:pt x="560" y="641"/>
                    <a:pt x="616" y="567"/>
                  </a:cubicBezTo>
                  <a:cubicBezTo>
                    <a:pt x="703" y="442"/>
                    <a:pt x="703" y="242"/>
                    <a:pt x="616" y="25"/>
                  </a:cubicBezTo>
                  <a:cubicBezTo>
                    <a:pt x="601" y="13"/>
                    <a:pt x="588" y="1"/>
                    <a:pt x="5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35"/>
          <p:cNvGrpSpPr/>
          <p:nvPr/>
        </p:nvGrpSpPr>
        <p:grpSpPr>
          <a:xfrm>
            <a:off x="1206534" y="2460900"/>
            <a:ext cx="1705256" cy="1058206"/>
            <a:chOff x="3383779" y="1657873"/>
            <a:chExt cx="531630" cy="329885"/>
          </a:xfrm>
        </p:grpSpPr>
        <p:sp>
          <p:nvSpPr>
            <p:cNvPr id="851" name="Google Shape;851;p35"/>
            <p:cNvSpPr/>
            <p:nvPr/>
          </p:nvSpPr>
          <p:spPr>
            <a:xfrm>
              <a:off x="3383779" y="1657873"/>
              <a:ext cx="531630" cy="329885"/>
            </a:xfrm>
            <a:custGeom>
              <a:avLst/>
              <a:gdLst/>
              <a:ahLst/>
              <a:cxnLst/>
              <a:rect l="l" t="t" r="r" b="b"/>
              <a:pathLst>
                <a:path w="12965" h="8045" extrusionOk="0">
                  <a:moveTo>
                    <a:pt x="1718" y="1"/>
                  </a:moveTo>
                  <a:cubicBezTo>
                    <a:pt x="1285" y="1"/>
                    <a:pt x="907" y="361"/>
                    <a:pt x="907" y="812"/>
                  </a:cubicBezTo>
                  <a:lnTo>
                    <a:pt x="907" y="6617"/>
                  </a:lnTo>
                  <a:lnTo>
                    <a:pt x="634" y="6617"/>
                  </a:lnTo>
                  <a:cubicBezTo>
                    <a:pt x="456" y="6617"/>
                    <a:pt x="274" y="6708"/>
                    <a:pt x="165" y="6851"/>
                  </a:cubicBezTo>
                  <a:cubicBezTo>
                    <a:pt x="57" y="6995"/>
                    <a:pt x="0" y="7177"/>
                    <a:pt x="39" y="7359"/>
                  </a:cubicBezTo>
                  <a:lnTo>
                    <a:pt x="91" y="7559"/>
                  </a:lnTo>
                  <a:cubicBezTo>
                    <a:pt x="148" y="7845"/>
                    <a:pt x="399" y="8045"/>
                    <a:pt x="690" y="8045"/>
                  </a:cubicBezTo>
                  <a:lnTo>
                    <a:pt x="12296" y="8045"/>
                  </a:lnTo>
                  <a:cubicBezTo>
                    <a:pt x="12583" y="8045"/>
                    <a:pt x="12821" y="7845"/>
                    <a:pt x="12891" y="7576"/>
                  </a:cubicBezTo>
                  <a:lnTo>
                    <a:pt x="12930" y="7359"/>
                  </a:lnTo>
                  <a:cubicBezTo>
                    <a:pt x="12965" y="7177"/>
                    <a:pt x="12930" y="6995"/>
                    <a:pt x="12800" y="6851"/>
                  </a:cubicBezTo>
                  <a:cubicBezTo>
                    <a:pt x="12691" y="6708"/>
                    <a:pt x="12513" y="6617"/>
                    <a:pt x="12331" y="6617"/>
                  </a:cubicBezTo>
                  <a:lnTo>
                    <a:pt x="12062" y="6617"/>
                  </a:lnTo>
                  <a:lnTo>
                    <a:pt x="12062" y="812"/>
                  </a:lnTo>
                  <a:cubicBezTo>
                    <a:pt x="12062" y="361"/>
                    <a:pt x="11698" y="1"/>
                    <a:pt x="1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3439462" y="1676366"/>
              <a:ext cx="420260" cy="278834"/>
            </a:xfrm>
            <a:custGeom>
              <a:avLst/>
              <a:gdLst/>
              <a:ahLst/>
              <a:cxnLst/>
              <a:rect l="l" t="t" r="r" b="b"/>
              <a:pathLst>
                <a:path w="10249" h="6800" extrusionOk="0">
                  <a:moveTo>
                    <a:pt x="360" y="1"/>
                  </a:moveTo>
                  <a:cubicBezTo>
                    <a:pt x="161" y="1"/>
                    <a:pt x="0" y="166"/>
                    <a:pt x="0" y="361"/>
                  </a:cubicBezTo>
                  <a:lnTo>
                    <a:pt x="0" y="6800"/>
                  </a:lnTo>
                  <a:lnTo>
                    <a:pt x="10249" y="6800"/>
                  </a:lnTo>
                  <a:lnTo>
                    <a:pt x="10249" y="361"/>
                  </a:lnTo>
                  <a:cubicBezTo>
                    <a:pt x="10249" y="166"/>
                    <a:pt x="10088" y="1"/>
                    <a:pt x="9888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3456519" y="1697893"/>
              <a:ext cx="387005" cy="235082"/>
            </a:xfrm>
            <a:custGeom>
              <a:avLst/>
              <a:gdLst/>
              <a:ahLst/>
              <a:cxnLst/>
              <a:rect l="l" t="t" r="r" b="b"/>
              <a:pathLst>
                <a:path w="9438" h="5733" extrusionOk="0">
                  <a:moveTo>
                    <a:pt x="161" y="1"/>
                  </a:moveTo>
                  <a:cubicBezTo>
                    <a:pt x="70" y="1"/>
                    <a:pt x="1" y="92"/>
                    <a:pt x="1" y="183"/>
                  </a:cubicBezTo>
                  <a:lnTo>
                    <a:pt x="1" y="5567"/>
                  </a:lnTo>
                  <a:cubicBezTo>
                    <a:pt x="1" y="5659"/>
                    <a:pt x="70" y="5732"/>
                    <a:pt x="161" y="5732"/>
                  </a:cubicBezTo>
                  <a:lnTo>
                    <a:pt x="9256" y="5732"/>
                  </a:lnTo>
                  <a:cubicBezTo>
                    <a:pt x="9347" y="5732"/>
                    <a:pt x="9438" y="5659"/>
                    <a:pt x="9438" y="5567"/>
                  </a:cubicBezTo>
                  <a:lnTo>
                    <a:pt x="9438" y="183"/>
                  </a:lnTo>
                  <a:cubicBezTo>
                    <a:pt x="9438" y="92"/>
                    <a:pt x="9347" y="1"/>
                    <a:pt x="92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3475053" y="1718723"/>
              <a:ext cx="7504" cy="121539"/>
            </a:xfrm>
            <a:custGeom>
              <a:avLst/>
              <a:gdLst/>
              <a:ahLst/>
              <a:cxnLst/>
              <a:rect l="l" t="t" r="r" b="b"/>
              <a:pathLst>
                <a:path w="183" h="2964" extrusionOk="0">
                  <a:moveTo>
                    <a:pt x="91" y="0"/>
                  </a:moveTo>
                  <a:cubicBezTo>
                    <a:pt x="74" y="0"/>
                    <a:pt x="52" y="18"/>
                    <a:pt x="52" y="52"/>
                  </a:cubicBezTo>
                  <a:cubicBezTo>
                    <a:pt x="17" y="521"/>
                    <a:pt x="17" y="1011"/>
                    <a:pt x="0" y="1480"/>
                  </a:cubicBezTo>
                  <a:cubicBezTo>
                    <a:pt x="0" y="1970"/>
                    <a:pt x="17" y="2439"/>
                    <a:pt x="52" y="2929"/>
                  </a:cubicBezTo>
                  <a:cubicBezTo>
                    <a:pt x="52" y="2946"/>
                    <a:pt x="74" y="2964"/>
                    <a:pt x="91" y="2964"/>
                  </a:cubicBezTo>
                  <a:cubicBezTo>
                    <a:pt x="126" y="2964"/>
                    <a:pt x="143" y="2946"/>
                    <a:pt x="143" y="2929"/>
                  </a:cubicBezTo>
                  <a:cubicBezTo>
                    <a:pt x="182" y="2439"/>
                    <a:pt x="182" y="1970"/>
                    <a:pt x="182" y="1480"/>
                  </a:cubicBezTo>
                  <a:cubicBezTo>
                    <a:pt x="182" y="1011"/>
                    <a:pt x="182" y="521"/>
                    <a:pt x="143" y="52"/>
                  </a:cubicBezTo>
                  <a:cubicBezTo>
                    <a:pt x="143" y="18"/>
                    <a:pt x="126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3456519" y="1697893"/>
              <a:ext cx="387005" cy="235082"/>
            </a:xfrm>
            <a:custGeom>
              <a:avLst/>
              <a:gdLst/>
              <a:ahLst/>
              <a:cxnLst/>
              <a:rect l="l" t="t" r="r" b="b"/>
              <a:pathLst>
                <a:path w="9438" h="5733" extrusionOk="0">
                  <a:moveTo>
                    <a:pt x="9256" y="1"/>
                  </a:moveTo>
                  <a:cubicBezTo>
                    <a:pt x="9039" y="1"/>
                    <a:pt x="8856" y="183"/>
                    <a:pt x="8856" y="417"/>
                  </a:cubicBezTo>
                  <a:lnTo>
                    <a:pt x="8856" y="4847"/>
                  </a:lnTo>
                  <a:cubicBezTo>
                    <a:pt x="8856" y="5042"/>
                    <a:pt x="8696" y="5190"/>
                    <a:pt x="8496" y="5190"/>
                  </a:cubicBezTo>
                  <a:lnTo>
                    <a:pt x="361" y="5190"/>
                  </a:lnTo>
                  <a:cubicBezTo>
                    <a:pt x="161" y="5190"/>
                    <a:pt x="1" y="5368"/>
                    <a:pt x="1" y="5567"/>
                  </a:cubicBezTo>
                  <a:cubicBezTo>
                    <a:pt x="1" y="5659"/>
                    <a:pt x="70" y="5732"/>
                    <a:pt x="161" y="5732"/>
                  </a:cubicBezTo>
                  <a:lnTo>
                    <a:pt x="9256" y="5732"/>
                  </a:lnTo>
                  <a:cubicBezTo>
                    <a:pt x="9347" y="5732"/>
                    <a:pt x="9438" y="5659"/>
                    <a:pt x="9438" y="5567"/>
                  </a:cubicBezTo>
                  <a:lnTo>
                    <a:pt x="9438" y="183"/>
                  </a:lnTo>
                  <a:cubicBezTo>
                    <a:pt x="9438" y="92"/>
                    <a:pt x="9364" y="18"/>
                    <a:pt x="9273" y="1"/>
                  </a:cubicBezTo>
                  <a:close/>
                </a:path>
              </a:pathLst>
            </a:custGeom>
            <a:solidFill>
              <a:srgbClr val="000E3F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3587649" y="1714991"/>
              <a:ext cx="123876" cy="43793"/>
            </a:xfrm>
            <a:custGeom>
              <a:avLst/>
              <a:gdLst/>
              <a:ahLst/>
              <a:cxnLst/>
              <a:rect l="l" t="t" r="r" b="b"/>
              <a:pathLst>
                <a:path w="3021" h="1068" extrusionOk="0">
                  <a:moveTo>
                    <a:pt x="2495" y="143"/>
                  </a:moveTo>
                  <a:cubicBezTo>
                    <a:pt x="2586" y="143"/>
                    <a:pt x="2695" y="178"/>
                    <a:pt x="2769" y="252"/>
                  </a:cubicBezTo>
                  <a:cubicBezTo>
                    <a:pt x="2838" y="326"/>
                    <a:pt x="2877" y="434"/>
                    <a:pt x="2877" y="543"/>
                  </a:cubicBezTo>
                  <a:cubicBezTo>
                    <a:pt x="2877" y="760"/>
                    <a:pt x="2712" y="920"/>
                    <a:pt x="2495" y="920"/>
                  </a:cubicBezTo>
                  <a:cubicBezTo>
                    <a:pt x="2278" y="920"/>
                    <a:pt x="2101" y="760"/>
                    <a:pt x="2101" y="543"/>
                  </a:cubicBezTo>
                  <a:cubicBezTo>
                    <a:pt x="2101" y="434"/>
                    <a:pt x="2135" y="326"/>
                    <a:pt x="2209" y="252"/>
                  </a:cubicBezTo>
                  <a:cubicBezTo>
                    <a:pt x="2278" y="178"/>
                    <a:pt x="2387" y="143"/>
                    <a:pt x="2495" y="143"/>
                  </a:cubicBezTo>
                  <a:close/>
                  <a:moveTo>
                    <a:pt x="543" y="143"/>
                  </a:moveTo>
                  <a:cubicBezTo>
                    <a:pt x="760" y="143"/>
                    <a:pt x="925" y="326"/>
                    <a:pt x="925" y="543"/>
                  </a:cubicBezTo>
                  <a:cubicBezTo>
                    <a:pt x="925" y="634"/>
                    <a:pt x="886" y="742"/>
                    <a:pt x="816" y="812"/>
                  </a:cubicBezTo>
                  <a:cubicBezTo>
                    <a:pt x="742" y="885"/>
                    <a:pt x="634" y="937"/>
                    <a:pt x="543" y="937"/>
                  </a:cubicBezTo>
                  <a:cubicBezTo>
                    <a:pt x="326" y="937"/>
                    <a:pt x="148" y="760"/>
                    <a:pt x="148" y="543"/>
                  </a:cubicBezTo>
                  <a:cubicBezTo>
                    <a:pt x="148" y="434"/>
                    <a:pt x="183" y="326"/>
                    <a:pt x="257" y="252"/>
                  </a:cubicBezTo>
                  <a:cubicBezTo>
                    <a:pt x="291" y="217"/>
                    <a:pt x="343" y="178"/>
                    <a:pt x="400" y="161"/>
                  </a:cubicBezTo>
                  <a:cubicBezTo>
                    <a:pt x="452" y="143"/>
                    <a:pt x="491" y="143"/>
                    <a:pt x="543" y="143"/>
                  </a:cubicBezTo>
                  <a:close/>
                  <a:moveTo>
                    <a:pt x="543" y="0"/>
                  </a:moveTo>
                  <a:cubicBezTo>
                    <a:pt x="400" y="0"/>
                    <a:pt x="257" y="52"/>
                    <a:pt x="165" y="161"/>
                  </a:cubicBezTo>
                  <a:cubicBezTo>
                    <a:pt x="57" y="252"/>
                    <a:pt x="1" y="395"/>
                    <a:pt x="1" y="543"/>
                  </a:cubicBezTo>
                  <a:cubicBezTo>
                    <a:pt x="1" y="829"/>
                    <a:pt x="235" y="1068"/>
                    <a:pt x="543" y="1068"/>
                  </a:cubicBezTo>
                  <a:cubicBezTo>
                    <a:pt x="599" y="1068"/>
                    <a:pt x="669" y="1068"/>
                    <a:pt x="725" y="1029"/>
                  </a:cubicBezTo>
                  <a:cubicBezTo>
                    <a:pt x="799" y="1011"/>
                    <a:pt x="851" y="977"/>
                    <a:pt x="907" y="920"/>
                  </a:cubicBezTo>
                  <a:cubicBezTo>
                    <a:pt x="1016" y="812"/>
                    <a:pt x="1068" y="686"/>
                    <a:pt x="1068" y="543"/>
                  </a:cubicBezTo>
                  <a:lnTo>
                    <a:pt x="1068" y="486"/>
                  </a:lnTo>
                  <a:cubicBezTo>
                    <a:pt x="1142" y="417"/>
                    <a:pt x="1320" y="326"/>
                    <a:pt x="1536" y="326"/>
                  </a:cubicBezTo>
                  <a:cubicBezTo>
                    <a:pt x="1736" y="343"/>
                    <a:pt x="1884" y="417"/>
                    <a:pt x="1953" y="486"/>
                  </a:cubicBezTo>
                  <a:lnTo>
                    <a:pt x="1953" y="543"/>
                  </a:lnTo>
                  <a:cubicBezTo>
                    <a:pt x="1953" y="829"/>
                    <a:pt x="2187" y="1068"/>
                    <a:pt x="2495" y="1068"/>
                  </a:cubicBezTo>
                  <a:cubicBezTo>
                    <a:pt x="2552" y="1068"/>
                    <a:pt x="2604" y="1046"/>
                    <a:pt x="2678" y="1029"/>
                  </a:cubicBezTo>
                  <a:cubicBezTo>
                    <a:pt x="2877" y="959"/>
                    <a:pt x="3020" y="760"/>
                    <a:pt x="3020" y="543"/>
                  </a:cubicBezTo>
                  <a:cubicBezTo>
                    <a:pt x="3020" y="395"/>
                    <a:pt x="2968" y="252"/>
                    <a:pt x="2860" y="161"/>
                  </a:cubicBezTo>
                  <a:cubicBezTo>
                    <a:pt x="2769" y="52"/>
                    <a:pt x="2621" y="0"/>
                    <a:pt x="2495" y="0"/>
                  </a:cubicBezTo>
                  <a:cubicBezTo>
                    <a:pt x="2352" y="0"/>
                    <a:pt x="2209" y="52"/>
                    <a:pt x="2118" y="161"/>
                  </a:cubicBezTo>
                  <a:cubicBezTo>
                    <a:pt x="2061" y="217"/>
                    <a:pt x="2027" y="269"/>
                    <a:pt x="1992" y="343"/>
                  </a:cubicBezTo>
                  <a:cubicBezTo>
                    <a:pt x="1901" y="269"/>
                    <a:pt x="1736" y="200"/>
                    <a:pt x="1536" y="200"/>
                  </a:cubicBezTo>
                  <a:cubicBezTo>
                    <a:pt x="1514" y="198"/>
                    <a:pt x="1493" y="197"/>
                    <a:pt x="1471" y="197"/>
                  </a:cubicBezTo>
                  <a:cubicBezTo>
                    <a:pt x="1284" y="197"/>
                    <a:pt x="1131" y="277"/>
                    <a:pt x="1033" y="343"/>
                  </a:cubicBezTo>
                  <a:cubicBezTo>
                    <a:pt x="959" y="143"/>
                    <a:pt x="760" y="0"/>
                    <a:pt x="543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3584492" y="1761284"/>
              <a:ext cx="43219" cy="22881"/>
            </a:xfrm>
            <a:custGeom>
              <a:avLst/>
              <a:gdLst/>
              <a:ahLst/>
              <a:cxnLst/>
              <a:rect l="l" t="t" r="r" b="b"/>
              <a:pathLst>
                <a:path w="1054" h="558" extrusionOk="0">
                  <a:moveTo>
                    <a:pt x="568" y="1"/>
                  </a:moveTo>
                  <a:cubicBezTo>
                    <a:pt x="417" y="1"/>
                    <a:pt x="263" y="51"/>
                    <a:pt x="169" y="156"/>
                  </a:cubicBezTo>
                  <a:cubicBezTo>
                    <a:pt x="1" y="338"/>
                    <a:pt x="245" y="558"/>
                    <a:pt x="562" y="558"/>
                  </a:cubicBezTo>
                  <a:cubicBezTo>
                    <a:pt x="621" y="558"/>
                    <a:pt x="683" y="550"/>
                    <a:pt x="746" y="533"/>
                  </a:cubicBezTo>
                  <a:cubicBezTo>
                    <a:pt x="1054" y="442"/>
                    <a:pt x="1054" y="190"/>
                    <a:pt x="876" y="82"/>
                  </a:cubicBezTo>
                  <a:cubicBezTo>
                    <a:pt x="791" y="28"/>
                    <a:pt x="680" y="1"/>
                    <a:pt x="568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3671461" y="1761284"/>
              <a:ext cx="43219" cy="22881"/>
            </a:xfrm>
            <a:custGeom>
              <a:avLst/>
              <a:gdLst/>
              <a:ahLst/>
              <a:cxnLst/>
              <a:rect l="l" t="t" r="r" b="b"/>
              <a:pathLst>
                <a:path w="1054" h="558" extrusionOk="0">
                  <a:moveTo>
                    <a:pt x="501" y="1"/>
                  </a:moveTo>
                  <a:cubicBezTo>
                    <a:pt x="392" y="1"/>
                    <a:pt x="285" y="28"/>
                    <a:pt x="200" y="82"/>
                  </a:cubicBezTo>
                  <a:cubicBezTo>
                    <a:pt x="0" y="190"/>
                    <a:pt x="0" y="442"/>
                    <a:pt x="308" y="533"/>
                  </a:cubicBezTo>
                  <a:cubicBezTo>
                    <a:pt x="374" y="550"/>
                    <a:pt x="438" y="558"/>
                    <a:pt x="499" y="558"/>
                  </a:cubicBezTo>
                  <a:cubicBezTo>
                    <a:pt x="824" y="558"/>
                    <a:pt x="1053" y="338"/>
                    <a:pt x="885" y="156"/>
                  </a:cubicBezTo>
                  <a:cubicBezTo>
                    <a:pt x="793" y="51"/>
                    <a:pt x="646" y="1"/>
                    <a:pt x="501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3437125" y="1674234"/>
              <a:ext cx="424894" cy="282401"/>
            </a:xfrm>
            <a:custGeom>
              <a:avLst/>
              <a:gdLst/>
              <a:ahLst/>
              <a:cxnLst/>
              <a:rect l="l" t="t" r="r" b="b"/>
              <a:pathLst>
                <a:path w="10362" h="6887" extrusionOk="0">
                  <a:moveTo>
                    <a:pt x="9945" y="87"/>
                  </a:moveTo>
                  <a:cubicBezTo>
                    <a:pt x="10128" y="87"/>
                    <a:pt x="10271" y="235"/>
                    <a:pt x="10271" y="413"/>
                  </a:cubicBezTo>
                  <a:lnTo>
                    <a:pt x="10271" y="6795"/>
                  </a:lnTo>
                  <a:lnTo>
                    <a:pt x="92" y="6795"/>
                  </a:lnTo>
                  <a:lnTo>
                    <a:pt x="92" y="413"/>
                  </a:lnTo>
                  <a:cubicBezTo>
                    <a:pt x="92" y="235"/>
                    <a:pt x="257" y="87"/>
                    <a:pt x="417" y="87"/>
                  </a:cubicBezTo>
                  <a:close/>
                  <a:moveTo>
                    <a:pt x="417" y="1"/>
                  </a:moveTo>
                  <a:cubicBezTo>
                    <a:pt x="200" y="1"/>
                    <a:pt x="1" y="196"/>
                    <a:pt x="1" y="413"/>
                  </a:cubicBezTo>
                  <a:lnTo>
                    <a:pt x="1" y="6852"/>
                  </a:lnTo>
                  <a:cubicBezTo>
                    <a:pt x="1" y="6869"/>
                    <a:pt x="40" y="6886"/>
                    <a:pt x="57" y="6886"/>
                  </a:cubicBezTo>
                  <a:lnTo>
                    <a:pt x="10306" y="6886"/>
                  </a:lnTo>
                  <a:cubicBezTo>
                    <a:pt x="10345" y="6886"/>
                    <a:pt x="10362" y="6869"/>
                    <a:pt x="10362" y="6852"/>
                  </a:cubicBezTo>
                  <a:lnTo>
                    <a:pt x="10362" y="413"/>
                  </a:lnTo>
                  <a:cubicBezTo>
                    <a:pt x="10362" y="196"/>
                    <a:pt x="10180" y="1"/>
                    <a:pt x="994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3644767" y="1683829"/>
              <a:ext cx="9636" cy="8939"/>
            </a:xfrm>
            <a:custGeom>
              <a:avLst/>
              <a:gdLst/>
              <a:ahLst/>
              <a:cxnLst/>
              <a:rect l="l" t="t" r="r" b="b"/>
              <a:pathLst>
                <a:path w="235" h="218" extrusionOk="0">
                  <a:moveTo>
                    <a:pt x="126" y="1"/>
                  </a:moveTo>
                  <a:cubicBezTo>
                    <a:pt x="57" y="1"/>
                    <a:pt x="0" y="36"/>
                    <a:pt x="0" y="109"/>
                  </a:cubicBezTo>
                  <a:cubicBezTo>
                    <a:pt x="0" y="162"/>
                    <a:pt x="57" y="218"/>
                    <a:pt x="126" y="218"/>
                  </a:cubicBezTo>
                  <a:cubicBezTo>
                    <a:pt x="183" y="218"/>
                    <a:pt x="235" y="162"/>
                    <a:pt x="235" y="109"/>
                  </a:cubicBezTo>
                  <a:cubicBezTo>
                    <a:pt x="235" y="36"/>
                    <a:pt x="183" y="1"/>
                    <a:pt x="12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3454223" y="1696499"/>
              <a:ext cx="390737" cy="238608"/>
            </a:xfrm>
            <a:custGeom>
              <a:avLst/>
              <a:gdLst/>
              <a:ahLst/>
              <a:cxnLst/>
              <a:rect l="l" t="t" r="r" b="b"/>
              <a:pathLst>
                <a:path w="9529" h="5819" extrusionOk="0">
                  <a:moveTo>
                    <a:pt x="9312" y="87"/>
                  </a:moveTo>
                  <a:cubicBezTo>
                    <a:pt x="9385" y="87"/>
                    <a:pt x="9437" y="143"/>
                    <a:pt x="9437" y="217"/>
                  </a:cubicBezTo>
                  <a:lnTo>
                    <a:pt x="9437" y="5601"/>
                  </a:lnTo>
                  <a:cubicBezTo>
                    <a:pt x="9437" y="5675"/>
                    <a:pt x="9385" y="5727"/>
                    <a:pt x="9312" y="5727"/>
                  </a:cubicBezTo>
                  <a:lnTo>
                    <a:pt x="217" y="5727"/>
                  </a:lnTo>
                  <a:cubicBezTo>
                    <a:pt x="148" y="5727"/>
                    <a:pt x="92" y="5675"/>
                    <a:pt x="92" y="5601"/>
                  </a:cubicBezTo>
                  <a:lnTo>
                    <a:pt x="92" y="217"/>
                  </a:lnTo>
                  <a:cubicBezTo>
                    <a:pt x="92" y="143"/>
                    <a:pt x="148" y="87"/>
                    <a:pt x="217" y="87"/>
                  </a:cubicBezTo>
                  <a:close/>
                  <a:moveTo>
                    <a:pt x="217" y="0"/>
                  </a:moveTo>
                  <a:cubicBezTo>
                    <a:pt x="92" y="0"/>
                    <a:pt x="0" y="87"/>
                    <a:pt x="0" y="217"/>
                  </a:cubicBezTo>
                  <a:lnTo>
                    <a:pt x="0" y="5601"/>
                  </a:lnTo>
                  <a:cubicBezTo>
                    <a:pt x="0" y="5710"/>
                    <a:pt x="92" y="5818"/>
                    <a:pt x="217" y="5818"/>
                  </a:cubicBezTo>
                  <a:lnTo>
                    <a:pt x="9312" y="5818"/>
                  </a:lnTo>
                  <a:cubicBezTo>
                    <a:pt x="9437" y="5818"/>
                    <a:pt x="9528" y="5710"/>
                    <a:pt x="9528" y="5601"/>
                  </a:cubicBezTo>
                  <a:lnTo>
                    <a:pt x="9528" y="217"/>
                  </a:lnTo>
                  <a:cubicBezTo>
                    <a:pt x="9528" y="87"/>
                    <a:pt x="9437" y="0"/>
                    <a:pt x="931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3598843" y="1729302"/>
              <a:ext cx="24275" cy="19682"/>
            </a:xfrm>
            <a:custGeom>
              <a:avLst/>
              <a:gdLst/>
              <a:ahLst/>
              <a:cxnLst/>
              <a:rect l="l" t="t" r="r" b="b"/>
              <a:pathLst>
                <a:path w="592" h="480" extrusionOk="0">
                  <a:moveTo>
                    <a:pt x="303" y="1"/>
                  </a:moveTo>
                  <a:cubicBezTo>
                    <a:pt x="280" y="1"/>
                    <a:pt x="257" y="4"/>
                    <a:pt x="235" y="11"/>
                  </a:cubicBezTo>
                  <a:cubicBezTo>
                    <a:pt x="36" y="46"/>
                    <a:pt x="1" y="319"/>
                    <a:pt x="161" y="428"/>
                  </a:cubicBezTo>
                  <a:cubicBezTo>
                    <a:pt x="207" y="463"/>
                    <a:pt x="257" y="479"/>
                    <a:pt x="306" y="479"/>
                  </a:cubicBezTo>
                  <a:cubicBezTo>
                    <a:pt x="455" y="479"/>
                    <a:pt x="591" y="334"/>
                    <a:pt x="526" y="155"/>
                  </a:cubicBezTo>
                  <a:cubicBezTo>
                    <a:pt x="481" y="54"/>
                    <a:pt x="392" y="1"/>
                    <a:pt x="30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3676094" y="1729302"/>
              <a:ext cx="24398" cy="19354"/>
            </a:xfrm>
            <a:custGeom>
              <a:avLst/>
              <a:gdLst/>
              <a:ahLst/>
              <a:cxnLst/>
              <a:rect l="l" t="t" r="r" b="b"/>
              <a:pathLst>
                <a:path w="595" h="472" extrusionOk="0">
                  <a:moveTo>
                    <a:pt x="288" y="1"/>
                  </a:moveTo>
                  <a:cubicBezTo>
                    <a:pt x="199" y="1"/>
                    <a:pt x="111" y="54"/>
                    <a:pt x="69" y="155"/>
                  </a:cubicBezTo>
                  <a:cubicBezTo>
                    <a:pt x="0" y="336"/>
                    <a:pt x="139" y="472"/>
                    <a:pt x="297" y="472"/>
                  </a:cubicBezTo>
                  <a:cubicBezTo>
                    <a:pt x="347" y="472"/>
                    <a:pt x="399" y="458"/>
                    <a:pt x="447" y="428"/>
                  </a:cubicBezTo>
                  <a:cubicBezTo>
                    <a:pt x="594" y="302"/>
                    <a:pt x="555" y="46"/>
                    <a:pt x="356" y="11"/>
                  </a:cubicBezTo>
                  <a:cubicBezTo>
                    <a:pt x="334" y="4"/>
                    <a:pt x="311" y="1"/>
                    <a:pt x="28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3629268" y="1743858"/>
              <a:ext cx="39201" cy="24193"/>
            </a:xfrm>
            <a:custGeom>
              <a:avLst/>
              <a:gdLst/>
              <a:ahLst/>
              <a:cxnLst/>
              <a:rect l="l" t="t" r="r" b="b"/>
              <a:pathLst>
                <a:path w="956" h="590" extrusionOk="0">
                  <a:moveTo>
                    <a:pt x="511" y="1"/>
                  </a:moveTo>
                  <a:cubicBezTo>
                    <a:pt x="336" y="1"/>
                    <a:pt x="184" y="31"/>
                    <a:pt x="127" y="56"/>
                  </a:cubicBezTo>
                  <a:cubicBezTo>
                    <a:pt x="1" y="108"/>
                    <a:pt x="36" y="290"/>
                    <a:pt x="109" y="398"/>
                  </a:cubicBezTo>
                  <a:cubicBezTo>
                    <a:pt x="109" y="416"/>
                    <a:pt x="127" y="433"/>
                    <a:pt x="144" y="450"/>
                  </a:cubicBezTo>
                  <a:cubicBezTo>
                    <a:pt x="224" y="546"/>
                    <a:pt x="349" y="589"/>
                    <a:pt x="478" y="589"/>
                  </a:cubicBezTo>
                  <a:cubicBezTo>
                    <a:pt x="642" y="589"/>
                    <a:pt x="811" y="520"/>
                    <a:pt x="903" y="398"/>
                  </a:cubicBezTo>
                  <a:cubicBezTo>
                    <a:pt x="938" y="342"/>
                    <a:pt x="955" y="273"/>
                    <a:pt x="955" y="181"/>
                  </a:cubicBezTo>
                  <a:cubicBezTo>
                    <a:pt x="955" y="108"/>
                    <a:pt x="921" y="56"/>
                    <a:pt x="830" y="38"/>
                  </a:cubicBezTo>
                  <a:cubicBezTo>
                    <a:pt x="724" y="11"/>
                    <a:pt x="614" y="1"/>
                    <a:pt x="51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3633737" y="1751977"/>
              <a:ext cx="32599" cy="16074"/>
            </a:xfrm>
            <a:custGeom>
              <a:avLst/>
              <a:gdLst/>
              <a:ahLst/>
              <a:cxnLst/>
              <a:rect l="l" t="t" r="r" b="b"/>
              <a:pathLst>
                <a:path w="795" h="392" extrusionOk="0">
                  <a:moveTo>
                    <a:pt x="395" y="1"/>
                  </a:moveTo>
                  <a:cubicBezTo>
                    <a:pt x="235" y="1"/>
                    <a:pt x="87" y="75"/>
                    <a:pt x="0" y="200"/>
                  </a:cubicBezTo>
                  <a:cubicBezTo>
                    <a:pt x="0" y="218"/>
                    <a:pt x="18" y="235"/>
                    <a:pt x="35" y="252"/>
                  </a:cubicBezTo>
                  <a:cubicBezTo>
                    <a:pt x="115" y="348"/>
                    <a:pt x="240" y="391"/>
                    <a:pt x="369" y="391"/>
                  </a:cubicBezTo>
                  <a:cubicBezTo>
                    <a:pt x="533" y="391"/>
                    <a:pt x="702" y="322"/>
                    <a:pt x="794" y="200"/>
                  </a:cubicBezTo>
                  <a:cubicBezTo>
                    <a:pt x="703" y="75"/>
                    <a:pt x="560" y="1"/>
                    <a:pt x="39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3403174" y="1947687"/>
              <a:ext cx="493741" cy="22266"/>
            </a:xfrm>
            <a:custGeom>
              <a:avLst/>
              <a:gdLst/>
              <a:ahLst/>
              <a:cxnLst/>
              <a:rect l="l" t="t" r="r" b="b"/>
              <a:pathLst>
                <a:path w="12041" h="543" extrusionOk="0">
                  <a:moveTo>
                    <a:pt x="161" y="0"/>
                  </a:moveTo>
                  <a:cubicBezTo>
                    <a:pt x="109" y="0"/>
                    <a:pt x="70" y="18"/>
                    <a:pt x="35" y="57"/>
                  </a:cubicBezTo>
                  <a:cubicBezTo>
                    <a:pt x="0" y="109"/>
                    <a:pt x="0" y="144"/>
                    <a:pt x="0" y="200"/>
                  </a:cubicBezTo>
                  <a:lnTo>
                    <a:pt x="52" y="417"/>
                  </a:lnTo>
                  <a:cubicBezTo>
                    <a:pt x="70" y="491"/>
                    <a:pt x="126" y="543"/>
                    <a:pt x="217" y="543"/>
                  </a:cubicBezTo>
                  <a:lnTo>
                    <a:pt x="11823" y="543"/>
                  </a:lnTo>
                  <a:cubicBezTo>
                    <a:pt x="11893" y="543"/>
                    <a:pt x="11967" y="491"/>
                    <a:pt x="11984" y="417"/>
                  </a:cubicBezTo>
                  <a:lnTo>
                    <a:pt x="12023" y="200"/>
                  </a:lnTo>
                  <a:cubicBezTo>
                    <a:pt x="12040" y="144"/>
                    <a:pt x="12023" y="109"/>
                    <a:pt x="11984" y="57"/>
                  </a:cubicBezTo>
                  <a:cubicBezTo>
                    <a:pt x="11949" y="18"/>
                    <a:pt x="11915" y="0"/>
                    <a:pt x="11858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3593718" y="1947687"/>
              <a:ext cx="111944" cy="14106"/>
            </a:xfrm>
            <a:custGeom>
              <a:avLst/>
              <a:gdLst/>
              <a:ahLst/>
              <a:cxnLst/>
              <a:rect l="l" t="t" r="r" b="b"/>
              <a:pathLst>
                <a:path w="2730" h="344" extrusionOk="0">
                  <a:moveTo>
                    <a:pt x="52" y="0"/>
                  </a:moveTo>
                  <a:cubicBezTo>
                    <a:pt x="35" y="0"/>
                    <a:pt x="17" y="0"/>
                    <a:pt x="17" y="18"/>
                  </a:cubicBezTo>
                  <a:cubicBezTo>
                    <a:pt x="0" y="35"/>
                    <a:pt x="0" y="35"/>
                    <a:pt x="0" y="57"/>
                  </a:cubicBezTo>
                  <a:lnTo>
                    <a:pt x="17" y="183"/>
                  </a:lnTo>
                  <a:cubicBezTo>
                    <a:pt x="35" y="274"/>
                    <a:pt x="109" y="343"/>
                    <a:pt x="195" y="343"/>
                  </a:cubicBezTo>
                  <a:lnTo>
                    <a:pt x="2530" y="343"/>
                  </a:lnTo>
                  <a:cubicBezTo>
                    <a:pt x="2621" y="343"/>
                    <a:pt x="2690" y="274"/>
                    <a:pt x="2712" y="183"/>
                  </a:cubicBezTo>
                  <a:lnTo>
                    <a:pt x="2729" y="57"/>
                  </a:lnTo>
                  <a:lnTo>
                    <a:pt x="2729" y="18"/>
                  </a:lnTo>
                  <a:cubicBezTo>
                    <a:pt x="2712" y="0"/>
                    <a:pt x="2690" y="0"/>
                    <a:pt x="2690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3721075" y="1949983"/>
              <a:ext cx="173492" cy="18575"/>
            </a:xfrm>
            <a:custGeom>
              <a:avLst/>
              <a:gdLst/>
              <a:ahLst/>
              <a:cxnLst/>
              <a:rect l="l" t="t" r="r" b="b"/>
              <a:pathLst>
                <a:path w="4231" h="453" extrusionOk="0">
                  <a:moveTo>
                    <a:pt x="343" y="1"/>
                  </a:moveTo>
                  <a:cubicBezTo>
                    <a:pt x="235" y="144"/>
                    <a:pt x="126" y="305"/>
                    <a:pt x="1" y="452"/>
                  </a:cubicBezTo>
                  <a:lnTo>
                    <a:pt x="4070" y="452"/>
                  </a:lnTo>
                  <a:cubicBezTo>
                    <a:pt x="4123" y="452"/>
                    <a:pt x="4162" y="396"/>
                    <a:pt x="4179" y="344"/>
                  </a:cubicBezTo>
                  <a:lnTo>
                    <a:pt x="4231" y="127"/>
                  </a:lnTo>
                  <a:cubicBezTo>
                    <a:pt x="4231" y="53"/>
                    <a:pt x="4179" y="1"/>
                    <a:pt x="4105" y="1"/>
                  </a:cubicBez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3400836" y="1946252"/>
              <a:ext cx="497514" cy="26038"/>
            </a:xfrm>
            <a:custGeom>
              <a:avLst/>
              <a:gdLst/>
              <a:ahLst/>
              <a:cxnLst/>
              <a:rect l="l" t="t" r="r" b="b"/>
              <a:pathLst>
                <a:path w="12133" h="635" extrusionOk="0">
                  <a:moveTo>
                    <a:pt x="7394" y="92"/>
                  </a:moveTo>
                  <a:lnTo>
                    <a:pt x="7377" y="200"/>
                  </a:lnTo>
                  <a:cubicBezTo>
                    <a:pt x="7359" y="270"/>
                    <a:pt x="7307" y="326"/>
                    <a:pt x="7234" y="326"/>
                  </a:cubicBezTo>
                  <a:lnTo>
                    <a:pt x="4899" y="326"/>
                  </a:lnTo>
                  <a:cubicBezTo>
                    <a:pt x="4830" y="326"/>
                    <a:pt x="4773" y="270"/>
                    <a:pt x="4773" y="200"/>
                  </a:cubicBezTo>
                  <a:lnTo>
                    <a:pt x="4756" y="92"/>
                  </a:lnTo>
                  <a:close/>
                  <a:moveTo>
                    <a:pt x="11915" y="92"/>
                  </a:moveTo>
                  <a:cubicBezTo>
                    <a:pt x="11989" y="92"/>
                    <a:pt x="12041" y="144"/>
                    <a:pt x="12041" y="218"/>
                  </a:cubicBezTo>
                  <a:lnTo>
                    <a:pt x="11989" y="435"/>
                  </a:lnTo>
                  <a:cubicBezTo>
                    <a:pt x="11972" y="487"/>
                    <a:pt x="11933" y="543"/>
                    <a:pt x="11880" y="543"/>
                  </a:cubicBezTo>
                  <a:lnTo>
                    <a:pt x="274" y="543"/>
                  </a:lnTo>
                  <a:cubicBezTo>
                    <a:pt x="200" y="543"/>
                    <a:pt x="166" y="487"/>
                    <a:pt x="148" y="435"/>
                  </a:cubicBezTo>
                  <a:lnTo>
                    <a:pt x="109" y="218"/>
                  </a:lnTo>
                  <a:cubicBezTo>
                    <a:pt x="92" y="144"/>
                    <a:pt x="148" y="92"/>
                    <a:pt x="218" y="92"/>
                  </a:cubicBezTo>
                  <a:lnTo>
                    <a:pt x="4665" y="92"/>
                  </a:lnTo>
                  <a:lnTo>
                    <a:pt x="4682" y="218"/>
                  </a:lnTo>
                  <a:cubicBezTo>
                    <a:pt x="4704" y="326"/>
                    <a:pt x="4791" y="417"/>
                    <a:pt x="4899" y="417"/>
                  </a:cubicBezTo>
                  <a:lnTo>
                    <a:pt x="7234" y="417"/>
                  </a:lnTo>
                  <a:cubicBezTo>
                    <a:pt x="7342" y="417"/>
                    <a:pt x="7451" y="326"/>
                    <a:pt x="7468" y="218"/>
                  </a:cubicBezTo>
                  <a:lnTo>
                    <a:pt x="7485" y="92"/>
                  </a:lnTo>
                  <a:close/>
                  <a:moveTo>
                    <a:pt x="218" y="1"/>
                  </a:moveTo>
                  <a:cubicBezTo>
                    <a:pt x="166" y="1"/>
                    <a:pt x="92" y="18"/>
                    <a:pt x="57" y="70"/>
                  </a:cubicBezTo>
                  <a:cubicBezTo>
                    <a:pt x="18" y="127"/>
                    <a:pt x="1" y="179"/>
                    <a:pt x="18" y="252"/>
                  </a:cubicBezTo>
                  <a:lnTo>
                    <a:pt x="57" y="452"/>
                  </a:lnTo>
                  <a:cubicBezTo>
                    <a:pt x="75" y="560"/>
                    <a:pt x="166" y="634"/>
                    <a:pt x="274" y="634"/>
                  </a:cubicBezTo>
                  <a:lnTo>
                    <a:pt x="11880" y="634"/>
                  </a:lnTo>
                  <a:cubicBezTo>
                    <a:pt x="11972" y="634"/>
                    <a:pt x="12058" y="560"/>
                    <a:pt x="12080" y="452"/>
                  </a:cubicBezTo>
                  <a:lnTo>
                    <a:pt x="12132" y="252"/>
                  </a:lnTo>
                  <a:cubicBezTo>
                    <a:pt x="12132" y="179"/>
                    <a:pt x="12115" y="127"/>
                    <a:pt x="12080" y="70"/>
                  </a:cubicBezTo>
                  <a:cubicBezTo>
                    <a:pt x="12041" y="18"/>
                    <a:pt x="11989" y="1"/>
                    <a:pt x="1191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35"/>
          <p:cNvGrpSpPr/>
          <p:nvPr/>
        </p:nvGrpSpPr>
        <p:grpSpPr>
          <a:xfrm>
            <a:off x="1776306" y="3829313"/>
            <a:ext cx="673157" cy="607186"/>
            <a:chOff x="4906066" y="3694317"/>
            <a:chExt cx="195600" cy="176400"/>
          </a:xfrm>
        </p:grpSpPr>
        <p:sp>
          <p:nvSpPr>
            <p:cNvPr id="871" name="Google Shape;871;p35"/>
            <p:cNvSpPr/>
            <p:nvPr/>
          </p:nvSpPr>
          <p:spPr>
            <a:xfrm rot="1864299">
              <a:off x="4921907" y="3728958"/>
              <a:ext cx="163919" cy="10711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4936015" y="3729171"/>
              <a:ext cx="132774" cy="108622"/>
            </a:xfrm>
            <a:custGeom>
              <a:avLst/>
              <a:gdLst/>
              <a:ahLst/>
              <a:cxnLst/>
              <a:rect l="l" t="t" r="r" b="b"/>
              <a:pathLst>
                <a:path w="3238" h="2649" extrusionOk="0">
                  <a:moveTo>
                    <a:pt x="913" y="1"/>
                  </a:moveTo>
                  <a:cubicBezTo>
                    <a:pt x="760" y="1"/>
                    <a:pt x="613" y="74"/>
                    <a:pt x="543" y="215"/>
                  </a:cubicBezTo>
                  <a:lnTo>
                    <a:pt x="131" y="917"/>
                  </a:lnTo>
                  <a:cubicBezTo>
                    <a:pt x="0" y="1134"/>
                    <a:pt x="74" y="1408"/>
                    <a:pt x="291" y="1534"/>
                  </a:cubicBezTo>
                  <a:lnTo>
                    <a:pt x="2083" y="2579"/>
                  </a:lnTo>
                  <a:cubicBezTo>
                    <a:pt x="2161" y="2626"/>
                    <a:pt x="2245" y="2648"/>
                    <a:pt x="2327" y="2648"/>
                  </a:cubicBezTo>
                  <a:cubicBezTo>
                    <a:pt x="2474" y="2648"/>
                    <a:pt x="2614" y="2575"/>
                    <a:pt x="2695" y="2436"/>
                  </a:cubicBezTo>
                  <a:lnTo>
                    <a:pt x="3111" y="1733"/>
                  </a:lnTo>
                  <a:cubicBezTo>
                    <a:pt x="3237" y="1516"/>
                    <a:pt x="3168" y="1243"/>
                    <a:pt x="2951" y="1117"/>
                  </a:cubicBezTo>
                  <a:lnTo>
                    <a:pt x="1159" y="67"/>
                  </a:lnTo>
                  <a:cubicBezTo>
                    <a:pt x="1082" y="23"/>
                    <a:pt x="997" y="1"/>
                    <a:pt x="913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5064274" y="3783131"/>
              <a:ext cx="2378" cy="16238"/>
            </a:xfrm>
            <a:custGeom>
              <a:avLst/>
              <a:gdLst/>
              <a:ahLst/>
              <a:cxnLst/>
              <a:rect l="l" t="t" r="r" b="b"/>
              <a:pathLst>
                <a:path w="58" h="396" extrusionOk="0">
                  <a:moveTo>
                    <a:pt x="1" y="1"/>
                  </a:moveTo>
                  <a:cubicBezTo>
                    <a:pt x="1" y="18"/>
                    <a:pt x="18" y="53"/>
                    <a:pt x="18" y="70"/>
                  </a:cubicBezTo>
                  <a:cubicBezTo>
                    <a:pt x="57" y="179"/>
                    <a:pt x="40" y="287"/>
                    <a:pt x="1" y="395"/>
                  </a:cubicBezTo>
                  <a:cubicBezTo>
                    <a:pt x="57" y="270"/>
                    <a:pt x="57" y="126"/>
                    <a:pt x="1" y="1"/>
                  </a:cubicBezTo>
                  <a:close/>
                </a:path>
              </a:pathLst>
            </a:custGeom>
            <a:solidFill>
              <a:srgbClr val="FD8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4938311" y="3762301"/>
              <a:ext cx="128346" cy="75654"/>
            </a:xfrm>
            <a:custGeom>
              <a:avLst/>
              <a:gdLst/>
              <a:ahLst/>
              <a:cxnLst/>
              <a:rect l="l" t="t" r="r" b="b"/>
              <a:pathLst>
                <a:path w="3130" h="1845" extrusionOk="0">
                  <a:moveTo>
                    <a:pt x="200" y="1"/>
                  </a:moveTo>
                  <a:cubicBezTo>
                    <a:pt x="161" y="1"/>
                    <a:pt x="127" y="18"/>
                    <a:pt x="109" y="36"/>
                  </a:cubicBezTo>
                  <a:lnTo>
                    <a:pt x="75" y="109"/>
                  </a:lnTo>
                  <a:cubicBezTo>
                    <a:pt x="18" y="183"/>
                    <a:pt x="1" y="253"/>
                    <a:pt x="1" y="326"/>
                  </a:cubicBezTo>
                  <a:cubicBezTo>
                    <a:pt x="1" y="491"/>
                    <a:pt x="92" y="634"/>
                    <a:pt x="235" y="726"/>
                  </a:cubicBezTo>
                  <a:lnTo>
                    <a:pt x="400" y="817"/>
                  </a:lnTo>
                  <a:lnTo>
                    <a:pt x="725" y="292"/>
                  </a:lnTo>
                  <a:lnTo>
                    <a:pt x="252" y="1"/>
                  </a:lnTo>
                  <a:close/>
                  <a:moveTo>
                    <a:pt x="2838" y="292"/>
                  </a:moveTo>
                  <a:cubicBezTo>
                    <a:pt x="2804" y="292"/>
                    <a:pt x="2765" y="309"/>
                    <a:pt x="2747" y="344"/>
                  </a:cubicBezTo>
                  <a:lnTo>
                    <a:pt x="2439" y="869"/>
                  </a:lnTo>
                  <a:cubicBezTo>
                    <a:pt x="2370" y="977"/>
                    <a:pt x="2244" y="1051"/>
                    <a:pt x="2114" y="1051"/>
                  </a:cubicBezTo>
                  <a:cubicBezTo>
                    <a:pt x="2044" y="1051"/>
                    <a:pt x="1988" y="1034"/>
                    <a:pt x="1919" y="995"/>
                  </a:cubicBezTo>
                  <a:lnTo>
                    <a:pt x="1897" y="995"/>
                  </a:lnTo>
                  <a:lnTo>
                    <a:pt x="1593" y="1520"/>
                  </a:lnTo>
                  <a:lnTo>
                    <a:pt x="2027" y="1771"/>
                  </a:lnTo>
                  <a:cubicBezTo>
                    <a:pt x="2096" y="1828"/>
                    <a:pt x="2170" y="1845"/>
                    <a:pt x="2261" y="1845"/>
                  </a:cubicBezTo>
                  <a:cubicBezTo>
                    <a:pt x="2405" y="1845"/>
                    <a:pt x="2548" y="1771"/>
                    <a:pt x="2639" y="1628"/>
                  </a:cubicBezTo>
                  <a:lnTo>
                    <a:pt x="3055" y="925"/>
                  </a:lnTo>
                  <a:cubicBezTo>
                    <a:pt x="3055" y="925"/>
                    <a:pt x="3055" y="903"/>
                    <a:pt x="3073" y="903"/>
                  </a:cubicBezTo>
                  <a:cubicBezTo>
                    <a:pt x="3129" y="778"/>
                    <a:pt x="3129" y="634"/>
                    <a:pt x="3073" y="509"/>
                  </a:cubicBezTo>
                  <a:cubicBezTo>
                    <a:pt x="3021" y="417"/>
                    <a:pt x="2964" y="361"/>
                    <a:pt x="2895" y="309"/>
                  </a:cubicBezTo>
                  <a:cubicBezTo>
                    <a:pt x="2873" y="309"/>
                    <a:pt x="2856" y="292"/>
                    <a:pt x="2838" y="292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4954671" y="3735649"/>
              <a:ext cx="84552" cy="88981"/>
            </a:xfrm>
            <a:custGeom>
              <a:avLst/>
              <a:gdLst/>
              <a:ahLst/>
              <a:cxnLst/>
              <a:rect l="l" t="t" r="r" b="b"/>
              <a:pathLst>
                <a:path w="2062" h="2170" extrusionOk="0">
                  <a:moveTo>
                    <a:pt x="869" y="0"/>
                  </a:moveTo>
                  <a:lnTo>
                    <a:pt x="1" y="1467"/>
                  </a:lnTo>
                  <a:lnTo>
                    <a:pt x="1194" y="2170"/>
                  </a:lnTo>
                  <a:lnTo>
                    <a:pt x="2062" y="707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5003630" y="3803059"/>
              <a:ext cx="12466" cy="21569"/>
            </a:xfrm>
            <a:custGeom>
              <a:avLst/>
              <a:gdLst/>
              <a:ahLst/>
              <a:cxnLst/>
              <a:rect l="l" t="t" r="r" b="b"/>
              <a:pathLst>
                <a:path w="304" h="526" extrusionOk="0">
                  <a:moveTo>
                    <a:pt x="304" y="1"/>
                  </a:moveTo>
                  <a:lnTo>
                    <a:pt x="0" y="526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CE3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4954671" y="3774234"/>
              <a:ext cx="61425" cy="50395"/>
            </a:xfrm>
            <a:custGeom>
              <a:avLst/>
              <a:gdLst/>
              <a:ahLst/>
              <a:cxnLst/>
              <a:rect l="l" t="t" r="r" b="b"/>
              <a:pathLst>
                <a:path w="1498" h="1229" extrusionOk="0">
                  <a:moveTo>
                    <a:pt x="326" y="1"/>
                  </a:moveTo>
                  <a:lnTo>
                    <a:pt x="1" y="526"/>
                  </a:lnTo>
                  <a:lnTo>
                    <a:pt x="1194" y="1229"/>
                  </a:lnTo>
                  <a:lnTo>
                    <a:pt x="1498" y="704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4976936" y="3762753"/>
              <a:ext cx="40062" cy="35264"/>
            </a:xfrm>
            <a:custGeom>
              <a:avLst/>
              <a:gdLst/>
              <a:ahLst/>
              <a:cxnLst/>
              <a:rect l="l" t="t" r="r" b="b"/>
              <a:pathLst>
                <a:path w="977" h="860" extrusionOk="0">
                  <a:moveTo>
                    <a:pt x="484" y="1"/>
                  </a:moveTo>
                  <a:cubicBezTo>
                    <a:pt x="339" y="1"/>
                    <a:pt x="198" y="76"/>
                    <a:pt x="126" y="207"/>
                  </a:cubicBezTo>
                  <a:cubicBezTo>
                    <a:pt x="0" y="406"/>
                    <a:pt x="70" y="676"/>
                    <a:pt x="269" y="806"/>
                  </a:cubicBezTo>
                  <a:cubicBezTo>
                    <a:pt x="335" y="842"/>
                    <a:pt x="409" y="859"/>
                    <a:pt x="482" y="859"/>
                  </a:cubicBezTo>
                  <a:cubicBezTo>
                    <a:pt x="629" y="859"/>
                    <a:pt x="774" y="786"/>
                    <a:pt x="846" y="641"/>
                  </a:cubicBezTo>
                  <a:cubicBezTo>
                    <a:pt x="977" y="441"/>
                    <a:pt x="903" y="190"/>
                    <a:pt x="703" y="64"/>
                  </a:cubicBezTo>
                  <a:cubicBezTo>
                    <a:pt x="635" y="21"/>
                    <a:pt x="559" y="1"/>
                    <a:pt x="484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4933882" y="3727243"/>
              <a:ext cx="137203" cy="113051"/>
            </a:xfrm>
            <a:custGeom>
              <a:avLst/>
              <a:gdLst/>
              <a:ahLst/>
              <a:cxnLst/>
              <a:rect l="l" t="t" r="r" b="b"/>
              <a:pathLst>
                <a:path w="3346" h="2757" extrusionOk="0">
                  <a:moveTo>
                    <a:pt x="977" y="97"/>
                  </a:moveTo>
                  <a:cubicBezTo>
                    <a:pt x="1050" y="97"/>
                    <a:pt x="1120" y="114"/>
                    <a:pt x="1176" y="153"/>
                  </a:cubicBezTo>
                  <a:lnTo>
                    <a:pt x="1319" y="223"/>
                  </a:lnTo>
                  <a:lnTo>
                    <a:pt x="486" y="1615"/>
                  </a:lnTo>
                  <a:lnTo>
                    <a:pt x="360" y="1542"/>
                  </a:lnTo>
                  <a:cubicBezTo>
                    <a:pt x="161" y="1416"/>
                    <a:pt x="109" y="1181"/>
                    <a:pt x="217" y="982"/>
                  </a:cubicBezTo>
                  <a:lnTo>
                    <a:pt x="634" y="279"/>
                  </a:lnTo>
                  <a:cubicBezTo>
                    <a:pt x="703" y="153"/>
                    <a:pt x="833" y="97"/>
                    <a:pt x="977" y="97"/>
                  </a:cubicBezTo>
                  <a:close/>
                  <a:moveTo>
                    <a:pt x="1393" y="279"/>
                  </a:moveTo>
                  <a:lnTo>
                    <a:pt x="2061" y="674"/>
                  </a:lnTo>
                  <a:lnTo>
                    <a:pt x="2495" y="930"/>
                  </a:lnTo>
                  <a:lnTo>
                    <a:pt x="1679" y="2322"/>
                  </a:lnTo>
                  <a:lnTo>
                    <a:pt x="1176" y="2014"/>
                  </a:lnTo>
                  <a:lnTo>
                    <a:pt x="577" y="1672"/>
                  </a:lnTo>
                  <a:lnTo>
                    <a:pt x="1393" y="279"/>
                  </a:lnTo>
                  <a:close/>
                  <a:moveTo>
                    <a:pt x="2586" y="982"/>
                  </a:moveTo>
                  <a:lnTo>
                    <a:pt x="2964" y="1199"/>
                  </a:lnTo>
                  <a:cubicBezTo>
                    <a:pt x="3163" y="1325"/>
                    <a:pt x="3237" y="1563"/>
                    <a:pt x="3129" y="1758"/>
                  </a:cubicBezTo>
                  <a:lnTo>
                    <a:pt x="2712" y="2466"/>
                  </a:lnTo>
                  <a:cubicBezTo>
                    <a:pt x="2656" y="2557"/>
                    <a:pt x="2569" y="2609"/>
                    <a:pt x="2460" y="2648"/>
                  </a:cubicBezTo>
                  <a:cubicBezTo>
                    <a:pt x="2434" y="2652"/>
                    <a:pt x="2407" y="2654"/>
                    <a:pt x="2381" y="2654"/>
                  </a:cubicBezTo>
                  <a:cubicBezTo>
                    <a:pt x="2300" y="2654"/>
                    <a:pt x="2221" y="2634"/>
                    <a:pt x="2152" y="2591"/>
                  </a:cubicBezTo>
                  <a:lnTo>
                    <a:pt x="1753" y="2357"/>
                  </a:lnTo>
                  <a:lnTo>
                    <a:pt x="2586" y="982"/>
                  </a:lnTo>
                  <a:close/>
                  <a:moveTo>
                    <a:pt x="980" y="0"/>
                  </a:moveTo>
                  <a:cubicBezTo>
                    <a:pt x="808" y="0"/>
                    <a:pt x="639" y="83"/>
                    <a:pt x="543" y="240"/>
                  </a:cubicBezTo>
                  <a:lnTo>
                    <a:pt x="126" y="947"/>
                  </a:lnTo>
                  <a:cubicBezTo>
                    <a:pt x="0" y="1181"/>
                    <a:pt x="74" y="1472"/>
                    <a:pt x="308" y="1615"/>
                  </a:cubicBezTo>
                  <a:lnTo>
                    <a:pt x="486" y="1724"/>
                  </a:lnTo>
                  <a:lnTo>
                    <a:pt x="1679" y="2409"/>
                  </a:lnTo>
                  <a:lnTo>
                    <a:pt x="2096" y="2683"/>
                  </a:lnTo>
                  <a:cubicBezTo>
                    <a:pt x="2187" y="2717"/>
                    <a:pt x="2278" y="2756"/>
                    <a:pt x="2369" y="2756"/>
                  </a:cubicBezTo>
                  <a:cubicBezTo>
                    <a:pt x="2404" y="2756"/>
                    <a:pt x="2439" y="2735"/>
                    <a:pt x="2478" y="2735"/>
                  </a:cubicBezTo>
                  <a:cubicBezTo>
                    <a:pt x="2604" y="2700"/>
                    <a:pt x="2712" y="2626"/>
                    <a:pt x="2786" y="2500"/>
                  </a:cubicBezTo>
                  <a:lnTo>
                    <a:pt x="3198" y="1797"/>
                  </a:lnTo>
                  <a:cubicBezTo>
                    <a:pt x="3346" y="1563"/>
                    <a:pt x="3254" y="1272"/>
                    <a:pt x="3020" y="1129"/>
                  </a:cubicBezTo>
                  <a:lnTo>
                    <a:pt x="2586" y="873"/>
                  </a:lnTo>
                  <a:lnTo>
                    <a:pt x="1410" y="170"/>
                  </a:lnTo>
                  <a:lnTo>
                    <a:pt x="1228" y="62"/>
                  </a:lnTo>
                  <a:cubicBezTo>
                    <a:pt x="1151" y="20"/>
                    <a:pt x="1065" y="0"/>
                    <a:pt x="98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4976936" y="3760907"/>
              <a:ext cx="42194" cy="38463"/>
            </a:xfrm>
            <a:custGeom>
              <a:avLst/>
              <a:gdLst/>
              <a:ahLst/>
              <a:cxnLst/>
              <a:rect l="l" t="t" r="r" b="b"/>
              <a:pathLst>
                <a:path w="1029" h="938" extrusionOk="0">
                  <a:moveTo>
                    <a:pt x="501" y="93"/>
                  </a:moveTo>
                  <a:cubicBezTo>
                    <a:pt x="564" y="93"/>
                    <a:pt x="628" y="109"/>
                    <a:pt x="686" y="143"/>
                  </a:cubicBezTo>
                  <a:cubicBezTo>
                    <a:pt x="868" y="252"/>
                    <a:pt x="920" y="486"/>
                    <a:pt x="812" y="668"/>
                  </a:cubicBezTo>
                  <a:cubicBezTo>
                    <a:pt x="760" y="760"/>
                    <a:pt x="686" y="812"/>
                    <a:pt x="577" y="851"/>
                  </a:cubicBezTo>
                  <a:cubicBezTo>
                    <a:pt x="555" y="855"/>
                    <a:pt x="531" y="857"/>
                    <a:pt x="507" y="857"/>
                  </a:cubicBezTo>
                  <a:cubicBezTo>
                    <a:pt x="434" y="857"/>
                    <a:pt x="355" y="837"/>
                    <a:pt x="287" y="794"/>
                  </a:cubicBezTo>
                  <a:cubicBezTo>
                    <a:pt x="109" y="703"/>
                    <a:pt x="52" y="469"/>
                    <a:pt x="161" y="287"/>
                  </a:cubicBezTo>
                  <a:cubicBezTo>
                    <a:pt x="235" y="166"/>
                    <a:pt x="367" y="93"/>
                    <a:pt x="501" y="93"/>
                  </a:cubicBezTo>
                  <a:close/>
                  <a:moveTo>
                    <a:pt x="491" y="1"/>
                  </a:moveTo>
                  <a:cubicBezTo>
                    <a:pt x="331" y="1"/>
                    <a:pt x="174" y="89"/>
                    <a:pt x="87" y="235"/>
                  </a:cubicBezTo>
                  <a:cubicBezTo>
                    <a:pt x="18" y="343"/>
                    <a:pt x="0" y="469"/>
                    <a:pt x="35" y="595"/>
                  </a:cubicBezTo>
                  <a:cubicBezTo>
                    <a:pt x="52" y="721"/>
                    <a:pt x="144" y="812"/>
                    <a:pt x="252" y="885"/>
                  </a:cubicBezTo>
                  <a:cubicBezTo>
                    <a:pt x="326" y="920"/>
                    <a:pt x="395" y="937"/>
                    <a:pt x="486" y="937"/>
                  </a:cubicBezTo>
                  <a:lnTo>
                    <a:pt x="612" y="937"/>
                  </a:lnTo>
                  <a:cubicBezTo>
                    <a:pt x="721" y="903"/>
                    <a:pt x="829" y="829"/>
                    <a:pt x="903" y="721"/>
                  </a:cubicBezTo>
                  <a:cubicBezTo>
                    <a:pt x="1029" y="486"/>
                    <a:pt x="955" y="200"/>
                    <a:pt x="721" y="70"/>
                  </a:cubicBezTo>
                  <a:cubicBezTo>
                    <a:pt x="649" y="22"/>
                    <a:pt x="569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1" name="Google Shape;881;p35"/>
          <p:cNvGrpSpPr/>
          <p:nvPr/>
        </p:nvGrpSpPr>
        <p:grpSpPr>
          <a:xfrm>
            <a:off x="7466980" y="3983071"/>
            <a:ext cx="568409" cy="666570"/>
            <a:chOff x="4109995" y="1948630"/>
            <a:chExt cx="287671" cy="337350"/>
          </a:xfrm>
        </p:grpSpPr>
        <p:sp>
          <p:nvSpPr>
            <p:cNvPr id="882" name="Google Shape;882;p35"/>
            <p:cNvSpPr/>
            <p:nvPr/>
          </p:nvSpPr>
          <p:spPr>
            <a:xfrm>
              <a:off x="4109995" y="1948630"/>
              <a:ext cx="287671" cy="337350"/>
            </a:xfrm>
            <a:custGeom>
              <a:avLst/>
              <a:gdLst/>
              <a:ahLst/>
              <a:cxnLst/>
              <a:rect l="l" t="t" r="r" b="b"/>
              <a:pathLst>
                <a:path w="3363" h="3944" extrusionOk="0">
                  <a:moveTo>
                    <a:pt x="976" y="0"/>
                  </a:moveTo>
                  <a:cubicBezTo>
                    <a:pt x="829" y="0"/>
                    <a:pt x="703" y="39"/>
                    <a:pt x="577" y="91"/>
                  </a:cubicBezTo>
                  <a:cubicBezTo>
                    <a:pt x="217" y="256"/>
                    <a:pt x="0" y="560"/>
                    <a:pt x="35" y="907"/>
                  </a:cubicBezTo>
                  <a:cubicBezTo>
                    <a:pt x="70" y="1211"/>
                    <a:pt x="326" y="1341"/>
                    <a:pt x="412" y="1393"/>
                  </a:cubicBezTo>
                  <a:cubicBezTo>
                    <a:pt x="486" y="1575"/>
                    <a:pt x="521" y="1753"/>
                    <a:pt x="542" y="1900"/>
                  </a:cubicBezTo>
                  <a:lnTo>
                    <a:pt x="378" y="1970"/>
                  </a:lnTo>
                  <a:cubicBezTo>
                    <a:pt x="126" y="2100"/>
                    <a:pt x="0" y="2386"/>
                    <a:pt x="87" y="2642"/>
                  </a:cubicBezTo>
                  <a:lnTo>
                    <a:pt x="434" y="3580"/>
                  </a:lnTo>
                  <a:cubicBezTo>
                    <a:pt x="469" y="3727"/>
                    <a:pt x="577" y="3835"/>
                    <a:pt x="720" y="3888"/>
                  </a:cubicBezTo>
                  <a:cubicBezTo>
                    <a:pt x="777" y="3922"/>
                    <a:pt x="846" y="3944"/>
                    <a:pt x="920" y="3944"/>
                  </a:cubicBezTo>
                  <a:cubicBezTo>
                    <a:pt x="1011" y="3944"/>
                    <a:pt x="1085" y="3922"/>
                    <a:pt x="1137" y="3888"/>
                  </a:cubicBezTo>
                  <a:lnTo>
                    <a:pt x="3016" y="3055"/>
                  </a:lnTo>
                  <a:cubicBezTo>
                    <a:pt x="3163" y="2985"/>
                    <a:pt x="3254" y="2877"/>
                    <a:pt x="3306" y="2729"/>
                  </a:cubicBezTo>
                  <a:cubicBezTo>
                    <a:pt x="3363" y="2586"/>
                    <a:pt x="3341" y="2443"/>
                    <a:pt x="3272" y="2317"/>
                  </a:cubicBezTo>
                  <a:lnTo>
                    <a:pt x="2781" y="1427"/>
                  </a:lnTo>
                  <a:cubicBezTo>
                    <a:pt x="2690" y="1267"/>
                    <a:pt x="2512" y="1158"/>
                    <a:pt x="2330" y="1158"/>
                  </a:cubicBezTo>
                  <a:cubicBezTo>
                    <a:pt x="2239" y="1158"/>
                    <a:pt x="2169" y="1176"/>
                    <a:pt x="2113" y="1193"/>
                  </a:cubicBezTo>
                  <a:lnTo>
                    <a:pt x="1931" y="1267"/>
                  </a:lnTo>
                  <a:cubicBezTo>
                    <a:pt x="1844" y="1176"/>
                    <a:pt x="1736" y="1015"/>
                    <a:pt x="1645" y="850"/>
                  </a:cubicBezTo>
                  <a:cubicBezTo>
                    <a:pt x="1662" y="742"/>
                    <a:pt x="1736" y="473"/>
                    <a:pt x="1519" y="234"/>
                  </a:cubicBezTo>
                  <a:cubicBezTo>
                    <a:pt x="1389" y="91"/>
                    <a:pt x="1193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147634" y="2084435"/>
              <a:ext cx="215158" cy="168342"/>
            </a:xfrm>
            <a:custGeom>
              <a:avLst/>
              <a:gdLst/>
              <a:ahLst/>
              <a:cxnLst/>
              <a:rect l="l" t="t" r="r" b="b"/>
              <a:pathLst>
                <a:path w="2422" h="1895" extrusionOk="0">
                  <a:moveTo>
                    <a:pt x="1841" y="1"/>
                  </a:moveTo>
                  <a:cubicBezTo>
                    <a:pt x="1829" y="1"/>
                    <a:pt x="1819" y="3"/>
                    <a:pt x="1809" y="8"/>
                  </a:cubicBezTo>
                  <a:lnTo>
                    <a:pt x="1484" y="151"/>
                  </a:lnTo>
                  <a:cubicBezTo>
                    <a:pt x="1445" y="173"/>
                    <a:pt x="1428" y="207"/>
                    <a:pt x="1445" y="225"/>
                  </a:cubicBezTo>
                  <a:lnTo>
                    <a:pt x="1501" y="350"/>
                  </a:lnTo>
                  <a:cubicBezTo>
                    <a:pt x="1519" y="390"/>
                    <a:pt x="1501" y="407"/>
                    <a:pt x="1467" y="407"/>
                  </a:cubicBezTo>
                  <a:lnTo>
                    <a:pt x="1228" y="298"/>
                  </a:lnTo>
                  <a:cubicBezTo>
                    <a:pt x="1219" y="290"/>
                    <a:pt x="1211" y="285"/>
                    <a:pt x="1202" y="285"/>
                  </a:cubicBezTo>
                  <a:cubicBezTo>
                    <a:pt x="1193" y="285"/>
                    <a:pt x="1185" y="290"/>
                    <a:pt x="1176" y="298"/>
                  </a:cubicBezTo>
                  <a:lnTo>
                    <a:pt x="707" y="498"/>
                  </a:lnTo>
                  <a:cubicBezTo>
                    <a:pt x="686" y="515"/>
                    <a:pt x="668" y="533"/>
                    <a:pt x="668" y="550"/>
                  </a:cubicBezTo>
                  <a:lnTo>
                    <a:pt x="577" y="802"/>
                  </a:lnTo>
                  <a:cubicBezTo>
                    <a:pt x="577" y="813"/>
                    <a:pt x="568" y="818"/>
                    <a:pt x="558" y="818"/>
                  </a:cubicBezTo>
                  <a:cubicBezTo>
                    <a:pt x="547" y="818"/>
                    <a:pt x="534" y="813"/>
                    <a:pt x="525" y="802"/>
                  </a:cubicBezTo>
                  <a:lnTo>
                    <a:pt x="469" y="676"/>
                  </a:lnTo>
                  <a:cubicBezTo>
                    <a:pt x="456" y="650"/>
                    <a:pt x="434" y="634"/>
                    <a:pt x="416" y="634"/>
                  </a:cubicBezTo>
                  <a:cubicBezTo>
                    <a:pt x="410" y="634"/>
                    <a:pt x="404" y="637"/>
                    <a:pt x="399" y="641"/>
                  </a:cubicBezTo>
                  <a:lnTo>
                    <a:pt x="74" y="784"/>
                  </a:lnTo>
                  <a:cubicBezTo>
                    <a:pt x="17" y="802"/>
                    <a:pt x="0" y="858"/>
                    <a:pt x="17" y="893"/>
                  </a:cubicBezTo>
                  <a:lnTo>
                    <a:pt x="109" y="1166"/>
                  </a:lnTo>
                  <a:lnTo>
                    <a:pt x="182" y="1327"/>
                  </a:lnTo>
                  <a:lnTo>
                    <a:pt x="360" y="1834"/>
                  </a:lnTo>
                  <a:cubicBezTo>
                    <a:pt x="376" y="1873"/>
                    <a:pt x="409" y="1895"/>
                    <a:pt x="439" y="1895"/>
                  </a:cubicBezTo>
                  <a:cubicBezTo>
                    <a:pt x="449" y="1895"/>
                    <a:pt x="460" y="1892"/>
                    <a:pt x="469" y="1886"/>
                  </a:cubicBezTo>
                  <a:lnTo>
                    <a:pt x="2352" y="1058"/>
                  </a:lnTo>
                  <a:cubicBezTo>
                    <a:pt x="2404" y="1040"/>
                    <a:pt x="2421" y="967"/>
                    <a:pt x="2386" y="932"/>
                  </a:cubicBezTo>
                  <a:lnTo>
                    <a:pt x="2135" y="459"/>
                  </a:lnTo>
                  <a:lnTo>
                    <a:pt x="2061" y="298"/>
                  </a:lnTo>
                  <a:lnTo>
                    <a:pt x="2044" y="298"/>
                  </a:lnTo>
                  <a:lnTo>
                    <a:pt x="1918" y="42"/>
                  </a:lnTo>
                  <a:cubicBezTo>
                    <a:pt x="1905" y="17"/>
                    <a:pt x="1871" y="1"/>
                    <a:pt x="1841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231228" y="2155591"/>
              <a:ext cx="99495" cy="48326"/>
            </a:xfrm>
            <a:custGeom>
              <a:avLst/>
              <a:gdLst/>
              <a:ahLst/>
              <a:cxnLst/>
              <a:rect l="l" t="t" r="r" b="b"/>
              <a:pathLst>
                <a:path w="1120" h="544" extrusionOk="0">
                  <a:moveTo>
                    <a:pt x="1046" y="1"/>
                  </a:moveTo>
                  <a:cubicBezTo>
                    <a:pt x="959" y="22"/>
                    <a:pt x="868" y="57"/>
                    <a:pt x="777" y="74"/>
                  </a:cubicBezTo>
                  <a:cubicBezTo>
                    <a:pt x="686" y="109"/>
                    <a:pt x="595" y="148"/>
                    <a:pt x="526" y="183"/>
                  </a:cubicBezTo>
                  <a:cubicBezTo>
                    <a:pt x="434" y="218"/>
                    <a:pt x="343" y="274"/>
                    <a:pt x="270" y="309"/>
                  </a:cubicBezTo>
                  <a:cubicBezTo>
                    <a:pt x="178" y="365"/>
                    <a:pt x="109" y="400"/>
                    <a:pt x="18" y="456"/>
                  </a:cubicBezTo>
                  <a:cubicBezTo>
                    <a:pt x="1" y="474"/>
                    <a:pt x="1" y="491"/>
                    <a:pt x="1" y="508"/>
                  </a:cubicBezTo>
                  <a:cubicBezTo>
                    <a:pt x="18" y="526"/>
                    <a:pt x="35" y="543"/>
                    <a:pt x="53" y="543"/>
                  </a:cubicBezTo>
                  <a:cubicBezTo>
                    <a:pt x="144" y="526"/>
                    <a:pt x="235" y="491"/>
                    <a:pt x="326" y="456"/>
                  </a:cubicBezTo>
                  <a:cubicBezTo>
                    <a:pt x="417" y="417"/>
                    <a:pt x="504" y="383"/>
                    <a:pt x="595" y="348"/>
                  </a:cubicBezTo>
                  <a:cubicBezTo>
                    <a:pt x="669" y="309"/>
                    <a:pt x="760" y="274"/>
                    <a:pt x="851" y="218"/>
                  </a:cubicBezTo>
                  <a:cubicBezTo>
                    <a:pt x="920" y="183"/>
                    <a:pt x="1012" y="131"/>
                    <a:pt x="1085" y="74"/>
                  </a:cubicBezTo>
                  <a:cubicBezTo>
                    <a:pt x="1103" y="74"/>
                    <a:pt x="1120" y="57"/>
                    <a:pt x="1103" y="40"/>
                  </a:cubicBezTo>
                  <a:cubicBezTo>
                    <a:pt x="1103" y="1"/>
                    <a:pt x="1085" y="1"/>
                    <a:pt x="1068" y="1"/>
                  </a:cubicBezTo>
                  <a:close/>
                </a:path>
              </a:pathLst>
            </a:custGeom>
            <a:solidFill>
              <a:srgbClr val="C8E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4141060" y="1978454"/>
              <a:ext cx="225197" cy="278587"/>
            </a:xfrm>
            <a:custGeom>
              <a:avLst/>
              <a:gdLst/>
              <a:ahLst/>
              <a:cxnLst/>
              <a:rect l="l" t="t" r="r" b="b"/>
              <a:pathLst>
                <a:path w="2535" h="3136" extrusionOk="0">
                  <a:moveTo>
                    <a:pt x="553" y="92"/>
                  </a:moveTo>
                  <a:cubicBezTo>
                    <a:pt x="625" y="92"/>
                    <a:pt x="694" y="114"/>
                    <a:pt x="742" y="172"/>
                  </a:cubicBezTo>
                  <a:cubicBezTo>
                    <a:pt x="781" y="207"/>
                    <a:pt x="781" y="259"/>
                    <a:pt x="760" y="333"/>
                  </a:cubicBezTo>
                  <a:cubicBezTo>
                    <a:pt x="742" y="407"/>
                    <a:pt x="708" y="515"/>
                    <a:pt x="760" y="606"/>
                  </a:cubicBezTo>
                  <a:cubicBezTo>
                    <a:pt x="868" y="802"/>
                    <a:pt x="1141" y="1292"/>
                    <a:pt x="1484" y="1452"/>
                  </a:cubicBezTo>
                  <a:lnTo>
                    <a:pt x="1519" y="1543"/>
                  </a:lnTo>
                  <a:lnTo>
                    <a:pt x="1519" y="1543"/>
                  </a:lnTo>
                  <a:lnTo>
                    <a:pt x="1324" y="1435"/>
                  </a:lnTo>
                  <a:lnTo>
                    <a:pt x="1233" y="1435"/>
                  </a:lnTo>
                  <a:lnTo>
                    <a:pt x="760" y="1652"/>
                  </a:lnTo>
                  <a:cubicBezTo>
                    <a:pt x="742" y="1652"/>
                    <a:pt x="742" y="1652"/>
                    <a:pt x="742" y="1669"/>
                  </a:cubicBezTo>
                  <a:cubicBezTo>
                    <a:pt x="708" y="1669"/>
                    <a:pt x="708" y="1708"/>
                    <a:pt x="690" y="1726"/>
                  </a:cubicBezTo>
                  <a:lnTo>
                    <a:pt x="616" y="1943"/>
                  </a:lnTo>
                  <a:lnTo>
                    <a:pt x="582" y="1852"/>
                  </a:lnTo>
                  <a:cubicBezTo>
                    <a:pt x="690" y="1491"/>
                    <a:pt x="525" y="966"/>
                    <a:pt x="434" y="749"/>
                  </a:cubicBezTo>
                  <a:cubicBezTo>
                    <a:pt x="399" y="658"/>
                    <a:pt x="308" y="606"/>
                    <a:pt x="239" y="567"/>
                  </a:cubicBezTo>
                  <a:cubicBezTo>
                    <a:pt x="165" y="533"/>
                    <a:pt x="130" y="498"/>
                    <a:pt x="109" y="441"/>
                  </a:cubicBezTo>
                  <a:cubicBezTo>
                    <a:pt x="109" y="316"/>
                    <a:pt x="217" y="190"/>
                    <a:pt x="365" y="133"/>
                  </a:cubicBezTo>
                  <a:cubicBezTo>
                    <a:pt x="423" y="109"/>
                    <a:pt x="489" y="92"/>
                    <a:pt x="553" y="92"/>
                  </a:cubicBezTo>
                  <a:close/>
                  <a:moveTo>
                    <a:pt x="1901" y="1235"/>
                  </a:moveTo>
                  <a:cubicBezTo>
                    <a:pt x="1918" y="1235"/>
                    <a:pt x="1935" y="1235"/>
                    <a:pt x="1953" y="1257"/>
                  </a:cubicBezTo>
                  <a:lnTo>
                    <a:pt x="2152" y="1617"/>
                  </a:lnTo>
                  <a:lnTo>
                    <a:pt x="274" y="2468"/>
                  </a:lnTo>
                  <a:lnTo>
                    <a:pt x="130" y="2068"/>
                  </a:lnTo>
                  <a:cubicBezTo>
                    <a:pt x="130" y="2051"/>
                    <a:pt x="148" y="2034"/>
                    <a:pt x="165" y="2016"/>
                  </a:cubicBezTo>
                  <a:lnTo>
                    <a:pt x="491" y="1869"/>
                  </a:lnTo>
                  <a:lnTo>
                    <a:pt x="491" y="1886"/>
                  </a:lnTo>
                  <a:lnTo>
                    <a:pt x="564" y="2016"/>
                  </a:lnTo>
                  <a:cubicBezTo>
                    <a:pt x="564" y="2042"/>
                    <a:pt x="583" y="2058"/>
                    <a:pt x="607" y="2058"/>
                  </a:cubicBezTo>
                  <a:cubicBezTo>
                    <a:pt x="615" y="2058"/>
                    <a:pt x="624" y="2056"/>
                    <a:pt x="634" y="2051"/>
                  </a:cubicBezTo>
                  <a:cubicBezTo>
                    <a:pt x="673" y="2051"/>
                    <a:pt x="690" y="2034"/>
                    <a:pt x="708" y="1995"/>
                  </a:cubicBezTo>
                  <a:lnTo>
                    <a:pt x="781" y="1743"/>
                  </a:lnTo>
                  <a:lnTo>
                    <a:pt x="799" y="1743"/>
                  </a:lnTo>
                  <a:lnTo>
                    <a:pt x="1267" y="1526"/>
                  </a:lnTo>
                  <a:lnTo>
                    <a:pt x="1285" y="1526"/>
                  </a:lnTo>
                  <a:lnTo>
                    <a:pt x="1519" y="1635"/>
                  </a:lnTo>
                  <a:cubicBezTo>
                    <a:pt x="1530" y="1640"/>
                    <a:pt x="1541" y="1642"/>
                    <a:pt x="1552" y="1642"/>
                  </a:cubicBezTo>
                  <a:cubicBezTo>
                    <a:pt x="1577" y="1642"/>
                    <a:pt x="1598" y="1629"/>
                    <a:pt x="1610" y="1617"/>
                  </a:cubicBezTo>
                  <a:cubicBezTo>
                    <a:pt x="1627" y="1600"/>
                    <a:pt x="1627" y="1561"/>
                    <a:pt x="1627" y="1526"/>
                  </a:cubicBezTo>
                  <a:lnTo>
                    <a:pt x="1575" y="1400"/>
                  </a:lnTo>
                  <a:lnTo>
                    <a:pt x="1575" y="1383"/>
                  </a:lnTo>
                  <a:lnTo>
                    <a:pt x="1901" y="1235"/>
                  </a:lnTo>
                  <a:close/>
                  <a:moveTo>
                    <a:pt x="2191" y="1708"/>
                  </a:moveTo>
                  <a:lnTo>
                    <a:pt x="2426" y="2142"/>
                  </a:lnTo>
                  <a:cubicBezTo>
                    <a:pt x="2443" y="2160"/>
                    <a:pt x="2443" y="2160"/>
                    <a:pt x="2426" y="2177"/>
                  </a:cubicBezTo>
                  <a:cubicBezTo>
                    <a:pt x="2426" y="2194"/>
                    <a:pt x="2426" y="2194"/>
                    <a:pt x="2408" y="2194"/>
                  </a:cubicBezTo>
                  <a:lnTo>
                    <a:pt x="525" y="3045"/>
                  </a:lnTo>
                  <a:lnTo>
                    <a:pt x="491" y="3045"/>
                  </a:lnTo>
                  <a:cubicBezTo>
                    <a:pt x="491" y="3045"/>
                    <a:pt x="473" y="3027"/>
                    <a:pt x="473" y="3010"/>
                  </a:cubicBezTo>
                  <a:lnTo>
                    <a:pt x="308" y="2537"/>
                  </a:lnTo>
                  <a:lnTo>
                    <a:pt x="2191" y="1708"/>
                  </a:lnTo>
                  <a:close/>
                  <a:moveTo>
                    <a:pt x="544" y="1"/>
                  </a:moveTo>
                  <a:cubicBezTo>
                    <a:pt x="473" y="1"/>
                    <a:pt x="398" y="15"/>
                    <a:pt x="326" y="42"/>
                  </a:cubicBezTo>
                  <a:cubicBezTo>
                    <a:pt x="130" y="133"/>
                    <a:pt x="0" y="298"/>
                    <a:pt x="22" y="459"/>
                  </a:cubicBezTo>
                  <a:cubicBezTo>
                    <a:pt x="39" y="567"/>
                    <a:pt x="130" y="606"/>
                    <a:pt x="200" y="641"/>
                  </a:cubicBezTo>
                  <a:cubicBezTo>
                    <a:pt x="274" y="676"/>
                    <a:pt x="326" y="715"/>
                    <a:pt x="347" y="784"/>
                  </a:cubicBezTo>
                  <a:cubicBezTo>
                    <a:pt x="434" y="984"/>
                    <a:pt x="582" y="1452"/>
                    <a:pt x="508" y="1778"/>
                  </a:cubicBezTo>
                  <a:cubicBezTo>
                    <a:pt x="491" y="1778"/>
                    <a:pt x="473" y="1778"/>
                    <a:pt x="434" y="1799"/>
                  </a:cubicBezTo>
                  <a:lnTo>
                    <a:pt x="130" y="1943"/>
                  </a:lnTo>
                  <a:cubicBezTo>
                    <a:pt x="57" y="1960"/>
                    <a:pt x="22" y="2034"/>
                    <a:pt x="57" y="2103"/>
                  </a:cubicBezTo>
                  <a:lnTo>
                    <a:pt x="382" y="3045"/>
                  </a:lnTo>
                  <a:cubicBezTo>
                    <a:pt x="399" y="3079"/>
                    <a:pt x="434" y="3118"/>
                    <a:pt x="456" y="3136"/>
                  </a:cubicBezTo>
                  <a:lnTo>
                    <a:pt x="564" y="3136"/>
                  </a:lnTo>
                  <a:lnTo>
                    <a:pt x="2443" y="2285"/>
                  </a:lnTo>
                  <a:cubicBezTo>
                    <a:pt x="2478" y="2268"/>
                    <a:pt x="2517" y="2251"/>
                    <a:pt x="2517" y="2212"/>
                  </a:cubicBezTo>
                  <a:cubicBezTo>
                    <a:pt x="2534" y="2177"/>
                    <a:pt x="2534" y="2125"/>
                    <a:pt x="2517" y="2103"/>
                  </a:cubicBezTo>
                  <a:lnTo>
                    <a:pt x="2027" y="1218"/>
                  </a:lnTo>
                  <a:cubicBezTo>
                    <a:pt x="2002" y="1181"/>
                    <a:pt x="1957" y="1150"/>
                    <a:pt x="1914" y="1150"/>
                  </a:cubicBezTo>
                  <a:cubicBezTo>
                    <a:pt x="1897" y="1150"/>
                    <a:pt x="1881" y="1155"/>
                    <a:pt x="1866" y="1166"/>
                  </a:cubicBezTo>
                  <a:lnTo>
                    <a:pt x="1541" y="1309"/>
                  </a:lnTo>
                  <a:cubicBezTo>
                    <a:pt x="1519" y="1309"/>
                    <a:pt x="1502" y="1327"/>
                    <a:pt x="1484" y="1344"/>
                  </a:cubicBezTo>
                  <a:cubicBezTo>
                    <a:pt x="1176" y="1183"/>
                    <a:pt x="942" y="749"/>
                    <a:pt x="833" y="567"/>
                  </a:cubicBezTo>
                  <a:cubicBezTo>
                    <a:pt x="816" y="498"/>
                    <a:pt x="833" y="424"/>
                    <a:pt x="851" y="350"/>
                  </a:cubicBezTo>
                  <a:cubicBezTo>
                    <a:pt x="868" y="281"/>
                    <a:pt x="890" y="190"/>
                    <a:pt x="816" y="99"/>
                  </a:cubicBezTo>
                  <a:cubicBezTo>
                    <a:pt x="750" y="33"/>
                    <a:pt x="652" y="1"/>
                    <a:pt x="54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35"/>
          <p:cNvSpPr/>
          <p:nvPr/>
        </p:nvSpPr>
        <p:spPr>
          <a:xfrm>
            <a:off x="869119" y="2928012"/>
            <a:ext cx="170419" cy="191559"/>
          </a:xfrm>
          <a:custGeom>
            <a:avLst/>
            <a:gdLst/>
            <a:ahLst/>
            <a:cxnLst/>
            <a:rect l="l" t="t" r="r" b="b"/>
            <a:pathLst>
              <a:path w="1016" h="1142" extrusionOk="0">
                <a:moveTo>
                  <a:pt x="508" y="0"/>
                </a:moveTo>
                <a:cubicBezTo>
                  <a:pt x="491" y="0"/>
                  <a:pt x="473" y="17"/>
                  <a:pt x="452" y="39"/>
                </a:cubicBezTo>
                <a:cubicBezTo>
                  <a:pt x="417" y="148"/>
                  <a:pt x="382" y="273"/>
                  <a:pt x="365" y="434"/>
                </a:cubicBezTo>
                <a:cubicBezTo>
                  <a:pt x="274" y="434"/>
                  <a:pt x="148" y="473"/>
                  <a:pt x="39" y="525"/>
                </a:cubicBezTo>
                <a:cubicBezTo>
                  <a:pt x="18" y="525"/>
                  <a:pt x="0" y="542"/>
                  <a:pt x="0" y="581"/>
                </a:cubicBezTo>
                <a:cubicBezTo>
                  <a:pt x="0" y="599"/>
                  <a:pt x="18" y="616"/>
                  <a:pt x="39" y="633"/>
                </a:cubicBezTo>
                <a:cubicBezTo>
                  <a:pt x="126" y="668"/>
                  <a:pt x="235" y="707"/>
                  <a:pt x="365" y="725"/>
                </a:cubicBezTo>
                <a:cubicBezTo>
                  <a:pt x="382" y="833"/>
                  <a:pt x="417" y="1124"/>
                  <a:pt x="491" y="1141"/>
                </a:cubicBezTo>
                <a:lnTo>
                  <a:pt x="543" y="1141"/>
                </a:lnTo>
                <a:cubicBezTo>
                  <a:pt x="543" y="1141"/>
                  <a:pt x="560" y="1124"/>
                  <a:pt x="560" y="1102"/>
                </a:cubicBezTo>
                <a:cubicBezTo>
                  <a:pt x="616" y="1015"/>
                  <a:pt x="651" y="868"/>
                  <a:pt x="651" y="725"/>
                </a:cubicBezTo>
                <a:cubicBezTo>
                  <a:pt x="760" y="707"/>
                  <a:pt x="885" y="690"/>
                  <a:pt x="977" y="633"/>
                </a:cubicBezTo>
                <a:cubicBezTo>
                  <a:pt x="994" y="616"/>
                  <a:pt x="1016" y="616"/>
                  <a:pt x="1016" y="599"/>
                </a:cubicBezTo>
                <a:lnTo>
                  <a:pt x="1016" y="560"/>
                </a:lnTo>
                <a:cubicBezTo>
                  <a:pt x="1016" y="542"/>
                  <a:pt x="994" y="525"/>
                  <a:pt x="977" y="525"/>
                </a:cubicBezTo>
                <a:cubicBezTo>
                  <a:pt x="868" y="473"/>
                  <a:pt x="742" y="434"/>
                  <a:pt x="651" y="434"/>
                </a:cubicBezTo>
                <a:cubicBezTo>
                  <a:pt x="651" y="273"/>
                  <a:pt x="616" y="148"/>
                  <a:pt x="560" y="39"/>
                </a:cubicBezTo>
                <a:cubicBezTo>
                  <a:pt x="560" y="17"/>
                  <a:pt x="543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5"/>
          <p:cNvSpPr/>
          <p:nvPr/>
        </p:nvSpPr>
        <p:spPr>
          <a:xfrm>
            <a:off x="713214" y="3263649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35"/>
          <p:cNvSpPr/>
          <p:nvPr/>
        </p:nvSpPr>
        <p:spPr>
          <a:xfrm>
            <a:off x="7816794" y="3775401"/>
            <a:ext cx="172599" cy="193740"/>
          </a:xfrm>
          <a:custGeom>
            <a:avLst/>
            <a:gdLst/>
            <a:ahLst/>
            <a:cxnLst/>
            <a:rect l="l" t="t" r="r" b="b"/>
            <a:pathLst>
              <a:path w="1029" h="1155" extrusionOk="0">
                <a:moveTo>
                  <a:pt x="504" y="1"/>
                </a:moveTo>
                <a:cubicBezTo>
                  <a:pt x="487" y="1"/>
                  <a:pt x="469" y="18"/>
                  <a:pt x="452" y="35"/>
                </a:cubicBezTo>
                <a:cubicBezTo>
                  <a:pt x="413" y="144"/>
                  <a:pt x="378" y="287"/>
                  <a:pt x="361" y="434"/>
                </a:cubicBezTo>
                <a:cubicBezTo>
                  <a:pt x="270" y="452"/>
                  <a:pt x="144" y="469"/>
                  <a:pt x="35" y="526"/>
                </a:cubicBezTo>
                <a:cubicBezTo>
                  <a:pt x="18" y="543"/>
                  <a:pt x="1" y="560"/>
                  <a:pt x="1" y="578"/>
                </a:cubicBezTo>
                <a:cubicBezTo>
                  <a:pt x="1" y="595"/>
                  <a:pt x="18" y="634"/>
                  <a:pt x="35" y="634"/>
                </a:cubicBezTo>
                <a:cubicBezTo>
                  <a:pt x="126" y="686"/>
                  <a:pt x="235" y="703"/>
                  <a:pt x="361" y="721"/>
                </a:cubicBezTo>
                <a:cubicBezTo>
                  <a:pt x="378" y="829"/>
                  <a:pt x="413" y="1120"/>
                  <a:pt x="487" y="1137"/>
                </a:cubicBezTo>
                <a:cubicBezTo>
                  <a:pt x="487" y="1155"/>
                  <a:pt x="504" y="1155"/>
                  <a:pt x="504" y="1155"/>
                </a:cubicBezTo>
                <a:cubicBezTo>
                  <a:pt x="521" y="1155"/>
                  <a:pt x="521" y="1155"/>
                  <a:pt x="543" y="1137"/>
                </a:cubicBezTo>
                <a:lnTo>
                  <a:pt x="560" y="1120"/>
                </a:lnTo>
                <a:cubicBezTo>
                  <a:pt x="612" y="1012"/>
                  <a:pt x="651" y="886"/>
                  <a:pt x="651" y="721"/>
                </a:cubicBezTo>
                <a:cubicBezTo>
                  <a:pt x="760" y="703"/>
                  <a:pt x="868" y="686"/>
                  <a:pt x="977" y="634"/>
                </a:cubicBezTo>
                <a:cubicBezTo>
                  <a:pt x="994" y="634"/>
                  <a:pt x="1012" y="612"/>
                  <a:pt x="1012" y="612"/>
                </a:cubicBezTo>
                <a:cubicBezTo>
                  <a:pt x="1029" y="578"/>
                  <a:pt x="1012" y="543"/>
                  <a:pt x="977" y="526"/>
                </a:cubicBezTo>
                <a:cubicBezTo>
                  <a:pt x="868" y="469"/>
                  <a:pt x="738" y="452"/>
                  <a:pt x="651" y="434"/>
                </a:cubicBezTo>
                <a:cubicBezTo>
                  <a:pt x="651" y="287"/>
                  <a:pt x="612" y="144"/>
                  <a:pt x="560" y="35"/>
                </a:cubicBezTo>
                <a:cubicBezTo>
                  <a:pt x="560" y="18"/>
                  <a:pt x="543" y="1"/>
                  <a:pt x="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35"/>
          <p:cNvSpPr/>
          <p:nvPr/>
        </p:nvSpPr>
        <p:spPr>
          <a:xfrm>
            <a:off x="1017302" y="1471257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5"/>
          <p:cNvSpPr/>
          <p:nvPr/>
        </p:nvSpPr>
        <p:spPr>
          <a:xfrm>
            <a:off x="7198208" y="4060037"/>
            <a:ext cx="142072" cy="160863"/>
          </a:xfrm>
          <a:custGeom>
            <a:avLst/>
            <a:gdLst/>
            <a:ahLst/>
            <a:cxnLst/>
            <a:rect l="l" t="t" r="r" b="b"/>
            <a:pathLst>
              <a:path w="847" h="959" extrusionOk="0">
                <a:moveTo>
                  <a:pt x="413" y="0"/>
                </a:moveTo>
                <a:cubicBezTo>
                  <a:pt x="396" y="0"/>
                  <a:pt x="378" y="0"/>
                  <a:pt x="361" y="39"/>
                </a:cubicBezTo>
                <a:cubicBezTo>
                  <a:pt x="326" y="109"/>
                  <a:pt x="304" y="217"/>
                  <a:pt x="287" y="347"/>
                </a:cubicBezTo>
                <a:cubicBezTo>
                  <a:pt x="218" y="365"/>
                  <a:pt x="109" y="382"/>
                  <a:pt x="18" y="417"/>
                </a:cubicBezTo>
                <a:cubicBezTo>
                  <a:pt x="1" y="434"/>
                  <a:pt x="1" y="456"/>
                  <a:pt x="1" y="473"/>
                </a:cubicBezTo>
                <a:cubicBezTo>
                  <a:pt x="1" y="490"/>
                  <a:pt x="1" y="508"/>
                  <a:pt x="18" y="525"/>
                </a:cubicBezTo>
                <a:cubicBezTo>
                  <a:pt x="87" y="564"/>
                  <a:pt x="196" y="581"/>
                  <a:pt x="287" y="599"/>
                </a:cubicBezTo>
                <a:cubicBezTo>
                  <a:pt x="304" y="690"/>
                  <a:pt x="343" y="924"/>
                  <a:pt x="396" y="942"/>
                </a:cubicBezTo>
                <a:cubicBezTo>
                  <a:pt x="396" y="959"/>
                  <a:pt x="413" y="959"/>
                  <a:pt x="413" y="959"/>
                </a:cubicBezTo>
                <a:cubicBezTo>
                  <a:pt x="435" y="959"/>
                  <a:pt x="469" y="942"/>
                  <a:pt x="469" y="924"/>
                </a:cubicBezTo>
                <a:cubicBezTo>
                  <a:pt x="504" y="833"/>
                  <a:pt x="543" y="725"/>
                  <a:pt x="543" y="599"/>
                </a:cubicBezTo>
                <a:cubicBezTo>
                  <a:pt x="612" y="599"/>
                  <a:pt x="721" y="564"/>
                  <a:pt x="812" y="525"/>
                </a:cubicBezTo>
                <a:cubicBezTo>
                  <a:pt x="829" y="525"/>
                  <a:pt x="829" y="508"/>
                  <a:pt x="829" y="508"/>
                </a:cubicBezTo>
                <a:cubicBezTo>
                  <a:pt x="847" y="473"/>
                  <a:pt x="829" y="434"/>
                  <a:pt x="812" y="417"/>
                </a:cubicBezTo>
                <a:cubicBezTo>
                  <a:pt x="721" y="382"/>
                  <a:pt x="612" y="365"/>
                  <a:pt x="543" y="347"/>
                </a:cubicBezTo>
                <a:cubicBezTo>
                  <a:pt x="521" y="217"/>
                  <a:pt x="504" y="109"/>
                  <a:pt x="469" y="39"/>
                </a:cubicBezTo>
                <a:cubicBezTo>
                  <a:pt x="452" y="0"/>
                  <a:pt x="435" y="0"/>
                  <a:pt x="4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5"/>
          <p:cNvSpPr/>
          <p:nvPr/>
        </p:nvSpPr>
        <p:spPr>
          <a:xfrm>
            <a:off x="6600156" y="635365"/>
            <a:ext cx="142910" cy="161030"/>
          </a:xfrm>
          <a:custGeom>
            <a:avLst/>
            <a:gdLst/>
            <a:ahLst/>
            <a:cxnLst/>
            <a:rect l="l" t="t" r="r" b="b"/>
            <a:pathLst>
              <a:path w="852" h="960" extrusionOk="0">
                <a:moveTo>
                  <a:pt x="417" y="1"/>
                </a:moveTo>
                <a:cubicBezTo>
                  <a:pt x="400" y="1"/>
                  <a:pt x="383" y="18"/>
                  <a:pt x="383" y="36"/>
                </a:cubicBezTo>
                <a:cubicBezTo>
                  <a:pt x="326" y="109"/>
                  <a:pt x="309" y="218"/>
                  <a:pt x="291" y="344"/>
                </a:cubicBezTo>
                <a:cubicBezTo>
                  <a:pt x="218" y="361"/>
                  <a:pt x="109" y="378"/>
                  <a:pt x="40" y="417"/>
                </a:cubicBezTo>
                <a:cubicBezTo>
                  <a:pt x="1" y="435"/>
                  <a:pt x="1" y="452"/>
                  <a:pt x="1" y="469"/>
                </a:cubicBezTo>
                <a:cubicBezTo>
                  <a:pt x="1" y="487"/>
                  <a:pt x="1" y="526"/>
                  <a:pt x="40" y="526"/>
                </a:cubicBezTo>
                <a:cubicBezTo>
                  <a:pt x="109" y="561"/>
                  <a:pt x="200" y="578"/>
                  <a:pt x="291" y="595"/>
                </a:cubicBezTo>
                <a:cubicBezTo>
                  <a:pt x="309" y="686"/>
                  <a:pt x="343" y="921"/>
                  <a:pt x="400" y="938"/>
                </a:cubicBezTo>
                <a:cubicBezTo>
                  <a:pt x="400" y="960"/>
                  <a:pt x="417" y="960"/>
                  <a:pt x="417" y="960"/>
                </a:cubicBezTo>
                <a:cubicBezTo>
                  <a:pt x="435" y="960"/>
                  <a:pt x="474" y="938"/>
                  <a:pt x="474" y="921"/>
                </a:cubicBezTo>
                <a:cubicBezTo>
                  <a:pt x="508" y="830"/>
                  <a:pt x="543" y="721"/>
                  <a:pt x="543" y="595"/>
                </a:cubicBezTo>
                <a:cubicBezTo>
                  <a:pt x="617" y="595"/>
                  <a:pt x="725" y="561"/>
                  <a:pt x="816" y="526"/>
                </a:cubicBezTo>
                <a:cubicBezTo>
                  <a:pt x="834" y="526"/>
                  <a:pt x="834" y="504"/>
                  <a:pt x="834" y="504"/>
                </a:cubicBezTo>
                <a:cubicBezTo>
                  <a:pt x="851" y="469"/>
                  <a:pt x="851" y="435"/>
                  <a:pt x="816" y="435"/>
                </a:cubicBezTo>
                <a:cubicBezTo>
                  <a:pt x="725" y="378"/>
                  <a:pt x="617" y="361"/>
                  <a:pt x="543" y="361"/>
                </a:cubicBezTo>
                <a:cubicBezTo>
                  <a:pt x="543" y="218"/>
                  <a:pt x="508" y="109"/>
                  <a:pt x="474" y="36"/>
                </a:cubicBezTo>
                <a:cubicBezTo>
                  <a:pt x="474" y="18"/>
                  <a:pt x="452" y="1"/>
                  <a:pt x="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35"/>
          <p:cNvSpPr/>
          <p:nvPr/>
        </p:nvSpPr>
        <p:spPr>
          <a:xfrm>
            <a:off x="1188383" y="1672632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3" name="Google Shape;893;p35"/>
          <p:cNvGrpSpPr/>
          <p:nvPr/>
        </p:nvGrpSpPr>
        <p:grpSpPr>
          <a:xfrm rot="-1693502">
            <a:off x="654667" y="224647"/>
            <a:ext cx="828136" cy="1106445"/>
            <a:chOff x="3216361" y="2904629"/>
            <a:chExt cx="218680" cy="292161"/>
          </a:xfrm>
        </p:grpSpPr>
        <p:sp>
          <p:nvSpPr>
            <p:cNvPr id="894" name="Google Shape;894;p35"/>
            <p:cNvSpPr/>
            <p:nvPr/>
          </p:nvSpPr>
          <p:spPr>
            <a:xfrm>
              <a:off x="3216361" y="2904629"/>
              <a:ext cx="218680" cy="292161"/>
            </a:xfrm>
            <a:custGeom>
              <a:avLst/>
              <a:gdLst/>
              <a:ahLst/>
              <a:cxnLst/>
              <a:rect l="l" t="t" r="r" b="b"/>
              <a:pathLst>
                <a:path w="5333" h="7125" extrusionOk="0">
                  <a:moveTo>
                    <a:pt x="2873" y="1"/>
                  </a:moveTo>
                  <a:cubicBezTo>
                    <a:pt x="2803" y="1"/>
                    <a:pt x="2730" y="18"/>
                    <a:pt x="2656" y="57"/>
                  </a:cubicBezTo>
                  <a:cubicBezTo>
                    <a:pt x="2513" y="148"/>
                    <a:pt x="2421" y="309"/>
                    <a:pt x="2421" y="491"/>
                  </a:cubicBezTo>
                  <a:cubicBezTo>
                    <a:pt x="2421" y="526"/>
                    <a:pt x="2404" y="669"/>
                    <a:pt x="2369" y="816"/>
                  </a:cubicBezTo>
                  <a:cubicBezTo>
                    <a:pt x="2313" y="1103"/>
                    <a:pt x="2261" y="1320"/>
                    <a:pt x="2205" y="1519"/>
                  </a:cubicBezTo>
                  <a:cubicBezTo>
                    <a:pt x="1554" y="1051"/>
                    <a:pt x="812" y="799"/>
                    <a:pt x="560" y="799"/>
                  </a:cubicBezTo>
                  <a:cubicBezTo>
                    <a:pt x="287" y="799"/>
                    <a:pt x="53" y="1016"/>
                    <a:pt x="53" y="1285"/>
                  </a:cubicBezTo>
                  <a:cubicBezTo>
                    <a:pt x="53" y="1341"/>
                    <a:pt x="70" y="1393"/>
                    <a:pt x="70" y="1450"/>
                  </a:cubicBezTo>
                  <a:cubicBezTo>
                    <a:pt x="109" y="1537"/>
                    <a:pt x="144" y="1628"/>
                    <a:pt x="217" y="1736"/>
                  </a:cubicBezTo>
                  <a:cubicBezTo>
                    <a:pt x="161" y="1793"/>
                    <a:pt x="126" y="1862"/>
                    <a:pt x="92" y="1971"/>
                  </a:cubicBezTo>
                  <a:cubicBezTo>
                    <a:pt x="0" y="2352"/>
                    <a:pt x="235" y="3094"/>
                    <a:pt x="829" y="3420"/>
                  </a:cubicBezTo>
                  <a:cubicBezTo>
                    <a:pt x="977" y="3489"/>
                    <a:pt x="1068" y="3598"/>
                    <a:pt x="1137" y="3745"/>
                  </a:cubicBezTo>
                  <a:cubicBezTo>
                    <a:pt x="1046" y="3854"/>
                    <a:pt x="977" y="3997"/>
                    <a:pt x="977" y="4162"/>
                  </a:cubicBezTo>
                  <a:lnTo>
                    <a:pt x="977" y="4396"/>
                  </a:lnTo>
                  <a:lnTo>
                    <a:pt x="977" y="4648"/>
                  </a:lnTo>
                  <a:cubicBezTo>
                    <a:pt x="994" y="4921"/>
                    <a:pt x="1029" y="5190"/>
                    <a:pt x="1085" y="5463"/>
                  </a:cubicBezTo>
                  <a:cubicBezTo>
                    <a:pt x="1120" y="5732"/>
                    <a:pt x="1194" y="5984"/>
                    <a:pt x="1263" y="6240"/>
                  </a:cubicBezTo>
                  <a:cubicBezTo>
                    <a:pt x="1319" y="6383"/>
                    <a:pt x="1372" y="6548"/>
                    <a:pt x="1428" y="6708"/>
                  </a:cubicBezTo>
                  <a:cubicBezTo>
                    <a:pt x="1536" y="6960"/>
                    <a:pt x="1771" y="7125"/>
                    <a:pt x="2061" y="7125"/>
                  </a:cubicBezTo>
                  <a:lnTo>
                    <a:pt x="3671" y="7125"/>
                  </a:lnTo>
                  <a:cubicBezTo>
                    <a:pt x="3940" y="7125"/>
                    <a:pt x="4174" y="6960"/>
                    <a:pt x="4283" y="6708"/>
                  </a:cubicBezTo>
                  <a:cubicBezTo>
                    <a:pt x="4448" y="6309"/>
                    <a:pt x="4556" y="5897"/>
                    <a:pt x="4626" y="5463"/>
                  </a:cubicBezTo>
                  <a:cubicBezTo>
                    <a:pt x="4682" y="5190"/>
                    <a:pt x="4717" y="4921"/>
                    <a:pt x="4734" y="4648"/>
                  </a:cubicBezTo>
                  <a:lnTo>
                    <a:pt x="4734" y="4396"/>
                  </a:lnTo>
                  <a:lnTo>
                    <a:pt x="4734" y="4162"/>
                  </a:lnTo>
                  <a:cubicBezTo>
                    <a:pt x="4734" y="3945"/>
                    <a:pt x="4626" y="3762"/>
                    <a:pt x="4465" y="3637"/>
                  </a:cubicBezTo>
                  <a:cubicBezTo>
                    <a:pt x="4500" y="3619"/>
                    <a:pt x="4517" y="3580"/>
                    <a:pt x="4539" y="3563"/>
                  </a:cubicBezTo>
                  <a:cubicBezTo>
                    <a:pt x="4734" y="3329"/>
                    <a:pt x="5333" y="2552"/>
                    <a:pt x="5224" y="1793"/>
                  </a:cubicBezTo>
                  <a:cubicBezTo>
                    <a:pt x="5207" y="1719"/>
                    <a:pt x="5168" y="1502"/>
                    <a:pt x="5025" y="1393"/>
                  </a:cubicBezTo>
                  <a:cubicBezTo>
                    <a:pt x="5042" y="1302"/>
                    <a:pt x="5042" y="1211"/>
                    <a:pt x="5042" y="1124"/>
                  </a:cubicBezTo>
                  <a:cubicBezTo>
                    <a:pt x="5042" y="777"/>
                    <a:pt x="4808" y="669"/>
                    <a:pt x="4734" y="652"/>
                  </a:cubicBezTo>
                  <a:cubicBezTo>
                    <a:pt x="4682" y="617"/>
                    <a:pt x="4626" y="617"/>
                    <a:pt x="4574" y="617"/>
                  </a:cubicBezTo>
                  <a:cubicBezTo>
                    <a:pt x="4357" y="617"/>
                    <a:pt x="4231" y="760"/>
                    <a:pt x="4105" y="886"/>
                  </a:cubicBezTo>
                  <a:cubicBezTo>
                    <a:pt x="4014" y="977"/>
                    <a:pt x="3905" y="1085"/>
                    <a:pt x="3780" y="1177"/>
                  </a:cubicBezTo>
                  <a:cubicBezTo>
                    <a:pt x="3740" y="1194"/>
                    <a:pt x="3723" y="1211"/>
                    <a:pt x="3688" y="1233"/>
                  </a:cubicBezTo>
                  <a:cubicBezTo>
                    <a:pt x="3615" y="908"/>
                    <a:pt x="3506" y="582"/>
                    <a:pt x="3324" y="309"/>
                  </a:cubicBezTo>
                  <a:lnTo>
                    <a:pt x="3324" y="291"/>
                  </a:lnTo>
                  <a:cubicBezTo>
                    <a:pt x="3289" y="235"/>
                    <a:pt x="3237" y="166"/>
                    <a:pt x="3163" y="109"/>
                  </a:cubicBezTo>
                  <a:cubicBezTo>
                    <a:pt x="3072" y="40"/>
                    <a:pt x="2981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3236986" y="2955884"/>
              <a:ext cx="96485" cy="143805"/>
            </a:xfrm>
            <a:custGeom>
              <a:avLst/>
              <a:gdLst/>
              <a:ahLst/>
              <a:cxnLst/>
              <a:rect l="l" t="t" r="r" b="b"/>
              <a:pathLst>
                <a:path w="2353" h="3507" extrusionOk="0">
                  <a:moveTo>
                    <a:pt x="57" y="0"/>
                  </a:moveTo>
                  <a:cubicBezTo>
                    <a:pt x="1" y="0"/>
                    <a:pt x="1" y="35"/>
                    <a:pt x="1" y="52"/>
                  </a:cubicBezTo>
                  <a:lnTo>
                    <a:pt x="1" y="91"/>
                  </a:lnTo>
                  <a:cubicBezTo>
                    <a:pt x="40" y="217"/>
                    <a:pt x="200" y="395"/>
                    <a:pt x="435" y="612"/>
                  </a:cubicBezTo>
                  <a:cubicBezTo>
                    <a:pt x="834" y="1011"/>
                    <a:pt x="1359" y="1554"/>
                    <a:pt x="1485" y="2187"/>
                  </a:cubicBezTo>
                  <a:cubicBezTo>
                    <a:pt x="1502" y="2222"/>
                    <a:pt x="1628" y="3163"/>
                    <a:pt x="1884" y="3471"/>
                  </a:cubicBezTo>
                  <a:cubicBezTo>
                    <a:pt x="1884" y="3489"/>
                    <a:pt x="1901" y="3489"/>
                    <a:pt x="1901" y="3506"/>
                  </a:cubicBezTo>
                  <a:lnTo>
                    <a:pt x="1936" y="3506"/>
                  </a:lnTo>
                  <a:cubicBezTo>
                    <a:pt x="1975" y="3506"/>
                    <a:pt x="1992" y="3506"/>
                    <a:pt x="1992" y="3471"/>
                  </a:cubicBezTo>
                  <a:cubicBezTo>
                    <a:pt x="2010" y="3471"/>
                    <a:pt x="2010" y="3454"/>
                    <a:pt x="2010" y="3380"/>
                  </a:cubicBezTo>
                  <a:cubicBezTo>
                    <a:pt x="2010" y="3181"/>
                    <a:pt x="2062" y="2981"/>
                    <a:pt x="2135" y="2803"/>
                  </a:cubicBezTo>
                  <a:lnTo>
                    <a:pt x="2170" y="2729"/>
                  </a:lnTo>
                  <a:cubicBezTo>
                    <a:pt x="2244" y="2530"/>
                    <a:pt x="2318" y="2313"/>
                    <a:pt x="2335" y="2096"/>
                  </a:cubicBezTo>
                  <a:cubicBezTo>
                    <a:pt x="2352" y="1718"/>
                    <a:pt x="2192" y="1354"/>
                    <a:pt x="1866" y="994"/>
                  </a:cubicBezTo>
                  <a:cubicBezTo>
                    <a:pt x="1250" y="360"/>
                    <a:pt x="257" y="0"/>
                    <a:pt x="5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3239323" y="2959615"/>
              <a:ext cx="67453" cy="79222"/>
            </a:xfrm>
            <a:custGeom>
              <a:avLst/>
              <a:gdLst/>
              <a:ahLst/>
              <a:cxnLst/>
              <a:rect l="l" t="t" r="r" b="b"/>
              <a:pathLst>
                <a:path w="1645" h="1932" extrusionOk="0">
                  <a:moveTo>
                    <a:pt x="0" y="0"/>
                  </a:moveTo>
                  <a:lnTo>
                    <a:pt x="0" y="0"/>
                  </a:lnTo>
                  <a:cubicBezTo>
                    <a:pt x="52" y="269"/>
                    <a:pt x="903" y="829"/>
                    <a:pt x="1302" y="1606"/>
                  </a:cubicBezTo>
                  <a:cubicBezTo>
                    <a:pt x="1428" y="1714"/>
                    <a:pt x="1519" y="1823"/>
                    <a:pt x="1571" y="1931"/>
                  </a:cubicBezTo>
                  <a:cubicBezTo>
                    <a:pt x="1571" y="1862"/>
                    <a:pt x="1592" y="1805"/>
                    <a:pt x="1592" y="1736"/>
                  </a:cubicBezTo>
                  <a:cubicBezTo>
                    <a:pt x="1610" y="1627"/>
                    <a:pt x="1627" y="1536"/>
                    <a:pt x="1645" y="1445"/>
                  </a:cubicBezTo>
                  <a:cubicBezTo>
                    <a:pt x="1501" y="1211"/>
                    <a:pt x="1337" y="994"/>
                    <a:pt x="1137" y="812"/>
                  </a:cubicBezTo>
                  <a:cubicBezTo>
                    <a:pt x="942" y="612"/>
                    <a:pt x="703" y="452"/>
                    <a:pt x="451" y="269"/>
                  </a:cubicBezTo>
                  <a:cubicBezTo>
                    <a:pt x="308" y="161"/>
                    <a:pt x="161" y="52"/>
                    <a:pt x="0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3234854" y="2953546"/>
              <a:ext cx="100052" cy="148438"/>
            </a:xfrm>
            <a:custGeom>
              <a:avLst/>
              <a:gdLst/>
              <a:ahLst/>
              <a:cxnLst/>
              <a:rect l="l" t="t" r="r" b="b"/>
              <a:pathLst>
                <a:path w="2440" h="3620" extrusionOk="0">
                  <a:moveTo>
                    <a:pt x="109" y="92"/>
                  </a:moveTo>
                  <a:cubicBezTo>
                    <a:pt x="343" y="92"/>
                    <a:pt x="2404" y="869"/>
                    <a:pt x="2331" y="2153"/>
                  </a:cubicBezTo>
                  <a:cubicBezTo>
                    <a:pt x="2313" y="2387"/>
                    <a:pt x="2222" y="2622"/>
                    <a:pt x="2153" y="2838"/>
                  </a:cubicBezTo>
                  <a:cubicBezTo>
                    <a:pt x="2079" y="3038"/>
                    <a:pt x="2005" y="3238"/>
                    <a:pt x="2005" y="3437"/>
                  </a:cubicBezTo>
                  <a:lnTo>
                    <a:pt x="2005" y="3511"/>
                  </a:lnTo>
                  <a:cubicBezTo>
                    <a:pt x="2005" y="3528"/>
                    <a:pt x="2005" y="3528"/>
                    <a:pt x="1988" y="3528"/>
                  </a:cubicBezTo>
                  <a:lnTo>
                    <a:pt x="1970" y="3511"/>
                  </a:lnTo>
                  <a:cubicBezTo>
                    <a:pt x="1736" y="3203"/>
                    <a:pt x="1593" y="2244"/>
                    <a:pt x="1593" y="2244"/>
                  </a:cubicBezTo>
                  <a:cubicBezTo>
                    <a:pt x="1376" y="1211"/>
                    <a:pt x="183" y="474"/>
                    <a:pt x="109" y="148"/>
                  </a:cubicBezTo>
                  <a:cubicBezTo>
                    <a:pt x="92" y="127"/>
                    <a:pt x="92" y="109"/>
                    <a:pt x="92" y="109"/>
                  </a:cubicBezTo>
                  <a:cubicBezTo>
                    <a:pt x="92" y="92"/>
                    <a:pt x="109" y="92"/>
                    <a:pt x="109" y="92"/>
                  </a:cubicBezTo>
                  <a:close/>
                  <a:moveTo>
                    <a:pt x="109" y="1"/>
                  </a:moveTo>
                  <a:cubicBezTo>
                    <a:pt x="35" y="1"/>
                    <a:pt x="1" y="57"/>
                    <a:pt x="1" y="109"/>
                  </a:cubicBezTo>
                  <a:cubicBezTo>
                    <a:pt x="1" y="127"/>
                    <a:pt x="1" y="148"/>
                    <a:pt x="18" y="166"/>
                  </a:cubicBezTo>
                  <a:cubicBezTo>
                    <a:pt x="53" y="309"/>
                    <a:pt x="218" y="474"/>
                    <a:pt x="452" y="708"/>
                  </a:cubicBezTo>
                  <a:cubicBezTo>
                    <a:pt x="834" y="1086"/>
                    <a:pt x="1376" y="1628"/>
                    <a:pt x="1502" y="2261"/>
                  </a:cubicBezTo>
                  <a:cubicBezTo>
                    <a:pt x="1519" y="2318"/>
                    <a:pt x="1645" y="3238"/>
                    <a:pt x="1897" y="3563"/>
                  </a:cubicBezTo>
                  <a:cubicBezTo>
                    <a:pt x="1897" y="3580"/>
                    <a:pt x="1918" y="3580"/>
                    <a:pt x="1936" y="3598"/>
                  </a:cubicBezTo>
                  <a:cubicBezTo>
                    <a:pt x="1953" y="3598"/>
                    <a:pt x="1970" y="3619"/>
                    <a:pt x="1988" y="3619"/>
                  </a:cubicBezTo>
                  <a:cubicBezTo>
                    <a:pt x="2044" y="3619"/>
                    <a:pt x="2079" y="3580"/>
                    <a:pt x="2096" y="3546"/>
                  </a:cubicBezTo>
                  <a:lnTo>
                    <a:pt x="2096" y="3455"/>
                  </a:lnTo>
                  <a:lnTo>
                    <a:pt x="2096" y="3437"/>
                  </a:lnTo>
                  <a:cubicBezTo>
                    <a:pt x="2096" y="3238"/>
                    <a:pt x="2170" y="3055"/>
                    <a:pt x="2222" y="2877"/>
                  </a:cubicBezTo>
                  <a:cubicBezTo>
                    <a:pt x="2244" y="2838"/>
                    <a:pt x="2244" y="2821"/>
                    <a:pt x="2261" y="2804"/>
                  </a:cubicBezTo>
                  <a:cubicBezTo>
                    <a:pt x="2331" y="2604"/>
                    <a:pt x="2404" y="2387"/>
                    <a:pt x="2422" y="2170"/>
                  </a:cubicBezTo>
                  <a:cubicBezTo>
                    <a:pt x="2439" y="1775"/>
                    <a:pt x="2279" y="1376"/>
                    <a:pt x="1953" y="1034"/>
                  </a:cubicBezTo>
                  <a:cubicBezTo>
                    <a:pt x="1337" y="383"/>
                    <a:pt x="309" y="1"/>
                    <a:pt x="10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3304601" y="2923450"/>
              <a:ext cx="48960" cy="172467"/>
            </a:xfrm>
            <a:custGeom>
              <a:avLst/>
              <a:gdLst/>
              <a:ahLst/>
              <a:cxnLst/>
              <a:rect l="l" t="t" r="r" b="b"/>
              <a:pathLst>
                <a:path w="1194" h="4206" extrusionOk="0">
                  <a:moveTo>
                    <a:pt x="717" y="0"/>
                  </a:moveTo>
                  <a:cubicBezTo>
                    <a:pt x="709" y="0"/>
                    <a:pt x="703" y="10"/>
                    <a:pt x="703" y="32"/>
                  </a:cubicBezTo>
                  <a:cubicBezTo>
                    <a:pt x="703" y="49"/>
                    <a:pt x="703" y="232"/>
                    <a:pt x="669" y="449"/>
                  </a:cubicBezTo>
                  <a:cubicBezTo>
                    <a:pt x="452" y="1533"/>
                    <a:pt x="144" y="1768"/>
                    <a:pt x="53" y="2635"/>
                  </a:cubicBezTo>
                  <a:cubicBezTo>
                    <a:pt x="18" y="2961"/>
                    <a:pt x="0" y="3303"/>
                    <a:pt x="87" y="3629"/>
                  </a:cubicBezTo>
                  <a:cubicBezTo>
                    <a:pt x="144" y="3898"/>
                    <a:pt x="269" y="4115"/>
                    <a:pt x="343" y="4189"/>
                  </a:cubicBezTo>
                  <a:lnTo>
                    <a:pt x="361" y="4206"/>
                  </a:lnTo>
                  <a:lnTo>
                    <a:pt x="378" y="4189"/>
                  </a:lnTo>
                  <a:cubicBezTo>
                    <a:pt x="378" y="4154"/>
                    <a:pt x="413" y="4006"/>
                    <a:pt x="434" y="3972"/>
                  </a:cubicBezTo>
                  <a:cubicBezTo>
                    <a:pt x="452" y="3898"/>
                    <a:pt x="469" y="3846"/>
                    <a:pt x="486" y="3789"/>
                  </a:cubicBezTo>
                  <a:lnTo>
                    <a:pt x="486" y="3772"/>
                  </a:lnTo>
                  <a:cubicBezTo>
                    <a:pt x="521" y="3703"/>
                    <a:pt x="560" y="3629"/>
                    <a:pt x="578" y="3555"/>
                  </a:cubicBezTo>
                  <a:lnTo>
                    <a:pt x="578" y="3538"/>
                  </a:lnTo>
                  <a:cubicBezTo>
                    <a:pt x="595" y="3520"/>
                    <a:pt x="595" y="3520"/>
                    <a:pt x="595" y="3503"/>
                  </a:cubicBezTo>
                  <a:lnTo>
                    <a:pt x="760" y="3178"/>
                  </a:lnTo>
                  <a:cubicBezTo>
                    <a:pt x="777" y="3139"/>
                    <a:pt x="794" y="3121"/>
                    <a:pt x="794" y="3104"/>
                  </a:cubicBezTo>
                  <a:cubicBezTo>
                    <a:pt x="812" y="3069"/>
                    <a:pt x="812" y="3052"/>
                    <a:pt x="829" y="3013"/>
                  </a:cubicBezTo>
                  <a:lnTo>
                    <a:pt x="847" y="2995"/>
                  </a:lnTo>
                  <a:cubicBezTo>
                    <a:pt x="847" y="2978"/>
                    <a:pt x="847" y="2978"/>
                    <a:pt x="868" y="2961"/>
                  </a:cubicBezTo>
                  <a:cubicBezTo>
                    <a:pt x="1029" y="2579"/>
                    <a:pt x="1137" y="2145"/>
                    <a:pt x="1155" y="1711"/>
                  </a:cubicBezTo>
                  <a:cubicBezTo>
                    <a:pt x="1155" y="1694"/>
                    <a:pt x="1172" y="1676"/>
                    <a:pt x="1172" y="1659"/>
                  </a:cubicBezTo>
                  <a:cubicBezTo>
                    <a:pt x="1194" y="1099"/>
                    <a:pt x="1085" y="557"/>
                    <a:pt x="794" y="84"/>
                  </a:cubicBezTo>
                  <a:cubicBezTo>
                    <a:pt x="794" y="84"/>
                    <a:pt x="760" y="32"/>
                    <a:pt x="738" y="15"/>
                  </a:cubicBezTo>
                  <a:cubicBezTo>
                    <a:pt x="731" y="5"/>
                    <a:pt x="723" y="0"/>
                    <a:pt x="71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3313499" y="2926894"/>
              <a:ext cx="38463" cy="140237"/>
            </a:xfrm>
            <a:custGeom>
              <a:avLst/>
              <a:gdLst/>
              <a:ahLst/>
              <a:cxnLst/>
              <a:rect l="l" t="t" r="r" b="b"/>
              <a:pathLst>
                <a:path w="938" h="3420" extrusionOk="0">
                  <a:moveTo>
                    <a:pt x="543" y="0"/>
                  </a:moveTo>
                  <a:cubicBezTo>
                    <a:pt x="543" y="39"/>
                    <a:pt x="521" y="74"/>
                    <a:pt x="521" y="109"/>
                  </a:cubicBezTo>
                  <a:cubicBezTo>
                    <a:pt x="669" y="1193"/>
                    <a:pt x="721" y="1319"/>
                    <a:pt x="252" y="2243"/>
                  </a:cubicBezTo>
                  <a:cubicBezTo>
                    <a:pt x="87" y="2569"/>
                    <a:pt x="18" y="2911"/>
                    <a:pt x="0" y="3254"/>
                  </a:cubicBezTo>
                  <a:cubicBezTo>
                    <a:pt x="35" y="3328"/>
                    <a:pt x="70" y="3363"/>
                    <a:pt x="109" y="3419"/>
                  </a:cubicBezTo>
                  <a:lnTo>
                    <a:pt x="269" y="3419"/>
                  </a:lnTo>
                  <a:cubicBezTo>
                    <a:pt x="252" y="2911"/>
                    <a:pt x="378" y="2386"/>
                    <a:pt x="612" y="1970"/>
                  </a:cubicBezTo>
                  <a:cubicBezTo>
                    <a:pt x="703" y="1827"/>
                    <a:pt x="794" y="1701"/>
                    <a:pt x="903" y="1575"/>
                  </a:cubicBezTo>
                  <a:cubicBezTo>
                    <a:pt x="938" y="994"/>
                    <a:pt x="812" y="451"/>
                    <a:pt x="543" y="39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3303002" y="2921523"/>
              <a:ext cx="52691" cy="175993"/>
            </a:xfrm>
            <a:custGeom>
              <a:avLst/>
              <a:gdLst/>
              <a:ahLst/>
              <a:cxnLst/>
              <a:rect l="l" t="t" r="r" b="b"/>
              <a:pathLst>
                <a:path w="1285" h="4292" extrusionOk="0">
                  <a:moveTo>
                    <a:pt x="799" y="131"/>
                  </a:moveTo>
                  <a:lnTo>
                    <a:pt x="799" y="170"/>
                  </a:lnTo>
                  <a:cubicBezTo>
                    <a:pt x="1068" y="582"/>
                    <a:pt x="1194" y="1125"/>
                    <a:pt x="1159" y="1706"/>
                  </a:cubicBezTo>
                  <a:lnTo>
                    <a:pt x="1159" y="1758"/>
                  </a:lnTo>
                  <a:cubicBezTo>
                    <a:pt x="1124" y="2175"/>
                    <a:pt x="1033" y="2609"/>
                    <a:pt x="851" y="2990"/>
                  </a:cubicBezTo>
                  <a:lnTo>
                    <a:pt x="851" y="3025"/>
                  </a:lnTo>
                  <a:cubicBezTo>
                    <a:pt x="833" y="3025"/>
                    <a:pt x="833" y="3025"/>
                    <a:pt x="833" y="3042"/>
                  </a:cubicBezTo>
                  <a:cubicBezTo>
                    <a:pt x="816" y="3077"/>
                    <a:pt x="799" y="3099"/>
                    <a:pt x="799" y="3116"/>
                  </a:cubicBezTo>
                  <a:cubicBezTo>
                    <a:pt x="777" y="3133"/>
                    <a:pt x="777" y="3151"/>
                    <a:pt x="760" y="3168"/>
                  </a:cubicBezTo>
                  <a:lnTo>
                    <a:pt x="742" y="3207"/>
                  </a:lnTo>
                  <a:cubicBezTo>
                    <a:pt x="708" y="3277"/>
                    <a:pt x="651" y="3385"/>
                    <a:pt x="599" y="3533"/>
                  </a:cubicBezTo>
                  <a:cubicBezTo>
                    <a:pt x="599" y="3550"/>
                    <a:pt x="582" y="3550"/>
                    <a:pt x="582" y="3567"/>
                  </a:cubicBezTo>
                  <a:lnTo>
                    <a:pt x="582" y="3585"/>
                  </a:lnTo>
                  <a:cubicBezTo>
                    <a:pt x="543" y="3658"/>
                    <a:pt x="525" y="3728"/>
                    <a:pt x="491" y="3802"/>
                  </a:cubicBezTo>
                  <a:lnTo>
                    <a:pt x="491" y="3819"/>
                  </a:lnTo>
                  <a:cubicBezTo>
                    <a:pt x="473" y="3875"/>
                    <a:pt x="452" y="3945"/>
                    <a:pt x="417" y="4001"/>
                  </a:cubicBezTo>
                  <a:cubicBezTo>
                    <a:pt x="417" y="4019"/>
                    <a:pt x="400" y="4110"/>
                    <a:pt x="382" y="4162"/>
                  </a:cubicBezTo>
                  <a:cubicBezTo>
                    <a:pt x="326" y="4092"/>
                    <a:pt x="217" y="3893"/>
                    <a:pt x="165" y="3658"/>
                  </a:cubicBezTo>
                  <a:cubicBezTo>
                    <a:pt x="109" y="3385"/>
                    <a:pt x="92" y="3060"/>
                    <a:pt x="126" y="2682"/>
                  </a:cubicBezTo>
                  <a:cubicBezTo>
                    <a:pt x="183" y="2248"/>
                    <a:pt x="274" y="1975"/>
                    <a:pt x="400" y="1667"/>
                  </a:cubicBezTo>
                  <a:cubicBezTo>
                    <a:pt x="508" y="1363"/>
                    <a:pt x="651" y="1038"/>
                    <a:pt x="742" y="496"/>
                  </a:cubicBezTo>
                  <a:cubicBezTo>
                    <a:pt x="777" y="348"/>
                    <a:pt x="777" y="222"/>
                    <a:pt x="799" y="131"/>
                  </a:cubicBezTo>
                  <a:close/>
                  <a:moveTo>
                    <a:pt x="760" y="1"/>
                  </a:moveTo>
                  <a:cubicBezTo>
                    <a:pt x="747" y="1"/>
                    <a:pt x="734" y="5"/>
                    <a:pt x="725" y="5"/>
                  </a:cubicBezTo>
                  <a:cubicBezTo>
                    <a:pt x="708" y="23"/>
                    <a:pt x="708" y="79"/>
                    <a:pt x="708" y="79"/>
                  </a:cubicBezTo>
                  <a:cubicBezTo>
                    <a:pt x="708" y="96"/>
                    <a:pt x="690" y="279"/>
                    <a:pt x="651" y="474"/>
                  </a:cubicBezTo>
                  <a:cubicBezTo>
                    <a:pt x="560" y="999"/>
                    <a:pt x="434" y="1342"/>
                    <a:pt x="308" y="1632"/>
                  </a:cubicBezTo>
                  <a:cubicBezTo>
                    <a:pt x="200" y="1958"/>
                    <a:pt x="92" y="2231"/>
                    <a:pt x="39" y="2665"/>
                  </a:cubicBezTo>
                  <a:cubicBezTo>
                    <a:pt x="0" y="3060"/>
                    <a:pt x="0" y="3403"/>
                    <a:pt x="74" y="3693"/>
                  </a:cubicBezTo>
                  <a:cubicBezTo>
                    <a:pt x="148" y="3945"/>
                    <a:pt x="256" y="4183"/>
                    <a:pt x="343" y="4253"/>
                  </a:cubicBezTo>
                  <a:cubicBezTo>
                    <a:pt x="365" y="4270"/>
                    <a:pt x="382" y="4292"/>
                    <a:pt x="400" y="4292"/>
                  </a:cubicBezTo>
                  <a:lnTo>
                    <a:pt x="417" y="4292"/>
                  </a:lnTo>
                  <a:cubicBezTo>
                    <a:pt x="434" y="4292"/>
                    <a:pt x="452" y="4270"/>
                    <a:pt x="452" y="4253"/>
                  </a:cubicBezTo>
                  <a:lnTo>
                    <a:pt x="452" y="4236"/>
                  </a:lnTo>
                  <a:cubicBezTo>
                    <a:pt x="473" y="4201"/>
                    <a:pt x="508" y="4075"/>
                    <a:pt x="508" y="4036"/>
                  </a:cubicBezTo>
                  <a:cubicBezTo>
                    <a:pt x="525" y="3967"/>
                    <a:pt x="560" y="3910"/>
                    <a:pt x="582" y="3858"/>
                  </a:cubicBezTo>
                  <a:lnTo>
                    <a:pt x="582" y="3836"/>
                  </a:lnTo>
                  <a:cubicBezTo>
                    <a:pt x="599" y="3767"/>
                    <a:pt x="634" y="3693"/>
                    <a:pt x="651" y="3619"/>
                  </a:cubicBezTo>
                  <a:lnTo>
                    <a:pt x="669" y="3602"/>
                  </a:lnTo>
                  <a:lnTo>
                    <a:pt x="669" y="3567"/>
                  </a:lnTo>
                  <a:cubicBezTo>
                    <a:pt x="742" y="3424"/>
                    <a:pt x="799" y="3333"/>
                    <a:pt x="833" y="3242"/>
                  </a:cubicBezTo>
                  <a:lnTo>
                    <a:pt x="851" y="3225"/>
                  </a:lnTo>
                  <a:cubicBezTo>
                    <a:pt x="851" y="3207"/>
                    <a:pt x="868" y="3186"/>
                    <a:pt x="868" y="3168"/>
                  </a:cubicBezTo>
                  <a:cubicBezTo>
                    <a:pt x="886" y="3133"/>
                    <a:pt x="907" y="3116"/>
                    <a:pt x="907" y="3077"/>
                  </a:cubicBezTo>
                  <a:lnTo>
                    <a:pt x="925" y="3077"/>
                  </a:lnTo>
                  <a:lnTo>
                    <a:pt x="925" y="3042"/>
                  </a:lnTo>
                  <a:lnTo>
                    <a:pt x="942" y="3025"/>
                  </a:lnTo>
                  <a:cubicBezTo>
                    <a:pt x="1124" y="2626"/>
                    <a:pt x="1211" y="2192"/>
                    <a:pt x="1250" y="1758"/>
                  </a:cubicBezTo>
                  <a:lnTo>
                    <a:pt x="1250" y="1706"/>
                  </a:lnTo>
                  <a:cubicBezTo>
                    <a:pt x="1285" y="1107"/>
                    <a:pt x="1159" y="548"/>
                    <a:pt x="886" y="114"/>
                  </a:cubicBezTo>
                  <a:cubicBezTo>
                    <a:pt x="886" y="114"/>
                    <a:pt x="833" y="40"/>
                    <a:pt x="799" y="23"/>
                  </a:cubicBezTo>
                  <a:cubicBezTo>
                    <a:pt x="788" y="5"/>
                    <a:pt x="774" y="1"/>
                    <a:pt x="76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3319362" y="2948421"/>
              <a:ext cx="85987" cy="160863"/>
            </a:xfrm>
            <a:custGeom>
              <a:avLst/>
              <a:gdLst/>
              <a:ahLst/>
              <a:cxnLst/>
              <a:rect l="l" t="t" r="r" b="b"/>
              <a:pathLst>
                <a:path w="2097" h="3923" extrusionOk="0">
                  <a:moveTo>
                    <a:pt x="2060" y="0"/>
                  </a:moveTo>
                  <a:cubicBezTo>
                    <a:pt x="1989" y="0"/>
                    <a:pt x="1810" y="277"/>
                    <a:pt x="1502" y="490"/>
                  </a:cubicBezTo>
                  <a:cubicBezTo>
                    <a:pt x="1103" y="759"/>
                    <a:pt x="760" y="1050"/>
                    <a:pt x="508" y="1484"/>
                  </a:cubicBezTo>
                  <a:cubicBezTo>
                    <a:pt x="126" y="2152"/>
                    <a:pt x="1" y="3271"/>
                    <a:pt x="543" y="3905"/>
                  </a:cubicBezTo>
                  <a:cubicBezTo>
                    <a:pt x="560" y="3905"/>
                    <a:pt x="560" y="3922"/>
                    <a:pt x="578" y="3922"/>
                  </a:cubicBezTo>
                  <a:cubicBezTo>
                    <a:pt x="595" y="3905"/>
                    <a:pt x="595" y="3905"/>
                    <a:pt x="595" y="3779"/>
                  </a:cubicBezTo>
                  <a:cubicBezTo>
                    <a:pt x="704" y="3002"/>
                    <a:pt x="977" y="1953"/>
                    <a:pt x="1393" y="1267"/>
                  </a:cubicBezTo>
                  <a:cubicBezTo>
                    <a:pt x="1628" y="868"/>
                    <a:pt x="2096" y="577"/>
                    <a:pt x="2096" y="74"/>
                  </a:cubicBezTo>
                  <a:cubicBezTo>
                    <a:pt x="2092" y="22"/>
                    <a:pt x="2081" y="0"/>
                    <a:pt x="2060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3336461" y="2986308"/>
              <a:ext cx="48960" cy="80821"/>
            </a:xfrm>
            <a:custGeom>
              <a:avLst/>
              <a:gdLst/>
              <a:ahLst/>
              <a:cxnLst/>
              <a:rect l="l" t="t" r="r" b="b"/>
              <a:pathLst>
                <a:path w="1194" h="1971" extrusionOk="0">
                  <a:moveTo>
                    <a:pt x="1193" y="0"/>
                  </a:moveTo>
                  <a:lnTo>
                    <a:pt x="1193" y="0"/>
                  </a:lnTo>
                  <a:cubicBezTo>
                    <a:pt x="1120" y="35"/>
                    <a:pt x="1028" y="87"/>
                    <a:pt x="1028" y="87"/>
                  </a:cubicBezTo>
                  <a:cubicBezTo>
                    <a:pt x="486" y="469"/>
                    <a:pt x="70" y="1193"/>
                    <a:pt x="0" y="1970"/>
                  </a:cubicBezTo>
                  <a:lnTo>
                    <a:pt x="161" y="1970"/>
                  </a:lnTo>
                  <a:cubicBezTo>
                    <a:pt x="200" y="1879"/>
                    <a:pt x="217" y="1770"/>
                    <a:pt x="269" y="1662"/>
                  </a:cubicBezTo>
                  <a:cubicBezTo>
                    <a:pt x="378" y="1371"/>
                    <a:pt x="486" y="1154"/>
                    <a:pt x="612" y="976"/>
                  </a:cubicBezTo>
                  <a:cubicBezTo>
                    <a:pt x="703" y="738"/>
                    <a:pt x="811" y="521"/>
                    <a:pt x="937" y="326"/>
                  </a:cubicBezTo>
                  <a:cubicBezTo>
                    <a:pt x="1011" y="217"/>
                    <a:pt x="1102" y="109"/>
                    <a:pt x="1193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3317927" y="2946084"/>
              <a:ext cx="89022" cy="164799"/>
            </a:xfrm>
            <a:custGeom>
              <a:avLst/>
              <a:gdLst/>
              <a:ahLst/>
              <a:cxnLst/>
              <a:rect l="l" t="t" r="r" b="b"/>
              <a:pathLst>
                <a:path w="2171" h="4019" extrusionOk="0">
                  <a:moveTo>
                    <a:pt x="2079" y="113"/>
                  </a:moveTo>
                  <a:lnTo>
                    <a:pt x="2079" y="131"/>
                  </a:lnTo>
                  <a:cubicBezTo>
                    <a:pt x="2079" y="456"/>
                    <a:pt x="1880" y="691"/>
                    <a:pt x="1663" y="942"/>
                  </a:cubicBezTo>
                  <a:cubicBezTo>
                    <a:pt x="1572" y="1051"/>
                    <a:pt x="1463" y="1176"/>
                    <a:pt x="1389" y="1307"/>
                  </a:cubicBezTo>
                  <a:cubicBezTo>
                    <a:pt x="938" y="2027"/>
                    <a:pt x="686" y="3129"/>
                    <a:pt x="595" y="3836"/>
                  </a:cubicBezTo>
                  <a:lnTo>
                    <a:pt x="595" y="3853"/>
                  </a:lnTo>
                  <a:lnTo>
                    <a:pt x="595" y="3888"/>
                  </a:lnTo>
                  <a:cubicBezTo>
                    <a:pt x="196" y="3420"/>
                    <a:pt x="88" y="2426"/>
                    <a:pt x="595" y="1558"/>
                  </a:cubicBezTo>
                  <a:cubicBezTo>
                    <a:pt x="830" y="1142"/>
                    <a:pt x="1155" y="873"/>
                    <a:pt x="1572" y="582"/>
                  </a:cubicBezTo>
                  <a:cubicBezTo>
                    <a:pt x="1754" y="456"/>
                    <a:pt x="1897" y="309"/>
                    <a:pt x="1988" y="200"/>
                  </a:cubicBezTo>
                  <a:cubicBezTo>
                    <a:pt x="2023" y="183"/>
                    <a:pt x="2062" y="148"/>
                    <a:pt x="2079" y="113"/>
                  </a:cubicBezTo>
                  <a:close/>
                  <a:moveTo>
                    <a:pt x="2092" y="0"/>
                  </a:moveTo>
                  <a:cubicBezTo>
                    <a:pt x="2049" y="0"/>
                    <a:pt x="2007" y="55"/>
                    <a:pt x="1914" y="148"/>
                  </a:cubicBezTo>
                  <a:cubicBezTo>
                    <a:pt x="1823" y="257"/>
                    <a:pt x="1697" y="400"/>
                    <a:pt x="1519" y="508"/>
                  </a:cubicBezTo>
                  <a:cubicBezTo>
                    <a:pt x="1086" y="799"/>
                    <a:pt x="760" y="1090"/>
                    <a:pt x="504" y="1502"/>
                  </a:cubicBezTo>
                  <a:cubicBezTo>
                    <a:pt x="88" y="2244"/>
                    <a:pt x="1" y="3368"/>
                    <a:pt x="543" y="3997"/>
                  </a:cubicBezTo>
                  <a:cubicBezTo>
                    <a:pt x="561" y="4018"/>
                    <a:pt x="595" y="4018"/>
                    <a:pt x="595" y="4018"/>
                  </a:cubicBezTo>
                  <a:lnTo>
                    <a:pt x="613" y="4018"/>
                  </a:lnTo>
                  <a:cubicBezTo>
                    <a:pt x="669" y="4018"/>
                    <a:pt x="669" y="3979"/>
                    <a:pt x="686" y="3871"/>
                  </a:cubicBezTo>
                  <a:lnTo>
                    <a:pt x="686" y="3853"/>
                  </a:lnTo>
                  <a:cubicBezTo>
                    <a:pt x="778" y="3151"/>
                    <a:pt x="1029" y="2066"/>
                    <a:pt x="1463" y="1359"/>
                  </a:cubicBezTo>
                  <a:cubicBezTo>
                    <a:pt x="1537" y="1233"/>
                    <a:pt x="1645" y="1107"/>
                    <a:pt x="1736" y="999"/>
                  </a:cubicBezTo>
                  <a:cubicBezTo>
                    <a:pt x="1953" y="743"/>
                    <a:pt x="2170" y="491"/>
                    <a:pt x="2170" y="131"/>
                  </a:cubicBezTo>
                  <a:cubicBezTo>
                    <a:pt x="2170" y="92"/>
                    <a:pt x="2170" y="22"/>
                    <a:pt x="2114" y="5"/>
                  </a:cubicBezTo>
                  <a:cubicBezTo>
                    <a:pt x="2106" y="2"/>
                    <a:pt x="2099" y="0"/>
                    <a:pt x="209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3332606" y="2975975"/>
              <a:ext cx="82338" cy="149791"/>
            </a:xfrm>
            <a:custGeom>
              <a:avLst/>
              <a:gdLst/>
              <a:ahLst/>
              <a:cxnLst/>
              <a:rect l="l" t="t" r="r" b="b"/>
              <a:pathLst>
                <a:path w="2008" h="3653" extrusionOk="0">
                  <a:moveTo>
                    <a:pt x="1907" y="0"/>
                  </a:moveTo>
                  <a:cubicBezTo>
                    <a:pt x="1888" y="0"/>
                    <a:pt x="1860" y="53"/>
                    <a:pt x="1812" y="122"/>
                  </a:cubicBezTo>
                  <a:cubicBezTo>
                    <a:pt x="1430" y="721"/>
                    <a:pt x="836" y="795"/>
                    <a:pt x="402" y="1931"/>
                  </a:cubicBezTo>
                  <a:cubicBezTo>
                    <a:pt x="1" y="2993"/>
                    <a:pt x="405" y="3652"/>
                    <a:pt x="466" y="3652"/>
                  </a:cubicBezTo>
                  <a:cubicBezTo>
                    <a:pt x="469" y="3652"/>
                    <a:pt x="470" y="3651"/>
                    <a:pt x="472" y="3649"/>
                  </a:cubicBezTo>
                  <a:cubicBezTo>
                    <a:pt x="528" y="3558"/>
                    <a:pt x="402" y="2673"/>
                    <a:pt x="1378" y="1532"/>
                  </a:cubicBezTo>
                  <a:cubicBezTo>
                    <a:pt x="1682" y="1155"/>
                    <a:pt x="2008" y="578"/>
                    <a:pt x="1938" y="122"/>
                  </a:cubicBezTo>
                  <a:cubicBezTo>
                    <a:pt x="1930" y="35"/>
                    <a:pt x="1922" y="0"/>
                    <a:pt x="190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3353518" y="2979543"/>
              <a:ext cx="59990" cy="87587"/>
            </a:xfrm>
            <a:custGeom>
              <a:avLst/>
              <a:gdLst/>
              <a:ahLst/>
              <a:cxnLst/>
              <a:rect l="l" t="t" r="r" b="b"/>
              <a:pathLst>
                <a:path w="1463" h="2136" extrusionOk="0">
                  <a:moveTo>
                    <a:pt x="1372" y="0"/>
                  </a:moveTo>
                  <a:lnTo>
                    <a:pt x="1372" y="18"/>
                  </a:lnTo>
                  <a:cubicBezTo>
                    <a:pt x="1372" y="35"/>
                    <a:pt x="1354" y="35"/>
                    <a:pt x="1354" y="57"/>
                  </a:cubicBezTo>
                  <a:cubicBezTo>
                    <a:pt x="1354" y="126"/>
                    <a:pt x="1337" y="274"/>
                    <a:pt x="1172" y="543"/>
                  </a:cubicBezTo>
                  <a:cubicBezTo>
                    <a:pt x="795" y="1159"/>
                    <a:pt x="326" y="1302"/>
                    <a:pt x="1" y="2135"/>
                  </a:cubicBezTo>
                  <a:lnTo>
                    <a:pt x="326" y="2135"/>
                  </a:lnTo>
                  <a:cubicBezTo>
                    <a:pt x="452" y="1918"/>
                    <a:pt x="612" y="1662"/>
                    <a:pt x="829" y="1410"/>
                  </a:cubicBezTo>
                  <a:cubicBezTo>
                    <a:pt x="1120" y="1068"/>
                    <a:pt x="1463" y="491"/>
                    <a:pt x="1389" y="35"/>
                  </a:cubicBezTo>
                  <a:cubicBezTo>
                    <a:pt x="1389" y="35"/>
                    <a:pt x="1389" y="18"/>
                    <a:pt x="1372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3331294" y="2974376"/>
              <a:ext cx="85946" cy="153400"/>
            </a:xfrm>
            <a:custGeom>
              <a:avLst/>
              <a:gdLst/>
              <a:ahLst/>
              <a:cxnLst/>
              <a:rect l="l" t="t" r="r" b="b"/>
              <a:pathLst>
                <a:path w="2096" h="3741" extrusionOk="0">
                  <a:moveTo>
                    <a:pt x="1914" y="126"/>
                  </a:moveTo>
                  <a:cubicBezTo>
                    <a:pt x="1931" y="144"/>
                    <a:pt x="1931" y="161"/>
                    <a:pt x="1931" y="161"/>
                  </a:cubicBezTo>
                  <a:cubicBezTo>
                    <a:pt x="2005" y="617"/>
                    <a:pt x="1662" y="1194"/>
                    <a:pt x="1371" y="1536"/>
                  </a:cubicBezTo>
                  <a:cubicBezTo>
                    <a:pt x="560" y="2495"/>
                    <a:pt x="504" y="3272"/>
                    <a:pt x="469" y="3580"/>
                  </a:cubicBezTo>
                  <a:lnTo>
                    <a:pt x="469" y="3597"/>
                  </a:lnTo>
                  <a:cubicBezTo>
                    <a:pt x="378" y="3415"/>
                    <a:pt x="161" y="2838"/>
                    <a:pt x="469" y="1988"/>
                  </a:cubicBezTo>
                  <a:cubicBezTo>
                    <a:pt x="738" y="1267"/>
                    <a:pt x="1085" y="977"/>
                    <a:pt x="1389" y="725"/>
                  </a:cubicBezTo>
                  <a:cubicBezTo>
                    <a:pt x="1571" y="560"/>
                    <a:pt x="1736" y="417"/>
                    <a:pt x="1879" y="200"/>
                  </a:cubicBezTo>
                  <a:cubicBezTo>
                    <a:pt x="1896" y="183"/>
                    <a:pt x="1896" y="161"/>
                    <a:pt x="1914" y="144"/>
                  </a:cubicBezTo>
                  <a:lnTo>
                    <a:pt x="1914" y="126"/>
                  </a:lnTo>
                  <a:close/>
                  <a:moveTo>
                    <a:pt x="1953" y="1"/>
                  </a:moveTo>
                  <a:cubicBezTo>
                    <a:pt x="1896" y="1"/>
                    <a:pt x="1879" y="35"/>
                    <a:pt x="1844" y="92"/>
                  </a:cubicBezTo>
                  <a:cubicBezTo>
                    <a:pt x="1823" y="109"/>
                    <a:pt x="1823" y="126"/>
                    <a:pt x="1805" y="144"/>
                  </a:cubicBezTo>
                  <a:cubicBezTo>
                    <a:pt x="1662" y="361"/>
                    <a:pt x="1497" y="508"/>
                    <a:pt x="1319" y="651"/>
                  </a:cubicBezTo>
                  <a:cubicBezTo>
                    <a:pt x="1011" y="920"/>
                    <a:pt x="668" y="1211"/>
                    <a:pt x="395" y="1953"/>
                  </a:cubicBezTo>
                  <a:cubicBezTo>
                    <a:pt x="0" y="3020"/>
                    <a:pt x="378" y="3688"/>
                    <a:pt x="469" y="3741"/>
                  </a:cubicBezTo>
                  <a:lnTo>
                    <a:pt x="504" y="3741"/>
                  </a:lnTo>
                  <a:cubicBezTo>
                    <a:pt x="521" y="3741"/>
                    <a:pt x="543" y="3723"/>
                    <a:pt x="543" y="3706"/>
                  </a:cubicBezTo>
                  <a:cubicBezTo>
                    <a:pt x="560" y="3688"/>
                    <a:pt x="560" y="3654"/>
                    <a:pt x="560" y="3580"/>
                  </a:cubicBezTo>
                  <a:cubicBezTo>
                    <a:pt x="595" y="3289"/>
                    <a:pt x="651" y="2530"/>
                    <a:pt x="1428" y="1610"/>
                  </a:cubicBezTo>
                  <a:cubicBezTo>
                    <a:pt x="1771" y="1211"/>
                    <a:pt x="2096" y="634"/>
                    <a:pt x="2022" y="161"/>
                  </a:cubicBezTo>
                  <a:cubicBezTo>
                    <a:pt x="2005" y="74"/>
                    <a:pt x="1987" y="18"/>
                    <a:pt x="195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3236289" y="2987005"/>
              <a:ext cx="95747" cy="134168"/>
            </a:xfrm>
            <a:custGeom>
              <a:avLst/>
              <a:gdLst/>
              <a:ahLst/>
              <a:cxnLst/>
              <a:rect l="l" t="t" r="r" b="b"/>
              <a:pathLst>
                <a:path w="2335" h="3272" extrusionOk="0">
                  <a:moveTo>
                    <a:pt x="126" y="1"/>
                  </a:moveTo>
                  <a:cubicBezTo>
                    <a:pt x="109" y="1"/>
                    <a:pt x="57" y="1"/>
                    <a:pt x="39" y="70"/>
                  </a:cubicBezTo>
                  <a:cubicBezTo>
                    <a:pt x="0" y="252"/>
                    <a:pt x="126" y="795"/>
                    <a:pt x="560" y="1012"/>
                  </a:cubicBezTo>
                  <a:cubicBezTo>
                    <a:pt x="799" y="1137"/>
                    <a:pt x="959" y="1337"/>
                    <a:pt x="1068" y="1571"/>
                  </a:cubicBezTo>
                  <a:cubicBezTo>
                    <a:pt x="1141" y="1736"/>
                    <a:pt x="1211" y="1914"/>
                    <a:pt x="1358" y="2114"/>
                  </a:cubicBezTo>
                  <a:cubicBezTo>
                    <a:pt x="1484" y="2261"/>
                    <a:pt x="1558" y="2313"/>
                    <a:pt x="1610" y="2330"/>
                  </a:cubicBezTo>
                  <a:lnTo>
                    <a:pt x="1627" y="2348"/>
                  </a:lnTo>
                  <a:cubicBezTo>
                    <a:pt x="1935" y="2565"/>
                    <a:pt x="1935" y="3090"/>
                    <a:pt x="1935" y="3198"/>
                  </a:cubicBezTo>
                  <a:lnTo>
                    <a:pt x="1935" y="3216"/>
                  </a:lnTo>
                  <a:cubicBezTo>
                    <a:pt x="1953" y="3255"/>
                    <a:pt x="1970" y="3272"/>
                    <a:pt x="2009" y="3272"/>
                  </a:cubicBezTo>
                  <a:lnTo>
                    <a:pt x="2027" y="3272"/>
                  </a:lnTo>
                  <a:cubicBezTo>
                    <a:pt x="2061" y="3272"/>
                    <a:pt x="2100" y="3237"/>
                    <a:pt x="2118" y="3237"/>
                  </a:cubicBezTo>
                  <a:cubicBezTo>
                    <a:pt x="2187" y="3181"/>
                    <a:pt x="2244" y="3129"/>
                    <a:pt x="2278" y="3055"/>
                  </a:cubicBezTo>
                  <a:cubicBezTo>
                    <a:pt x="2335" y="2947"/>
                    <a:pt x="2335" y="2764"/>
                    <a:pt x="2335" y="2730"/>
                  </a:cubicBezTo>
                  <a:cubicBezTo>
                    <a:pt x="2317" y="2586"/>
                    <a:pt x="2261" y="2422"/>
                    <a:pt x="2170" y="2261"/>
                  </a:cubicBezTo>
                  <a:cubicBezTo>
                    <a:pt x="2135" y="2187"/>
                    <a:pt x="2079" y="2131"/>
                    <a:pt x="2044" y="2079"/>
                  </a:cubicBezTo>
                  <a:cubicBezTo>
                    <a:pt x="1970" y="2005"/>
                    <a:pt x="1901" y="1914"/>
                    <a:pt x="1827" y="1771"/>
                  </a:cubicBezTo>
                  <a:cubicBezTo>
                    <a:pt x="1792" y="1719"/>
                    <a:pt x="1775" y="1662"/>
                    <a:pt x="1753" y="1589"/>
                  </a:cubicBezTo>
                  <a:cubicBezTo>
                    <a:pt x="1666" y="1354"/>
                    <a:pt x="1558" y="1085"/>
                    <a:pt x="1194" y="851"/>
                  </a:cubicBezTo>
                  <a:cubicBezTo>
                    <a:pt x="851" y="634"/>
                    <a:pt x="708" y="487"/>
                    <a:pt x="651" y="434"/>
                  </a:cubicBezTo>
                  <a:cubicBezTo>
                    <a:pt x="651" y="417"/>
                    <a:pt x="634" y="417"/>
                    <a:pt x="634" y="417"/>
                  </a:cubicBezTo>
                  <a:lnTo>
                    <a:pt x="616" y="378"/>
                  </a:lnTo>
                  <a:cubicBezTo>
                    <a:pt x="491" y="270"/>
                    <a:pt x="308" y="92"/>
                    <a:pt x="165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3239323" y="2988440"/>
              <a:ext cx="62287" cy="78689"/>
            </a:xfrm>
            <a:custGeom>
              <a:avLst/>
              <a:gdLst/>
              <a:ahLst/>
              <a:cxnLst/>
              <a:rect l="l" t="t" r="r" b="b"/>
              <a:pathLst>
                <a:path w="1519" h="1919" extrusionOk="0">
                  <a:moveTo>
                    <a:pt x="52" y="0"/>
                  </a:moveTo>
                  <a:cubicBezTo>
                    <a:pt x="35" y="0"/>
                    <a:pt x="35" y="18"/>
                    <a:pt x="18" y="18"/>
                  </a:cubicBezTo>
                  <a:lnTo>
                    <a:pt x="18" y="91"/>
                  </a:lnTo>
                  <a:cubicBezTo>
                    <a:pt x="18" y="109"/>
                    <a:pt x="0" y="143"/>
                    <a:pt x="18" y="183"/>
                  </a:cubicBezTo>
                  <a:cubicBezTo>
                    <a:pt x="18" y="217"/>
                    <a:pt x="18" y="274"/>
                    <a:pt x="35" y="308"/>
                  </a:cubicBezTo>
                  <a:cubicBezTo>
                    <a:pt x="52" y="417"/>
                    <a:pt x="109" y="525"/>
                    <a:pt x="161" y="634"/>
                  </a:cubicBezTo>
                  <a:cubicBezTo>
                    <a:pt x="200" y="668"/>
                    <a:pt x="234" y="725"/>
                    <a:pt x="269" y="760"/>
                  </a:cubicBezTo>
                  <a:cubicBezTo>
                    <a:pt x="326" y="833"/>
                    <a:pt x="399" y="885"/>
                    <a:pt x="469" y="924"/>
                  </a:cubicBezTo>
                  <a:cubicBezTo>
                    <a:pt x="508" y="942"/>
                    <a:pt x="542" y="959"/>
                    <a:pt x="560" y="977"/>
                  </a:cubicBezTo>
                  <a:cubicBezTo>
                    <a:pt x="616" y="1011"/>
                    <a:pt x="668" y="1050"/>
                    <a:pt x="725" y="1085"/>
                  </a:cubicBezTo>
                  <a:cubicBezTo>
                    <a:pt x="794" y="1159"/>
                    <a:pt x="851" y="1211"/>
                    <a:pt x="903" y="1285"/>
                  </a:cubicBezTo>
                  <a:cubicBezTo>
                    <a:pt x="959" y="1358"/>
                    <a:pt x="994" y="1428"/>
                    <a:pt x="1028" y="1519"/>
                  </a:cubicBezTo>
                  <a:cubicBezTo>
                    <a:pt x="1050" y="1554"/>
                    <a:pt x="1067" y="1610"/>
                    <a:pt x="1085" y="1645"/>
                  </a:cubicBezTo>
                  <a:cubicBezTo>
                    <a:pt x="1120" y="1701"/>
                    <a:pt x="1137" y="1736"/>
                    <a:pt x="1159" y="1792"/>
                  </a:cubicBezTo>
                  <a:cubicBezTo>
                    <a:pt x="1176" y="1827"/>
                    <a:pt x="1211" y="1862"/>
                    <a:pt x="1228" y="1918"/>
                  </a:cubicBezTo>
                  <a:lnTo>
                    <a:pt x="1519" y="1918"/>
                  </a:lnTo>
                  <a:cubicBezTo>
                    <a:pt x="1354" y="1736"/>
                    <a:pt x="1337" y="1554"/>
                    <a:pt x="1284" y="1428"/>
                  </a:cubicBezTo>
                  <a:cubicBezTo>
                    <a:pt x="1011" y="725"/>
                    <a:pt x="486" y="924"/>
                    <a:pt x="182" y="274"/>
                  </a:cubicBezTo>
                  <a:cubicBezTo>
                    <a:pt x="109" y="126"/>
                    <a:pt x="74" y="18"/>
                    <a:pt x="74" y="18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3234156" y="2984709"/>
              <a:ext cx="99314" cy="138638"/>
            </a:xfrm>
            <a:custGeom>
              <a:avLst/>
              <a:gdLst/>
              <a:ahLst/>
              <a:cxnLst/>
              <a:rect l="l" t="t" r="r" b="b"/>
              <a:pathLst>
                <a:path w="2422" h="3381" extrusionOk="0">
                  <a:moveTo>
                    <a:pt x="178" y="91"/>
                  </a:moveTo>
                  <a:lnTo>
                    <a:pt x="200" y="109"/>
                  </a:lnTo>
                  <a:cubicBezTo>
                    <a:pt x="343" y="182"/>
                    <a:pt x="543" y="382"/>
                    <a:pt x="651" y="490"/>
                  </a:cubicBezTo>
                  <a:cubicBezTo>
                    <a:pt x="703" y="543"/>
                    <a:pt x="829" y="690"/>
                    <a:pt x="1211" y="942"/>
                  </a:cubicBezTo>
                  <a:cubicBezTo>
                    <a:pt x="1662" y="1232"/>
                    <a:pt x="1697" y="1575"/>
                    <a:pt x="1844" y="1844"/>
                  </a:cubicBezTo>
                  <a:cubicBezTo>
                    <a:pt x="1953" y="2100"/>
                    <a:pt x="2079" y="2170"/>
                    <a:pt x="2187" y="2352"/>
                  </a:cubicBezTo>
                  <a:cubicBezTo>
                    <a:pt x="2278" y="2478"/>
                    <a:pt x="2330" y="2642"/>
                    <a:pt x="2330" y="2786"/>
                  </a:cubicBezTo>
                  <a:cubicBezTo>
                    <a:pt x="2330" y="2820"/>
                    <a:pt x="2330" y="2985"/>
                    <a:pt x="2278" y="3094"/>
                  </a:cubicBezTo>
                  <a:cubicBezTo>
                    <a:pt x="2261" y="3146"/>
                    <a:pt x="2204" y="3202"/>
                    <a:pt x="2131" y="3254"/>
                  </a:cubicBezTo>
                  <a:cubicBezTo>
                    <a:pt x="2131" y="3254"/>
                    <a:pt x="2079" y="3272"/>
                    <a:pt x="2061" y="3293"/>
                  </a:cubicBezTo>
                  <a:cubicBezTo>
                    <a:pt x="2044" y="3293"/>
                    <a:pt x="2044" y="3272"/>
                    <a:pt x="2044" y="3272"/>
                  </a:cubicBezTo>
                  <a:cubicBezTo>
                    <a:pt x="2044" y="3272"/>
                    <a:pt x="2079" y="2603"/>
                    <a:pt x="1697" y="2369"/>
                  </a:cubicBezTo>
                  <a:cubicBezTo>
                    <a:pt x="1645" y="2334"/>
                    <a:pt x="1571" y="2295"/>
                    <a:pt x="1445" y="2135"/>
                  </a:cubicBezTo>
                  <a:cubicBezTo>
                    <a:pt x="1319" y="1953"/>
                    <a:pt x="1228" y="1792"/>
                    <a:pt x="1154" y="1610"/>
                  </a:cubicBezTo>
                  <a:cubicBezTo>
                    <a:pt x="1068" y="1376"/>
                    <a:pt x="885" y="1176"/>
                    <a:pt x="634" y="1033"/>
                  </a:cubicBezTo>
                  <a:cubicBezTo>
                    <a:pt x="144" y="777"/>
                    <a:pt x="70" y="91"/>
                    <a:pt x="178" y="91"/>
                  </a:cubicBezTo>
                  <a:close/>
                  <a:moveTo>
                    <a:pt x="178" y="0"/>
                  </a:moveTo>
                  <a:cubicBezTo>
                    <a:pt x="144" y="0"/>
                    <a:pt x="70" y="18"/>
                    <a:pt x="52" y="126"/>
                  </a:cubicBezTo>
                  <a:cubicBezTo>
                    <a:pt x="0" y="308"/>
                    <a:pt x="126" y="868"/>
                    <a:pt x="577" y="1124"/>
                  </a:cubicBezTo>
                  <a:cubicBezTo>
                    <a:pt x="812" y="1232"/>
                    <a:pt x="977" y="1410"/>
                    <a:pt x="1068" y="1645"/>
                  </a:cubicBezTo>
                  <a:cubicBezTo>
                    <a:pt x="1137" y="1809"/>
                    <a:pt x="1228" y="1992"/>
                    <a:pt x="1371" y="2187"/>
                  </a:cubicBezTo>
                  <a:cubicBezTo>
                    <a:pt x="1502" y="2352"/>
                    <a:pt x="1588" y="2404"/>
                    <a:pt x="1645" y="2443"/>
                  </a:cubicBezTo>
                  <a:lnTo>
                    <a:pt x="1662" y="2443"/>
                  </a:lnTo>
                  <a:cubicBezTo>
                    <a:pt x="1718" y="2478"/>
                    <a:pt x="1970" y="2677"/>
                    <a:pt x="1953" y="3254"/>
                  </a:cubicBezTo>
                  <a:lnTo>
                    <a:pt x="1953" y="3293"/>
                  </a:lnTo>
                  <a:cubicBezTo>
                    <a:pt x="1953" y="3345"/>
                    <a:pt x="2005" y="3380"/>
                    <a:pt x="2061" y="3380"/>
                  </a:cubicBezTo>
                  <a:lnTo>
                    <a:pt x="2096" y="3380"/>
                  </a:lnTo>
                  <a:cubicBezTo>
                    <a:pt x="2131" y="3363"/>
                    <a:pt x="2187" y="3328"/>
                    <a:pt x="2187" y="3328"/>
                  </a:cubicBezTo>
                  <a:cubicBezTo>
                    <a:pt x="2261" y="3272"/>
                    <a:pt x="2330" y="3220"/>
                    <a:pt x="2369" y="3128"/>
                  </a:cubicBezTo>
                  <a:cubicBezTo>
                    <a:pt x="2421" y="3003"/>
                    <a:pt x="2421" y="2820"/>
                    <a:pt x="2421" y="2786"/>
                  </a:cubicBezTo>
                  <a:cubicBezTo>
                    <a:pt x="2421" y="2621"/>
                    <a:pt x="2369" y="2460"/>
                    <a:pt x="2261" y="2295"/>
                  </a:cubicBezTo>
                  <a:cubicBezTo>
                    <a:pt x="2222" y="2226"/>
                    <a:pt x="2170" y="2170"/>
                    <a:pt x="2113" y="2100"/>
                  </a:cubicBezTo>
                  <a:cubicBezTo>
                    <a:pt x="2061" y="2026"/>
                    <a:pt x="1987" y="1953"/>
                    <a:pt x="1914" y="1809"/>
                  </a:cubicBezTo>
                  <a:cubicBezTo>
                    <a:pt x="1896" y="1753"/>
                    <a:pt x="1862" y="1701"/>
                    <a:pt x="1844" y="1627"/>
                  </a:cubicBezTo>
                  <a:cubicBezTo>
                    <a:pt x="1753" y="1393"/>
                    <a:pt x="1645" y="1124"/>
                    <a:pt x="1263" y="868"/>
                  </a:cubicBezTo>
                  <a:cubicBezTo>
                    <a:pt x="938" y="651"/>
                    <a:pt x="794" y="508"/>
                    <a:pt x="742" y="451"/>
                  </a:cubicBezTo>
                  <a:cubicBezTo>
                    <a:pt x="742" y="434"/>
                    <a:pt x="721" y="434"/>
                    <a:pt x="721" y="434"/>
                  </a:cubicBezTo>
                  <a:lnTo>
                    <a:pt x="686" y="399"/>
                  </a:lnTo>
                  <a:cubicBezTo>
                    <a:pt x="577" y="291"/>
                    <a:pt x="378" y="109"/>
                    <a:pt x="235" y="18"/>
                  </a:cubicBezTo>
                  <a:cubicBezTo>
                    <a:pt x="217" y="0"/>
                    <a:pt x="200" y="0"/>
                    <a:pt x="17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3274176" y="3067085"/>
              <a:ext cx="118545" cy="111944"/>
            </a:xfrm>
            <a:custGeom>
              <a:avLst/>
              <a:gdLst/>
              <a:ahLst/>
              <a:cxnLst/>
              <a:rect l="l" t="t" r="r" b="b"/>
              <a:pathLst>
                <a:path w="2891" h="2730" extrusionOk="0">
                  <a:moveTo>
                    <a:pt x="235" y="0"/>
                  </a:moveTo>
                  <a:cubicBezTo>
                    <a:pt x="109" y="0"/>
                    <a:pt x="18" y="91"/>
                    <a:pt x="18" y="217"/>
                  </a:cubicBezTo>
                  <a:cubicBezTo>
                    <a:pt x="1" y="343"/>
                    <a:pt x="1" y="503"/>
                    <a:pt x="18" y="668"/>
                  </a:cubicBezTo>
                  <a:cubicBezTo>
                    <a:pt x="35" y="902"/>
                    <a:pt x="53" y="1154"/>
                    <a:pt x="109" y="1427"/>
                  </a:cubicBezTo>
                  <a:cubicBezTo>
                    <a:pt x="144" y="1696"/>
                    <a:pt x="217" y="1935"/>
                    <a:pt x="270" y="2152"/>
                  </a:cubicBezTo>
                  <a:cubicBezTo>
                    <a:pt x="326" y="2313"/>
                    <a:pt x="378" y="2456"/>
                    <a:pt x="434" y="2603"/>
                  </a:cubicBezTo>
                  <a:cubicBezTo>
                    <a:pt x="469" y="2673"/>
                    <a:pt x="560" y="2729"/>
                    <a:pt x="651" y="2729"/>
                  </a:cubicBezTo>
                  <a:lnTo>
                    <a:pt x="2261" y="2729"/>
                  </a:lnTo>
                  <a:cubicBezTo>
                    <a:pt x="2330" y="2729"/>
                    <a:pt x="2422" y="2673"/>
                    <a:pt x="2456" y="2603"/>
                  </a:cubicBezTo>
                  <a:cubicBezTo>
                    <a:pt x="2586" y="2278"/>
                    <a:pt x="2712" y="1896"/>
                    <a:pt x="2782" y="1427"/>
                  </a:cubicBezTo>
                  <a:cubicBezTo>
                    <a:pt x="2838" y="1154"/>
                    <a:pt x="2873" y="902"/>
                    <a:pt x="2873" y="668"/>
                  </a:cubicBezTo>
                  <a:cubicBezTo>
                    <a:pt x="2890" y="503"/>
                    <a:pt x="2890" y="343"/>
                    <a:pt x="2873" y="217"/>
                  </a:cubicBezTo>
                  <a:cubicBezTo>
                    <a:pt x="2873" y="91"/>
                    <a:pt x="2782" y="0"/>
                    <a:pt x="2656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3285206" y="3094476"/>
              <a:ext cx="106777" cy="84552"/>
            </a:xfrm>
            <a:custGeom>
              <a:avLst/>
              <a:gdLst/>
              <a:ahLst/>
              <a:cxnLst/>
              <a:rect l="l" t="t" r="r" b="b"/>
              <a:pathLst>
                <a:path w="2604" h="2062" extrusionOk="0">
                  <a:moveTo>
                    <a:pt x="1936" y="0"/>
                  </a:moveTo>
                  <a:cubicBezTo>
                    <a:pt x="1918" y="143"/>
                    <a:pt x="1901" y="269"/>
                    <a:pt x="1862" y="417"/>
                  </a:cubicBezTo>
                  <a:cubicBezTo>
                    <a:pt x="1775" y="833"/>
                    <a:pt x="1502" y="1228"/>
                    <a:pt x="1103" y="1428"/>
                  </a:cubicBezTo>
                  <a:cubicBezTo>
                    <a:pt x="925" y="1501"/>
                    <a:pt x="725" y="1536"/>
                    <a:pt x="526" y="1536"/>
                  </a:cubicBezTo>
                  <a:cubicBezTo>
                    <a:pt x="343" y="1536"/>
                    <a:pt x="183" y="1519"/>
                    <a:pt x="1" y="1484"/>
                  </a:cubicBezTo>
                  <a:lnTo>
                    <a:pt x="1" y="1484"/>
                  </a:lnTo>
                  <a:cubicBezTo>
                    <a:pt x="57" y="1645"/>
                    <a:pt x="109" y="1788"/>
                    <a:pt x="165" y="1935"/>
                  </a:cubicBezTo>
                  <a:cubicBezTo>
                    <a:pt x="200" y="2005"/>
                    <a:pt x="291" y="2061"/>
                    <a:pt x="382" y="2061"/>
                  </a:cubicBezTo>
                  <a:lnTo>
                    <a:pt x="1992" y="2061"/>
                  </a:lnTo>
                  <a:cubicBezTo>
                    <a:pt x="2061" y="2061"/>
                    <a:pt x="2153" y="2005"/>
                    <a:pt x="2187" y="1935"/>
                  </a:cubicBezTo>
                  <a:cubicBezTo>
                    <a:pt x="2317" y="1610"/>
                    <a:pt x="2443" y="1228"/>
                    <a:pt x="2513" y="759"/>
                  </a:cubicBezTo>
                  <a:cubicBezTo>
                    <a:pt x="2569" y="486"/>
                    <a:pt x="2604" y="234"/>
                    <a:pt x="2604" y="0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3274176" y="3067085"/>
              <a:ext cx="118545" cy="27432"/>
            </a:xfrm>
            <a:custGeom>
              <a:avLst/>
              <a:gdLst/>
              <a:ahLst/>
              <a:cxnLst/>
              <a:rect l="l" t="t" r="r" b="b"/>
              <a:pathLst>
                <a:path w="2891" h="669" extrusionOk="0">
                  <a:moveTo>
                    <a:pt x="235" y="0"/>
                  </a:moveTo>
                  <a:cubicBezTo>
                    <a:pt x="109" y="0"/>
                    <a:pt x="18" y="91"/>
                    <a:pt x="18" y="217"/>
                  </a:cubicBezTo>
                  <a:cubicBezTo>
                    <a:pt x="1" y="343"/>
                    <a:pt x="1" y="503"/>
                    <a:pt x="18" y="668"/>
                  </a:cubicBezTo>
                  <a:lnTo>
                    <a:pt x="2873" y="668"/>
                  </a:lnTo>
                  <a:cubicBezTo>
                    <a:pt x="2890" y="503"/>
                    <a:pt x="2890" y="343"/>
                    <a:pt x="2873" y="217"/>
                  </a:cubicBezTo>
                  <a:cubicBezTo>
                    <a:pt x="2873" y="91"/>
                    <a:pt x="2782" y="0"/>
                    <a:pt x="2656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3346056" y="3132691"/>
              <a:ext cx="26038" cy="12958"/>
            </a:xfrm>
            <a:custGeom>
              <a:avLst/>
              <a:gdLst/>
              <a:ahLst/>
              <a:cxnLst/>
              <a:rect l="l" t="t" r="r" b="b"/>
              <a:pathLst>
                <a:path w="635" h="316" extrusionOk="0">
                  <a:moveTo>
                    <a:pt x="305" y="0"/>
                  </a:moveTo>
                  <a:cubicBezTo>
                    <a:pt x="259" y="0"/>
                    <a:pt x="210" y="8"/>
                    <a:pt x="161" y="27"/>
                  </a:cubicBezTo>
                  <a:cubicBezTo>
                    <a:pt x="53" y="62"/>
                    <a:pt x="0" y="153"/>
                    <a:pt x="74" y="227"/>
                  </a:cubicBezTo>
                  <a:cubicBezTo>
                    <a:pt x="132" y="290"/>
                    <a:pt x="216" y="316"/>
                    <a:pt x="298" y="316"/>
                  </a:cubicBezTo>
                  <a:cubicBezTo>
                    <a:pt x="471" y="316"/>
                    <a:pt x="634" y="202"/>
                    <a:pt x="525" y="79"/>
                  </a:cubicBezTo>
                  <a:cubicBezTo>
                    <a:pt x="476" y="33"/>
                    <a:pt x="396" y="0"/>
                    <a:pt x="30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3294801" y="3132691"/>
              <a:ext cx="26038" cy="12958"/>
            </a:xfrm>
            <a:custGeom>
              <a:avLst/>
              <a:gdLst/>
              <a:ahLst/>
              <a:cxnLst/>
              <a:rect l="l" t="t" r="r" b="b"/>
              <a:pathLst>
                <a:path w="635" h="316" extrusionOk="0">
                  <a:moveTo>
                    <a:pt x="335" y="0"/>
                  </a:moveTo>
                  <a:cubicBezTo>
                    <a:pt x="239" y="0"/>
                    <a:pt x="159" y="33"/>
                    <a:pt x="109" y="79"/>
                  </a:cubicBezTo>
                  <a:cubicBezTo>
                    <a:pt x="1" y="202"/>
                    <a:pt x="164" y="316"/>
                    <a:pt x="338" y="316"/>
                  </a:cubicBezTo>
                  <a:cubicBezTo>
                    <a:pt x="421" y="316"/>
                    <a:pt x="506" y="290"/>
                    <a:pt x="565" y="227"/>
                  </a:cubicBezTo>
                  <a:cubicBezTo>
                    <a:pt x="634" y="153"/>
                    <a:pt x="582" y="62"/>
                    <a:pt x="491" y="27"/>
                  </a:cubicBezTo>
                  <a:cubicBezTo>
                    <a:pt x="436" y="8"/>
                    <a:pt x="384" y="0"/>
                    <a:pt x="33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3283074" y="3075245"/>
              <a:ext cx="74957" cy="7340"/>
            </a:xfrm>
            <a:custGeom>
              <a:avLst/>
              <a:gdLst/>
              <a:ahLst/>
              <a:cxnLst/>
              <a:rect l="l" t="t" r="r" b="b"/>
              <a:pathLst>
                <a:path w="1828" h="179" extrusionOk="0">
                  <a:moveTo>
                    <a:pt x="920" y="1"/>
                  </a:moveTo>
                  <a:cubicBezTo>
                    <a:pt x="777" y="1"/>
                    <a:pt x="634" y="1"/>
                    <a:pt x="486" y="18"/>
                  </a:cubicBezTo>
                  <a:cubicBezTo>
                    <a:pt x="343" y="18"/>
                    <a:pt x="200" y="35"/>
                    <a:pt x="53" y="53"/>
                  </a:cubicBezTo>
                  <a:cubicBezTo>
                    <a:pt x="18" y="53"/>
                    <a:pt x="18" y="70"/>
                    <a:pt x="18" y="87"/>
                  </a:cubicBezTo>
                  <a:cubicBezTo>
                    <a:pt x="0" y="109"/>
                    <a:pt x="18" y="126"/>
                    <a:pt x="53" y="126"/>
                  </a:cubicBezTo>
                  <a:cubicBezTo>
                    <a:pt x="200" y="144"/>
                    <a:pt x="343" y="161"/>
                    <a:pt x="486" y="161"/>
                  </a:cubicBezTo>
                  <a:cubicBezTo>
                    <a:pt x="634" y="178"/>
                    <a:pt x="777" y="178"/>
                    <a:pt x="920" y="178"/>
                  </a:cubicBezTo>
                  <a:cubicBezTo>
                    <a:pt x="1068" y="178"/>
                    <a:pt x="1211" y="178"/>
                    <a:pt x="1354" y="161"/>
                  </a:cubicBezTo>
                  <a:cubicBezTo>
                    <a:pt x="1502" y="161"/>
                    <a:pt x="1645" y="144"/>
                    <a:pt x="1788" y="126"/>
                  </a:cubicBezTo>
                  <a:cubicBezTo>
                    <a:pt x="1805" y="126"/>
                    <a:pt x="1827" y="109"/>
                    <a:pt x="1827" y="87"/>
                  </a:cubicBezTo>
                  <a:cubicBezTo>
                    <a:pt x="1827" y="70"/>
                    <a:pt x="1805" y="53"/>
                    <a:pt x="1788" y="35"/>
                  </a:cubicBezTo>
                  <a:cubicBezTo>
                    <a:pt x="1645" y="18"/>
                    <a:pt x="1502" y="18"/>
                    <a:pt x="1354" y="18"/>
                  </a:cubicBezTo>
                  <a:cubicBezTo>
                    <a:pt x="1211" y="1"/>
                    <a:pt x="1068" y="1"/>
                    <a:pt x="920" y="1"/>
                  </a:cubicBezTo>
                  <a:close/>
                </a:path>
              </a:pathLst>
            </a:custGeom>
            <a:solidFill>
              <a:srgbClr val="FE8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3362416" y="3067085"/>
              <a:ext cx="30303" cy="27432"/>
            </a:xfrm>
            <a:custGeom>
              <a:avLst/>
              <a:gdLst/>
              <a:ahLst/>
              <a:cxnLst/>
              <a:rect l="l" t="t" r="r" b="b"/>
              <a:pathLst>
                <a:path w="739" h="669" extrusionOk="0">
                  <a:moveTo>
                    <a:pt x="1" y="0"/>
                  </a:moveTo>
                  <a:cubicBezTo>
                    <a:pt x="35" y="217"/>
                    <a:pt x="53" y="434"/>
                    <a:pt x="53" y="668"/>
                  </a:cubicBezTo>
                  <a:lnTo>
                    <a:pt x="721" y="668"/>
                  </a:lnTo>
                  <a:cubicBezTo>
                    <a:pt x="721" y="560"/>
                    <a:pt x="738" y="451"/>
                    <a:pt x="738" y="360"/>
                  </a:cubicBezTo>
                  <a:cubicBezTo>
                    <a:pt x="738" y="308"/>
                    <a:pt x="738" y="252"/>
                    <a:pt x="721" y="217"/>
                  </a:cubicBezTo>
                  <a:cubicBezTo>
                    <a:pt x="721" y="91"/>
                    <a:pt x="630" y="0"/>
                    <a:pt x="504" y="0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3272577" y="3064748"/>
              <a:ext cx="121744" cy="116413"/>
            </a:xfrm>
            <a:custGeom>
              <a:avLst/>
              <a:gdLst/>
              <a:ahLst/>
              <a:cxnLst/>
              <a:rect l="l" t="t" r="r" b="b"/>
              <a:pathLst>
                <a:path w="2969" h="2839" extrusionOk="0">
                  <a:moveTo>
                    <a:pt x="2695" y="92"/>
                  </a:moveTo>
                  <a:cubicBezTo>
                    <a:pt x="2803" y="92"/>
                    <a:pt x="2877" y="165"/>
                    <a:pt x="2877" y="274"/>
                  </a:cubicBezTo>
                  <a:lnTo>
                    <a:pt x="2877" y="491"/>
                  </a:lnTo>
                  <a:lnTo>
                    <a:pt x="2877" y="543"/>
                  </a:lnTo>
                  <a:lnTo>
                    <a:pt x="2877" y="669"/>
                  </a:lnTo>
                  <a:lnTo>
                    <a:pt x="92" y="669"/>
                  </a:lnTo>
                  <a:lnTo>
                    <a:pt x="92" y="543"/>
                  </a:lnTo>
                  <a:lnTo>
                    <a:pt x="92" y="491"/>
                  </a:lnTo>
                  <a:lnTo>
                    <a:pt x="92" y="274"/>
                  </a:lnTo>
                  <a:cubicBezTo>
                    <a:pt x="92" y="165"/>
                    <a:pt x="183" y="92"/>
                    <a:pt x="274" y="92"/>
                  </a:cubicBezTo>
                  <a:close/>
                  <a:moveTo>
                    <a:pt x="2860" y="760"/>
                  </a:moveTo>
                  <a:cubicBezTo>
                    <a:pt x="2860" y="994"/>
                    <a:pt x="2821" y="1250"/>
                    <a:pt x="2786" y="1484"/>
                  </a:cubicBezTo>
                  <a:cubicBezTo>
                    <a:pt x="2712" y="1884"/>
                    <a:pt x="2604" y="2261"/>
                    <a:pt x="2443" y="2643"/>
                  </a:cubicBezTo>
                  <a:cubicBezTo>
                    <a:pt x="2426" y="2695"/>
                    <a:pt x="2352" y="2751"/>
                    <a:pt x="2300" y="2751"/>
                  </a:cubicBezTo>
                  <a:lnTo>
                    <a:pt x="690" y="2751"/>
                  </a:lnTo>
                  <a:cubicBezTo>
                    <a:pt x="617" y="2751"/>
                    <a:pt x="543" y="2695"/>
                    <a:pt x="526" y="2643"/>
                  </a:cubicBezTo>
                  <a:cubicBezTo>
                    <a:pt x="456" y="2478"/>
                    <a:pt x="400" y="2335"/>
                    <a:pt x="365" y="2187"/>
                  </a:cubicBezTo>
                  <a:cubicBezTo>
                    <a:pt x="291" y="1953"/>
                    <a:pt x="239" y="1719"/>
                    <a:pt x="183" y="1484"/>
                  </a:cubicBezTo>
                  <a:cubicBezTo>
                    <a:pt x="148" y="1250"/>
                    <a:pt x="109" y="994"/>
                    <a:pt x="109" y="760"/>
                  </a:cubicBezTo>
                  <a:close/>
                  <a:moveTo>
                    <a:pt x="274" y="1"/>
                  </a:moveTo>
                  <a:cubicBezTo>
                    <a:pt x="131" y="1"/>
                    <a:pt x="1" y="126"/>
                    <a:pt x="1" y="274"/>
                  </a:cubicBezTo>
                  <a:lnTo>
                    <a:pt x="1" y="491"/>
                  </a:lnTo>
                  <a:lnTo>
                    <a:pt x="1" y="725"/>
                  </a:lnTo>
                  <a:cubicBezTo>
                    <a:pt x="22" y="977"/>
                    <a:pt x="57" y="1250"/>
                    <a:pt x="92" y="1502"/>
                  </a:cubicBezTo>
                  <a:cubicBezTo>
                    <a:pt x="148" y="1736"/>
                    <a:pt x="200" y="1970"/>
                    <a:pt x="274" y="2209"/>
                  </a:cubicBezTo>
                  <a:cubicBezTo>
                    <a:pt x="326" y="2370"/>
                    <a:pt x="382" y="2513"/>
                    <a:pt x="434" y="2678"/>
                  </a:cubicBezTo>
                  <a:cubicBezTo>
                    <a:pt x="473" y="2769"/>
                    <a:pt x="582" y="2838"/>
                    <a:pt x="690" y="2838"/>
                  </a:cubicBezTo>
                  <a:lnTo>
                    <a:pt x="2300" y="2838"/>
                  </a:lnTo>
                  <a:cubicBezTo>
                    <a:pt x="2409" y="2838"/>
                    <a:pt x="2495" y="2769"/>
                    <a:pt x="2534" y="2678"/>
                  </a:cubicBezTo>
                  <a:cubicBezTo>
                    <a:pt x="2695" y="2296"/>
                    <a:pt x="2803" y="1901"/>
                    <a:pt x="2877" y="1502"/>
                  </a:cubicBezTo>
                  <a:cubicBezTo>
                    <a:pt x="2912" y="1250"/>
                    <a:pt x="2951" y="977"/>
                    <a:pt x="2968" y="725"/>
                  </a:cubicBezTo>
                  <a:lnTo>
                    <a:pt x="2968" y="491"/>
                  </a:lnTo>
                  <a:lnTo>
                    <a:pt x="2968" y="274"/>
                  </a:lnTo>
                  <a:cubicBezTo>
                    <a:pt x="2968" y="126"/>
                    <a:pt x="2842" y="1"/>
                    <a:pt x="269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3304601" y="3113665"/>
              <a:ext cx="12507" cy="12753"/>
            </a:xfrm>
            <a:custGeom>
              <a:avLst/>
              <a:gdLst/>
              <a:ahLst/>
              <a:cxnLst/>
              <a:rect l="l" t="t" r="r" b="b"/>
              <a:pathLst>
                <a:path w="305" h="311" extrusionOk="0">
                  <a:moveTo>
                    <a:pt x="161" y="1"/>
                  </a:moveTo>
                  <a:cubicBezTo>
                    <a:pt x="70" y="1"/>
                    <a:pt x="0" y="75"/>
                    <a:pt x="0" y="166"/>
                  </a:cubicBezTo>
                  <a:cubicBezTo>
                    <a:pt x="0" y="229"/>
                    <a:pt x="59" y="311"/>
                    <a:pt x="138" y="311"/>
                  </a:cubicBezTo>
                  <a:cubicBezTo>
                    <a:pt x="146" y="311"/>
                    <a:pt x="153" y="310"/>
                    <a:pt x="161" y="309"/>
                  </a:cubicBezTo>
                  <a:cubicBezTo>
                    <a:pt x="252" y="309"/>
                    <a:pt x="304" y="257"/>
                    <a:pt x="304" y="166"/>
                  </a:cubicBezTo>
                  <a:cubicBezTo>
                    <a:pt x="304" y="75"/>
                    <a:pt x="252" y="1"/>
                    <a:pt x="1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3349090" y="3113665"/>
              <a:ext cx="15500" cy="13409"/>
            </a:xfrm>
            <a:custGeom>
              <a:avLst/>
              <a:gdLst/>
              <a:ahLst/>
              <a:cxnLst/>
              <a:rect l="l" t="t" r="r" b="b"/>
              <a:pathLst>
                <a:path w="378" h="327" extrusionOk="0">
                  <a:moveTo>
                    <a:pt x="161" y="1"/>
                  </a:moveTo>
                  <a:cubicBezTo>
                    <a:pt x="52" y="1"/>
                    <a:pt x="18" y="92"/>
                    <a:pt x="18" y="166"/>
                  </a:cubicBezTo>
                  <a:cubicBezTo>
                    <a:pt x="0" y="235"/>
                    <a:pt x="87" y="326"/>
                    <a:pt x="161" y="326"/>
                  </a:cubicBezTo>
                  <a:cubicBezTo>
                    <a:pt x="378" y="309"/>
                    <a:pt x="360" y="1"/>
                    <a:pt x="1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3323093" y="3119365"/>
              <a:ext cx="21569" cy="18903"/>
            </a:xfrm>
            <a:custGeom>
              <a:avLst/>
              <a:gdLst/>
              <a:ahLst/>
              <a:cxnLst/>
              <a:rect l="l" t="t" r="r" b="b"/>
              <a:pathLst>
                <a:path w="526" h="461" extrusionOk="0">
                  <a:moveTo>
                    <a:pt x="466" y="1"/>
                  </a:moveTo>
                  <a:cubicBezTo>
                    <a:pt x="462" y="1"/>
                    <a:pt x="457" y="3"/>
                    <a:pt x="452" y="9"/>
                  </a:cubicBezTo>
                  <a:cubicBezTo>
                    <a:pt x="417" y="9"/>
                    <a:pt x="396" y="27"/>
                    <a:pt x="396" y="44"/>
                  </a:cubicBezTo>
                  <a:cubicBezTo>
                    <a:pt x="417" y="226"/>
                    <a:pt x="361" y="313"/>
                    <a:pt x="309" y="352"/>
                  </a:cubicBezTo>
                  <a:cubicBezTo>
                    <a:pt x="286" y="362"/>
                    <a:pt x="265" y="372"/>
                    <a:pt x="245" y="372"/>
                  </a:cubicBezTo>
                  <a:cubicBezTo>
                    <a:pt x="230" y="372"/>
                    <a:pt x="215" y="367"/>
                    <a:pt x="200" y="352"/>
                  </a:cubicBezTo>
                  <a:cubicBezTo>
                    <a:pt x="127" y="313"/>
                    <a:pt x="92" y="205"/>
                    <a:pt x="92" y="44"/>
                  </a:cubicBezTo>
                  <a:cubicBezTo>
                    <a:pt x="92" y="27"/>
                    <a:pt x="70" y="9"/>
                    <a:pt x="53" y="9"/>
                  </a:cubicBezTo>
                  <a:cubicBezTo>
                    <a:pt x="46" y="5"/>
                    <a:pt x="39" y="3"/>
                    <a:pt x="33" y="3"/>
                  </a:cubicBezTo>
                  <a:cubicBezTo>
                    <a:pt x="12" y="3"/>
                    <a:pt x="1" y="30"/>
                    <a:pt x="1" y="44"/>
                  </a:cubicBezTo>
                  <a:cubicBezTo>
                    <a:pt x="1" y="244"/>
                    <a:pt x="53" y="387"/>
                    <a:pt x="161" y="443"/>
                  </a:cubicBezTo>
                  <a:cubicBezTo>
                    <a:pt x="179" y="461"/>
                    <a:pt x="218" y="461"/>
                    <a:pt x="252" y="461"/>
                  </a:cubicBezTo>
                  <a:cubicBezTo>
                    <a:pt x="287" y="461"/>
                    <a:pt x="326" y="461"/>
                    <a:pt x="361" y="421"/>
                  </a:cubicBezTo>
                  <a:cubicBezTo>
                    <a:pt x="469" y="369"/>
                    <a:pt x="526" y="226"/>
                    <a:pt x="504" y="44"/>
                  </a:cubicBezTo>
                  <a:cubicBezTo>
                    <a:pt x="491" y="19"/>
                    <a:pt x="479" y="1"/>
                    <a:pt x="46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4" name="Picture 2" descr="\\SERVER2\Users\Public\Documents\КУ ЦПРПП\КМИТЮК С.Л\цпрпп без КУ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768" y="-85349"/>
            <a:ext cx="1878496" cy="121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5" name="Google Shape;3785;p60"/>
          <p:cNvSpPr/>
          <p:nvPr/>
        </p:nvSpPr>
        <p:spPr>
          <a:xfrm>
            <a:off x="5035814" y="1203394"/>
            <a:ext cx="3727985" cy="2806763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86" name="Google Shape;3786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7882" y="1336494"/>
            <a:ext cx="3463848" cy="19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3787" name="Google Shape;3787;p60"/>
          <p:cNvSpPr/>
          <p:nvPr/>
        </p:nvSpPr>
        <p:spPr>
          <a:xfrm>
            <a:off x="7931473" y="588688"/>
            <a:ext cx="172599" cy="191727"/>
          </a:xfrm>
          <a:custGeom>
            <a:avLst/>
            <a:gdLst/>
            <a:ahLst/>
            <a:cxnLst/>
            <a:rect l="l" t="t" r="r" b="b"/>
            <a:pathLst>
              <a:path w="1029" h="1143" extrusionOk="0">
                <a:moveTo>
                  <a:pt x="508" y="1"/>
                </a:moveTo>
                <a:cubicBezTo>
                  <a:pt x="487" y="1"/>
                  <a:pt x="469" y="18"/>
                  <a:pt x="452" y="40"/>
                </a:cubicBezTo>
                <a:cubicBezTo>
                  <a:pt x="400" y="148"/>
                  <a:pt x="378" y="274"/>
                  <a:pt x="361" y="435"/>
                </a:cubicBezTo>
                <a:cubicBezTo>
                  <a:pt x="270" y="435"/>
                  <a:pt x="144" y="452"/>
                  <a:pt x="35" y="509"/>
                </a:cubicBezTo>
                <a:cubicBezTo>
                  <a:pt x="18" y="526"/>
                  <a:pt x="1" y="543"/>
                  <a:pt x="1" y="582"/>
                </a:cubicBezTo>
                <a:cubicBezTo>
                  <a:pt x="1" y="600"/>
                  <a:pt x="18" y="617"/>
                  <a:pt x="35" y="634"/>
                </a:cubicBezTo>
                <a:cubicBezTo>
                  <a:pt x="126" y="669"/>
                  <a:pt x="235" y="708"/>
                  <a:pt x="361" y="708"/>
                </a:cubicBezTo>
                <a:cubicBezTo>
                  <a:pt x="378" y="834"/>
                  <a:pt x="417" y="1103"/>
                  <a:pt x="487" y="1142"/>
                </a:cubicBezTo>
                <a:lnTo>
                  <a:pt x="526" y="1142"/>
                </a:lnTo>
                <a:cubicBezTo>
                  <a:pt x="543" y="1142"/>
                  <a:pt x="560" y="1125"/>
                  <a:pt x="560" y="1103"/>
                </a:cubicBezTo>
                <a:cubicBezTo>
                  <a:pt x="617" y="994"/>
                  <a:pt x="634" y="869"/>
                  <a:pt x="651" y="708"/>
                </a:cubicBezTo>
                <a:cubicBezTo>
                  <a:pt x="742" y="708"/>
                  <a:pt x="868" y="691"/>
                  <a:pt x="977" y="634"/>
                </a:cubicBezTo>
                <a:cubicBezTo>
                  <a:pt x="994" y="617"/>
                  <a:pt x="994" y="617"/>
                  <a:pt x="1011" y="600"/>
                </a:cubicBezTo>
                <a:cubicBezTo>
                  <a:pt x="1029" y="561"/>
                  <a:pt x="1011" y="526"/>
                  <a:pt x="977" y="526"/>
                </a:cubicBezTo>
                <a:cubicBezTo>
                  <a:pt x="868" y="474"/>
                  <a:pt x="742" y="435"/>
                  <a:pt x="651" y="435"/>
                </a:cubicBezTo>
                <a:cubicBezTo>
                  <a:pt x="634" y="274"/>
                  <a:pt x="617" y="148"/>
                  <a:pt x="560" y="40"/>
                </a:cubicBezTo>
                <a:cubicBezTo>
                  <a:pt x="560" y="18"/>
                  <a:pt x="526" y="1"/>
                  <a:pt x="5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8" name="Google Shape;3788;p60"/>
          <p:cNvSpPr/>
          <p:nvPr/>
        </p:nvSpPr>
        <p:spPr>
          <a:xfrm>
            <a:off x="1433314" y="943645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9" name="Google Shape;3789;p60"/>
          <p:cNvSpPr/>
          <p:nvPr/>
        </p:nvSpPr>
        <p:spPr>
          <a:xfrm>
            <a:off x="8215158" y="3962662"/>
            <a:ext cx="142072" cy="160863"/>
          </a:xfrm>
          <a:custGeom>
            <a:avLst/>
            <a:gdLst/>
            <a:ahLst/>
            <a:cxnLst/>
            <a:rect l="l" t="t" r="r" b="b"/>
            <a:pathLst>
              <a:path w="847" h="959" extrusionOk="0">
                <a:moveTo>
                  <a:pt x="413" y="0"/>
                </a:moveTo>
                <a:cubicBezTo>
                  <a:pt x="396" y="0"/>
                  <a:pt x="378" y="0"/>
                  <a:pt x="361" y="39"/>
                </a:cubicBezTo>
                <a:cubicBezTo>
                  <a:pt x="326" y="109"/>
                  <a:pt x="304" y="217"/>
                  <a:pt x="287" y="347"/>
                </a:cubicBezTo>
                <a:cubicBezTo>
                  <a:pt x="218" y="365"/>
                  <a:pt x="109" y="382"/>
                  <a:pt x="18" y="417"/>
                </a:cubicBezTo>
                <a:cubicBezTo>
                  <a:pt x="1" y="434"/>
                  <a:pt x="1" y="456"/>
                  <a:pt x="1" y="473"/>
                </a:cubicBezTo>
                <a:cubicBezTo>
                  <a:pt x="1" y="490"/>
                  <a:pt x="1" y="508"/>
                  <a:pt x="18" y="525"/>
                </a:cubicBezTo>
                <a:cubicBezTo>
                  <a:pt x="87" y="564"/>
                  <a:pt x="196" y="581"/>
                  <a:pt x="287" y="599"/>
                </a:cubicBezTo>
                <a:cubicBezTo>
                  <a:pt x="304" y="690"/>
                  <a:pt x="343" y="924"/>
                  <a:pt x="396" y="942"/>
                </a:cubicBezTo>
                <a:cubicBezTo>
                  <a:pt x="396" y="959"/>
                  <a:pt x="413" y="959"/>
                  <a:pt x="413" y="959"/>
                </a:cubicBezTo>
                <a:cubicBezTo>
                  <a:pt x="435" y="959"/>
                  <a:pt x="469" y="942"/>
                  <a:pt x="469" y="924"/>
                </a:cubicBezTo>
                <a:cubicBezTo>
                  <a:pt x="504" y="833"/>
                  <a:pt x="543" y="725"/>
                  <a:pt x="543" y="599"/>
                </a:cubicBezTo>
                <a:cubicBezTo>
                  <a:pt x="612" y="599"/>
                  <a:pt x="721" y="564"/>
                  <a:pt x="812" y="525"/>
                </a:cubicBezTo>
                <a:cubicBezTo>
                  <a:pt x="829" y="525"/>
                  <a:pt x="829" y="508"/>
                  <a:pt x="829" y="508"/>
                </a:cubicBezTo>
                <a:cubicBezTo>
                  <a:pt x="847" y="473"/>
                  <a:pt x="829" y="434"/>
                  <a:pt x="812" y="417"/>
                </a:cubicBezTo>
                <a:cubicBezTo>
                  <a:pt x="721" y="382"/>
                  <a:pt x="612" y="365"/>
                  <a:pt x="543" y="347"/>
                </a:cubicBezTo>
                <a:cubicBezTo>
                  <a:pt x="521" y="217"/>
                  <a:pt x="504" y="109"/>
                  <a:pt x="469" y="39"/>
                </a:cubicBezTo>
                <a:cubicBezTo>
                  <a:pt x="452" y="0"/>
                  <a:pt x="435" y="0"/>
                  <a:pt x="4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0" name="Google Shape;3790;p60"/>
          <p:cNvSpPr/>
          <p:nvPr/>
        </p:nvSpPr>
        <p:spPr>
          <a:xfrm>
            <a:off x="8287856" y="814490"/>
            <a:ext cx="142910" cy="161030"/>
          </a:xfrm>
          <a:custGeom>
            <a:avLst/>
            <a:gdLst/>
            <a:ahLst/>
            <a:cxnLst/>
            <a:rect l="l" t="t" r="r" b="b"/>
            <a:pathLst>
              <a:path w="852" h="960" extrusionOk="0">
                <a:moveTo>
                  <a:pt x="417" y="1"/>
                </a:moveTo>
                <a:cubicBezTo>
                  <a:pt x="400" y="1"/>
                  <a:pt x="383" y="18"/>
                  <a:pt x="383" y="36"/>
                </a:cubicBezTo>
                <a:cubicBezTo>
                  <a:pt x="326" y="109"/>
                  <a:pt x="309" y="218"/>
                  <a:pt x="291" y="344"/>
                </a:cubicBezTo>
                <a:cubicBezTo>
                  <a:pt x="218" y="361"/>
                  <a:pt x="109" y="378"/>
                  <a:pt x="40" y="417"/>
                </a:cubicBezTo>
                <a:cubicBezTo>
                  <a:pt x="1" y="435"/>
                  <a:pt x="1" y="452"/>
                  <a:pt x="1" y="469"/>
                </a:cubicBezTo>
                <a:cubicBezTo>
                  <a:pt x="1" y="487"/>
                  <a:pt x="1" y="526"/>
                  <a:pt x="40" y="526"/>
                </a:cubicBezTo>
                <a:cubicBezTo>
                  <a:pt x="109" y="561"/>
                  <a:pt x="200" y="578"/>
                  <a:pt x="291" y="595"/>
                </a:cubicBezTo>
                <a:cubicBezTo>
                  <a:pt x="309" y="686"/>
                  <a:pt x="343" y="921"/>
                  <a:pt x="400" y="938"/>
                </a:cubicBezTo>
                <a:cubicBezTo>
                  <a:pt x="400" y="960"/>
                  <a:pt x="417" y="960"/>
                  <a:pt x="417" y="960"/>
                </a:cubicBezTo>
                <a:cubicBezTo>
                  <a:pt x="435" y="960"/>
                  <a:pt x="474" y="938"/>
                  <a:pt x="474" y="921"/>
                </a:cubicBezTo>
                <a:cubicBezTo>
                  <a:pt x="508" y="830"/>
                  <a:pt x="543" y="721"/>
                  <a:pt x="543" y="595"/>
                </a:cubicBezTo>
                <a:cubicBezTo>
                  <a:pt x="617" y="595"/>
                  <a:pt x="725" y="561"/>
                  <a:pt x="816" y="526"/>
                </a:cubicBezTo>
                <a:cubicBezTo>
                  <a:pt x="834" y="526"/>
                  <a:pt x="834" y="504"/>
                  <a:pt x="834" y="504"/>
                </a:cubicBezTo>
                <a:cubicBezTo>
                  <a:pt x="851" y="469"/>
                  <a:pt x="851" y="435"/>
                  <a:pt x="816" y="435"/>
                </a:cubicBezTo>
                <a:cubicBezTo>
                  <a:pt x="725" y="378"/>
                  <a:pt x="617" y="361"/>
                  <a:pt x="543" y="361"/>
                </a:cubicBezTo>
                <a:cubicBezTo>
                  <a:pt x="543" y="218"/>
                  <a:pt x="508" y="109"/>
                  <a:pt x="474" y="36"/>
                </a:cubicBezTo>
                <a:cubicBezTo>
                  <a:pt x="474" y="18"/>
                  <a:pt x="452" y="1"/>
                  <a:pt x="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1" name="Google Shape;3791;p60"/>
          <p:cNvSpPr/>
          <p:nvPr/>
        </p:nvSpPr>
        <p:spPr>
          <a:xfrm>
            <a:off x="1759983" y="691632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2" name="Google Shape;3792;p60"/>
          <p:cNvGrpSpPr/>
          <p:nvPr/>
        </p:nvGrpSpPr>
        <p:grpSpPr>
          <a:xfrm>
            <a:off x="713233" y="1578351"/>
            <a:ext cx="1058538" cy="1811548"/>
            <a:chOff x="3168141" y="2098375"/>
            <a:chExt cx="278834" cy="477175"/>
          </a:xfrm>
        </p:grpSpPr>
        <p:sp>
          <p:nvSpPr>
            <p:cNvPr id="3793" name="Google Shape;3793;p60"/>
            <p:cNvSpPr/>
            <p:nvPr/>
          </p:nvSpPr>
          <p:spPr>
            <a:xfrm>
              <a:off x="3168141" y="2098375"/>
              <a:ext cx="278834" cy="477175"/>
            </a:xfrm>
            <a:custGeom>
              <a:avLst/>
              <a:gdLst/>
              <a:ahLst/>
              <a:cxnLst/>
              <a:rect l="l" t="t" r="r" b="b"/>
              <a:pathLst>
                <a:path w="6800" h="11637" extrusionOk="0">
                  <a:moveTo>
                    <a:pt x="3624" y="0"/>
                  </a:moveTo>
                  <a:cubicBezTo>
                    <a:pt x="3484" y="0"/>
                    <a:pt x="3341" y="40"/>
                    <a:pt x="3220" y="122"/>
                  </a:cubicBezTo>
                  <a:cubicBezTo>
                    <a:pt x="3198" y="122"/>
                    <a:pt x="3181" y="139"/>
                    <a:pt x="3164" y="157"/>
                  </a:cubicBezTo>
                  <a:cubicBezTo>
                    <a:pt x="2929" y="339"/>
                    <a:pt x="2821" y="664"/>
                    <a:pt x="2912" y="955"/>
                  </a:cubicBezTo>
                  <a:cubicBezTo>
                    <a:pt x="2912" y="972"/>
                    <a:pt x="2895" y="1007"/>
                    <a:pt x="2895" y="1024"/>
                  </a:cubicBezTo>
                  <a:lnTo>
                    <a:pt x="1918" y="1675"/>
                  </a:lnTo>
                  <a:cubicBezTo>
                    <a:pt x="1788" y="1766"/>
                    <a:pt x="1719" y="1892"/>
                    <a:pt x="1662" y="2022"/>
                  </a:cubicBezTo>
                  <a:lnTo>
                    <a:pt x="1268" y="2309"/>
                  </a:lnTo>
                  <a:cubicBezTo>
                    <a:pt x="851" y="2582"/>
                    <a:pt x="617" y="3033"/>
                    <a:pt x="617" y="3541"/>
                  </a:cubicBezTo>
                  <a:lnTo>
                    <a:pt x="617" y="10227"/>
                  </a:lnTo>
                  <a:cubicBezTo>
                    <a:pt x="270" y="10266"/>
                    <a:pt x="1" y="10570"/>
                    <a:pt x="1" y="10934"/>
                  </a:cubicBezTo>
                  <a:cubicBezTo>
                    <a:pt x="1" y="11329"/>
                    <a:pt x="309" y="11637"/>
                    <a:pt x="704" y="11637"/>
                  </a:cubicBezTo>
                  <a:lnTo>
                    <a:pt x="3363" y="11637"/>
                  </a:lnTo>
                  <a:cubicBezTo>
                    <a:pt x="3762" y="11637"/>
                    <a:pt x="4088" y="11329"/>
                    <a:pt x="4088" y="10934"/>
                  </a:cubicBezTo>
                  <a:cubicBezTo>
                    <a:pt x="4088" y="10535"/>
                    <a:pt x="3762" y="10210"/>
                    <a:pt x="3363" y="10210"/>
                  </a:cubicBezTo>
                  <a:lnTo>
                    <a:pt x="1554" y="10210"/>
                  </a:lnTo>
                  <a:lnTo>
                    <a:pt x="1554" y="3541"/>
                  </a:lnTo>
                  <a:cubicBezTo>
                    <a:pt x="1554" y="3359"/>
                    <a:pt x="1645" y="3194"/>
                    <a:pt x="1788" y="3085"/>
                  </a:cubicBezTo>
                  <a:lnTo>
                    <a:pt x="2205" y="2816"/>
                  </a:lnTo>
                  <a:cubicBezTo>
                    <a:pt x="2229" y="2819"/>
                    <a:pt x="2253" y="2821"/>
                    <a:pt x="2278" y="2821"/>
                  </a:cubicBezTo>
                  <a:cubicBezTo>
                    <a:pt x="2399" y="2821"/>
                    <a:pt x="2516" y="2784"/>
                    <a:pt x="2621" y="2708"/>
                  </a:cubicBezTo>
                  <a:lnTo>
                    <a:pt x="3020" y="2434"/>
                  </a:lnTo>
                  <a:lnTo>
                    <a:pt x="3723" y="4027"/>
                  </a:lnTo>
                  <a:cubicBezTo>
                    <a:pt x="3741" y="4061"/>
                    <a:pt x="3762" y="4101"/>
                    <a:pt x="3780" y="4118"/>
                  </a:cubicBezTo>
                  <a:cubicBezTo>
                    <a:pt x="3814" y="4170"/>
                    <a:pt x="3871" y="4226"/>
                    <a:pt x="3923" y="4261"/>
                  </a:cubicBezTo>
                  <a:cubicBezTo>
                    <a:pt x="3958" y="4278"/>
                    <a:pt x="3997" y="4300"/>
                    <a:pt x="4031" y="4317"/>
                  </a:cubicBezTo>
                  <a:cubicBezTo>
                    <a:pt x="4049" y="4317"/>
                    <a:pt x="4066" y="4335"/>
                    <a:pt x="4088" y="4335"/>
                  </a:cubicBezTo>
                  <a:cubicBezTo>
                    <a:pt x="4138" y="4346"/>
                    <a:pt x="4189" y="4351"/>
                    <a:pt x="4239" y="4351"/>
                  </a:cubicBezTo>
                  <a:cubicBezTo>
                    <a:pt x="4349" y="4351"/>
                    <a:pt x="4458" y="4324"/>
                    <a:pt x="4556" y="4261"/>
                  </a:cubicBezTo>
                  <a:lnTo>
                    <a:pt x="4773" y="4118"/>
                  </a:lnTo>
                  <a:cubicBezTo>
                    <a:pt x="4899" y="4170"/>
                    <a:pt x="5042" y="4192"/>
                    <a:pt x="5190" y="4192"/>
                  </a:cubicBezTo>
                  <a:cubicBezTo>
                    <a:pt x="5407" y="4192"/>
                    <a:pt x="5641" y="4135"/>
                    <a:pt x="5823" y="4009"/>
                  </a:cubicBezTo>
                  <a:lnTo>
                    <a:pt x="5823" y="3992"/>
                  </a:lnTo>
                  <a:cubicBezTo>
                    <a:pt x="5858" y="3975"/>
                    <a:pt x="5910" y="3936"/>
                    <a:pt x="5949" y="3901"/>
                  </a:cubicBezTo>
                  <a:cubicBezTo>
                    <a:pt x="6183" y="3684"/>
                    <a:pt x="6327" y="3393"/>
                    <a:pt x="6327" y="3068"/>
                  </a:cubicBezTo>
                  <a:lnTo>
                    <a:pt x="6544" y="2925"/>
                  </a:lnTo>
                  <a:cubicBezTo>
                    <a:pt x="6669" y="2834"/>
                    <a:pt x="6760" y="2690"/>
                    <a:pt x="6778" y="2508"/>
                  </a:cubicBezTo>
                  <a:cubicBezTo>
                    <a:pt x="6800" y="2348"/>
                    <a:pt x="6743" y="2183"/>
                    <a:pt x="6635" y="2074"/>
                  </a:cubicBezTo>
                  <a:lnTo>
                    <a:pt x="5225" y="629"/>
                  </a:lnTo>
                  <a:cubicBezTo>
                    <a:pt x="5133" y="521"/>
                    <a:pt x="4990" y="447"/>
                    <a:pt x="4825" y="447"/>
                  </a:cubicBezTo>
                  <a:cubicBezTo>
                    <a:pt x="4756" y="447"/>
                    <a:pt x="4682" y="465"/>
                    <a:pt x="4608" y="504"/>
                  </a:cubicBezTo>
                  <a:lnTo>
                    <a:pt x="4539" y="413"/>
                  </a:lnTo>
                  <a:cubicBezTo>
                    <a:pt x="4431" y="265"/>
                    <a:pt x="4266" y="178"/>
                    <a:pt x="4088" y="157"/>
                  </a:cubicBezTo>
                  <a:cubicBezTo>
                    <a:pt x="3997" y="87"/>
                    <a:pt x="3888" y="31"/>
                    <a:pt x="3762" y="13"/>
                  </a:cubicBezTo>
                  <a:cubicBezTo>
                    <a:pt x="3717" y="5"/>
                    <a:pt x="3671" y="0"/>
                    <a:pt x="3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60"/>
            <p:cNvSpPr/>
            <p:nvPr/>
          </p:nvSpPr>
          <p:spPr>
            <a:xfrm>
              <a:off x="3252649" y="2146021"/>
              <a:ext cx="69791" cy="50067"/>
            </a:xfrm>
            <a:custGeom>
              <a:avLst/>
              <a:gdLst/>
              <a:ahLst/>
              <a:cxnLst/>
              <a:rect l="l" t="t" r="r" b="b"/>
              <a:pathLst>
                <a:path w="1702" h="1221" extrusionOk="0">
                  <a:moveTo>
                    <a:pt x="1478" y="0"/>
                  </a:moveTo>
                  <a:cubicBezTo>
                    <a:pt x="1446" y="0"/>
                    <a:pt x="1416" y="8"/>
                    <a:pt x="1393" y="27"/>
                  </a:cubicBezTo>
                  <a:lnTo>
                    <a:pt x="109" y="895"/>
                  </a:lnTo>
                  <a:cubicBezTo>
                    <a:pt x="35" y="947"/>
                    <a:pt x="1" y="1055"/>
                    <a:pt x="53" y="1147"/>
                  </a:cubicBezTo>
                  <a:cubicBezTo>
                    <a:pt x="92" y="1203"/>
                    <a:pt x="144" y="1220"/>
                    <a:pt x="200" y="1220"/>
                  </a:cubicBezTo>
                  <a:cubicBezTo>
                    <a:pt x="235" y="1220"/>
                    <a:pt x="270" y="1220"/>
                    <a:pt x="309" y="1186"/>
                  </a:cubicBezTo>
                  <a:lnTo>
                    <a:pt x="1593" y="335"/>
                  </a:lnTo>
                  <a:cubicBezTo>
                    <a:pt x="1662" y="279"/>
                    <a:pt x="1701" y="170"/>
                    <a:pt x="1645" y="79"/>
                  </a:cubicBezTo>
                  <a:cubicBezTo>
                    <a:pt x="1610" y="33"/>
                    <a:pt x="1541" y="0"/>
                    <a:pt x="1478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60"/>
            <p:cNvSpPr/>
            <p:nvPr/>
          </p:nvSpPr>
          <p:spPr>
            <a:xfrm>
              <a:off x="3185936" y="2535474"/>
              <a:ext cx="131175" cy="22307"/>
            </a:xfrm>
            <a:custGeom>
              <a:avLst/>
              <a:gdLst/>
              <a:ahLst/>
              <a:cxnLst/>
              <a:rect l="l" t="t" r="r" b="b"/>
              <a:pathLst>
                <a:path w="3199" h="544" extrusionOk="0">
                  <a:moveTo>
                    <a:pt x="270" y="1"/>
                  </a:moveTo>
                  <a:cubicBezTo>
                    <a:pt x="126" y="1"/>
                    <a:pt x="1" y="127"/>
                    <a:pt x="1" y="274"/>
                  </a:cubicBezTo>
                  <a:cubicBezTo>
                    <a:pt x="1" y="417"/>
                    <a:pt x="126" y="543"/>
                    <a:pt x="270" y="543"/>
                  </a:cubicBezTo>
                  <a:lnTo>
                    <a:pt x="2929" y="543"/>
                  </a:lnTo>
                  <a:cubicBezTo>
                    <a:pt x="3072" y="543"/>
                    <a:pt x="3198" y="417"/>
                    <a:pt x="3198" y="274"/>
                  </a:cubicBezTo>
                  <a:cubicBezTo>
                    <a:pt x="3198" y="127"/>
                    <a:pt x="3072" y="1"/>
                    <a:pt x="2929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60"/>
            <p:cNvSpPr/>
            <p:nvPr/>
          </p:nvSpPr>
          <p:spPr>
            <a:xfrm>
              <a:off x="3188068" y="2537811"/>
              <a:ext cx="73522" cy="18534"/>
            </a:xfrm>
            <a:custGeom>
              <a:avLst/>
              <a:gdLst/>
              <a:ahLst/>
              <a:cxnLst/>
              <a:rect l="l" t="t" r="r" b="b"/>
              <a:pathLst>
                <a:path w="1793" h="452" extrusionOk="0">
                  <a:moveTo>
                    <a:pt x="218" y="0"/>
                  </a:moveTo>
                  <a:cubicBezTo>
                    <a:pt x="92" y="0"/>
                    <a:pt x="1" y="91"/>
                    <a:pt x="1" y="217"/>
                  </a:cubicBezTo>
                  <a:cubicBezTo>
                    <a:pt x="1" y="343"/>
                    <a:pt x="92" y="451"/>
                    <a:pt x="218" y="451"/>
                  </a:cubicBezTo>
                  <a:lnTo>
                    <a:pt x="1792" y="451"/>
                  </a:lnTo>
                  <a:cubicBezTo>
                    <a:pt x="1649" y="308"/>
                    <a:pt x="1519" y="161"/>
                    <a:pt x="1411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60"/>
            <p:cNvSpPr/>
            <p:nvPr/>
          </p:nvSpPr>
          <p:spPr>
            <a:xfrm>
              <a:off x="3184501" y="2144422"/>
              <a:ext cx="139376" cy="415668"/>
            </a:xfrm>
            <a:custGeom>
              <a:avLst/>
              <a:gdLst/>
              <a:ahLst/>
              <a:cxnLst/>
              <a:rect l="l" t="t" r="r" b="b"/>
              <a:pathLst>
                <a:path w="3399" h="10137" extrusionOk="0">
                  <a:moveTo>
                    <a:pt x="3146" y="84"/>
                  </a:moveTo>
                  <a:cubicBezTo>
                    <a:pt x="3198" y="84"/>
                    <a:pt x="3233" y="101"/>
                    <a:pt x="3255" y="157"/>
                  </a:cubicBezTo>
                  <a:cubicBezTo>
                    <a:pt x="3307" y="209"/>
                    <a:pt x="3290" y="283"/>
                    <a:pt x="3216" y="335"/>
                  </a:cubicBezTo>
                  <a:lnTo>
                    <a:pt x="1932" y="1186"/>
                  </a:lnTo>
                  <a:cubicBezTo>
                    <a:pt x="1922" y="1208"/>
                    <a:pt x="1900" y="1218"/>
                    <a:pt x="1877" y="1218"/>
                  </a:cubicBezTo>
                  <a:cubicBezTo>
                    <a:pt x="1859" y="1218"/>
                    <a:pt x="1840" y="1212"/>
                    <a:pt x="1823" y="1203"/>
                  </a:cubicBezTo>
                  <a:cubicBezTo>
                    <a:pt x="1806" y="1203"/>
                    <a:pt x="1771" y="1186"/>
                    <a:pt x="1754" y="1151"/>
                  </a:cubicBezTo>
                  <a:cubicBezTo>
                    <a:pt x="1754" y="1134"/>
                    <a:pt x="1736" y="1094"/>
                    <a:pt x="1736" y="1077"/>
                  </a:cubicBezTo>
                  <a:lnTo>
                    <a:pt x="1736" y="1060"/>
                  </a:lnTo>
                  <a:cubicBezTo>
                    <a:pt x="1754" y="1025"/>
                    <a:pt x="1771" y="986"/>
                    <a:pt x="1788" y="969"/>
                  </a:cubicBezTo>
                  <a:lnTo>
                    <a:pt x="3073" y="118"/>
                  </a:lnTo>
                  <a:cubicBezTo>
                    <a:pt x="3107" y="101"/>
                    <a:pt x="3125" y="84"/>
                    <a:pt x="3146" y="84"/>
                  </a:cubicBezTo>
                  <a:close/>
                  <a:moveTo>
                    <a:pt x="2964" y="9594"/>
                  </a:moveTo>
                  <a:cubicBezTo>
                    <a:pt x="3090" y="9594"/>
                    <a:pt x="3181" y="9685"/>
                    <a:pt x="3181" y="9811"/>
                  </a:cubicBezTo>
                  <a:cubicBezTo>
                    <a:pt x="3181" y="9937"/>
                    <a:pt x="3090" y="10045"/>
                    <a:pt x="2964" y="10045"/>
                  </a:cubicBezTo>
                  <a:lnTo>
                    <a:pt x="305" y="10045"/>
                  </a:lnTo>
                  <a:cubicBezTo>
                    <a:pt x="179" y="10045"/>
                    <a:pt x="88" y="9937"/>
                    <a:pt x="88" y="9811"/>
                  </a:cubicBezTo>
                  <a:cubicBezTo>
                    <a:pt x="88" y="9685"/>
                    <a:pt x="179" y="9594"/>
                    <a:pt x="305" y="9594"/>
                  </a:cubicBezTo>
                  <a:close/>
                  <a:moveTo>
                    <a:pt x="3151" y="0"/>
                  </a:moveTo>
                  <a:cubicBezTo>
                    <a:pt x="3110" y="0"/>
                    <a:pt x="3070" y="11"/>
                    <a:pt x="3038" y="31"/>
                  </a:cubicBezTo>
                  <a:lnTo>
                    <a:pt x="1754" y="899"/>
                  </a:lnTo>
                  <a:cubicBezTo>
                    <a:pt x="1697" y="934"/>
                    <a:pt x="1663" y="986"/>
                    <a:pt x="1645" y="1042"/>
                  </a:cubicBezTo>
                  <a:lnTo>
                    <a:pt x="1645" y="1134"/>
                  </a:lnTo>
                  <a:lnTo>
                    <a:pt x="1085" y="1511"/>
                  </a:lnTo>
                  <a:cubicBezTo>
                    <a:pt x="795" y="1711"/>
                    <a:pt x="613" y="2053"/>
                    <a:pt x="613" y="2418"/>
                  </a:cubicBezTo>
                  <a:lnTo>
                    <a:pt x="613" y="9503"/>
                  </a:lnTo>
                  <a:lnTo>
                    <a:pt x="305" y="9503"/>
                  </a:lnTo>
                  <a:cubicBezTo>
                    <a:pt x="127" y="9503"/>
                    <a:pt x="1" y="9646"/>
                    <a:pt x="1" y="9811"/>
                  </a:cubicBezTo>
                  <a:cubicBezTo>
                    <a:pt x="1" y="9989"/>
                    <a:pt x="127" y="10136"/>
                    <a:pt x="305" y="10136"/>
                  </a:cubicBezTo>
                  <a:lnTo>
                    <a:pt x="2964" y="10136"/>
                  </a:lnTo>
                  <a:cubicBezTo>
                    <a:pt x="3146" y="10136"/>
                    <a:pt x="3290" y="9989"/>
                    <a:pt x="3290" y="9811"/>
                  </a:cubicBezTo>
                  <a:cubicBezTo>
                    <a:pt x="3290" y="9646"/>
                    <a:pt x="3146" y="9503"/>
                    <a:pt x="2964" y="9503"/>
                  </a:cubicBezTo>
                  <a:lnTo>
                    <a:pt x="760" y="9503"/>
                  </a:lnTo>
                  <a:lnTo>
                    <a:pt x="760" y="2418"/>
                  </a:lnTo>
                  <a:cubicBezTo>
                    <a:pt x="760" y="2110"/>
                    <a:pt x="921" y="1819"/>
                    <a:pt x="1172" y="1637"/>
                  </a:cubicBezTo>
                  <a:lnTo>
                    <a:pt x="1736" y="1259"/>
                  </a:lnTo>
                  <a:cubicBezTo>
                    <a:pt x="1771" y="1294"/>
                    <a:pt x="1823" y="1311"/>
                    <a:pt x="1862" y="1311"/>
                  </a:cubicBezTo>
                  <a:cubicBezTo>
                    <a:pt x="1914" y="1311"/>
                    <a:pt x="1953" y="1294"/>
                    <a:pt x="1988" y="1259"/>
                  </a:cubicBezTo>
                  <a:lnTo>
                    <a:pt x="3272" y="409"/>
                  </a:lnTo>
                  <a:cubicBezTo>
                    <a:pt x="3381" y="335"/>
                    <a:pt x="3398" y="192"/>
                    <a:pt x="3342" y="101"/>
                  </a:cubicBezTo>
                  <a:cubicBezTo>
                    <a:pt x="3298" y="32"/>
                    <a:pt x="3222" y="0"/>
                    <a:pt x="315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60"/>
            <p:cNvSpPr/>
            <p:nvPr/>
          </p:nvSpPr>
          <p:spPr>
            <a:xfrm>
              <a:off x="3349787" y="2195636"/>
              <a:ext cx="62328" cy="56833"/>
            </a:xfrm>
            <a:custGeom>
              <a:avLst/>
              <a:gdLst/>
              <a:ahLst/>
              <a:cxnLst/>
              <a:rect l="l" t="t" r="r" b="b"/>
              <a:pathLst>
                <a:path w="1520" h="1386" extrusionOk="0">
                  <a:moveTo>
                    <a:pt x="753" y="1"/>
                  </a:moveTo>
                  <a:cubicBezTo>
                    <a:pt x="622" y="1"/>
                    <a:pt x="492" y="39"/>
                    <a:pt x="378" y="119"/>
                  </a:cubicBezTo>
                  <a:cubicBezTo>
                    <a:pt x="343" y="136"/>
                    <a:pt x="309" y="171"/>
                    <a:pt x="270" y="210"/>
                  </a:cubicBezTo>
                  <a:cubicBezTo>
                    <a:pt x="35" y="427"/>
                    <a:pt x="1" y="804"/>
                    <a:pt x="178" y="1078"/>
                  </a:cubicBezTo>
                  <a:cubicBezTo>
                    <a:pt x="315" y="1282"/>
                    <a:pt x="537" y="1386"/>
                    <a:pt x="760" y="1386"/>
                  </a:cubicBezTo>
                  <a:cubicBezTo>
                    <a:pt x="891" y="1386"/>
                    <a:pt x="1023" y="1350"/>
                    <a:pt x="1137" y="1277"/>
                  </a:cubicBezTo>
                  <a:cubicBezTo>
                    <a:pt x="1176" y="1256"/>
                    <a:pt x="1194" y="1238"/>
                    <a:pt x="1211" y="1204"/>
                  </a:cubicBezTo>
                  <a:cubicBezTo>
                    <a:pt x="1463" y="987"/>
                    <a:pt x="1519" y="605"/>
                    <a:pt x="1337" y="318"/>
                  </a:cubicBezTo>
                  <a:cubicBezTo>
                    <a:pt x="1200" y="113"/>
                    <a:pt x="976" y="1"/>
                    <a:pt x="753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60"/>
            <p:cNvSpPr/>
            <p:nvPr/>
          </p:nvSpPr>
          <p:spPr>
            <a:xfrm>
              <a:off x="3363113" y="2233031"/>
              <a:ext cx="36371" cy="19436"/>
            </a:xfrm>
            <a:custGeom>
              <a:avLst/>
              <a:gdLst/>
              <a:ahLst/>
              <a:cxnLst/>
              <a:rect l="l" t="t" r="r" b="b"/>
              <a:pathLst>
                <a:path w="887" h="474" extrusionOk="0">
                  <a:moveTo>
                    <a:pt x="452" y="1"/>
                  </a:moveTo>
                  <a:lnTo>
                    <a:pt x="1" y="309"/>
                  </a:lnTo>
                  <a:cubicBezTo>
                    <a:pt x="127" y="417"/>
                    <a:pt x="270" y="474"/>
                    <a:pt x="435" y="474"/>
                  </a:cubicBezTo>
                  <a:cubicBezTo>
                    <a:pt x="561" y="474"/>
                    <a:pt x="704" y="435"/>
                    <a:pt x="812" y="365"/>
                  </a:cubicBezTo>
                  <a:cubicBezTo>
                    <a:pt x="851" y="344"/>
                    <a:pt x="869" y="326"/>
                    <a:pt x="886" y="292"/>
                  </a:cubicBezTo>
                  <a:cubicBezTo>
                    <a:pt x="743" y="235"/>
                    <a:pt x="595" y="127"/>
                    <a:pt x="452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60"/>
            <p:cNvSpPr/>
            <p:nvPr/>
          </p:nvSpPr>
          <p:spPr>
            <a:xfrm>
              <a:off x="3303002" y="2116417"/>
              <a:ext cx="31902" cy="32066"/>
            </a:xfrm>
            <a:custGeom>
              <a:avLst/>
              <a:gdLst/>
              <a:ahLst/>
              <a:cxnLst/>
              <a:rect l="l" t="t" r="r" b="b"/>
              <a:pathLst>
                <a:path w="778" h="782" extrusionOk="0">
                  <a:moveTo>
                    <a:pt x="343" y="1"/>
                  </a:moveTo>
                  <a:cubicBezTo>
                    <a:pt x="282" y="1"/>
                    <a:pt x="218" y="21"/>
                    <a:pt x="165" y="64"/>
                  </a:cubicBezTo>
                  <a:cubicBezTo>
                    <a:pt x="39" y="172"/>
                    <a:pt x="0" y="333"/>
                    <a:pt x="92" y="476"/>
                  </a:cubicBezTo>
                  <a:lnTo>
                    <a:pt x="217" y="658"/>
                  </a:lnTo>
                  <a:cubicBezTo>
                    <a:pt x="274" y="737"/>
                    <a:pt x="367" y="782"/>
                    <a:pt x="464" y="782"/>
                  </a:cubicBezTo>
                  <a:cubicBezTo>
                    <a:pt x="522" y="782"/>
                    <a:pt x="580" y="766"/>
                    <a:pt x="634" y="732"/>
                  </a:cubicBezTo>
                  <a:cubicBezTo>
                    <a:pt x="669" y="693"/>
                    <a:pt x="708" y="658"/>
                    <a:pt x="742" y="606"/>
                  </a:cubicBezTo>
                  <a:cubicBezTo>
                    <a:pt x="777" y="515"/>
                    <a:pt x="760" y="406"/>
                    <a:pt x="708" y="315"/>
                  </a:cubicBezTo>
                  <a:lnTo>
                    <a:pt x="582" y="133"/>
                  </a:lnTo>
                  <a:cubicBezTo>
                    <a:pt x="543" y="64"/>
                    <a:pt x="473" y="25"/>
                    <a:pt x="400" y="7"/>
                  </a:cubicBezTo>
                  <a:cubicBezTo>
                    <a:pt x="381" y="3"/>
                    <a:pt x="362" y="1"/>
                    <a:pt x="343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60"/>
            <p:cNvSpPr/>
            <p:nvPr/>
          </p:nvSpPr>
          <p:spPr>
            <a:xfrm>
              <a:off x="3304601" y="2119000"/>
              <a:ext cx="14803" cy="19969"/>
            </a:xfrm>
            <a:custGeom>
              <a:avLst/>
              <a:gdLst/>
              <a:ahLst/>
              <a:cxnLst/>
              <a:rect l="l" t="t" r="r" b="b"/>
              <a:pathLst>
                <a:path w="361" h="487" extrusionOk="0">
                  <a:moveTo>
                    <a:pt x="126" y="1"/>
                  </a:moveTo>
                  <a:cubicBezTo>
                    <a:pt x="35" y="70"/>
                    <a:pt x="0" y="144"/>
                    <a:pt x="0" y="235"/>
                  </a:cubicBezTo>
                  <a:cubicBezTo>
                    <a:pt x="0" y="304"/>
                    <a:pt x="18" y="361"/>
                    <a:pt x="53" y="413"/>
                  </a:cubicBezTo>
                  <a:lnTo>
                    <a:pt x="87" y="487"/>
                  </a:lnTo>
                  <a:lnTo>
                    <a:pt x="235" y="378"/>
                  </a:lnTo>
                  <a:lnTo>
                    <a:pt x="361" y="304"/>
                  </a:lnTo>
                  <a:cubicBezTo>
                    <a:pt x="269" y="218"/>
                    <a:pt x="196" y="109"/>
                    <a:pt x="126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60"/>
            <p:cNvSpPr/>
            <p:nvPr/>
          </p:nvSpPr>
          <p:spPr>
            <a:xfrm>
              <a:off x="3303699" y="2123551"/>
              <a:ext cx="64624" cy="65772"/>
            </a:xfrm>
            <a:custGeom>
              <a:avLst/>
              <a:gdLst/>
              <a:ahLst/>
              <a:cxnLst/>
              <a:rect l="l" t="t" r="r" b="b"/>
              <a:pathLst>
                <a:path w="1576" h="1604" extrusionOk="0">
                  <a:moveTo>
                    <a:pt x="737" y="1"/>
                  </a:moveTo>
                  <a:cubicBezTo>
                    <a:pt x="700" y="1"/>
                    <a:pt x="663" y="11"/>
                    <a:pt x="634" y="33"/>
                  </a:cubicBezTo>
                  <a:lnTo>
                    <a:pt x="109" y="376"/>
                  </a:lnTo>
                  <a:cubicBezTo>
                    <a:pt x="22" y="432"/>
                    <a:pt x="1" y="540"/>
                    <a:pt x="57" y="627"/>
                  </a:cubicBezTo>
                  <a:lnTo>
                    <a:pt x="617" y="1603"/>
                  </a:lnTo>
                  <a:lnTo>
                    <a:pt x="1576" y="974"/>
                  </a:lnTo>
                  <a:lnTo>
                    <a:pt x="1519" y="901"/>
                  </a:lnTo>
                  <a:lnTo>
                    <a:pt x="890" y="68"/>
                  </a:lnTo>
                  <a:cubicBezTo>
                    <a:pt x="856" y="25"/>
                    <a:pt x="796" y="1"/>
                    <a:pt x="737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60"/>
            <p:cNvSpPr/>
            <p:nvPr/>
          </p:nvSpPr>
          <p:spPr>
            <a:xfrm>
              <a:off x="3304601" y="2138928"/>
              <a:ext cx="3608" cy="6807"/>
            </a:xfrm>
            <a:custGeom>
              <a:avLst/>
              <a:gdLst/>
              <a:ahLst/>
              <a:cxnLst/>
              <a:rect l="l" t="t" r="r" b="b"/>
              <a:pathLst>
                <a:path w="88" h="166" extrusionOk="0">
                  <a:moveTo>
                    <a:pt x="87" y="1"/>
                  </a:moveTo>
                  <a:lnTo>
                    <a:pt x="87" y="1"/>
                  </a:lnTo>
                  <a:cubicBezTo>
                    <a:pt x="35" y="35"/>
                    <a:pt x="0" y="92"/>
                    <a:pt x="0" y="165"/>
                  </a:cubicBezTo>
                  <a:cubicBezTo>
                    <a:pt x="0" y="92"/>
                    <a:pt x="35" y="35"/>
                    <a:pt x="87" y="1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60"/>
            <p:cNvSpPr/>
            <p:nvPr/>
          </p:nvSpPr>
          <p:spPr>
            <a:xfrm>
              <a:off x="3308168" y="2134499"/>
              <a:ext cx="6069" cy="4470"/>
            </a:xfrm>
            <a:custGeom>
              <a:avLst/>
              <a:gdLst/>
              <a:ahLst/>
              <a:cxnLst/>
              <a:rect l="l" t="t" r="r" b="b"/>
              <a:pathLst>
                <a:path w="148" h="109" extrusionOk="0">
                  <a:moveTo>
                    <a:pt x="148" y="0"/>
                  </a:moveTo>
                  <a:lnTo>
                    <a:pt x="0" y="109"/>
                  </a:lnTo>
                  <a:lnTo>
                    <a:pt x="0" y="109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BE3C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60"/>
            <p:cNvSpPr/>
            <p:nvPr/>
          </p:nvSpPr>
          <p:spPr>
            <a:xfrm>
              <a:off x="3304601" y="2134499"/>
              <a:ext cx="32599" cy="33460"/>
            </a:xfrm>
            <a:custGeom>
              <a:avLst/>
              <a:gdLst/>
              <a:ahLst/>
              <a:cxnLst/>
              <a:rect l="l" t="t" r="r" b="b"/>
              <a:pathLst>
                <a:path w="795" h="816" extrusionOk="0">
                  <a:moveTo>
                    <a:pt x="235" y="0"/>
                  </a:moveTo>
                  <a:lnTo>
                    <a:pt x="87" y="109"/>
                  </a:lnTo>
                  <a:cubicBezTo>
                    <a:pt x="35" y="143"/>
                    <a:pt x="0" y="200"/>
                    <a:pt x="0" y="273"/>
                  </a:cubicBezTo>
                  <a:cubicBezTo>
                    <a:pt x="0" y="308"/>
                    <a:pt x="18" y="343"/>
                    <a:pt x="35" y="360"/>
                  </a:cubicBezTo>
                  <a:lnTo>
                    <a:pt x="287" y="816"/>
                  </a:lnTo>
                  <a:lnTo>
                    <a:pt x="794" y="469"/>
                  </a:lnTo>
                  <a:cubicBezTo>
                    <a:pt x="703" y="434"/>
                    <a:pt x="630" y="382"/>
                    <a:pt x="560" y="326"/>
                  </a:cubicBezTo>
                  <a:cubicBezTo>
                    <a:pt x="434" y="234"/>
                    <a:pt x="343" y="126"/>
                    <a:pt x="235" y="0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60"/>
            <p:cNvSpPr/>
            <p:nvPr/>
          </p:nvSpPr>
          <p:spPr>
            <a:xfrm>
              <a:off x="3303002" y="2135442"/>
              <a:ext cx="126172" cy="123630"/>
            </a:xfrm>
            <a:custGeom>
              <a:avLst/>
              <a:gdLst/>
              <a:ahLst/>
              <a:cxnLst/>
              <a:rect l="l" t="t" r="r" b="b"/>
              <a:pathLst>
                <a:path w="3077" h="3015" extrusionOk="0">
                  <a:moveTo>
                    <a:pt x="1540" y="1"/>
                  </a:moveTo>
                  <a:cubicBezTo>
                    <a:pt x="1518" y="1"/>
                    <a:pt x="1498" y="5"/>
                    <a:pt x="1484" y="12"/>
                  </a:cubicBezTo>
                  <a:lnTo>
                    <a:pt x="74" y="971"/>
                  </a:lnTo>
                  <a:cubicBezTo>
                    <a:pt x="18" y="988"/>
                    <a:pt x="0" y="1062"/>
                    <a:pt x="39" y="1118"/>
                  </a:cubicBezTo>
                  <a:lnTo>
                    <a:pt x="669" y="2563"/>
                  </a:lnTo>
                  <a:lnTo>
                    <a:pt x="851" y="2941"/>
                  </a:lnTo>
                  <a:cubicBezTo>
                    <a:pt x="862" y="2990"/>
                    <a:pt x="907" y="3014"/>
                    <a:pt x="953" y="3014"/>
                  </a:cubicBezTo>
                  <a:cubicBezTo>
                    <a:pt x="975" y="3014"/>
                    <a:pt x="997" y="3008"/>
                    <a:pt x="1016" y="2997"/>
                  </a:cubicBezTo>
                  <a:lnTo>
                    <a:pt x="3003" y="1661"/>
                  </a:lnTo>
                  <a:cubicBezTo>
                    <a:pt x="3055" y="1622"/>
                    <a:pt x="3077" y="1530"/>
                    <a:pt x="3020" y="1478"/>
                  </a:cubicBezTo>
                  <a:lnTo>
                    <a:pt x="2894" y="1353"/>
                  </a:lnTo>
                  <a:lnTo>
                    <a:pt x="2730" y="1188"/>
                  </a:lnTo>
                  <a:lnTo>
                    <a:pt x="1627" y="34"/>
                  </a:lnTo>
                  <a:cubicBezTo>
                    <a:pt x="1607" y="10"/>
                    <a:pt x="1572" y="1"/>
                    <a:pt x="1540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60"/>
            <p:cNvSpPr/>
            <p:nvPr/>
          </p:nvSpPr>
          <p:spPr>
            <a:xfrm>
              <a:off x="3330392" y="2184114"/>
              <a:ext cx="98781" cy="74957"/>
            </a:xfrm>
            <a:custGeom>
              <a:avLst/>
              <a:gdLst/>
              <a:ahLst/>
              <a:cxnLst/>
              <a:rect l="l" t="t" r="r" b="b"/>
              <a:pathLst>
                <a:path w="2409" h="1828" extrusionOk="0">
                  <a:moveTo>
                    <a:pt x="2062" y="1"/>
                  </a:moveTo>
                  <a:lnTo>
                    <a:pt x="1285" y="526"/>
                  </a:lnTo>
                  <a:lnTo>
                    <a:pt x="1" y="1376"/>
                  </a:lnTo>
                  <a:lnTo>
                    <a:pt x="183" y="1754"/>
                  </a:lnTo>
                  <a:cubicBezTo>
                    <a:pt x="194" y="1803"/>
                    <a:pt x="239" y="1827"/>
                    <a:pt x="285" y="1827"/>
                  </a:cubicBezTo>
                  <a:cubicBezTo>
                    <a:pt x="307" y="1827"/>
                    <a:pt x="329" y="1821"/>
                    <a:pt x="348" y="1810"/>
                  </a:cubicBezTo>
                  <a:lnTo>
                    <a:pt x="2335" y="474"/>
                  </a:lnTo>
                  <a:cubicBezTo>
                    <a:pt x="2387" y="435"/>
                    <a:pt x="2409" y="343"/>
                    <a:pt x="2352" y="291"/>
                  </a:cubicBezTo>
                  <a:lnTo>
                    <a:pt x="2226" y="166"/>
                  </a:lnTo>
                  <a:lnTo>
                    <a:pt x="2062" y="1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60"/>
            <p:cNvSpPr/>
            <p:nvPr/>
          </p:nvSpPr>
          <p:spPr>
            <a:xfrm>
              <a:off x="3327563" y="2233769"/>
              <a:ext cx="2870" cy="6807"/>
            </a:xfrm>
            <a:custGeom>
              <a:avLst/>
              <a:gdLst/>
              <a:ahLst/>
              <a:cxnLst/>
              <a:rect l="l" t="t" r="r" b="b"/>
              <a:pathLst>
                <a:path w="70" h="166" extrusionOk="0">
                  <a:moveTo>
                    <a:pt x="0" y="0"/>
                  </a:moveTo>
                  <a:lnTo>
                    <a:pt x="70" y="165"/>
                  </a:lnTo>
                  <a:lnTo>
                    <a:pt x="70" y="165"/>
                  </a:lnTo>
                  <a:close/>
                </a:path>
              </a:pathLst>
            </a:custGeom>
            <a:solidFill>
              <a:srgbClr val="FD8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60"/>
            <p:cNvSpPr/>
            <p:nvPr/>
          </p:nvSpPr>
          <p:spPr>
            <a:xfrm>
              <a:off x="3303002" y="2165621"/>
              <a:ext cx="80083" cy="74957"/>
            </a:xfrm>
            <a:custGeom>
              <a:avLst/>
              <a:gdLst/>
              <a:ahLst/>
              <a:cxnLst/>
              <a:rect l="l" t="t" r="r" b="b"/>
              <a:pathLst>
                <a:path w="1953" h="1828" extrusionOk="0">
                  <a:moveTo>
                    <a:pt x="417" y="0"/>
                  </a:moveTo>
                  <a:lnTo>
                    <a:pt x="74" y="235"/>
                  </a:lnTo>
                  <a:cubicBezTo>
                    <a:pt x="18" y="252"/>
                    <a:pt x="0" y="326"/>
                    <a:pt x="39" y="382"/>
                  </a:cubicBezTo>
                  <a:lnTo>
                    <a:pt x="599" y="1662"/>
                  </a:lnTo>
                  <a:lnTo>
                    <a:pt x="669" y="1827"/>
                  </a:lnTo>
                  <a:lnTo>
                    <a:pt x="1953" y="977"/>
                  </a:lnTo>
                  <a:cubicBezTo>
                    <a:pt x="1575" y="977"/>
                    <a:pt x="1211" y="794"/>
                    <a:pt x="925" y="543"/>
                  </a:cubicBezTo>
                  <a:cubicBezTo>
                    <a:pt x="725" y="400"/>
                    <a:pt x="560" y="200"/>
                    <a:pt x="417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60"/>
            <p:cNvSpPr/>
            <p:nvPr/>
          </p:nvSpPr>
          <p:spPr>
            <a:xfrm>
              <a:off x="3330392" y="2190879"/>
              <a:ext cx="97879" cy="68191"/>
            </a:xfrm>
            <a:custGeom>
              <a:avLst/>
              <a:gdLst/>
              <a:ahLst/>
              <a:cxnLst/>
              <a:rect l="l" t="t" r="r" b="b"/>
              <a:pathLst>
                <a:path w="2387" h="1663" extrusionOk="0">
                  <a:moveTo>
                    <a:pt x="2226" y="1"/>
                  </a:moveTo>
                  <a:cubicBezTo>
                    <a:pt x="2009" y="161"/>
                    <a:pt x="1775" y="309"/>
                    <a:pt x="1502" y="343"/>
                  </a:cubicBezTo>
                  <a:cubicBezTo>
                    <a:pt x="1432" y="361"/>
                    <a:pt x="1376" y="361"/>
                    <a:pt x="1302" y="361"/>
                  </a:cubicBezTo>
                  <a:lnTo>
                    <a:pt x="1285" y="361"/>
                  </a:lnTo>
                  <a:lnTo>
                    <a:pt x="1" y="1211"/>
                  </a:lnTo>
                  <a:lnTo>
                    <a:pt x="183" y="1589"/>
                  </a:lnTo>
                  <a:cubicBezTo>
                    <a:pt x="200" y="1645"/>
                    <a:pt x="239" y="1662"/>
                    <a:pt x="274" y="1662"/>
                  </a:cubicBezTo>
                  <a:cubicBezTo>
                    <a:pt x="309" y="1662"/>
                    <a:pt x="326" y="1662"/>
                    <a:pt x="348" y="1645"/>
                  </a:cubicBezTo>
                  <a:lnTo>
                    <a:pt x="2335" y="309"/>
                  </a:lnTo>
                  <a:cubicBezTo>
                    <a:pt x="2370" y="287"/>
                    <a:pt x="2387" y="252"/>
                    <a:pt x="2387" y="217"/>
                  </a:cubicBezTo>
                  <a:cubicBezTo>
                    <a:pt x="2387" y="178"/>
                    <a:pt x="2370" y="144"/>
                    <a:pt x="2352" y="126"/>
                  </a:cubicBezTo>
                  <a:lnTo>
                    <a:pt x="2226" y="1"/>
                  </a:ln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60"/>
            <p:cNvSpPr/>
            <p:nvPr/>
          </p:nvSpPr>
          <p:spPr>
            <a:xfrm>
              <a:off x="3330392" y="2205641"/>
              <a:ext cx="52691" cy="34936"/>
            </a:xfrm>
            <a:custGeom>
              <a:avLst/>
              <a:gdLst/>
              <a:ahLst/>
              <a:cxnLst/>
              <a:rect l="l" t="t" r="r" b="b"/>
              <a:pathLst>
                <a:path w="1285" h="852" extrusionOk="0">
                  <a:moveTo>
                    <a:pt x="1285" y="1"/>
                  </a:moveTo>
                  <a:lnTo>
                    <a:pt x="1" y="851"/>
                  </a:lnTo>
                  <a:lnTo>
                    <a:pt x="1" y="851"/>
                  </a:lnTo>
                  <a:close/>
                </a:path>
              </a:pathLst>
            </a:custGeom>
            <a:solidFill>
              <a:srgbClr val="BE3C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60"/>
            <p:cNvSpPr/>
            <p:nvPr/>
          </p:nvSpPr>
          <p:spPr>
            <a:xfrm>
              <a:off x="3357988" y="2149261"/>
              <a:ext cx="35592" cy="37930"/>
            </a:xfrm>
            <a:custGeom>
              <a:avLst/>
              <a:gdLst/>
              <a:ahLst/>
              <a:cxnLst/>
              <a:rect l="l" t="t" r="r" b="b"/>
              <a:pathLst>
                <a:path w="868" h="925" extrusionOk="0">
                  <a:moveTo>
                    <a:pt x="52" y="0"/>
                  </a:moveTo>
                  <a:cubicBezTo>
                    <a:pt x="52" y="0"/>
                    <a:pt x="35" y="0"/>
                    <a:pt x="35" y="22"/>
                  </a:cubicBezTo>
                  <a:cubicBezTo>
                    <a:pt x="17" y="22"/>
                    <a:pt x="0" y="57"/>
                    <a:pt x="17" y="74"/>
                  </a:cubicBezTo>
                  <a:cubicBezTo>
                    <a:pt x="70" y="165"/>
                    <a:pt x="126" y="239"/>
                    <a:pt x="178" y="308"/>
                  </a:cubicBezTo>
                  <a:cubicBezTo>
                    <a:pt x="234" y="382"/>
                    <a:pt x="304" y="456"/>
                    <a:pt x="360" y="525"/>
                  </a:cubicBezTo>
                  <a:cubicBezTo>
                    <a:pt x="434" y="599"/>
                    <a:pt x="486" y="673"/>
                    <a:pt x="560" y="742"/>
                  </a:cubicBezTo>
                  <a:cubicBezTo>
                    <a:pt x="629" y="799"/>
                    <a:pt x="703" y="868"/>
                    <a:pt x="777" y="924"/>
                  </a:cubicBezTo>
                  <a:lnTo>
                    <a:pt x="829" y="924"/>
                  </a:lnTo>
                  <a:cubicBezTo>
                    <a:pt x="846" y="907"/>
                    <a:pt x="868" y="890"/>
                    <a:pt x="846" y="868"/>
                  </a:cubicBezTo>
                  <a:cubicBezTo>
                    <a:pt x="794" y="781"/>
                    <a:pt x="738" y="707"/>
                    <a:pt x="686" y="634"/>
                  </a:cubicBezTo>
                  <a:cubicBezTo>
                    <a:pt x="629" y="543"/>
                    <a:pt x="560" y="473"/>
                    <a:pt x="503" y="417"/>
                  </a:cubicBezTo>
                  <a:cubicBezTo>
                    <a:pt x="434" y="347"/>
                    <a:pt x="378" y="274"/>
                    <a:pt x="304" y="200"/>
                  </a:cubicBezTo>
                  <a:cubicBezTo>
                    <a:pt x="234" y="148"/>
                    <a:pt x="161" y="74"/>
                    <a:pt x="87" y="22"/>
                  </a:cubicBezTo>
                  <a:cubicBezTo>
                    <a:pt x="70" y="22"/>
                    <a:pt x="70" y="0"/>
                    <a:pt x="52" y="0"/>
                  </a:cubicBezTo>
                  <a:close/>
                </a:path>
              </a:pathLst>
            </a:custGeom>
            <a:solidFill>
              <a:srgbClr val="FFC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60"/>
            <p:cNvSpPr/>
            <p:nvPr/>
          </p:nvSpPr>
          <p:spPr>
            <a:xfrm>
              <a:off x="3300869" y="2115023"/>
              <a:ext cx="129740" cy="146347"/>
            </a:xfrm>
            <a:custGeom>
              <a:avLst/>
              <a:gdLst/>
              <a:ahLst/>
              <a:cxnLst/>
              <a:rect l="l" t="t" r="r" b="b"/>
              <a:pathLst>
                <a:path w="3164" h="3569" extrusionOk="0">
                  <a:moveTo>
                    <a:pt x="395" y="76"/>
                  </a:moveTo>
                  <a:cubicBezTo>
                    <a:pt x="395" y="76"/>
                    <a:pt x="417" y="98"/>
                    <a:pt x="434" y="98"/>
                  </a:cubicBezTo>
                  <a:cubicBezTo>
                    <a:pt x="504" y="98"/>
                    <a:pt x="560" y="150"/>
                    <a:pt x="595" y="206"/>
                  </a:cubicBezTo>
                  <a:lnTo>
                    <a:pt x="612" y="223"/>
                  </a:lnTo>
                  <a:lnTo>
                    <a:pt x="200" y="510"/>
                  </a:lnTo>
                  <a:lnTo>
                    <a:pt x="178" y="475"/>
                  </a:lnTo>
                  <a:cubicBezTo>
                    <a:pt x="109" y="367"/>
                    <a:pt x="126" y="223"/>
                    <a:pt x="235" y="132"/>
                  </a:cubicBezTo>
                  <a:lnTo>
                    <a:pt x="252" y="132"/>
                  </a:lnTo>
                  <a:cubicBezTo>
                    <a:pt x="287" y="98"/>
                    <a:pt x="343" y="76"/>
                    <a:pt x="395" y="76"/>
                  </a:cubicBezTo>
                  <a:close/>
                  <a:moveTo>
                    <a:pt x="812" y="241"/>
                  </a:moveTo>
                  <a:cubicBezTo>
                    <a:pt x="851" y="241"/>
                    <a:pt x="885" y="276"/>
                    <a:pt x="920" y="315"/>
                  </a:cubicBezTo>
                  <a:lnTo>
                    <a:pt x="1211" y="675"/>
                  </a:lnTo>
                  <a:lnTo>
                    <a:pt x="395" y="1217"/>
                  </a:lnTo>
                  <a:lnTo>
                    <a:pt x="161" y="818"/>
                  </a:lnTo>
                  <a:cubicBezTo>
                    <a:pt x="126" y="766"/>
                    <a:pt x="126" y="692"/>
                    <a:pt x="178" y="640"/>
                  </a:cubicBezTo>
                  <a:cubicBezTo>
                    <a:pt x="178" y="640"/>
                    <a:pt x="200" y="640"/>
                    <a:pt x="200" y="618"/>
                  </a:cubicBezTo>
                  <a:lnTo>
                    <a:pt x="252" y="584"/>
                  </a:lnTo>
                  <a:lnTo>
                    <a:pt x="669" y="315"/>
                  </a:lnTo>
                  <a:lnTo>
                    <a:pt x="721" y="276"/>
                  </a:lnTo>
                  <a:cubicBezTo>
                    <a:pt x="742" y="258"/>
                    <a:pt x="742" y="258"/>
                    <a:pt x="760" y="258"/>
                  </a:cubicBezTo>
                  <a:cubicBezTo>
                    <a:pt x="777" y="258"/>
                    <a:pt x="794" y="241"/>
                    <a:pt x="812" y="241"/>
                  </a:cubicBezTo>
                  <a:close/>
                  <a:moveTo>
                    <a:pt x="1588" y="549"/>
                  </a:moveTo>
                  <a:cubicBezTo>
                    <a:pt x="1610" y="549"/>
                    <a:pt x="1627" y="549"/>
                    <a:pt x="1645" y="566"/>
                  </a:cubicBezTo>
                  <a:lnTo>
                    <a:pt x="2712" y="1668"/>
                  </a:lnTo>
                  <a:lnTo>
                    <a:pt x="2239" y="1994"/>
                  </a:lnTo>
                  <a:lnTo>
                    <a:pt x="2152" y="2050"/>
                  </a:lnTo>
                  <a:lnTo>
                    <a:pt x="1302" y="2627"/>
                  </a:lnTo>
                  <a:lnTo>
                    <a:pt x="1211" y="2679"/>
                  </a:lnTo>
                  <a:lnTo>
                    <a:pt x="742" y="2987"/>
                  </a:lnTo>
                  <a:lnTo>
                    <a:pt x="126" y="1595"/>
                  </a:lnTo>
                  <a:cubicBezTo>
                    <a:pt x="109" y="1560"/>
                    <a:pt x="126" y="1525"/>
                    <a:pt x="144" y="1508"/>
                  </a:cubicBezTo>
                  <a:lnTo>
                    <a:pt x="360" y="1360"/>
                  </a:lnTo>
                  <a:lnTo>
                    <a:pt x="452" y="1308"/>
                  </a:lnTo>
                  <a:lnTo>
                    <a:pt x="1263" y="748"/>
                  </a:lnTo>
                  <a:lnTo>
                    <a:pt x="1337" y="709"/>
                  </a:lnTo>
                  <a:lnTo>
                    <a:pt x="1554" y="549"/>
                  </a:lnTo>
                  <a:close/>
                  <a:moveTo>
                    <a:pt x="2586" y="2536"/>
                  </a:moveTo>
                  <a:lnTo>
                    <a:pt x="2586" y="2536"/>
                  </a:lnTo>
                  <a:cubicBezTo>
                    <a:pt x="2621" y="2753"/>
                    <a:pt x="2547" y="2987"/>
                    <a:pt x="2387" y="3135"/>
                  </a:cubicBezTo>
                  <a:cubicBezTo>
                    <a:pt x="2348" y="3170"/>
                    <a:pt x="2330" y="3187"/>
                    <a:pt x="2313" y="3187"/>
                  </a:cubicBezTo>
                  <a:cubicBezTo>
                    <a:pt x="2204" y="3261"/>
                    <a:pt x="2079" y="3295"/>
                    <a:pt x="1953" y="3295"/>
                  </a:cubicBezTo>
                  <a:cubicBezTo>
                    <a:pt x="1827" y="3295"/>
                    <a:pt x="1697" y="3261"/>
                    <a:pt x="1588" y="3187"/>
                  </a:cubicBezTo>
                  <a:lnTo>
                    <a:pt x="2586" y="2536"/>
                  </a:lnTo>
                  <a:close/>
                  <a:moveTo>
                    <a:pt x="2782" y="1742"/>
                  </a:moveTo>
                  <a:lnTo>
                    <a:pt x="3038" y="2011"/>
                  </a:lnTo>
                  <a:lnTo>
                    <a:pt x="3055" y="2011"/>
                  </a:lnTo>
                  <a:lnTo>
                    <a:pt x="3055" y="2028"/>
                  </a:lnTo>
                  <a:lnTo>
                    <a:pt x="3055" y="2067"/>
                  </a:lnTo>
                  <a:cubicBezTo>
                    <a:pt x="3055" y="2085"/>
                    <a:pt x="3055" y="2102"/>
                    <a:pt x="3038" y="2120"/>
                  </a:cubicBezTo>
                  <a:lnTo>
                    <a:pt x="2638" y="2393"/>
                  </a:lnTo>
                  <a:lnTo>
                    <a:pt x="2547" y="2428"/>
                  </a:lnTo>
                  <a:lnTo>
                    <a:pt x="1519" y="3135"/>
                  </a:lnTo>
                  <a:lnTo>
                    <a:pt x="1445" y="3187"/>
                  </a:lnTo>
                  <a:lnTo>
                    <a:pt x="1046" y="3460"/>
                  </a:lnTo>
                  <a:cubicBezTo>
                    <a:pt x="1034" y="3460"/>
                    <a:pt x="1015" y="3468"/>
                    <a:pt x="998" y="3468"/>
                  </a:cubicBezTo>
                  <a:cubicBezTo>
                    <a:pt x="990" y="3468"/>
                    <a:pt x="982" y="3466"/>
                    <a:pt x="977" y="3460"/>
                  </a:cubicBezTo>
                  <a:lnTo>
                    <a:pt x="959" y="3460"/>
                  </a:lnTo>
                  <a:cubicBezTo>
                    <a:pt x="959" y="3439"/>
                    <a:pt x="938" y="3439"/>
                    <a:pt x="938" y="3421"/>
                  </a:cubicBezTo>
                  <a:lnTo>
                    <a:pt x="794" y="3078"/>
                  </a:lnTo>
                  <a:lnTo>
                    <a:pt x="1228" y="2788"/>
                  </a:lnTo>
                  <a:lnTo>
                    <a:pt x="1319" y="2736"/>
                  </a:lnTo>
                  <a:lnTo>
                    <a:pt x="2261" y="2085"/>
                  </a:lnTo>
                  <a:lnTo>
                    <a:pt x="2348" y="2028"/>
                  </a:lnTo>
                  <a:lnTo>
                    <a:pt x="2782" y="1742"/>
                  </a:lnTo>
                  <a:close/>
                  <a:moveTo>
                    <a:pt x="384" y="0"/>
                  </a:moveTo>
                  <a:cubicBezTo>
                    <a:pt x="316" y="0"/>
                    <a:pt x="252" y="20"/>
                    <a:pt x="200" y="59"/>
                  </a:cubicBezTo>
                  <a:lnTo>
                    <a:pt x="178" y="59"/>
                  </a:lnTo>
                  <a:cubicBezTo>
                    <a:pt x="35" y="167"/>
                    <a:pt x="0" y="384"/>
                    <a:pt x="109" y="532"/>
                  </a:cubicBezTo>
                  <a:lnTo>
                    <a:pt x="126" y="566"/>
                  </a:lnTo>
                  <a:cubicBezTo>
                    <a:pt x="35" y="640"/>
                    <a:pt x="18" y="766"/>
                    <a:pt x="70" y="874"/>
                  </a:cubicBezTo>
                  <a:lnTo>
                    <a:pt x="326" y="1269"/>
                  </a:lnTo>
                  <a:lnTo>
                    <a:pt x="91" y="1434"/>
                  </a:lnTo>
                  <a:cubicBezTo>
                    <a:pt x="35" y="1469"/>
                    <a:pt x="18" y="1560"/>
                    <a:pt x="35" y="1634"/>
                  </a:cubicBezTo>
                  <a:lnTo>
                    <a:pt x="686" y="3078"/>
                  </a:lnTo>
                  <a:lnTo>
                    <a:pt x="851" y="3460"/>
                  </a:lnTo>
                  <a:cubicBezTo>
                    <a:pt x="868" y="3478"/>
                    <a:pt x="868" y="3478"/>
                    <a:pt x="868" y="3495"/>
                  </a:cubicBezTo>
                  <a:cubicBezTo>
                    <a:pt x="885" y="3512"/>
                    <a:pt x="903" y="3512"/>
                    <a:pt x="903" y="3530"/>
                  </a:cubicBezTo>
                  <a:cubicBezTo>
                    <a:pt x="920" y="3530"/>
                    <a:pt x="920" y="3547"/>
                    <a:pt x="938" y="3547"/>
                  </a:cubicBezTo>
                  <a:lnTo>
                    <a:pt x="959" y="3547"/>
                  </a:lnTo>
                  <a:cubicBezTo>
                    <a:pt x="977" y="3547"/>
                    <a:pt x="994" y="3569"/>
                    <a:pt x="994" y="3569"/>
                  </a:cubicBezTo>
                  <a:cubicBezTo>
                    <a:pt x="1029" y="3569"/>
                    <a:pt x="1068" y="3547"/>
                    <a:pt x="1085" y="3530"/>
                  </a:cubicBezTo>
                  <a:lnTo>
                    <a:pt x="1519" y="3243"/>
                  </a:lnTo>
                  <a:cubicBezTo>
                    <a:pt x="1645" y="3352"/>
                    <a:pt x="1788" y="3404"/>
                    <a:pt x="1953" y="3404"/>
                  </a:cubicBezTo>
                  <a:cubicBezTo>
                    <a:pt x="2096" y="3404"/>
                    <a:pt x="2239" y="3352"/>
                    <a:pt x="2369" y="3278"/>
                  </a:cubicBezTo>
                  <a:cubicBezTo>
                    <a:pt x="2387" y="3261"/>
                    <a:pt x="2421" y="3243"/>
                    <a:pt x="2439" y="3204"/>
                  </a:cubicBezTo>
                  <a:cubicBezTo>
                    <a:pt x="2656" y="3026"/>
                    <a:pt x="2729" y="2736"/>
                    <a:pt x="2656" y="2484"/>
                  </a:cubicBezTo>
                  <a:lnTo>
                    <a:pt x="3090" y="2193"/>
                  </a:lnTo>
                  <a:cubicBezTo>
                    <a:pt x="3129" y="2159"/>
                    <a:pt x="3146" y="2120"/>
                    <a:pt x="3146" y="2085"/>
                  </a:cubicBezTo>
                  <a:cubicBezTo>
                    <a:pt x="3163" y="2028"/>
                    <a:pt x="3146" y="1976"/>
                    <a:pt x="3107" y="1942"/>
                  </a:cubicBezTo>
                  <a:lnTo>
                    <a:pt x="2821" y="1651"/>
                  </a:lnTo>
                  <a:lnTo>
                    <a:pt x="1719" y="492"/>
                  </a:lnTo>
                  <a:cubicBezTo>
                    <a:pt x="1687" y="464"/>
                    <a:pt x="1646" y="451"/>
                    <a:pt x="1603" y="451"/>
                  </a:cubicBezTo>
                  <a:cubicBezTo>
                    <a:pt x="1568" y="451"/>
                    <a:pt x="1533" y="460"/>
                    <a:pt x="1502" y="475"/>
                  </a:cubicBezTo>
                  <a:lnTo>
                    <a:pt x="1285" y="618"/>
                  </a:lnTo>
                  <a:lnTo>
                    <a:pt x="994" y="241"/>
                  </a:lnTo>
                  <a:cubicBezTo>
                    <a:pt x="948" y="183"/>
                    <a:pt x="881" y="155"/>
                    <a:pt x="814" y="155"/>
                  </a:cubicBezTo>
                  <a:cubicBezTo>
                    <a:pt x="776" y="155"/>
                    <a:pt x="737" y="165"/>
                    <a:pt x="703" y="184"/>
                  </a:cubicBezTo>
                  <a:lnTo>
                    <a:pt x="669" y="150"/>
                  </a:lnTo>
                  <a:cubicBezTo>
                    <a:pt x="634" y="76"/>
                    <a:pt x="543" y="24"/>
                    <a:pt x="452" y="7"/>
                  </a:cubicBezTo>
                  <a:cubicBezTo>
                    <a:pt x="429" y="2"/>
                    <a:pt x="406" y="0"/>
                    <a:pt x="38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4" name="Google Shape;3814;p60"/>
          <p:cNvGrpSpPr/>
          <p:nvPr/>
        </p:nvGrpSpPr>
        <p:grpSpPr>
          <a:xfrm rot="1066295">
            <a:off x="3482947" y="468612"/>
            <a:ext cx="638508" cy="853060"/>
            <a:chOff x="3216361" y="2904629"/>
            <a:chExt cx="218680" cy="292161"/>
          </a:xfrm>
        </p:grpSpPr>
        <p:sp>
          <p:nvSpPr>
            <p:cNvPr id="3815" name="Google Shape;3815;p60"/>
            <p:cNvSpPr/>
            <p:nvPr/>
          </p:nvSpPr>
          <p:spPr>
            <a:xfrm>
              <a:off x="3216361" y="2904629"/>
              <a:ext cx="218680" cy="292161"/>
            </a:xfrm>
            <a:custGeom>
              <a:avLst/>
              <a:gdLst/>
              <a:ahLst/>
              <a:cxnLst/>
              <a:rect l="l" t="t" r="r" b="b"/>
              <a:pathLst>
                <a:path w="5333" h="7125" extrusionOk="0">
                  <a:moveTo>
                    <a:pt x="2873" y="1"/>
                  </a:moveTo>
                  <a:cubicBezTo>
                    <a:pt x="2803" y="1"/>
                    <a:pt x="2730" y="18"/>
                    <a:pt x="2656" y="57"/>
                  </a:cubicBezTo>
                  <a:cubicBezTo>
                    <a:pt x="2513" y="148"/>
                    <a:pt x="2421" y="309"/>
                    <a:pt x="2421" y="491"/>
                  </a:cubicBezTo>
                  <a:cubicBezTo>
                    <a:pt x="2421" y="526"/>
                    <a:pt x="2404" y="669"/>
                    <a:pt x="2369" y="816"/>
                  </a:cubicBezTo>
                  <a:cubicBezTo>
                    <a:pt x="2313" y="1103"/>
                    <a:pt x="2261" y="1320"/>
                    <a:pt x="2205" y="1519"/>
                  </a:cubicBezTo>
                  <a:cubicBezTo>
                    <a:pt x="1554" y="1051"/>
                    <a:pt x="812" y="799"/>
                    <a:pt x="560" y="799"/>
                  </a:cubicBezTo>
                  <a:cubicBezTo>
                    <a:pt x="287" y="799"/>
                    <a:pt x="53" y="1016"/>
                    <a:pt x="53" y="1285"/>
                  </a:cubicBezTo>
                  <a:cubicBezTo>
                    <a:pt x="53" y="1341"/>
                    <a:pt x="70" y="1393"/>
                    <a:pt x="70" y="1450"/>
                  </a:cubicBezTo>
                  <a:cubicBezTo>
                    <a:pt x="109" y="1537"/>
                    <a:pt x="144" y="1628"/>
                    <a:pt x="217" y="1736"/>
                  </a:cubicBezTo>
                  <a:cubicBezTo>
                    <a:pt x="161" y="1793"/>
                    <a:pt x="126" y="1862"/>
                    <a:pt x="92" y="1971"/>
                  </a:cubicBezTo>
                  <a:cubicBezTo>
                    <a:pt x="0" y="2352"/>
                    <a:pt x="235" y="3094"/>
                    <a:pt x="829" y="3420"/>
                  </a:cubicBezTo>
                  <a:cubicBezTo>
                    <a:pt x="977" y="3489"/>
                    <a:pt x="1068" y="3598"/>
                    <a:pt x="1137" y="3745"/>
                  </a:cubicBezTo>
                  <a:cubicBezTo>
                    <a:pt x="1046" y="3854"/>
                    <a:pt x="977" y="3997"/>
                    <a:pt x="977" y="4162"/>
                  </a:cubicBezTo>
                  <a:lnTo>
                    <a:pt x="977" y="4396"/>
                  </a:lnTo>
                  <a:lnTo>
                    <a:pt x="977" y="4648"/>
                  </a:lnTo>
                  <a:cubicBezTo>
                    <a:pt x="994" y="4921"/>
                    <a:pt x="1029" y="5190"/>
                    <a:pt x="1085" y="5463"/>
                  </a:cubicBezTo>
                  <a:cubicBezTo>
                    <a:pt x="1120" y="5732"/>
                    <a:pt x="1194" y="5984"/>
                    <a:pt x="1263" y="6240"/>
                  </a:cubicBezTo>
                  <a:cubicBezTo>
                    <a:pt x="1319" y="6383"/>
                    <a:pt x="1372" y="6548"/>
                    <a:pt x="1428" y="6708"/>
                  </a:cubicBezTo>
                  <a:cubicBezTo>
                    <a:pt x="1536" y="6960"/>
                    <a:pt x="1771" y="7125"/>
                    <a:pt x="2061" y="7125"/>
                  </a:cubicBezTo>
                  <a:lnTo>
                    <a:pt x="3671" y="7125"/>
                  </a:lnTo>
                  <a:cubicBezTo>
                    <a:pt x="3940" y="7125"/>
                    <a:pt x="4174" y="6960"/>
                    <a:pt x="4283" y="6708"/>
                  </a:cubicBezTo>
                  <a:cubicBezTo>
                    <a:pt x="4448" y="6309"/>
                    <a:pt x="4556" y="5897"/>
                    <a:pt x="4626" y="5463"/>
                  </a:cubicBezTo>
                  <a:cubicBezTo>
                    <a:pt x="4682" y="5190"/>
                    <a:pt x="4717" y="4921"/>
                    <a:pt x="4734" y="4648"/>
                  </a:cubicBezTo>
                  <a:lnTo>
                    <a:pt x="4734" y="4396"/>
                  </a:lnTo>
                  <a:lnTo>
                    <a:pt x="4734" y="4162"/>
                  </a:lnTo>
                  <a:cubicBezTo>
                    <a:pt x="4734" y="3945"/>
                    <a:pt x="4626" y="3762"/>
                    <a:pt x="4465" y="3637"/>
                  </a:cubicBezTo>
                  <a:cubicBezTo>
                    <a:pt x="4500" y="3619"/>
                    <a:pt x="4517" y="3580"/>
                    <a:pt x="4539" y="3563"/>
                  </a:cubicBezTo>
                  <a:cubicBezTo>
                    <a:pt x="4734" y="3329"/>
                    <a:pt x="5333" y="2552"/>
                    <a:pt x="5224" y="1793"/>
                  </a:cubicBezTo>
                  <a:cubicBezTo>
                    <a:pt x="5207" y="1719"/>
                    <a:pt x="5168" y="1502"/>
                    <a:pt x="5025" y="1393"/>
                  </a:cubicBezTo>
                  <a:cubicBezTo>
                    <a:pt x="5042" y="1302"/>
                    <a:pt x="5042" y="1211"/>
                    <a:pt x="5042" y="1124"/>
                  </a:cubicBezTo>
                  <a:cubicBezTo>
                    <a:pt x="5042" y="777"/>
                    <a:pt x="4808" y="669"/>
                    <a:pt x="4734" y="652"/>
                  </a:cubicBezTo>
                  <a:cubicBezTo>
                    <a:pt x="4682" y="617"/>
                    <a:pt x="4626" y="617"/>
                    <a:pt x="4574" y="617"/>
                  </a:cubicBezTo>
                  <a:cubicBezTo>
                    <a:pt x="4357" y="617"/>
                    <a:pt x="4231" y="760"/>
                    <a:pt x="4105" y="886"/>
                  </a:cubicBezTo>
                  <a:cubicBezTo>
                    <a:pt x="4014" y="977"/>
                    <a:pt x="3905" y="1085"/>
                    <a:pt x="3780" y="1177"/>
                  </a:cubicBezTo>
                  <a:cubicBezTo>
                    <a:pt x="3740" y="1194"/>
                    <a:pt x="3723" y="1211"/>
                    <a:pt x="3688" y="1233"/>
                  </a:cubicBezTo>
                  <a:cubicBezTo>
                    <a:pt x="3615" y="908"/>
                    <a:pt x="3506" y="582"/>
                    <a:pt x="3324" y="309"/>
                  </a:cubicBezTo>
                  <a:lnTo>
                    <a:pt x="3324" y="291"/>
                  </a:lnTo>
                  <a:cubicBezTo>
                    <a:pt x="3289" y="235"/>
                    <a:pt x="3237" y="166"/>
                    <a:pt x="3163" y="109"/>
                  </a:cubicBezTo>
                  <a:cubicBezTo>
                    <a:pt x="3072" y="40"/>
                    <a:pt x="2981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60"/>
            <p:cNvSpPr/>
            <p:nvPr/>
          </p:nvSpPr>
          <p:spPr>
            <a:xfrm>
              <a:off x="3236986" y="2955884"/>
              <a:ext cx="96485" cy="143805"/>
            </a:xfrm>
            <a:custGeom>
              <a:avLst/>
              <a:gdLst/>
              <a:ahLst/>
              <a:cxnLst/>
              <a:rect l="l" t="t" r="r" b="b"/>
              <a:pathLst>
                <a:path w="2353" h="3507" extrusionOk="0">
                  <a:moveTo>
                    <a:pt x="57" y="0"/>
                  </a:moveTo>
                  <a:cubicBezTo>
                    <a:pt x="1" y="0"/>
                    <a:pt x="1" y="35"/>
                    <a:pt x="1" y="52"/>
                  </a:cubicBezTo>
                  <a:lnTo>
                    <a:pt x="1" y="91"/>
                  </a:lnTo>
                  <a:cubicBezTo>
                    <a:pt x="40" y="217"/>
                    <a:pt x="200" y="395"/>
                    <a:pt x="435" y="612"/>
                  </a:cubicBezTo>
                  <a:cubicBezTo>
                    <a:pt x="834" y="1011"/>
                    <a:pt x="1359" y="1554"/>
                    <a:pt x="1485" y="2187"/>
                  </a:cubicBezTo>
                  <a:cubicBezTo>
                    <a:pt x="1502" y="2222"/>
                    <a:pt x="1628" y="3163"/>
                    <a:pt x="1884" y="3471"/>
                  </a:cubicBezTo>
                  <a:cubicBezTo>
                    <a:pt x="1884" y="3489"/>
                    <a:pt x="1901" y="3489"/>
                    <a:pt x="1901" y="3506"/>
                  </a:cubicBezTo>
                  <a:lnTo>
                    <a:pt x="1936" y="3506"/>
                  </a:lnTo>
                  <a:cubicBezTo>
                    <a:pt x="1975" y="3506"/>
                    <a:pt x="1992" y="3506"/>
                    <a:pt x="1992" y="3471"/>
                  </a:cubicBezTo>
                  <a:cubicBezTo>
                    <a:pt x="2010" y="3471"/>
                    <a:pt x="2010" y="3454"/>
                    <a:pt x="2010" y="3380"/>
                  </a:cubicBezTo>
                  <a:cubicBezTo>
                    <a:pt x="2010" y="3181"/>
                    <a:pt x="2062" y="2981"/>
                    <a:pt x="2135" y="2803"/>
                  </a:cubicBezTo>
                  <a:lnTo>
                    <a:pt x="2170" y="2729"/>
                  </a:lnTo>
                  <a:cubicBezTo>
                    <a:pt x="2244" y="2530"/>
                    <a:pt x="2318" y="2313"/>
                    <a:pt x="2335" y="2096"/>
                  </a:cubicBezTo>
                  <a:cubicBezTo>
                    <a:pt x="2352" y="1718"/>
                    <a:pt x="2192" y="1354"/>
                    <a:pt x="1866" y="994"/>
                  </a:cubicBezTo>
                  <a:cubicBezTo>
                    <a:pt x="1250" y="360"/>
                    <a:pt x="257" y="0"/>
                    <a:pt x="5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60"/>
            <p:cNvSpPr/>
            <p:nvPr/>
          </p:nvSpPr>
          <p:spPr>
            <a:xfrm>
              <a:off x="3239323" y="2959615"/>
              <a:ext cx="67453" cy="79222"/>
            </a:xfrm>
            <a:custGeom>
              <a:avLst/>
              <a:gdLst/>
              <a:ahLst/>
              <a:cxnLst/>
              <a:rect l="l" t="t" r="r" b="b"/>
              <a:pathLst>
                <a:path w="1645" h="1932" extrusionOk="0">
                  <a:moveTo>
                    <a:pt x="0" y="0"/>
                  </a:moveTo>
                  <a:lnTo>
                    <a:pt x="0" y="0"/>
                  </a:lnTo>
                  <a:cubicBezTo>
                    <a:pt x="52" y="269"/>
                    <a:pt x="903" y="829"/>
                    <a:pt x="1302" y="1606"/>
                  </a:cubicBezTo>
                  <a:cubicBezTo>
                    <a:pt x="1428" y="1714"/>
                    <a:pt x="1519" y="1823"/>
                    <a:pt x="1571" y="1931"/>
                  </a:cubicBezTo>
                  <a:cubicBezTo>
                    <a:pt x="1571" y="1862"/>
                    <a:pt x="1592" y="1805"/>
                    <a:pt x="1592" y="1736"/>
                  </a:cubicBezTo>
                  <a:cubicBezTo>
                    <a:pt x="1610" y="1627"/>
                    <a:pt x="1627" y="1536"/>
                    <a:pt x="1645" y="1445"/>
                  </a:cubicBezTo>
                  <a:cubicBezTo>
                    <a:pt x="1501" y="1211"/>
                    <a:pt x="1337" y="994"/>
                    <a:pt x="1137" y="812"/>
                  </a:cubicBezTo>
                  <a:cubicBezTo>
                    <a:pt x="942" y="612"/>
                    <a:pt x="703" y="452"/>
                    <a:pt x="451" y="269"/>
                  </a:cubicBezTo>
                  <a:cubicBezTo>
                    <a:pt x="308" y="161"/>
                    <a:pt x="161" y="52"/>
                    <a:pt x="0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60"/>
            <p:cNvSpPr/>
            <p:nvPr/>
          </p:nvSpPr>
          <p:spPr>
            <a:xfrm>
              <a:off x="3234854" y="2953546"/>
              <a:ext cx="100052" cy="148438"/>
            </a:xfrm>
            <a:custGeom>
              <a:avLst/>
              <a:gdLst/>
              <a:ahLst/>
              <a:cxnLst/>
              <a:rect l="l" t="t" r="r" b="b"/>
              <a:pathLst>
                <a:path w="2440" h="3620" extrusionOk="0">
                  <a:moveTo>
                    <a:pt x="109" y="92"/>
                  </a:moveTo>
                  <a:cubicBezTo>
                    <a:pt x="343" y="92"/>
                    <a:pt x="2404" y="869"/>
                    <a:pt x="2331" y="2153"/>
                  </a:cubicBezTo>
                  <a:cubicBezTo>
                    <a:pt x="2313" y="2387"/>
                    <a:pt x="2222" y="2622"/>
                    <a:pt x="2153" y="2838"/>
                  </a:cubicBezTo>
                  <a:cubicBezTo>
                    <a:pt x="2079" y="3038"/>
                    <a:pt x="2005" y="3238"/>
                    <a:pt x="2005" y="3437"/>
                  </a:cubicBezTo>
                  <a:lnTo>
                    <a:pt x="2005" y="3511"/>
                  </a:lnTo>
                  <a:cubicBezTo>
                    <a:pt x="2005" y="3528"/>
                    <a:pt x="2005" y="3528"/>
                    <a:pt x="1988" y="3528"/>
                  </a:cubicBezTo>
                  <a:lnTo>
                    <a:pt x="1970" y="3511"/>
                  </a:lnTo>
                  <a:cubicBezTo>
                    <a:pt x="1736" y="3203"/>
                    <a:pt x="1593" y="2244"/>
                    <a:pt x="1593" y="2244"/>
                  </a:cubicBezTo>
                  <a:cubicBezTo>
                    <a:pt x="1376" y="1211"/>
                    <a:pt x="183" y="474"/>
                    <a:pt x="109" y="148"/>
                  </a:cubicBezTo>
                  <a:cubicBezTo>
                    <a:pt x="92" y="127"/>
                    <a:pt x="92" y="109"/>
                    <a:pt x="92" y="109"/>
                  </a:cubicBezTo>
                  <a:cubicBezTo>
                    <a:pt x="92" y="92"/>
                    <a:pt x="109" y="92"/>
                    <a:pt x="109" y="92"/>
                  </a:cubicBezTo>
                  <a:close/>
                  <a:moveTo>
                    <a:pt x="109" y="1"/>
                  </a:moveTo>
                  <a:cubicBezTo>
                    <a:pt x="35" y="1"/>
                    <a:pt x="1" y="57"/>
                    <a:pt x="1" y="109"/>
                  </a:cubicBezTo>
                  <a:cubicBezTo>
                    <a:pt x="1" y="127"/>
                    <a:pt x="1" y="148"/>
                    <a:pt x="18" y="166"/>
                  </a:cubicBezTo>
                  <a:cubicBezTo>
                    <a:pt x="53" y="309"/>
                    <a:pt x="218" y="474"/>
                    <a:pt x="452" y="708"/>
                  </a:cubicBezTo>
                  <a:cubicBezTo>
                    <a:pt x="834" y="1086"/>
                    <a:pt x="1376" y="1628"/>
                    <a:pt x="1502" y="2261"/>
                  </a:cubicBezTo>
                  <a:cubicBezTo>
                    <a:pt x="1519" y="2318"/>
                    <a:pt x="1645" y="3238"/>
                    <a:pt x="1897" y="3563"/>
                  </a:cubicBezTo>
                  <a:cubicBezTo>
                    <a:pt x="1897" y="3580"/>
                    <a:pt x="1918" y="3580"/>
                    <a:pt x="1936" y="3598"/>
                  </a:cubicBezTo>
                  <a:cubicBezTo>
                    <a:pt x="1953" y="3598"/>
                    <a:pt x="1970" y="3619"/>
                    <a:pt x="1988" y="3619"/>
                  </a:cubicBezTo>
                  <a:cubicBezTo>
                    <a:pt x="2044" y="3619"/>
                    <a:pt x="2079" y="3580"/>
                    <a:pt x="2096" y="3546"/>
                  </a:cubicBezTo>
                  <a:lnTo>
                    <a:pt x="2096" y="3455"/>
                  </a:lnTo>
                  <a:lnTo>
                    <a:pt x="2096" y="3437"/>
                  </a:lnTo>
                  <a:cubicBezTo>
                    <a:pt x="2096" y="3238"/>
                    <a:pt x="2170" y="3055"/>
                    <a:pt x="2222" y="2877"/>
                  </a:cubicBezTo>
                  <a:cubicBezTo>
                    <a:pt x="2244" y="2838"/>
                    <a:pt x="2244" y="2821"/>
                    <a:pt x="2261" y="2804"/>
                  </a:cubicBezTo>
                  <a:cubicBezTo>
                    <a:pt x="2331" y="2604"/>
                    <a:pt x="2404" y="2387"/>
                    <a:pt x="2422" y="2170"/>
                  </a:cubicBezTo>
                  <a:cubicBezTo>
                    <a:pt x="2439" y="1775"/>
                    <a:pt x="2279" y="1376"/>
                    <a:pt x="1953" y="1034"/>
                  </a:cubicBezTo>
                  <a:cubicBezTo>
                    <a:pt x="1337" y="383"/>
                    <a:pt x="309" y="1"/>
                    <a:pt x="10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60"/>
            <p:cNvSpPr/>
            <p:nvPr/>
          </p:nvSpPr>
          <p:spPr>
            <a:xfrm>
              <a:off x="3304601" y="2923450"/>
              <a:ext cx="48960" cy="172467"/>
            </a:xfrm>
            <a:custGeom>
              <a:avLst/>
              <a:gdLst/>
              <a:ahLst/>
              <a:cxnLst/>
              <a:rect l="l" t="t" r="r" b="b"/>
              <a:pathLst>
                <a:path w="1194" h="4206" extrusionOk="0">
                  <a:moveTo>
                    <a:pt x="717" y="0"/>
                  </a:moveTo>
                  <a:cubicBezTo>
                    <a:pt x="709" y="0"/>
                    <a:pt x="703" y="10"/>
                    <a:pt x="703" y="32"/>
                  </a:cubicBezTo>
                  <a:cubicBezTo>
                    <a:pt x="703" y="49"/>
                    <a:pt x="703" y="232"/>
                    <a:pt x="669" y="449"/>
                  </a:cubicBezTo>
                  <a:cubicBezTo>
                    <a:pt x="452" y="1533"/>
                    <a:pt x="144" y="1768"/>
                    <a:pt x="53" y="2635"/>
                  </a:cubicBezTo>
                  <a:cubicBezTo>
                    <a:pt x="18" y="2961"/>
                    <a:pt x="0" y="3303"/>
                    <a:pt x="87" y="3629"/>
                  </a:cubicBezTo>
                  <a:cubicBezTo>
                    <a:pt x="144" y="3898"/>
                    <a:pt x="269" y="4115"/>
                    <a:pt x="343" y="4189"/>
                  </a:cubicBezTo>
                  <a:lnTo>
                    <a:pt x="361" y="4206"/>
                  </a:lnTo>
                  <a:lnTo>
                    <a:pt x="378" y="4189"/>
                  </a:lnTo>
                  <a:cubicBezTo>
                    <a:pt x="378" y="4154"/>
                    <a:pt x="413" y="4006"/>
                    <a:pt x="434" y="3972"/>
                  </a:cubicBezTo>
                  <a:cubicBezTo>
                    <a:pt x="452" y="3898"/>
                    <a:pt x="469" y="3846"/>
                    <a:pt x="486" y="3789"/>
                  </a:cubicBezTo>
                  <a:lnTo>
                    <a:pt x="486" y="3772"/>
                  </a:lnTo>
                  <a:cubicBezTo>
                    <a:pt x="521" y="3703"/>
                    <a:pt x="560" y="3629"/>
                    <a:pt x="578" y="3555"/>
                  </a:cubicBezTo>
                  <a:lnTo>
                    <a:pt x="578" y="3538"/>
                  </a:lnTo>
                  <a:cubicBezTo>
                    <a:pt x="595" y="3520"/>
                    <a:pt x="595" y="3520"/>
                    <a:pt x="595" y="3503"/>
                  </a:cubicBezTo>
                  <a:lnTo>
                    <a:pt x="760" y="3178"/>
                  </a:lnTo>
                  <a:cubicBezTo>
                    <a:pt x="777" y="3139"/>
                    <a:pt x="794" y="3121"/>
                    <a:pt x="794" y="3104"/>
                  </a:cubicBezTo>
                  <a:cubicBezTo>
                    <a:pt x="812" y="3069"/>
                    <a:pt x="812" y="3052"/>
                    <a:pt x="829" y="3013"/>
                  </a:cubicBezTo>
                  <a:lnTo>
                    <a:pt x="847" y="2995"/>
                  </a:lnTo>
                  <a:cubicBezTo>
                    <a:pt x="847" y="2978"/>
                    <a:pt x="847" y="2978"/>
                    <a:pt x="868" y="2961"/>
                  </a:cubicBezTo>
                  <a:cubicBezTo>
                    <a:pt x="1029" y="2579"/>
                    <a:pt x="1137" y="2145"/>
                    <a:pt x="1155" y="1711"/>
                  </a:cubicBezTo>
                  <a:cubicBezTo>
                    <a:pt x="1155" y="1694"/>
                    <a:pt x="1172" y="1676"/>
                    <a:pt x="1172" y="1659"/>
                  </a:cubicBezTo>
                  <a:cubicBezTo>
                    <a:pt x="1194" y="1099"/>
                    <a:pt x="1085" y="557"/>
                    <a:pt x="794" y="84"/>
                  </a:cubicBezTo>
                  <a:cubicBezTo>
                    <a:pt x="794" y="84"/>
                    <a:pt x="760" y="32"/>
                    <a:pt x="738" y="15"/>
                  </a:cubicBezTo>
                  <a:cubicBezTo>
                    <a:pt x="731" y="5"/>
                    <a:pt x="723" y="0"/>
                    <a:pt x="71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60"/>
            <p:cNvSpPr/>
            <p:nvPr/>
          </p:nvSpPr>
          <p:spPr>
            <a:xfrm>
              <a:off x="3313499" y="2926894"/>
              <a:ext cx="38463" cy="140237"/>
            </a:xfrm>
            <a:custGeom>
              <a:avLst/>
              <a:gdLst/>
              <a:ahLst/>
              <a:cxnLst/>
              <a:rect l="l" t="t" r="r" b="b"/>
              <a:pathLst>
                <a:path w="938" h="3420" extrusionOk="0">
                  <a:moveTo>
                    <a:pt x="543" y="0"/>
                  </a:moveTo>
                  <a:cubicBezTo>
                    <a:pt x="543" y="39"/>
                    <a:pt x="521" y="74"/>
                    <a:pt x="521" y="109"/>
                  </a:cubicBezTo>
                  <a:cubicBezTo>
                    <a:pt x="669" y="1193"/>
                    <a:pt x="721" y="1319"/>
                    <a:pt x="252" y="2243"/>
                  </a:cubicBezTo>
                  <a:cubicBezTo>
                    <a:pt x="87" y="2569"/>
                    <a:pt x="18" y="2911"/>
                    <a:pt x="0" y="3254"/>
                  </a:cubicBezTo>
                  <a:cubicBezTo>
                    <a:pt x="35" y="3328"/>
                    <a:pt x="70" y="3363"/>
                    <a:pt x="109" y="3419"/>
                  </a:cubicBezTo>
                  <a:lnTo>
                    <a:pt x="269" y="3419"/>
                  </a:lnTo>
                  <a:cubicBezTo>
                    <a:pt x="252" y="2911"/>
                    <a:pt x="378" y="2386"/>
                    <a:pt x="612" y="1970"/>
                  </a:cubicBezTo>
                  <a:cubicBezTo>
                    <a:pt x="703" y="1827"/>
                    <a:pt x="794" y="1701"/>
                    <a:pt x="903" y="1575"/>
                  </a:cubicBezTo>
                  <a:cubicBezTo>
                    <a:pt x="938" y="994"/>
                    <a:pt x="812" y="451"/>
                    <a:pt x="543" y="39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60"/>
            <p:cNvSpPr/>
            <p:nvPr/>
          </p:nvSpPr>
          <p:spPr>
            <a:xfrm>
              <a:off x="3303002" y="2921523"/>
              <a:ext cx="52691" cy="175993"/>
            </a:xfrm>
            <a:custGeom>
              <a:avLst/>
              <a:gdLst/>
              <a:ahLst/>
              <a:cxnLst/>
              <a:rect l="l" t="t" r="r" b="b"/>
              <a:pathLst>
                <a:path w="1285" h="4292" extrusionOk="0">
                  <a:moveTo>
                    <a:pt x="799" y="131"/>
                  </a:moveTo>
                  <a:lnTo>
                    <a:pt x="799" y="170"/>
                  </a:lnTo>
                  <a:cubicBezTo>
                    <a:pt x="1068" y="582"/>
                    <a:pt x="1194" y="1125"/>
                    <a:pt x="1159" y="1706"/>
                  </a:cubicBezTo>
                  <a:lnTo>
                    <a:pt x="1159" y="1758"/>
                  </a:lnTo>
                  <a:cubicBezTo>
                    <a:pt x="1124" y="2175"/>
                    <a:pt x="1033" y="2609"/>
                    <a:pt x="851" y="2990"/>
                  </a:cubicBezTo>
                  <a:lnTo>
                    <a:pt x="851" y="3025"/>
                  </a:lnTo>
                  <a:cubicBezTo>
                    <a:pt x="833" y="3025"/>
                    <a:pt x="833" y="3025"/>
                    <a:pt x="833" y="3042"/>
                  </a:cubicBezTo>
                  <a:cubicBezTo>
                    <a:pt x="816" y="3077"/>
                    <a:pt x="799" y="3099"/>
                    <a:pt x="799" y="3116"/>
                  </a:cubicBezTo>
                  <a:cubicBezTo>
                    <a:pt x="777" y="3133"/>
                    <a:pt x="777" y="3151"/>
                    <a:pt x="760" y="3168"/>
                  </a:cubicBezTo>
                  <a:lnTo>
                    <a:pt x="742" y="3207"/>
                  </a:lnTo>
                  <a:cubicBezTo>
                    <a:pt x="708" y="3277"/>
                    <a:pt x="651" y="3385"/>
                    <a:pt x="599" y="3533"/>
                  </a:cubicBezTo>
                  <a:cubicBezTo>
                    <a:pt x="599" y="3550"/>
                    <a:pt x="582" y="3550"/>
                    <a:pt x="582" y="3567"/>
                  </a:cubicBezTo>
                  <a:lnTo>
                    <a:pt x="582" y="3585"/>
                  </a:lnTo>
                  <a:cubicBezTo>
                    <a:pt x="543" y="3658"/>
                    <a:pt x="525" y="3728"/>
                    <a:pt x="491" y="3802"/>
                  </a:cubicBezTo>
                  <a:lnTo>
                    <a:pt x="491" y="3819"/>
                  </a:lnTo>
                  <a:cubicBezTo>
                    <a:pt x="473" y="3875"/>
                    <a:pt x="452" y="3945"/>
                    <a:pt x="417" y="4001"/>
                  </a:cubicBezTo>
                  <a:cubicBezTo>
                    <a:pt x="417" y="4019"/>
                    <a:pt x="400" y="4110"/>
                    <a:pt x="382" y="4162"/>
                  </a:cubicBezTo>
                  <a:cubicBezTo>
                    <a:pt x="326" y="4092"/>
                    <a:pt x="217" y="3893"/>
                    <a:pt x="165" y="3658"/>
                  </a:cubicBezTo>
                  <a:cubicBezTo>
                    <a:pt x="109" y="3385"/>
                    <a:pt x="92" y="3060"/>
                    <a:pt x="126" y="2682"/>
                  </a:cubicBezTo>
                  <a:cubicBezTo>
                    <a:pt x="183" y="2248"/>
                    <a:pt x="274" y="1975"/>
                    <a:pt x="400" y="1667"/>
                  </a:cubicBezTo>
                  <a:cubicBezTo>
                    <a:pt x="508" y="1363"/>
                    <a:pt x="651" y="1038"/>
                    <a:pt x="742" y="496"/>
                  </a:cubicBezTo>
                  <a:cubicBezTo>
                    <a:pt x="777" y="348"/>
                    <a:pt x="777" y="222"/>
                    <a:pt x="799" y="131"/>
                  </a:cubicBezTo>
                  <a:close/>
                  <a:moveTo>
                    <a:pt x="760" y="1"/>
                  </a:moveTo>
                  <a:cubicBezTo>
                    <a:pt x="747" y="1"/>
                    <a:pt x="734" y="5"/>
                    <a:pt x="725" y="5"/>
                  </a:cubicBezTo>
                  <a:cubicBezTo>
                    <a:pt x="708" y="23"/>
                    <a:pt x="708" y="79"/>
                    <a:pt x="708" y="79"/>
                  </a:cubicBezTo>
                  <a:cubicBezTo>
                    <a:pt x="708" y="96"/>
                    <a:pt x="690" y="279"/>
                    <a:pt x="651" y="474"/>
                  </a:cubicBezTo>
                  <a:cubicBezTo>
                    <a:pt x="560" y="999"/>
                    <a:pt x="434" y="1342"/>
                    <a:pt x="308" y="1632"/>
                  </a:cubicBezTo>
                  <a:cubicBezTo>
                    <a:pt x="200" y="1958"/>
                    <a:pt x="92" y="2231"/>
                    <a:pt x="39" y="2665"/>
                  </a:cubicBezTo>
                  <a:cubicBezTo>
                    <a:pt x="0" y="3060"/>
                    <a:pt x="0" y="3403"/>
                    <a:pt x="74" y="3693"/>
                  </a:cubicBezTo>
                  <a:cubicBezTo>
                    <a:pt x="148" y="3945"/>
                    <a:pt x="256" y="4183"/>
                    <a:pt x="343" y="4253"/>
                  </a:cubicBezTo>
                  <a:cubicBezTo>
                    <a:pt x="365" y="4270"/>
                    <a:pt x="382" y="4292"/>
                    <a:pt x="400" y="4292"/>
                  </a:cubicBezTo>
                  <a:lnTo>
                    <a:pt x="417" y="4292"/>
                  </a:lnTo>
                  <a:cubicBezTo>
                    <a:pt x="434" y="4292"/>
                    <a:pt x="452" y="4270"/>
                    <a:pt x="452" y="4253"/>
                  </a:cubicBezTo>
                  <a:lnTo>
                    <a:pt x="452" y="4236"/>
                  </a:lnTo>
                  <a:cubicBezTo>
                    <a:pt x="473" y="4201"/>
                    <a:pt x="508" y="4075"/>
                    <a:pt x="508" y="4036"/>
                  </a:cubicBezTo>
                  <a:cubicBezTo>
                    <a:pt x="525" y="3967"/>
                    <a:pt x="560" y="3910"/>
                    <a:pt x="582" y="3858"/>
                  </a:cubicBezTo>
                  <a:lnTo>
                    <a:pt x="582" y="3836"/>
                  </a:lnTo>
                  <a:cubicBezTo>
                    <a:pt x="599" y="3767"/>
                    <a:pt x="634" y="3693"/>
                    <a:pt x="651" y="3619"/>
                  </a:cubicBezTo>
                  <a:lnTo>
                    <a:pt x="669" y="3602"/>
                  </a:lnTo>
                  <a:lnTo>
                    <a:pt x="669" y="3567"/>
                  </a:lnTo>
                  <a:cubicBezTo>
                    <a:pt x="742" y="3424"/>
                    <a:pt x="799" y="3333"/>
                    <a:pt x="833" y="3242"/>
                  </a:cubicBezTo>
                  <a:lnTo>
                    <a:pt x="851" y="3225"/>
                  </a:lnTo>
                  <a:cubicBezTo>
                    <a:pt x="851" y="3207"/>
                    <a:pt x="868" y="3186"/>
                    <a:pt x="868" y="3168"/>
                  </a:cubicBezTo>
                  <a:cubicBezTo>
                    <a:pt x="886" y="3133"/>
                    <a:pt x="907" y="3116"/>
                    <a:pt x="907" y="3077"/>
                  </a:cubicBezTo>
                  <a:lnTo>
                    <a:pt x="925" y="3077"/>
                  </a:lnTo>
                  <a:lnTo>
                    <a:pt x="925" y="3042"/>
                  </a:lnTo>
                  <a:lnTo>
                    <a:pt x="942" y="3025"/>
                  </a:lnTo>
                  <a:cubicBezTo>
                    <a:pt x="1124" y="2626"/>
                    <a:pt x="1211" y="2192"/>
                    <a:pt x="1250" y="1758"/>
                  </a:cubicBezTo>
                  <a:lnTo>
                    <a:pt x="1250" y="1706"/>
                  </a:lnTo>
                  <a:cubicBezTo>
                    <a:pt x="1285" y="1107"/>
                    <a:pt x="1159" y="548"/>
                    <a:pt x="886" y="114"/>
                  </a:cubicBezTo>
                  <a:cubicBezTo>
                    <a:pt x="886" y="114"/>
                    <a:pt x="833" y="40"/>
                    <a:pt x="799" y="23"/>
                  </a:cubicBezTo>
                  <a:cubicBezTo>
                    <a:pt x="788" y="5"/>
                    <a:pt x="774" y="1"/>
                    <a:pt x="76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60"/>
            <p:cNvSpPr/>
            <p:nvPr/>
          </p:nvSpPr>
          <p:spPr>
            <a:xfrm>
              <a:off x="3319362" y="2948421"/>
              <a:ext cx="85987" cy="160863"/>
            </a:xfrm>
            <a:custGeom>
              <a:avLst/>
              <a:gdLst/>
              <a:ahLst/>
              <a:cxnLst/>
              <a:rect l="l" t="t" r="r" b="b"/>
              <a:pathLst>
                <a:path w="2097" h="3923" extrusionOk="0">
                  <a:moveTo>
                    <a:pt x="2060" y="0"/>
                  </a:moveTo>
                  <a:cubicBezTo>
                    <a:pt x="1989" y="0"/>
                    <a:pt x="1810" y="277"/>
                    <a:pt x="1502" y="490"/>
                  </a:cubicBezTo>
                  <a:cubicBezTo>
                    <a:pt x="1103" y="759"/>
                    <a:pt x="760" y="1050"/>
                    <a:pt x="508" y="1484"/>
                  </a:cubicBezTo>
                  <a:cubicBezTo>
                    <a:pt x="126" y="2152"/>
                    <a:pt x="1" y="3271"/>
                    <a:pt x="543" y="3905"/>
                  </a:cubicBezTo>
                  <a:cubicBezTo>
                    <a:pt x="560" y="3905"/>
                    <a:pt x="560" y="3922"/>
                    <a:pt x="578" y="3922"/>
                  </a:cubicBezTo>
                  <a:cubicBezTo>
                    <a:pt x="595" y="3905"/>
                    <a:pt x="595" y="3905"/>
                    <a:pt x="595" y="3779"/>
                  </a:cubicBezTo>
                  <a:cubicBezTo>
                    <a:pt x="704" y="3002"/>
                    <a:pt x="977" y="1953"/>
                    <a:pt x="1393" y="1267"/>
                  </a:cubicBezTo>
                  <a:cubicBezTo>
                    <a:pt x="1628" y="868"/>
                    <a:pt x="2096" y="577"/>
                    <a:pt x="2096" y="74"/>
                  </a:cubicBezTo>
                  <a:cubicBezTo>
                    <a:pt x="2092" y="22"/>
                    <a:pt x="2081" y="0"/>
                    <a:pt x="2060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60"/>
            <p:cNvSpPr/>
            <p:nvPr/>
          </p:nvSpPr>
          <p:spPr>
            <a:xfrm>
              <a:off x="3336461" y="2986308"/>
              <a:ext cx="48960" cy="80821"/>
            </a:xfrm>
            <a:custGeom>
              <a:avLst/>
              <a:gdLst/>
              <a:ahLst/>
              <a:cxnLst/>
              <a:rect l="l" t="t" r="r" b="b"/>
              <a:pathLst>
                <a:path w="1194" h="1971" extrusionOk="0">
                  <a:moveTo>
                    <a:pt x="1193" y="0"/>
                  </a:moveTo>
                  <a:lnTo>
                    <a:pt x="1193" y="0"/>
                  </a:lnTo>
                  <a:cubicBezTo>
                    <a:pt x="1120" y="35"/>
                    <a:pt x="1028" y="87"/>
                    <a:pt x="1028" y="87"/>
                  </a:cubicBezTo>
                  <a:cubicBezTo>
                    <a:pt x="486" y="469"/>
                    <a:pt x="70" y="1193"/>
                    <a:pt x="0" y="1970"/>
                  </a:cubicBezTo>
                  <a:lnTo>
                    <a:pt x="161" y="1970"/>
                  </a:lnTo>
                  <a:cubicBezTo>
                    <a:pt x="200" y="1879"/>
                    <a:pt x="217" y="1770"/>
                    <a:pt x="269" y="1662"/>
                  </a:cubicBezTo>
                  <a:cubicBezTo>
                    <a:pt x="378" y="1371"/>
                    <a:pt x="486" y="1154"/>
                    <a:pt x="612" y="976"/>
                  </a:cubicBezTo>
                  <a:cubicBezTo>
                    <a:pt x="703" y="738"/>
                    <a:pt x="811" y="521"/>
                    <a:pt x="937" y="326"/>
                  </a:cubicBezTo>
                  <a:cubicBezTo>
                    <a:pt x="1011" y="217"/>
                    <a:pt x="1102" y="109"/>
                    <a:pt x="1193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60"/>
            <p:cNvSpPr/>
            <p:nvPr/>
          </p:nvSpPr>
          <p:spPr>
            <a:xfrm>
              <a:off x="3317927" y="2946084"/>
              <a:ext cx="89022" cy="164799"/>
            </a:xfrm>
            <a:custGeom>
              <a:avLst/>
              <a:gdLst/>
              <a:ahLst/>
              <a:cxnLst/>
              <a:rect l="l" t="t" r="r" b="b"/>
              <a:pathLst>
                <a:path w="2171" h="4019" extrusionOk="0">
                  <a:moveTo>
                    <a:pt x="2079" y="113"/>
                  </a:moveTo>
                  <a:lnTo>
                    <a:pt x="2079" y="131"/>
                  </a:lnTo>
                  <a:cubicBezTo>
                    <a:pt x="2079" y="456"/>
                    <a:pt x="1880" y="691"/>
                    <a:pt x="1663" y="942"/>
                  </a:cubicBezTo>
                  <a:cubicBezTo>
                    <a:pt x="1572" y="1051"/>
                    <a:pt x="1463" y="1176"/>
                    <a:pt x="1389" y="1307"/>
                  </a:cubicBezTo>
                  <a:cubicBezTo>
                    <a:pt x="938" y="2027"/>
                    <a:pt x="686" y="3129"/>
                    <a:pt x="595" y="3836"/>
                  </a:cubicBezTo>
                  <a:lnTo>
                    <a:pt x="595" y="3853"/>
                  </a:lnTo>
                  <a:lnTo>
                    <a:pt x="595" y="3888"/>
                  </a:lnTo>
                  <a:cubicBezTo>
                    <a:pt x="196" y="3420"/>
                    <a:pt x="88" y="2426"/>
                    <a:pt x="595" y="1558"/>
                  </a:cubicBezTo>
                  <a:cubicBezTo>
                    <a:pt x="830" y="1142"/>
                    <a:pt x="1155" y="873"/>
                    <a:pt x="1572" y="582"/>
                  </a:cubicBezTo>
                  <a:cubicBezTo>
                    <a:pt x="1754" y="456"/>
                    <a:pt x="1897" y="309"/>
                    <a:pt x="1988" y="200"/>
                  </a:cubicBezTo>
                  <a:cubicBezTo>
                    <a:pt x="2023" y="183"/>
                    <a:pt x="2062" y="148"/>
                    <a:pt x="2079" y="113"/>
                  </a:cubicBezTo>
                  <a:close/>
                  <a:moveTo>
                    <a:pt x="2092" y="0"/>
                  </a:moveTo>
                  <a:cubicBezTo>
                    <a:pt x="2049" y="0"/>
                    <a:pt x="2007" y="55"/>
                    <a:pt x="1914" y="148"/>
                  </a:cubicBezTo>
                  <a:cubicBezTo>
                    <a:pt x="1823" y="257"/>
                    <a:pt x="1697" y="400"/>
                    <a:pt x="1519" y="508"/>
                  </a:cubicBezTo>
                  <a:cubicBezTo>
                    <a:pt x="1086" y="799"/>
                    <a:pt x="760" y="1090"/>
                    <a:pt x="504" y="1502"/>
                  </a:cubicBezTo>
                  <a:cubicBezTo>
                    <a:pt x="88" y="2244"/>
                    <a:pt x="1" y="3368"/>
                    <a:pt x="543" y="3997"/>
                  </a:cubicBezTo>
                  <a:cubicBezTo>
                    <a:pt x="561" y="4018"/>
                    <a:pt x="595" y="4018"/>
                    <a:pt x="595" y="4018"/>
                  </a:cubicBezTo>
                  <a:lnTo>
                    <a:pt x="613" y="4018"/>
                  </a:lnTo>
                  <a:cubicBezTo>
                    <a:pt x="669" y="4018"/>
                    <a:pt x="669" y="3979"/>
                    <a:pt x="686" y="3871"/>
                  </a:cubicBezTo>
                  <a:lnTo>
                    <a:pt x="686" y="3853"/>
                  </a:lnTo>
                  <a:cubicBezTo>
                    <a:pt x="778" y="3151"/>
                    <a:pt x="1029" y="2066"/>
                    <a:pt x="1463" y="1359"/>
                  </a:cubicBezTo>
                  <a:cubicBezTo>
                    <a:pt x="1537" y="1233"/>
                    <a:pt x="1645" y="1107"/>
                    <a:pt x="1736" y="999"/>
                  </a:cubicBezTo>
                  <a:cubicBezTo>
                    <a:pt x="1953" y="743"/>
                    <a:pt x="2170" y="491"/>
                    <a:pt x="2170" y="131"/>
                  </a:cubicBezTo>
                  <a:cubicBezTo>
                    <a:pt x="2170" y="92"/>
                    <a:pt x="2170" y="22"/>
                    <a:pt x="2114" y="5"/>
                  </a:cubicBezTo>
                  <a:cubicBezTo>
                    <a:pt x="2106" y="2"/>
                    <a:pt x="2099" y="0"/>
                    <a:pt x="209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60"/>
            <p:cNvSpPr/>
            <p:nvPr/>
          </p:nvSpPr>
          <p:spPr>
            <a:xfrm>
              <a:off x="3332606" y="2975975"/>
              <a:ext cx="82338" cy="149791"/>
            </a:xfrm>
            <a:custGeom>
              <a:avLst/>
              <a:gdLst/>
              <a:ahLst/>
              <a:cxnLst/>
              <a:rect l="l" t="t" r="r" b="b"/>
              <a:pathLst>
                <a:path w="2008" h="3653" extrusionOk="0">
                  <a:moveTo>
                    <a:pt x="1907" y="0"/>
                  </a:moveTo>
                  <a:cubicBezTo>
                    <a:pt x="1888" y="0"/>
                    <a:pt x="1860" y="53"/>
                    <a:pt x="1812" y="122"/>
                  </a:cubicBezTo>
                  <a:cubicBezTo>
                    <a:pt x="1430" y="721"/>
                    <a:pt x="836" y="795"/>
                    <a:pt x="402" y="1931"/>
                  </a:cubicBezTo>
                  <a:cubicBezTo>
                    <a:pt x="1" y="2993"/>
                    <a:pt x="405" y="3652"/>
                    <a:pt x="466" y="3652"/>
                  </a:cubicBezTo>
                  <a:cubicBezTo>
                    <a:pt x="469" y="3652"/>
                    <a:pt x="470" y="3651"/>
                    <a:pt x="472" y="3649"/>
                  </a:cubicBezTo>
                  <a:cubicBezTo>
                    <a:pt x="528" y="3558"/>
                    <a:pt x="402" y="2673"/>
                    <a:pt x="1378" y="1532"/>
                  </a:cubicBezTo>
                  <a:cubicBezTo>
                    <a:pt x="1682" y="1155"/>
                    <a:pt x="2008" y="578"/>
                    <a:pt x="1938" y="122"/>
                  </a:cubicBezTo>
                  <a:cubicBezTo>
                    <a:pt x="1930" y="35"/>
                    <a:pt x="1922" y="0"/>
                    <a:pt x="190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60"/>
            <p:cNvSpPr/>
            <p:nvPr/>
          </p:nvSpPr>
          <p:spPr>
            <a:xfrm>
              <a:off x="3353518" y="2979543"/>
              <a:ext cx="59990" cy="87587"/>
            </a:xfrm>
            <a:custGeom>
              <a:avLst/>
              <a:gdLst/>
              <a:ahLst/>
              <a:cxnLst/>
              <a:rect l="l" t="t" r="r" b="b"/>
              <a:pathLst>
                <a:path w="1463" h="2136" extrusionOk="0">
                  <a:moveTo>
                    <a:pt x="1372" y="0"/>
                  </a:moveTo>
                  <a:lnTo>
                    <a:pt x="1372" y="18"/>
                  </a:lnTo>
                  <a:cubicBezTo>
                    <a:pt x="1372" y="35"/>
                    <a:pt x="1354" y="35"/>
                    <a:pt x="1354" y="57"/>
                  </a:cubicBezTo>
                  <a:cubicBezTo>
                    <a:pt x="1354" y="126"/>
                    <a:pt x="1337" y="274"/>
                    <a:pt x="1172" y="543"/>
                  </a:cubicBezTo>
                  <a:cubicBezTo>
                    <a:pt x="795" y="1159"/>
                    <a:pt x="326" y="1302"/>
                    <a:pt x="1" y="2135"/>
                  </a:cubicBezTo>
                  <a:lnTo>
                    <a:pt x="326" y="2135"/>
                  </a:lnTo>
                  <a:cubicBezTo>
                    <a:pt x="452" y="1918"/>
                    <a:pt x="612" y="1662"/>
                    <a:pt x="829" y="1410"/>
                  </a:cubicBezTo>
                  <a:cubicBezTo>
                    <a:pt x="1120" y="1068"/>
                    <a:pt x="1463" y="491"/>
                    <a:pt x="1389" y="35"/>
                  </a:cubicBezTo>
                  <a:cubicBezTo>
                    <a:pt x="1389" y="35"/>
                    <a:pt x="1389" y="18"/>
                    <a:pt x="1372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60"/>
            <p:cNvSpPr/>
            <p:nvPr/>
          </p:nvSpPr>
          <p:spPr>
            <a:xfrm>
              <a:off x="3331294" y="2974376"/>
              <a:ext cx="85946" cy="153400"/>
            </a:xfrm>
            <a:custGeom>
              <a:avLst/>
              <a:gdLst/>
              <a:ahLst/>
              <a:cxnLst/>
              <a:rect l="l" t="t" r="r" b="b"/>
              <a:pathLst>
                <a:path w="2096" h="3741" extrusionOk="0">
                  <a:moveTo>
                    <a:pt x="1914" y="126"/>
                  </a:moveTo>
                  <a:cubicBezTo>
                    <a:pt x="1931" y="144"/>
                    <a:pt x="1931" y="161"/>
                    <a:pt x="1931" y="161"/>
                  </a:cubicBezTo>
                  <a:cubicBezTo>
                    <a:pt x="2005" y="617"/>
                    <a:pt x="1662" y="1194"/>
                    <a:pt x="1371" y="1536"/>
                  </a:cubicBezTo>
                  <a:cubicBezTo>
                    <a:pt x="560" y="2495"/>
                    <a:pt x="504" y="3272"/>
                    <a:pt x="469" y="3580"/>
                  </a:cubicBezTo>
                  <a:lnTo>
                    <a:pt x="469" y="3597"/>
                  </a:lnTo>
                  <a:cubicBezTo>
                    <a:pt x="378" y="3415"/>
                    <a:pt x="161" y="2838"/>
                    <a:pt x="469" y="1988"/>
                  </a:cubicBezTo>
                  <a:cubicBezTo>
                    <a:pt x="738" y="1267"/>
                    <a:pt x="1085" y="977"/>
                    <a:pt x="1389" y="725"/>
                  </a:cubicBezTo>
                  <a:cubicBezTo>
                    <a:pt x="1571" y="560"/>
                    <a:pt x="1736" y="417"/>
                    <a:pt x="1879" y="200"/>
                  </a:cubicBezTo>
                  <a:cubicBezTo>
                    <a:pt x="1896" y="183"/>
                    <a:pt x="1896" y="161"/>
                    <a:pt x="1914" y="144"/>
                  </a:cubicBezTo>
                  <a:lnTo>
                    <a:pt x="1914" y="126"/>
                  </a:lnTo>
                  <a:close/>
                  <a:moveTo>
                    <a:pt x="1953" y="1"/>
                  </a:moveTo>
                  <a:cubicBezTo>
                    <a:pt x="1896" y="1"/>
                    <a:pt x="1879" y="35"/>
                    <a:pt x="1844" y="92"/>
                  </a:cubicBezTo>
                  <a:cubicBezTo>
                    <a:pt x="1823" y="109"/>
                    <a:pt x="1823" y="126"/>
                    <a:pt x="1805" y="144"/>
                  </a:cubicBezTo>
                  <a:cubicBezTo>
                    <a:pt x="1662" y="361"/>
                    <a:pt x="1497" y="508"/>
                    <a:pt x="1319" y="651"/>
                  </a:cubicBezTo>
                  <a:cubicBezTo>
                    <a:pt x="1011" y="920"/>
                    <a:pt x="668" y="1211"/>
                    <a:pt x="395" y="1953"/>
                  </a:cubicBezTo>
                  <a:cubicBezTo>
                    <a:pt x="0" y="3020"/>
                    <a:pt x="378" y="3688"/>
                    <a:pt x="469" y="3741"/>
                  </a:cubicBezTo>
                  <a:lnTo>
                    <a:pt x="504" y="3741"/>
                  </a:lnTo>
                  <a:cubicBezTo>
                    <a:pt x="521" y="3741"/>
                    <a:pt x="543" y="3723"/>
                    <a:pt x="543" y="3706"/>
                  </a:cubicBezTo>
                  <a:cubicBezTo>
                    <a:pt x="560" y="3688"/>
                    <a:pt x="560" y="3654"/>
                    <a:pt x="560" y="3580"/>
                  </a:cubicBezTo>
                  <a:cubicBezTo>
                    <a:pt x="595" y="3289"/>
                    <a:pt x="651" y="2530"/>
                    <a:pt x="1428" y="1610"/>
                  </a:cubicBezTo>
                  <a:cubicBezTo>
                    <a:pt x="1771" y="1211"/>
                    <a:pt x="2096" y="634"/>
                    <a:pt x="2022" y="161"/>
                  </a:cubicBezTo>
                  <a:cubicBezTo>
                    <a:pt x="2005" y="74"/>
                    <a:pt x="1987" y="18"/>
                    <a:pt x="195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60"/>
            <p:cNvSpPr/>
            <p:nvPr/>
          </p:nvSpPr>
          <p:spPr>
            <a:xfrm>
              <a:off x="3236289" y="2987005"/>
              <a:ext cx="95747" cy="134168"/>
            </a:xfrm>
            <a:custGeom>
              <a:avLst/>
              <a:gdLst/>
              <a:ahLst/>
              <a:cxnLst/>
              <a:rect l="l" t="t" r="r" b="b"/>
              <a:pathLst>
                <a:path w="2335" h="3272" extrusionOk="0">
                  <a:moveTo>
                    <a:pt x="126" y="1"/>
                  </a:moveTo>
                  <a:cubicBezTo>
                    <a:pt x="109" y="1"/>
                    <a:pt x="57" y="1"/>
                    <a:pt x="39" y="70"/>
                  </a:cubicBezTo>
                  <a:cubicBezTo>
                    <a:pt x="0" y="252"/>
                    <a:pt x="126" y="795"/>
                    <a:pt x="560" y="1012"/>
                  </a:cubicBezTo>
                  <a:cubicBezTo>
                    <a:pt x="799" y="1137"/>
                    <a:pt x="959" y="1337"/>
                    <a:pt x="1068" y="1571"/>
                  </a:cubicBezTo>
                  <a:cubicBezTo>
                    <a:pt x="1141" y="1736"/>
                    <a:pt x="1211" y="1914"/>
                    <a:pt x="1358" y="2114"/>
                  </a:cubicBezTo>
                  <a:cubicBezTo>
                    <a:pt x="1484" y="2261"/>
                    <a:pt x="1558" y="2313"/>
                    <a:pt x="1610" y="2330"/>
                  </a:cubicBezTo>
                  <a:lnTo>
                    <a:pt x="1627" y="2348"/>
                  </a:lnTo>
                  <a:cubicBezTo>
                    <a:pt x="1935" y="2565"/>
                    <a:pt x="1935" y="3090"/>
                    <a:pt x="1935" y="3198"/>
                  </a:cubicBezTo>
                  <a:lnTo>
                    <a:pt x="1935" y="3216"/>
                  </a:lnTo>
                  <a:cubicBezTo>
                    <a:pt x="1953" y="3255"/>
                    <a:pt x="1970" y="3272"/>
                    <a:pt x="2009" y="3272"/>
                  </a:cubicBezTo>
                  <a:lnTo>
                    <a:pt x="2027" y="3272"/>
                  </a:lnTo>
                  <a:cubicBezTo>
                    <a:pt x="2061" y="3272"/>
                    <a:pt x="2100" y="3237"/>
                    <a:pt x="2118" y="3237"/>
                  </a:cubicBezTo>
                  <a:cubicBezTo>
                    <a:pt x="2187" y="3181"/>
                    <a:pt x="2244" y="3129"/>
                    <a:pt x="2278" y="3055"/>
                  </a:cubicBezTo>
                  <a:cubicBezTo>
                    <a:pt x="2335" y="2947"/>
                    <a:pt x="2335" y="2764"/>
                    <a:pt x="2335" y="2730"/>
                  </a:cubicBezTo>
                  <a:cubicBezTo>
                    <a:pt x="2317" y="2586"/>
                    <a:pt x="2261" y="2422"/>
                    <a:pt x="2170" y="2261"/>
                  </a:cubicBezTo>
                  <a:cubicBezTo>
                    <a:pt x="2135" y="2187"/>
                    <a:pt x="2079" y="2131"/>
                    <a:pt x="2044" y="2079"/>
                  </a:cubicBezTo>
                  <a:cubicBezTo>
                    <a:pt x="1970" y="2005"/>
                    <a:pt x="1901" y="1914"/>
                    <a:pt x="1827" y="1771"/>
                  </a:cubicBezTo>
                  <a:cubicBezTo>
                    <a:pt x="1792" y="1719"/>
                    <a:pt x="1775" y="1662"/>
                    <a:pt x="1753" y="1589"/>
                  </a:cubicBezTo>
                  <a:cubicBezTo>
                    <a:pt x="1666" y="1354"/>
                    <a:pt x="1558" y="1085"/>
                    <a:pt x="1194" y="851"/>
                  </a:cubicBezTo>
                  <a:cubicBezTo>
                    <a:pt x="851" y="634"/>
                    <a:pt x="708" y="487"/>
                    <a:pt x="651" y="434"/>
                  </a:cubicBezTo>
                  <a:cubicBezTo>
                    <a:pt x="651" y="417"/>
                    <a:pt x="634" y="417"/>
                    <a:pt x="634" y="417"/>
                  </a:cubicBezTo>
                  <a:lnTo>
                    <a:pt x="616" y="378"/>
                  </a:lnTo>
                  <a:cubicBezTo>
                    <a:pt x="491" y="270"/>
                    <a:pt x="308" y="92"/>
                    <a:pt x="165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60"/>
            <p:cNvSpPr/>
            <p:nvPr/>
          </p:nvSpPr>
          <p:spPr>
            <a:xfrm>
              <a:off x="3239323" y="2988440"/>
              <a:ext cx="62287" cy="78689"/>
            </a:xfrm>
            <a:custGeom>
              <a:avLst/>
              <a:gdLst/>
              <a:ahLst/>
              <a:cxnLst/>
              <a:rect l="l" t="t" r="r" b="b"/>
              <a:pathLst>
                <a:path w="1519" h="1919" extrusionOk="0">
                  <a:moveTo>
                    <a:pt x="52" y="0"/>
                  </a:moveTo>
                  <a:cubicBezTo>
                    <a:pt x="35" y="0"/>
                    <a:pt x="35" y="18"/>
                    <a:pt x="18" y="18"/>
                  </a:cubicBezTo>
                  <a:lnTo>
                    <a:pt x="18" y="91"/>
                  </a:lnTo>
                  <a:cubicBezTo>
                    <a:pt x="18" y="109"/>
                    <a:pt x="0" y="143"/>
                    <a:pt x="18" y="183"/>
                  </a:cubicBezTo>
                  <a:cubicBezTo>
                    <a:pt x="18" y="217"/>
                    <a:pt x="18" y="274"/>
                    <a:pt x="35" y="308"/>
                  </a:cubicBezTo>
                  <a:cubicBezTo>
                    <a:pt x="52" y="417"/>
                    <a:pt x="109" y="525"/>
                    <a:pt x="161" y="634"/>
                  </a:cubicBezTo>
                  <a:cubicBezTo>
                    <a:pt x="200" y="668"/>
                    <a:pt x="234" y="725"/>
                    <a:pt x="269" y="760"/>
                  </a:cubicBezTo>
                  <a:cubicBezTo>
                    <a:pt x="326" y="833"/>
                    <a:pt x="399" y="885"/>
                    <a:pt x="469" y="924"/>
                  </a:cubicBezTo>
                  <a:cubicBezTo>
                    <a:pt x="508" y="942"/>
                    <a:pt x="542" y="959"/>
                    <a:pt x="560" y="977"/>
                  </a:cubicBezTo>
                  <a:cubicBezTo>
                    <a:pt x="616" y="1011"/>
                    <a:pt x="668" y="1050"/>
                    <a:pt x="725" y="1085"/>
                  </a:cubicBezTo>
                  <a:cubicBezTo>
                    <a:pt x="794" y="1159"/>
                    <a:pt x="851" y="1211"/>
                    <a:pt x="903" y="1285"/>
                  </a:cubicBezTo>
                  <a:cubicBezTo>
                    <a:pt x="959" y="1358"/>
                    <a:pt x="994" y="1428"/>
                    <a:pt x="1028" y="1519"/>
                  </a:cubicBezTo>
                  <a:cubicBezTo>
                    <a:pt x="1050" y="1554"/>
                    <a:pt x="1067" y="1610"/>
                    <a:pt x="1085" y="1645"/>
                  </a:cubicBezTo>
                  <a:cubicBezTo>
                    <a:pt x="1120" y="1701"/>
                    <a:pt x="1137" y="1736"/>
                    <a:pt x="1159" y="1792"/>
                  </a:cubicBezTo>
                  <a:cubicBezTo>
                    <a:pt x="1176" y="1827"/>
                    <a:pt x="1211" y="1862"/>
                    <a:pt x="1228" y="1918"/>
                  </a:cubicBezTo>
                  <a:lnTo>
                    <a:pt x="1519" y="1918"/>
                  </a:lnTo>
                  <a:cubicBezTo>
                    <a:pt x="1354" y="1736"/>
                    <a:pt x="1337" y="1554"/>
                    <a:pt x="1284" y="1428"/>
                  </a:cubicBezTo>
                  <a:cubicBezTo>
                    <a:pt x="1011" y="725"/>
                    <a:pt x="486" y="924"/>
                    <a:pt x="182" y="274"/>
                  </a:cubicBezTo>
                  <a:cubicBezTo>
                    <a:pt x="109" y="126"/>
                    <a:pt x="74" y="18"/>
                    <a:pt x="74" y="18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60"/>
            <p:cNvSpPr/>
            <p:nvPr/>
          </p:nvSpPr>
          <p:spPr>
            <a:xfrm>
              <a:off x="3234156" y="2984709"/>
              <a:ext cx="99314" cy="138638"/>
            </a:xfrm>
            <a:custGeom>
              <a:avLst/>
              <a:gdLst/>
              <a:ahLst/>
              <a:cxnLst/>
              <a:rect l="l" t="t" r="r" b="b"/>
              <a:pathLst>
                <a:path w="2422" h="3381" extrusionOk="0">
                  <a:moveTo>
                    <a:pt x="178" y="91"/>
                  </a:moveTo>
                  <a:lnTo>
                    <a:pt x="200" y="109"/>
                  </a:lnTo>
                  <a:cubicBezTo>
                    <a:pt x="343" y="182"/>
                    <a:pt x="543" y="382"/>
                    <a:pt x="651" y="490"/>
                  </a:cubicBezTo>
                  <a:cubicBezTo>
                    <a:pt x="703" y="543"/>
                    <a:pt x="829" y="690"/>
                    <a:pt x="1211" y="942"/>
                  </a:cubicBezTo>
                  <a:cubicBezTo>
                    <a:pt x="1662" y="1232"/>
                    <a:pt x="1697" y="1575"/>
                    <a:pt x="1844" y="1844"/>
                  </a:cubicBezTo>
                  <a:cubicBezTo>
                    <a:pt x="1953" y="2100"/>
                    <a:pt x="2079" y="2170"/>
                    <a:pt x="2187" y="2352"/>
                  </a:cubicBezTo>
                  <a:cubicBezTo>
                    <a:pt x="2278" y="2478"/>
                    <a:pt x="2330" y="2642"/>
                    <a:pt x="2330" y="2786"/>
                  </a:cubicBezTo>
                  <a:cubicBezTo>
                    <a:pt x="2330" y="2820"/>
                    <a:pt x="2330" y="2985"/>
                    <a:pt x="2278" y="3094"/>
                  </a:cubicBezTo>
                  <a:cubicBezTo>
                    <a:pt x="2261" y="3146"/>
                    <a:pt x="2204" y="3202"/>
                    <a:pt x="2131" y="3254"/>
                  </a:cubicBezTo>
                  <a:cubicBezTo>
                    <a:pt x="2131" y="3254"/>
                    <a:pt x="2079" y="3272"/>
                    <a:pt x="2061" y="3293"/>
                  </a:cubicBezTo>
                  <a:cubicBezTo>
                    <a:pt x="2044" y="3293"/>
                    <a:pt x="2044" y="3272"/>
                    <a:pt x="2044" y="3272"/>
                  </a:cubicBezTo>
                  <a:cubicBezTo>
                    <a:pt x="2044" y="3272"/>
                    <a:pt x="2079" y="2603"/>
                    <a:pt x="1697" y="2369"/>
                  </a:cubicBezTo>
                  <a:cubicBezTo>
                    <a:pt x="1645" y="2334"/>
                    <a:pt x="1571" y="2295"/>
                    <a:pt x="1445" y="2135"/>
                  </a:cubicBezTo>
                  <a:cubicBezTo>
                    <a:pt x="1319" y="1953"/>
                    <a:pt x="1228" y="1792"/>
                    <a:pt x="1154" y="1610"/>
                  </a:cubicBezTo>
                  <a:cubicBezTo>
                    <a:pt x="1068" y="1376"/>
                    <a:pt x="885" y="1176"/>
                    <a:pt x="634" y="1033"/>
                  </a:cubicBezTo>
                  <a:cubicBezTo>
                    <a:pt x="144" y="777"/>
                    <a:pt x="70" y="91"/>
                    <a:pt x="178" y="91"/>
                  </a:cubicBezTo>
                  <a:close/>
                  <a:moveTo>
                    <a:pt x="178" y="0"/>
                  </a:moveTo>
                  <a:cubicBezTo>
                    <a:pt x="144" y="0"/>
                    <a:pt x="70" y="18"/>
                    <a:pt x="52" y="126"/>
                  </a:cubicBezTo>
                  <a:cubicBezTo>
                    <a:pt x="0" y="308"/>
                    <a:pt x="126" y="868"/>
                    <a:pt x="577" y="1124"/>
                  </a:cubicBezTo>
                  <a:cubicBezTo>
                    <a:pt x="812" y="1232"/>
                    <a:pt x="977" y="1410"/>
                    <a:pt x="1068" y="1645"/>
                  </a:cubicBezTo>
                  <a:cubicBezTo>
                    <a:pt x="1137" y="1809"/>
                    <a:pt x="1228" y="1992"/>
                    <a:pt x="1371" y="2187"/>
                  </a:cubicBezTo>
                  <a:cubicBezTo>
                    <a:pt x="1502" y="2352"/>
                    <a:pt x="1588" y="2404"/>
                    <a:pt x="1645" y="2443"/>
                  </a:cubicBezTo>
                  <a:lnTo>
                    <a:pt x="1662" y="2443"/>
                  </a:lnTo>
                  <a:cubicBezTo>
                    <a:pt x="1718" y="2478"/>
                    <a:pt x="1970" y="2677"/>
                    <a:pt x="1953" y="3254"/>
                  </a:cubicBezTo>
                  <a:lnTo>
                    <a:pt x="1953" y="3293"/>
                  </a:lnTo>
                  <a:cubicBezTo>
                    <a:pt x="1953" y="3345"/>
                    <a:pt x="2005" y="3380"/>
                    <a:pt x="2061" y="3380"/>
                  </a:cubicBezTo>
                  <a:lnTo>
                    <a:pt x="2096" y="3380"/>
                  </a:lnTo>
                  <a:cubicBezTo>
                    <a:pt x="2131" y="3363"/>
                    <a:pt x="2187" y="3328"/>
                    <a:pt x="2187" y="3328"/>
                  </a:cubicBezTo>
                  <a:cubicBezTo>
                    <a:pt x="2261" y="3272"/>
                    <a:pt x="2330" y="3220"/>
                    <a:pt x="2369" y="3128"/>
                  </a:cubicBezTo>
                  <a:cubicBezTo>
                    <a:pt x="2421" y="3003"/>
                    <a:pt x="2421" y="2820"/>
                    <a:pt x="2421" y="2786"/>
                  </a:cubicBezTo>
                  <a:cubicBezTo>
                    <a:pt x="2421" y="2621"/>
                    <a:pt x="2369" y="2460"/>
                    <a:pt x="2261" y="2295"/>
                  </a:cubicBezTo>
                  <a:cubicBezTo>
                    <a:pt x="2222" y="2226"/>
                    <a:pt x="2170" y="2170"/>
                    <a:pt x="2113" y="2100"/>
                  </a:cubicBezTo>
                  <a:cubicBezTo>
                    <a:pt x="2061" y="2026"/>
                    <a:pt x="1987" y="1953"/>
                    <a:pt x="1914" y="1809"/>
                  </a:cubicBezTo>
                  <a:cubicBezTo>
                    <a:pt x="1896" y="1753"/>
                    <a:pt x="1862" y="1701"/>
                    <a:pt x="1844" y="1627"/>
                  </a:cubicBezTo>
                  <a:cubicBezTo>
                    <a:pt x="1753" y="1393"/>
                    <a:pt x="1645" y="1124"/>
                    <a:pt x="1263" y="868"/>
                  </a:cubicBezTo>
                  <a:cubicBezTo>
                    <a:pt x="938" y="651"/>
                    <a:pt x="794" y="508"/>
                    <a:pt x="742" y="451"/>
                  </a:cubicBezTo>
                  <a:cubicBezTo>
                    <a:pt x="742" y="434"/>
                    <a:pt x="721" y="434"/>
                    <a:pt x="721" y="434"/>
                  </a:cubicBezTo>
                  <a:lnTo>
                    <a:pt x="686" y="399"/>
                  </a:lnTo>
                  <a:cubicBezTo>
                    <a:pt x="577" y="291"/>
                    <a:pt x="378" y="109"/>
                    <a:pt x="235" y="18"/>
                  </a:cubicBezTo>
                  <a:cubicBezTo>
                    <a:pt x="217" y="0"/>
                    <a:pt x="200" y="0"/>
                    <a:pt x="17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60"/>
            <p:cNvSpPr/>
            <p:nvPr/>
          </p:nvSpPr>
          <p:spPr>
            <a:xfrm>
              <a:off x="3274176" y="3067085"/>
              <a:ext cx="118545" cy="111944"/>
            </a:xfrm>
            <a:custGeom>
              <a:avLst/>
              <a:gdLst/>
              <a:ahLst/>
              <a:cxnLst/>
              <a:rect l="l" t="t" r="r" b="b"/>
              <a:pathLst>
                <a:path w="2891" h="2730" extrusionOk="0">
                  <a:moveTo>
                    <a:pt x="235" y="0"/>
                  </a:moveTo>
                  <a:cubicBezTo>
                    <a:pt x="109" y="0"/>
                    <a:pt x="18" y="91"/>
                    <a:pt x="18" y="217"/>
                  </a:cubicBezTo>
                  <a:cubicBezTo>
                    <a:pt x="1" y="343"/>
                    <a:pt x="1" y="503"/>
                    <a:pt x="18" y="668"/>
                  </a:cubicBezTo>
                  <a:cubicBezTo>
                    <a:pt x="35" y="902"/>
                    <a:pt x="53" y="1154"/>
                    <a:pt x="109" y="1427"/>
                  </a:cubicBezTo>
                  <a:cubicBezTo>
                    <a:pt x="144" y="1696"/>
                    <a:pt x="217" y="1935"/>
                    <a:pt x="270" y="2152"/>
                  </a:cubicBezTo>
                  <a:cubicBezTo>
                    <a:pt x="326" y="2313"/>
                    <a:pt x="378" y="2456"/>
                    <a:pt x="434" y="2603"/>
                  </a:cubicBezTo>
                  <a:cubicBezTo>
                    <a:pt x="469" y="2673"/>
                    <a:pt x="560" y="2729"/>
                    <a:pt x="651" y="2729"/>
                  </a:cubicBezTo>
                  <a:lnTo>
                    <a:pt x="2261" y="2729"/>
                  </a:lnTo>
                  <a:cubicBezTo>
                    <a:pt x="2330" y="2729"/>
                    <a:pt x="2422" y="2673"/>
                    <a:pt x="2456" y="2603"/>
                  </a:cubicBezTo>
                  <a:cubicBezTo>
                    <a:pt x="2586" y="2278"/>
                    <a:pt x="2712" y="1896"/>
                    <a:pt x="2782" y="1427"/>
                  </a:cubicBezTo>
                  <a:cubicBezTo>
                    <a:pt x="2838" y="1154"/>
                    <a:pt x="2873" y="902"/>
                    <a:pt x="2873" y="668"/>
                  </a:cubicBezTo>
                  <a:cubicBezTo>
                    <a:pt x="2890" y="503"/>
                    <a:pt x="2890" y="343"/>
                    <a:pt x="2873" y="217"/>
                  </a:cubicBezTo>
                  <a:cubicBezTo>
                    <a:pt x="2873" y="91"/>
                    <a:pt x="2782" y="0"/>
                    <a:pt x="2656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60"/>
            <p:cNvSpPr/>
            <p:nvPr/>
          </p:nvSpPr>
          <p:spPr>
            <a:xfrm>
              <a:off x="3285206" y="3094476"/>
              <a:ext cx="106777" cy="84552"/>
            </a:xfrm>
            <a:custGeom>
              <a:avLst/>
              <a:gdLst/>
              <a:ahLst/>
              <a:cxnLst/>
              <a:rect l="l" t="t" r="r" b="b"/>
              <a:pathLst>
                <a:path w="2604" h="2062" extrusionOk="0">
                  <a:moveTo>
                    <a:pt x="1936" y="0"/>
                  </a:moveTo>
                  <a:cubicBezTo>
                    <a:pt x="1918" y="143"/>
                    <a:pt x="1901" y="269"/>
                    <a:pt x="1862" y="417"/>
                  </a:cubicBezTo>
                  <a:cubicBezTo>
                    <a:pt x="1775" y="833"/>
                    <a:pt x="1502" y="1228"/>
                    <a:pt x="1103" y="1428"/>
                  </a:cubicBezTo>
                  <a:cubicBezTo>
                    <a:pt x="925" y="1501"/>
                    <a:pt x="725" y="1536"/>
                    <a:pt x="526" y="1536"/>
                  </a:cubicBezTo>
                  <a:cubicBezTo>
                    <a:pt x="343" y="1536"/>
                    <a:pt x="183" y="1519"/>
                    <a:pt x="1" y="1484"/>
                  </a:cubicBezTo>
                  <a:lnTo>
                    <a:pt x="1" y="1484"/>
                  </a:lnTo>
                  <a:cubicBezTo>
                    <a:pt x="57" y="1645"/>
                    <a:pt x="109" y="1788"/>
                    <a:pt x="165" y="1935"/>
                  </a:cubicBezTo>
                  <a:cubicBezTo>
                    <a:pt x="200" y="2005"/>
                    <a:pt x="291" y="2061"/>
                    <a:pt x="382" y="2061"/>
                  </a:cubicBezTo>
                  <a:lnTo>
                    <a:pt x="1992" y="2061"/>
                  </a:lnTo>
                  <a:cubicBezTo>
                    <a:pt x="2061" y="2061"/>
                    <a:pt x="2153" y="2005"/>
                    <a:pt x="2187" y="1935"/>
                  </a:cubicBezTo>
                  <a:cubicBezTo>
                    <a:pt x="2317" y="1610"/>
                    <a:pt x="2443" y="1228"/>
                    <a:pt x="2513" y="759"/>
                  </a:cubicBezTo>
                  <a:cubicBezTo>
                    <a:pt x="2569" y="486"/>
                    <a:pt x="2604" y="234"/>
                    <a:pt x="2604" y="0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60"/>
            <p:cNvSpPr/>
            <p:nvPr/>
          </p:nvSpPr>
          <p:spPr>
            <a:xfrm>
              <a:off x="3274176" y="3067085"/>
              <a:ext cx="118545" cy="27432"/>
            </a:xfrm>
            <a:custGeom>
              <a:avLst/>
              <a:gdLst/>
              <a:ahLst/>
              <a:cxnLst/>
              <a:rect l="l" t="t" r="r" b="b"/>
              <a:pathLst>
                <a:path w="2891" h="669" extrusionOk="0">
                  <a:moveTo>
                    <a:pt x="235" y="0"/>
                  </a:moveTo>
                  <a:cubicBezTo>
                    <a:pt x="109" y="0"/>
                    <a:pt x="18" y="91"/>
                    <a:pt x="18" y="217"/>
                  </a:cubicBezTo>
                  <a:cubicBezTo>
                    <a:pt x="1" y="343"/>
                    <a:pt x="1" y="503"/>
                    <a:pt x="18" y="668"/>
                  </a:cubicBezTo>
                  <a:lnTo>
                    <a:pt x="2873" y="668"/>
                  </a:lnTo>
                  <a:cubicBezTo>
                    <a:pt x="2890" y="503"/>
                    <a:pt x="2890" y="343"/>
                    <a:pt x="2873" y="217"/>
                  </a:cubicBezTo>
                  <a:cubicBezTo>
                    <a:pt x="2873" y="91"/>
                    <a:pt x="2782" y="0"/>
                    <a:pt x="2656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60"/>
            <p:cNvSpPr/>
            <p:nvPr/>
          </p:nvSpPr>
          <p:spPr>
            <a:xfrm>
              <a:off x="3346056" y="3132691"/>
              <a:ext cx="26038" cy="12958"/>
            </a:xfrm>
            <a:custGeom>
              <a:avLst/>
              <a:gdLst/>
              <a:ahLst/>
              <a:cxnLst/>
              <a:rect l="l" t="t" r="r" b="b"/>
              <a:pathLst>
                <a:path w="635" h="316" extrusionOk="0">
                  <a:moveTo>
                    <a:pt x="305" y="0"/>
                  </a:moveTo>
                  <a:cubicBezTo>
                    <a:pt x="259" y="0"/>
                    <a:pt x="210" y="8"/>
                    <a:pt x="161" y="27"/>
                  </a:cubicBezTo>
                  <a:cubicBezTo>
                    <a:pt x="53" y="62"/>
                    <a:pt x="0" y="153"/>
                    <a:pt x="74" y="227"/>
                  </a:cubicBezTo>
                  <a:cubicBezTo>
                    <a:pt x="132" y="290"/>
                    <a:pt x="216" y="316"/>
                    <a:pt x="298" y="316"/>
                  </a:cubicBezTo>
                  <a:cubicBezTo>
                    <a:pt x="471" y="316"/>
                    <a:pt x="634" y="202"/>
                    <a:pt x="525" y="79"/>
                  </a:cubicBezTo>
                  <a:cubicBezTo>
                    <a:pt x="476" y="33"/>
                    <a:pt x="396" y="0"/>
                    <a:pt x="30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60"/>
            <p:cNvSpPr/>
            <p:nvPr/>
          </p:nvSpPr>
          <p:spPr>
            <a:xfrm>
              <a:off x="3294801" y="3132691"/>
              <a:ext cx="26038" cy="12958"/>
            </a:xfrm>
            <a:custGeom>
              <a:avLst/>
              <a:gdLst/>
              <a:ahLst/>
              <a:cxnLst/>
              <a:rect l="l" t="t" r="r" b="b"/>
              <a:pathLst>
                <a:path w="635" h="316" extrusionOk="0">
                  <a:moveTo>
                    <a:pt x="335" y="0"/>
                  </a:moveTo>
                  <a:cubicBezTo>
                    <a:pt x="239" y="0"/>
                    <a:pt x="159" y="33"/>
                    <a:pt x="109" y="79"/>
                  </a:cubicBezTo>
                  <a:cubicBezTo>
                    <a:pt x="1" y="202"/>
                    <a:pt x="164" y="316"/>
                    <a:pt x="338" y="316"/>
                  </a:cubicBezTo>
                  <a:cubicBezTo>
                    <a:pt x="421" y="316"/>
                    <a:pt x="506" y="290"/>
                    <a:pt x="565" y="227"/>
                  </a:cubicBezTo>
                  <a:cubicBezTo>
                    <a:pt x="634" y="153"/>
                    <a:pt x="582" y="62"/>
                    <a:pt x="491" y="27"/>
                  </a:cubicBezTo>
                  <a:cubicBezTo>
                    <a:pt x="436" y="8"/>
                    <a:pt x="384" y="0"/>
                    <a:pt x="33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60"/>
            <p:cNvSpPr/>
            <p:nvPr/>
          </p:nvSpPr>
          <p:spPr>
            <a:xfrm>
              <a:off x="3283074" y="3075245"/>
              <a:ext cx="74957" cy="7340"/>
            </a:xfrm>
            <a:custGeom>
              <a:avLst/>
              <a:gdLst/>
              <a:ahLst/>
              <a:cxnLst/>
              <a:rect l="l" t="t" r="r" b="b"/>
              <a:pathLst>
                <a:path w="1828" h="179" extrusionOk="0">
                  <a:moveTo>
                    <a:pt x="920" y="1"/>
                  </a:moveTo>
                  <a:cubicBezTo>
                    <a:pt x="777" y="1"/>
                    <a:pt x="634" y="1"/>
                    <a:pt x="486" y="18"/>
                  </a:cubicBezTo>
                  <a:cubicBezTo>
                    <a:pt x="343" y="18"/>
                    <a:pt x="200" y="35"/>
                    <a:pt x="53" y="53"/>
                  </a:cubicBezTo>
                  <a:cubicBezTo>
                    <a:pt x="18" y="53"/>
                    <a:pt x="18" y="70"/>
                    <a:pt x="18" y="87"/>
                  </a:cubicBezTo>
                  <a:cubicBezTo>
                    <a:pt x="0" y="109"/>
                    <a:pt x="18" y="126"/>
                    <a:pt x="53" y="126"/>
                  </a:cubicBezTo>
                  <a:cubicBezTo>
                    <a:pt x="200" y="144"/>
                    <a:pt x="343" y="161"/>
                    <a:pt x="486" y="161"/>
                  </a:cubicBezTo>
                  <a:cubicBezTo>
                    <a:pt x="634" y="178"/>
                    <a:pt x="777" y="178"/>
                    <a:pt x="920" y="178"/>
                  </a:cubicBezTo>
                  <a:cubicBezTo>
                    <a:pt x="1068" y="178"/>
                    <a:pt x="1211" y="178"/>
                    <a:pt x="1354" y="161"/>
                  </a:cubicBezTo>
                  <a:cubicBezTo>
                    <a:pt x="1502" y="161"/>
                    <a:pt x="1645" y="144"/>
                    <a:pt x="1788" y="126"/>
                  </a:cubicBezTo>
                  <a:cubicBezTo>
                    <a:pt x="1805" y="126"/>
                    <a:pt x="1827" y="109"/>
                    <a:pt x="1827" y="87"/>
                  </a:cubicBezTo>
                  <a:cubicBezTo>
                    <a:pt x="1827" y="70"/>
                    <a:pt x="1805" y="53"/>
                    <a:pt x="1788" y="35"/>
                  </a:cubicBezTo>
                  <a:cubicBezTo>
                    <a:pt x="1645" y="18"/>
                    <a:pt x="1502" y="18"/>
                    <a:pt x="1354" y="18"/>
                  </a:cubicBezTo>
                  <a:cubicBezTo>
                    <a:pt x="1211" y="1"/>
                    <a:pt x="1068" y="1"/>
                    <a:pt x="920" y="1"/>
                  </a:cubicBezTo>
                  <a:close/>
                </a:path>
              </a:pathLst>
            </a:custGeom>
            <a:solidFill>
              <a:srgbClr val="FE8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60"/>
            <p:cNvSpPr/>
            <p:nvPr/>
          </p:nvSpPr>
          <p:spPr>
            <a:xfrm>
              <a:off x="3362416" y="3067085"/>
              <a:ext cx="30303" cy="27432"/>
            </a:xfrm>
            <a:custGeom>
              <a:avLst/>
              <a:gdLst/>
              <a:ahLst/>
              <a:cxnLst/>
              <a:rect l="l" t="t" r="r" b="b"/>
              <a:pathLst>
                <a:path w="739" h="669" extrusionOk="0">
                  <a:moveTo>
                    <a:pt x="1" y="0"/>
                  </a:moveTo>
                  <a:cubicBezTo>
                    <a:pt x="35" y="217"/>
                    <a:pt x="53" y="434"/>
                    <a:pt x="53" y="668"/>
                  </a:cubicBezTo>
                  <a:lnTo>
                    <a:pt x="721" y="668"/>
                  </a:lnTo>
                  <a:cubicBezTo>
                    <a:pt x="721" y="560"/>
                    <a:pt x="738" y="451"/>
                    <a:pt x="738" y="360"/>
                  </a:cubicBezTo>
                  <a:cubicBezTo>
                    <a:pt x="738" y="308"/>
                    <a:pt x="738" y="252"/>
                    <a:pt x="721" y="217"/>
                  </a:cubicBezTo>
                  <a:cubicBezTo>
                    <a:pt x="721" y="91"/>
                    <a:pt x="630" y="0"/>
                    <a:pt x="504" y="0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60"/>
            <p:cNvSpPr/>
            <p:nvPr/>
          </p:nvSpPr>
          <p:spPr>
            <a:xfrm>
              <a:off x="3272577" y="3064748"/>
              <a:ext cx="121744" cy="116413"/>
            </a:xfrm>
            <a:custGeom>
              <a:avLst/>
              <a:gdLst/>
              <a:ahLst/>
              <a:cxnLst/>
              <a:rect l="l" t="t" r="r" b="b"/>
              <a:pathLst>
                <a:path w="2969" h="2839" extrusionOk="0">
                  <a:moveTo>
                    <a:pt x="2695" y="92"/>
                  </a:moveTo>
                  <a:cubicBezTo>
                    <a:pt x="2803" y="92"/>
                    <a:pt x="2877" y="165"/>
                    <a:pt x="2877" y="274"/>
                  </a:cubicBezTo>
                  <a:lnTo>
                    <a:pt x="2877" y="491"/>
                  </a:lnTo>
                  <a:lnTo>
                    <a:pt x="2877" y="543"/>
                  </a:lnTo>
                  <a:lnTo>
                    <a:pt x="2877" y="669"/>
                  </a:lnTo>
                  <a:lnTo>
                    <a:pt x="92" y="669"/>
                  </a:lnTo>
                  <a:lnTo>
                    <a:pt x="92" y="543"/>
                  </a:lnTo>
                  <a:lnTo>
                    <a:pt x="92" y="491"/>
                  </a:lnTo>
                  <a:lnTo>
                    <a:pt x="92" y="274"/>
                  </a:lnTo>
                  <a:cubicBezTo>
                    <a:pt x="92" y="165"/>
                    <a:pt x="183" y="92"/>
                    <a:pt x="274" y="92"/>
                  </a:cubicBezTo>
                  <a:close/>
                  <a:moveTo>
                    <a:pt x="2860" y="760"/>
                  </a:moveTo>
                  <a:cubicBezTo>
                    <a:pt x="2860" y="994"/>
                    <a:pt x="2821" y="1250"/>
                    <a:pt x="2786" y="1484"/>
                  </a:cubicBezTo>
                  <a:cubicBezTo>
                    <a:pt x="2712" y="1884"/>
                    <a:pt x="2604" y="2261"/>
                    <a:pt x="2443" y="2643"/>
                  </a:cubicBezTo>
                  <a:cubicBezTo>
                    <a:pt x="2426" y="2695"/>
                    <a:pt x="2352" y="2751"/>
                    <a:pt x="2300" y="2751"/>
                  </a:cubicBezTo>
                  <a:lnTo>
                    <a:pt x="690" y="2751"/>
                  </a:lnTo>
                  <a:cubicBezTo>
                    <a:pt x="617" y="2751"/>
                    <a:pt x="543" y="2695"/>
                    <a:pt x="526" y="2643"/>
                  </a:cubicBezTo>
                  <a:cubicBezTo>
                    <a:pt x="456" y="2478"/>
                    <a:pt x="400" y="2335"/>
                    <a:pt x="365" y="2187"/>
                  </a:cubicBezTo>
                  <a:cubicBezTo>
                    <a:pt x="291" y="1953"/>
                    <a:pt x="239" y="1719"/>
                    <a:pt x="183" y="1484"/>
                  </a:cubicBezTo>
                  <a:cubicBezTo>
                    <a:pt x="148" y="1250"/>
                    <a:pt x="109" y="994"/>
                    <a:pt x="109" y="760"/>
                  </a:cubicBezTo>
                  <a:close/>
                  <a:moveTo>
                    <a:pt x="274" y="1"/>
                  </a:moveTo>
                  <a:cubicBezTo>
                    <a:pt x="131" y="1"/>
                    <a:pt x="1" y="126"/>
                    <a:pt x="1" y="274"/>
                  </a:cubicBezTo>
                  <a:lnTo>
                    <a:pt x="1" y="491"/>
                  </a:lnTo>
                  <a:lnTo>
                    <a:pt x="1" y="725"/>
                  </a:lnTo>
                  <a:cubicBezTo>
                    <a:pt x="22" y="977"/>
                    <a:pt x="57" y="1250"/>
                    <a:pt x="92" y="1502"/>
                  </a:cubicBezTo>
                  <a:cubicBezTo>
                    <a:pt x="148" y="1736"/>
                    <a:pt x="200" y="1970"/>
                    <a:pt x="274" y="2209"/>
                  </a:cubicBezTo>
                  <a:cubicBezTo>
                    <a:pt x="326" y="2370"/>
                    <a:pt x="382" y="2513"/>
                    <a:pt x="434" y="2678"/>
                  </a:cubicBezTo>
                  <a:cubicBezTo>
                    <a:pt x="473" y="2769"/>
                    <a:pt x="582" y="2838"/>
                    <a:pt x="690" y="2838"/>
                  </a:cubicBezTo>
                  <a:lnTo>
                    <a:pt x="2300" y="2838"/>
                  </a:lnTo>
                  <a:cubicBezTo>
                    <a:pt x="2409" y="2838"/>
                    <a:pt x="2495" y="2769"/>
                    <a:pt x="2534" y="2678"/>
                  </a:cubicBezTo>
                  <a:cubicBezTo>
                    <a:pt x="2695" y="2296"/>
                    <a:pt x="2803" y="1901"/>
                    <a:pt x="2877" y="1502"/>
                  </a:cubicBezTo>
                  <a:cubicBezTo>
                    <a:pt x="2912" y="1250"/>
                    <a:pt x="2951" y="977"/>
                    <a:pt x="2968" y="725"/>
                  </a:cubicBezTo>
                  <a:lnTo>
                    <a:pt x="2968" y="491"/>
                  </a:lnTo>
                  <a:lnTo>
                    <a:pt x="2968" y="274"/>
                  </a:lnTo>
                  <a:cubicBezTo>
                    <a:pt x="2968" y="126"/>
                    <a:pt x="2842" y="1"/>
                    <a:pt x="269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60"/>
            <p:cNvSpPr/>
            <p:nvPr/>
          </p:nvSpPr>
          <p:spPr>
            <a:xfrm>
              <a:off x="3304601" y="3113665"/>
              <a:ext cx="12507" cy="12753"/>
            </a:xfrm>
            <a:custGeom>
              <a:avLst/>
              <a:gdLst/>
              <a:ahLst/>
              <a:cxnLst/>
              <a:rect l="l" t="t" r="r" b="b"/>
              <a:pathLst>
                <a:path w="305" h="311" extrusionOk="0">
                  <a:moveTo>
                    <a:pt x="161" y="1"/>
                  </a:moveTo>
                  <a:cubicBezTo>
                    <a:pt x="70" y="1"/>
                    <a:pt x="0" y="75"/>
                    <a:pt x="0" y="166"/>
                  </a:cubicBezTo>
                  <a:cubicBezTo>
                    <a:pt x="0" y="229"/>
                    <a:pt x="59" y="311"/>
                    <a:pt x="138" y="311"/>
                  </a:cubicBezTo>
                  <a:cubicBezTo>
                    <a:pt x="146" y="311"/>
                    <a:pt x="153" y="310"/>
                    <a:pt x="161" y="309"/>
                  </a:cubicBezTo>
                  <a:cubicBezTo>
                    <a:pt x="252" y="309"/>
                    <a:pt x="304" y="257"/>
                    <a:pt x="304" y="166"/>
                  </a:cubicBezTo>
                  <a:cubicBezTo>
                    <a:pt x="304" y="75"/>
                    <a:pt x="252" y="1"/>
                    <a:pt x="1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60"/>
            <p:cNvSpPr/>
            <p:nvPr/>
          </p:nvSpPr>
          <p:spPr>
            <a:xfrm>
              <a:off x="3349090" y="3113665"/>
              <a:ext cx="15500" cy="13409"/>
            </a:xfrm>
            <a:custGeom>
              <a:avLst/>
              <a:gdLst/>
              <a:ahLst/>
              <a:cxnLst/>
              <a:rect l="l" t="t" r="r" b="b"/>
              <a:pathLst>
                <a:path w="378" h="327" extrusionOk="0">
                  <a:moveTo>
                    <a:pt x="161" y="1"/>
                  </a:moveTo>
                  <a:cubicBezTo>
                    <a:pt x="52" y="1"/>
                    <a:pt x="18" y="92"/>
                    <a:pt x="18" y="166"/>
                  </a:cubicBezTo>
                  <a:cubicBezTo>
                    <a:pt x="0" y="235"/>
                    <a:pt x="87" y="326"/>
                    <a:pt x="161" y="326"/>
                  </a:cubicBezTo>
                  <a:cubicBezTo>
                    <a:pt x="378" y="309"/>
                    <a:pt x="360" y="1"/>
                    <a:pt x="1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60"/>
            <p:cNvSpPr/>
            <p:nvPr/>
          </p:nvSpPr>
          <p:spPr>
            <a:xfrm>
              <a:off x="3323093" y="3119365"/>
              <a:ext cx="21569" cy="18903"/>
            </a:xfrm>
            <a:custGeom>
              <a:avLst/>
              <a:gdLst/>
              <a:ahLst/>
              <a:cxnLst/>
              <a:rect l="l" t="t" r="r" b="b"/>
              <a:pathLst>
                <a:path w="526" h="461" extrusionOk="0">
                  <a:moveTo>
                    <a:pt x="466" y="1"/>
                  </a:moveTo>
                  <a:cubicBezTo>
                    <a:pt x="462" y="1"/>
                    <a:pt x="457" y="3"/>
                    <a:pt x="452" y="9"/>
                  </a:cubicBezTo>
                  <a:cubicBezTo>
                    <a:pt x="417" y="9"/>
                    <a:pt x="396" y="27"/>
                    <a:pt x="396" y="44"/>
                  </a:cubicBezTo>
                  <a:cubicBezTo>
                    <a:pt x="417" y="226"/>
                    <a:pt x="361" y="313"/>
                    <a:pt x="309" y="352"/>
                  </a:cubicBezTo>
                  <a:cubicBezTo>
                    <a:pt x="286" y="362"/>
                    <a:pt x="265" y="372"/>
                    <a:pt x="245" y="372"/>
                  </a:cubicBezTo>
                  <a:cubicBezTo>
                    <a:pt x="230" y="372"/>
                    <a:pt x="215" y="367"/>
                    <a:pt x="200" y="352"/>
                  </a:cubicBezTo>
                  <a:cubicBezTo>
                    <a:pt x="127" y="313"/>
                    <a:pt x="92" y="205"/>
                    <a:pt x="92" y="44"/>
                  </a:cubicBezTo>
                  <a:cubicBezTo>
                    <a:pt x="92" y="27"/>
                    <a:pt x="70" y="9"/>
                    <a:pt x="53" y="9"/>
                  </a:cubicBezTo>
                  <a:cubicBezTo>
                    <a:pt x="46" y="5"/>
                    <a:pt x="39" y="3"/>
                    <a:pt x="33" y="3"/>
                  </a:cubicBezTo>
                  <a:cubicBezTo>
                    <a:pt x="12" y="3"/>
                    <a:pt x="1" y="30"/>
                    <a:pt x="1" y="44"/>
                  </a:cubicBezTo>
                  <a:cubicBezTo>
                    <a:pt x="1" y="244"/>
                    <a:pt x="53" y="387"/>
                    <a:pt x="161" y="443"/>
                  </a:cubicBezTo>
                  <a:cubicBezTo>
                    <a:pt x="179" y="461"/>
                    <a:pt x="218" y="461"/>
                    <a:pt x="252" y="461"/>
                  </a:cubicBezTo>
                  <a:cubicBezTo>
                    <a:pt x="287" y="461"/>
                    <a:pt x="326" y="461"/>
                    <a:pt x="361" y="421"/>
                  </a:cubicBezTo>
                  <a:cubicBezTo>
                    <a:pt x="469" y="369"/>
                    <a:pt x="526" y="226"/>
                    <a:pt x="504" y="44"/>
                  </a:cubicBezTo>
                  <a:cubicBezTo>
                    <a:pt x="491" y="19"/>
                    <a:pt x="479" y="1"/>
                    <a:pt x="46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2" name="Google Shape;3842;p60"/>
          <p:cNvGrpSpPr/>
          <p:nvPr/>
        </p:nvGrpSpPr>
        <p:grpSpPr>
          <a:xfrm>
            <a:off x="3368005" y="3574330"/>
            <a:ext cx="997088" cy="1086976"/>
            <a:chOff x="4545495" y="2017967"/>
            <a:chExt cx="388440" cy="423459"/>
          </a:xfrm>
        </p:grpSpPr>
        <p:sp>
          <p:nvSpPr>
            <p:cNvPr id="3843" name="Google Shape;3843;p60"/>
            <p:cNvSpPr/>
            <p:nvPr/>
          </p:nvSpPr>
          <p:spPr>
            <a:xfrm>
              <a:off x="4545495" y="2017967"/>
              <a:ext cx="388440" cy="423459"/>
            </a:xfrm>
            <a:custGeom>
              <a:avLst/>
              <a:gdLst/>
              <a:ahLst/>
              <a:cxnLst/>
              <a:rect l="l" t="t" r="r" b="b"/>
              <a:pathLst>
                <a:path w="9473" h="10327" extrusionOk="0">
                  <a:moveTo>
                    <a:pt x="5328" y="0"/>
                  </a:moveTo>
                  <a:cubicBezTo>
                    <a:pt x="5206" y="0"/>
                    <a:pt x="5080" y="34"/>
                    <a:pt x="4990" y="96"/>
                  </a:cubicBezTo>
                  <a:lnTo>
                    <a:pt x="270" y="3332"/>
                  </a:lnTo>
                  <a:cubicBezTo>
                    <a:pt x="144" y="3402"/>
                    <a:pt x="53" y="3528"/>
                    <a:pt x="35" y="3675"/>
                  </a:cubicBezTo>
                  <a:cubicBezTo>
                    <a:pt x="1" y="3818"/>
                    <a:pt x="35" y="3983"/>
                    <a:pt x="127" y="4092"/>
                  </a:cubicBezTo>
                  <a:lnTo>
                    <a:pt x="4209" y="10075"/>
                  </a:lnTo>
                  <a:cubicBezTo>
                    <a:pt x="4318" y="10218"/>
                    <a:pt x="4483" y="10327"/>
                    <a:pt x="4665" y="10327"/>
                  </a:cubicBezTo>
                  <a:cubicBezTo>
                    <a:pt x="4773" y="10327"/>
                    <a:pt x="4882" y="10292"/>
                    <a:pt x="4990" y="10218"/>
                  </a:cubicBezTo>
                  <a:lnTo>
                    <a:pt x="9221" y="7324"/>
                  </a:lnTo>
                  <a:cubicBezTo>
                    <a:pt x="9329" y="7255"/>
                    <a:pt x="9416" y="7129"/>
                    <a:pt x="9455" y="6964"/>
                  </a:cubicBezTo>
                  <a:cubicBezTo>
                    <a:pt x="9472" y="6821"/>
                    <a:pt x="9438" y="6673"/>
                    <a:pt x="9364" y="6547"/>
                  </a:cubicBezTo>
                  <a:lnTo>
                    <a:pt x="6921" y="2985"/>
                  </a:lnTo>
                  <a:lnTo>
                    <a:pt x="7030" y="2408"/>
                  </a:lnTo>
                  <a:cubicBezTo>
                    <a:pt x="7069" y="2265"/>
                    <a:pt x="7030" y="2118"/>
                    <a:pt x="6943" y="1992"/>
                  </a:cubicBezTo>
                  <a:lnTo>
                    <a:pt x="5750" y="239"/>
                  </a:lnTo>
                  <a:cubicBezTo>
                    <a:pt x="5676" y="130"/>
                    <a:pt x="5550" y="39"/>
                    <a:pt x="5403" y="5"/>
                  </a:cubicBezTo>
                  <a:cubicBezTo>
                    <a:pt x="5378" y="2"/>
                    <a:pt x="5353" y="0"/>
                    <a:pt x="53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60"/>
            <p:cNvSpPr/>
            <p:nvPr/>
          </p:nvSpPr>
          <p:spPr>
            <a:xfrm>
              <a:off x="4563988" y="2036624"/>
              <a:ext cx="351454" cy="386349"/>
            </a:xfrm>
            <a:custGeom>
              <a:avLst/>
              <a:gdLst/>
              <a:ahLst/>
              <a:cxnLst/>
              <a:rect l="l" t="t" r="r" b="b"/>
              <a:pathLst>
                <a:path w="8571" h="9422" extrusionOk="0">
                  <a:moveTo>
                    <a:pt x="4833" y="0"/>
                  </a:moveTo>
                  <a:cubicBezTo>
                    <a:pt x="4813" y="0"/>
                    <a:pt x="4792" y="6"/>
                    <a:pt x="4774" y="18"/>
                  </a:cubicBezTo>
                  <a:lnTo>
                    <a:pt x="578" y="2895"/>
                  </a:lnTo>
                  <a:lnTo>
                    <a:pt x="396" y="3021"/>
                  </a:lnTo>
                  <a:lnTo>
                    <a:pt x="70" y="3238"/>
                  </a:lnTo>
                  <a:cubicBezTo>
                    <a:pt x="18" y="3272"/>
                    <a:pt x="1" y="3346"/>
                    <a:pt x="36" y="3398"/>
                  </a:cubicBezTo>
                  <a:lnTo>
                    <a:pt x="4123" y="9386"/>
                  </a:lnTo>
                  <a:cubicBezTo>
                    <a:pt x="4144" y="9407"/>
                    <a:pt x="4181" y="9422"/>
                    <a:pt x="4218" y="9422"/>
                  </a:cubicBezTo>
                  <a:cubicBezTo>
                    <a:pt x="4240" y="9422"/>
                    <a:pt x="4263" y="9416"/>
                    <a:pt x="4283" y="9403"/>
                  </a:cubicBezTo>
                  <a:lnTo>
                    <a:pt x="8514" y="6509"/>
                  </a:lnTo>
                  <a:cubicBezTo>
                    <a:pt x="8570" y="6474"/>
                    <a:pt x="8570" y="6418"/>
                    <a:pt x="8531" y="6366"/>
                  </a:cubicBezTo>
                  <a:lnTo>
                    <a:pt x="8314" y="6023"/>
                  </a:lnTo>
                  <a:lnTo>
                    <a:pt x="8227" y="5915"/>
                  </a:lnTo>
                  <a:lnTo>
                    <a:pt x="6019" y="2678"/>
                  </a:lnTo>
                  <a:cubicBezTo>
                    <a:pt x="6002" y="2660"/>
                    <a:pt x="6002" y="2621"/>
                    <a:pt x="6002" y="2587"/>
                  </a:cubicBezTo>
                  <a:lnTo>
                    <a:pt x="6145" y="1879"/>
                  </a:lnTo>
                  <a:cubicBezTo>
                    <a:pt x="6145" y="1845"/>
                    <a:pt x="6145" y="1827"/>
                    <a:pt x="6127" y="1793"/>
                  </a:cubicBezTo>
                  <a:lnTo>
                    <a:pt x="4934" y="57"/>
                  </a:lnTo>
                  <a:cubicBezTo>
                    <a:pt x="4912" y="20"/>
                    <a:pt x="4872" y="0"/>
                    <a:pt x="4833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60"/>
            <p:cNvSpPr/>
            <p:nvPr/>
          </p:nvSpPr>
          <p:spPr>
            <a:xfrm>
              <a:off x="4621106" y="2080416"/>
              <a:ext cx="114814" cy="80083"/>
            </a:xfrm>
            <a:custGeom>
              <a:avLst/>
              <a:gdLst/>
              <a:ahLst/>
              <a:cxnLst/>
              <a:rect l="l" t="t" r="r" b="b"/>
              <a:pathLst>
                <a:path w="2800" h="1953" extrusionOk="0">
                  <a:moveTo>
                    <a:pt x="2730" y="0"/>
                  </a:moveTo>
                  <a:cubicBezTo>
                    <a:pt x="2257" y="291"/>
                    <a:pt x="1806" y="595"/>
                    <a:pt x="1354" y="903"/>
                  </a:cubicBezTo>
                  <a:cubicBezTo>
                    <a:pt x="903" y="1211"/>
                    <a:pt x="452" y="1519"/>
                    <a:pt x="18" y="1861"/>
                  </a:cubicBezTo>
                  <a:cubicBezTo>
                    <a:pt x="1" y="1879"/>
                    <a:pt x="1" y="1896"/>
                    <a:pt x="1" y="1918"/>
                  </a:cubicBezTo>
                  <a:cubicBezTo>
                    <a:pt x="18" y="1935"/>
                    <a:pt x="18" y="1953"/>
                    <a:pt x="35" y="1953"/>
                  </a:cubicBezTo>
                  <a:cubicBezTo>
                    <a:pt x="53" y="1953"/>
                    <a:pt x="53" y="1935"/>
                    <a:pt x="70" y="1935"/>
                  </a:cubicBezTo>
                  <a:cubicBezTo>
                    <a:pt x="543" y="1662"/>
                    <a:pt x="994" y="1354"/>
                    <a:pt x="1446" y="1050"/>
                  </a:cubicBezTo>
                  <a:cubicBezTo>
                    <a:pt x="1897" y="742"/>
                    <a:pt x="2348" y="417"/>
                    <a:pt x="2782" y="74"/>
                  </a:cubicBezTo>
                  <a:cubicBezTo>
                    <a:pt x="2799" y="52"/>
                    <a:pt x="2799" y="35"/>
                    <a:pt x="2799" y="17"/>
                  </a:cubicBezTo>
                  <a:cubicBezTo>
                    <a:pt x="2782" y="0"/>
                    <a:pt x="2765" y="0"/>
                    <a:pt x="2765" y="0"/>
                  </a:cubicBezTo>
                  <a:close/>
                </a:path>
              </a:pathLst>
            </a:custGeom>
            <a:solidFill>
              <a:srgbClr val="FFF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60"/>
            <p:cNvSpPr/>
            <p:nvPr/>
          </p:nvSpPr>
          <p:spPr>
            <a:xfrm>
              <a:off x="4564726" y="2159019"/>
              <a:ext cx="349978" cy="263908"/>
            </a:xfrm>
            <a:custGeom>
              <a:avLst/>
              <a:gdLst/>
              <a:ahLst/>
              <a:cxnLst/>
              <a:rect l="l" t="t" r="r" b="b"/>
              <a:pathLst>
                <a:path w="8535" h="6436" extrusionOk="0">
                  <a:moveTo>
                    <a:pt x="508" y="1"/>
                  </a:moveTo>
                  <a:cubicBezTo>
                    <a:pt x="452" y="1"/>
                    <a:pt x="417" y="1"/>
                    <a:pt x="378" y="36"/>
                  </a:cubicBezTo>
                  <a:lnTo>
                    <a:pt x="52" y="253"/>
                  </a:lnTo>
                  <a:cubicBezTo>
                    <a:pt x="18" y="270"/>
                    <a:pt x="0" y="305"/>
                    <a:pt x="0" y="344"/>
                  </a:cubicBezTo>
                  <a:cubicBezTo>
                    <a:pt x="0" y="378"/>
                    <a:pt x="0" y="396"/>
                    <a:pt x="18" y="413"/>
                  </a:cubicBezTo>
                  <a:lnTo>
                    <a:pt x="4105" y="6401"/>
                  </a:lnTo>
                  <a:cubicBezTo>
                    <a:pt x="4122" y="6418"/>
                    <a:pt x="4157" y="6435"/>
                    <a:pt x="4196" y="6435"/>
                  </a:cubicBezTo>
                  <a:cubicBezTo>
                    <a:pt x="4213" y="6435"/>
                    <a:pt x="4248" y="6435"/>
                    <a:pt x="4265" y="6418"/>
                  </a:cubicBezTo>
                  <a:lnTo>
                    <a:pt x="8496" y="3524"/>
                  </a:lnTo>
                  <a:cubicBezTo>
                    <a:pt x="8535" y="3507"/>
                    <a:pt x="8535" y="3472"/>
                    <a:pt x="8535" y="3433"/>
                  </a:cubicBezTo>
                  <a:cubicBezTo>
                    <a:pt x="8535" y="3416"/>
                    <a:pt x="8535" y="3398"/>
                    <a:pt x="8513" y="3381"/>
                  </a:cubicBezTo>
                  <a:lnTo>
                    <a:pt x="8296" y="3038"/>
                  </a:lnTo>
                  <a:cubicBezTo>
                    <a:pt x="8261" y="2999"/>
                    <a:pt x="8227" y="2982"/>
                    <a:pt x="8170" y="2982"/>
                  </a:cubicBezTo>
                  <a:cubicBezTo>
                    <a:pt x="8153" y="2982"/>
                    <a:pt x="8118" y="2982"/>
                    <a:pt x="8101" y="2999"/>
                  </a:cubicBezTo>
                  <a:lnTo>
                    <a:pt x="4825" y="5225"/>
                  </a:lnTo>
                  <a:cubicBezTo>
                    <a:pt x="4738" y="5294"/>
                    <a:pt x="4647" y="5316"/>
                    <a:pt x="4539" y="5316"/>
                  </a:cubicBezTo>
                  <a:cubicBezTo>
                    <a:pt x="4374" y="5316"/>
                    <a:pt x="4213" y="5242"/>
                    <a:pt x="4122" y="5099"/>
                  </a:cubicBezTo>
                  <a:lnTo>
                    <a:pt x="703" y="88"/>
                  </a:lnTo>
                  <a:cubicBezTo>
                    <a:pt x="651" y="36"/>
                    <a:pt x="577" y="1"/>
                    <a:pt x="508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60"/>
            <p:cNvSpPr/>
            <p:nvPr/>
          </p:nvSpPr>
          <p:spPr>
            <a:xfrm>
              <a:off x="4562389" y="2034492"/>
              <a:ext cx="354447" cy="390573"/>
            </a:xfrm>
            <a:custGeom>
              <a:avLst/>
              <a:gdLst/>
              <a:ahLst/>
              <a:cxnLst/>
              <a:rect l="l" t="t" r="r" b="b"/>
              <a:pathLst>
                <a:path w="8644" h="9525" extrusionOk="0">
                  <a:moveTo>
                    <a:pt x="4904" y="88"/>
                  </a:moveTo>
                  <a:cubicBezTo>
                    <a:pt x="4921" y="109"/>
                    <a:pt x="4938" y="109"/>
                    <a:pt x="4938" y="127"/>
                  </a:cubicBezTo>
                  <a:lnTo>
                    <a:pt x="6132" y="1879"/>
                  </a:lnTo>
                  <a:cubicBezTo>
                    <a:pt x="6149" y="1879"/>
                    <a:pt x="6149" y="1897"/>
                    <a:pt x="6149" y="1914"/>
                  </a:cubicBezTo>
                  <a:lnTo>
                    <a:pt x="6006" y="2639"/>
                  </a:lnTo>
                  <a:cubicBezTo>
                    <a:pt x="5988" y="2673"/>
                    <a:pt x="6006" y="2730"/>
                    <a:pt x="6023" y="2765"/>
                  </a:cubicBezTo>
                  <a:lnTo>
                    <a:pt x="8535" y="6435"/>
                  </a:lnTo>
                  <a:cubicBezTo>
                    <a:pt x="8553" y="6453"/>
                    <a:pt x="8553" y="6470"/>
                    <a:pt x="8553" y="6487"/>
                  </a:cubicBezTo>
                  <a:cubicBezTo>
                    <a:pt x="8553" y="6509"/>
                    <a:pt x="8535" y="6526"/>
                    <a:pt x="8518" y="6526"/>
                  </a:cubicBezTo>
                  <a:lnTo>
                    <a:pt x="4288" y="9416"/>
                  </a:lnTo>
                  <a:cubicBezTo>
                    <a:pt x="4280" y="9425"/>
                    <a:pt x="4266" y="9430"/>
                    <a:pt x="4250" y="9430"/>
                  </a:cubicBezTo>
                  <a:cubicBezTo>
                    <a:pt x="4229" y="9430"/>
                    <a:pt x="4206" y="9421"/>
                    <a:pt x="4197" y="9399"/>
                  </a:cubicBezTo>
                  <a:lnTo>
                    <a:pt x="109" y="3415"/>
                  </a:lnTo>
                  <a:cubicBezTo>
                    <a:pt x="109" y="3415"/>
                    <a:pt x="92" y="3398"/>
                    <a:pt x="109" y="3381"/>
                  </a:cubicBezTo>
                  <a:cubicBezTo>
                    <a:pt x="109" y="3363"/>
                    <a:pt x="109" y="3342"/>
                    <a:pt x="131" y="3324"/>
                  </a:cubicBezTo>
                  <a:lnTo>
                    <a:pt x="4847" y="109"/>
                  </a:lnTo>
                  <a:cubicBezTo>
                    <a:pt x="4865" y="109"/>
                    <a:pt x="4865" y="88"/>
                    <a:pt x="4882" y="88"/>
                  </a:cubicBezTo>
                  <a:close/>
                  <a:moveTo>
                    <a:pt x="4921" y="1"/>
                  </a:moveTo>
                  <a:cubicBezTo>
                    <a:pt x="4865" y="1"/>
                    <a:pt x="4830" y="1"/>
                    <a:pt x="4795" y="35"/>
                  </a:cubicBezTo>
                  <a:lnTo>
                    <a:pt x="600" y="2890"/>
                  </a:lnTo>
                  <a:lnTo>
                    <a:pt x="75" y="3255"/>
                  </a:lnTo>
                  <a:cubicBezTo>
                    <a:pt x="40" y="3272"/>
                    <a:pt x="23" y="3307"/>
                    <a:pt x="23" y="3363"/>
                  </a:cubicBezTo>
                  <a:cubicBezTo>
                    <a:pt x="1" y="3398"/>
                    <a:pt x="23" y="3433"/>
                    <a:pt x="40" y="3472"/>
                  </a:cubicBezTo>
                  <a:lnTo>
                    <a:pt x="4123" y="9455"/>
                  </a:lnTo>
                  <a:cubicBezTo>
                    <a:pt x="4162" y="9507"/>
                    <a:pt x="4197" y="9524"/>
                    <a:pt x="4253" y="9524"/>
                  </a:cubicBezTo>
                  <a:cubicBezTo>
                    <a:pt x="4288" y="9524"/>
                    <a:pt x="4322" y="9507"/>
                    <a:pt x="4340" y="9490"/>
                  </a:cubicBezTo>
                  <a:lnTo>
                    <a:pt x="8570" y="6596"/>
                  </a:lnTo>
                  <a:cubicBezTo>
                    <a:pt x="8609" y="6578"/>
                    <a:pt x="8626" y="6544"/>
                    <a:pt x="8644" y="6509"/>
                  </a:cubicBezTo>
                  <a:cubicBezTo>
                    <a:pt x="8644" y="6470"/>
                    <a:pt x="8644" y="6418"/>
                    <a:pt x="8609" y="6379"/>
                  </a:cubicBezTo>
                  <a:lnTo>
                    <a:pt x="6097" y="2712"/>
                  </a:lnTo>
                  <a:lnTo>
                    <a:pt x="6097" y="2656"/>
                  </a:lnTo>
                  <a:lnTo>
                    <a:pt x="6240" y="1931"/>
                  </a:lnTo>
                  <a:cubicBezTo>
                    <a:pt x="6240" y="1897"/>
                    <a:pt x="6240" y="1862"/>
                    <a:pt x="6205" y="1823"/>
                  </a:cubicBezTo>
                  <a:lnTo>
                    <a:pt x="5012" y="70"/>
                  </a:lnTo>
                  <a:cubicBezTo>
                    <a:pt x="4991" y="35"/>
                    <a:pt x="4956" y="18"/>
                    <a:pt x="492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60"/>
            <p:cNvSpPr/>
            <p:nvPr/>
          </p:nvSpPr>
          <p:spPr>
            <a:xfrm>
              <a:off x="4747070" y="2053968"/>
              <a:ext cx="57858" cy="81969"/>
            </a:xfrm>
            <a:custGeom>
              <a:avLst/>
              <a:gdLst/>
              <a:ahLst/>
              <a:cxnLst/>
              <a:rect l="l" t="t" r="r" b="b"/>
              <a:pathLst>
                <a:path w="1411" h="1999" extrusionOk="0">
                  <a:moveTo>
                    <a:pt x="55" y="0"/>
                  </a:moveTo>
                  <a:cubicBezTo>
                    <a:pt x="44" y="0"/>
                    <a:pt x="32" y="4"/>
                    <a:pt x="18" y="12"/>
                  </a:cubicBezTo>
                  <a:cubicBezTo>
                    <a:pt x="1" y="29"/>
                    <a:pt x="1" y="46"/>
                    <a:pt x="18" y="68"/>
                  </a:cubicBezTo>
                  <a:lnTo>
                    <a:pt x="1320" y="1981"/>
                  </a:lnTo>
                  <a:cubicBezTo>
                    <a:pt x="1320" y="1999"/>
                    <a:pt x="1337" y="1999"/>
                    <a:pt x="1354" y="1999"/>
                  </a:cubicBezTo>
                  <a:lnTo>
                    <a:pt x="1376" y="1999"/>
                  </a:lnTo>
                  <a:cubicBezTo>
                    <a:pt x="1393" y="1981"/>
                    <a:pt x="1411" y="1947"/>
                    <a:pt x="1393" y="1929"/>
                  </a:cubicBezTo>
                  <a:lnTo>
                    <a:pt x="92" y="29"/>
                  </a:lnTo>
                  <a:cubicBezTo>
                    <a:pt x="82" y="9"/>
                    <a:pt x="70" y="0"/>
                    <a:pt x="5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schemeClr val="tx1"/>
                </a:solidFill>
                <a:latin typeface="Monotype Corsiva" pitchFamily="66" charset="0"/>
              </a:rPr>
              <a:t>10</a:t>
            </a:r>
            <a:endParaRPr lang="uk-UA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3726" y="676516"/>
            <a:ext cx="42962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b="1" dirty="0" err="1">
                <a:latin typeface="Book Antiqua" pitchFamily="18" charset="0"/>
              </a:rPr>
              <a:t>Коцюбан</a:t>
            </a:r>
            <a:r>
              <a:rPr lang="uk-UA" b="1" dirty="0">
                <a:latin typeface="Book Antiqua" pitchFamily="18" charset="0"/>
              </a:rPr>
              <a:t> Ілля Іванович</a:t>
            </a:r>
          </a:p>
          <a:p>
            <a:pPr fontAlgn="base"/>
            <a:r>
              <a:rPr lang="uk-UA" dirty="0">
                <a:latin typeface="Book Antiqua" pitchFamily="18" charset="0"/>
              </a:rPr>
              <a:t>м</a:t>
            </a:r>
            <a:r>
              <a:rPr lang="uk-UA" dirty="0" smtClean="0">
                <a:latin typeface="Book Antiqua" pitchFamily="18" charset="0"/>
              </a:rPr>
              <a:t>етодист </a:t>
            </a:r>
            <a:r>
              <a:rPr lang="uk-UA" dirty="0">
                <a:latin typeface="Book Antiqua" pitchFamily="18" charset="0"/>
              </a:rPr>
              <a:t>дистанційного навчання,  ІКТ і технічних засобів навчання науково-методичного центру викладання </a:t>
            </a:r>
            <a:r>
              <a:rPr lang="uk-UA" dirty="0" smtClean="0">
                <a:latin typeface="Book Antiqua" pitchFamily="18" charset="0"/>
              </a:rPr>
              <a:t>інформатики </a:t>
            </a:r>
            <a:r>
              <a:rPr lang="uk-UA" dirty="0">
                <a:latin typeface="Book Antiqua" pitchFamily="18" charset="0"/>
              </a:rPr>
              <a:t>і дистанційного навчання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75" y="391521"/>
            <a:ext cx="8911025" cy="675042"/>
          </a:xfrm>
        </p:spPr>
        <p:txBody>
          <a:bodyPr/>
          <a:lstStyle/>
          <a:p>
            <a:r>
              <a:rPr lang="ru-RU" sz="2400" b="0" dirty="0" smtClean="0">
                <a:latin typeface="Book Antiqua" pitchFamily="18" charset="0"/>
              </a:rPr>
              <a:t/>
            </a:r>
            <a:br>
              <a:rPr lang="ru-RU" sz="2400" b="0" dirty="0" smtClean="0">
                <a:latin typeface="Book Antiqua" pitchFamily="18" charset="0"/>
              </a:rPr>
            </a:br>
            <a:r>
              <a:rPr lang="ru-RU" sz="2400" b="0" dirty="0">
                <a:latin typeface="Book Antiqua" pitchFamily="18" charset="0"/>
              </a:rPr>
              <a:t/>
            </a:r>
            <a:br>
              <a:rPr lang="ru-RU" sz="2400" b="0" dirty="0">
                <a:latin typeface="Book Antiqua" pitchFamily="18" charset="0"/>
              </a:rPr>
            </a:br>
            <a:r>
              <a:rPr lang="ru-RU" sz="2400" b="0" dirty="0" smtClean="0">
                <a:latin typeface="Book Antiqua" pitchFamily="18" charset="0"/>
              </a:rPr>
              <a:t/>
            </a:r>
            <a:br>
              <a:rPr lang="ru-RU" sz="2400" b="0" dirty="0" smtClean="0">
                <a:latin typeface="Book Antiqua" pitchFamily="18" charset="0"/>
              </a:rPr>
            </a:br>
            <a:r>
              <a:rPr lang="ru-RU" sz="2400" b="0" dirty="0">
                <a:latin typeface="Book Antiqua" pitchFamily="18" charset="0"/>
              </a:rPr>
              <a:t/>
            </a:r>
            <a:br>
              <a:rPr lang="ru-RU" sz="2400" b="0" dirty="0">
                <a:latin typeface="Book Antiqua" pitchFamily="18" charset="0"/>
              </a:rPr>
            </a:br>
            <a:r>
              <a:rPr lang="ru-RU" sz="2400" dirty="0" err="1" smtClean="0">
                <a:solidFill>
                  <a:srgbClr val="002060"/>
                </a:solidFill>
                <a:latin typeface="Book Antiqua" pitchFamily="18" charset="0"/>
              </a:rPr>
              <a:t>Організація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Book Antiqua" pitchFamily="18" charset="0"/>
              </a:rPr>
              <a:t>безпечного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Book Antiqua" pitchFamily="18" charset="0"/>
              </a:rPr>
              <a:t>освітнього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Book Antiqua" pitchFamily="18" charset="0"/>
              </a:rPr>
              <a:t>середовища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b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в цифровому </a:t>
            </a:r>
            <a:r>
              <a:rPr lang="ru-RU" sz="2400" dirty="0" err="1" smtClean="0">
                <a:solidFill>
                  <a:srgbClr val="002060"/>
                </a:solidFill>
                <a:latin typeface="Book Antiqua" pitchFamily="18" charset="0"/>
              </a:rPr>
              <a:t>просторі</a:t>
            </a:r>
            <a:endParaRPr lang="uk-UA" sz="24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1026" name="Picture 2" descr="https://lh5.googleusercontent.com/c5WQCR5hTHqEjtvHWMqhBimdp-b15sAWJ9DLUUcpe_RVlyYRXK6p0qCg_bsUtbf07Lx2HSfE-NXh8u6sbf96_HhPdZahA7llV32jkF0-xX9uVj9_v_-pFswLcPLUVZOw6LnxeoAZE7Ii6KDxAZK8-w7O1A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918" y="1610953"/>
            <a:ext cx="2063329" cy="1515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219274" y="1903043"/>
            <a:ext cx="48165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Book Antiqua" pitchFamily="18" charset="0"/>
              </a:rPr>
              <a:t>Рекомендації для педагогічних працівників та батьків</a:t>
            </a:r>
          </a:p>
          <a:p>
            <a:r>
              <a:rPr lang="en-US" b="1" u="sng" dirty="0">
                <a:latin typeface="Book Antiqua" pitchFamily="18" charset="0"/>
                <a:hlinkClick r:id="rId5"/>
              </a:rPr>
              <a:t>https://mon.gov.ua/ua/news/bezpeka-ditej-u-cifrovomu-prostori-mon-nadaye-rekomendaciyi-dlya-pedagogichnih-pracivnikiv-ta-batkiv</a:t>
            </a:r>
            <a:r>
              <a:rPr lang="en-US" b="1" dirty="0">
                <a:latin typeface="Book Antiqua" pitchFamily="18" charset="0"/>
              </a:rPr>
              <a:t> </a:t>
            </a:r>
          </a:p>
          <a:p>
            <a:r>
              <a:rPr lang="uk-UA" dirty="0">
                <a:latin typeface="Book Antiqua" pitchFamily="18" charset="0"/>
              </a:rPr>
              <a:t>Лист </a:t>
            </a:r>
            <a:r>
              <a:rPr lang="uk-UA" dirty="0" smtClean="0">
                <a:latin typeface="Book Antiqua" pitchFamily="18" charset="0"/>
              </a:rPr>
              <a:t>МОН </a:t>
            </a:r>
            <a:r>
              <a:rPr lang="uk-UA" dirty="0">
                <a:latin typeface="Book Antiqua" pitchFamily="18" charset="0"/>
              </a:rPr>
              <a:t>від 10 березня 2021 р. № 1/9-128 “Щодо необхідності проведення додаткових профілактичних заходів в середовищі дітей та підвищення обізнаності батьків”</a:t>
            </a:r>
          </a:p>
          <a:p>
            <a:r>
              <a:rPr lang="en-US" b="1" u="sng" dirty="0">
                <a:latin typeface="Book Antiqua" pitchFamily="18" charset="0"/>
                <a:hlinkClick r:id="rId6"/>
              </a:rPr>
              <a:t>https://mon.gov.ua/storage/app/uploads/public/605/852/f30/605852f30422f185789526.pdf</a:t>
            </a:r>
            <a:r>
              <a:rPr lang="en-US" b="1" u="sng" dirty="0">
                <a:latin typeface="Book Antiqua" pitchFamily="18" charset="0"/>
              </a:rPr>
              <a:t> 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75" y="4845307"/>
            <a:ext cx="8759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7"/>
              </a:rPr>
              <a:t>docs.google.com/presentation/d/1kwdM6Kh6UVRRGwijXKEYt-WGcVuftxO69uP_3qmXYCM/edit#slide=id.p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49"/>
          <p:cNvSpPr/>
          <p:nvPr/>
        </p:nvSpPr>
        <p:spPr>
          <a:xfrm>
            <a:off x="1176056" y="4221712"/>
            <a:ext cx="170419" cy="191559"/>
          </a:xfrm>
          <a:custGeom>
            <a:avLst/>
            <a:gdLst/>
            <a:ahLst/>
            <a:cxnLst/>
            <a:rect l="l" t="t" r="r" b="b"/>
            <a:pathLst>
              <a:path w="1016" h="1142" extrusionOk="0">
                <a:moveTo>
                  <a:pt x="508" y="0"/>
                </a:moveTo>
                <a:cubicBezTo>
                  <a:pt x="491" y="0"/>
                  <a:pt x="473" y="17"/>
                  <a:pt x="452" y="39"/>
                </a:cubicBezTo>
                <a:cubicBezTo>
                  <a:pt x="417" y="148"/>
                  <a:pt x="382" y="273"/>
                  <a:pt x="365" y="434"/>
                </a:cubicBezTo>
                <a:cubicBezTo>
                  <a:pt x="274" y="434"/>
                  <a:pt x="148" y="473"/>
                  <a:pt x="39" y="525"/>
                </a:cubicBezTo>
                <a:cubicBezTo>
                  <a:pt x="18" y="525"/>
                  <a:pt x="0" y="542"/>
                  <a:pt x="0" y="581"/>
                </a:cubicBezTo>
                <a:cubicBezTo>
                  <a:pt x="0" y="599"/>
                  <a:pt x="18" y="616"/>
                  <a:pt x="39" y="633"/>
                </a:cubicBezTo>
                <a:cubicBezTo>
                  <a:pt x="126" y="668"/>
                  <a:pt x="235" y="707"/>
                  <a:pt x="365" y="725"/>
                </a:cubicBezTo>
                <a:cubicBezTo>
                  <a:pt x="382" y="833"/>
                  <a:pt x="417" y="1124"/>
                  <a:pt x="491" y="1141"/>
                </a:cubicBezTo>
                <a:lnTo>
                  <a:pt x="543" y="1141"/>
                </a:lnTo>
                <a:cubicBezTo>
                  <a:pt x="543" y="1141"/>
                  <a:pt x="560" y="1124"/>
                  <a:pt x="560" y="1102"/>
                </a:cubicBezTo>
                <a:cubicBezTo>
                  <a:pt x="616" y="1015"/>
                  <a:pt x="651" y="868"/>
                  <a:pt x="651" y="725"/>
                </a:cubicBezTo>
                <a:cubicBezTo>
                  <a:pt x="760" y="707"/>
                  <a:pt x="885" y="690"/>
                  <a:pt x="977" y="633"/>
                </a:cubicBezTo>
                <a:cubicBezTo>
                  <a:pt x="994" y="616"/>
                  <a:pt x="1016" y="616"/>
                  <a:pt x="1016" y="599"/>
                </a:cubicBezTo>
                <a:lnTo>
                  <a:pt x="1016" y="560"/>
                </a:lnTo>
                <a:cubicBezTo>
                  <a:pt x="1016" y="542"/>
                  <a:pt x="994" y="525"/>
                  <a:pt x="977" y="525"/>
                </a:cubicBezTo>
                <a:cubicBezTo>
                  <a:pt x="868" y="473"/>
                  <a:pt x="742" y="434"/>
                  <a:pt x="651" y="434"/>
                </a:cubicBezTo>
                <a:cubicBezTo>
                  <a:pt x="651" y="273"/>
                  <a:pt x="616" y="148"/>
                  <a:pt x="560" y="39"/>
                </a:cubicBezTo>
                <a:cubicBezTo>
                  <a:pt x="560" y="17"/>
                  <a:pt x="543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49"/>
          <p:cNvSpPr/>
          <p:nvPr/>
        </p:nvSpPr>
        <p:spPr>
          <a:xfrm>
            <a:off x="2048077" y="683782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4" name="Google Shape;2684;p49"/>
          <p:cNvSpPr/>
          <p:nvPr/>
        </p:nvSpPr>
        <p:spPr>
          <a:xfrm>
            <a:off x="1427508" y="957132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85" name="Google Shape;2685;p49"/>
          <p:cNvGrpSpPr/>
          <p:nvPr/>
        </p:nvGrpSpPr>
        <p:grpSpPr>
          <a:xfrm rot="642659">
            <a:off x="238196" y="3749419"/>
            <a:ext cx="1659637" cy="1029800"/>
            <a:chOff x="3383779" y="1657873"/>
            <a:chExt cx="531630" cy="329885"/>
          </a:xfrm>
        </p:grpSpPr>
        <p:sp>
          <p:nvSpPr>
            <p:cNvPr id="2686" name="Google Shape;2686;p49"/>
            <p:cNvSpPr/>
            <p:nvPr/>
          </p:nvSpPr>
          <p:spPr>
            <a:xfrm>
              <a:off x="3383779" y="1657873"/>
              <a:ext cx="531630" cy="329885"/>
            </a:xfrm>
            <a:custGeom>
              <a:avLst/>
              <a:gdLst/>
              <a:ahLst/>
              <a:cxnLst/>
              <a:rect l="l" t="t" r="r" b="b"/>
              <a:pathLst>
                <a:path w="12965" h="8045" extrusionOk="0">
                  <a:moveTo>
                    <a:pt x="1718" y="1"/>
                  </a:moveTo>
                  <a:cubicBezTo>
                    <a:pt x="1285" y="1"/>
                    <a:pt x="907" y="361"/>
                    <a:pt x="907" y="812"/>
                  </a:cubicBezTo>
                  <a:lnTo>
                    <a:pt x="907" y="6617"/>
                  </a:lnTo>
                  <a:lnTo>
                    <a:pt x="634" y="6617"/>
                  </a:lnTo>
                  <a:cubicBezTo>
                    <a:pt x="456" y="6617"/>
                    <a:pt x="274" y="6708"/>
                    <a:pt x="165" y="6851"/>
                  </a:cubicBezTo>
                  <a:cubicBezTo>
                    <a:pt x="57" y="6995"/>
                    <a:pt x="0" y="7177"/>
                    <a:pt x="39" y="7359"/>
                  </a:cubicBezTo>
                  <a:lnTo>
                    <a:pt x="91" y="7559"/>
                  </a:lnTo>
                  <a:cubicBezTo>
                    <a:pt x="148" y="7845"/>
                    <a:pt x="399" y="8045"/>
                    <a:pt x="690" y="8045"/>
                  </a:cubicBezTo>
                  <a:lnTo>
                    <a:pt x="12296" y="8045"/>
                  </a:lnTo>
                  <a:cubicBezTo>
                    <a:pt x="12583" y="8045"/>
                    <a:pt x="12821" y="7845"/>
                    <a:pt x="12891" y="7576"/>
                  </a:cubicBezTo>
                  <a:lnTo>
                    <a:pt x="12930" y="7359"/>
                  </a:lnTo>
                  <a:cubicBezTo>
                    <a:pt x="12965" y="7177"/>
                    <a:pt x="12930" y="6995"/>
                    <a:pt x="12800" y="6851"/>
                  </a:cubicBezTo>
                  <a:cubicBezTo>
                    <a:pt x="12691" y="6708"/>
                    <a:pt x="12513" y="6617"/>
                    <a:pt x="12331" y="6617"/>
                  </a:cubicBezTo>
                  <a:lnTo>
                    <a:pt x="12062" y="6617"/>
                  </a:lnTo>
                  <a:lnTo>
                    <a:pt x="12062" y="812"/>
                  </a:lnTo>
                  <a:cubicBezTo>
                    <a:pt x="12062" y="361"/>
                    <a:pt x="11698" y="1"/>
                    <a:pt x="1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9"/>
            <p:cNvSpPr/>
            <p:nvPr/>
          </p:nvSpPr>
          <p:spPr>
            <a:xfrm>
              <a:off x="3439462" y="1676366"/>
              <a:ext cx="420260" cy="278834"/>
            </a:xfrm>
            <a:custGeom>
              <a:avLst/>
              <a:gdLst/>
              <a:ahLst/>
              <a:cxnLst/>
              <a:rect l="l" t="t" r="r" b="b"/>
              <a:pathLst>
                <a:path w="10249" h="6800" extrusionOk="0">
                  <a:moveTo>
                    <a:pt x="360" y="1"/>
                  </a:moveTo>
                  <a:cubicBezTo>
                    <a:pt x="161" y="1"/>
                    <a:pt x="0" y="166"/>
                    <a:pt x="0" y="361"/>
                  </a:cubicBezTo>
                  <a:lnTo>
                    <a:pt x="0" y="6800"/>
                  </a:lnTo>
                  <a:lnTo>
                    <a:pt x="10249" y="6800"/>
                  </a:lnTo>
                  <a:lnTo>
                    <a:pt x="10249" y="361"/>
                  </a:lnTo>
                  <a:cubicBezTo>
                    <a:pt x="10249" y="166"/>
                    <a:pt x="10088" y="1"/>
                    <a:pt x="9888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9"/>
            <p:cNvSpPr/>
            <p:nvPr/>
          </p:nvSpPr>
          <p:spPr>
            <a:xfrm>
              <a:off x="3456519" y="1697893"/>
              <a:ext cx="387005" cy="235082"/>
            </a:xfrm>
            <a:custGeom>
              <a:avLst/>
              <a:gdLst/>
              <a:ahLst/>
              <a:cxnLst/>
              <a:rect l="l" t="t" r="r" b="b"/>
              <a:pathLst>
                <a:path w="9438" h="5733" extrusionOk="0">
                  <a:moveTo>
                    <a:pt x="161" y="1"/>
                  </a:moveTo>
                  <a:cubicBezTo>
                    <a:pt x="70" y="1"/>
                    <a:pt x="1" y="92"/>
                    <a:pt x="1" y="183"/>
                  </a:cubicBezTo>
                  <a:lnTo>
                    <a:pt x="1" y="5567"/>
                  </a:lnTo>
                  <a:cubicBezTo>
                    <a:pt x="1" y="5659"/>
                    <a:pt x="70" y="5732"/>
                    <a:pt x="161" y="5732"/>
                  </a:cubicBezTo>
                  <a:lnTo>
                    <a:pt x="9256" y="5732"/>
                  </a:lnTo>
                  <a:cubicBezTo>
                    <a:pt x="9347" y="5732"/>
                    <a:pt x="9438" y="5659"/>
                    <a:pt x="9438" y="5567"/>
                  </a:cubicBezTo>
                  <a:lnTo>
                    <a:pt x="9438" y="183"/>
                  </a:lnTo>
                  <a:cubicBezTo>
                    <a:pt x="9438" y="92"/>
                    <a:pt x="9347" y="1"/>
                    <a:pt x="92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9"/>
            <p:cNvSpPr/>
            <p:nvPr/>
          </p:nvSpPr>
          <p:spPr>
            <a:xfrm>
              <a:off x="3475053" y="1718723"/>
              <a:ext cx="7504" cy="121539"/>
            </a:xfrm>
            <a:custGeom>
              <a:avLst/>
              <a:gdLst/>
              <a:ahLst/>
              <a:cxnLst/>
              <a:rect l="l" t="t" r="r" b="b"/>
              <a:pathLst>
                <a:path w="183" h="2964" extrusionOk="0">
                  <a:moveTo>
                    <a:pt x="91" y="0"/>
                  </a:moveTo>
                  <a:cubicBezTo>
                    <a:pt x="74" y="0"/>
                    <a:pt x="52" y="18"/>
                    <a:pt x="52" y="52"/>
                  </a:cubicBezTo>
                  <a:cubicBezTo>
                    <a:pt x="17" y="521"/>
                    <a:pt x="17" y="1011"/>
                    <a:pt x="0" y="1480"/>
                  </a:cubicBezTo>
                  <a:cubicBezTo>
                    <a:pt x="0" y="1970"/>
                    <a:pt x="17" y="2439"/>
                    <a:pt x="52" y="2929"/>
                  </a:cubicBezTo>
                  <a:cubicBezTo>
                    <a:pt x="52" y="2946"/>
                    <a:pt x="74" y="2964"/>
                    <a:pt x="91" y="2964"/>
                  </a:cubicBezTo>
                  <a:cubicBezTo>
                    <a:pt x="126" y="2964"/>
                    <a:pt x="143" y="2946"/>
                    <a:pt x="143" y="2929"/>
                  </a:cubicBezTo>
                  <a:cubicBezTo>
                    <a:pt x="182" y="2439"/>
                    <a:pt x="182" y="1970"/>
                    <a:pt x="182" y="1480"/>
                  </a:cubicBezTo>
                  <a:cubicBezTo>
                    <a:pt x="182" y="1011"/>
                    <a:pt x="182" y="521"/>
                    <a:pt x="143" y="52"/>
                  </a:cubicBezTo>
                  <a:cubicBezTo>
                    <a:pt x="143" y="18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9"/>
            <p:cNvSpPr/>
            <p:nvPr/>
          </p:nvSpPr>
          <p:spPr>
            <a:xfrm>
              <a:off x="3456519" y="1697893"/>
              <a:ext cx="387005" cy="235082"/>
            </a:xfrm>
            <a:custGeom>
              <a:avLst/>
              <a:gdLst/>
              <a:ahLst/>
              <a:cxnLst/>
              <a:rect l="l" t="t" r="r" b="b"/>
              <a:pathLst>
                <a:path w="9438" h="5733" extrusionOk="0">
                  <a:moveTo>
                    <a:pt x="9256" y="1"/>
                  </a:moveTo>
                  <a:cubicBezTo>
                    <a:pt x="9039" y="1"/>
                    <a:pt x="8856" y="183"/>
                    <a:pt x="8856" y="417"/>
                  </a:cubicBezTo>
                  <a:lnTo>
                    <a:pt x="8856" y="4847"/>
                  </a:lnTo>
                  <a:cubicBezTo>
                    <a:pt x="8856" y="5042"/>
                    <a:pt x="8696" y="5190"/>
                    <a:pt x="8496" y="5190"/>
                  </a:cubicBezTo>
                  <a:lnTo>
                    <a:pt x="361" y="5190"/>
                  </a:lnTo>
                  <a:cubicBezTo>
                    <a:pt x="161" y="5190"/>
                    <a:pt x="1" y="5368"/>
                    <a:pt x="1" y="5567"/>
                  </a:cubicBezTo>
                  <a:cubicBezTo>
                    <a:pt x="1" y="5659"/>
                    <a:pt x="70" y="5732"/>
                    <a:pt x="161" y="5732"/>
                  </a:cubicBezTo>
                  <a:lnTo>
                    <a:pt x="9256" y="5732"/>
                  </a:lnTo>
                  <a:cubicBezTo>
                    <a:pt x="9347" y="5732"/>
                    <a:pt x="9438" y="5659"/>
                    <a:pt x="9438" y="5567"/>
                  </a:cubicBezTo>
                  <a:lnTo>
                    <a:pt x="9438" y="183"/>
                  </a:lnTo>
                  <a:cubicBezTo>
                    <a:pt x="9438" y="92"/>
                    <a:pt x="9364" y="18"/>
                    <a:pt x="9273" y="1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9"/>
            <p:cNvSpPr/>
            <p:nvPr/>
          </p:nvSpPr>
          <p:spPr>
            <a:xfrm>
              <a:off x="3587649" y="1714991"/>
              <a:ext cx="123876" cy="43793"/>
            </a:xfrm>
            <a:custGeom>
              <a:avLst/>
              <a:gdLst/>
              <a:ahLst/>
              <a:cxnLst/>
              <a:rect l="l" t="t" r="r" b="b"/>
              <a:pathLst>
                <a:path w="3021" h="1068" extrusionOk="0">
                  <a:moveTo>
                    <a:pt x="2495" y="143"/>
                  </a:moveTo>
                  <a:cubicBezTo>
                    <a:pt x="2586" y="143"/>
                    <a:pt x="2695" y="178"/>
                    <a:pt x="2769" y="252"/>
                  </a:cubicBezTo>
                  <a:cubicBezTo>
                    <a:pt x="2838" y="326"/>
                    <a:pt x="2877" y="434"/>
                    <a:pt x="2877" y="543"/>
                  </a:cubicBezTo>
                  <a:cubicBezTo>
                    <a:pt x="2877" y="760"/>
                    <a:pt x="2712" y="920"/>
                    <a:pt x="2495" y="920"/>
                  </a:cubicBezTo>
                  <a:cubicBezTo>
                    <a:pt x="2278" y="920"/>
                    <a:pt x="2101" y="760"/>
                    <a:pt x="2101" y="543"/>
                  </a:cubicBezTo>
                  <a:cubicBezTo>
                    <a:pt x="2101" y="434"/>
                    <a:pt x="2135" y="326"/>
                    <a:pt x="2209" y="252"/>
                  </a:cubicBezTo>
                  <a:cubicBezTo>
                    <a:pt x="2278" y="178"/>
                    <a:pt x="2387" y="143"/>
                    <a:pt x="2495" y="143"/>
                  </a:cubicBezTo>
                  <a:close/>
                  <a:moveTo>
                    <a:pt x="543" y="143"/>
                  </a:moveTo>
                  <a:cubicBezTo>
                    <a:pt x="760" y="143"/>
                    <a:pt x="925" y="326"/>
                    <a:pt x="925" y="543"/>
                  </a:cubicBezTo>
                  <a:cubicBezTo>
                    <a:pt x="925" y="634"/>
                    <a:pt x="886" y="742"/>
                    <a:pt x="816" y="812"/>
                  </a:cubicBezTo>
                  <a:cubicBezTo>
                    <a:pt x="742" y="885"/>
                    <a:pt x="634" y="937"/>
                    <a:pt x="543" y="937"/>
                  </a:cubicBezTo>
                  <a:cubicBezTo>
                    <a:pt x="326" y="937"/>
                    <a:pt x="148" y="760"/>
                    <a:pt x="148" y="543"/>
                  </a:cubicBezTo>
                  <a:cubicBezTo>
                    <a:pt x="148" y="434"/>
                    <a:pt x="183" y="326"/>
                    <a:pt x="257" y="252"/>
                  </a:cubicBezTo>
                  <a:cubicBezTo>
                    <a:pt x="291" y="217"/>
                    <a:pt x="343" y="178"/>
                    <a:pt x="400" y="161"/>
                  </a:cubicBezTo>
                  <a:cubicBezTo>
                    <a:pt x="452" y="143"/>
                    <a:pt x="491" y="143"/>
                    <a:pt x="543" y="143"/>
                  </a:cubicBezTo>
                  <a:close/>
                  <a:moveTo>
                    <a:pt x="543" y="0"/>
                  </a:moveTo>
                  <a:cubicBezTo>
                    <a:pt x="400" y="0"/>
                    <a:pt x="257" y="52"/>
                    <a:pt x="165" y="161"/>
                  </a:cubicBezTo>
                  <a:cubicBezTo>
                    <a:pt x="57" y="252"/>
                    <a:pt x="1" y="395"/>
                    <a:pt x="1" y="543"/>
                  </a:cubicBezTo>
                  <a:cubicBezTo>
                    <a:pt x="1" y="829"/>
                    <a:pt x="235" y="1068"/>
                    <a:pt x="543" y="1068"/>
                  </a:cubicBezTo>
                  <a:cubicBezTo>
                    <a:pt x="599" y="1068"/>
                    <a:pt x="669" y="1068"/>
                    <a:pt x="725" y="1029"/>
                  </a:cubicBezTo>
                  <a:cubicBezTo>
                    <a:pt x="799" y="1011"/>
                    <a:pt x="851" y="977"/>
                    <a:pt x="907" y="920"/>
                  </a:cubicBezTo>
                  <a:cubicBezTo>
                    <a:pt x="1016" y="812"/>
                    <a:pt x="1068" y="686"/>
                    <a:pt x="1068" y="543"/>
                  </a:cubicBezTo>
                  <a:lnTo>
                    <a:pt x="1068" y="486"/>
                  </a:lnTo>
                  <a:cubicBezTo>
                    <a:pt x="1142" y="417"/>
                    <a:pt x="1320" y="326"/>
                    <a:pt x="1536" y="326"/>
                  </a:cubicBezTo>
                  <a:cubicBezTo>
                    <a:pt x="1736" y="343"/>
                    <a:pt x="1884" y="417"/>
                    <a:pt x="1953" y="486"/>
                  </a:cubicBezTo>
                  <a:lnTo>
                    <a:pt x="1953" y="543"/>
                  </a:lnTo>
                  <a:cubicBezTo>
                    <a:pt x="1953" y="829"/>
                    <a:pt x="2187" y="1068"/>
                    <a:pt x="2495" y="1068"/>
                  </a:cubicBezTo>
                  <a:cubicBezTo>
                    <a:pt x="2552" y="1068"/>
                    <a:pt x="2604" y="1046"/>
                    <a:pt x="2678" y="1029"/>
                  </a:cubicBezTo>
                  <a:cubicBezTo>
                    <a:pt x="2877" y="959"/>
                    <a:pt x="3020" y="760"/>
                    <a:pt x="3020" y="543"/>
                  </a:cubicBezTo>
                  <a:cubicBezTo>
                    <a:pt x="3020" y="395"/>
                    <a:pt x="2968" y="252"/>
                    <a:pt x="2860" y="161"/>
                  </a:cubicBezTo>
                  <a:cubicBezTo>
                    <a:pt x="2769" y="52"/>
                    <a:pt x="2621" y="0"/>
                    <a:pt x="2495" y="0"/>
                  </a:cubicBezTo>
                  <a:cubicBezTo>
                    <a:pt x="2352" y="0"/>
                    <a:pt x="2209" y="52"/>
                    <a:pt x="2118" y="161"/>
                  </a:cubicBezTo>
                  <a:cubicBezTo>
                    <a:pt x="2061" y="217"/>
                    <a:pt x="2027" y="269"/>
                    <a:pt x="1992" y="343"/>
                  </a:cubicBezTo>
                  <a:cubicBezTo>
                    <a:pt x="1901" y="269"/>
                    <a:pt x="1736" y="200"/>
                    <a:pt x="1536" y="200"/>
                  </a:cubicBezTo>
                  <a:cubicBezTo>
                    <a:pt x="1514" y="198"/>
                    <a:pt x="1493" y="197"/>
                    <a:pt x="1471" y="197"/>
                  </a:cubicBezTo>
                  <a:cubicBezTo>
                    <a:pt x="1284" y="197"/>
                    <a:pt x="1131" y="277"/>
                    <a:pt x="1033" y="343"/>
                  </a:cubicBezTo>
                  <a:cubicBezTo>
                    <a:pt x="959" y="143"/>
                    <a:pt x="760" y="0"/>
                    <a:pt x="543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9"/>
            <p:cNvSpPr/>
            <p:nvPr/>
          </p:nvSpPr>
          <p:spPr>
            <a:xfrm>
              <a:off x="3584492" y="1761284"/>
              <a:ext cx="43219" cy="22881"/>
            </a:xfrm>
            <a:custGeom>
              <a:avLst/>
              <a:gdLst/>
              <a:ahLst/>
              <a:cxnLst/>
              <a:rect l="l" t="t" r="r" b="b"/>
              <a:pathLst>
                <a:path w="1054" h="558" extrusionOk="0">
                  <a:moveTo>
                    <a:pt x="568" y="1"/>
                  </a:moveTo>
                  <a:cubicBezTo>
                    <a:pt x="417" y="1"/>
                    <a:pt x="263" y="51"/>
                    <a:pt x="169" y="156"/>
                  </a:cubicBezTo>
                  <a:cubicBezTo>
                    <a:pt x="1" y="338"/>
                    <a:pt x="245" y="558"/>
                    <a:pt x="562" y="558"/>
                  </a:cubicBezTo>
                  <a:cubicBezTo>
                    <a:pt x="621" y="558"/>
                    <a:pt x="683" y="550"/>
                    <a:pt x="746" y="533"/>
                  </a:cubicBezTo>
                  <a:cubicBezTo>
                    <a:pt x="1054" y="442"/>
                    <a:pt x="1054" y="190"/>
                    <a:pt x="876" y="82"/>
                  </a:cubicBezTo>
                  <a:cubicBezTo>
                    <a:pt x="791" y="28"/>
                    <a:pt x="680" y="1"/>
                    <a:pt x="568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9"/>
            <p:cNvSpPr/>
            <p:nvPr/>
          </p:nvSpPr>
          <p:spPr>
            <a:xfrm>
              <a:off x="3671461" y="1761284"/>
              <a:ext cx="43219" cy="22881"/>
            </a:xfrm>
            <a:custGeom>
              <a:avLst/>
              <a:gdLst/>
              <a:ahLst/>
              <a:cxnLst/>
              <a:rect l="l" t="t" r="r" b="b"/>
              <a:pathLst>
                <a:path w="1054" h="558" extrusionOk="0">
                  <a:moveTo>
                    <a:pt x="501" y="1"/>
                  </a:moveTo>
                  <a:cubicBezTo>
                    <a:pt x="392" y="1"/>
                    <a:pt x="285" y="28"/>
                    <a:pt x="200" y="82"/>
                  </a:cubicBezTo>
                  <a:cubicBezTo>
                    <a:pt x="0" y="190"/>
                    <a:pt x="0" y="442"/>
                    <a:pt x="308" y="533"/>
                  </a:cubicBezTo>
                  <a:cubicBezTo>
                    <a:pt x="374" y="550"/>
                    <a:pt x="438" y="558"/>
                    <a:pt x="499" y="558"/>
                  </a:cubicBezTo>
                  <a:cubicBezTo>
                    <a:pt x="824" y="558"/>
                    <a:pt x="1053" y="338"/>
                    <a:pt x="885" y="156"/>
                  </a:cubicBezTo>
                  <a:cubicBezTo>
                    <a:pt x="793" y="51"/>
                    <a:pt x="646" y="1"/>
                    <a:pt x="501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9"/>
            <p:cNvSpPr/>
            <p:nvPr/>
          </p:nvSpPr>
          <p:spPr>
            <a:xfrm>
              <a:off x="3437125" y="1674234"/>
              <a:ext cx="424894" cy="282401"/>
            </a:xfrm>
            <a:custGeom>
              <a:avLst/>
              <a:gdLst/>
              <a:ahLst/>
              <a:cxnLst/>
              <a:rect l="l" t="t" r="r" b="b"/>
              <a:pathLst>
                <a:path w="10362" h="6887" extrusionOk="0">
                  <a:moveTo>
                    <a:pt x="9945" y="87"/>
                  </a:moveTo>
                  <a:cubicBezTo>
                    <a:pt x="10128" y="87"/>
                    <a:pt x="10271" y="235"/>
                    <a:pt x="10271" y="413"/>
                  </a:cubicBezTo>
                  <a:lnTo>
                    <a:pt x="10271" y="6795"/>
                  </a:lnTo>
                  <a:lnTo>
                    <a:pt x="92" y="6795"/>
                  </a:lnTo>
                  <a:lnTo>
                    <a:pt x="92" y="413"/>
                  </a:lnTo>
                  <a:cubicBezTo>
                    <a:pt x="92" y="235"/>
                    <a:pt x="257" y="87"/>
                    <a:pt x="417" y="87"/>
                  </a:cubicBezTo>
                  <a:close/>
                  <a:moveTo>
                    <a:pt x="417" y="1"/>
                  </a:moveTo>
                  <a:cubicBezTo>
                    <a:pt x="200" y="1"/>
                    <a:pt x="1" y="196"/>
                    <a:pt x="1" y="413"/>
                  </a:cubicBezTo>
                  <a:lnTo>
                    <a:pt x="1" y="6852"/>
                  </a:lnTo>
                  <a:cubicBezTo>
                    <a:pt x="1" y="6869"/>
                    <a:pt x="40" y="6886"/>
                    <a:pt x="57" y="6886"/>
                  </a:cubicBezTo>
                  <a:lnTo>
                    <a:pt x="10306" y="6886"/>
                  </a:lnTo>
                  <a:cubicBezTo>
                    <a:pt x="10345" y="6886"/>
                    <a:pt x="10362" y="6869"/>
                    <a:pt x="10362" y="6852"/>
                  </a:cubicBezTo>
                  <a:lnTo>
                    <a:pt x="10362" y="413"/>
                  </a:lnTo>
                  <a:cubicBezTo>
                    <a:pt x="10362" y="196"/>
                    <a:pt x="10180" y="1"/>
                    <a:pt x="994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9"/>
            <p:cNvSpPr/>
            <p:nvPr/>
          </p:nvSpPr>
          <p:spPr>
            <a:xfrm>
              <a:off x="3644767" y="1683829"/>
              <a:ext cx="9636" cy="8939"/>
            </a:xfrm>
            <a:custGeom>
              <a:avLst/>
              <a:gdLst/>
              <a:ahLst/>
              <a:cxnLst/>
              <a:rect l="l" t="t" r="r" b="b"/>
              <a:pathLst>
                <a:path w="235" h="218" extrusionOk="0">
                  <a:moveTo>
                    <a:pt x="126" y="1"/>
                  </a:moveTo>
                  <a:cubicBezTo>
                    <a:pt x="57" y="1"/>
                    <a:pt x="0" y="36"/>
                    <a:pt x="0" y="109"/>
                  </a:cubicBezTo>
                  <a:cubicBezTo>
                    <a:pt x="0" y="162"/>
                    <a:pt x="57" y="218"/>
                    <a:pt x="126" y="218"/>
                  </a:cubicBezTo>
                  <a:cubicBezTo>
                    <a:pt x="183" y="218"/>
                    <a:pt x="235" y="162"/>
                    <a:pt x="235" y="109"/>
                  </a:cubicBezTo>
                  <a:cubicBezTo>
                    <a:pt x="235" y="36"/>
                    <a:pt x="183" y="1"/>
                    <a:pt x="12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9"/>
            <p:cNvSpPr/>
            <p:nvPr/>
          </p:nvSpPr>
          <p:spPr>
            <a:xfrm>
              <a:off x="3454223" y="1696499"/>
              <a:ext cx="390737" cy="238608"/>
            </a:xfrm>
            <a:custGeom>
              <a:avLst/>
              <a:gdLst/>
              <a:ahLst/>
              <a:cxnLst/>
              <a:rect l="l" t="t" r="r" b="b"/>
              <a:pathLst>
                <a:path w="9529" h="5819" extrusionOk="0">
                  <a:moveTo>
                    <a:pt x="9312" y="87"/>
                  </a:moveTo>
                  <a:cubicBezTo>
                    <a:pt x="9385" y="87"/>
                    <a:pt x="9437" y="143"/>
                    <a:pt x="9437" y="217"/>
                  </a:cubicBezTo>
                  <a:lnTo>
                    <a:pt x="9437" y="5601"/>
                  </a:lnTo>
                  <a:cubicBezTo>
                    <a:pt x="9437" y="5675"/>
                    <a:pt x="9385" y="5727"/>
                    <a:pt x="9312" y="5727"/>
                  </a:cubicBezTo>
                  <a:lnTo>
                    <a:pt x="217" y="5727"/>
                  </a:lnTo>
                  <a:cubicBezTo>
                    <a:pt x="148" y="5727"/>
                    <a:pt x="92" y="5675"/>
                    <a:pt x="92" y="5601"/>
                  </a:cubicBezTo>
                  <a:lnTo>
                    <a:pt x="92" y="217"/>
                  </a:lnTo>
                  <a:cubicBezTo>
                    <a:pt x="92" y="143"/>
                    <a:pt x="148" y="87"/>
                    <a:pt x="217" y="87"/>
                  </a:cubicBezTo>
                  <a:close/>
                  <a:moveTo>
                    <a:pt x="217" y="0"/>
                  </a:moveTo>
                  <a:cubicBezTo>
                    <a:pt x="92" y="0"/>
                    <a:pt x="0" y="87"/>
                    <a:pt x="0" y="217"/>
                  </a:cubicBezTo>
                  <a:lnTo>
                    <a:pt x="0" y="5601"/>
                  </a:lnTo>
                  <a:cubicBezTo>
                    <a:pt x="0" y="5710"/>
                    <a:pt x="92" y="5818"/>
                    <a:pt x="217" y="5818"/>
                  </a:cubicBezTo>
                  <a:lnTo>
                    <a:pt x="9312" y="5818"/>
                  </a:lnTo>
                  <a:cubicBezTo>
                    <a:pt x="9437" y="5818"/>
                    <a:pt x="9528" y="5710"/>
                    <a:pt x="9528" y="5601"/>
                  </a:cubicBezTo>
                  <a:lnTo>
                    <a:pt x="9528" y="217"/>
                  </a:lnTo>
                  <a:cubicBezTo>
                    <a:pt x="9528" y="87"/>
                    <a:pt x="9437" y="0"/>
                    <a:pt x="931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9"/>
            <p:cNvSpPr/>
            <p:nvPr/>
          </p:nvSpPr>
          <p:spPr>
            <a:xfrm>
              <a:off x="3598843" y="1729302"/>
              <a:ext cx="24275" cy="19682"/>
            </a:xfrm>
            <a:custGeom>
              <a:avLst/>
              <a:gdLst/>
              <a:ahLst/>
              <a:cxnLst/>
              <a:rect l="l" t="t" r="r" b="b"/>
              <a:pathLst>
                <a:path w="592" h="480" extrusionOk="0">
                  <a:moveTo>
                    <a:pt x="303" y="1"/>
                  </a:moveTo>
                  <a:cubicBezTo>
                    <a:pt x="280" y="1"/>
                    <a:pt x="257" y="4"/>
                    <a:pt x="235" y="11"/>
                  </a:cubicBezTo>
                  <a:cubicBezTo>
                    <a:pt x="36" y="46"/>
                    <a:pt x="1" y="319"/>
                    <a:pt x="161" y="428"/>
                  </a:cubicBezTo>
                  <a:cubicBezTo>
                    <a:pt x="207" y="463"/>
                    <a:pt x="257" y="479"/>
                    <a:pt x="306" y="479"/>
                  </a:cubicBezTo>
                  <a:cubicBezTo>
                    <a:pt x="455" y="479"/>
                    <a:pt x="591" y="334"/>
                    <a:pt x="526" y="155"/>
                  </a:cubicBezTo>
                  <a:cubicBezTo>
                    <a:pt x="481" y="54"/>
                    <a:pt x="392" y="1"/>
                    <a:pt x="30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9"/>
            <p:cNvSpPr/>
            <p:nvPr/>
          </p:nvSpPr>
          <p:spPr>
            <a:xfrm>
              <a:off x="3676094" y="1729302"/>
              <a:ext cx="24398" cy="19354"/>
            </a:xfrm>
            <a:custGeom>
              <a:avLst/>
              <a:gdLst/>
              <a:ahLst/>
              <a:cxnLst/>
              <a:rect l="l" t="t" r="r" b="b"/>
              <a:pathLst>
                <a:path w="595" h="472" extrusionOk="0">
                  <a:moveTo>
                    <a:pt x="288" y="1"/>
                  </a:moveTo>
                  <a:cubicBezTo>
                    <a:pt x="199" y="1"/>
                    <a:pt x="111" y="54"/>
                    <a:pt x="69" y="155"/>
                  </a:cubicBezTo>
                  <a:cubicBezTo>
                    <a:pt x="0" y="336"/>
                    <a:pt x="139" y="472"/>
                    <a:pt x="297" y="472"/>
                  </a:cubicBezTo>
                  <a:cubicBezTo>
                    <a:pt x="347" y="472"/>
                    <a:pt x="399" y="458"/>
                    <a:pt x="447" y="428"/>
                  </a:cubicBezTo>
                  <a:cubicBezTo>
                    <a:pt x="594" y="302"/>
                    <a:pt x="555" y="46"/>
                    <a:pt x="356" y="11"/>
                  </a:cubicBezTo>
                  <a:cubicBezTo>
                    <a:pt x="334" y="4"/>
                    <a:pt x="311" y="1"/>
                    <a:pt x="28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9"/>
            <p:cNvSpPr/>
            <p:nvPr/>
          </p:nvSpPr>
          <p:spPr>
            <a:xfrm>
              <a:off x="3629268" y="1743858"/>
              <a:ext cx="39201" cy="24193"/>
            </a:xfrm>
            <a:custGeom>
              <a:avLst/>
              <a:gdLst/>
              <a:ahLst/>
              <a:cxnLst/>
              <a:rect l="l" t="t" r="r" b="b"/>
              <a:pathLst>
                <a:path w="956" h="590" extrusionOk="0">
                  <a:moveTo>
                    <a:pt x="511" y="1"/>
                  </a:moveTo>
                  <a:cubicBezTo>
                    <a:pt x="336" y="1"/>
                    <a:pt x="184" y="31"/>
                    <a:pt x="127" y="56"/>
                  </a:cubicBezTo>
                  <a:cubicBezTo>
                    <a:pt x="1" y="108"/>
                    <a:pt x="36" y="290"/>
                    <a:pt x="109" y="398"/>
                  </a:cubicBezTo>
                  <a:cubicBezTo>
                    <a:pt x="109" y="416"/>
                    <a:pt x="127" y="433"/>
                    <a:pt x="144" y="450"/>
                  </a:cubicBezTo>
                  <a:cubicBezTo>
                    <a:pt x="224" y="546"/>
                    <a:pt x="349" y="589"/>
                    <a:pt x="478" y="589"/>
                  </a:cubicBezTo>
                  <a:cubicBezTo>
                    <a:pt x="642" y="589"/>
                    <a:pt x="811" y="520"/>
                    <a:pt x="903" y="398"/>
                  </a:cubicBezTo>
                  <a:cubicBezTo>
                    <a:pt x="938" y="342"/>
                    <a:pt x="955" y="273"/>
                    <a:pt x="955" y="181"/>
                  </a:cubicBezTo>
                  <a:cubicBezTo>
                    <a:pt x="955" y="108"/>
                    <a:pt x="921" y="56"/>
                    <a:pt x="830" y="38"/>
                  </a:cubicBezTo>
                  <a:cubicBezTo>
                    <a:pt x="724" y="11"/>
                    <a:pt x="614" y="1"/>
                    <a:pt x="51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9"/>
            <p:cNvSpPr/>
            <p:nvPr/>
          </p:nvSpPr>
          <p:spPr>
            <a:xfrm>
              <a:off x="3633737" y="1751977"/>
              <a:ext cx="32599" cy="16074"/>
            </a:xfrm>
            <a:custGeom>
              <a:avLst/>
              <a:gdLst/>
              <a:ahLst/>
              <a:cxnLst/>
              <a:rect l="l" t="t" r="r" b="b"/>
              <a:pathLst>
                <a:path w="795" h="392" extrusionOk="0">
                  <a:moveTo>
                    <a:pt x="395" y="1"/>
                  </a:moveTo>
                  <a:cubicBezTo>
                    <a:pt x="235" y="1"/>
                    <a:pt x="87" y="75"/>
                    <a:pt x="0" y="200"/>
                  </a:cubicBezTo>
                  <a:cubicBezTo>
                    <a:pt x="0" y="218"/>
                    <a:pt x="18" y="235"/>
                    <a:pt x="35" y="252"/>
                  </a:cubicBezTo>
                  <a:cubicBezTo>
                    <a:pt x="115" y="348"/>
                    <a:pt x="240" y="391"/>
                    <a:pt x="369" y="391"/>
                  </a:cubicBezTo>
                  <a:cubicBezTo>
                    <a:pt x="533" y="391"/>
                    <a:pt x="702" y="322"/>
                    <a:pt x="794" y="200"/>
                  </a:cubicBezTo>
                  <a:cubicBezTo>
                    <a:pt x="703" y="75"/>
                    <a:pt x="560" y="1"/>
                    <a:pt x="39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9"/>
            <p:cNvSpPr/>
            <p:nvPr/>
          </p:nvSpPr>
          <p:spPr>
            <a:xfrm>
              <a:off x="3403174" y="1947687"/>
              <a:ext cx="493741" cy="22266"/>
            </a:xfrm>
            <a:custGeom>
              <a:avLst/>
              <a:gdLst/>
              <a:ahLst/>
              <a:cxnLst/>
              <a:rect l="l" t="t" r="r" b="b"/>
              <a:pathLst>
                <a:path w="12041" h="543" extrusionOk="0">
                  <a:moveTo>
                    <a:pt x="161" y="0"/>
                  </a:moveTo>
                  <a:cubicBezTo>
                    <a:pt x="109" y="0"/>
                    <a:pt x="70" y="18"/>
                    <a:pt x="35" y="57"/>
                  </a:cubicBezTo>
                  <a:cubicBezTo>
                    <a:pt x="0" y="109"/>
                    <a:pt x="0" y="144"/>
                    <a:pt x="0" y="200"/>
                  </a:cubicBezTo>
                  <a:lnTo>
                    <a:pt x="52" y="417"/>
                  </a:lnTo>
                  <a:cubicBezTo>
                    <a:pt x="70" y="491"/>
                    <a:pt x="126" y="543"/>
                    <a:pt x="217" y="543"/>
                  </a:cubicBezTo>
                  <a:lnTo>
                    <a:pt x="11823" y="543"/>
                  </a:lnTo>
                  <a:cubicBezTo>
                    <a:pt x="11893" y="543"/>
                    <a:pt x="11967" y="491"/>
                    <a:pt x="11984" y="417"/>
                  </a:cubicBezTo>
                  <a:lnTo>
                    <a:pt x="12023" y="200"/>
                  </a:lnTo>
                  <a:cubicBezTo>
                    <a:pt x="12040" y="144"/>
                    <a:pt x="12023" y="109"/>
                    <a:pt x="11984" y="57"/>
                  </a:cubicBezTo>
                  <a:cubicBezTo>
                    <a:pt x="11949" y="18"/>
                    <a:pt x="11915" y="0"/>
                    <a:pt x="11858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9"/>
            <p:cNvSpPr/>
            <p:nvPr/>
          </p:nvSpPr>
          <p:spPr>
            <a:xfrm>
              <a:off x="3593718" y="1947687"/>
              <a:ext cx="111944" cy="14106"/>
            </a:xfrm>
            <a:custGeom>
              <a:avLst/>
              <a:gdLst/>
              <a:ahLst/>
              <a:cxnLst/>
              <a:rect l="l" t="t" r="r" b="b"/>
              <a:pathLst>
                <a:path w="2730" h="344" extrusionOk="0">
                  <a:moveTo>
                    <a:pt x="52" y="0"/>
                  </a:moveTo>
                  <a:cubicBezTo>
                    <a:pt x="35" y="0"/>
                    <a:pt x="17" y="0"/>
                    <a:pt x="17" y="18"/>
                  </a:cubicBezTo>
                  <a:cubicBezTo>
                    <a:pt x="0" y="35"/>
                    <a:pt x="0" y="35"/>
                    <a:pt x="0" y="57"/>
                  </a:cubicBezTo>
                  <a:lnTo>
                    <a:pt x="17" y="183"/>
                  </a:lnTo>
                  <a:cubicBezTo>
                    <a:pt x="35" y="274"/>
                    <a:pt x="109" y="343"/>
                    <a:pt x="195" y="343"/>
                  </a:cubicBezTo>
                  <a:lnTo>
                    <a:pt x="2530" y="343"/>
                  </a:lnTo>
                  <a:cubicBezTo>
                    <a:pt x="2621" y="343"/>
                    <a:pt x="2690" y="274"/>
                    <a:pt x="2712" y="183"/>
                  </a:cubicBezTo>
                  <a:lnTo>
                    <a:pt x="2729" y="57"/>
                  </a:lnTo>
                  <a:lnTo>
                    <a:pt x="2729" y="18"/>
                  </a:lnTo>
                  <a:cubicBezTo>
                    <a:pt x="2712" y="0"/>
                    <a:pt x="2690" y="0"/>
                    <a:pt x="2690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9"/>
            <p:cNvSpPr/>
            <p:nvPr/>
          </p:nvSpPr>
          <p:spPr>
            <a:xfrm>
              <a:off x="3721075" y="1949983"/>
              <a:ext cx="173492" cy="18575"/>
            </a:xfrm>
            <a:custGeom>
              <a:avLst/>
              <a:gdLst/>
              <a:ahLst/>
              <a:cxnLst/>
              <a:rect l="l" t="t" r="r" b="b"/>
              <a:pathLst>
                <a:path w="4231" h="453" extrusionOk="0">
                  <a:moveTo>
                    <a:pt x="343" y="1"/>
                  </a:moveTo>
                  <a:cubicBezTo>
                    <a:pt x="235" y="144"/>
                    <a:pt x="126" y="305"/>
                    <a:pt x="1" y="452"/>
                  </a:cubicBezTo>
                  <a:lnTo>
                    <a:pt x="4070" y="452"/>
                  </a:lnTo>
                  <a:cubicBezTo>
                    <a:pt x="4123" y="452"/>
                    <a:pt x="4162" y="396"/>
                    <a:pt x="4179" y="344"/>
                  </a:cubicBezTo>
                  <a:lnTo>
                    <a:pt x="4231" y="127"/>
                  </a:lnTo>
                  <a:cubicBezTo>
                    <a:pt x="4231" y="53"/>
                    <a:pt x="4179" y="1"/>
                    <a:pt x="4105" y="1"/>
                  </a:cubicBez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9"/>
            <p:cNvSpPr/>
            <p:nvPr/>
          </p:nvSpPr>
          <p:spPr>
            <a:xfrm>
              <a:off x="3400836" y="1946252"/>
              <a:ext cx="497514" cy="26038"/>
            </a:xfrm>
            <a:custGeom>
              <a:avLst/>
              <a:gdLst/>
              <a:ahLst/>
              <a:cxnLst/>
              <a:rect l="l" t="t" r="r" b="b"/>
              <a:pathLst>
                <a:path w="12133" h="635" extrusionOk="0">
                  <a:moveTo>
                    <a:pt x="7394" y="92"/>
                  </a:moveTo>
                  <a:lnTo>
                    <a:pt x="7377" y="200"/>
                  </a:lnTo>
                  <a:cubicBezTo>
                    <a:pt x="7359" y="270"/>
                    <a:pt x="7307" y="326"/>
                    <a:pt x="7234" y="326"/>
                  </a:cubicBezTo>
                  <a:lnTo>
                    <a:pt x="4899" y="326"/>
                  </a:lnTo>
                  <a:cubicBezTo>
                    <a:pt x="4830" y="326"/>
                    <a:pt x="4773" y="270"/>
                    <a:pt x="4773" y="200"/>
                  </a:cubicBezTo>
                  <a:lnTo>
                    <a:pt x="4756" y="92"/>
                  </a:lnTo>
                  <a:close/>
                  <a:moveTo>
                    <a:pt x="11915" y="92"/>
                  </a:moveTo>
                  <a:cubicBezTo>
                    <a:pt x="11989" y="92"/>
                    <a:pt x="12041" y="144"/>
                    <a:pt x="12041" y="218"/>
                  </a:cubicBezTo>
                  <a:lnTo>
                    <a:pt x="11989" y="435"/>
                  </a:lnTo>
                  <a:cubicBezTo>
                    <a:pt x="11972" y="487"/>
                    <a:pt x="11933" y="543"/>
                    <a:pt x="11880" y="543"/>
                  </a:cubicBezTo>
                  <a:lnTo>
                    <a:pt x="274" y="543"/>
                  </a:lnTo>
                  <a:cubicBezTo>
                    <a:pt x="200" y="543"/>
                    <a:pt x="166" y="487"/>
                    <a:pt x="148" y="435"/>
                  </a:cubicBezTo>
                  <a:lnTo>
                    <a:pt x="109" y="218"/>
                  </a:lnTo>
                  <a:cubicBezTo>
                    <a:pt x="92" y="144"/>
                    <a:pt x="148" y="92"/>
                    <a:pt x="218" y="92"/>
                  </a:cubicBezTo>
                  <a:lnTo>
                    <a:pt x="4665" y="92"/>
                  </a:lnTo>
                  <a:lnTo>
                    <a:pt x="4682" y="218"/>
                  </a:lnTo>
                  <a:cubicBezTo>
                    <a:pt x="4704" y="326"/>
                    <a:pt x="4791" y="417"/>
                    <a:pt x="4899" y="417"/>
                  </a:cubicBezTo>
                  <a:lnTo>
                    <a:pt x="7234" y="417"/>
                  </a:lnTo>
                  <a:cubicBezTo>
                    <a:pt x="7342" y="417"/>
                    <a:pt x="7451" y="326"/>
                    <a:pt x="7468" y="218"/>
                  </a:cubicBezTo>
                  <a:lnTo>
                    <a:pt x="7485" y="92"/>
                  </a:lnTo>
                  <a:close/>
                  <a:moveTo>
                    <a:pt x="218" y="1"/>
                  </a:moveTo>
                  <a:cubicBezTo>
                    <a:pt x="166" y="1"/>
                    <a:pt x="92" y="18"/>
                    <a:pt x="57" y="70"/>
                  </a:cubicBezTo>
                  <a:cubicBezTo>
                    <a:pt x="18" y="127"/>
                    <a:pt x="1" y="179"/>
                    <a:pt x="18" y="252"/>
                  </a:cubicBezTo>
                  <a:lnTo>
                    <a:pt x="57" y="452"/>
                  </a:lnTo>
                  <a:cubicBezTo>
                    <a:pt x="75" y="560"/>
                    <a:pt x="166" y="634"/>
                    <a:pt x="274" y="634"/>
                  </a:cubicBezTo>
                  <a:lnTo>
                    <a:pt x="11880" y="634"/>
                  </a:lnTo>
                  <a:cubicBezTo>
                    <a:pt x="11972" y="634"/>
                    <a:pt x="12058" y="560"/>
                    <a:pt x="12080" y="452"/>
                  </a:cubicBezTo>
                  <a:lnTo>
                    <a:pt x="12132" y="252"/>
                  </a:lnTo>
                  <a:cubicBezTo>
                    <a:pt x="12132" y="179"/>
                    <a:pt x="12115" y="127"/>
                    <a:pt x="12080" y="70"/>
                  </a:cubicBezTo>
                  <a:cubicBezTo>
                    <a:pt x="12041" y="18"/>
                    <a:pt x="11989" y="1"/>
                    <a:pt x="1191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5" name="Google Shape;2705;p49"/>
          <p:cNvGrpSpPr/>
          <p:nvPr/>
        </p:nvGrpSpPr>
        <p:grpSpPr>
          <a:xfrm rot="-1524169">
            <a:off x="364594" y="1365242"/>
            <a:ext cx="851419" cy="605645"/>
            <a:chOff x="3869468" y="1409515"/>
            <a:chExt cx="230407" cy="163897"/>
          </a:xfrm>
        </p:grpSpPr>
        <p:sp>
          <p:nvSpPr>
            <p:cNvPr id="2706" name="Google Shape;2706;p49"/>
            <p:cNvSpPr/>
            <p:nvPr/>
          </p:nvSpPr>
          <p:spPr>
            <a:xfrm>
              <a:off x="3869468" y="1409515"/>
              <a:ext cx="230407" cy="163897"/>
            </a:xfrm>
            <a:custGeom>
              <a:avLst/>
              <a:gdLst/>
              <a:ahLst/>
              <a:cxnLst/>
              <a:rect l="l" t="t" r="r" b="b"/>
              <a:pathLst>
                <a:path w="5619" h="3997" extrusionOk="0">
                  <a:moveTo>
                    <a:pt x="955" y="1"/>
                  </a:moveTo>
                  <a:cubicBezTo>
                    <a:pt x="829" y="1"/>
                    <a:pt x="686" y="57"/>
                    <a:pt x="595" y="165"/>
                  </a:cubicBezTo>
                  <a:cubicBezTo>
                    <a:pt x="269" y="165"/>
                    <a:pt x="0" y="434"/>
                    <a:pt x="0" y="743"/>
                  </a:cubicBezTo>
                  <a:lnTo>
                    <a:pt x="0" y="3420"/>
                  </a:lnTo>
                  <a:cubicBezTo>
                    <a:pt x="0" y="3745"/>
                    <a:pt x="269" y="3997"/>
                    <a:pt x="595" y="3997"/>
                  </a:cubicBezTo>
                  <a:lnTo>
                    <a:pt x="5042" y="3997"/>
                  </a:lnTo>
                  <a:cubicBezTo>
                    <a:pt x="5367" y="3997"/>
                    <a:pt x="5619" y="3745"/>
                    <a:pt x="5619" y="3420"/>
                  </a:cubicBezTo>
                  <a:lnTo>
                    <a:pt x="5619" y="743"/>
                  </a:lnTo>
                  <a:cubicBezTo>
                    <a:pt x="5619" y="434"/>
                    <a:pt x="5367" y="165"/>
                    <a:pt x="5042" y="165"/>
                  </a:cubicBezTo>
                  <a:lnTo>
                    <a:pt x="5025" y="165"/>
                  </a:lnTo>
                  <a:cubicBezTo>
                    <a:pt x="4933" y="57"/>
                    <a:pt x="4808" y="1"/>
                    <a:pt x="4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9"/>
            <p:cNvSpPr/>
            <p:nvPr/>
          </p:nvSpPr>
          <p:spPr>
            <a:xfrm>
              <a:off x="3887960" y="1434773"/>
              <a:ext cx="194159" cy="120842"/>
            </a:xfrm>
            <a:custGeom>
              <a:avLst/>
              <a:gdLst/>
              <a:ahLst/>
              <a:cxnLst/>
              <a:rect l="l" t="t" r="r" b="b"/>
              <a:pathLst>
                <a:path w="4735" h="2947" extrusionOk="0">
                  <a:moveTo>
                    <a:pt x="144" y="1"/>
                  </a:moveTo>
                  <a:cubicBezTo>
                    <a:pt x="53" y="1"/>
                    <a:pt x="0" y="53"/>
                    <a:pt x="0" y="144"/>
                  </a:cubicBezTo>
                  <a:lnTo>
                    <a:pt x="0" y="2821"/>
                  </a:lnTo>
                  <a:cubicBezTo>
                    <a:pt x="0" y="2890"/>
                    <a:pt x="53" y="2947"/>
                    <a:pt x="144" y="2947"/>
                  </a:cubicBezTo>
                  <a:lnTo>
                    <a:pt x="4591" y="2947"/>
                  </a:lnTo>
                  <a:cubicBezTo>
                    <a:pt x="4665" y="2947"/>
                    <a:pt x="4734" y="2890"/>
                    <a:pt x="4734" y="2821"/>
                  </a:cubicBezTo>
                  <a:lnTo>
                    <a:pt x="4734" y="144"/>
                  </a:lnTo>
                  <a:cubicBezTo>
                    <a:pt x="4734" y="53"/>
                    <a:pt x="4665" y="1"/>
                    <a:pt x="4591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9"/>
            <p:cNvSpPr/>
            <p:nvPr/>
          </p:nvSpPr>
          <p:spPr>
            <a:xfrm>
              <a:off x="3889395" y="1436905"/>
              <a:ext cx="190591" cy="117315"/>
            </a:xfrm>
            <a:custGeom>
              <a:avLst/>
              <a:gdLst/>
              <a:ahLst/>
              <a:cxnLst/>
              <a:rect l="l" t="t" r="r" b="b"/>
              <a:pathLst>
                <a:path w="4648" h="2861" extrusionOk="0">
                  <a:moveTo>
                    <a:pt x="4356" y="1"/>
                  </a:moveTo>
                  <a:cubicBezTo>
                    <a:pt x="4265" y="40"/>
                    <a:pt x="4196" y="109"/>
                    <a:pt x="4157" y="183"/>
                  </a:cubicBezTo>
                  <a:lnTo>
                    <a:pt x="4196" y="218"/>
                  </a:lnTo>
                  <a:lnTo>
                    <a:pt x="4213" y="235"/>
                  </a:lnTo>
                  <a:cubicBezTo>
                    <a:pt x="4213" y="257"/>
                    <a:pt x="4196" y="274"/>
                    <a:pt x="4178" y="274"/>
                  </a:cubicBezTo>
                  <a:lnTo>
                    <a:pt x="4122" y="274"/>
                  </a:lnTo>
                  <a:cubicBezTo>
                    <a:pt x="4105" y="309"/>
                    <a:pt x="4105" y="365"/>
                    <a:pt x="4105" y="400"/>
                  </a:cubicBezTo>
                  <a:lnTo>
                    <a:pt x="4105" y="1936"/>
                  </a:lnTo>
                  <a:cubicBezTo>
                    <a:pt x="4105" y="2135"/>
                    <a:pt x="3940" y="2296"/>
                    <a:pt x="3745" y="2296"/>
                  </a:cubicBezTo>
                  <a:lnTo>
                    <a:pt x="434" y="2296"/>
                  </a:lnTo>
                  <a:cubicBezTo>
                    <a:pt x="252" y="2296"/>
                    <a:pt x="91" y="2404"/>
                    <a:pt x="0" y="2552"/>
                  </a:cubicBezTo>
                  <a:lnTo>
                    <a:pt x="0" y="2769"/>
                  </a:lnTo>
                  <a:cubicBezTo>
                    <a:pt x="0" y="2804"/>
                    <a:pt x="57" y="2860"/>
                    <a:pt x="109" y="2860"/>
                  </a:cubicBezTo>
                  <a:lnTo>
                    <a:pt x="4556" y="2860"/>
                  </a:lnTo>
                  <a:cubicBezTo>
                    <a:pt x="4612" y="2860"/>
                    <a:pt x="4647" y="2804"/>
                    <a:pt x="4647" y="2769"/>
                  </a:cubicBezTo>
                  <a:lnTo>
                    <a:pt x="4647" y="92"/>
                  </a:lnTo>
                  <a:cubicBezTo>
                    <a:pt x="4647" y="40"/>
                    <a:pt x="4612" y="1"/>
                    <a:pt x="4556" y="1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9"/>
            <p:cNvSpPr/>
            <p:nvPr/>
          </p:nvSpPr>
          <p:spPr>
            <a:xfrm>
              <a:off x="3919820" y="1463598"/>
              <a:ext cx="25997" cy="26038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74" y="1"/>
                  </a:moveTo>
                  <a:cubicBezTo>
                    <a:pt x="35" y="1"/>
                    <a:pt x="0" y="40"/>
                    <a:pt x="0" y="92"/>
                  </a:cubicBezTo>
                  <a:lnTo>
                    <a:pt x="0" y="560"/>
                  </a:lnTo>
                  <a:cubicBezTo>
                    <a:pt x="0" y="599"/>
                    <a:pt x="35" y="634"/>
                    <a:pt x="74" y="634"/>
                  </a:cubicBezTo>
                  <a:lnTo>
                    <a:pt x="542" y="634"/>
                  </a:lnTo>
                  <a:cubicBezTo>
                    <a:pt x="595" y="634"/>
                    <a:pt x="634" y="599"/>
                    <a:pt x="634" y="560"/>
                  </a:cubicBezTo>
                  <a:lnTo>
                    <a:pt x="634" y="92"/>
                  </a:lnTo>
                  <a:cubicBezTo>
                    <a:pt x="634" y="40"/>
                    <a:pt x="595" y="1"/>
                    <a:pt x="54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9"/>
            <p:cNvSpPr/>
            <p:nvPr/>
          </p:nvSpPr>
          <p:spPr>
            <a:xfrm>
              <a:off x="3919820" y="1510383"/>
              <a:ext cx="25997" cy="26038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74" y="1"/>
                  </a:moveTo>
                  <a:cubicBezTo>
                    <a:pt x="35" y="1"/>
                    <a:pt x="0" y="35"/>
                    <a:pt x="0" y="70"/>
                  </a:cubicBezTo>
                  <a:lnTo>
                    <a:pt x="0" y="543"/>
                  </a:lnTo>
                  <a:cubicBezTo>
                    <a:pt x="0" y="595"/>
                    <a:pt x="35" y="634"/>
                    <a:pt x="74" y="634"/>
                  </a:cubicBezTo>
                  <a:lnTo>
                    <a:pt x="542" y="634"/>
                  </a:lnTo>
                  <a:cubicBezTo>
                    <a:pt x="595" y="634"/>
                    <a:pt x="634" y="595"/>
                    <a:pt x="634" y="543"/>
                  </a:cubicBezTo>
                  <a:lnTo>
                    <a:pt x="634" y="70"/>
                  </a:lnTo>
                  <a:cubicBezTo>
                    <a:pt x="634" y="35"/>
                    <a:pt x="595" y="1"/>
                    <a:pt x="54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9"/>
            <p:cNvSpPr/>
            <p:nvPr/>
          </p:nvSpPr>
          <p:spPr>
            <a:xfrm>
              <a:off x="3898293" y="1459867"/>
              <a:ext cx="7504" cy="54291"/>
            </a:xfrm>
            <a:custGeom>
              <a:avLst/>
              <a:gdLst/>
              <a:ahLst/>
              <a:cxnLst/>
              <a:rect l="l" t="t" r="r" b="b"/>
              <a:pathLst>
                <a:path w="183" h="1324" extrusionOk="0">
                  <a:moveTo>
                    <a:pt x="91" y="0"/>
                  </a:moveTo>
                  <a:cubicBezTo>
                    <a:pt x="74" y="0"/>
                    <a:pt x="57" y="0"/>
                    <a:pt x="57" y="40"/>
                  </a:cubicBezTo>
                  <a:cubicBezTo>
                    <a:pt x="35" y="131"/>
                    <a:pt x="17" y="239"/>
                    <a:pt x="17" y="348"/>
                  </a:cubicBezTo>
                  <a:cubicBezTo>
                    <a:pt x="0" y="456"/>
                    <a:pt x="0" y="565"/>
                    <a:pt x="0" y="651"/>
                  </a:cubicBezTo>
                  <a:lnTo>
                    <a:pt x="0" y="977"/>
                  </a:lnTo>
                  <a:cubicBezTo>
                    <a:pt x="17" y="1085"/>
                    <a:pt x="17" y="1194"/>
                    <a:pt x="35" y="1285"/>
                  </a:cubicBezTo>
                  <a:cubicBezTo>
                    <a:pt x="57" y="1302"/>
                    <a:pt x="57" y="1324"/>
                    <a:pt x="74" y="1324"/>
                  </a:cubicBezTo>
                  <a:lnTo>
                    <a:pt x="91" y="1324"/>
                  </a:lnTo>
                  <a:cubicBezTo>
                    <a:pt x="109" y="1324"/>
                    <a:pt x="126" y="1324"/>
                    <a:pt x="126" y="1285"/>
                  </a:cubicBezTo>
                  <a:cubicBezTo>
                    <a:pt x="143" y="1194"/>
                    <a:pt x="165" y="1085"/>
                    <a:pt x="165" y="977"/>
                  </a:cubicBezTo>
                  <a:cubicBezTo>
                    <a:pt x="182" y="868"/>
                    <a:pt x="182" y="760"/>
                    <a:pt x="182" y="651"/>
                  </a:cubicBezTo>
                  <a:cubicBezTo>
                    <a:pt x="182" y="565"/>
                    <a:pt x="182" y="456"/>
                    <a:pt x="165" y="348"/>
                  </a:cubicBezTo>
                  <a:cubicBezTo>
                    <a:pt x="165" y="239"/>
                    <a:pt x="143" y="131"/>
                    <a:pt x="126" y="40"/>
                  </a:cubicBezTo>
                  <a:cubicBezTo>
                    <a:pt x="126" y="22"/>
                    <a:pt x="109" y="0"/>
                    <a:pt x="91" y="0"/>
                  </a:cubicBezTo>
                  <a:close/>
                </a:path>
              </a:pathLst>
            </a:custGeom>
            <a:solidFill>
              <a:srgbClr val="BF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9"/>
            <p:cNvSpPr/>
            <p:nvPr/>
          </p:nvSpPr>
          <p:spPr>
            <a:xfrm>
              <a:off x="3885664" y="1432477"/>
              <a:ext cx="198054" cy="125270"/>
            </a:xfrm>
            <a:custGeom>
              <a:avLst/>
              <a:gdLst/>
              <a:ahLst/>
              <a:cxnLst/>
              <a:rect l="l" t="t" r="r" b="b"/>
              <a:pathLst>
                <a:path w="4830" h="3055" extrusionOk="0">
                  <a:moveTo>
                    <a:pt x="4647" y="109"/>
                  </a:moveTo>
                  <a:cubicBezTo>
                    <a:pt x="4703" y="109"/>
                    <a:pt x="4738" y="148"/>
                    <a:pt x="4738" y="200"/>
                  </a:cubicBezTo>
                  <a:lnTo>
                    <a:pt x="4738" y="2877"/>
                  </a:lnTo>
                  <a:cubicBezTo>
                    <a:pt x="4738" y="2912"/>
                    <a:pt x="4703" y="2968"/>
                    <a:pt x="4647" y="2968"/>
                  </a:cubicBezTo>
                  <a:lnTo>
                    <a:pt x="200" y="2968"/>
                  </a:lnTo>
                  <a:cubicBezTo>
                    <a:pt x="148" y="2968"/>
                    <a:pt x="91" y="2912"/>
                    <a:pt x="91" y="2877"/>
                  </a:cubicBezTo>
                  <a:lnTo>
                    <a:pt x="91" y="200"/>
                  </a:lnTo>
                  <a:cubicBezTo>
                    <a:pt x="91" y="148"/>
                    <a:pt x="148" y="109"/>
                    <a:pt x="200" y="109"/>
                  </a:cubicBezTo>
                  <a:close/>
                  <a:moveTo>
                    <a:pt x="200" y="0"/>
                  </a:moveTo>
                  <a:cubicBezTo>
                    <a:pt x="91" y="0"/>
                    <a:pt x="0" y="91"/>
                    <a:pt x="0" y="200"/>
                  </a:cubicBezTo>
                  <a:lnTo>
                    <a:pt x="0" y="2877"/>
                  </a:lnTo>
                  <a:cubicBezTo>
                    <a:pt x="0" y="2968"/>
                    <a:pt x="91" y="3055"/>
                    <a:pt x="200" y="3055"/>
                  </a:cubicBezTo>
                  <a:lnTo>
                    <a:pt x="4647" y="3055"/>
                  </a:lnTo>
                  <a:cubicBezTo>
                    <a:pt x="4755" y="3055"/>
                    <a:pt x="4829" y="2968"/>
                    <a:pt x="4829" y="2877"/>
                  </a:cubicBezTo>
                  <a:lnTo>
                    <a:pt x="4829" y="200"/>
                  </a:lnTo>
                  <a:cubicBezTo>
                    <a:pt x="4829" y="91"/>
                    <a:pt x="4755" y="0"/>
                    <a:pt x="464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9"/>
            <p:cNvSpPr/>
            <p:nvPr/>
          </p:nvSpPr>
          <p:spPr>
            <a:xfrm>
              <a:off x="3917483" y="1462163"/>
              <a:ext cx="29770" cy="2977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599" y="92"/>
                  </a:moveTo>
                  <a:cubicBezTo>
                    <a:pt x="617" y="92"/>
                    <a:pt x="634" y="109"/>
                    <a:pt x="634" y="127"/>
                  </a:cubicBezTo>
                  <a:lnTo>
                    <a:pt x="634" y="595"/>
                  </a:lnTo>
                  <a:cubicBezTo>
                    <a:pt x="634" y="617"/>
                    <a:pt x="617" y="634"/>
                    <a:pt x="599" y="634"/>
                  </a:cubicBezTo>
                  <a:lnTo>
                    <a:pt x="131" y="634"/>
                  </a:lnTo>
                  <a:cubicBezTo>
                    <a:pt x="109" y="634"/>
                    <a:pt x="92" y="617"/>
                    <a:pt x="92" y="595"/>
                  </a:cubicBezTo>
                  <a:lnTo>
                    <a:pt x="92" y="127"/>
                  </a:lnTo>
                  <a:cubicBezTo>
                    <a:pt x="92" y="109"/>
                    <a:pt x="109" y="92"/>
                    <a:pt x="131" y="92"/>
                  </a:cubicBezTo>
                  <a:close/>
                  <a:moveTo>
                    <a:pt x="131" y="1"/>
                  </a:moveTo>
                  <a:cubicBezTo>
                    <a:pt x="57" y="1"/>
                    <a:pt x="1" y="53"/>
                    <a:pt x="1" y="127"/>
                  </a:cubicBezTo>
                  <a:lnTo>
                    <a:pt x="1" y="595"/>
                  </a:lnTo>
                  <a:cubicBezTo>
                    <a:pt x="1" y="652"/>
                    <a:pt x="57" y="725"/>
                    <a:pt x="131" y="725"/>
                  </a:cubicBezTo>
                  <a:lnTo>
                    <a:pt x="599" y="725"/>
                  </a:lnTo>
                  <a:cubicBezTo>
                    <a:pt x="673" y="725"/>
                    <a:pt x="725" y="652"/>
                    <a:pt x="725" y="595"/>
                  </a:cubicBezTo>
                  <a:lnTo>
                    <a:pt x="725" y="127"/>
                  </a:lnTo>
                  <a:cubicBezTo>
                    <a:pt x="725" y="53"/>
                    <a:pt x="673" y="1"/>
                    <a:pt x="59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9"/>
            <p:cNvSpPr/>
            <p:nvPr/>
          </p:nvSpPr>
          <p:spPr>
            <a:xfrm>
              <a:off x="3966400" y="1462901"/>
              <a:ext cx="85454" cy="3772"/>
            </a:xfrm>
            <a:custGeom>
              <a:avLst/>
              <a:gdLst/>
              <a:ahLst/>
              <a:cxnLst/>
              <a:rect l="l" t="t" r="r" b="b"/>
              <a:pathLst>
                <a:path w="2084" h="92" extrusionOk="0">
                  <a:moveTo>
                    <a:pt x="57" y="0"/>
                  </a:moveTo>
                  <a:cubicBezTo>
                    <a:pt x="40" y="0"/>
                    <a:pt x="1" y="18"/>
                    <a:pt x="1" y="57"/>
                  </a:cubicBezTo>
                  <a:cubicBezTo>
                    <a:pt x="1" y="74"/>
                    <a:pt x="40" y="91"/>
                    <a:pt x="57" y="91"/>
                  </a:cubicBezTo>
                  <a:lnTo>
                    <a:pt x="2044" y="91"/>
                  </a:lnTo>
                  <a:cubicBezTo>
                    <a:pt x="2062" y="91"/>
                    <a:pt x="2084" y="74"/>
                    <a:pt x="2084" y="57"/>
                  </a:cubicBezTo>
                  <a:cubicBezTo>
                    <a:pt x="2084" y="18"/>
                    <a:pt x="2062" y="0"/>
                    <a:pt x="204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9"/>
            <p:cNvSpPr/>
            <p:nvPr/>
          </p:nvSpPr>
          <p:spPr>
            <a:xfrm>
              <a:off x="3966400" y="1474792"/>
              <a:ext cx="85454" cy="3813"/>
            </a:xfrm>
            <a:custGeom>
              <a:avLst/>
              <a:gdLst/>
              <a:ahLst/>
              <a:cxnLst/>
              <a:rect l="l" t="t" r="r" b="b"/>
              <a:pathLst>
                <a:path w="2084" h="93" extrusionOk="0">
                  <a:moveTo>
                    <a:pt x="57" y="1"/>
                  </a:moveTo>
                  <a:cubicBezTo>
                    <a:pt x="40" y="1"/>
                    <a:pt x="1" y="18"/>
                    <a:pt x="1" y="53"/>
                  </a:cubicBezTo>
                  <a:cubicBezTo>
                    <a:pt x="1" y="70"/>
                    <a:pt x="40" y="92"/>
                    <a:pt x="57" y="92"/>
                  </a:cubicBezTo>
                  <a:lnTo>
                    <a:pt x="2044" y="92"/>
                  </a:lnTo>
                  <a:cubicBezTo>
                    <a:pt x="2062" y="92"/>
                    <a:pt x="2084" y="70"/>
                    <a:pt x="2084" y="53"/>
                  </a:cubicBezTo>
                  <a:cubicBezTo>
                    <a:pt x="2084" y="18"/>
                    <a:pt x="2062" y="1"/>
                    <a:pt x="204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9"/>
            <p:cNvSpPr/>
            <p:nvPr/>
          </p:nvSpPr>
          <p:spPr>
            <a:xfrm>
              <a:off x="3966400" y="1486560"/>
              <a:ext cx="85454" cy="3772"/>
            </a:xfrm>
            <a:custGeom>
              <a:avLst/>
              <a:gdLst/>
              <a:ahLst/>
              <a:cxnLst/>
              <a:rect l="l" t="t" r="r" b="b"/>
              <a:pathLst>
                <a:path w="2084" h="92" extrusionOk="0">
                  <a:moveTo>
                    <a:pt x="57" y="0"/>
                  </a:moveTo>
                  <a:cubicBezTo>
                    <a:pt x="40" y="0"/>
                    <a:pt x="1" y="22"/>
                    <a:pt x="1" y="39"/>
                  </a:cubicBezTo>
                  <a:cubicBezTo>
                    <a:pt x="1" y="74"/>
                    <a:pt x="40" y="91"/>
                    <a:pt x="57" y="91"/>
                  </a:cubicBezTo>
                  <a:lnTo>
                    <a:pt x="2044" y="91"/>
                  </a:lnTo>
                  <a:cubicBezTo>
                    <a:pt x="2062" y="91"/>
                    <a:pt x="2084" y="74"/>
                    <a:pt x="2084" y="39"/>
                  </a:cubicBezTo>
                  <a:cubicBezTo>
                    <a:pt x="2084" y="22"/>
                    <a:pt x="2062" y="0"/>
                    <a:pt x="204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9"/>
            <p:cNvSpPr/>
            <p:nvPr/>
          </p:nvSpPr>
          <p:spPr>
            <a:xfrm>
              <a:off x="3917483" y="1508087"/>
              <a:ext cx="29770" cy="29729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599" y="91"/>
                  </a:moveTo>
                  <a:cubicBezTo>
                    <a:pt x="617" y="91"/>
                    <a:pt x="634" y="109"/>
                    <a:pt x="634" y="126"/>
                  </a:cubicBezTo>
                  <a:lnTo>
                    <a:pt x="634" y="599"/>
                  </a:lnTo>
                  <a:cubicBezTo>
                    <a:pt x="634" y="616"/>
                    <a:pt x="617" y="634"/>
                    <a:pt x="599" y="634"/>
                  </a:cubicBezTo>
                  <a:lnTo>
                    <a:pt x="131" y="634"/>
                  </a:lnTo>
                  <a:cubicBezTo>
                    <a:pt x="109" y="634"/>
                    <a:pt x="92" y="616"/>
                    <a:pt x="92" y="599"/>
                  </a:cubicBezTo>
                  <a:lnTo>
                    <a:pt x="92" y="126"/>
                  </a:lnTo>
                  <a:cubicBezTo>
                    <a:pt x="92" y="109"/>
                    <a:pt x="109" y="91"/>
                    <a:pt x="131" y="91"/>
                  </a:cubicBezTo>
                  <a:close/>
                  <a:moveTo>
                    <a:pt x="131" y="0"/>
                  </a:moveTo>
                  <a:cubicBezTo>
                    <a:pt x="57" y="0"/>
                    <a:pt x="1" y="57"/>
                    <a:pt x="1" y="126"/>
                  </a:cubicBezTo>
                  <a:lnTo>
                    <a:pt x="1" y="599"/>
                  </a:lnTo>
                  <a:cubicBezTo>
                    <a:pt x="1" y="668"/>
                    <a:pt x="57" y="725"/>
                    <a:pt x="131" y="725"/>
                  </a:cubicBezTo>
                  <a:lnTo>
                    <a:pt x="599" y="725"/>
                  </a:lnTo>
                  <a:cubicBezTo>
                    <a:pt x="673" y="725"/>
                    <a:pt x="725" y="668"/>
                    <a:pt x="725" y="599"/>
                  </a:cubicBezTo>
                  <a:lnTo>
                    <a:pt x="725" y="126"/>
                  </a:lnTo>
                  <a:cubicBezTo>
                    <a:pt x="725" y="57"/>
                    <a:pt x="673" y="0"/>
                    <a:pt x="59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9"/>
            <p:cNvSpPr/>
            <p:nvPr/>
          </p:nvSpPr>
          <p:spPr>
            <a:xfrm>
              <a:off x="3966400" y="1509686"/>
              <a:ext cx="85454" cy="3608"/>
            </a:xfrm>
            <a:custGeom>
              <a:avLst/>
              <a:gdLst/>
              <a:ahLst/>
              <a:cxnLst/>
              <a:rect l="l" t="t" r="r" b="b"/>
              <a:pathLst>
                <a:path w="2084" h="88" extrusionOk="0">
                  <a:moveTo>
                    <a:pt x="57" y="0"/>
                  </a:moveTo>
                  <a:cubicBezTo>
                    <a:pt x="40" y="0"/>
                    <a:pt x="1" y="18"/>
                    <a:pt x="1" y="35"/>
                  </a:cubicBezTo>
                  <a:cubicBezTo>
                    <a:pt x="1" y="70"/>
                    <a:pt x="40" y="87"/>
                    <a:pt x="57" y="87"/>
                  </a:cubicBezTo>
                  <a:lnTo>
                    <a:pt x="2044" y="87"/>
                  </a:lnTo>
                  <a:cubicBezTo>
                    <a:pt x="2062" y="87"/>
                    <a:pt x="2084" y="70"/>
                    <a:pt x="2084" y="35"/>
                  </a:cubicBezTo>
                  <a:cubicBezTo>
                    <a:pt x="2084" y="18"/>
                    <a:pt x="2062" y="0"/>
                    <a:pt x="204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9"/>
            <p:cNvSpPr/>
            <p:nvPr/>
          </p:nvSpPr>
          <p:spPr>
            <a:xfrm>
              <a:off x="3966400" y="1521413"/>
              <a:ext cx="85454" cy="3772"/>
            </a:xfrm>
            <a:custGeom>
              <a:avLst/>
              <a:gdLst/>
              <a:ahLst/>
              <a:cxnLst/>
              <a:rect l="l" t="t" r="r" b="b"/>
              <a:pathLst>
                <a:path w="2084" h="92" extrusionOk="0">
                  <a:moveTo>
                    <a:pt x="57" y="1"/>
                  </a:moveTo>
                  <a:cubicBezTo>
                    <a:pt x="40" y="1"/>
                    <a:pt x="1" y="18"/>
                    <a:pt x="1" y="40"/>
                  </a:cubicBezTo>
                  <a:cubicBezTo>
                    <a:pt x="1" y="74"/>
                    <a:pt x="40" y="92"/>
                    <a:pt x="57" y="92"/>
                  </a:cubicBezTo>
                  <a:lnTo>
                    <a:pt x="2044" y="92"/>
                  </a:lnTo>
                  <a:cubicBezTo>
                    <a:pt x="2062" y="92"/>
                    <a:pt x="2084" y="74"/>
                    <a:pt x="2084" y="40"/>
                  </a:cubicBezTo>
                  <a:cubicBezTo>
                    <a:pt x="2084" y="18"/>
                    <a:pt x="2062" y="1"/>
                    <a:pt x="204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9"/>
            <p:cNvSpPr/>
            <p:nvPr/>
          </p:nvSpPr>
          <p:spPr>
            <a:xfrm>
              <a:off x="3966400" y="1533345"/>
              <a:ext cx="85454" cy="3772"/>
            </a:xfrm>
            <a:custGeom>
              <a:avLst/>
              <a:gdLst/>
              <a:ahLst/>
              <a:cxnLst/>
              <a:rect l="l" t="t" r="r" b="b"/>
              <a:pathLst>
                <a:path w="2084" h="92" extrusionOk="0">
                  <a:moveTo>
                    <a:pt x="57" y="0"/>
                  </a:moveTo>
                  <a:cubicBezTo>
                    <a:pt x="40" y="0"/>
                    <a:pt x="1" y="18"/>
                    <a:pt x="1" y="35"/>
                  </a:cubicBezTo>
                  <a:cubicBezTo>
                    <a:pt x="1" y="74"/>
                    <a:pt x="40" y="92"/>
                    <a:pt x="57" y="92"/>
                  </a:cubicBezTo>
                  <a:lnTo>
                    <a:pt x="2044" y="92"/>
                  </a:lnTo>
                  <a:cubicBezTo>
                    <a:pt x="2062" y="92"/>
                    <a:pt x="2084" y="74"/>
                    <a:pt x="2084" y="35"/>
                  </a:cubicBezTo>
                  <a:cubicBezTo>
                    <a:pt x="2084" y="18"/>
                    <a:pt x="2062" y="0"/>
                    <a:pt x="204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9"/>
            <p:cNvSpPr/>
            <p:nvPr/>
          </p:nvSpPr>
          <p:spPr>
            <a:xfrm>
              <a:off x="3907191" y="1428007"/>
              <a:ext cx="154999" cy="20174"/>
            </a:xfrm>
            <a:custGeom>
              <a:avLst/>
              <a:gdLst/>
              <a:ahLst/>
              <a:cxnLst/>
              <a:rect l="l" t="t" r="r" b="b"/>
              <a:pathLst>
                <a:path w="3780" h="492" extrusionOk="0">
                  <a:moveTo>
                    <a:pt x="35" y="1"/>
                  </a:moveTo>
                  <a:cubicBezTo>
                    <a:pt x="17" y="1"/>
                    <a:pt x="0" y="40"/>
                    <a:pt x="17" y="57"/>
                  </a:cubicBezTo>
                  <a:lnTo>
                    <a:pt x="234" y="218"/>
                  </a:lnTo>
                  <a:cubicBezTo>
                    <a:pt x="252" y="235"/>
                    <a:pt x="252" y="257"/>
                    <a:pt x="234" y="274"/>
                  </a:cubicBezTo>
                  <a:lnTo>
                    <a:pt x="17" y="435"/>
                  </a:lnTo>
                  <a:cubicBezTo>
                    <a:pt x="0" y="452"/>
                    <a:pt x="17" y="491"/>
                    <a:pt x="35" y="491"/>
                  </a:cubicBezTo>
                  <a:lnTo>
                    <a:pt x="3744" y="491"/>
                  </a:lnTo>
                  <a:cubicBezTo>
                    <a:pt x="3779" y="491"/>
                    <a:pt x="3779" y="452"/>
                    <a:pt x="3762" y="435"/>
                  </a:cubicBezTo>
                  <a:lnTo>
                    <a:pt x="3545" y="274"/>
                  </a:lnTo>
                  <a:cubicBezTo>
                    <a:pt x="3528" y="257"/>
                    <a:pt x="3528" y="235"/>
                    <a:pt x="3545" y="218"/>
                  </a:cubicBezTo>
                  <a:lnTo>
                    <a:pt x="3762" y="57"/>
                  </a:lnTo>
                  <a:cubicBezTo>
                    <a:pt x="3779" y="40"/>
                    <a:pt x="3779" y="1"/>
                    <a:pt x="3744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9"/>
            <p:cNvSpPr/>
            <p:nvPr/>
          </p:nvSpPr>
          <p:spPr>
            <a:xfrm>
              <a:off x="3986533" y="1428007"/>
              <a:ext cx="75654" cy="20174"/>
            </a:xfrm>
            <a:custGeom>
              <a:avLst/>
              <a:gdLst/>
              <a:ahLst/>
              <a:cxnLst/>
              <a:rect l="l" t="t" r="r" b="b"/>
              <a:pathLst>
                <a:path w="1845" h="492" extrusionOk="0">
                  <a:moveTo>
                    <a:pt x="234" y="1"/>
                  </a:moveTo>
                  <a:cubicBezTo>
                    <a:pt x="182" y="166"/>
                    <a:pt x="91" y="326"/>
                    <a:pt x="0" y="491"/>
                  </a:cubicBezTo>
                  <a:lnTo>
                    <a:pt x="1809" y="491"/>
                  </a:lnTo>
                  <a:cubicBezTo>
                    <a:pt x="1827" y="491"/>
                    <a:pt x="1844" y="474"/>
                    <a:pt x="1844" y="452"/>
                  </a:cubicBezTo>
                  <a:lnTo>
                    <a:pt x="1827" y="435"/>
                  </a:lnTo>
                  <a:lnTo>
                    <a:pt x="1788" y="400"/>
                  </a:lnTo>
                  <a:lnTo>
                    <a:pt x="1610" y="274"/>
                  </a:lnTo>
                  <a:cubicBezTo>
                    <a:pt x="1593" y="257"/>
                    <a:pt x="1593" y="257"/>
                    <a:pt x="1593" y="235"/>
                  </a:cubicBezTo>
                  <a:cubicBezTo>
                    <a:pt x="1593" y="235"/>
                    <a:pt x="1593" y="218"/>
                    <a:pt x="1610" y="218"/>
                  </a:cubicBezTo>
                  <a:lnTo>
                    <a:pt x="1827" y="57"/>
                  </a:lnTo>
                  <a:cubicBezTo>
                    <a:pt x="1827" y="40"/>
                    <a:pt x="1844" y="40"/>
                    <a:pt x="1844" y="18"/>
                  </a:cubicBezTo>
                  <a:cubicBezTo>
                    <a:pt x="1844" y="18"/>
                    <a:pt x="1827" y="1"/>
                    <a:pt x="1809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9"/>
            <p:cNvSpPr/>
            <p:nvPr/>
          </p:nvSpPr>
          <p:spPr>
            <a:xfrm>
              <a:off x="3905756" y="1425875"/>
              <a:ext cx="158566" cy="24439"/>
            </a:xfrm>
            <a:custGeom>
              <a:avLst/>
              <a:gdLst/>
              <a:ahLst/>
              <a:cxnLst/>
              <a:rect l="l" t="t" r="r" b="b"/>
              <a:pathLst>
                <a:path w="3867" h="596" extrusionOk="0">
                  <a:moveTo>
                    <a:pt x="3723" y="92"/>
                  </a:moveTo>
                  <a:lnTo>
                    <a:pt x="3541" y="235"/>
                  </a:lnTo>
                  <a:cubicBezTo>
                    <a:pt x="3523" y="252"/>
                    <a:pt x="3523" y="270"/>
                    <a:pt x="3523" y="287"/>
                  </a:cubicBezTo>
                  <a:cubicBezTo>
                    <a:pt x="3523" y="326"/>
                    <a:pt x="3523" y="344"/>
                    <a:pt x="3541" y="361"/>
                  </a:cubicBezTo>
                  <a:lnTo>
                    <a:pt x="3723" y="504"/>
                  </a:lnTo>
                  <a:lnTo>
                    <a:pt x="126" y="504"/>
                  </a:lnTo>
                  <a:lnTo>
                    <a:pt x="308" y="361"/>
                  </a:lnTo>
                  <a:cubicBezTo>
                    <a:pt x="326" y="344"/>
                    <a:pt x="343" y="326"/>
                    <a:pt x="343" y="287"/>
                  </a:cubicBezTo>
                  <a:cubicBezTo>
                    <a:pt x="343" y="270"/>
                    <a:pt x="326" y="252"/>
                    <a:pt x="308" y="235"/>
                  </a:cubicBezTo>
                  <a:lnTo>
                    <a:pt x="126" y="92"/>
                  </a:lnTo>
                  <a:close/>
                  <a:moveTo>
                    <a:pt x="70" y="1"/>
                  </a:moveTo>
                  <a:cubicBezTo>
                    <a:pt x="52" y="1"/>
                    <a:pt x="18" y="18"/>
                    <a:pt x="0" y="53"/>
                  </a:cubicBezTo>
                  <a:cubicBezTo>
                    <a:pt x="0" y="92"/>
                    <a:pt x="0" y="127"/>
                    <a:pt x="35" y="144"/>
                  </a:cubicBezTo>
                  <a:lnTo>
                    <a:pt x="235" y="287"/>
                  </a:lnTo>
                  <a:lnTo>
                    <a:pt x="35" y="452"/>
                  </a:lnTo>
                  <a:cubicBezTo>
                    <a:pt x="0" y="469"/>
                    <a:pt x="0" y="504"/>
                    <a:pt x="0" y="543"/>
                  </a:cubicBezTo>
                  <a:cubicBezTo>
                    <a:pt x="18" y="560"/>
                    <a:pt x="52" y="595"/>
                    <a:pt x="70" y="595"/>
                  </a:cubicBezTo>
                  <a:lnTo>
                    <a:pt x="3779" y="595"/>
                  </a:lnTo>
                  <a:cubicBezTo>
                    <a:pt x="3814" y="595"/>
                    <a:pt x="3832" y="560"/>
                    <a:pt x="3849" y="543"/>
                  </a:cubicBezTo>
                  <a:cubicBezTo>
                    <a:pt x="3866" y="504"/>
                    <a:pt x="3849" y="469"/>
                    <a:pt x="3832" y="452"/>
                  </a:cubicBezTo>
                  <a:lnTo>
                    <a:pt x="3615" y="287"/>
                  </a:lnTo>
                  <a:lnTo>
                    <a:pt x="3832" y="144"/>
                  </a:lnTo>
                  <a:cubicBezTo>
                    <a:pt x="3849" y="127"/>
                    <a:pt x="3866" y="92"/>
                    <a:pt x="3849" y="53"/>
                  </a:cubicBezTo>
                  <a:cubicBezTo>
                    <a:pt x="3832" y="18"/>
                    <a:pt x="3814" y="1"/>
                    <a:pt x="377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4" name="Google Shape;2724;p49"/>
          <p:cNvGrpSpPr/>
          <p:nvPr/>
        </p:nvGrpSpPr>
        <p:grpSpPr>
          <a:xfrm>
            <a:off x="382073" y="2172752"/>
            <a:ext cx="671218" cy="1029805"/>
            <a:chOff x="4993133" y="3279771"/>
            <a:chExt cx="227578" cy="349158"/>
          </a:xfrm>
        </p:grpSpPr>
        <p:sp>
          <p:nvSpPr>
            <p:cNvPr id="2725" name="Google Shape;2725;p49"/>
            <p:cNvSpPr/>
            <p:nvPr/>
          </p:nvSpPr>
          <p:spPr>
            <a:xfrm>
              <a:off x="4993133" y="3279771"/>
              <a:ext cx="227578" cy="349158"/>
            </a:xfrm>
            <a:custGeom>
              <a:avLst/>
              <a:gdLst/>
              <a:ahLst/>
              <a:cxnLst/>
              <a:rect l="l" t="t" r="r" b="b"/>
              <a:pathLst>
                <a:path w="5550" h="8515" extrusionOk="0">
                  <a:moveTo>
                    <a:pt x="4669" y="0"/>
                  </a:moveTo>
                  <a:cubicBezTo>
                    <a:pt x="4625" y="0"/>
                    <a:pt x="4581" y="7"/>
                    <a:pt x="4539" y="20"/>
                  </a:cubicBezTo>
                  <a:cubicBezTo>
                    <a:pt x="4395" y="54"/>
                    <a:pt x="4287" y="145"/>
                    <a:pt x="4213" y="271"/>
                  </a:cubicBezTo>
                  <a:lnTo>
                    <a:pt x="399" y="6870"/>
                  </a:lnTo>
                  <a:cubicBezTo>
                    <a:pt x="399" y="6905"/>
                    <a:pt x="382" y="6923"/>
                    <a:pt x="365" y="6944"/>
                  </a:cubicBezTo>
                  <a:lnTo>
                    <a:pt x="182" y="7539"/>
                  </a:lnTo>
                  <a:lnTo>
                    <a:pt x="126" y="7595"/>
                  </a:lnTo>
                  <a:lnTo>
                    <a:pt x="126" y="7682"/>
                  </a:lnTo>
                  <a:lnTo>
                    <a:pt x="74" y="7899"/>
                  </a:lnTo>
                  <a:cubicBezTo>
                    <a:pt x="0" y="8116"/>
                    <a:pt x="91" y="8333"/>
                    <a:pt x="291" y="8441"/>
                  </a:cubicBezTo>
                  <a:cubicBezTo>
                    <a:pt x="365" y="8498"/>
                    <a:pt x="451" y="8515"/>
                    <a:pt x="525" y="8515"/>
                  </a:cubicBezTo>
                  <a:cubicBezTo>
                    <a:pt x="634" y="8515"/>
                    <a:pt x="725" y="8480"/>
                    <a:pt x="816" y="8424"/>
                  </a:cubicBezTo>
                  <a:lnTo>
                    <a:pt x="851" y="8389"/>
                  </a:lnTo>
                  <a:lnTo>
                    <a:pt x="1068" y="8155"/>
                  </a:lnTo>
                  <a:lnTo>
                    <a:pt x="1124" y="8098"/>
                  </a:lnTo>
                  <a:lnTo>
                    <a:pt x="1124" y="8081"/>
                  </a:lnTo>
                  <a:lnTo>
                    <a:pt x="1536" y="7630"/>
                  </a:lnTo>
                  <a:cubicBezTo>
                    <a:pt x="1558" y="7612"/>
                    <a:pt x="1575" y="7595"/>
                    <a:pt x="1593" y="7556"/>
                  </a:cubicBezTo>
                  <a:lnTo>
                    <a:pt x="5406" y="939"/>
                  </a:lnTo>
                  <a:cubicBezTo>
                    <a:pt x="5550" y="705"/>
                    <a:pt x="5463" y="380"/>
                    <a:pt x="5224" y="254"/>
                  </a:cubicBezTo>
                  <a:lnTo>
                    <a:pt x="4920" y="72"/>
                  </a:lnTo>
                  <a:cubicBezTo>
                    <a:pt x="4848" y="25"/>
                    <a:pt x="4758" y="0"/>
                    <a:pt x="4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9"/>
            <p:cNvSpPr/>
            <p:nvPr/>
          </p:nvSpPr>
          <p:spPr>
            <a:xfrm>
              <a:off x="5013224" y="3318273"/>
              <a:ext cx="174927" cy="292448"/>
            </a:xfrm>
            <a:custGeom>
              <a:avLst/>
              <a:gdLst/>
              <a:ahLst/>
              <a:cxnLst/>
              <a:rect l="l" t="t" r="r" b="b"/>
              <a:pathLst>
                <a:path w="4266" h="7132" extrusionOk="0">
                  <a:moveTo>
                    <a:pt x="3849" y="0"/>
                  </a:moveTo>
                  <a:lnTo>
                    <a:pt x="287" y="6166"/>
                  </a:lnTo>
                  <a:lnTo>
                    <a:pt x="287" y="6183"/>
                  </a:lnTo>
                  <a:lnTo>
                    <a:pt x="0" y="7090"/>
                  </a:lnTo>
                  <a:cubicBezTo>
                    <a:pt x="0" y="7115"/>
                    <a:pt x="19" y="7131"/>
                    <a:pt x="36" y="7131"/>
                  </a:cubicBezTo>
                  <a:cubicBezTo>
                    <a:pt x="42" y="7131"/>
                    <a:pt x="48" y="7129"/>
                    <a:pt x="53" y="7125"/>
                  </a:cubicBezTo>
                  <a:lnTo>
                    <a:pt x="703" y="6417"/>
                  </a:lnTo>
                  <a:lnTo>
                    <a:pt x="721" y="6400"/>
                  </a:lnTo>
                  <a:lnTo>
                    <a:pt x="4266" y="256"/>
                  </a:lnTo>
                  <a:lnTo>
                    <a:pt x="3849" y="0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9"/>
            <p:cNvSpPr/>
            <p:nvPr/>
          </p:nvSpPr>
          <p:spPr>
            <a:xfrm>
              <a:off x="5042747" y="3470192"/>
              <a:ext cx="63927" cy="110549"/>
            </a:xfrm>
            <a:custGeom>
              <a:avLst/>
              <a:gdLst/>
              <a:ahLst/>
              <a:cxnLst/>
              <a:rect l="l" t="t" r="r" b="b"/>
              <a:pathLst>
                <a:path w="1559" h="2696" extrusionOk="0">
                  <a:moveTo>
                    <a:pt x="1558" y="1"/>
                  </a:moveTo>
                  <a:lnTo>
                    <a:pt x="1558" y="1"/>
                  </a:lnTo>
                  <a:lnTo>
                    <a:pt x="1" y="2695"/>
                  </a:ln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9"/>
            <p:cNvSpPr/>
            <p:nvPr/>
          </p:nvSpPr>
          <p:spPr>
            <a:xfrm>
              <a:off x="5013224" y="3470192"/>
              <a:ext cx="93450" cy="140934"/>
            </a:xfrm>
            <a:custGeom>
              <a:avLst/>
              <a:gdLst/>
              <a:ahLst/>
              <a:cxnLst/>
              <a:rect l="l" t="t" r="r" b="b"/>
              <a:pathLst>
                <a:path w="2279" h="3437" extrusionOk="0">
                  <a:moveTo>
                    <a:pt x="2278" y="1"/>
                  </a:moveTo>
                  <a:lnTo>
                    <a:pt x="2278" y="1"/>
                  </a:lnTo>
                  <a:cubicBezTo>
                    <a:pt x="2044" y="109"/>
                    <a:pt x="1805" y="200"/>
                    <a:pt x="1571" y="274"/>
                  </a:cubicBezTo>
                  <a:lnTo>
                    <a:pt x="287" y="2461"/>
                  </a:lnTo>
                  <a:lnTo>
                    <a:pt x="287" y="2478"/>
                  </a:lnTo>
                  <a:lnTo>
                    <a:pt x="0" y="3385"/>
                  </a:lnTo>
                  <a:lnTo>
                    <a:pt x="0" y="3402"/>
                  </a:lnTo>
                  <a:cubicBezTo>
                    <a:pt x="0" y="3420"/>
                    <a:pt x="18" y="3437"/>
                    <a:pt x="35" y="3437"/>
                  </a:cubicBezTo>
                  <a:cubicBezTo>
                    <a:pt x="53" y="3437"/>
                    <a:pt x="53" y="3420"/>
                    <a:pt x="53" y="3420"/>
                  </a:cubicBezTo>
                  <a:lnTo>
                    <a:pt x="703" y="2712"/>
                  </a:lnTo>
                  <a:lnTo>
                    <a:pt x="721" y="2695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9"/>
            <p:cNvSpPr/>
            <p:nvPr/>
          </p:nvSpPr>
          <p:spPr>
            <a:xfrm>
              <a:off x="5171007" y="3298592"/>
              <a:ext cx="29073" cy="30221"/>
            </a:xfrm>
            <a:custGeom>
              <a:avLst/>
              <a:gdLst/>
              <a:ahLst/>
              <a:cxnLst/>
              <a:rect l="l" t="t" r="r" b="b"/>
              <a:pathLst>
                <a:path w="709" h="737" extrusionOk="0">
                  <a:moveTo>
                    <a:pt x="320" y="0"/>
                  </a:moveTo>
                  <a:cubicBezTo>
                    <a:pt x="301" y="0"/>
                    <a:pt x="285" y="9"/>
                    <a:pt x="274" y="29"/>
                  </a:cubicBezTo>
                  <a:lnTo>
                    <a:pt x="1" y="480"/>
                  </a:lnTo>
                  <a:lnTo>
                    <a:pt x="418" y="736"/>
                  </a:lnTo>
                  <a:lnTo>
                    <a:pt x="691" y="281"/>
                  </a:lnTo>
                  <a:cubicBezTo>
                    <a:pt x="708" y="246"/>
                    <a:pt x="691" y="194"/>
                    <a:pt x="652" y="172"/>
                  </a:cubicBezTo>
                  <a:lnTo>
                    <a:pt x="365" y="12"/>
                  </a:lnTo>
                  <a:cubicBezTo>
                    <a:pt x="349" y="5"/>
                    <a:pt x="334" y="0"/>
                    <a:pt x="320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9"/>
            <p:cNvSpPr/>
            <p:nvPr/>
          </p:nvSpPr>
          <p:spPr>
            <a:xfrm>
              <a:off x="5013224" y="3571799"/>
              <a:ext cx="28868" cy="38914"/>
            </a:xfrm>
            <a:custGeom>
              <a:avLst/>
              <a:gdLst/>
              <a:ahLst/>
              <a:cxnLst/>
              <a:rect l="l" t="t" r="r" b="b"/>
              <a:pathLst>
                <a:path w="704" h="949" extrusionOk="0">
                  <a:moveTo>
                    <a:pt x="287" y="0"/>
                  </a:moveTo>
                  <a:lnTo>
                    <a:pt x="92" y="651"/>
                  </a:lnTo>
                  <a:lnTo>
                    <a:pt x="0" y="907"/>
                  </a:lnTo>
                  <a:cubicBezTo>
                    <a:pt x="0" y="932"/>
                    <a:pt x="19" y="948"/>
                    <a:pt x="36" y="948"/>
                  </a:cubicBezTo>
                  <a:cubicBezTo>
                    <a:pt x="42" y="948"/>
                    <a:pt x="48" y="946"/>
                    <a:pt x="53" y="942"/>
                  </a:cubicBezTo>
                  <a:lnTo>
                    <a:pt x="252" y="742"/>
                  </a:lnTo>
                  <a:lnTo>
                    <a:pt x="703" y="234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9"/>
            <p:cNvSpPr/>
            <p:nvPr/>
          </p:nvSpPr>
          <p:spPr>
            <a:xfrm>
              <a:off x="5163749" y="3318273"/>
              <a:ext cx="24398" cy="23004"/>
            </a:xfrm>
            <a:custGeom>
              <a:avLst/>
              <a:gdLst/>
              <a:ahLst/>
              <a:cxnLst/>
              <a:rect l="l" t="t" r="r" b="b"/>
              <a:pathLst>
                <a:path w="595" h="561" extrusionOk="0">
                  <a:moveTo>
                    <a:pt x="178" y="0"/>
                  </a:moveTo>
                  <a:lnTo>
                    <a:pt x="0" y="326"/>
                  </a:lnTo>
                  <a:lnTo>
                    <a:pt x="412" y="560"/>
                  </a:lnTo>
                  <a:lnTo>
                    <a:pt x="595" y="256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9"/>
            <p:cNvSpPr/>
            <p:nvPr/>
          </p:nvSpPr>
          <p:spPr>
            <a:xfrm>
              <a:off x="5101464" y="3345664"/>
              <a:ext cx="65854" cy="111247"/>
            </a:xfrm>
            <a:custGeom>
              <a:avLst/>
              <a:gdLst/>
              <a:ahLst/>
              <a:cxnLst/>
              <a:rect l="l" t="t" r="r" b="b"/>
              <a:pathLst>
                <a:path w="1606" h="2713" extrusionOk="0">
                  <a:moveTo>
                    <a:pt x="1571" y="1"/>
                  </a:moveTo>
                  <a:cubicBezTo>
                    <a:pt x="1554" y="1"/>
                    <a:pt x="1536" y="1"/>
                    <a:pt x="1536" y="22"/>
                  </a:cubicBezTo>
                  <a:cubicBezTo>
                    <a:pt x="1246" y="456"/>
                    <a:pt x="994" y="890"/>
                    <a:pt x="738" y="1324"/>
                  </a:cubicBezTo>
                  <a:cubicBezTo>
                    <a:pt x="486" y="1758"/>
                    <a:pt x="235" y="2209"/>
                    <a:pt x="18" y="2660"/>
                  </a:cubicBezTo>
                  <a:cubicBezTo>
                    <a:pt x="1" y="2678"/>
                    <a:pt x="1" y="2695"/>
                    <a:pt x="18" y="2712"/>
                  </a:cubicBezTo>
                  <a:lnTo>
                    <a:pt x="53" y="2712"/>
                  </a:lnTo>
                  <a:cubicBezTo>
                    <a:pt x="53" y="2712"/>
                    <a:pt x="70" y="2712"/>
                    <a:pt x="70" y="2695"/>
                  </a:cubicBezTo>
                  <a:cubicBezTo>
                    <a:pt x="361" y="2278"/>
                    <a:pt x="612" y="1845"/>
                    <a:pt x="868" y="1393"/>
                  </a:cubicBezTo>
                  <a:cubicBezTo>
                    <a:pt x="1120" y="959"/>
                    <a:pt x="1372" y="508"/>
                    <a:pt x="1589" y="57"/>
                  </a:cubicBezTo>
                  <a:cubicBezTo>
                    <a:pt x="1606" y="40"/>
                    <a:pt x="1606" y="22"/>
                    <a:pt x="1589" y="1"/>
                  </a:cubicBezTo>
                  <a:close/>
                </a:path>
              </a:pathLst>
            </a:custGeom>
            <a:solidFill>
              <a:srgbClr val="C8A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9"/>
            <p:cNvSpPr/>
            <p:nvPr/>
          </p:nvSpPr>
          <p:spPr>
            <a:xfrm>
              <a:off x="5010928" y="3296747"/>
              <a:ext cx="191288" cy="315821"/>
            </a:xfrm>
            <a:custGeom>
              <a:avLst/>
              <a:gdLst/>
              <a:ahLst/>
              <a:cxnLst/>
              <a:rect l="l" t="t" r="r" b="b"/>
              <a:pathLst>
                <a:path w="4665" h="7702" extrusionOk="0">
                  <a:moveTo>
                    <a:pt x="4248" y="91"/>
                  </a:moveTo>
                  <a:lnTo>
                    <a:pt x="4538" y="256"/>
                  </a:lnTo>
                  <a:cubicBezTo>
                    <a:pt x="4556" y="274"/>
                    <a:pt x="4556" y="291"/>
                    <a:pt x="4538" y="291"/>
                  </a:cubicBezTo>
                  <a:lnTo>
                    <a:pt x="4304" y="708"/>
                  </a:lnTo>
                  <a:lnTo>
                    <a:pt x="3979" y="508"/>
                  </a:lnTo>
                  <a:lnTo>
                    <a:pt x="4213" y="109"/>
                  </a:lnTo>
                  <a:lnTo>
                    <a:pt x="4230" y="91"/>
                  </a:lnTo>
                  <a:close/>
                  <a:moveTo>
                    <a:pt x="3922" y="599"/>
                  </a:moveTo>
                  <a:lnTo>
                    <a:pt x="4269" y="799"/>
                  </a:lnTo>
                  <a:lnTo>
                    <a:pt x="4122" y="1016"/>
                  </a:lnTo>
                  <a:lnTo>
                    <a:pt x="3797" y="833"/>
                  </a:lnTo>
                  <a:lnTo>
                    <a:pt x="3922" y="599"/>
                  </a:lnTo>
                  <a:close/>
                  <a:moveTo>
                    <a:pt x="3744" y="907"/>
                  </a:moveTo>
                  <a:lnTo>
                    <a:pt x="4087" y="1107"/>
                  </a:lnTo>
                  <a:lnTo>
                    <a:pt x="742" y="6890"/>
                  </a:lnTo>
                  <a:lnTo>
                    <a:pt x="417" y="6691"/>
                  </a:lnTo>
                  <a:lnTo>
                    <a:pt x="3744" y="907"/>
                  </a:lnTo>
                  <a:close/>
                  <a:moveTo>
                    <a:pt x="382" y="6782"/>
                  </a:moveTo>
                  <a:lnTo>
                    <a:pt x="690" y="6964"/>
                  </a:lnTo>
                  <a:lnTo>
                    <a:pt x="291" y="7398"/>
                  </a:lnTo>
                  <a:lnTo>
                    <a:pt x="200" y="7324"/>
                  </a:lnTo>
                  <a:lnTo>
                    <a:pt x="234" y="7216"/>
                  </a:lnTo>
                  <a:lnTo>
                    <a:pt x="382" y="6782"/>
                  </a:lnTo>
                  <a:close/>
                  <a:moveTo>
                    <a:pt x="4196" y="0"/>
                  </a:moveTo>
                  <a:cubicBezTo>
                    <a:pt x="4178" y="0"/>
                    <a:pt x="4139" y="22"/>
                    <a:pt x="4122" y="57"/>
                  </a:cubicBezTo>
                  <a:lnTo>
                    <a:pt x="3870" y="508"/>
                  </a:lnTo>
                  <a:lnTo>
                    <a:pt x="308" y="6673"/>
                  </a:lnTo>
                  <a:lnTo>
                    <a:pt x="308" y="6691"/>
                  </a:lnTo>
                  <a:lnTo>
                    <a:pt x="91" y="7342"/>
                  </a:lnTo>
                  <a:lnTo>
                    <a:pt x="17" y="7593"/>
                  </a:lnTo>
                  <a:cubicBezTo>
                    <a:pt x="0" y="7632"/>
                    <a:pt x="17" y="7684"/>
                    <a:pt x="56" y="7702"/>
                  </a:cubicBezTo>
                  <a:lnTo>
                    <a:pt x="91" y="7702"/>
                  </a:lnTo>
                  <a:cubicBezTo>
                    <a:pt x="109" y="7702"/>
                    <a:pt x="126" y="7702"/>
                    <a:pt x="148" y="7684"/>
                  </a:cubicBezTo>
                  <a:lnTo>
                    <a:pt x="343" y="7467"/>
                  </a:lnTo>
                  <a:lnTo>
                    <a:pt x="616" y="7181"/>
                  </a:lnTo>
                  <a:lnTo>
                    <a:pt x="798" y="6981"/>
                  </a:lnTo>
                  <a:lnTo>
                    <a:pt x="816" y="6964"/>
                  </a:lnTo>
                  <a:lnTo>
                    <a:pt x="4178" y="1107"/>
                  </a:lnTo>
                  <a:lnTo>
                    <a:pt x="4356" y="799"/>
                  </a:lnTo>
                  <a:lnTo>
                    <a:pt x="4630" y="347"/>
                  </a:lnTo>
                  <a:cubicBezTo>
                    <a:pt x="4664" y="291"/>
                    <a:pt x="4647" y="217"/>
                    <a:pt x="4595" y="183"/>
                  </a:cubicBezTo>
                  <a:lnTo>
                    <a:pt x="4287" y="22"/>
                  </a:lnTo>
                  <a:cubicBezTo>
                    <a:pt x="4269" y="0"/>
                    <a:pt x="4230" y="0"/>
                    <a:pt x="419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4" name="Google Shape;2734;p49"/>
          <p:cNvGrpSpPr/>
          <p:nvPr/>
        </p:nvGrpSpPr>
        <p:grpSpPr>
          <a:xfrm>
            <a:off x="8178981" y="2460579"/>
            <a:ext cx="503572" cy="454142"/>
            <a:chOff x="4906066" y="3694317"/>
            <a:chExt cx="195600" cy="176400"/>
          </a:xfrm>
        </p:grpSpPr>
        <p:sp>
          <p:nvSpPr>
            <p:cNvPr id="2735" name="Google Shape;2735;p49"/>
            <p:cNvSpPr/>
            <p:nvPr/>
          </p:nvSpPr>
          <p:spPr>
            <a:xfrm rot="1864299">
              <a:off x="4921907" y="3728958"/>
              <a:ext cx="163919" cy="10711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9"/>
            <p:cNvSpPr/>
            <p:nvPr/>
          </p:nvSpPr>
          <p:spPr>
            <a:xfrm>
              <a:off x="4936015" y="3729171"/>
              <a:ext cx="132774" cy="108622"/>
            </a:xfrm>
            <a:custGeom>
              <a:avLst/>
              <a:gdLst/>
              <a:ahLst/>
              <a:cxnLst/>
              <a:rect l="l" t="t" r="r" b="b"/>
              <a:pathLst>
                <a:path w="3238" h="2649" extrusionOk="0">
                  <a:moveTo>
                    <a:pt x="913" y="1"/>
                  </a:moveTo>
                  <a:cubicBezTo>
                    <a:pt x="760" y="1"/>
                    <a:pt x="613" y="74"/>
                    <a:pt x="543" y="215"/>
                  </a:cubicBezTo>
                  <a:lnTo>
                    <a:pt x="131" y="917"/>
                  </a:lnTo>
                  <a:cubicBezTo>
                    <a:pt x="0" y="1134"/>
                    <a:pt x="74" y="1408"/>
                    <a:pt x="291" y="1534"/>
                  </a:cubicBezTo>
                  <a:lnTo>
                    <a:pt x="2083" y="2579"/>
                  </a:lnTo>
                  <a:cubicBezTo>
                    <a:pt x="2161" y="2626"/>
                    <a:pt x="2245" y="2648"/>
                    <a:pt x="2327" y="2648"/>
                  </a:cubicBezTo>
                  <a:cubicBezTo>
                    <a:pt x="2474" y="2648"/>
                    <a:pt x="2614" y="2575"/>
                    <a:pt x="2695" y="2436"/>
                  </a:cubicBezTo>
                  <a:lnTo>
                    <a:pt x="3111" y="1733"/>
                  </a:lnTo>
                  <a:cubicBezTo>
                    <a:pt x="3237" y="1516"/>
                    <a:pt x="3168" y="1243"/>
                    <a:pt x="2951" y="1117"/>
                  </a:cubicBezTo>
                  <a:lnTo>
                    <a:pt x="1159" y="67"/>
                  </a:lnTo>
                  <a:cubicBezTo>
                    <a:pt x="1082" y="23"/>
                    <a:pt x="997" y="1"/>
                    <a:pt x="913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9"/>
            <p:cNvSpPr/>
            <p:nvPr/>
          </p:nvSpPr>
          <p:spPr>
            <a:xfrm>
              <a:off x="5064274" y="3783131"/>
              <a:ext cx="2378" cy="16238"/>
            </a:xfrm>
            <a:custGeom>
              <a:avLst/>
              <a:gdLst/>
              <a:ahLst/>
              <a:cxnLst/>
              <a:rect l="l" t="t" r="r" b="b"/>
              <a:pathLst>
                <a:path w="58" h="396" extrusionOk="0">
                  <a:moveTo>
                    <a:pt x="1" y="1"/>
                  </a:moveTo>
                  <a:cubicBezTo>
                    <a:pt x="1" y="18"/>
                    <a:pt x="18" y="53"/>
                    <a:pt x="18" y="70"/>
                  </a:cubicBezTo>
                  <a:cubicBezTo>
                    <a:pt x="57" y="179"/>
                    <a:pt x="40" y="287"/>
                    <a:pt x="1" y="395"/>
                  </a:cubicBezTo>
                  <a:cubicBezTo>
                    <a:pt x="57" y="270"/>
                    <a:pt x="57" y="126"/>
                    <a:pt x="1" y="1"/>
                  </a:cubicBezTo>
                  <a:close/>
                </a:path>
              </a:pathLst>
            </a:custGeom>
            <a:solidFill>
              <a:srgbClr val="FD8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9"/>
            <p:cNvSpPr/>
            <p:nvPr/>
          </p:nvSpPr>
          <p:spPr>
            <a:xfrm>
              <a:off x="4938311" y="3762301"/>
              <a:ext cx="128346" cy="75654"/>
            </a:xfrm>
            <a:custGeom>
              <a:avLst/>
              <a:gdLst/>
              <a:ahLst/>
              <a:cxnLst/>
              <a:rect l="l" t="t" r="r" b="b"/>
              <a:pathLst>
                <a:path w="3130" h="1845" extrusionOk="0">
                  <a:moveTo>
                    <a:pt x="200" y="1"/>
                  </a:moveTo>
                  <a:cubicBezTo>
                    <a:pt x="161" y="1"/>
                    <a:pt x="127" y="18"/>
                    <a:pt x="109" y="36"/>
                  </a:cubicBezTo>
                  <a:lnTo>
                    <a:pt x="75" y="109"/>
                  </a:lnTo>
                  <a:cubicBezTo>
                    <a:pt x="18" y="183"/>
                    <a:pt x="1" y="253"/>
                    <a:pt x="1" y="326"/>
                  </a:cubicBezTo>
                  <a:cubicBezTo>
                    <a:pt x="1" y="491"/>
                    <a:pt x="92" y="634"/>
                    <a:pt x="235" y="726"/>
                  </a:cubicBezTo>
                  <a:lnTo>
                    <a:pt x="400" y="817"/>
                  </a:lnTo>
                  <a:lnTo>
                    <a:pt x="725" y="292"/>
                  </a:lnTo>
                  <a:lnTo>
                    <a:pt x="252" y="1"/>
                  </a:lnTo>
                  <a:close/>
                  <a:moveTo>
                    <a:pt x="2838" y="292"/>
                  </a:moveTo>
                  <a:cubicBezTo>
                    <a:pt x="2804" y="292"/>
                    <a:pt x="2765" y="309"/>
                    <a:pt x="2747" y="344"/>
                  </a:cubicBezTo>
                  <a:lnTo>
                    <a:pt x="2439" y="869"/>
                  </a:lnTo>
                  <a:cubicBezTo>
                    <a:pt x="2370" y="977"/>
                    <a:pt x="2244" y="1051"/>
                    <a:pt x="2114" y="1051"/>
                  </a:cubicBezTo>
                  <a:cubicBezTo>
                    <a:pt x="2044" y="1051"/>
                    <a:pt x="1988" y="1034"/>
                    <a:pt x="1919" y="995"/>
                  </a:cubicBezTo>
                  <a:lnTo>
                    <a:pt x="1897" y="995"/>
                  </a:lnTo>
                  <a:lnTo>
                    <a:pt x="1593" y="1520"/>
                  </a:lnTo>
                  <a:lnTo>
                    <a:pt x="2027" y="1771"/>
                  </a:lnTo>
                  <a:cubicBezTo>
                    <a:pt x="2096" y="1828"/>
                    <a:pt x="2170" y="1845"/>
                    <a:pt x="2261" y="1845"/>
                  </a:cubicBezTo>
                  <a:cubicBezTo>
                    <a:pt x="2405" y="1845"/>
                    <a:pt x="2548" y="1771"/>
                    <a:pt x="2639" y="1628"/>
                  </a:cubicBezTo>
                  <a:lnTo>
                    <a:pt x="3055" y="925"/>
                  </a:lnTo>
                  <a:cubicBezTo>
                    <a:pt x="3055" y="925"/>
                    <a:pt x="3055" y="903"/>
                    <a:pt x="3073" y="903"/>
                  </a:cubicBezTo>
                  <a:cubicBezTo>
                    <a:pt x="3129" y="778"/>
                    <a:pt x="3129" y="634"/>
                    <a:pt x="3073" y="509"/>
                  </a:cubicBezTo>
                  <a:cubicBezTo>
                    <a:pt x="3021" y="417"/>
                    <a:pt x="2964" y="361"/>
                    <a:pt x="2895" y="309"/>
                  </a:cubicBezTo>
                  <a:cubicBezTo>
                    <a:pt x="2873" y="309"/>
                    <a:pt x="2856" y="292"/>
                    <a:pt x="2838" y="292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9"/>
            <p:cNvSpPr/>
            <p:nvPr/>
          </p:nvSpPr>
          <p:spPr>
            <a:xfrm>
              <a:off x="4954671" y="3735649"/>
              <a:ext cx="84552" cy="88981"/>
            </a:xfrm>
            <a:custGeom>
              <a:avLst/>
              <a:gdLst/>
              <a:ahLst/>
              <a:cxnLst/>
              <a:rect l="l" t="t" r="r" b="b"/>
              <a:pathLst>
                <a:path w="2062" h="2170" extrusionOk="0">
                  <a:moveTo>
                    <a:pt x="869" y="0"/>
                  </a:moveTo>
                  <a:lnTo>
                    <a:pt x="1" y="1467"/>
                  </a:lnTo>
                  <a:lnTo>
                    <a:pt x="1194" y="2170"/>
                  </a:lnTo>
                  <a:lnTo>
                    <a:pt x="2062" y="707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9"/>
            <p:cNvSpPr/>
            <p:nvPr/>
          </p:nvSpPr>
          <p:spPr>
            <a:xfrm>
              <a:off x="5003630" y="3803059"/>
              <a:ext cx="12466" cy="21569"/>
            </a:xfrm>
            <a:custGeom>
              <a:avLst/>
              <a:gdLst/>
              <a:ahLst/>
              <a:cxnLst/>
              <a:rect l="l" t="t" r="r" b="b"/>
              <a:pathLst>
                <a:path w="304" h="526" extrusionOk="0">
                  <a:moveTo>
                    <a:pt x="304" y="1"/>
                  </a:moveTo>
                  <a:lnTo>
                    <a:pt x="0" y="526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CE3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9"/>
            <p:cNvSpPr/>
            <p:nvPr/>
          </p:nvSpPr>
          <p:spPr>
            <a:xfrm>
              <a:off x="4954671" y="3774234"/>
              <a:ext cx="61425" cy="50395"/>
            </a:xfrm>
            <a:custGeom>
              <a:avLst/>
              <a:gdLst/>
              <a:ahLst/>
              <a:cxnLst/>
              <a:rect l="l" t="t" r="r" b="b"/>
              <a:pathLst>
                <a:path w="1498" h="1229" extrusionOk="0">
                  <a:moveTo>
                    <a:pt x="326" y="1"/>
                  </a:moveTo>
                  <a:lnTo>
                    <a:pt x="1" y="526"/>
                  </a:lnTo>
                  <a:lnTo>
                    <a:pt x="1194" y="1229"/>
                  </a:lnTo>
                  <a:lnTo>
                    <a:pt x="1498" y="704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9"/>
            <p:cNvSpPr/>
            <p:nvPr/>
          </p:nvSpPr>
          <p:spPr>
            <a:xfrm>
              <a:off x="4976936" y="3762753"/>
              <a:ext cx="40062" cy="35264"/>
            </a:xfrm>
            <a:custGeom>
              <a:avLst/>
              <a:gdLst/>
              <a:ahLst/>
              <a:cxnLst/>
              <a:rect l="l" t="t" r="r" b="b"/>
              <a:pathLst>
                <a:path w="977" h="860" extrusionOk="0">
                  <a:moveTo>
                    <a:pt x="484" y="1"/>
                  </a:moveTo>
                  <a:cubicBezTo>
                    <a:pt x="339" y="1"/>
                    <a:pt x="198" y="76"/>
                    <a:pt x="126" y="207"/>
                  </a:cubicBezTo>
                  <a:cubicBezTo>
                    <a:pt x="0" y="406"/>
                    <a:pt x="70" y="676"/>
                    <a:pt x="269" y="806"/>
                  </a:cubicBezTo>
                  <a:cubicBezTo>
                    <a:pt x="335" y="842"/>
                    <a:pt x="409" y="859"/>
                    <a:pt x="482" y="859"/>
                  </a:cubicBezTo>
                  <a:cubicBezTo>
                    <a:pt x="629" y="859"/>
                    <a:pt x="774" y="786"/>
                    <a:pt x="846" y="641"/>
                  </a:cubicBezTo>
                  <a:cubicBezTo>
                    <a:pt x="977" y="441"/>
                    <a:pt x="903" y="190"/>
                    <a:pt x="703" y="64"/>
                  </a:cubicBezTo>
                  <a:cubicBezTo>
                    <a:pt x="635" y="21"/>
                    <a:pt x="559" y="1"/>
                    <a:pt x="484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9"/>
            <p:cNvSpPr/>
            <p:nvPr/>
          </p:nvSpPr>
          <p:spPr>
            <a:xfrm>
              <a:off x="4933882" y="3727243"/>
              <a:ext cx="137203" cy="113051"/>
            </a:xfrm>
            <a:custGeom>
              <a:avLst/>
              <a:gdLst/>
              <a:ahLst/>
              <a:cxnLst/>
              <a:rect l="l" t="t" r="r" b="b"/>
              <a:pathLst>
                <a:path w="3346" h="2757" extrusionOk="0">
                  <a:moveTo>
                    <a:pt x="977" y="97"/>
                  </a:moveTo>
                  <a:cubicBezTo>
                    <a:pt x="1050" y="97"/>
                    <a:pt x="1120" y="114"/>
                    <a:pt x="1176" y="153"/>
                  </a:cubicBezTo>
                  <a:lnTo>
                    <a:pt x="1319" y="223"/>
                  </a:lnTo>
                  <a:lnTo>
                    <a:pt x="486" y="1615"/>
                  </a:lnTo>
                  <a:lnTo>
                    <a:pt x="360" y="1542"/>
                  </a:lnTo>
                  <a:cubicBezTo>
                    <a:pt x="161" y="1416"/>
                    <a:pt x="109" y="1181"/>
                    <a:pt x="217" y="982"/>
                  </a:cubicBezTo>
                  <a:lnTo>
                    <a:pt x="634" y="279"/>
                  </a:lnTo>
                  <a:cubicBezTo>
                    <a:pt x="703" y="153"/>
                    <a:pt x="833" y="97"/>
                    <a:pt x="977" y="97"/>
                  </a:cubicBezTo>
                  <a:close/>
                  <a:moveTo>
                    <a:pt x="1393" y="279"/>
                  </a:moveTo>
                  <a:lnTo>
                    <a:pt x="2061" y="674"/>
                  </a:lnTo>
                  <a:lnTo>
                    <a:pt x="2495" y="930"/>
                  </a:lnTo>
                  <a:lnTo>
                    <a:pt x="1679" y="2322"/>
                  </a:lnTo>
                  <a:lnTo>
                    <a:pt x="1176" y="2014"/>
                  </a:lnTo>
                  <a:lnTo>
                    <a:pt x="577" y="1672"/>
                  </a:lnTo>
                  <a:lnTo>
                    <a:pt x="1393" y="279"/>
                  </a:lnTo>
                  <a:close/>
                  <a:moveTo>
                    <a:pt x="2586" y="982"/>
                  </a:moveTo>
                  <a:lnTo>
                    <a:pt x="2964" y="1199"/>
                  </a:lnTo>
                  <a:cubicBezTo>
                    <a:pt x="3163" y="1325"/>
                    <a:pt x="3237" y="1563"/>
                    <a:pt x="3129" y="1758"/>
                  </a:cubicBezTo>
                  <a:lnTo>
                    <a:pt x="2712" y="2466"/>
                  </a:lnTo>
                  <a:cubicBezTo>
                    <a:pt x="2656" y="2557"/>
                    <a:pt x="2569" y="2609"/>
                    <a:pt x="2460" y="2648"/>
                  </a:cubicBezTo>
                  <a:cubicBezTo>
                    <a:pt x="2434" y="2652"/>
                    <a:pt x="2407" y="2654"/>
                    <a:pt x="2381" y="2654"/>
                  </a:cubicBezTo>
                  <a:cubicBezTo>
                    <a:pt x="2300" y="2654"/>
                    <a:pt x="2221" y="2634"/>
                    <a:pt x="2152" y="2591"/>
                  </a:cubicBezTo>
                  <a:lnTo>
                    <a:pt x="1753" y="2357"/>
                  </a:lnTo>
                  <a:lnTo>
                    <a:pt x="2586" y="982"/>
                  </a:lnTo>
                  <a:close/>
                  <a:moveTo>
                    <a:pt x="980" y="0"/>
                  </a:moveTo>
                  <a:cubicBezTo>
                    <a:pt x="808" y="0"/>
                    <a:pt x="639" y="83"/>
                    <a:pt x="543" y="240"/>
                  </a:cubicBezTo>
                  <a:lnTo>
                    <a:pt x="126" y="947"/>
                  </a:lnTo>
                  <a:cubicBezTo>
                    <a:pt x="0" y="1181"/>
                    <a:pt x="74" y="1472"/>
                    <a:pt x="308" y="1615"/>
                  </a:cubicBezTo>
                  <a:lnTo>
                    <a:pt x="486" y="1724"/>
                  </a:lnTo>
                  <a:lnTo>
                    <a:pt x="1679" y="2409"/>
                  </a:lnTo>
                  <a:lnTo>
                    <a:pt x="2096" y="2683"/>
                  </a:lnTo>
                  <a:cubicBezTo>
                    <a:pt x="2187" y="2717"/>
                    <a:pt x="2278" y="2756"/>
                    <a:pt x="2369" y="2756"/>
                  </a:cubicBezTo>
                  <a:cubicBezTo>
                    <a:pt x="2404" y="2756"/>
                    <a:pt x="2439" y="2735"/>
                    <a:pt x="2478" y="2735"/>
                  </a:cubicBezTo>
                  <a:cubicBezTo>
                    <a:pt x="2604" y="2700"/>
                    <a:pt x="2712" y="2626"/>
                    <a:pt x="2786" y="2500"/>
                  </a:cubicBezTo>
                  <a:lnTo>
                    <a:pt x="3198" y="1797"/>
                  </a:lnTo>
                  <a:cubicBezTo>
                    <a:pt x="3346" y="1563"/>
                    <a:pt x="3254" y="1272"/>
                    <a:pt x="3020" y="1129"/>
                  </a:cubicBezTo>
                  <a:lnTo>
                    <a:pt x="2586" y="873"/>
                  </a:lnTo>
                  <a:lnTo>
                    <a:pt x="1410" y="170"/>
                  </a:lnTo>
                  <a:lnTo>
                    <a:pt x="1228" y="62"/>
                  </a:lnTo>
                  <a:cubicBezTo>
                    <a:pt x="1151" y="20"/>
                    <a:pt x="1065" y="0"/>
                    <a:pt x="98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9"/>
            <p:cNvSpPr/>
            <p:nvPr/>
          </p:nvSpPr>
          <p:spPr>
            <a:xfrm>
              <a:off x="4976936" y="3760907"/>
              <a:ext cx="42194" cy="38463"/>
            </a:xfrm>
            <a:custGeom>
              <a:avLst/>
              <a:gdLst/>
              <a:ahLst/>
              <a:cxnLst/>
              <a:rect l="l" t="t" r="r" b="b"/>
              <a:pathLst>
                <a:path w="1029" h="938" extrusionOk="0">
                  <a:moveTo>
                    <a:pt x="501" y="93"/>
                  </a:moveTo>
                  <a:cubicBezTo>
                    <a:pt x="564" y="93"/>
                    <a:pt x="628" y="109"/>
                    <a:pt x="686" y="143"/>
                  </a:cubicBezTo>
                  <a:cubicBezTo>
                    <a:pt x="868" y="252"/>
                    <a:pt x="920" y="486"/>
                    <a:pt x="812" y="668"/>
                  </a:cubicBezTo>
                  <a:cubicBezTo>
                    <a:pt x="760" y="760"/>
                    <a:pt x="686" y="812"/>
                    <a:pt x="577" y="851"/>
                  </a:cubicBezTo>
                  <a:cubicBezTo>
                    <a:pt x="555" y="855"/>
                    <a:pt x="531" y="857"/>
                    <a:pt x="507" y="857"/>
                  </a:cubicBezTo>
                  <a:cubicBezTo>
                    <a:pt x="434" y="857"/>
                    <a:pt x="355" y="837"/>
                    <a:pt x="287" y="794"/>
                  </a:cubicBezTo>
                  <a:cubicBezTo>
                    <a:pt x="109" y="703"/>
                    <a:pt x="52" y="469"/>
                    <a:pt x="161" y="287"/>
                  </a:cubicBezTo>
                  <a:cubicBezTo>
                    <a:pt x="235" y="166"/>
                    <a:pt x="367" y="93"/>
                    <a:pt x="501" y="93"/>
                  </a:cubicBezTo>
                  <a:close/>
                  <a:moveTo>
                    <a:pt x="491" y="1"/>
                  </a:moveTo>
                  <a:cubicBezTo>
                    <a:pt x="331" y="1"/>
                    <a:pt x="174" y="89"/>
                    <a:pt x="87" y="235"/>
                  </a:cubicBezTo>
                  <a:cubicBezTo>
                    <a:pt x="18" y="343"/>
                    <a:pt x="0" y="469"/>
                    <a:pt x="35" y="595"/>
                  </a:cubicBezTo>
                  <a:cubicBezTo>
                    <a:pt x="52" y="721"/>
                    <a:pt x="144" y="812"/>
                    <a:pt x="252" y="885"/>
                  </a:cubicBezTo>
                  <a:cubicBezTo>
                    <a:pt x="326" y="920"/>
                    <a:pt x="395" y="937"/>
                    <a:pt x="486" y="937"/>
                  </a:cubicBezTo>
                  <a:lnTo>
                    <a:pt x="612" y="937"/>
                  </a:lnTo>
                  <a:cubicBezTo>
                    <a:pt x="721" y="903"/>
                    <a:pt x="829" y="829"/>
                    <a:pt x="903" y="721"/>
                  </a:cubicBezTo>
                  <a:cubicBezTo>
                    <a:pt x="1029" y="486"/>
                    <a:pt x="955" y="200"/>
                    <a:pt x="721" y="70"/>
                  </a:cubicBezTo>
                  <a:cubicBezTo>
                    <a:pt x="649" y="22"/>
                    <a:pt x="569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5" name="Google Shape;2745;p49"/>
          <p:cNvGrpSpPr/>
          <p:nvPr/>
        </p:nvGrpSpPr>
        <p:grpSpPr>
          <a:xfrm>
            <a:off x="7771779" y="3221069"/>
            <a:ext cx="1084368" cy="912312"/>
            <a:chOff x="6660302" y="3508981"/>
            <a:chExt cx="426329" cy="358712"/>
          </a:xfrm>
        </p:grpSpPr>
        <p:sp>
          <p:nvSpPr>
            <p:cNvPr id="2746" name="Google Shape;2746;p49"/>
            <p:cNvSpPr/>
            <p:nvPr/>
          </p:nvSpPr>
          <p:spPr>
            <a:xfrm>
              <a:off x="6660302" y="3508981"/>
              <a:ext cx="426329" cy="358712"/>
            </a:xfrm>
            <a:custGeom>
              <a:avLst/>
              <a:gdLst/>
              <a:ahLst/>
              <a:cxnLst/>
              <a:rect l="l" t="t" r="r" b="b"/>
              <a:pathLst>
                <a:path w="10397" h="8748" extrusionOk="0">
                  <a:moveTo>
                    <a:pt x="8323" y="1"/>
                  </a:moveTo>
                  <a:cubicBezTo>
                    <a:pt x="8279" y="1"/>
                    <a:pt x="8235" y="5"/>
                    <a:pt x="8192" y="14"/>
                  </a:cubicBezTo>
                  <a:lnTo>
                    <a:pt x="525" y="1897"/>
                  </a:lnTo>
                  <a:cubicBezTo>
                    <a:pt x="360" y="1931"/>
                    <a:pt x="217" y="2040"/>
                    <a:pt x="126" y="2200"/>
                  </a:cubicBezTo>
                  <a:cubicBezTo>
                    <a:pt x="35" y="2348"/>
                    <a:pt x="0" y="2526"/>
                    <a:pt x="57" y="2691"/>
                  </a:cubicBezTo>
                  <a:lnTo>
                    <a:pt x="1410" y="8240"/>
                  </a:lnTo>
                  <a:cubicBezTo>
                    <a:pt x="1467" y="8422"/>
                    <a:pt x="1575" y="8583"/>
                    <a:pt x="1736" y="8674"/>
                  </a:cubicBezTo>
                  <a:cubicBezTo>
                    <a:pt x="1827" y="8708"/>
                    <a:pt x="1935" y="8748"/>
                    <a:pt x="2044" y="8748"/>
                  </a:cubicBezTo>
                  <a:cubicBezTo>
                    <a:pt x="2096" y="8748"/>
                    <a:pt x="2152" y="8748"/>
                    <a:pt x="2204" y="8730"/>
                  </a:cubicBezTo>
                  <a:lnTo>
                    <a:pt x="9854" y="6847"/>
                  </a:lnTo>
                  <a:cubicBezTo>
                    <a:pt x="10036" y="6812"/>
                    <a:pt x="10179" y="6704"/>
                    <a:pt x="10270" y="6561"/>
                  </a:cubicBezTo>
                  <a:cubicBezTo>
                    <a:pt x="10361" y="6413"/>
                    <a:pt x="10379" y="6235"/>
                    <a:pt x="10340" y="6053"/>
                  </a:cubicBezTo>
                  <a:lnTo>
                    <a:pt x="9454" y="2491"/>
                  </a:lnTo>
                  <a:lnTo>
                    <a:pt x="10214" y="1116"/>
                  </a:lnTo>
                  <a:cubicBezTo>
                    <a:pt x="10396" y="790"/>
                    <a:pt x="10288" y="413"/>
                    <a:pt x="9979" y="248"/>
                  </a:cubicBezTo>
                  <a:lnTo>
                    <a:pt x="9854" y="178"/>
                  </a:lnTo>
                  <a:cubicBezTo>
                    <a:pt x="9763" y="122"/>
                    <a:pt x="9654" y="105"/>
                    <a:pt x="9563" y="105"/>
                  </a:cubicBezTo>
                  <a:cubicBezTo>
                    <a:pt x="9329" y="105"/>
                    <a:pt x="9112" y="231"/>
                    <a:pt x="9003" y="430"/>
                  </a:cubicBezTo>
                  <a:lnTo>
                    <a:pt x="8969" y="486"/>
                  </a:lnTo>
                  <a:cubicBezTo>
                    <a:pt x="8930" y="339"/>
                    <a:pt x="8843" y="231"/>
                    <a:pt x="8734" y="139"/>
                  </a:cubicBezTo>
                  <a:cubicBezTo>
                    <a:pt x="8609" y="44"/>
                    <a:pt x="8464" y="1"/>
                    <a:pt x="8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9"/>
            <p:cNvSpPr/>
            <p:nvPr/>
          </p:nvSpPr>
          <p:spPr>
            <a:xfrm>
              <a:off x="6678794" y="3527761"/>
              <a:ext cx="388604" cy="321889"/>
            </a:xfrm>
            <a:custGeom>
              <a:avLst/>
              <a:gdLst/>
              <a:ahLst/>
              <a:cxnLst/>
              <a:rect l="l" t="t" r="r" b="b"/>
              <a:pathLst>
                <a:path w="9477" h="7850" extrusionOk="0">
                  <a:moveTo>
                    <a:pt x="7894" y="0"/>
                  </a:moveTo>
                  <a:cubicBezTo>
                    <a:pt x="7878" y="0"/>
                    <a:pt x="7863" y="2"/>
                    <a:pt x="7849" y="7"/>
                  </a:cubicBezTo>
                  <a:lnTo>
                    <a:pt x="183" y="1890"/>
                  </a:lnTo>
                  <a:cubicBezTo>
                    <a:pt x="74" y="1907"/>
                    <a:pt x="0" y="2016"/>
                    <a:pt x="40" y="2124"/>
                  </a:cubicBezTo>
                  <a:lnTo>
                    <a:pt x="1393" y="7691"/>
                  </a:lnTo>
                  <a:cubicBezTo>
                    <a:pt x="1411" y="7747"/>
                    <a:pt x="1450" y="7799"/>
                    <a:pt x="1502" y="7817"/>
                  </a:cubicBezTo>
                  <a:cubicBezTo>
                    <a:pt x="1523" y="7840"/>
                    <a:pt x="1551" y="7849"/>
                    <a:pt x="1582" y="7849"/>
                  </a:cubicBezTo>
                  <a:cubicBezTo>
                    <a:pt x="1603" y="7849"/>
                    <a:pt x="1624" y="7845"/>
                    <a:pt x="1645" y="7838"/>
                  </a:cubicBezTo>
                  <a:lnTo>
                    <a:pt x="9294" y="5973"/>
                  </a:lnTo>
                  <a:cubicBezTo>
                    <a:pt x="9403" y="5938"/>
                    <a:pt x="9476" y="5829"/>
                    <a:pt x="9455" y="5721"/>
                  </a:cubicBezTo>
                  <a:lnTo>
                    <a:pt x="8084" y="154"/>
                  </a:lnTo>
                  <a:cubicBezTo>
                    <a:pt x="8084" y="115"/>
                    <a:pt x="8045" y="63"/>
                    <a:pt x="8010" y="46"/>
                  </a:cubicBezTo>
                  <a:cubicBezTo>
                    <a:pt x="7984" y="17"/>
                    <a:pt x="7938" y="0"/>
                    <a:pt x="7894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9"/>
            <p:cNvSpPr/>
            <p:nvPr/>
          </p:nvSpPr>
          <p:spPr>
            <a:xfrm>
              <a:off x="6731443" y="3705922"/>
              <a:ext cx="10374" cy="7504"/>
            </a:xfrm>
            <a:custGeom>
              <a:avLst/>
              <a:gdLst/>
              <a:ahLst/>
              <a:cxnLst/>
              <a:rect l="l" t="t" r="r" b="b"/>
              <a:pathLst>
                <a:path w="253" h="183" extrusionOk="0">
                  <a:moveTo>
                    <a:pt x="218" y="131"/>
                  </a:moveTo>
                  <a:cubicBezTo>
                    <a:pt x="235" y="148"/>
                    <a:pt x="235" y="165"/>
                    <a:pt x="252" y="183"/>
                  </a:cubicBezTo>
                  <a:cubicBezTo>
                    <a:pt x="235" y="165"/>
                    <a:pt x="235" y="148"/>
                    <a:pt x="218" y="13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92" y="22"/>
                    <a:pt x="127" y="40"/>
                  </a:cubicBezTo>
                  <a:lnTo>
                    <a:pt x="127" y="40"/>
                  </a:lnTo>
                  <a:lnTo>
                    <a:pt x="127" y="40"/>
                  </a:lnTo>
                  <a:cubicBezTo>
                    <a:pt x="92" y="22"/>
                    <a:pt x="57" y="1"/>
                    <a:pt x="1" y="1"/>
                  </a:cubicBezTo>
                  <a:close/>
                </a:path>
              </a:pathLst>
            </a:custGeom>
            <a:solidFill>
              <a:srgbClr val="00A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9"/>
            <p:cNvSpPr/>
            <p:nvPr/>
          </p:nvSpPr>
          <p:spPr>
            <a:xfrm>
              <a:off x="6706185" y="3629614"/>
              <a:ext cx="18739" cy="21569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218" y="0"/>
                  </a:moveTo>
                  <a:lnTo>
                    <a:pt x="218" y="0"/>
                  </a:lnTo>
                  <a:cubicBezTo>
                    <a:pt x="239" y="109"/>
                    <a:pt x="218" y="235"/>
                    <a:pt x="148" y="326"/>
                  </a:cubicBezTo>
                  <a:cubicBezTo>
                    <a:pt x="109" y="382"/>
                    <a:pt x="74" y="434"/>
                    <a:pt x="1" y="491"/>
                  </a:cubicBezTo>
                  <a:cubicBezTo>
                    <a:pt x="57" y="508"/>
                    <a:pt x="92" y="525"/>
                    <a:pt x="148" y="525"/>
                  </a:cubicBezTo>
                  <a:lnTo>
                    <a:pt x="218" y="525"/>
                  </a:lnTo>
                  <a:cubicBezTo>
                    <a:pt x="365" y="491"/>
                    <a:pt x="456" y="343"/>
                    <a:pt x="417" y="200"/>
                  </a:cubicBezTo>
                  <a:cubicBezTo>
                    <a:pt x="382" y="91"/>
                    <a:pt x="309" y="18"/>
                    <a:pt x="218" y="0"/>
                  </a:cubicBezTo>
                  <a:close/>
                </a:path>
              </a:pathLst>
            </a:custGeom>
            <a:solidFill>
              <a:srgbClr val="00A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9"/>
            <p:cNvSpPr/>
            <p:nvPr/>
          </p:nvSpPr>
          <p:spPr>
            <a:xfrm>
              <a:off x="6738209" y="3757176"/>
              <a:ext cx="17837" cy="21569"/>
            </a:xfrm>
            <a:custGeom>
              <a:avLst/>
              <a:gdLst/>
              <a:ahLst/>
              <a:cxnLst/>
              <a:rect l="l" t="t" r="r" b="b"/>
              <a:pathLst>
                <a:path w="435" h="526" extrusionOk="0">
                  <a:moveTo>
                    <a:pt x="218" y="0"/>
                  </a:moveTo>
                  <a:cubicBezTo>
                    <a:pt x="218" y="109"/>
                    <a:pt x="196" y="234"/>
                    <a:pt x="144" y="326"/>
                  </a:cubicBezTo>
                  <a:cubicBezTo>
                    <a:pt x="109" y="399"/>
                    <a:pt x="53" y="451"/>
                    <a:pt x="1" y="486"/>
                  </a:cubicBezTo>
                  <a:cubicBezTo>
                    <a:pt x="35" y="508"/>
                    <a:pt x="87" y="525"/>
                    <a:pt x="126" y="525"/>
                  </a:cubicBezTo>
                  <a:lnTo>
                    <a:pt x="196" y="525"/>
                  </a:lnTo>
                  <a:cubicBezTo>
                    <a:pt x="343" y="486"/>
                    <a:pt x="435" y="343"/>
                    <a:pt x="395" y="200"/>
                  </a:cubicBezTo>
                  <a:cubicBezTo>
                    <a:pt x="361" y="91"/>
                    <a:pt x="287" y="18"/>
                    <a:pt x="218" y="0"/>
                  </a:cubicBezTo>
                  <a:close/>
                </a:path>
              </a:pathLst>
            </a:custGeom>
            <a:solidFill>
              <a:srgbClr val="00A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9"/>
            <p:cNvSpPr/>
            <p:nvPr/>
          </p:nvSpPr>
          <p:spPr>
            <a:xfrm>
              <a:off x="6736610" y="3548140"/>
              <a:ext cx="294293" cy="263867"/>
            </a:xfrm>
            <a:custGeom>
              <a:avLst/>
              <a:gdLst/>
              <a:ahLst/>
              <a:cxnLst/>
              <a:rect l="l" t="t" r="r" b="b"/>
              <a:pathLst>
                <a:path w="7177" h="6435" extrusionOk="0">
                  <a:moveTo>
                    <a:pt x="6201" y="0"/>
                  </a:moveTo>
                  <a:lnTo>
                    <a:pt x="126" y="1484"/>
                  </a:lnTo>
                  <a:cubicBezTo>
                    <a:pt x="92" y="1501"/>
                    <a:pt x="57" y="1519"/>
                    <a:pt x="40" y="1553"/>
                  </a:cubicBezTo>
                  <a:cubicBezTo>
                    <a:pt x="18" y="1592"/>
                    <a:pt x="1" y="1627"/>
                    <a:pt x="18" y="1662"/>
                  </a:cubicBezTo>
                  <a:lnTo>
                    <a:pt x="1176" y="6434"/>
                  </a:lnTo>
                  <a:cubicBezTo>
                    <a:pt x="1519" y="6291"/>
                    <a:pt x="1862" y="6183"/>
                    <a:pt x="2226" y="6109"/>
                  </a:cubicBezTo>
                  <a:cubicBezTo>
                    <a:pt x="3580" y="5766"/>
                    <a:pt x="4955" y="5532"/>
                    <a:pt x="6309" y="5172"/>
                  </a:cubicBezTo>
                  <a:cubicBezTo>
                    <a:pt x="6908" y="5007"/>
                    <a:pt x="7177" y="4755"/>
                    <a:pt x="6943" y="3688"/>
                  </a:cubicBezTo>
                  <a:cubicBezTo>
                    <a:pt x="6817" y="3180"/>
                    <a:pt x="6726" y="2747"/>
                    <a:pt x="6635" y="2386"/>
                  </a:cubicBezTo>
                  <a:lnTo>
                    <a:pt x="6331" y="2946"/>
                  </a:lnTo>
                  <a:cubicBezTo>
                    <a:pt x="6348" y="2946"/>
                    <a:pt x="6348" y="2963"/>
                    <a:pt x="6348" y="2981"/>
                  </a:cubicBezTo>
                  <a:cubicBezTo>
                    <a:pt x="6348" y="3003"/>
                    <a:pt x="6331" y="3020"/>
                    <a:pt x="6331" y="3037"/>
                  </a:cubicBezTo>
                  <a:lnTo>
                    <a:pt x="6309" y="3055"/>
                  </a:lnTo>
                  <a:lnTo>
                    <a:pt x="5697" y="4213"/>
                  </a:lnTo>
                  <a:lnTo>
                    <a:pt x="5463" y="4608"/>
                  </a:lnTo>
                  <a:lnTo>
                    <a:pt x="5463" y="4630"/>
                  </a:lnTo>
                  <a:cubicBezTo>
                    <a:pt x="5424" y="4682"/>
                    <a:pt x="5372" y="4716"/>
                    <a:pt x="5298" y="4716"/>
                  </a:cubicBezTo>
                  <a:lnTo>
                    <a:pt x="4921" y="5081"/>
                  </a:lnTo>
                  <a:lnTo>
                    <a:pt x="4704" y="5280"/>
                  </a:lnTo>
                  <a:lnTo>
                    <a:pt x="4773" y="4990"/>
                  </a:lnTo>
                  <a:lnTo>
                    <a:pt x="4864" y="4482"/>
                  </a:lnTo>
                  <a:lnTo>
                    <a:pt x="4882" y="4482"/>
                  </a:lnTo>
                  <a:cubicBezTo>
                    <a:pt x="4864" y="4447"/>
                    <a:pt x="4847" y="4413"/>
                    <a:pt x="4847" y="4374"/>
                  </a:cubicBezTo>
                  <a:cubicBezTo>
                    <a:pt x="4847" y="4339"/>
                    <a:pt x="4864" y="4304"/>
                    <a:pt x="4882" y="4282"/>
                  </a:cubicBezTo>
                  <a:lnTo>
                    <a:pt x="5029" y="3996"/>
                  </a:lnTo>
                  <a:lnTo>
                    <a:pt x="5750" y="2729"/>
                  </a:lnTo>
                  <a:cubicBezTo>
                    <a:pt x="5767" y="2694"/>
                    <a:pt x="5806" y="2677"/>
                    <a:pt x="5858" y="2655"/>
                  </a:cubicBezTo>
                  <a:lnTo>
                    <a:pt x="6023" y="2369"/>
                  </a:lnTo>
                  <a:lnTo>
                    <a:pt x="6457" y="1592"/>
                  </a:lnTo>
                  <a:cubicBezTo>
                    <a:pt x="6201" y="451"/>
                    <a:pt x="6166" y="252"/>
                    <a:pt x="6240" y="0"/>
                  </a:cubicBezTo>
                  <a:close/>
                </a:path>
              </a:pathLst>
            </a:custGeom>
            <a:solidFill>
              <a:srgbClr val="B3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9"/>
            <p:cNvSpPr/>
            <p:nvPr/>
          </p:nvSpPr>
          <p:spPr>
            <a:xfrm>
              <a:off x="6825547" y="3607390"/>
              <a:ext cx="109852" cy="56136"/>
            </a:xfrm>
            <a:custGeom>
              <a:avLst/>
              <a:gdLst/>
              <a:ahLst/>
              <a:cxnLst/>
              <a:rect l="l" t="t" r="r" b="b"/>
              <a:pathLst>
                <a:path w="2679" h="1369" extrusionOk="0">
                  <a:moveTo>
                    <a:pt x="2166" y="119"/>
                  </a:moveTo>
                  <a:cubicBezTo>
                    <a:pt x="2232" y="119"/>
                    <a:pt x="2297" y="140"/>
                    <a:pt x="2353" y="182"/>
                  </a:cubicBezTo>
                  <a:cubicBezTo>
                    <a:pt x="2444" y="217"/>
                    <a:pt x="2496" y="308"/>
                    <a:pt x="2513" y="399"/>
                  </a:cubicBezTo>
                  <a:cubicBezTo>
                    <a:pt x="2570" y="581"/>
                    <a:pt x="2444" y="777"/>
                    <a:pt x="2262" y="816"/>
                  </a:cubicBezTo>
                  <a:cubicBezTo>
                    <a:pt x="2231" y="824"/>
                    <a:pt x="2200" y="827"/>
                    <a:pt x="2171" y="827"/>
                  </a:cubicBezTo>
                  <a:cubicBezTo>
                    <a:pt x="2010" y="827"/>
                    <a:pt x="1875" y="714"/>
                    <a:pt x="1828" y="560"/>
                  </a:cubicBezTo>
                  <a:cubicBezTo>
                    <a:pt x="1810" y="473"/>
                    <a:pt x="1828" y="382"/>
                    <a:pt x="1884" y="291"/>
                  </a:cubicBezTo>
                  <a:cubicBezTo>
                    <a:pt x="1919" y="217"/>
                    <a:pt x="2010" y="165"/>
                    <a:pt x="2101" y="126"/>
                  </a:cubicBezTo>
                  <a:cubicBezTo>
                    <a:pt x="2122" y="121"/>
                    <a:pt x="2144" y="119"/>
                    <a:pt x="2166" y="119"/>
                  </a:cubicBezTo>
                  <a:close/>
                  <a:moveTo>
                    <a:pt x="473" y="536"/>
                  </a:moveTo>
                  <a:cubicBezTo>
                    <a:pt x="642" y="536"/>
                    <a:pt x="785" y="641"/>
                    <a:pt x="834" y="816"/>
                  </a:cubicBezTo>
                  <a:cubicBezTo>
                    <a:pt x="851" y="907"/>
                    <a:pt x="834" y="993"/>
                    <a:pt x="799" y="1067"/>
                  </a:cubicBezTo>
                  <a:cubicBezTo>
                    <a:pt x="743" y="1158"/>
                    <a:pt x="669" y="1210"/>
                    <a:pt x="582" y="1232"/>
                  </a:cubicBezTo>
                  <a:cubicBezTo>
                    <a:pt x="552" y="1240"/>
                    <a:pt x="521" y="1244"/>
                    <a:pt x="492" y="1244"/>
                  </a:cubicBezTo>
                  <a:cubicBezTo>
                    <a:pt x="330" y="1244"/>
                    <a:pt x="193" y="1130"/>
                    <a:pt x="148" y="976"/>
                  </a:cubicBezTo>
                  <a:cubicBezTo>
                    <a:pt x="127" y="885"/>
                    <a:pt x="148" y="798"/>
                    <a:pt x="183" y="707"/>
                  </a:cubicBezTo>
                  <a:lnTo>
                    <a:pt x="292" y="599"/>
                  </a:lnTo>
                  <a:cubicBezTo>
                    <a:pt x="326" y="581"/>
                    <a:pt x="365" y="560"/>
                    <a:pt x="400" y="542"/>
                  </a:cubicBezTo>
                  <a:cubicBezTo>
                    <a:pt x="425" y="538"/>
                    <a:pt x="449" y="536"/>
                    <a:pt x="473" y="536"/>
                  </a:cubicBezTo>
                  <a:close/>
                  <a:moveTo>
                    <a:pt x="2187" y="0"/>
                  </a:moveTo>
                  <a:cubicBezTo>
                    <a:pt x="2145" y="0"/>
                    <a:pt x="2103" y="6"/>
                    <a:pt x="2062" y="17"/>
                  </a:cubicBezTo>
                  <a:cubicBezTo>
                    <a:pt x="1936" y="56"/>
                    <a:pt x="1828" y="126"/>
                    <a:pt x="1776" y="234"/>
                  </a:cubicBezTo>
                  <a:cubicBezTo>
                    <a:pt x="1737" y="291"/>
                    <a:pt x="1719" y="343"/>
                    <a:pt x="1702" y="416"/>
                  </a:cubicBezTo>
                  <a:cubicBezTo>
                    <a:pt x="1638" y="392"/>
                    <a:pt x="1548" y="365"/>
                    <a:pt x="1437" y="365"/>
                  </a:cubicBezTo>
                  <a:cubicBezTo>
                    <a:pt x="1390" y="365"/>
                    <a:pt x="1339" y="370"/>
                    <a:pt x="1285" y="382"/>
                  </a:cubicBezTo>
                  <a:cubicBezTo>
                    <a:pt x="1086" y="416"/>
                    <a:pt x="960" y="525"/>
                    <a:pt x="869" y="616"/>
                  </a:cubicBezTo>
                  <a:cubicBezTo>
                    <a:pt x="784" y="487"/>
                    <a:pt x="644" y="417"/>
                    <a:pt x="502" y="417"/>
                  </a:cubicBezTo>
                  <a:cubicBezTo>
                    <a:pt x="462" y="417"/>
                    <a:pt x="422" y="422"/>
                    <a:pt x="383" y="434"/>
                  </a:cubicBezTo>
                  <a:cubicBezTo>
                    <a:pt x="257" y="451"/>
                    <a:pt x="148" y="542"/>
                    <a:pt x="92" y="651"/>
                  </a:cubicBezTo>
                  <a:cubicBezTo>
                    <a:pt x="18" y="759"/>
                    <a:pt x="1" y="885"/>
                    <a:pt x="40" y="993"/>
                  </a:cubicBezTo>
                  <a:cubicBezTo>
                    <a:pt x="85" y="1230"/>
                    <a:pt x="279" y="1369"/>
                    <a:pt x="496" y="1369"/>
                  </a:cubicBezTo>
                  <a:cubicBezTo>
                    <a:pt x="530" y="1369"/>
                    <a:pt x="565" y="1365"/>
                    <a:pt x="600" y="1358"/>
                  </a:cubicBezTo>
                  <a:cubicBezTo>
                    <a:pt x="652" y="1341"/>
                    <a:pt x="708" y="1319"/>
                    <a:pt x="760" y="1284"/>
                  </a:cubicBezTo>
                  <a:cubicBezTo>
                    <a:pt x="817" y="1249"/>
                    <a:pt x="851" y="1193"/>
                    <a:pt x="886" y="1141"/>
                  </a:cubicBezTo>
                  <a:cubicBezTo>
                    <a:pt x="960" y="1033"/>
                    <a:pt x="977" y="907"/>
                    <a:pt x="960" y="777"/>
                  </a:cubicBezTo>
                  <a:cubicBezTo>
                    <a:pt x="943" y="759"/>
                    <a:pt x="943" y="742"/>
                    <a:pt x="943" y="724"/>
                  </a:cubicBezTo>
                  <a:cubicBezTo>
                    <a:pt x="995" y="651"/>
                    <a:pt x="1125" y="542"/>
                    <a:pt x="1320" y="508"/>
                  </a:cubicBezTo>
                  <a:cubicBezTo>
                    <a:pt x="1368" y="497"/>
                    <a:pt x="1415" y="493"/>
                    <a:pt x="1458" y="493"/>
                  </a:cubicBezTo>
                  <a:cubicBezTo>
                    <a:pt x="1563" y="493"/>
                    <a:pt x="1650" y="518"/>
                    <a:pt x="1702" y="542"/>
                  </a:cubicBezTo>
                  <a:cubicBezTo>
                    <a:pt x="1702" y="560"/>
                    <a:pt x="1719" y="581"/>
                    <a:pt x="1719" y="599"/>
                  </a:cubicBezTo>
                  <a:cubicBezTo>
                    <a:pt x="1768" y="816"/>
                    <a:pt x="1962" y="952"/>
                    <a:pt x="2187" y="952"/>
                  </a:cubicBezTo>
                  <a:cubicBezTo>
                    <a:pt x="2223" y="952"/>
                    <a:pt x="2259" y="949"/>
                    <a:pt x="2296" y="941"/>
                  </a:cubicBezTo>
                  <a:cubicBezTo>
                    <a:pt x="2353" y="924"/>
                    <a:pt x="2387" y="907"/>
                    <a:pt x="2444" y="868"/>
                  </a:cubicBezTo>
                  <a:cubicBezTo>
                    <a:pt x="2604" y="759"/>
                    <a:pt x="2678" y="560"/>
                    <a:pt x="2643" y="364"/>
                  </a:cubicBezTo>
                  <a:cubicBezTo>
                    <a:pt x="2604" y="234"/>
                    <a:pt x="2535" y="147"/>
                    <a:pt x="2426" y="74"/>
                  </a:cubicBezTo>
                  <a:cubicBezTo>
                    <a:pt x="2354" y="24"/>
                    <a:pt x="2271" y="0"/>
                    <a:pt x="2187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9"/>
            <p:cNvSpPr/>
            <p:nvPr/>
          </p:nvSpPr>
          <p:spPr>
            <a:xfrm>
              <a:off x="6718814" y="3705922"/>
              <a:ext cx="27432" cy="34444"/>
            </a:xfrm>
            <a:custGeom>
              <a:avLst/>
              <a:gdLst/>
              <a:ahLst/>
              <a:cxnLst/>
              <a:rect l="l" t="t" r="r" b="b"/>
              <a:pathLst>
                <a:path w="669" h="840" extrusionOk="0">
                  <a:moveTo>
                    <a:pt x="235" y="1"/>
                  </a:moveTo>
                  <a:cubicBezTo>
                    <a:pt x="92" y="40"/>
                    <a:pt x="1" y="183"/>
                    <a:pt x="40" y="326"/>
                  </a:cubicBezTo>
                  <a:lnTo>
                    <a:pt x="109" y="634"/>
                  </a:lnTo>
                  <a:cubicBezTo>
                    <a:pt x="127" y="690"/>
                    <a:pt x="166" y="725"/>
                    <a:pt x="200" y="760"/>
                  </a:cubicBezTo>
                  <a:cubicBezTo>
                    <a:pt x="244" y="816"/>
                    <a:pt x="305" y="840"/>
                    <a:pt x="372" y="840"/>
                  </a:cubicBezTo>
                  <a:cubicBezTo>
                    <a:pt x="392" y="840"/>
                    <a:pt x="413" y="838"/>
                    <a:pt x="435" y="834"/>
                  </a:cubicBezTo>
                  <a:cubicBezTo>
                    <a:pt x="582" y="799"/>
                    <a:pt x="669" y="651"/>
                    <a:pt x="634" y="508"/>
                  </a:cubicBezTo>
                  <a:lnTo>
                    <a:pt x="560" y="200"/>
                  </a:lnTo>
                  <a:cubicBezTo>
                    <a:pt x="543" y="131"/>
                    <a:pt x="491" y="74"/>
                    <a:pt x="435" y="40"/>
                  </a:cubicBezTo>
                  <a:cubicBezTo>
                    <a:pt x="400" y="22"/>
                    <a:pt x="365" y="1"/>
                    <a:pt x="309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9"/>
            <p:cNvSpPr/>
            <p:nvPr/>
          </p:nvSpPr>
          <p:spPr>
            <a:xfrm>
              <a:off x="6700321" y="3629081"/>
              <a:ext cx="24603" cy="22389"/>
            </a:xfrm>
            <a:custGeom>
              <a:avLst/>
              <a:gdLst/>
              <a:ahLst/>
              <a:cxnLst/>
              <a:rect l="l" t="t" r="r" b="b"/>
              <a:pathLst>
                <a:path w="600" h="546" extrusionOk="0">
                  <a:moveTo>
                    <a:pt x="299" y="0"/>
                  </a:moveTo>
                  <a:cubicBezTo>
                    <a:pt x="277" y="0"/>
                    <a:pt x="254" y="5"/>
                    <a:pt x="235" y="13"/>
                  </a:cubicBezTo>
                  <a:cubicBezTo>
                    <a:pt x="92" y="52"/>
                    <a:pt x="0" y="195"/>
                    <a:pt x="35" y="339"/>
                  </a:cubicBezTo>
                  <a:cubicBezTo>
                    <a:pt x="57" y="412"/>
                    <a:pt x="92" y="464"/>
                    <a:pt x="144" y="504"/>
                  </a:cubicBezTo>
                  <a:cubicBezTo>
                    <a:pt x="198" y="529"/>
                    <a:pt x="252" y="545"/>
                    <a:pt x="304" y="545"/>
                  </a:cubicBezTo>
                  <a:cubicBezTo>
                    <a:pt x="323" y="545"/>
                    <a:pt x="342" y="543"/>
                    <a:pt x="361" y="538"/>
                  </a:cubicBezTo>
                  <a:cubicBezTo>
                    <a:pt x="508" y="504"/>
                    <a:pt x="599" y="356"/>
                    <a:pt x="560" y="213"/>
                  </a:cubicBezTo>
                  <a:cubicBezTo>
                    <a:pt x="525" y="104"/>
                    <a:pt x="452" y="31"/>
                    <a:pt x="361" y="13"/>
                  </a:cubicBezTo>
                  <a:cubicBezTo>
                    <a:pt x="343" y="5"/>
                    <a:pt x="322" y="0"/>
                    <a:pt x="299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9"/>
            <p:cNvSpPr/>
            <p:nvPr/>
          </p:nvSpPr>
          <p:spPr>
            <a:xfrm>
              <a:off x="6731443" y="3756643"/>
              <a:ext cx="24603" cy="22348"/>
            </a:xfrm>
            <a:custGeom>
              <a:avLst/>
              <a:gdLst/>
              <a:ahLst/>
              <a:cxnLst/>
              <a:rect l="l" t="t" r="r" b="b"/>
              <a:pathLst>
                <a:path w="600" h="545" extrusionOk="0">
                  <a:moveTo>
                    <a:pt x="302" y="0"/>
                  </a:moveTo>
                  <a:cubicBezTo>
                    <a:pt x="277" y="0"/>
                    <a:pt x="255" y="4"/>
                    <a:pt x="235" y="13"/>
                  </a:cubicBezTo>
                  <a:cubicBezTo>
                    <a:pt x="92" y="48"/>
                    <a:pt x="1" y="195"/>
                    <a:pt x="35" y="339"/>
                  </a:cubicBezTo>
                  <a:cubicBezTo>
                    <a:pt x="57" y="412"/>
                    <a:pt x="92" y="464"/>
                    <a:pt x="166" y="499"/>
                  </a:cubicBezTo>
                  <a:cubicBezTo>
                    <a:pt x="204" y="528"/>
                    <a:pt x="254" y="545"/>
                    <a:pt x="306" y="545"/>
                  </a:cubicBezTo>
                  <a:cubicBezTo>
                    <a:pt x="324" y="545"/>
                    <a:pt x="343" y="543"/>
                    <a:pt x="361" y="538"/>
                  </a:cubicBezTo>
                  <a:cubicBezTo>
                    <a:pt x="508" y="499"/>
                    <a:pt x="600" y="356"/>
                    <a:pt x="560" y="213"/>
                  </a:cubicBezTo>
                  <a:cubicBezTo>
                    <a:pt x="526" y="104"/>
                    <a:pt x="452" y="31"/>
                    <a:pt x="383" y="13"/>
                  </a:cubicBezTo>
                  <a:cubicBezTo>
                    <a:pt x="354" y="4"/>
                    <a:pt x="327" y="0"/>
                    <a:pt x="302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9"/>
            <p:cNvSpPr/>
            <p:nvPr/>
          </p:nvSpPr>
          <p:spPr>
            <a:xfrm>
              <a:off x="6833214" y="3664508"/>
              <a:ext cx="36863" cy="21159"/>
            </a:xfrm>
            <a:custGeom>
              <a:avLst/>
              <a:gdLst/>
              <a:ahLst/>
              <a:cxnLst/>
              <a:rect l="l" t="t" r="r" b="b"/>
              <a:pathLst>
                <a:path w="899" h="516" extrusionOk="0">
                  <a:moveTo>
                    <a:pt x="528" y="0"/>
                  </a:moveTo>
                  <a:cubicBezTo>
                    <a:pt x="352" y="0"/>
                    <a:pt x="159" y="77"/>
                    <a:pt x="87" y="234"/>
                  </a:cubicBezTo>
                  <a:cubicBezTo>
                    <a:pt x="1" y="395"/>
                    <a:pt x="152" y="515"/>
                    <a:pt x="361" y="515"/>
                  </a:cubicBezTo>
                  <a:cubicBezTo>
                    <a:pt x="456" y="515"/>
                    <a:pt x="563" y="490"/>
                    <a:pt x="664" y="434"/>
                  </a:cubicBezTo>
                  <a:cubicBezTo>
                    <a:pt x="899" y="290"/>
                    <a:pt x="864" y="73"/>
                    <a:pt x="664" y="17"/>
                  </a:cubicBezTo>
                  <a:cubicBezTo>
                    <a:pt x="622" y="6"/>
                    <a:pt x="576" y="0"/>
                    <a:pt x="528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9"/>
            <p:cNvSpPr/>
            <p:nvPr/>
          </p:nvSpPr>
          <p:spPr>
            <a:xfrm>
              <a:off x="6905627" y="3646794"/>
              <a:ext cx="39816" cy="20790"/>
            </a:xfrm>
            <a:custGeom>
              <a:avLst/>
              <a:gdLst/>
              <a:ahLst/>
              <a:cxnLst/>
              <a:rect l="l" t="t" r="r" b="b"/>
              <a:pathLst>
                <a:path w="971" h="507" extrusionOk="0">
                  <a:moveTo>
                    <a:pt x="515" y="0"/>
                  </a:moveTo>
                  <a:cubicBezTo>
                    <a:pt x="377" y="0"/>
                    <a:pt x="235" y="54"/>
                    <a:pt x="148" y="141"/>
                  </a:cubicBezTo>
                  <a:cubicBezTo>
                    <a:pt x="0" y="288"/>
                    <a:pt x="74" y="505"/>
                    <a:pt x="343" y="505"/>
                  </a:cubicBezTo>
                  <a:cubicBezTo>
                    <a:pt x="354" y="506"/>
                    <a:pt x="364" y="506"/>
                    <a:pt x="374" y="506"/>
                  </a:cubicBezTo>
                  <a:cubicBezTo>
                    <a:pt x="738" y="506"/>
                    <a:pt x="971" y="211"/>
                    <a:pt x="760" y="72"/>
                  </a:cubicBezTo>
                  <a:cubicBezTo>
                    <a:pt x="690" y="22"/>
                    <a:pt x="603" y="0"/>
                    <a:pt x="51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9"/>
            <p:cNvSpPr/>
            <p:nvPr/>
          </p:nvSpPr>
          <p:spPr>
            <a:xfrm>
              <a:off x="6721848" y="3720888"/>
              <a:ext cx="24398" cy="19231"/>
            </a:xfrm>
            <a:custGeom>
              <a:avLst/>
              <a:gdLst/>
              <a:ahLst/>
              <a:cxnLst/>
              <a:rect l="l" t="t" r="r" b="b"/>
              <a:pathLst>
                <a:path w="595" h="469" extrusionOk="0">
                  <a:moveTo>
                    <a:pt x="525" y="0"/>
                  </a:moveTo>
                  <a:lnTo>
                    <a:pt x="269" y="52"/>
                  </a:lnTo>
                  <a:lnTo>
                    <a:pt x="0" y="126"/>
                  </a:lnTo>
                  <a:lnTo>
                    <a:pt x="35" y="269"/>
                  </a:lnTo>
                  <a:cubicBezTo>
                    <a:pt x="53" y="325"/>
                    <a:pt x="92" y="360"/>
                    <a:pt x="126" y="395"/>
                  </a:cubicBezTo>
                  <a:cubicBezTo>
                    <a:pt x="126" y="417"/>
                    <a:pt x="144" y="434"/>
                    <a:pt x="161" y="434"/>
                  </a:cubicBezTo>
                  <a:lnTo>
                    <a:pt x="183" y="451"/>
                  </a:lnTo>
                  <a:lnTo>
                    <a:pt x="200" y="451"/>
                  </a:lnTo>
                  <a:lnTo>
                    <a:pt x="217" y="469"/>
                  </a:lnTo>
                  <a:lnTo>
                    <a:pt x="361" y="469"/>
                  </a:lnTo>
                  <a:cubicBezTo>
                    <a:pt x="508" y="434"/>
                    <a:pt x="595" y="286"/>
                    <a:pt x="560" y="143"/>
                  </a:cubicBezTo>
                  <a:lnTo>
                    <a:pt x="5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9"/>
            <p:cNvSpPr/>
            <p:nvPr/>
          </p:nvSpPr>
          <p:spPr>
            <a:xfrm>
              <a:off x="6709219" y="3667501"/>
              <a:ext cx="24603" cy="22020"/>
            </a:xfrm>
            <a:custGeom>
              <a:avLst/>
              <a:gdLst/>
              <a:ahLst/>
              <a:cxnLst/>
              <a:rect l="l" t="t" r="r" b="b"/>
              <a:pathLst>
                <a:path w="600" h="537" extrusionOk="0">
                  <a:moveTo>
                    <a:pt x="235" y="0"/>
                  </a:moveTo>
                  <a:cubicBezTo>
                    <a:pt x="92" y="35"/>
                    <a:pt x="0" y="178"/>
                    <a:pt x="35" y="326"/>
                  </a:cubicBezTo>
                  <a:cubicBezTo>
                    <a:pt x="57" y="395"/>
                    <a:pt x="109" y="469"/>
                    <a:pt x="165" y="504"/>
                  </a:cubicBezTo>
                  <a:cubicBezTo>
                    <a:pt x="197" y="527"/>
                    <a:pt x="236" y="537"/>
                    <a:pt x="277" y="537"/>
                  </a:cubicBezTo>
                  <a:cubicBezTo>
                    <a:pt x="304" y="537"/>
                    <a:pt x="333" y="532"/>
                    <a:pt x="361" y="525"/>
                  </a:cubicBezTo>
                  <a:cubicBezTo>
                    <a:pt x="508" y="486"/>
                    <a:pt x="599" y="343"/>
                    <a:pt x="560" y="200"/>
                  </a:cubicBezTo>
                  <a:cubicBezTo>
                    <a:pt x="543" y="109"/>
                    <a:pt x="469" y="35"/>
                    <a:pt x="382" y="18"/>
                  </a:cubicBezTo>
                  <a:cubicBezTo>
                    <a:pt x="343" y="0"/>
                    <a:pt x="291" y="0"/>
                    <a:pt x="2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9"/>
            <p:cNvSpPr/>
            <p:nvPr/>
          </p:nvSpPr>
          <p:spPr>
            <a:xfrm>
              <a:off x="6740341" y="3795104"/>
              <a:ext cx="24603" cy="22389"/>
            </a:xfrm>
            <a:custGeom>
              <a:avLst/>
              <a:gdLst/>
              <a:ahLst/>
              <a:cxnLst/>
              <a:rect l="l" t="t" r="r" b="b"/>
              <a:pathLst>
                <a:path w="600" h="546" extrusionOk="0">
                  <a:moveTo>
                    <a:pt x="315" y="0"/>
                  </a:moveTo>
                  <a:cubicBezTo>
                    <a:pt x="290" y="0"/>
                    <a:pt x="263" y="6"/>
                    <a:pt x="235" y="17"/>
                  </a:cubicBezTo>
                  <a:cubicBezTo>
                    <a:pt x="92" y="34"/>
                    <a:pt x="1" y="195"/>
                    <a:pt x="35" y="342"/>
                  </a:cubicBezTo>
                  <a:cubicBezTo>
                    <a:pt x="57" y="411"/>
                    <a:pt x="109" y="468"/>
                    <a:pt x="166" y="503"/>
                  </a:cubicBezTo>
                  <a:cubicBezTo>
                    <a:pt x="203" y="528"/>
                    <a:pt x="261" y="546"/>
                    <a:pt x="318" y="546"/>
                  </a:cubicBezTo>
                  <a:cubicBezTo>
                    <a:pt x="340" y="546"/>
                    <a:pt x="362" y="543"/>
                    <a:pt x="383" y="537"/>
                  </a:cubicBezTo>
                  <a:cubicBezTo>
                    <a:pt x="526" y="503"/>
                    <a:pt x="599" y="342"/>
                    <a:pt x="560" y="195"/>
                  </a:cubicBezTo>
                  <a:cubicBezTo>
                    <a:pt x="543" y="103"/>
                    <a:pt x="469" y="34"/>
                    <a:pt x="383" y="17"/>
                  </a:cubicBezTo>
                  <a:cubicBezTo>
                    <a:pt x="363" y="6"/>
                    <a:pt x="340" y="0"/>
                    <a:pt x="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9"/>
            <p:cNvSpPr/>
            <p:nvPr/>
          </p:nvSpPr>
          <p:spPr>
            <a:xfrm>
              <a:off x="6727015" y="3720888"/>
              <a:ext cx="17837" cy="19231"/>
            </a:xfrm>
            <a:custGeom>
              <a:avLst/>
              <a:gdLst/>
              <a:ahLst/>
              <a:cxnLst/>
              <a:rect l="l" t="t" r="r" b="b"/>
              <a:pathLst>
                <a:path w="435" h="469" extrusionOk="0">
                  <a:moveTo>
                    <a:pt x="399" y="0"/>
                  </a:moveTo>
                  <a:lnTo>
                    <a:pt x="143" y="52"/>
                  </a:lnTo>
                  <a:lnTo>
                    <a:pt x="143" y="91"/>
                  </a:lnTo>
                  <a:cubicBezTo>
                    <a:pt x="126" y="217"/>
                    <a:pt x="74" y="325"/>
                    <a:pt x="0" y="395"/>
                  </a:cubicBezTo>
                  <a:cubicBezTo>
                    <a:pt x="0" y="417"/>
                    <a:pt x="18" y="434"/>
                    <a:pt x="35" y="434"/>
                  </a:cubicBezTo>
                  <a:lnTo>
                    <a:pt x="57" y="451"/>
                  </a:lnTo>
                  <a:lnTo>
                    <a:pt x="74" y="451"/>
                  </a:lnTo>
                  <a:lnTo>
                    <a:pt x="91" y="469"/>
                  </a:lnTo>
                  <a:lnTo>
                    <a:pt x="235" y="469"/>
                  </a:lnTo>
                  <a:cubicBezTo>
                    <a:pt x="360" y="434"/>
                    <a:pt x="434" y="325"/>
                    <a:pt x="434" y="217"/>
                  </a:cubicBezTo>
                  <a:lnTo>
                    <a:pt x="434" y="143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9"/>
            <p:cNvSpPr/>
            <p:nvPr/>
          </p:nvSpPr>
          <p:spPr>
            <a:xfrm>
              <a:off x="6715985" y="3668198"/>
              <a:ext cx="16935" cy="21569"/>
            </a:xfrm>
            <a:custGeom>
              <a:avLst/>
              <a:gdLst/>
              <a:ahLst/>
              <a:cxnLst/>
              <a:rect l="l" t="t" r="r" b="b"/>
              <a:pathLst>
                <a:path w="413" h="526" extrusionOk="0">
                  <a:moveTo>
                    <a:pt x="217" y="1"/>
                  </a:moveTo>
                  <a:lnTo>
                    <a:pt x="217" y="1"/>
                  </a:lnTo>
                  <a:cubicBezTo>
                    <a:pt x="235" y="109"/>
                    <a:pt x="196" y="218"/>
                    <a:pt x="143" y="326"/>
                  </a:cubicBezTo>
                  <a:cubicBezTo>
                    <a:pt x="109" y="378"/>
                    <a:pt x="52" y="435"/>
                    <a:pt x="0" y="487"/>
                  </a:cubicBezTo>
                  <a:cubicBezTo>
                    <a:pt x="35" y="508"/>
                    <a:pt x="87" y="526"/>
                    <a:pt x="143" y="526"/>
                  </a:cubicBezTo>
                  <a:cubicBezTo>
                    <a:pt x="161" y="526"/>
                    <a:pt x="178" y="526"/>
                    <a:pt x="196" y="508"/>
                  </a:cubicBezTo>
                  <a:cubicBezTo>
                    <a:pt x="326" y="487"/>
                    <a:pt x="412" y="378"/>
                    <a:pt x="412" y="252"/>
                  </a:cubicBezTo>
                  <a:cubicBezTo>
                    <a:pt x="412" y="235"/>
                    <a:pt x="412" y="218"/>
                    <a:pt x="395" y="183"/>
                  </a:cubicBezTo>
                  <a:cubicBezTo>
                    <a:pt x="378" y="92"/>
                    <a:pt x="304" y="18"/>
                    <a:pt x="217" y="1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9"/>
            <p:cNvSpPr/>
            <p:nvPr/>
          </p:nvSpPr>
          <p:spPr>
            <a:xfrm>
              <a:off x="6747106" y="3795760"/>
              <a:ext cx="16935" cy="21405"/>
            </a:xfrm>
            <a:custGeom>
              <a:avLst/>
              <a:gdLst/>
              <a:ahLst/>
              <a:cxnLst/>
              <a:rect l="l" t="t" r="r" b="b"/>
              <a:pathLst>
                <a:path w="413" h="522" extrusionOk="0">
                  <a:moveTo>
                    <a:pt x="218" y="1"/>
                  </a:moveTo>
                  <a:lnTo>
                    <a:pt x="218" y="1"/>
                  </a:lnTo>
                  <a:cubicBezTo>
                    <a:pt x="235" y="109"/>
                    <a:pt x="218" y="218"/>
                    <a:pt x="144" y="326"/>
                  </a:cubicBezTo>
                  <a:cubicBezTo>
                    <a:pt x="109" y="378"/>
                    <a:pt x="53" y="435"/>
                    <a:pt x="1" y="487"/>
                  </a:cubicBezTo>
                  <a:cubicBezTo>
                    <a:pt x="53" y="504"/>
                    <a:pt x="87" y="521"/>
                    <a:pt x="144" y="521"/>
                  </a:cubicBezTo>
                  <a:lnTo>
                    <a:pt x="218" y="521"/>
                  </a:lnTo>
                  <a:cubicBezTo>
                    <a:pt x="326" y="487"/>
                    <a:pt x="413" y="378"/>
                    <a:pt x="413" y="252"/>
                  </a:cubicBezTo>
                  <a:cubicBezTo>
                    <a:pt x="413" y="235"/>
                    <a:pt x="413" y="218"/>
                    <a:pt x="395" y="179"/>
                  </a:cubicBezTo>
                  <a:cubicBezTo>
                    <a:pt x="378" y="87"/>
                    <a:pt x="304" y="18"/>
                    <a:pt x="218" y="1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9"/>
            <p:cNvSpPr/>
            <p:nvPr/>
          </p:nvSpPr>
          <p:spPr>
            <a:xfrm>
              <a:off x="6749239" y="3592301"/>
              <a:ext cx="118709" cy="32189"/>
            </a:xfrm>
            <a:custGeom>
              <a:avLst/>
              <a:gdLst/>
              <a:ahLst/>
              <a:cxnLst/>
              <a:rect l="l" t="t" r="r" b="b"/>
              <a:pathLst>
                <a:path w="2895" h="785" extrusionOk="0">
                  <a:moveTo>
                    <a:pt x="2865" y="1"/>
                  </a:moveTo>
                  <a:cubicBezTo>
                    <a:pt x="2858" y="1"/>
                    <a:pt x="2849" y="3"/>
                    <a:pt x="2838" y="8"/>
                  </a:cubicBezTo>
                  <a:cubicBezTo>
                    <a:pt x="2604" y="42"/>
                    <a:pt x="2370" y="82"/>
                    <a:pt x="2135" y="134"/>
                  </a:cubicBezTo>
                  <a:cubicBezTo>
                    <a:pt x="1901" y="190"/>
                    <a:pt x="1662" y="242"/>
                    <a:pt x="1428" y="298"/>
                  </a:cubicBezTo>
                  <a:cubicBezTo>
                    <a:pt x="1194" y="351"/>
                    <a:pt x="960" y="407"/>
                    <a:pt x="725" y="476"/>
                  </a:cubicBezTo>
                  <a:cubicBezTo>
                    <a:pt x="491" y="550"/>
                    <a:pt x="252" y="602"/>
                    <a:pt x="35" y="693"/>
                  </a:cubicBezTo>
                  <a:cubicBezTo>
                    <a:pt x="1" y="693"/>
                    <a:pt x="1" y="711"/>
                    <a:pt x="1" y="750"/>
                  </a:cubicBezTo>
                  <a:cubicBezTo>
                    <a:pt x="1" y="767"/>
                    <a:pt x="18" y="784"/>
                    <a:pt x="57" y="784"/>
                  </a:cubicBezTo>
                  <a:cubicBezTo>
                    <a:pt x="291" y="750"/>
                    <a:pt x="526" y="693"/>
                    <a:pt x="760" y="641"/>
                  </a:cubicBezTo>
                  <a:cubicBezTo>
                    <a:pt x="994" y="602"/>
                    <a:pt x="1229" y="550"/>
                    <a:pt x="1467" y="476"/>
                  </a:cubicBezTo>
                  <a:cubicBezTo>
                    <a:pt x="1701" y="424"/>
                    <a:pt x="1936" y="368"/>
                    <a:pt x="2170" y="298"/>
                  </a:cubicBezTo>
                  <a:cubicBezTo>
                    <a:pt x="2404" y="242"/>
                    <a:pt x="2639" y="168"/>
                    <a:pt x="2856" y="99"/>
                  </a:cubicBezTo>
                  <a:cubicBezTo>
                    <a:pt x="2895" y="82"/>
                    <a:pt x="2895" y="60"/>
                    <a:pt x="2895" y="42"/>
                  </a:cubicBezTo>
                  <a:cubicBezTo>
                    <a:pt x="2895" y="17"/>
                    <a:pt x="2885" y="1"/>
                    <a:pt x="28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9"/>
            <p:cNvSpPr/>
            <p:nvPr/>
          </p:nvSpPr>
          <p:spPr>
            <a:xfrm>
              <a:off x="6784830" y="3548140"/>
              <a:ext cx="262473" cy="272068"/>
            </a:xfrm>
            <a:custGeom>
              <a:avLst/>
              <a:gdLst/>
              <a:ahLst/>
              <a:cxnLst/>
              <a:rect l="l" t="t" r="r" b="b"/>
              <a:pathLst>
                <a:path w="6401" h="6635" extrusionOk="0">
                  <a:moveTo>
                    <a:pt x="5064" y="0"/>
                  </a:moveTo>
                  <a:cubicBezTo>
                    <a:pt x="4990" y="252"/>
                    <a:pt x="5025" y="451"/>
                    <a:pt x="5281" y="1592"/>
                  </a:cubicBezTo>
                  <a:lnTo>
                    <a:pt x="5480" y="1228"/>
                  </a:lnTo>
                  <a:lnTo>
                    <a:pt x="5207" y="109"/>
                  </a:lnTo>
                  <a:cubicBezTo>
                    <a:pt x="5190" y="74"/>
                    <a:pt x="5172" y="35"/>
                    <a:pt x="5133" y="17"/>
                  </a:cubicBezTo>
                  <a:cubicBezTo>
                    <a:pt x="5116" y="0"/>
                    <a:pt x="5081" y="0"/>
                    <a:pt x="5064" y="0"/>
                  </a:cubicBezTo>
                  <a:close/>
                  <a:moveTo>
                    <a:pt x="5676" y="2005"/>
                  </a:moveTo>
                  <a:lnTo>
                    <a:pt x="5459" y="2386"/>
                  </a:lnTo>
                  <a:cubicBezTo>
                    <a:pt x="5550" y="2747"/>
                    <a:pt x="5641" y="3180"/>
                    <a:pt x="5767" y="3688"/>
                  </a:cubicBezTo>
                  <a:cubicBezTo>
                    <a:pt x="6001" y="4755"/>
                    <a:pt x="5732" y="5007"/>
                    <a:pt x="5133" y="5172"/>
                  </a:cubicBezTo>
                  <a:cubicBezTo>
                    <a:pt x="3779" y="5532"/>
                    <a:pt x="2404" y="5766"/>
                    <a:pt x="1050" y="6109"/>
                  </a:cubicBezTo>
                  <a:cubicBezTo>
                    <a:pt x="686" y="6183"/>
                    <a:pt x="343" y="6291"/>
                    <a:pt x="0" y="6434"/>
                  </a:cubicBezTo>
                  <a:lnTo>
                    <a:pt x="18" y="6526"/>
                  </a:lnTo>
                  <a:cubicBezTo>
                    <a:pt x="35" y="6582"/>
                    <a:pt x="109" y="6634"/>
                    <a:pt x="183" y="6634"/>
                  </a:cubicBezTo>
                  <a:lnTo>
                    <a:pt x="217" y="6634"/>
                  </a:lnTo>
                  <a:lnTo>
                    <a:pt x="6274" y="5150"/>
                  </a:lnTo>
                  <a:cubicBezTo>
                    <a:pt x="6326" y="5133"/>
                    <a:pt x="6365" y="5116"/>
                    <a:pt x="6383" y="5081"/>
                  </a:cubicBezTo>
                  <a:cubicBezTo>
                    <a:pt x="6400" y="5042"/>
                    <a:pt x="6400" y="5007"/>
                    <a:pt x="6400" y="4955"/>
                  </a:cubicBezTo>
                  <a:lnTo>
                    <a:pt x="5676" y="2005"/>
                  </a:lnTo>
                  <a:close/>
                </a:path>
              </a:pathLst>
            </a:custGeom>
            <a:solidFill>
              <a:srgbClr val="97B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9"/>
            <p:cNvSpPr/>
            <p:nvPr/>
          </p:nvSpPr>
          <p:spPr>
            <a:xfrm>
              <a:off x="6741079" y="3530344"/>
              <a:ext cx="324022" cy="317256"/>
            </a:xfrm>
            <a:custGeom>
              <a:avLst/>
              <a:gdLst/>
              <a:ahLst/>
              <a:cxnLst/>
              <a:rect l="l" t="t" r="r" b="b"/>
              <a:pathLst>
                <a:path w="7902" h="7737" extrusionOk="0">
                  <a:moveTo>
                    <a:pt x="6439" y="0"/>
                  </a:moveTo>
                  <a:cubicBezTo>
                    <a:pt x="6309" y="52"/>
                    <a:pt x="6200" y="182"/>
                    <a:pt x="6148" y="326"/>
                  </a:cubicBezTo>
                  <a:cubicBezTo>
                    <a:pt x="6183" y="326"/>
                    <a:pt x="6222" y="343"/>
                    <a:pt x="6257" y="360"/>
                  </a:cubicBezTo>
                  <a:cubicBezTo>
                    <a:pt x="6309" y="399"/>
                    <a:pt x="6348" y="451"/>
                    <a:pt x="6365" y="525"/>
                  </a:cubicBezTo>
                  <a:lnTo>
                    <a:pt x="6617" y="1536"/>
                  </a:lnTo>
                  <a:lnTo>
                    <a:pt x="6708" y="1376"/>
                  </a:lnTo>
                  <a:lnTo>
                    <a:pt x="6799" y="1228"/>
                  </a:lnTo>
                  <a:lnTo>
                    <a:pt x="6526" y="109"/>
                  </a:lnTo>
                  <a:cubicBezTo>
                    <a:pt x="6508" y="74"/>
                    <a:pt x="6491" y="35"/>
                    <a:pt x="6456" y="18"/>
                  </a:cubicBezTo>
                  <a:lnTo>
                    <a:pt x="6439" y="0"/>
                  </a:lnTo>
                  <a:close/>
                  <a:moveTo>
                    <a:pt x="6981" y="1987"/>
                  </a:moveTo>
                  <a:lnTo>
                    <a:pt x="6816" y="2313"/>
                  </a:lnTo>
                  <a:lnTo>
                    <a:pt x="7558" y="5367"/>
                  </a:lnTo>
                  <a:cubicBezTo>
                    <a:pt x="7576" y="5441"/>
                    <a:pt x="7558" y="5497"/>
                    <a:pt x="7524" y="5567"/>
                  </a:cubicBezTo>
                  <a:cubicBezTo>
                    <a:pt x="7484" y="5623"/>
                    <a:pt x="7432" y="5658"/>
                    <a:pt x="7376" y="5675"/>
                  </a:cubicBezTo>
                  <a:lnTo>
                    <a:pt x="1302" y="7159"/>
                  </a:lnTo>
                  <a:cubicBezTo>
                    <a:pt x="1284" y="7177"/>
                    <a:pt x="1267" y="7177"/>
                    <a:pt x="1250" y="7177"/>
                  </a:cubicBezTo>
                  <a:cubicBezTo>
                    <a:pt x="1124" y="7177"/>
                    <a:pt x="1033" y="7085"/>
                    <a:pt x="994" y="6977"/>
                  </a:cubicBezTo>
                  <a:lnTo>
                    <a:pt x="976" y="6908"/>
                  </a:lnTo>
                  <a:cubicBezTo>
                    <a:pt x="924" y="6942"/>
                    <a:pt x="868" y="6960"/>
                    <a:pt x="798" y="6994"/>
                  </a:cubicBezTo>
                  <a:cubicBezTo>
                    <a:pt x="508" y="7142"/>
                    <a:pt x="126" y="7393"/>
                    <a:pt x="0" y="7719"/>
                  </a:cubicBezTo>
                  <a:cubicBezTo>
                    <a:pt x="17" y="7719"/>
                    <a:pt x="56" y="7736"/>
                    <a:pt x="74" y="7736"/>
                  </a:cubicBezTo>
                  <a:lnTo>
                    <a:pt x="109" y="7736"/>
                  </a:lnTo>
                  <a:lnTo>
                    <a:pt x="7775" y="5858"/>
                  </a:lnTo>
                  <a:cubicBezTo>
                    <a:pt x="7849" y="5840"/>
                    <a:pt x="7901" y="5749"/>
                    <a:pt x="7884" y="5658"/>
                  </a:cubicBezTo>
                  <a:lnTo>
                    <a:pt x="6981" y="1987"/>
                  </a:ln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9"/>
            <p:cNvSpPr/>
            <p:nvPr/>
          </p:nvSpPr>
          <p:spPr>
            <a:xfrm>
              <a:off x="6676662" y="3525629"/>
              <a:ext cx="392869" cy="325703"/>
            </a:xfrm>
            <a:custGeom>
              <a:avLst/>
              <a:gdLst/>
              <a:ahLst/>
              <a:cxnLst/>
              <a:rect l="l" t="t" r="r" b="b"/>
              <a:pathLst>
                <a:path w="9581" h="7943" extrusionOk="0">
                  <a:moveTo>
                    <a:pt x="7936" y="98"/>
                  </a:moveTo>
                  <a:cubicBezTo>
                    <a:pt x="7971" y="98"/>
                    <a:pt x="8010" y="115"/>
                    <a:pt x="8027" y="133"/>
                  </a:cubicBezTo>
                  <a:cubicBezTo>
                    <a:pt x="8062" y="150"/>
                    <a:pt x="8079" y="189"/>
                    <a:pt x="8097" y="224"/>
                  </a:cubicBezTo>
                  <a:lnTo>
                    <a:pt x="9455" y="5773"/>
                  </a:lnTo>
                  <a:cubicBezTo>
                    <a:pt x="9472" y="5864"/>
                    <a:pt x="9420" y="5955"/>
                    <a:pt x="9346" y="5973"/>
                  </a:cubicBezTo>
                  <a:lnTo>
                    <a:pt x="1680" y="7851"/>
                  </a:lnTo>
                  <a:cubicBezTo>
                    <a:pt x="1645" y="7851"/>
                    <a:pt x="1610" y="7851"/>
                    <a:pt x="1571" y="7834"/>
                  </a:cubicBezTo>
                  <a:cubicBezTo>
                    <a:pt x="1536" y="7817"/>
                    <a:pt x="1502" y="7782"/>
                    <a:pt x="1502" y="7725"/>
                  </a:cubicBezTo>
                  <a:lnTo>
                    <a:pt x="144" y="2176"/>
                  </a:lnTo>
                  <a:cubicBezTo>
                    <a:pt x="109" y="2085"/>
                    <a:pt x="161" y="1994"/>
                    <a:pt x="252" y="1977"/>
                  </a:cubicBezTo>
                  <a:lnTo>
                    <a:pt x="7901" y="115"/>
                  </a:lnTo>
                  <a:cubicBezTo>
                    <a:pt x="7919" y="98"/>
                    <a:pt x="7936" y="98"/>
                    <a:pt x="7936" y="98"/>
                  </a:cubicBezTo>
                  <a:close/>
                  <a:moveTo>
                    <a:pt x="7935" y="0"/>
                  </a:moveTo>
                  <a:cubicBezTo>
                    <a:pt x="7917" y="0"/>
                    <a:pt x="7898" y="2"/>
                    <a:pt x="7880" y="7"/>
                  </a:cubicBezTo>
                  <a:lnTo>
                    <a:pt x="235" y="1885"/>
                  </a:lnTo>
                  <a:cubicBezTo>
                    <a:pt x="92" y="1924"/>
                    <a:pt x="0" y="2068"/>
                    <a:pt x="35" y="2193"/>
                  </a:cubicBezTo>
                  <a:lnTo>
                    <a:pt x="1393" y="7743"/>
                  </a:lnTo>
                  <a:cubicBezTo>
                    <a:pt x="1411" y="7817"/>
                    <a:pt x="1463" y="7890"/>
                    <a:pt x="1536" y="7925"/>
                  </a:cubicBezTo>
                  <a:cubicBezTo>
                    <a:pt x="1571" y="7942"/>
                    <a:pt x="1610" y="7942"/>
                    <a:pt x="1645" y="7942"/>
                  </a:cubicBezTo>
                  <a:lnTo>
                    <a:pt x="1719" y="7942"/>
                  </a:lnTo>
                  <a:lnTo>
                    <a:pt x="9364" y="6064"/>
                  </a:lnTo>
                  <a:cubicBezTo>
                    <a:pt x="9507" y="6025"/>
                    <a:pt x="9580" y="5899"/>
                    <a:pt x="9546" y="5756"/>
                  </a:cubicBezTo>
                  <a:lnTo>
                    <a:pt x="8188" y="206"/>
                  </a:lnTo>
                  <a:cubicBezTo>
                    <a:pt x="8170" y="150"/>
                    <a:pt x="8136" y="98"/>
                    <a:pt x="8097" y="59"/>
                  </a:cubicBezTo>
                  <a:cubicBezTo>
                    <a:pt x="8045" y="20"/>
                    <a:pt x="7990" y="0"/>
                    <a:pt x="793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9"/>
            <p:cNvSpPr/>
            <p:nvPr/>
          </p:nvSpPr>
          <p:spPr>
            <a:xfrm>
              <a:off x="6716682" y="3703789"/>
              <a:ext cx="31164" cy="38668"/>
            </a:xfrm>
            <a:custGeom>
              <a:avLst/>
              <a:gdLst/>
              <a:ahLst/>
              <a:cxnLst/>
              <a:rect l="l" t="t" r="r" b="b"/>
              <a:pathLst>
                <a:path w="760" h="943" extrusionOk="0">
                  <a:moveTo>
                    <a:pt x="361" y="109"/>
                  </a:moveTo>
                  <a:cubicBezTo>
                    <a:pt x="395" y="109"/>
                    <a:pt x="435" y="109"/>
                    <a:pt x="469" y="126"/>
                  </a:cubicBezTo>
                  <a:cubicBezTo>
                    <a:pt x="504" y="161"/>
                    <a:pt x="543" y="217"/>
                    <a:pt x="560" y="270"/>
                  </a:cubicBezTo>
                  <a:lnTo>
                    <a:pt x="578" y="378"/>
                  </a:lnTo>
                  <a:lnTo>
                    <a:pt x="161" y="469"/>
                  </a:lnTo>
                  <a:lnTo>
                    <a:pt x="144" y="361"/>
                  </a:lnTo>
                  <a:cubicBezTo>
                    <a:pt x="109" y="252"/>
                    <a:pt x="179" y="126"/>
                    <a:pt x="309" y="109"/>
                  </a:cubicBezTo>
                  <a:close/>
                  <a:moveTo>
                    <a:pt x="612" y="469"/>
                  </a:moveTo>
                  <a:lnTo>
                    <a:pt x="612" y="508"/>
                  </a:lnTo>
                  <a:lnTo>
                    <a:pt x="634" y="578"/>
                  </a:lnTo>
                  <a:cubicBezTo>
                    <a:pt x="669" y="686"/>
                    <a:pt x="595" y="812"/>
                    <a:pt x="469" y="834"/>
                  </a:cubicBezTo>
                  <a:cubicBezTo>
                    <a:pt x="469" y="834"/>
                    <a:pt x="452" y="851"/>
                    <a:pt x="435" y="851"/>
                  </a:cubicBezTo>
                  <a:lnTo>
                    <a:pt x="417" y="851"/>
                  </a:lnTo>
                  <a:cubicBezTo>
                    <a:pt x="378" y="851"/>
                    <a:pt x="361" y="834"/>
                    <a:pt x="326" y="812"/>
                  </a:cubicBezTo>
                  <a:cubicBezTo>
                    <a:pt x="309" y="812"/>
                    <a:pt x="287" y="795"/>
                    <a:pt x="287" y="777"/>
                  </a:cubicBezTo>
                  <a:lnTo>
                    <a:pt x="270" y="777"/>
                  </a:lnTo>
                  <a:cubicBezTo>
                    <a:pt x="270" y="777"/>
                    <a:pt x="252" y="760"/>
                    <a:pt x="235" y="742"/>
                  </a:cubicBezTo>
                  <a:lnTo>
                    <a:pt x="235" y="725"/>
                  </a:lnTo>
                  <a:cubicBezTo>
                    <a:pt x="235" y="725"/>
                    <a:pt x="218" y="703"/>
                    <a:pt x="218" y="669"/>
                  </a:cubicBezTo>
                  <a:lnTo>
                    <a:pt x="200" y="595"/>
                  </a:lnTo>
                  <a:lnTo>
                    <a:pt x="200" y="578"/>
                  </a:lnTo>
                  <a:lnTo>
                    <a:pt x="612" y="469"/>
                  </a:lnTo>
                  <a:close/>
                  <a:moveTo>
                    <a:pt x="270" y="1"/>
                  </a:moveTo>
                  <a:cubicBezTo>
                    <a:pt x="109" y="53"/>
                    <a:pt x="1" y="217"/>
                    <a:pt x="35" y="400"/>
                  </a:cubicBezTo>
                  <a:lnTo>
                    <a:pt x="109" y="617"/>
                  </a:lnTo>
                  <a:lnTo>
                    <a:pt x="126" y="703"/>
                  </a:lnTo>
                  <a:cubicBezTo>
                    <a:pt x="126" y="725"/>
                    <a:pt x="144" y="760"/>
                    <a:pt x="144" y="777"/>
                  </a:cubicBezTo>
                  <a:lnTo>
                    <a:pt x="161" y="777"/>
                  </a:lnTo>
                  <a:lnTo>
                    <a:pt x="161" y="795"/>
                  </a:lnTo>
                  <a:lnTo>
                    <a:pt x="218" y="851"/>
                  </a:lnTo>
                  <a:lnTo>
                    <a:pt x="270" y="903"/>
                  </a:lnTo>
                  <a:lnTo>
                    <a:pt x="287" y="903"/>
                  </a:lnTo>
                  <a:cubicBezTo>
                    <a:pt x="287" y="920"/>
                    <a:pt x="309" y="920"/>
                    <a:pt x="309" y="920"/>
                  </a:cubicBezTo>
                  <a:lnTo>
                    <a:pt x="343" y="920"/>
                  </a:lnTo>
                  <a:cubicBezTo>
                    <a:pt x="343" y="942"/>
                    <a:pt x="361" y="942"/>
                    <a:pt x="361" y="942"/>
                  </a:cubicBezTo>
                  <a:lnTo>
                    <a:pt x="504" y="942"/>
                  </a:lnTo>
                  <a:cubicBezTo>
                    <a:pt x="578" y="920"/>
                    <a:pt x="651" y="868"/>
                    <a:pt x="704" y="795"/>
                  </a:cubicBezTo>
                  <a:cubicBezTo>
                    <a:pt x="743" y="725"/>
                    <a:pt x="760" y="634"/>
                    <a:pt x="743" y="543"/>
                  </a:cubicBezTo>
                  <a:lnTo>
                    <a:pt x="721" y="469"/>
                  </a:lnTo>
                  <a:lnTo>
                    <a:pt x="651" y="235"/>
                  </a:lnTo>
                  <a:cubicBezTo>
                    <a:pt x="634" y="161"/>
                    <a:pt x="595" y="92"/>
                    <a:pt x="526" y="53"/>
                  </a:cubicBezTo>
                  <a:cubicBezTo>
                    <a:pt x="469" y="18"/>
                    <a:pt x="417" y="1"/>
                    <a:pt x="3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9"/>
            <p:cNvSpPr/>
            <p:nvPr/>
          </p:nvSpPr>
          <p:spPr>
            <a:xfrm>
              <a:off x="6698189" y="3626949"/>
              <a:ext cx="28868" cy="26530"/>
            </a:xfrm>
            <a:custGeom>
              <a:avLst/>
              <a:gdLst/>
              <a:ahLst/>
              <a:cxnLst/>
              <a:rect l="l" t="t" r="r" b="b"/>
              <a:pathLst>
                <a:path w="704" h="647" extrusionOk="0">
                  <a:moveTo>
                    <a:pt x="413" y="104"/>
                  </a:moveTo>
                  <a:cubicBezTo>
                    <a:pt x="486" y="139"/>
                    <a:pt x="543" y="191"/>
                    <a:pt x="560" y="265"/>
                  </a:cubicBezTo>
                  <a:cubicBezTo>
                    <a:pt x="595" y="391"/>
                    <a:pt x="521" y="499"/>
                    <a:pt x="395" y="538"/>
                  </a:cubicBezTo>
                  <a:cubicBezTo>
                    <a:pt x="382" y="543"/>
                    <a:pt x="368" y="545"/>
                    <a:pt x="353" y="545"/>
                  </a:cubicBezTo>
                  <a:cubicBezTo>
                    <a:pt x="314" y="545"/>
                    <a:pt x="273" y="528"/>
                    <a:pt x="235" y="499"/>
                  </a:cubicBezTo>
                  <a:cubicBezTo>
                    <a:pt x="178" y="482"/>
                    <a:pt x="144" y="430"/>
                    <a:pt x="126" y="373"/>
                  </a:cubicBezTo>
                  <a:cubicBezTo>
                    <a:pt x="109" y="247"/>
                    <a:pt x="178" y="139"/>
                    <a:pt x="287" y="104"/>
                  </a:cubicBezTo>
                  <a:close/>
                  <a:moveTo>
                    <a:pt x="352" y="0"/>
                  </a:moveTo>
                  <a:cubicBezTo>
                    <a:pt x="325" y="0"/>
                    <a:pt x="298" y="4"/>
                    <a:pt x="269" y="13"/>
                  </a:cubicBezTo>
                  <a:cubicBezTo>
                    <a:pt x="87" y="48"/>
                    <a:pt x="0" y="230"/>
                    <a:pt x="35" y="391"/>
                  </a:cubicBezTo>
                  <a:cubicBezTo>
                    <a:pt x="52" y="482"/>
                    <a:pt x="109" y="556"/>
                    <a:pt x="178" y="590"/>
                  </a:cubicBezTo>
                  <a:cubicBezTo>
                    <a:pt x="235" y="625"/>
                    <a:pt x="287" y="647"/>
                    <a:pt x="343" y="647"/>
                  </a:cubicBezTo>
                  <a:cubicBezTo>
                    <a:pt x="361" y="647"/>
                    <a:pt x="395" y="647"/>
                    <a:pt x="413" y="625"/>
                  </a:cubicBezTo>
                  <a:cubicBezTo>
                    <a:pt x="595" y="590"/>
                    <a:pt x="703" y="408"/>
                    <a:pt x="651" y="247"/>
                  </a:cubicBezTo>
                  <a:cubicBezTo>
                    <a:pt x="630" y="139"/>
                    <a:pt x="543" y="48"/>
                    <a:pt x="434" y="13"/>
                  </a:cubicBezTo>
                  <a:cubicBezTo>
                    <a:pt x="406" y="4"/>
                    <a:pt x="379" y="0"/>
                    <a:pt x="35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9"/>
            <p:cNvSpPr/>
            <p:nvPr/>
          </p:nvSpPr>
          <p:spPr>
            <a:xfrm>
              <a:off x="6707784" y="3665369"/>
              <a:ext cx="27432" cy="26530"/>
            </a:xfrm>
            <a:custGeom>
              <a:avLst/>
              <a:gdLst/>
              <a:ahLst/>
              <a:cxnLst/>
              <a:rect l="l" t="t" r="r" b="b"/>
              <a:pathLst>
                <a:path w="669" h="647" extrusionOk="0">
                  <a:moveTo>
                    <a:pt x="396" y="104"/>
                  </a:moveTo>
                  <a:cubicBezTo>
                    <a:pt x="469" y="122"/>
                    <a:pt x="543" y="196"/>
                    <a:pt x="560" y="269"/>
                  </a:cubicBezTo>
                  <a:cubicBezTo>
                    <a:pt x="560" y="321"/>
                    <a:pt x="560" y="378"/>
                    <a:pt x="526" y="430"/>
                  </a:cubicBezTo>
                  <a:cubicBezTo>
                    <a:pt x="504" y="486"/>
                    <a:pt x="452" y="521"/>
                    <a:pt x="396" y="538"/>
                  </a:cubicBezTo>
                  <a:cubicBezTo>
                    <a:pt x="343" y="538"/>
                    <a:pt x="270" y="538"/>
                    <a:pt x="218" y="504"/>
                  </a:cubicBezTo>
                  <a:cubicBezTo>
                    <a:pt x="179" y="486"/>
                    <a:pt x="144" y="430"/>
                    <a:pt x="127" y="378"/>
                  </a:cubicBezTo>
                  <a:cubicBezTo>
                    <a:pt x="109" y="321"/>
                    <a:pt x="127" y="252"/>
                    <a:pt x="144" y="213"/>
                  </a:cubicBezTo>
                  <a:cubicBezTo>
                    <a:pt x="179" y="161"/>
                    <a:pt x="235" y="122"/>
                    <a:pt x="287" y="104"/>
                  </a:cubicBezTo>
                  <a:close/>
                  <a:moveTo>
                    <a:pt x="352" y="0"/>
                  </a:moveTo>
                  <a:cubicBezTo>
                    <a:pt x="325" y="0"/>
                    <a:pt x="298" y="5"/>
                    <a:pt x="270" y="13"/>
                  </a:cubicBezTo>
                  <a:cubicBezTo>
                    <a:pt x="179" y="35"/>
                    <a:pt x="109" y="87"/>
                    <a:pt x="70" y="161"/>
                  </a:cubicBezTo>
                  <a:cubicBezTo>
                    <a:pt x="18" y="230"/>
                    <a:pt x="1" y="304"/>
                    <a:pt x="35" y="395"/>
                  </a:cubicBezTo>
                  <a:cubicBezTo>
                    <a:pt x="53" y="486"/>
                    <a:pt x="109" y="556"/>
                    <a:pt x="179" y="595"/>
                  </a:cubicBezTo>
                  <a:cubicBezTo>
                    <a:pt x="218" y="629"/>
                    <a:pt x="287" y="647"/>
                    <a:pt x="343" y="647"/>
                  </a:cubicBezTo>
                  <a:cubicBezTo>
                    <a:pt x="361" y="647"/>
                    <a:pt x="396" y="629"/>
                    <a:pt x="417" y="629"/>
                  </a:cubicBezTo>
                  <a:cubicBezTo>
                    <a:pt x="504" y="612"/>
                    <a:pt x="578" y="556"/>
                    <a:pt x="612" y="486"/>
                  </a:cubicBezTo>
                  <a:cubicBezTo>
                    <a:pt x="652" y="413"/>
                    <a:pt x="669" y="321"/>
                    <a:pt x="652" y="252"/>
                  </a:cubicBezTo>
                  <a:cubicBezTo>
                    <a:pt x="634" y="144"/>
                    <a:pt x="543" y="52"/>
                    <a:pt x="435" y="13"/>
                  </a:cubicBezTo>
                  <a:cubicBezTo>
                    <a:pt x="406" y="5"/>
                    <a:pt x="379" y="0"/>
                    <a:pt x="35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9"/>
            <p:cNvSpPr/>
            <p:nvPr/>
          </p:nvSpPr>
          <p:spPr>
            <a:xfrm>
              <a:off x="6730049" y="3754306"/>
              <a:ext cx="28129" cy="26571"/>
            </a:xfrm>
            <a:custGeom>
              <a:avLst/>
              <a:gdLst/>
              <a:ahLst/>
              <a:cxnLst/>
              <a:rect l="l" t="t" r="r" b="b"/>
              <a:pathLst>
                <a:path w="686" h="648" extrusionOk="0">
                  <a:moveTo>
                    <a:pt x="325" y="105"/>
                  </a:moveTo>
                  <a:cubicBezTo>
                    <a:pt x="343" y="105"/>
                    <a:pt x="378" y="105"/>
                    <a:pt x="395" y="122"/>
                  </a:cubicBezTo>
                  <a:cubicBezTo>
                    <a:pt x="469" y="144"/>
                    <a:pt x="525" y="196"/>
                    <a:pt x="542" y="270"/>
                  </a:cubicBezTo>
                  <a:cubicBezTo>
                    <a:pt x="577" y="396"/>
                    <a:pt x="503" y="504"/>
                    <a:pt x="378" y="539"/>
                  </a:cubicBezTo>
                  <a:cubicBezTo>
                    <a:pt x="362" y="544"/>
                    <a:pt x="347" y="546"/>
                    <a:pt x="331" y="546"/>
                  </a:cubicBezTo>
                  <a:cubicBezTo>
                    <a:pt x="293" y="546"/>
                    <a:pt x="254" y="534"/>
                    <a:pt x="217" y="521"/>
                  </a:cubicBezTo>
                  <a:cubicBezTo>
                    <a:pt x="161" y="487"/>
                    <a:pt x="126" y="430"/>
                    <a:pt x="109" y="378"/>
                  </a:cubicBezTo>
                  <a:cubicBezTo>
                    <a:pt x="109" y="322"/>
                    <a:pt x="109" y="270"/>
                    <a:pt x="143" y="213"/>
                  </a:cubicBezTo>
                  <a:cubicBezTo>
                    <a:pt x="178" y="161"/>
                    <a:pt x="217" y="122"/>
                    <a:pt x="269" y="105"/>
                  </a:cubicBezTo>
                  <a:close/>
                  <a:moveTo>
                    <a:pt x="334" y="1"/>
                  </a:moveTo>
                  <a:cubicBezTo>
                    <a:pt x="307" y="1"/>
                    <a:pt x="280" y="5"/>
                    <a:pt x="252" y="14"/>
                  </a:cubicBezTo>
                  <a:cubicBezTo>
                    <a:pt x="161" y="35"/>
                    <a:pt x="109" y="88"/>
                    <a:pt x="52" y="161"/>
                  </a:cubicBezTo>
                  <a:cubicBezTo>
                    <a:pt x="17" y="231"/>
                    <a:pt x="0" y="322"/>
                    <a:pt x="17" y="396"/>
                  </a:cubicBezTo>
                  <a:cubicBezTo>
                    <a:pt x="35" y="487"/>
                    <a:pt x="91" y="556"/>
                    <a:pt x="161" y="595"/>
                  </a:cubicBezTo>
                  <a:cubicBezTo>
                    <a:pt x="217" y="630"/>
                    <a:pt x="269" y="647"/>
                    <a:pt x="325" y="647"/>
                  </a:cubicBezTo>
                  <a:cubicBezTo>
                    <a:pt x="360" y="647"/>
                    <a:pt x="378" y="647"/>
                    <a:pt x="417" y="630"/>
                  </a:cubicBezTo>
                  <a:cubicBezTo>
                    <a:pt x="577" y="595"/>
                    <a:pt x="686" y="413"/>
                    <a:pt x="634" y="252"/>
                  </a:cubicBezTo>
                  <a:cubicBezTo>
                    <a:pt x="612" y="144"/>
                    <a:pt x="525" y="53"/>
                    <a:pt x="417" y="14"/>
                  </a:cubicBezTo>
                  <a:cubicBezTo>
                    <a:pt x="388" y="5"/>
                    <a:pt x="361" y="1"/>
                    <a:pt x="33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9"/>
            <p:cNvSpPr/>
            <p:nvPr/>
          </p:nvSpPr>
          <p:spPr>
            <a:xfrm>
              <a:off x="6739644" y="3792931"/>
              <a:ext cx="26735" cy="26530"/>
            </a:xfrm>
            <a:custGeom>
              <a:avLst/>
              <a:gdLst/>
              <a:ahLst/>
              <a:cxnLst/>
              <a:rect l="l" t="t" r="r" b="b"/>
              <a:pathLst>
                <a:path w="652" h="647" extrusionOk="0">
                  <a:moveTo>
                    <a:pt x="378" y="104"/>
                  </a:moveTo>
                  <a:cubicBezTo>
                    <a:pt x="469" y="139"/>
                    <a:pt x="525" y="195"/>
                    <a:pt x="543" y="265"/>
                  </a:cubicBezTo>
                  <a:cubicBezTo>
                    <a:pt x="560" y="321"/>
                    <a:pt x="543" y="395"/>
                    <a:pt x="508" y="430"/>
                  </a:cubicBezTo>
                  <a:cubicBezTo>
                    <a:pt x="486" y="482"/>
                    <a:pt x="434" y="521"/>
                    <a:pt x="378" y="538"/>
                  </a:cubicBezTo>
                  <a:cubicBezTo>
                    <a:pt x="364" y="543"/>
                    <a:pt x="348" y="545"/>
                    <a:pt x="332" y="545"/>
                  </a:cubicBezTo>
                  <a:cubicBezTo>
                    <a:pt x="289" y="545"/>
                    <a:pt x="243" y="529"/>
                    <a:pt x="217" y="504"/>
                  </a:cubicBezTo>
                  <a:cubicBezTo>
                    <a:pt x="161" y="482"/>
                    <a:pt x="126" y="430"/>
                    <a:pt x="109" y="373"/>
                  </a:cubicBezTo>
                  <a:cubicBezTo>
                    <a:pt x="91" y="321"/>
                    <a:pt x="109" y="248"/>
                    <a:pt x="144" y="213"/>
                  </a:cubicBezTo>
                  <a:cubicBezTo>
                    <a:pt x="161" y="156"/>
                    <a:pt x="217" y="122"/>
                    <a:pt x="269" y="104"/>
                  </a:cubicBezTo>
                  <a:close/>
                  <a:moveTo>
                    <a:pt x="334" y="0"/>
                  </a:moveTo>
                  <a:cubicBezTo>
                    <a:pt x="307" y="0"/>
                    <a:pt x="280" y="5"/>
                    <a:pt x="252" y="13"/>
                  </a:cubicBezTo>
                  <a:cubicBezTo>
                    <a:pt x="161" y="31"/>
                    <a:pt x="91" y="87"/>
                    <a:pt x="52" y="156"/>
                  </a:cubicBezTo>
                  <a:cubicBezTo>
                    <a:pt x="0" y="230"/>
                    <a:pt x="0" y="321"/>
                    <a:pt x="18" y="395"/>
                  </a:cubicBezTo>
                  <a:cubicBezTo>
                    <a:pt x="35" y="482"/>
                    <a:pt x="91" y="556"/>
                    <a:pt x="161" y="590"/>
                  </a:cubicBezTo>
                  <a:cubicBezTo>
                    <a:pt x="217" y="629"/>
                    <a:pt x="269" y="647"/>
                    <a:pt x="326" y="647"/>
                  </a:cubicBezTo>
                  <a:cubicBezTo>
                    <a:pt x="343" y="647"/>
                    <a:pt x="378" y="647"/>
                    <a:pt x="400" y="629"/>
                  </a:cubicBezTo>
                  <a:cubicBezTo>
                    <a:pt x="486" y="612"/>
                    <a:pt x="560" y="556"/>
                    <a:pt x="595" y="482"/>
                  </a:cubicBezTo>
                  <a:cubicBezTo>
                    <a:pt x="651" y="412"/>
                    <a:pt x="651" y="321"/>
                    <a:pt x="634" y="248"/>
                  </a:cubicBezTo>
                  <a:cubicBezTo>
                    <a:pt x="616" y="139"/>
                    <a:pt x="525" y="48"/>
                    <a:pt x="417" y="13"/>
                  </a:cubicBezTo>
                  <a:cubicBezTo>
                    <a:pt x="389" y="5"/>
                    <a:pt x="362" y="0"/>
                    <a:pt x="33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9"/>
            <p:cNvSpPr/>
            <p:nvPr/>
          </p:nvSpPr>
          <p:spPr>
            <a:xfrm>
              <a:off x="6732181" y="3543670"/>
              <a:ext cx="319552" cy="280966"/>
            </a:xfrm>
            <a:custGeom>
              <a:avLst/>
              <a:gdLst/>
              <a:ahLst/>
              <a:cxnLst/>
              <a:rect l="l" t="t" r="r" b="b"/>
              <a:pathLst>
                <a:path w="7793" h="6852" extrusionOk="0">
                  <a:moveTo>
                    <a:pt x="6348" y="109"/>
                  </a:moveTo>
                  <a:cubicBezTo>
                    <a:pt x="6365" y="109"/>
                    <a:pt x="6400" y="109"/>
                    <a:pt x="6417" y="126"/>
                  </a:cubicBezTo>
                  <a:cubicBezTo>
                    <a:pt x="6456" y="144"/>
                    <a:pt x="6474" y="183"/>
                    <a:pt x="6491" y="218"/>
                  </a:cubicBezTo>
                  <a:lnTo>
                    <a:pt x="7684" y="5064"/>
                  </a:lnTo>
                  <a:cubicBezTo>
                    <a:pt x="7684" y="5116"/>
                    <a:pt x="7684" y="5151"/>
                    <a:pt x="7667" y="5190"/>
                  </a:cubicBezTo>
                  <a:cubicBezTo>
                    <a:pt x="7649" y="5225"/>
                    <a:pt x="7610" y="5242"/>
                    <a:pt x="7558" y="5259"/>
                  </a:cubicBezTo>
                  <a:lnTo>
                    <a:pt x="1501" y="6743"/>
                  </a:lnTo>
                  <a:cubicBezTo>
                    <a:pt x="1489" y="6745"/>
                    <a:pt x="1478" y="6746"/>
                    <a:pt x="1467" y="6746"/>
                  </a:cubicBezTo>
                  <a:cubicBezTo>
                    <a:pt x="1393" y="6746"/>
                    <a:pt x="1336" y="6699"/>
                    <a:pt x="1302" y="6635"/>
                  </a:cubicBezTo>
                  <a:lnTo>
                    <a:pt x="126" y="1771"/>
                  </a:lnTo>
                  <a:cubicBezTo>
                    <a:pt x="109" y="1736"/>
                    <a:pt x="126" y="1701"/>
                    <a:pt x="148" y="1662"/>
                  </a:cubicBezTo>
                  <a:cubicBezTo>
                    <a:pt x="165" y="1628"/>
                    <a:pt x="200" y="1610"/>
                    <a:pt x="234" y="1593"/>
                  </a:cubicBezTo>
                  <a:lnTo>
                    <a:pt x="6309" y="109"/>
                  </a:lnTo>
                  <a:close/>
                  <a:moveTo>
                    <a:pt x="6274" y="1"/>
                  </a:moveTo>
                  <a:lnTo>
                    <a:pt x="217" y="1502"/>
                  </a:lnTo>
                  <a:cubicBezTo>
                    <a:pt x="148" y="1519"/>
                    <a:pt x="91" y="1554"/>
                    <a:pt x="57" y="1610"/>
                  </a:cubicBezTo>
                  <a:cubicBezTo>
                    <a:pt x="17" y="1662"/>
                    <a:pt x="0" y="1736"/>
                    <a:pt x="17" y="1810"/>
                  </a:cubicBezTo>
                  <a:lnTo>
                    <a:pt x="1211" y="6652"/>
                  </a:lnTo>
                  <a:cubicBezTo>
                    <a:pt x="1250" y="6760"/>
                    <a:pt x="1341" y="6852"/>
                    <a:pt x="1467" y="6852"/>
                  </a:cubicBezTo>
                  <a:cubicBezTo>
                    <a:pt x="1484" y="6852"/>
                    <a:pt x="1501" y="6852"/>
                    <a:pt x="1519" y="6834"/>
                  </a:cubicBezTo>
                  <a:lnTo>
                    <a:pt x="7593" y="5350"/>
                  </a:lnTo>
                  <a:cubicBezTo>
                    <a:pt x="7649" y="5333"/>
                    <a:pt x="7701" y="5298"/>
                    <a:pt x="7741" y="5242"/>
                  </a:cubicBezTo>
                  <a:cubicBezTo>
                    <a:pt x="7775" y="5172"/>
                    <a:pt x="7793" y="5116"/>
                    <a:pt x="7775" y="5042"/>
                  </a:cubicBezTo>
                  <a:lnTo>
                    <a:pt x="6582" y="200"/>
                  </a:lnTo>
                  <a:cubicBezTo>
                    <a:pt x="6565" y="126"/>
                    <a:pt x="6526" y="74"/>
                    <a:pt x="6474" y="35"/>
                  </a:cubicBezTo>
                  <a:cubicBezTo>
                    <a:pt x="6417" y="1"/>
                    <a:pt x="6348" y="1"/>
                    <a:pt x="627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9"/>
            <p:cNvSpPr/>
            <p:nvPr/>
          </p:nvSpPr>
          <p:spPr>
            <a:xfrm>
              <a:off x="6836782" y="3636789"/>
              <a:ext cx="22266" cy="17263"/>
            </a:xfrm>
            <a:custGeom>
              <a:avLst/>
              <a:gdLst/>
              <a:ahLst/>
              <a:cxnLst/>
              <a:rect l="l" t="t" r="r" b="b"/>
              <a:pathLst>
                <a:path w="543" h="421" extrusionOk="0">
                  <a:moveTo>
                    <a:pt x="249" y="1"/>
                  </a:moveTo>
                  <a:cubicBezTo>
                    <a:pt x="214" y="1"/>
                    <a:pt x="178" y="8"/>
                    <a:pt x="144" y="25"/>
                  </a:cubicBezTo>
                  <a:cubicBezTo>
                    <a:pt x="0" y="99"/>
                    <a:pt x="18" y="333"/>
                    <a:pt x="178" y="407"/>
                  </a:cubicBezTo>
                  <a:cubicBezTo>
                    <a:pt x="204" y="416"/>
                    <a:pt x="229" y="421"/>
                    <a:pt x="255" y="421"/>
                  </a:cubicBezTo>
                  <a:cubicBezTo>
                    <a:pt x="410" y="421"/>
                    <a:pt x="542" y="252"/>
                    <a:pt x="434" y="99"/>
                  </a:cubicBezTo>
                  <a:cubicBezTo>
                    <a:pt x="396" y="36"/>
                    <a:pt x="325" y="1"/>
                    <a:pt x="24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9"/>
            <p:cNvSpPr/>
            <p:nvPr/>
          </p:nvSpPr>
          <p:spPr>
            <a:xfrm>
              <a:off x="6904438" y="3619978"/>
              <a:ext cx="20626" cy="17591"/>
            </a:xfrm>
            <a:custGeom>
              <a:avLst/>
              <a:gdLst/>
              <a:ahLst/>
              <a:cxnLst/>
              <a:rect l="l" t="t" r="r" b="b"/>
              <a:pathLst>
                <a:path w="503" h="429" extrusionOk="0">
                  <a:moveTo>
                    <a:pt x="246" y="1"/>
                  </a:moveTo>
                  <a:cubicBezTo>
                    <a:pt x="138" y="1"/>
                    <a:pt x="29" y="92"/>
                    <a:pt x="12" y="201"/>
                  </a:cubicBezTo>
                  <a:cubicBezTo>
                    <a:pt x="1" y="341"/>
                    <a:pt x="109" y="428"/>
                    <a:pt x="222" y="428"/>
                  </a:cubicBezTo>
                  <a:cubicBezTo>
                    <a:pt x="284" y="428"/>
                    <a:pt x="348" y="402"/>
                    <a:pt x="394" y="344"/>
                  </a:cubicBezTo>
                  <a:cubicBezTo>
                    <a:pt x="502" y="218"/>
                    <a:pt x="411" y="1"/>
                    <a:pt x="24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9"/>
            <p:cNvSpPr/>
            <p:nvPr/>
          </p:nvSpPr>
          <p:spPr>
            <a:xfrm>
              <a:off x="6864869" y="3640111"/>
              <a:ext cx="35633" cy="22594"/>
            </a:xfrm>
            <a:custGeom>
              <a:avLst/>
              <a:gdLst/>
              <a:ahLst/>
              <a:cxnLst/>
              <a:rect l="l" t="t" r="r" b="b"/>
              <a:pathLst>
                <a:path w="869" h="551" extrusionOk="0">
                  <a:moveTo>
                    <a:pt x="708" y="0"/>
                  </a:moveTo>
                  <a:cubicBezTo>
                    <a:pt x="435" y="0"/>
                    <a:pt x="166" y="109"/>
                    <a:pt x="109" y="161"/>
                  </a:cubicBezTo>
                  <a:cubicBezTo>
                    <a:pt x="1" y="235"/>
                    <a:pt x="75" y="378"/>
                    <a:pt x="144" y="451"/>
                  </a:cubicBezTo>
                  <a:cubicBezTo>
                    <a:pt x="166" y="469"/>
                    <a:pt x="183" y="486"/>
                    <a:pt x="200" y="486"/>
                  </a:cubicBezTo>
                  <a:cubicBezTo>
                    <a:pt x="262" y="530"/>
                    <a:pt x="339" y="551"/>
                    <a:pt x="418" y="551"/>
                  </a:cubicBezTo>
                  <a:cubicBezTo>
                    <a:pt x="595" y="551"/>
                    <a:pt x="783" y="449"/>
                    <a:pt x="834" y="287"/>
                  </a:cubicBezTo>
                  <a:cubicBezTo>
                    <a:pt x="851" y="235"/>
                    <a:pt x="869" y="161"/>
                    <a:pt x="851" y="109"/>
                  </a:cubicBezTo>
                  <a:cubicBezTo>
                    <a:pt x="834" y="35"/>
                    <a:pt x="778" y="0"/>
                    <a:pt x="70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9"/>
            <p:cNvSpPr/>
            <p:nvPr/>
          </p:nvSpPr>
          <p:spPr>
            <a:xfrm>
              <a:off x="6870774" y="3647860"/>
              <a:ext cx="28293" cy="14844"/>
            </a:xfrm>
            <a:custGeom>
              <a:avLst/>
              <a:gdLst/>
              <a:ahLst/>
              <a:cxnLst/>
              <a:rect l="l" t="t" r="r" b="b"/>
              <a:pathLst>
                <a:path w="690" h="362" extrusionOk="0">
                  <a:moveTo>
                    <a:pt x="403" y="0"/>
                  </a:moveTo>
                  <a:cubicBezTo>
                    <a:pt x="373" y="0"/>
                    <a:pt x="341" y="3"/>
                    <a:pt x="308" y="6"/>
                  </a:cubicBezTo>
                  <a:cubicBezTo>
                    <a:pt x="165" y="46"/>
                    <a:pt x="56" y="154"/>
                    <a:pt x="0" y="262"/>
                  </a:cubicBezTo>
                  <a:cubicBezTo>
                    <a:pt x="22" y="280"/>
                    <a:pt x="39" y="297"/>
                    <a:pt x="56" y="297"/>
                  </a:cubicBezTo>
                  <a:cubicBezTo>
                    <a:pt x="118" y="341"/>
                    <a:pt x="195" y="362"/>
                    <a:pt x="274" y="362"/>
                  </a:cubicBezTo>
                  <a:cubicBezTo>
                    <a:pt x="451" y="362"/>
                    <a:pt x="639" y="260"/>
                    <a:pt x="690" y="98"/>
                  </a:cubicBezTo>
                  <a:cubicBezTo>
                    <a:pt x="606" y="27"/>
                    <a:pt x="511" y="0"/>
                    <a:pt x="403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9"/>
            <p:cNvSpPr/>
            <p:nvPr/>
          </p:nvSpPr>
          <p:spPr>
            <a:xfrm>
              <a:off x="6976768" y="3570364"/>
              <a:ext cx="67494" cy="98617"/>
            </a:xfrm>
            <a:custGeom>
              <a:avLst/>
              <a:gdLst/>
              <a:ahLst/>
              <a:cxnLst/>
              <a:rect l="l" t="t" r="r" b="b"/>
              <a:pathLst>
                <a:path w="1646" h="2405" extrusionOk="0">
                  <a:moveTo>
                    <a:pt x="1194" y="0"/>
                  </a:moveTo>
                  <a:lnTo>
                    <a:pt x="960" y="400"/>
                  </a:lnTo>
                  <a:lnTo>
                    <a:pt x="166" y="1827"/>
                  </a:lnTo>
                  <a:lnTo>
                    <a:pt x="1" y="2113"/>
                  </a:lnTo>
                  <a:cubicBezTo>
                    <a:pt x="17" y="2106"/>
                    <a:pt x="34" y="2102"/>
                    <a:pt x="54" y="2102"/>
                  </a:cubicBezTo>
                  <a:cubicBezTo>
                    <a:pt x="82" y="2102"/>
                    <a:pt x="115" y="2112"/>
                    <a:pt x="148" y="2135"/>
                  </a:cubicBezTo>
                  <a:lnTo>
                    <a:pt x="383" y="2261"/>
                  </a:lnTo>
                  <a:cubicBezTo>
                    <a:pt x="435" y="2296"/>
                    <a:pt x="474" y="2352"/>
                    <a:pt x="474" y="2404"/>
                  </a:cubicBezTo>
                  <a:lnTo>
                    <a:pt x="1428" y="651"/>
                  </a:lnTo>
                  <a:lnTo>
                    <a:pt x="1628" y="291"/>
                  </a:lnTo>
                  <a:lnTo>
                    <a:pt x="1645" y="252"/>
                  </a:lnTo>
                  <a:lnTo>
                    <a:pt x="1194" y="0"/>
                  </a:ln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9"/>
            <p:cNvSpPr/>
            <p:nvPr/>
          </p:nvSpPr>
          <p:spPr>
            <a:xfrm>
              <a:off x="6929450" y="3730483"/>
              <a:ext cx="24439" cy="34198"/>
            </a:xfrm>
            <a:custGeom>
              <a:avLst/>
              <a:gdLst/>
              <a:ahLst/>
              <a:cxnLst/>
              <a:rect l="l" t="t" r="r" b="b"/>
              <a:pathLst>
                <a:path w="596" h="834" extrusionOk="0">
                  <a:moveTo>
                    <a:pt x="469" y="0"/>
                  </a:moveTo>
                  <a:lnTo>
                    <a:pt x="161" y="35"/>
                  </a:lnTo>
                  <a:lnTo>
                    <a:pt x="70" y="543"/>
                  </a:lnTo>
                  <a:lnTo>
                    <a:pt x="1" y="833"/>
                  </a:lnTo>
                  <a:lnTo>
                    <a:pt x="218" y="634"/>
                  </a:lnTo>
                  <a:lnTo>
                    <a:pt x="595" y="269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9"/>
            <p:cNvSpPr/>
            <p:nvPr/>
          </p:nvSpPr>
          <p:spPr>
            <a:xfrm>
              <a:off x="7025727" y="3531492"/>
              <a:ext cx="39365" cy="49247"/>
            </a:xfrm>
            <a:custGeom>
              <a:avLst/>
              <a:gdLst/>
              <a:ahLst/>
              <a:cxnLst/>
              <a:rect l="l" t="t" r="r" b="b"/>
              <a:pathLst>
                <a:path w="960" h="1201" extrusionOk="0">
                  <a:moveTo>
                    <a:pt x="638" y="0"/>
                  </a:moveTo>
                  <a:cubicBezTo>
                    <a:pt x="572" y="0"/>
                    <a:pt x="509" y="40"/>
                    <a:pt x="473" y="115"/>
                  </a:cubicBezTo>
                  <a:lnTo>
                    <a:pt x="0" y="948"/>
                  </a:lnTo>
                  <a:lnTo>
                    <a:pt x="451" y="1200"/>
                  </a:lnTo>
                  <a:lnTo>
                    <a:pt x="924" y="350"/>
                  </a:lnTo>
                  <a:cubicBezTo>
                    <a:pt x="959" y="263"/>
                    <a:pt x="942" y="154"/>
                    <a:pt x="851" y="98"/>
                  </a:cubicBezTo>
                  <a:lnTo>
                    <a:pt x="725" y="24"/>
                  </a:lnTo>
                  <a:cubicBezTo>
                    <a:pt x="697" y="8"/>
                    <a:pt x="667" y="0"/>
                    <a:pt x="638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9"/>
            <p:cNvSpPr/>
            <p:nvPr/>
          </p:nvSpPr>
          <p:spPr>
            <a:xfrm>
              <a:off x="6934616" y="3656553"/>
              <a:ext cx="62328" cy="84634"/>
            </a:xfrm>
            <a:custGeom>
              <a:avLst/>
              <a:gdLst/>
              <a:ahLst/>
              <a:cxnLst/>
              <a:rect l="l" t="t" r="r" b="b"/>
              <a:pathLst>
                <a:path w="1520" h="2064" extrusionOk="0">
                  <a:moveTo>
                    <a:pt x="1082" y="0"/>
                  </a:moveTo>
                  <a:cubicBezTo>
                    <a:pt x="1062" y="0"/>
                    <a:pt x="1045" y="4"/>
                    <a:pt x="1029" y="11"/>
                  </a:cubicBezTo>
                  <a:cubicBezTo>
                    <a:pt x="977" y="33"/>
                    <a:pt x="938" y="50"/>
                    <a:pt x="921" y="85"/>
                  </a:cubicBezTo>
                  <a:lnTo>
                    <a:pt x="200" y="1352"/>
                  </a:lnTo>
                  <a:lnTo>
                    <a:pt x="53" y="1638"/>
                  </a:lnTo>
                  <a:cubicBezTo>
                    <a:pt x="1" y="1730"/>
                    <a:pt x="35" y="1855"/>
                    <a:pt x="126" y="1912"/>
                  </a:cubicBezTo>
                  <a:lnTo>
                    <a:pt x="378" y="2038"/>
                  </a:lnTo>
                  <a:cubicBezTo>
                    <a:pt x="407" y="2056"/>
                    <a:pt x="440" y="2064"/>
                    <a:pt x="472" y="2064"/>
                  </a:cubicBezTo>
                  <a:cubicBezTo>
                    <a:pt x="541" y="2064"/>
                    <a:pt x="608" y="2026"/>
                    <a:pt x="634" y="1964"/>
                  </a:cubicBezTo>
                  <a:lnTo>
                    <a:pt x="1480" y="411"/>
                  </a:lnTo>
                  <a:cubicBezTo>
                    <a:pt x="1502" y="393"/>
                    <a:pt x="1519" y="359"/>
                    <a:pt x="1519" y="337"/>
                  </a:cubicBezTo>
                  <a:cubicBezTo>
                    <a:pt x="1519" y="319"/>
                    <a:pt x="1519" y="302"/>
                    <a:pt x="1502" y="302"/>
                  </a:cubicBezTo>
                  <a:cubicBezTo>
                    <a:pt x="1502" y="250"/>
                    <a:pt x="1463" y="194"/>
                    <a:pt x="1411" y="159"/>
                  </a:cubicBezTo>
                  <a:lnTo>
                    <a:pt x="1176" y="33"/>
                  </a:lnTo>
                  <a:cubicBezTo>
                    <a:pt x="1143" y="10"/>
                    <a:pt x="1110" y="0"/>
                    <a:pt x="1082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9"/>
            <p:cNvSpPr/>
            <p:nvPr/>
          </p:nvSpPr>
          <p:spPr>
            <a:xfrm>
              <a:off x="6935354" y="3670330"/>
              <a:ext cx="61590" cy="67658"/>
            </a:xfrm>
            <a:custGeom>
              <a:avLst/>
              <a:gdLst/>
              <a:ahLst/>
              <a:cxnLst/>
              <a:rect l="l" t="t" r="r" b="b"/>
              <a:pathLst>
                <a:path w="1502" h="1650" extrusionOk="0">
                  <a:moveTo>
                    <a:pt x="0" y="1394"/>
                  </a:moveTo>
                  <a:cubicBezTo>
                    <a:pt x="0" y="1433"/>
                    <a:pt x="17" y="1467"/>
                    <a:pt x="35" y="1502"/>
                  </a:cubicBezTo>
                  <a:lnTo>
                    <a:pt x="35" y="1502"/>
                  </a:lnTo>
                  <a:cubicBezTo>
                    <a:pt x="17" y="1467"/>
                    <a:pt x="0" y="1433"/>
                    <a:pt x="0" y="1394"/>
                  </a:cubicBezTo>
                  <a:close/>
                  <a:moveTo>
                    <a:pt x="0" y="1394"/>
                  </a:moveTo>
                  <a:lnTo>
                    <a:pt x="0" y="1394"/>
                  </a:lnTo>
                  <a:lnTo>
                    <a:pt x="0" y="1394"/>
                  </a:lnTo>
                  <a:close/>
                  <a:moveTo>
                    <a:pt x="850" y="1233"/>
                  </a:moveTo>
                  <a:lnTo>
                    <a:pt x="616" y="1628"/>
                  </a:lnTo>
                  <a:lnTo>
                    <a:pt x="616" y="1650"/>
                  </a:lnTo>
                  <a:lnTo>
                    <a:pt x="616" y="1628"/>
                  </a:lnTo>
                  <a:lnTo>
                    <a:pt x="850" y="1233"/>
                  </a:lnTo>
                  <a:close/>
                  <a:moveTo>
                    <a:pt x="1501" y="1"/>
                  </a:moveTo>
                  <a:lnTo>
                    <a:pt x="1501" y="1"/>
                  </a:lnTo>
                  <a:lnTo>
                    <a:pt x="1501" y="1"/>
                  </a:lnTo>
                  <a:cubicBezTo>
                    <a:pt x="1501" y="23"/>
                    <a:pt x="1484" y="40"/>
                    <a:pt x="1484" y="57"/>
                  </a:cubicBezTo>
                  <a:cubicBezTo>
                    <a:pt x="1484" y="40"/>
                    <a:pt x="1501" y="23"/>
                    <a:pt x="1501" y="1"/>
                  </a:cubicBezTo>
                  <a:close/>
                </a:path>
              </a:pathLst>
            </a:custGeom>
            <a:solidFill>
              <a:srgbClr val="86B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9"/>
            <p:cNvSpPr/>
            <p:nvPr/>
          </p:nvSpPr>
          <p:spPr>
            <a:xfrm>
              <a:off x="6936749" y="3731918"/>
              <a:ext cx="1640" cy="164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7"/>
                    <a:pt x="18" y="39"/>
                    <a:pt x="40" y="39"/>
                  </a:cubicBezTo>
                  <a:cubicBezTo>
                    <a:pt x="18" y="39"/>
                    <a:pt x="1" y="17"/>
                    <a:pt x="1" y="0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9"/>
            <p:cNvSpPr/>
            <p:nvPr/>
          </p:nvSpPr>
          <p:spPr>
            <a:xfrm>
              <a:off x="6935354" y="3670330"/>
              <a:ext cx="61590" cy="71226"/>
            </a:xfrm>
            <a:custGeom>
              <a:avLst/>
              <a:gdLst/>
              <a:ahLst/>
              <a:cxnLst/>
              <a:rect l="l" t="t" r="r" b="b"/>
              <a:pathLst>
                <a:path w="1502" h="1737" extrusionOk="0">
                  <a:moveTo>
                    <a:pt x="1462" y="1"/>
                  </a:moveTo>
                  <a:cubicBezTo>
                    <a:pt x="1284" y="40"/>
                    <a:pt x="1193" y="183"/>
                    <a:pt x="1085" y="309"/>
                  </a:cubicBezTo>
                  <a:cubicBezTo>
                    <a:pt x="903" y="526"/>
                    <a:pt x="777" y="817"/>
                    <a:pt x="560" y="942"/>
                  </a:cubicBezTo>
                  <a:cubicBezTo>
                    <a:pt x="469" y="999"/>
                    <a:pt x="378" y="1033"/>
                    <a:pt x="269" y="1033"/>
                  </a:cubicBezTo>
                  <a:cubicBezTo>
                    <a:pt x="252" y="1033"/>
                    <a:pt x="217" y="1033"/>
                    <a:pt x="200" y="1016"/>
                  </a:cubicBezTo>
                  <a:lnTo>
                    <a:pt x="35" y="1302"/>
                  </a:lnTo>
                  <a:cubicBezTo>
                    <a:pt x="17" y="1324"/>
                    <a:pt x="0" y="1359"/>
                    <a:pt x="0" y="1394"/>
                  </a:cubicBezTo>
                  <a:cubicBezTo>
                    <a:pt x="0" y="1433"/>
                    <a:pt x="17" y="1467"/>
                    <a:pt x="35" y="1502"/>
                  </a:cubicBezTo>
                  <a:cubicBezTo>
                    <a:pt x="35" y="1519"/>
                    <a:pt x="52" y="1541"/>
                    <a:pt x="74" y="1541"/>
                  </a:cubicBezTo>
                  <a:lnTo>
                    <a:pt x="108" y="1576"/>
                  </a:lnTo>
                  <a:lnTo>
                    <a:pt x="360" y="1702"/>
                  </a:lnTo>
                  <a:cubicBezTo>
                    <a:pt x="378" y="1719"/>
                    <a:pt x="417" y="1736"/>
                    <a:pt x="451" y="1736"/>
                  </a:cubicBezTo>
                  <a:cubicBezTo>
                    <a:pt x="508" y="1736"/>
                    <a:pt x="577" y="1702"/>
                    <a:pt x="616" y="1650"/>
                  </a:cubicBezTo>
                  <a:lnTo>
                    <a:pt x="616" y="1628"/>
                  </a:lnTo>
                  <a:lnTo>
                    <a:pt x="850" y="1233"/>
                  </a:lnTo>
                  <a:lnTo>
                    <a:pt x="1462" y="75"/>
                  </a:lnTo>
                  <a:lnTo>
                    <a:pt x="1484" y="57"/>
                  </a:lnTo>
                  <a:cubicBezTo>
                    <a:pt x="1484" y="40"/>
                    <a:pt x="1501" y="23"/>
                    <a:pt x="1501" y="1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9"/>
            <p:cNvSpPr/>
            <p:nvPr/>
          </p:nvSpPr>
          <p:spPr>
            <a:xfrm>
              <a:off x="6976768" y="3656307"/>
              <a:ext cx="2378" cy="738"/>
            </a:xfrm>
            <a:custGeom>
              <a:avLst/>
              <a:gdLst/>
              <a:ahLst/>
              <a:cxnLst/>
              <a:rect l="l" t="t" r="r" b="b"/>
              <a:pathLst>
                <a:path w="58" h="18" extrusionOk="0">
                  <a:moveTo>
                    <a:pt x="57" y="0"/>
                  </a:moveTo>
                  <a:cubicBezTo>
                    <a:pt x="40" y="17"/>
                    <a:pt x="18" y="17"/>
                    <a:pt x="1" y="17"/>
                  </a:cubicBezTo>
                  <a:cubicBezTo>
                    <a:pt x="18" y="17"/>
                    <a:pt x="40" y="17"/>
                    <a:pt x="57" y="0"/>
                  </a:cubicBez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6B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9"/>
            <p:cNvSpPr/>
            <p:nvPr/>
          </p:nvSpPr>
          <p:spPr>
            <a:xfrm>
              <a:off x="6976768" y="3582296"/>
              <a:ext cx="66797" cy="86685"/>
            </a:xfrm>
            <a:custGeom>
              <a:avLst/>
              <a:gdLst/>
              <a:ahLst/>
              <a:cxnLst/>
              <a:rect l="l" t="t" r="r" b="b"/>
              <a:pathLst>
                <a:path w="1629" h="2114" extrusionOk="0">
                  <a:moveTo>
                    <a:pt x="1593" y="0"/>
                  </a:moveTo>
                  <a:cubicBezTo>
                    <a:pt x="1450" y="0"/>
                    <a:pt x="1268" y="217"/>
                    <a:pt x="1194" y="304"/>
                  </a:cubicBezTo>
                  <a:cubicBezTo>
                    <a:pt x="691" y="1011"/>
                    <a:pt x="582" y="1536"/>
                    <a:pt x="166" y="1536"/>
                  </a:cubicBezTo>
                  <a:lnTo>
                    <a:pt x="1" y="1822"/>
                  </a:lnTo>
                  <a:cubicBezTo>
                    <a:pt x="18" y="1822"/>
                    <a:pt x="40" y="1822"/>
                    <a:pt x="57" y="1805"/>
                  </a:cubicBezTo>
                  <a:cubicBezTo>
                    <a:pt x="92" y="1822"/>
                    <a:pt x="109" y="1822"/>
                    <a:pt x="148" y="1844"/>
                  </a:cubicBezTo>
                  <a:lnTo>
                    <a:pt x="383" y="1970"/>
                  </a:lnTo>
                  <a:cubicBezTo>
                    <a:pt x="435" y="2005"/>
                    <a:pt x="474" y="2061"/>
                    <a:pt x="474" y="2113"/>
                  </a:cubicBezTo>
                  <a:lnTo>
                    <a:pt x="1428" y="360"/>
                  </a:lnTo>
                  <a:lnTo>
                    <a:pt x="1628" y="0"/>
                  </a:ln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9"/>
            <p:cNvSpPr/>
            <p:nvPr/>
          </p:nvSpPr>
          <p:spPr>
            <a:xfrm>
              <a:off x="7036223" y="3539242"/>
              <a:ext cx="18534" cy="31861"/>
            </a:xfrm>
            <a:custGeom>
              <a:avLst/>
              <a:gdLst/>
              <a:ahLst/>
              <a:cxnLst/>
              <a:rect l="l" t="t" r="r" b="b"/>
              <a:pathLst>
                <a:path w="452" h="777" extrusionOk="0">
                  <a:moveTo>
                    <a:pt x="412" y="0"/>
                  </a:moveTo>
                  <a:lnTo>
                    <a:pt x="395" y="17"/>
                  </a:lnTo>
                  <a:cubicBezTo>
                    <a:pt x="326" y="126"/>
                    <a:pt x="252" y="234"/>
                    <a:pt x="178" y="360"/>
                  </a:cubicBezTo>
                  <a:cubicBezTo>
                    <a:pt x="109" y="469"/>
                    <a:pt x="52" y="595"/>
                    <a:pt x="0" y="725"/>
                  </a:cubicBezTo>
                  <a:cubicBezTo>
                    <a:pt x="0" y="742"/>
                    <a:pt x="0" y="759"/>
                    <a:pt x="17" y="759"/>
                  </a:cubicBezTo>
                  <a:cubicBezTo>
                    <a:pt x="17" y="759"/>
                    <a:pt x="17" y="777"/>
                    <a:pt x="35" y="777"/>
                  </a:cubicBezTo>
                  <a:lnTo>
                    <a:pt x="52" y="759"/>
                  </a:lnTo>
                  <a:cubicBezTo>
                    <a:pt x="143" y="651"/>
                    <a:pt x="217" y="525"/>
                    <a:pt x="269" y="417"/>
                  </a:cubicBezTo>
                  <a:cubicBezTo>
                    <a:pt x="343" y="291"/>
                    <a:pt x="395" y="161"/>
                    <a:pt x="451" y="35"/>
                  </a:cubicBezTo>
                  <a:cubicBezTo>
                    <a:pt x="451" y="35"/>
                    <a:pt x="451" y="17"/>
                    <a:pt x="434" y="0"/>
                  </a:cubicBezTo>
                  <a:close/>
                </a:path>
              </a:pathLst>
            </a:custGeom>
            <a:solidFill>
              <a:srgbClr val="C8A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9"/>
            <p:cNvSpPr/>
            <p:nvPr/>
          </p:nvSpPr>
          <p:spPr>
            <a:xfrm>
              <a:off x="6927154" y="3529688"/>
              <a:ext cx="140237" cy="237132"/>
            </a:xfrm>
            <a:custGeom>
              <a:avLst/>
              <a:gdLst/>
              <a:ahLst/>
              <a:cxnLst/>
              <a:rect l="l" t="t" r="r" b="b"/>
              <a:pathLst>
                <a:path w="3420" h="5783" extrusionOk="0">
                  <a:moveTo>
                    <a:pt x="3060" y="101"/>
                  </a:moveTo>
                  <a:cubicBezTo>
                    <a:pt x="3077" y="101"/>
                    <a:pt x="3094" y="103"/>
                    <a:pt x="3111" y="107"/>
                  </a:cubicBezTo>
                  <a:lnTo>
                    <a:pt x="3237" y="177"/>
                  </a:lnTo>
                  <a:cubicBezTo>
                    <a:pt x="3289" y="216"/>
                    <a:pt x="3311" y="307"/>
                    <a:pt x="3272" y="376"/>
                  </a:cubicBezTo>
                  <a:lnTo>
                    <a:pt x="2838" y="1175"/>
                  </a:lnTo>
                  <a:lnTo>
                    <a:pt x="2478" y="975"/>
                  </a:lnTo>
                  <a:lnTo>
                    <a:pt x="2929" y="177"/>
                  </a:lnTo>
                  <a:cubicBezTo>
                    <a:pt x="2956" y="124"/>
                    <a:pt x="3005" y="101"/>
                    <a:pt x="3060" y="101"/>
                  </a:cubicBezTo>
                  <a:close/>
                  <a:moveTo>
                    <a:pt x="2422" y="1044"/>
                  </a:moveTo>
                  <a:lnTo>
                    <a:pt x="2786" y="1261"/>
                  </a:lnTo>
                  <a:lnTo>
                    <a:pt x="1701" y="3270"/>
                  </a:lnTo>
                  <a:cubicBezTo>
                    <a:pt x="1684" y="3253"/>
                    <a:pt x="1645" y="3236"/>
                    <a:pt x="1610" y="3214"/>
                  </a:cubicBezTo>
                  <a:lnTo>
                    <a:pt x="1376" y="3071"/>
                  </a:lnTo>
                  <a:cubicBezTo>
                    <a:pt x="1358" y="3071"/>
                    <a:pt x="1319" y="3053"/>
                    <a:pt x="1302" y="3053"/>
                  </a:cubicBezTo>
                  <a:lnTo>
                    <a:pt x="2422" y="1044"/>
                  </a:lnTo>
                  <a:close/>
                  <a:moveTo>
                    <a:pt x="1267" y="3144"/>
                  </a:moveTo>
                  <a:cubicBezTo>
                    <a:pt x="1285" y="3144"/>
                    <a:pt x="1319" y="3162"/>
                    <a:pt x="1337" y="3162"/>
                  </a:cubicBezTo>
                  <a:lnTo>
                    <a:pt x="1575" y="3305"/>
                  </a:lnTo>
                  <a:cubicBezTo>
                    <a:pt x="1593" y="3305"/>
                    <a:pt x="1610" y="3322"/>
                    <a:pt x="1627" y="3344"/>
                  </a:cubicBezTo>
                  <a:cubicBezTo>
                    <a:pt x="1627" y="3361"/>
                    <a:pt x="1645" y="3396"/>
                    <a:pt x="1645" y="3431"/>
                  </a:cubicBezTo>
                  <a:lnTo>
                    <a:pt x="1645" y="3453"/>
                  </a:lnTo>
                  <a:lnTo>
                    <a:pt x="1627" y="3470"/>
                  </a:lnTo>
                  <a:lnTo>
                    <a:pt x="777" y="5041"/>
                  </a:lnTo>
                  <a:cubicBezTo>
                    <a:pt x="760" y="5080"/>
                    <a:pt x="725" y="5097"/>
                    <a:pt x="686" y="5114"/>
                  </a:cubicBezTo>
                  <a:cubicBezTo>
                    <a:pt x="651" y="5114"/>
                    <a:pt x="617" y="5114"/>
                    <a:pt x="578" y="5097"/>
                  </a:cubicBezTo>
                  <a:lnTo>
                    <a:pt x="560" y="5080"/>
                  </a:lnTo>
                  <a:lnTo>
                    <a:pt x="343" y="4971"/>
                  </a:lnTo>
                  <a:lnTo>
                    <a:pt x="326" y="4949"/>
                  </a:lnTo>
                  <a:cubicBezTo>
                    <a:pt x="291" y="4932"/>
                    <a:pt x="274" y="4915"/>
                    <a:pt x="252" y="4880"/>
                  </a:cubicBezTo>
                  <a:lnTo>
                    <a:pt x="252" y="4863"/>
                  </a:lnTo>
                  <a:cubicBezTo>
                    <a:pt x="252" y="4824"/>
                    <a:pt x="252" y="4789"/>
                    <a:pt x="274" y="4754"/>
                  </a:cubicBezTo>
                  <a:lnTo>
                    <a:pt x="1142" y="3214"/>
                  </a:lnTo>
                  <a:cubicBezTo>
                    <a:pt x="1159" y="3197"/>
                    <a:pt x="1159" y="3179"/>
                    <a:pt x="1176" y="3179"/>
                  </a:cubicBezTo>
                  <a:cubicBezTo>
                    <a:pt x="1194" y="3162"/>
                    <a:pt x="1228" y="3144"/>
                    <a:pt x="1267" y="3144"/>
                  </a:cubicBezTo>
                  <a:close/>
                  <a:moveTo>
                    <a:pt x="252" y="5023"/>
                  </a:moveTo>
                  <a:lnTo>
                    <a:pt x="274" y="5041"/>
                  </a:lnTo>
                  <a:lnTo>
                    <a:pt x="525" y="5188"/>
                  </a:lnTo>
                  <a:cubicBezTo>
                    <a:pt x="543" y="5188"/>
                    <a:pt x="543" y="5188"/>
                    <a:pt x="560" y="5205"/>
                  </a:cubicBezTo>
                  <a:lnTo>
                    <a:pt x="235" y="5513"/>
                  </a:lnTo>
                  <a:lnTo>
                    <a:pt x="165" y="5474"/>
                  </a:lnTo>
                  <a:lnTo>
                    <a:pt x="252" y="5023"/>
                  </a:lnTo>
                  <a:close/>
                  <a:moveTo>
                    <a:pt x="3041" y="0"/>
                  </a:moveTo>
                  <a:cubicBezTo>
                    <a:pt x="2964" y="0"/>
                    <a:pt x="2889" y="50"/>
                    <a:pt x="2838" y="125"/>
                  </a:cubicBezTo>
                  <a:lnTo>
                    <a:pt x="2369" y="958"/>
                  </a:lnTo>
                  <a:lnTo>
                    <a:pt x="1176" y="3071"/>
                  </a:lnTo>
                  <a:cubicBezTo>
                    <a:pt x="1120" y="3088"/>
                    <a:pt x="1085" y="3105"/>
                    <a:pt x="1068" y="3162"/>
                  </a:cubicBezTo>
                  <a:lnTo>
                    <a:pt x="183" y="4715"/>
                  </a:lnTo>
                  <a:cubicBezTo>
                    <a:pt x="144" y="4772"/>
                    <a:pt x="144" y="4824"/>
                    <a:pt x="165" y="4897"/>
                  </a:cubicBezTo>
                  <a:cubicBezTo>
                    <a:pt x="165" y="4897"/>
                    <a:pt x="165" y="4915"/>
                    <a:pt x="183" y="4932"/>
                  </a:cubicBezTo>
                  <a:lnTo>
                    <a:pt x="18" y="5730"/>
                  </a:lnTo>
                  <a:cubicBezTo>
                    <a:pt x="0" y="5748"/>
                    <a:pt x="18" y="5765"/>
                    <a:pt x="35" y="5782"/>
                  </a:cubicBezTo>
                  <a:lnTo>
                    <a:pt x="57" y="5782"/>
                  </a:lnTo>
                  <a:cubicBezTo>
                    <a:pt x="74" y="5782"/>
                    <a:pt x="92" y="5782"/>
                    <a:pt x="92" y="5765"/>
                  </a:cubicBezTo>
                  <a:lnTo>
                    <a:pt x="686" y="5205"/>
                  </a:lnTo>
                  <a:lnTo>
                    <a:pt x="725" y="5205"/>
                  </a:lnTo>
                  <a:cubicBezTo>
                    <a:pt x="777" y="5188"/>
                    <a:pt x="833" y="5149"/>
                    <a:pt x="868" y="5097"/>
                  </a:cubicBezTo>
                  <a:lnTo>
                    <a:pt x="1719" y="3522"/>
                  </a:lnTo>
                  <a:cubicBezTo>
                    <a:pt x="1736" y="3487"/>
                    <a:pt x="1736" y="3470"/>
                    <a:pt x="1736" y="3431"/>
                  </a:cubicBezTo>
                  <a:lnTo>
                    <a:pt x="1736" y="3396"/>
                  </a:lnTo>
                  <a:lnTo>
                    <a:pt x="2912" y="1261"/>
                  </a:lnTo>
                  <a:lnTo>
                    <a:pt x="3363" y="415"/>
                  </a:lnTo>
                  <a:cubicBezTo>
                    <a:pt x="3419" y="307"/>
                    <a:pt x="3398" y="159"/>
                    <a:pt x="3289" y="107"/>
                  </a:cubicBezTo>
                  <a:lnTo>
                    <a:pt x="3146" y="34"/>
                  </a:lnTo>
                  <a:cubicBezTo>
                    <a:pt x="3112" y="10"/>
                    <a:pt x="3077" y="0"/>
                    <a:pt x="304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Заголовок 3"/>
          <p:cNvSpPr>
            <a:spLocks noGrp="1"/>
          </p:cNvSpPr>
          <p:nvPr>
            <p:ph type="title"/>
          </p:nvPr>
        </p:nvSpPr>
        <p:spPr>
          <a:xfrm>
            <a:off x="4375" y="391521"/>
            <a:ext cx="8911025" cy="675042"/>
          </a:xfrm>
        </p:spPr>
        <p:txBody>
          <a:bodyPr/>
          <a:lstStyle/>
          <a:p>
            <a:r>
              <a:rPr lang="ru-RU" sz="2400" b="0" dirty="0" smtClean="0">
                <a:latin typeface="Book Antiqua" pitchFamily="18" charset="0"/>
              </a:rPr>
              <a:t/>
            </a:r>
            <a:br>
              <a:rPr lang="ru-RU" sz="2400" b="0" dirty="0" smtClean="0">
                <a:latin typeface="Book Antiqua" pitchFamily="18" charset="0"/>
              </a:rPr>
            </a:br>
            <a:r>
              <a:rPr lang="ru-RU" sz="2400" b="0" dirty="0" smtClean="0">
                <a:latin typeface="Book Antiqua" pitchFamily="18" charset="0"/>
              </a:rPr>
              <a:t/>
            </a:r>
            <a:br>
              <a:rPr lang="ru-RU" sz="2400" b="0" dirty="0" smtClean="0">
                <a:latin typeface="Book Antiqua" pitchFamily="18" charset="0"/>
              </a:rPr>
            </a:br>
            <a:r>
              <a:rPr lang="ru-RU" sz="2400" b="0" dirty="0" smtClean="0">
                <a:latin typeface="Book Antiqua" pitchFamily="18" charset="0"/>
              </a:rPr>
              <a:t/>
            </a:r>
            <a:br>
              <a:rPr lang="ru-RU" sz="2400" b="0" dirty="0" smtClean="0">
                <a:latin typeface="Book Antiqua" pitchFamily="18" charset="0"/>
              </a:rPr>
            </a:br>
            <a:r>
              <a:rPr lang="ru-RU" sz="2400" b="0" dirty="0" smtClean="0">
                <a:latin typeface="Book Antiqua" pitchFamily="18" charset="0"/>
              </a:rPr>
              <a:t/>
            </a:r>
            <a:br>
              <a:rPr lang="ru-RU" sz="2400" b="0" dirty="0" smtClean="0">
                <a:latin typeface="Book Antiqua" pitchFamily="18" charset="0"/>
              </a:rPr>
            </a:br>
            <a:r>
              <a:rPr lang="ru-RU" sz="2400" dirty="0" err="1" smtClean="0">
                <a:solidFill>
                  <a:srgbClr val="002060"/>
                </a:solidFill>
                <a:latin typeface="Book Antiqua" pitchFamily="18" charset="0"/>
              </a:rPr>
              <a:t>Використання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Book Antiqua" pitchFamily="18" charset="0"/>
              </a:rPr>
              <a:t>сучасних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Book Antiqua" pitchFamily="18" charset="0"/>
              </a:rPr>
              <a:t>цифрових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Book Antiqua" pitchFamily="18" charset="0"/>
              </a:rPr>
              <a:t>інструментів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b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для </a:t>
            </a:r>
            <a:r>
              <a:rPr lang="ru-RU" sz="2400" dirty="0" err="1" smtClean="0">
                <a:solidFill>
                  <a:srgbClr val="002060"/>
                </a:solidFill>
                <a:latin typeface="Book Antiqua" pitchFamily="18" charset="0"/>
              </a:rPr>
              <a:t>викладання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Book Antiqua" pitchFamily="18" charset="0"/>
              </a:rPr>
              <a:t>уроків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Book Antiqua" pitchFamily="18" charset="0"/>
              </a:rPr>
              <a:t>інформатики</a:t>
            </a:r>
            <a:endParaRPr lang="uk-UA" sz="24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04408" y="1031577"/>
            <a:ext cx="52118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Book Antiqua" pitchFamily="18" charset="0"/>
              </a:rPr>
              <a:t>Максименко </a:t>
            </a:r>
            <a:r>
              <a:rPr lang="ru-RU" b="1" dirty="0" err="1" smtClean="0">
                <a:latin typeface="Book Antiqua" pitchFamily="18" charset="0"/>
              </a:rPr>
              <a:t>Вероніка</a:t>
            </a:r>
            <a:r>
              <a:rPr lang="ru-RU" b="1" dirty="0" smtClean="0">
                <a:latin typeface="Book Antiqua" pitchFamily="18" charset="0"/>
              </a:rPr>
              <a:t> </a:t>
            </a:r>
            <a:r>
              <a:rPr lang="ru-RU" b="1" dirty="0" err="1" smtClean="0">
                <a:latin typeface="Book Antiqua" pitchFamily="18" charset="0"/>
              </a:rPr>
              <a:t>Анатоліївна</a:t>
            </a:r>
            <a:r>
              <a:rPr lang="ru-RU" b="1" dirty="0" smtClean="0">
                <a:latin typeface="Book Antiqua" pitchFamily="18" charset="0"/>
              </a:rPr>
              <a:t>,</a:t>
            </a:r>
            <a:r>
              <a:rPr lang="ru-RU" b="1" dirty="0">
                <a:latin typeface="Book Antiqua" pitchFamily="18" charset="0"/>
              </a:rPr>
              <a:t> </a:t>
            </a:r>
          </a:p>
          <a:p>
            <a:r>
              <a:rPr lang="ru-RU" dirty="0">
                <a:latin typeface="Book Antiqua" pitchFamily="18" charset="0"/>
              </a:rPr>
              <a:t>методист НМЦ </a:t>
            </a:r>
            <a:r>
              <a:rPr lang="ru-RU" dirty="0" err="1">
                <a:latin typeface="Book Antiqua" pitchFamily="18" charset="0"/>
              </a:rPr>
              <a:t>навчально-інформаційного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забезпечення</a:t>
            </a:r>
            <a:r>
              <a:rPr lang="ru-RU" dirty="0">
                <a:latin typeface="Book Antiqua" pitchFamily="18" charset="0"/>
              </a:rPr>
              <a:t>, </a:t>
            </a:r>
          </a:p>
          <a:p>
            <a:r>
              <a:rPr lang="ru-RU" dirty="0" smtClean="0">
                <a:latin typeface="Book Antiqua" pitchFamily="18" charset="0"/>
              </a:rPr>
              <a:t>ІКТ </a:t>
            </a:r>
            <a:r>
              <a:rPr lang="ru-RU" dirty="0">
                <a:latin typeface="Book Antiqua" pitchFamily="18" charset="0"/>
              </a:rPr>
              <a:t>та </a:t>
            </a:r>
            <a:r>
              <a:rPr lang="ru-RU" dirty="0" err="1">
                <a:latin typeface="Book Antiqua" pitchFamily="18" charset="0"/>
              </a:rPr>
              <a:t>видавничої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 smtClean="0">
                <a:latin typeface="Book Antiqua" pitchFamily="18" charset="0"/>
              </a:rPr>
              <a:t>діяльності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15" name="Рисунок 114"/>
          <p:cNvPicPr/>
          <p:nvPr/>
        </p:nvPicPr>
        <p:blipFill rotWithShape="1">
          <a:blip r:embed="rId3"/>
          <a:srcRect l="32866" t="30753" r="16354" b="17438"/>
          <a:stretch/>
        </p:blipFill>
        <p:spPr bwMode="auto">
          <a:xfrm>
            <a:off x="1273682" y="1856873"/>
            <a:ext cx="3105150" cy="1880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6" name="Рисунок 115"/>
          <p:cNvPicPr/>
          <p:nvPr/>
        </p:nvPicPr>
        <p:blipFill rotWithShape="1">
          <a:blip r:embed="rId4"/>
          <a:srcRect l="32554" t="30748" r="16044" b="17721"/>
          <a:stretch/>
        </p:blipFill>
        <p:spPr bwMode="auto">
          <a:xfrm>
            <a:off x="4520900" y="1880746"/>
            <a:ext cx="3143250" cy="1841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7" name="Рисунок 116"/>
          <p:cNvPicPr/>
          <p:nvPr/>
        </p:nvPicPr>
        <p:blipFill rotWithShape="1">
          <a:blip r:embed="rId5"/>
          <a:srcRect l="32399" t="30199" r="15732" b="17728"/>
          <a:stretch/>
        </p:blipFill>
        <p:spPr bwMode="auto">
          <a:xfrm>
            <a:off x="2699792" y="3353435"/>
            <a:ext cx="3171825" cy="1790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2692" y="4871388"/>
            <a:ext cx="71249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6"/>
              </a:rPr>
              <a:t>https://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6"/>
              </a:rPr>
              <a:t>docs.google.com/presentation/d/1NEQjeacIuABiCf-kZPj3aqqj-pyZzD7nls6BJJYrLR8/edit#slide=id.p1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schemeClr val="tx1"/>
                </a:solidFill>
                <a:latin typeface="Monotype Corsiva" pitchFamily="66" charset="0"/>
              </a:rPr>
              <a:t>11</a:t>
            </a:r>
            <a:endParaRPr lang="uk-UA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" y="0"/>
            <a:ext cx="9127500" cy="675042"/>
          </a:xfrm>
        </p:spPr>
        <p:txBody>
          <a:bodyPr/>
          <a:lstStyle/>
          <a:p>
            <a:r>
              <a:rPr lang="ru-RU" sz="2400" b="0" dirty="0" smtClean="0">
                <a:latin typeface="Book Antiqua" pitchFamily="18" charset="0"/>
              </a:rPr>
              <a:t/>
            </a:r>
            <a:br>
              <a:rPr lang="ru-RU" sz="2400" b="0" dirty="0" smtClean="0">
                <a:latin typeface="Book Antiqua" pitchFamily="18" charset="0"/>
              </a:rPr>
            </a:br>
            <a:r>
              <a:rPr lang="ru-RU" sz="2400" b="0" dirty="0" smtClean="0">
                <a:latin typeface="Book Antiqua" pitchFamily="18" charset="0"/>
              </a:rPr>
              <a:t/>
            </a:r>
            <a:br>
              <a:rPr lang="ru-RU" sz="2400" b="0" dirty="0" smtClean="0">
                <a:latin typeface="Book Antiqua" pitchFamily="18" charset="0"/>
              </a:rPr>
            </a:br>
            <a:r>
              <a:rPr lang="ru-RU" sz="2400" b="0" dirty="0" smtClean="0">
                <a:latin typeface="Book Antiqua" pitchFamily="18" charset="0"/>
              </a:rPr>
              <a:t/>
            </a:r>
            <a:br>
              <a:rPr lang="ru-RU" sz="2400" b="0" dirty="0" smtClean="0">
                <a:latin typeface="Book Antiqua" pitchFamily="18" charset="0"/>
              </a:rPr>
            </a:br>
            <a:r>
              <a:rPr lang="ru-RU" sz="2400" b="0" dirty="0" smtClean="0">
                <a:latin typeface="Book Antiqua" pitchFamily="18" charset="0"/>
              </a:rPr>
              <a:t/>
            </a:r>
            <a:br>
              <a:rPr lang="ru-RU" sz="2400" b="0" dirty="0" smtClean="0">
                <a:latin typeface="Book Antiqua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Предмет «</a:t>
            </a:r>
            <a:r>
              <a:rPr lang="ru-RU" sz="2400" dirty="0" err="1" smtClean="0">
                <a:solidFill>
                  <a:srgbClr val="002060"/>
                </a:solidFill>
                <a:latin typeface="Book Antiqua" pitchFamily="18" charset="0"/>
              </a:rPr>
              <a:t>Інформатика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» 5-6 </a:t>
            </a:r>
            <a:r>
              <a:rPr lang="ru-RU" sz="2400" dirty="0" err="1" smtClean="0">
                <a:solidFill>
                  <a:srgbClr val="002060"/>
                </a:solidFill>
                <a:latin typeface="Book Antiqua" pitchFamily="18" charset="0"/>
              </a:rPr>
              <a:t>класи</a:t>
            </a:r>
            <a:endParaRPr lang="uk-UA" sz="24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schemeClr val="tx1"/>
                </a:solidFill>
                <a:latin typeface="Monotype Corsiva" pitchFamily="66" charset="0"/>
              </a:rPr>
              <a:t>12</a:t>
            </a:r>
            <a:endParaRPr lang="uk-UA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User\Desktop\m_p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265" y="881035"/>
            <a:ext cx="3224668" cy="3472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6 клас - Календарні плани - Каталог файлів - Вивчаємо інформатик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95" y="771550"/>
            <a:ext cx="3328060" cy="36913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91265" y="4462906"/>
            <a:ext cx="379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 smtClean="0">
                <a:latin typeface="Monotype Corsiva" pitchFamily="66" charset="0"/>
              </a:rPr>
              <a:t>Рекомендовано – 1,5 години на тиждень</a:t>
            </a:r>
            <a:endParaRPr lang="uk-UA" sz="1800" b="1" dirty="0">
              <a:latin typeface="Monotype Corsiva" pitchFamily="66" charset="0"/>
            </a:endParaRPr>
          </a:p>
        </p:txBody>
      </p:sp>
      <p:pic>
        <p:nvPicPr>
          <p:cNvPr id="9" name="Picture 24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999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 rot="12979534">
            <a:off x="3096185" y="4057104"/>
            <a:ext cx="1475342" cy="59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2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4" name="Google Shape;1324;p40"/>
          <p:cNvGrpSpPr/>
          <p:nvPr/>
        </p:nvGrpSpPr>
        <p:grpSpPr>
          <a:xfrm>
            <a:off x="7578669" y="620013"/>
            <a:ext cx="1489047" cy="1623371"/>
            <a:chOff x="4545495" y="2017967"/>
            <a:chExt cx="388440" cy="423459"/>
          </a:xfrm>
        </p:grpSpPr>
        <p:sp>
          <p:nvSpPr>
            <p:cNvPr id="1325" name="Google Shape;1325;p40"/>
            <p:cNvSpPr/>
            <p:nvPr/>
          </p:nvSpPr>
          <p:spPr>
            <a:xfrm>
              <a:off x="4545495" y="2017967"/>
              <a:ext cx="388440" cy="423459"/>
            </a:xfrm>
            <a:custGeom>
              <a:avLst/>
              <a:gdLst/>
              <a:ahLst/>
              <a:cxnLst/>
              <a:rect l="l" t="t" r="r" b="b"/>
              <a:pathLst>
                <a:path w="9473" h="10327" extrusionOk="0">
                  <a:moveTo>
                    <a:pt x="5328" y="0"/>
                  </a:moveTo>
                  <a:cubicBezTo>
                    <a:pt x="5206" y="0"/>
                    <a:pt x="5080" y="34"/>
                    <a:pt x="4990" y="96"/>
                  </a:cubicBezTo>
                  <a:lnTo>
                    <a:pt x="270" y="3332"/>
                  </a:lnTo>
                  <a:cubicBezTo>
                    <a:pt x="144" y="3402"/>
                    <a:pt x="53" y="3528"/>
                    <a:pt x="35" y="3675"/>
                  </a:cubicBezTo>
                  <a:cubicBezTo>
                    <a:pt x="1" y="3818"/>
                    <a:pt x="35" y="3983"/>
                    <a:pt x="127" y="4092"/>
                  </a:cubicBezTo>
                  <a:lnTo>
                    <a:pt x="4209" y="10075"/>
                  </a:lnTo>
                  <a:cubicBezTo>
                    <a:pt x="4318" y="10218"/>
                    <a:pt x="4483" y="10327"/>
                    <a:pt x="4665" y="10327"/>
                  </a:cubicBezTo>
                  <a:cubicBezTo>
                    <a:pt x="4773" y="10327"/>
                    <a:pt x="4882" y="10292"/>
                    <a:pt x="4990" y="10218"/>
                  </a:cubicBezTo>
                  <a:lnTo>
                    <a:pt x="9221" y="7324"/>
                  </a:lnTo>
                  <a:cubicBezTo>
                    <a:pt x="9329" y="7255"/>
                    <a:pt x="9416" y="7129"/>
                    <a:pt x="9455" y="6964"/>
                  </a:cubicBezTo>
                  <a:cubicBezTo>
                    <a:pt x="9472" y="6821"/>
                    <a:pt x="9438" y="6673"/>
                    <a:pt x="9364" y="6547"/>
                  </a:cubicBezTo>
                  <a:lnTo>
                    <a:pt x="6921" y="2985"/>
                  </a:lnTo>
                  <a:lnTo>
                    <a:pt x="7030" y="2408"/>
                  </a:lnTo>
                  <a:cubicBezTo>
                    <a:pt x="7069" y="2265"/>
                    <a:pt x="7030" y="2118"/>
                    <a:pt x="6943" y="1992"/>
                  </a:cubicBezTo>
                  <a:lnTo>
                    <a:pt x="5750" y="239"/>
                  </a:lnTo>
                  <a:cubicBezTo>
                    <a:pt x="5676" y="130"/>
                    <a:pt x="5550" y="39"/>
                    <a:pt x="5403" y="5"/>
                  </a:cubicBezTo>
                  <a:cubicBezTo>
                    <a:pt x="5378" y="2"/>
                    <a:pt x="5353" y="0"/>
                    <a:pt x="53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4563988" y="2036624"/>
              <a:ext cx="351454" cy="386349"/>
            </a:xfrm>
            <a:custGeom>
              <a:avLst/>
              <a:gdLst/>
              <a:ahLst/>
              <a:cxnLst/>
              <a:rect l="l" t="t" r="r" b="b"/>
              <a:pathLst>
                <a:path w="8571" h="9422" extrusionOk="0">
                  <a:moveTo>
                    <a:pt x="4833" y="0"/>
                  </a:moveTo>
                  <a:cubicBezTo>
                    <a:pt x="4813" y="0"/>
                    <a:pt x="4792" y="6"/>
                    <a:pt x="4774" y="18"/>
                  </a:cubicBezTo>
                  <a:lnTo>
                    <a:pt x="578" y="2895"/>
                  </a:lnTo>
                  <a:lnTo>
                    <a:pt x="396" y="3021"/>
                  </a:lnTo>
                  <a:lnTo>
                    <a:pt x="70" y="3238"/>
                  </a:lnTo>
                  <a:cubicBezTo>
                    <a:pt x="18" y="3272"/>
                    <a:pt x="1" y="3346"/>
                    <a:pt x="36" y="3398"/>
                  </a:cubicBezTo>
                  <a:lnTo>
                    <a:pt x="4123" y="9386"/>
                  </a:lnTo>
                  <a:cubicBezTo>
                    <a:pt x="4144" y="9407"/>
                    <a:pt x="4181" y="9422"/>
                    <a:pt x="4218" y="9422"/>
                  </a:cubicBezTo>
                  <a:cubicBezTo>
                    <a:pt x="4240" y="9422"/>
                    <a:pt x="4263" y="9416"/>
                    <a:pt x="4283" y="9403"/>
                  </a:cubicBezTo>
                  <a:lnTo>
                    <a:pt x="8514" y="6509"/>
                  </a:lnTo>
                  <a:cubicBezTo>
                    <a:pt x="8570" y="6474"/>
                    <a:pt x="8570" y="6418"/>
                    <a:pt x="8531" y="6366"/>
                  </a:cubicBezTo>
                  <a:lnTo>
                    <a:pt x="8314" y="6023"/>
                  </a:lnTo>
                  <a:lnTo>
                    <a:pt x="8227" y="5915"/>
                  </a:lnTo>
                  <a:lnTo>
                    <a:pt x="6019" y="2678"/>
                  </a:lnTo>
                  <a:cubicBezTo>
                    <a:pt x="6002" y="2660"/>
                    <a:pt x="6002" y="2621"/>
                    <a:pt x="6002" y="2587"/>
                  </a:cubicBezTo>
                  <a:lnTo>
                    <a:pt x="6145" y="1879"/>
                  </a:lnTo>
                  <a:cubicBezTo>
                    <a:pt x="6145" y="1845"/>
                    <a:pt x="6145" y="1827"/>
                    <a:pt x="6127" y="1793"/>
                  </a:cubicBezTo>
                  <a:lnTo>
                    <a:pt x="4934" y="57"/>
                  </a:lnTo>
                  <a:cubicBezTo>
                    <a:pt x="4912" y="20"/>
                    <a:pt x="4872" y="0"/>
                    <a:pt x="4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4621106" y="2080416"/>
              <a:ext cx="114814" cy="80083"/>
            </a:xfrm>
            <a:custGeom>
              <a:avLst/>
              <a:gdLst/>
              <a:ahLst/>
              <a:cxnLst/>
              <a:rect l="l" t="t" r="r" b="b"/>
              <a:pathLst>
                <a:path w="2800" h="1953" extrusionOk="0">
                  <a:moveTo>
                    <a:pt x="2730" y="0"/>
                  </a:moveTo>
                  <a:cubicBezTo>
                    <a:pt x="2257" y="291"/>
                    <a:pt x="1806" y="595"/>
                    <a:pt x="1354" y="903"/>
                  </a:cubicBezTo>
                  <a:cubicBezTo>
                    <a:pt x="903" y="1211"/>
                    <a:pt x="452" y="1519"/>
                    <a:pt x="18" y="1861"/>
                  </a:cubicBezTo>
                  <a:cubicBezTo>
                    <a:pt x="1" y="1879"/>
                    <a:pt x="1" y="1896"/>
                    <a:pt x="1" y="1918"/>
                  </a:cubicBezTo>
                  <a:cubicBezTo>
                    <a:pt x="18" y="1935"/>
                    <a:pt x="18" y="1953"/>
                    <a:pt x="35" y="1953"/>
                  </a:cubicBezTo>
                  <a:cubicBezTo>
                    <a:pt x="53" y="1953"/>
                    <a:pt x="53" y="1935"/>
                    <a:pt x="70" y="1935"/>
                  </a:cubicBezTo>
                  <a:cubicBezTo>
                    <a:pt x="543" y="1662"/>
                    <a:pt x="994" y="1354"/>
                    <a:pt x="1446" y="1050"/>
                  </a:cubicBezTo>
                  <a:cubicBezTo>
                    <a:pt x="1897" y="742"/>
                    <a:pt x="2348" y="417"/>
                    <a:pt x="2782" y="74"/>
                  </a:cubicBezTo>
                  <a:cubicBezTo>
                    <a:pt x="2799" y="52"/>
                    <a:pt x="2799" y="35"/>
                    <a:pt x="2799" y="17"/>
                  </a:cubicBezTo>
                  <a:cubicBezTo>
                    <a:pt x="2782" y="0"/>
                    <a:pt x="2765" y="0"/>
                    <a:pt x="2765" y="0"/>
                  </a:cubicBezTo>
                  <a:close/>
                </a:path>
              </a:pathLst>
            </a:custGeom>
            <a:solidFill>
              <a:srgbClr val="FFF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4564726" y="2159019"/>
              <a:ext cx="349978" cy="263908"/>
            </a:xfrm>
            <a:custGeom>
              <a:avLst/>
              <a:gdLst/>
              <a:ahLst/>
              <a:cxnLst/>
              <a:rect l="l" t="t" r="r" b="b"/>
              <a:pathLst>
                <a:path w="8535" h="6436" extrusionOk="0">
                  <a:moveTo>
                    <a:pt x="508" y="1"/>
                  </a:moveTo>
                  <a:cubicBezTo>
                    <a:pt x="452" y="1"/>
                    <a:pt x="417" y="1"/>
                    <a:pt x="378" y="36"/>
                  </a:cubicBezTo>
                  <a:lnTo>
                    <a:pt x="52" y="253"/>
                  </a:lnTo>
                  <a:cubicBezTo>
                    <a:pt x="18" y="270"/>
                    <a:pt x="0" y="305"/>
                    <a:pt x="0" y="344"/>
                  </a:cubicBezTo>
                  <a:cubicBezTo>
                    <a:pt x="0" y="378"/>
                    <a:pt x="0" y="396"/>
                    <a:pt x="18" y="413"/>
                  </a:cubicBezTo>
                  <a:lnTo>
                    <a:pt x="4105" y="6401"/>
                  </a:lnTo>
                  <a:cubicBezTo>
                    <a:pt x="4122" y="6418"/>
                    <a:pt x="4157" y="6435"/>
                    <a:pt x="4196" y="6435"/>
                  </a:cubicBezTo>
                  <a:cubicBezTo>
                    <a:pt x="4213" y="6435"/>
                    <a:pt x="4248" y="6435"/>
                    <a:pt x="4265" y="6418"/>
                  </a:cubicBezTo>
                  <a:lnTo>
                    <a:pt x="8496" y="3524"/>
                  </a:lnTo>
                  <a:cubicBezTo>
                    <a:pt x="8535" y="3507"/>
                    <a:pt x="8535" y="3472"/>
                    <a:pt x="8535" y="3433"/>
                  </a:cubicBezTo>
                  <a:cubicBezTo>
                    <a:pt x="8535" y="3416"/>
                    <a:pt x="8535" y="3398"/>
                    <a:pt x="8513" y="3381"/>
                  </a:cubicBezTo>
                  <a:lnTo>
                    <a:pt x="8296" y="3038"/>
                  </a:lnTo>
                  <a:cubicBezTo>
                    <a:pt x="8261" y="2999"/>
                    <a:pt x="8227" y="2982"/>
                    <a:pt x="8170" y="2982"/>
                  </a:cubicBezTo>
                  <a:cubicBezTo>
                    <a:pt x="8153" y="2982"/>
                    <a:pt x="8118" y="2982"/>
                    <a:pt x="8101" y="2999"/>
                  </a:cubicBezTo>
                  <a:lnTo>
                    <a:pt x="4825" y="5225"/>
                  </a:lnTo>
                  <a:cubicBezTo>
                    <a:pt x="4738" y="5294"/>
                    <a:pt x="4647" y="5316"/>
                    <a:pt x="4539" y="5316"/>
                  </a:cubicBezTo>
                  <a:cubicBezTo>
                    <a:pt x="4374" y="5316"/>
                    <a:pt x="4213" y="5242"/>
                    <a:pt x="4122" y="5099"/>
                  </a:cubicBezTo>
                  <a:lnTo>
                    <a:pt x="703" y="88"/>
                  </a:lnTo>
                  <a:cubicBezTo>
                    <a:pt x="651" y="36"/>
                    <a:pt x="577" y="1"/>
                    <a:pt x="508" y="1"/>
                  </a:cubicBezTo>
                  <a:close/>
                </a:path>
              </a:pathLst>
            </a:custGeom>
            <a:solidFill>
              <a:srgbClr val="000E3F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4562389" y="2034492"/>
              <a:ext cx="354447" cy="390573"/>
            </a:xfrm>
            <a:custGeom>
              <a:avLst/>
              <a:gdLst/>
              <a:ahLst/>
              <a:cxnLst/>
              <a:rect l="l" t="t" r="r" b="b"/>
              <a:pathLst>
                <a:path w="8644" h="9525" extrusionOk="0">
                  <a:moveTo>
                    <a:pt x="4904" y="88"/>
                  </a:moveTo>
                  <a:cubicBezTo>
                    <a:pt x="4921" y="109"/>
                    <a:pt x="4938" y="109"/>
                    <a:pt x="4938" y="127"/>
                  </a:cubicBezTo>
                  <a:lnTo>
                    <a:pt x="6132" y="1879"/>
                  </a:lnTo>
                  <a:cubicBezTo>
                    <a:pt x="6149" y="1879"/>
                    <a:pt x="6149" y="1897"/>
                    <a:pt x="6149" y="1914"/>
                  </a:cubicBezTo>
                  <a:lnTo>
                    <a:pt x="6006" y="2639"/>
                  </a:lnTo>
                  <a:cubicBezTo>
                    <a:pt x="5988" y="2673"/>
                    <a:pt x="6006" y="2730"/>
                    <a:pt x="6023" y="2765"/>
                  </a:cubicBezTo>
                  <a:lnTo>
                    <a:pt x="8535" y="6435"/>
                  </a:lnTo>
                  <a:cubicBezTo>
                    <a:pt x="8553" y="6453"/>
                    <a:pt x="8553" y="6470"/>
                    <a:pt x="8553" y="6487"/>
                  </a:cubicBezTo>
                  <a:cubicBezTo>
                    <a:pt x="8553" y="6509"/>
                    <a:pt x="8535" y="6526"/>
                    <a:pt x="8518" y="6526"/>
                  </a:cubicBezTo>
                  <a:lnTo>
                    <a:pt x="4288" y="9416"/>
                  </a:lnTo>
                  <a:cubicBezTo>
                    <a:pt x="4280" y="9425"/>
                    <a:pt x="4266" y="9430"/>
                    <a:pt x="4250" y="9430"/>
                  </a:cubicBezTo>
                  <a:cubicBezTo>
                    <a:pt x="4229" y="9430"/>
                    <a:pt x="4206" y="9421"/>
                    <a:pt x="4197" y="9399"/>
                  </a:cubicBezTo>
                  <a:lnTo>
                    <a:pt x="109" y="3415"/>
                  </a:lnTo>
                  <a:cubicBezTo>
                    <a:pt x="109" y="3415"/>
                    <a:pt x="92" y="3398"/>
                    <a:pt x="109" y="3381"/>
                  </a:cubicBezTo>
                  <a:cubicBezTo>
                    <a:pt x="109" y="3363"/>
                    <a:pt x="109" y="3342"/>
                    <a:pt x="131" y="3324"/>
                  </a:cubicBezTo>
                  <a:lnTo>
                    <a:pt x="4847" y="109"/>
                  </a:lnTo>
                  <a:cubicBezTo>
                    <a:pt x="4865" y="109"/>
                    <a:pt x="4865" y="88"/>
                    <a:pt x="4882" y="88"/>
                  </a:cubicBezTo>
                  <a:close/>
                  <a:moveTo>
                    <a:pt x="4921" y="1"/>
                  </a:moveTo>
                  <a:cubicBezTo>
                    <a:pt x="4865" y="1"/>
                    <a:pt x="4830" y="1"/>
                    <a:pt x="4795" y="35"/>
                  </a:cubicBezTo>
                  <a:lnTo>
                    <a:pt x="600" y="2890"/>
                  </a:lnTo>
                  <a:lnTo>
                    <a:pt x="75" y="3255"/>
                  </a:lnTo>
                  <a:cubicBezTo>
                    <a:pt x="40" y="3272"/>
                    <a:pt x="23" y="3307"/>
                    <a:pt x="23" y="3363"/>
                  </a:cubicBezTo>
                  <a:cubicBezTo>
                    <a:pt x="1" y="3398"/>
                    <a:pt x="23" y="3433"/>
                    <a:pt x="40" y="3472"/>
                  </a:cubicBezTo>
                  <a:lnTo>
                    <a:pt x="4123" y="9455"/>
                  </a:lnTo>
                  <a:cubicBezTo>
                    <a:pt x="4162" y="9507"/>
                    <a:pt x="4197" y="9524"/>
                    <a:pt x="4253" y="9524"/>
                  </a:cubicBezTo>
                  <a:cubicBezTo>
                    <a:pt x="4288" y="9524"/>
                    <a:pt x="4322" y="9507"/>
                    <a:pt x="4340" y="9490"/>
                  </a:cubicBezTo>
                  <a:lnTo>
                    <a:pt x="8570" y="6596"/>
                  </a:lnTo>
                  <a:cubicBezTo>
                    <a:pt x="8609" y="6578"/>
                    <a:pt x="8626" y="6544"/>
                    <a:pt x="8644" y="6509"/>
                  </a:cubicBezTo>
                  <a:cubicBezTo>
                    <a:pt x="8644" y="6470"/>
                    <a:pt x="8644" y="6418"/>
                    <a:pt x="8609" y="6379"/>
                  </a:cubicBezTo>
                  <a:lnTo>
                    <a:pt x="6097" y="2712"/>
                  </a:lnTo>
                  <a:lnTo>
                    <a:pt x="6097" y="2656"/>
                  </a:lnTo>
                  <a:lnTo>
                    <a:pt x="6240" y="1931"/>
                  </a:lnTo>
                  <a:cubicBezTo>
                    <a:pt x="6240" y="1897"/>
                    <a:pt x="6240" y="1862"/>
                    <a:pt x="6205" y="1823"/>
                  </a:cubicBezTo>
                  <a:lnTo>
                    <a:pt x="5012" y="70"/>
                  </a:lnTo>
                  <a:cubicBezTo>
                    <a:pt x="4991" y="35"/>
                    <a:pt x="4956" y="18"/>
                    <a:pt x="492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4747070" y="2053968"/>
              <a:ext cx="57858" cy="81969"/>
            </a:xfrm>
            <a:custGeom>
              <a:avLst/>
              <a:gdLst/>
              <a:ahLst/>
              <a:cxnLst/>
              <a:rect l="l" t="t" r="r" b="b"/>
              <a:pathLst>
                <a:path w="1411" h="1999" extrusionOk="0">
                  <a:moveTo>
                    <a:pt x="55" y="0"/>
                  </a:moveTo>
                  <a:cubicBezTo>
                    <a:pt x="44" y="0"/>
                    <a:pt x="32" y="4"/>
                    <a:pt x="18" y="12"/>
                  </a:cubicBezTo>
                  <a:cubicBezTo>
                    <a:pt x="1" y="29"/>
                    <a:pt x="1" y="46"/>
                    <a:pt x="18" y="68"/>
                  </a:cubicBezTo>
                  <a:lnTo>
                    <a:pt x="1320" y="1981"/>
                  </a:lnTo>
                  <a:cubicBezTo>
                    <a:pt x="1320" y="1999"/>
                    <a:pt x="1337" y="1999"/>
                    <a:pt x="1354" y="1999"/>
                  </a:cubicBezTo>
                  <a:lnTo>
                    <a:pt x="1376" y="1999"/>
                  </a:lnTo>
                  <a:cubicBezTo>
                    <a:pt x="1393" y="1981"/>
                    <a:pt x="1411" y="1947"/>
                    <a:pt x="1393" y="1929"/>
                  </a:cubicBezTo>
                  <a:lnTo>
                    <a:pt x="92" y="29"/>
                  </a:lnTo>
                  <a:cubicBezTo>
                    <a:pt x="82" y="9"/>
                    <a:pt x="70" y="0"/>
                    <a:pt x="5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40"/>
          <p:cNvGrpSpPr/>
          <p:nvPr/>
        </p:nvGrpSpPr>
        <p:grpSpPr>
          <a:xfrm>
            <a:off x="7368319" y="3854281"/>
            <a:ext cx="861036" cy="1015251"/>
            <a:chOff x="4339414" y="2369963"/>
            <a:chExt cx="241200" cy="284400"/>
          </a:xfrm>
        </p:grpSpPr>
        <p:sp>
          <p:nvSpPr>
            <p:cNvPr id="1332" name="Google Shape;1332;p40"/>
            <p:cNvSpPr/>
            <p:nvPr/>
          </p:nvSpPr>
          <p:spPr>
            <a:xfrm rot="6785173">
              <a:off x="4339514" y="2432394"/>
              <a:ext cx="241000" cy="159537"/>
            </a:xfrm>
            <a:prstGeom prst="roundRect">
              <a:avLst>
                <a:gd name="adj" fmla="val 49584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4389845" y="2421484"/>
              <a:ext cx="138638" cy="181775"/>
            </a:xfrm>
            <a:custGeom>
              <a:avLst/>
              <a:gdLst/>
              <a:ahLst/>
              <a:cxnLst/>
              <a:rect l="l" t="t" r="r" b="b"/>
              <a:pathLst>
                <a:path w="3381" h="4433" extrusionOk="0">
                  <a:moveTo>
                    <a:pt x="2079" y="1"/>
                  </a:moveTo>
                  <a:cubicBezTo>
                    <a:pt x="1885" y="1"/>
                    <a:pt x="1692" y="46"/>
                    <a:pt x="1519" y="143"/>
                  </a:cubicBezTo>
                  <a:cubicBezTo>
                    <a:pt x="1354" y="217"/>
                    <a:pt x="1246" y="325"/>
                    <a:pt x="1154" y="433"/>
                  </a:cubicBezTo>
                  <a:cubicBezTo>
                    <a:pt x="903" y="737"/>
                    <a:pt x="829" y="1136"/>
                    <a:pt x="703" y="1518"/>
                  </a:cubicBezTo>
                  <a:cubicBezTo>
                    <a:pt x="612" y="1822"/>
                    <a:pt x="434" y="2147"/>
                    <a:pt x="269" y="2473"/>
                  </a:cubicBezTo>
                  <a:cubicBezTo>
                    <a:pt x="109" y="2837"/>
                    <a:pt x="0" y="3197"/>
                    <a:pt x="126" y="3579"/>
                  </a:cubicBezTo>
                  <a:cubicBezTo>
                    <a:pt x="303" y="4084"/>
                    <a:pt x="933" y="4433"/>
                    <a:pt x="1497" y="4433"/>
                  </a:cubicBezTo>
                  <a:cubicBezTo>
                    <a:pt x="1679" y="4433"/>
                    <a:pt x="1854" y="4396"/>
                    <a:pt x="2005" y="4317"/>
                  </a:cubicBezTo>
                  <a:cubicBezTo>
                    <a:pt x="2690" y="3957"/>
                    <a:pt x="2673" y="2998"/>
                    <a:pt x="2964" y="2403"/>
                  </a:cubicBezTo>
                  <a:cubicBezTo>
                    <a:pt x="3146" y="2039"/>
                    <a:pt x="3363" y="1679"/>
                    <a:pt x="3380" y="1301"/>
                  </a:cubicBezTo>
                  <a:cubicBezTo>
                    <a:pt x="3380" y="1154"/>
                    <a:pt x="3363" y="993"/>
                    <a:pt x="3306" y="828"/>
                  </a:cubicBezTo>
                  <a:cubicBezTo>
                    <a:pt x="3306" y="794"/>
                    <a:pt x="3289" y="776"/>
                    <a:pt x="3272" y="737"/>
                  </a:cubicBezTo>
                  <a:cubicBezTo>
                    <a:pt x="3064" y="287"/>
                    <a:pt x="2568" y="1"/>
                    <a:pt x="2079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0"/>
            <p:cNvSpPr/>
            <p:nvPr/>
          </p:nvSpPr>
          <p:spPr>
            <a:xfrm>
              <a:off x="4421664" y="2421484"/>
              <a:ext cx="106818" cy="101733"/>
            </a:xfrm>
            <a:custGeom>
              <a:avLst/>
              <a:gdLst/>
              <a:ahLst/>
              <a:cxnLst/>
              <a:rect l="l" t="t" r="r" b="b"/>
              <a:pathLst>
                <a:path w="2605" h="2481" extrusionOk="0">
                  <a:moveTo>
                    <a:pt x="1303" y="1"/>
                  </a:moveTo>
                  <a:cubicBezTo>
                    <a:pt x="1109" y="1"/>
                    <a:pt x="916" y="46"/>
                    <a:pt x="743" y="143"/>
                  </a:cubicBezTo>
                  <a:cubicBezTo>
                    <a:pt x="578" y="217"/>
                    <a:pt x="470" y="325"/>
                    <a:pt x="378" y="433"/>
                  </a:cubicBezTo>
                  <a:cubicBezTo>
                    <a:pt x="344" y="486"/>
                    <a:pt x="309" y="559"/>
                    <a:pt x="287" y="611"/>
                  </a:cubicBezTo>
                  <a:cubicBezTo>
                    <a:pt x="1" y="1371"/>
                    <a:pt x="270" y="2169"/>
                    <a:pt x="886" y="2403"/>
                  </a:cubicBezTo>
                  <a:cubicBezTo>
                    <a:pt x="1007" y="2456"/>
                    <a:pt x="1130" y="2481"/>
                    <a:pt x="1252" y="2481"/>
                  </a:cubicBezTo>
                  <a:cubicBezTo>
                    <a:pt x="1292" y="2481"/>
                    <a:pt x="1332" y="2478"/>
                    <a:pt x="1372" y="2473"/>
                  </a:cubicBezTo>
                  <a:cubicBezTo>
                    <a:pt x="1862" y="2421"/>
                    <a:pt x="2331" y="2039"/>
                    <a:pt x="2548" y="1479"/>
                  </a:cubicBezTo>
                  <a:cubicBezTo>
                    <a:pt x="2565" y="1427"/>
                    <a:pt x="2587" y="1371"/>
                    <a:pt x="2604" y="1301"/>
                  </a:cubicBezTo>
                  <a:cubicBezTo>
                    <a:pt x="2604" y="1154"/>
                    <a:pt x="2587" y="993"/>
                    <a:pt x="2530" y="828"/>
                  </a:cubicBezTo>
                  <a:cubicBezTo>
                    <a:pt x="2530" y="811"/>
                    <a:pt x="2530" y="794"/>
                    <a:pt x="2513" y="776"/>
                  </a:cubicBezTo>
                  <a:cubicBezTo>
                    <a:pt x="2513" y="776"/>
                    <a:pt x="2513" y="759"/>
                    <a:pt x="2496" y="737"/>
                  </a:cubicBezTo>
                  <a:cubicBezTo>
                    <a:pt x="2288" y="287"/>
                    <a:pt x="1792" y="1"/>
                    <a:pt x="1303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0"/>
            <p:cNvSpPr/>
            <p:nvPr/>
          </p:nvSpPr>
          <p:spPr>
            <a:xfrm>
              <a:off x="4392675" y="2474829"/>
              <a:ext cx="135809" cy="128141"/>
            </a:xfrm>
            <a:custGeom>
              <a:avLst/>
              <a:gdLst/>
              <a:ahLst/>
              <a:cxnLst/>
              <a:rect l="l" t="t" r="r" b="b"/>
              <a:pathLst>
                <a:path w="3312" h="3125" extrusionOk="0">
                  <a:moveTo>
                    <a:pt x="3311" y="0"/>
                  </a:moveTo>
                  <a:cubicBezTo>
                    <a:pt x="3294" y="70"/>
                    <a:pt x="3272" y="126"/>
                    <a:pt x="3255" y="178"/>
                  </a:cubicBezTo>
                  <a:cubicBezTo>
                    <a:pt x="3038" y="738"/>
                    <a:pt x="2569" y="1120"/>
                    <a:pt x="2079" y="1172"/>
                  </a:cubicBezTo>
                  <a:cubicBezTo>
                    <a:pt x="1918" y="1571"/>
                    <a:pt x="1719" y="1914"/>
                    <a:pt x="1393" y="1987"/>
                  </a:cubicBezTo>
                  <a:cubicBezTo>
                    <a:pt x="1341" y="2005"/>
                    <a:pt x="1285" y="2005"/>
                    <a:pt x="1233" y="2005"/>
                  </a:cubicBezTo>
                  <a:cubicBezTo>
                    <a:pt x="868" y="2005"/>
                    <a:pt x="543" y="1679"/>
                    <a:pt x="309" y="1354"/>
                  </a:cubicBezTo>
                  <a:cubicBezTo>
                    <a:pt x="274" y="1302"/>
                    <a:pt x="235" y="1228"/>
                    <a:pt x="200" y="1172"/>
                  </a:cubicBezTo>
                  <a:cubicBezTo>
                    <a:pt x="92" y="1428"/>
                    <a:pt x="1" y="1679"/>
                    <a:pt x="1" y="1931"/>
                  </a:cubicBezTo>
                  <a:cubicBezTo>
                    <a:pt x="1" y="2039"/>
                    <a:pt x="18" y="2170"/>
                    <a:pt x="57" y="2278"/>
                  </a:cubicBezTo>
                  <a:cubicBezTo>
                    <a:pt x="235" y="2781"/>
                    <a:pt x="868" y="3124"/>
                    <a:pt x="1428" y="3124"/>
                  </a:cubicBezTo>
                  <a:cubicBezTo>
                    <a:pt x="1610" y="3124"/>
                    <a:pt x="1793" y="3089"/>
                    <a:pt x="1936" y="3016"/>
                  </a:cubicBezTo>
                  <a:cubicBezTo>
                    <a:pt x="2621" y="2656"/>
                    <a:pt x="2604" y="1697"/>
                    <a:pt x="2895" y="1102"/>
                  </a:cubicBezTo>
                  <a:cubicBezTo>
                    <a:pt x="3077" y="738"/>
                    <a:pt x="3294" y="378"/>
                    <a:pt x="3311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0"/>
            <p:cNvSpPr/>
            <p:nvPr/>
          </p:nvSpPr>
          <p:spPr>
            <a:xfrm>
              <a:off x="4477880" y="2451703"/>
              <a:ext cx="50600" cy="71185"/>
            </a:xfrm>
            <a:custGeom>
              <a:avLst/>
              <a:gdLst/>
              <a:ahLst/>
              <a:cxnLst/>
              <a:rect l="l" t="t" r="r" b="b"/>
              <a:pathLst>
                <a:path w="1234" h="1736" extrusionOk="0">
                  <a:moveTo>
                    <a:pt x="1125" y="0"/>
                  </a:moveTo>
                  <a:cubicBezTo>
                    <a:pt x="925" y="39"/>
                    <a:pt x="708" y="165"/>
                    <a:pt x="526" y="456"/>
                  </a:cubicBezTo>
                  <a:cubicBezTo>
                    <a:pt x="326" y="781"/>
                    <a:pt x="183" y="1284"/>
                    <a:pt x="1" y="1736"/>
                  </a:cubicBezTo>
                  <a:cubicBezTo>
                    <a:pt x="491" y="1684"/>
                    <a:pt x="960" y="1302"/>
                    <a:pt x="1177" y="742"/>
                  </a:cubicBezTo>
                  <a:cubicBezTo>
                    <a:pt x="1194" y="690"/>
                    <a:pt x="1216" y="634"/>
                    <a:pt x="1233" y="564"/>
                  </a:cubicBezTo>
                  <a:lnTo>
                    <a:pt x="1233" y="490"/>
                  </a:lnTo>
                  <a:cubicBezTo>
                    <a:pt x="1233" y="365"/>
                    <a:pt x="1216" y="239"/>
                    <a:pt x="1159" y="91"/>
                  </a:cubicBezTo>
                  <a:cubicBezTo>
                    <a:pt x="1159" y="74"/>
                    <a:pt x="1159" y="57"/>
                    <a:pt x="1142" y="39"/>
                  </a:cubicBezTo>
                  <a:cubicBezTo>
                    <a:pt x="1142" y="39"/>
                    <a:pt x="1142" y="22"/>
                    <a:pt x="1125" y="0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0"/>
            <p:cNvSpPr/>
            <p:nvPr/>
          </p:nvSpPr>
          <p:spPr>
            <a:xfrm>
              <a:off x="4466850" y="2443872"/>
              <a:ext cx="27473" cy="36248"/>
            </a:xfrm>
            <a:custGeom>
              <a:avLst/>
              <a:gdLst/>
              <a:ahLst/>
              <a:cxnLst/>
              <a:rect l="l" t="t" r="r" b="b"/>
              <a:pathLst>
                <a:path w="670" h="884" extrusionOk="0">
                  <a:moveTo>
                    <a:pt x="435" y="1"/>
                  </a:moveTo>
                  <a:cubicBezTo>
                    <a:pt x="342" y="1"/>
                    <a:pt x="245" y="54"/>
                    <a:pt x="218" y="139"/>
                  </a:cubicBezTo>
                  <a:lnTo>
                    <a:pt x="36" y="590"/>
                  </a:lnTo>
                  <a:cubicBezTo>
                    <a:pt x="1" y="699"/>
                    <a:pt x="53" y="825"/>
                    <a:pt x="183" y="864"/>
                  </a:cubicBezTo>
                  <a:cubicBezTo>
                    <a:pt x="211" y="877"/>
                    <a:pt x="240" y="884"/>
                    <a:pt x="269" y="884"/>
                  </a:cubicBezTo>
                  <a:cubicBezTo>
                    <a:pt x="351" y="884"/>
                    <a:pt x="426" y="830"/>
                    <a:pt x="452" y="734"/>
                  </a:cubicBezTo>
                  <a:lnTo>
                    <a:pt x="634" y="300"/>
                  </a:lnTo>
                  <a:cubicBezTo>
                    <a:pt x="669" y="191"/>
                    <a:pt x="617" y="65"/>
                    <a:pt x="509" y="13"/>
                  </a:cubicBezTo>
                  <a:cubicBezTo>
                    <a:pt x="485" y="5"/>
                    <a:pt x="460" y="1"/>
                    <a:pt x="435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0"/>
            <p:cNvSpPr/>
            <p:nvPr/>
          </p:nvSpPr>
          <p:spPr>
            <a:xfrm>
              <a:off x="4440198" y="2431037"/>
              <a:ext cx="43793" cy="25136"/>
            </a:xfrm>
            <a:custGeom>
              <a:avLst/>
              <a:gdLst/>
              <a:ahLst/>
              <a:cxnLst/>
              <a:rect l="l" t="t" r="r" b="b"/>
              <a:pathLst>
                <a:path w="1068" h="613" extrusionOk="0">
                  <a:moveTo>
                    <a:pt x="725" y="1"/>
                  </a:moveTo>
                  <a:cubicBezTo>
                    <a:pt x="616" y="18"/>
                    <a:pt x="525" y="53"/>
                    <a:pt x="417" y="109"/>
                  </a:cubicBezTo>
                  <a:cubicBezTo>
                    <a:pt x="326" y="144"/>
                    <a:pt x="234" y="218"/>
                    <a:pt x="182" y="287"/>
                  </a:cubicBezTo>
                  <a:cubicBezTo>
                    <a:pt x="109" y="361"/>
                    <a:pt x="35" y="469"/>
                    <a:pt x="18" y="561"/>
                  </a:cubicBezTo>
                  <a:cubicBezTo>
                    <a:pt x="0" y="578"/>
                    <a:pt x="18" y="595"/>
                    <a:pt x="35" y="613"/>
                  </a:cubicBezTo>
                  <a:lnTo>
                    <a:pt x="52" y="613"/>
                  </a:lnTo>
                  <a:cubicBezTo>
                    <a:pt x="74" y="613"/>
                    <a:pt x="91" y="613"/>
                    <a:pt x="91" y="595"/>
                  </a:cubicBezTo>
                  <a:cubicBezTo>
                    <a:pt x="143" y="526"/>
                    <a:pt x="217" y="469"/>
                    <a:pt x="291" y="417"/>
                  </a:cubicBezTo>
                  <a:cubicBezTo>
                    <a:pt x="360" y="344"/>
                    <a:pt x="434" y="309"/>
                    <a:pt x="508" y="253"/>
                  </a:cubicBezTo>
                  <a:cubicBezTo>
                    <a:pt x="577" y="218"/>
                    <a:pt x="668" y="179"/>
                    <a:pt x="759" y="161"/>
                  </a:cubicBezTo>
                  <a:cubicBezTo>
                    <a:pt x="851" y="144"/>
                    <a:pt x="942" y="127"/>
                    <a:pt x="1028" y="109"/>
                  </a:cubicBezTo>
                  <a:cubicBezTo>
                    <a:pt x="1050" y="109"/>
                    <a:pt x="1067" y="109"/>
                    <a:pt x="1067" y="92"/>
                  </a:cubicBezTo>
                  <a:cubicBezTo>
                    <a:pt x="1067" y="70"/>
                    <a:pt x="1067" y="36"/>
                    <a:pt x="1028" y="36"/>
                  </a:cubicBezTo>
                  <a:cubicBezTo>
                    <a:pt x="976" y="18"/>
                    <a:pt x="903" y="1"/>
                    <a:pt x="833" y="1"/>
                  </a:cubicBezTo>
                  <a:close/>
                </a:path>
              </a:pathLst>
            </a:custGeom>
            <a:solidFill>
              <a:srgbClr val="C8A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0"/>
            <p:cNvSpPr/>
            <p:nvPr/>
          </p:nvSpPr>
          <p:spPr>
            <a:xfrm>
              <a:off x="4453524" y="2562167"/>
              <a:ext cx="22594" cy="14106"/>
            </a:xfrm>
            <a:custGeom>
              <a:avLst/>
              <a:gdLst/>
              <a:ahLst/>
              <a:cxnLst/>
              <a:rect l="l" t="t" r="r" b="b"/>
              <a:pathLst>
                <a:path w="551" h="344" extrusionOk="0">
                  <a:moveTo>
                    <a:pt x="200" y="1"/>
                  </a:moveTo>
                  <a:cubicBezTo>
                    <a:pt x="92" y="1"/>
                    <a:pt x="1" y="74"/>
                    <a:pt x="53" y="165"/>
                  </a:cubicBezTo>
                  <a:cubicBezTo>
                    <a:pt x="99" y="285"/>
                    <a:pt x="239" y="343"/>
                    <a:pt x="354" y="343"/>
                  </a:cubicBezTo>
                  <a:cubicBezTo>
                    <a:pt x="464" y="343"/>
                    <a:pt x="551" y="289"/>
                    <a:pt x="508" y="183"/>
                  </a:cubicBezTo>
                  <a:cubicBezTo>
                    <a:pt x="487" y="109"/>
                    <a:pt x="361" y="1"/>
                    <a:pt x="200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0"/>
            <p:cNvSpPr/>
            <p:nvPr/>
          </p:nvSpPr>
          <p:spPr>
            <a:xfrm>
              <a:off x="4405140" y="2544699"/>
              <a:ext cx="26202" cy="14680"/>
            </a:xfrm>
            <a:custGeom>
              <a:avLst/>
              <a:gdLst/>
              <a:ahLst/>
              <a:cxnLst/>
              <a:rect l="l" t="t" r="r" b="b"/>
              <a:pathLst>
                <a:path w="639" h="358" extrusionOk="0">
                  <a:moveTo>
                    <a:pt x="294" y="0"/>
                  </a:moveTo>
                  <a:cubicBezTo>
                    <a:pt x="251" y="0"/>
                    <a:pt x="212" y="11"/>
                    <a:pt x="187" y="32"/>
                  </a:cubicBezTo>
                  <a:cubicBezTo>
                    <a:pt x="0" y="106"/>
                    <a:pt x="228" y="357"/>
                    <a:pt x="433" y="357"/>
                  </a:cubicBezTo>
                  <a:cubicBezTo>
                    <a:pt x="466" y="357"/>
                    <a:pt x="499" y="351"/>
                    <a:pt x="530" y="335"/>
                  </a:cubicBezTo>
                  <a:cubicBezTo>
                    <a:pt x="638" y="283"/>
                    <a:pt x="621" y="175"/>
                    <a:pt x="530" y="101"/>
                  </a:cubicBezTo>
                  <a:cubicBezTo>
                    <a:pt x="461" y="32"/>
                    <a:pt x="370" y="0"/>
                    <a:pt x="294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0"/>
            <p:cNvSpPr/>
            <p:nvPr/>
          </p:nvSpPr>
          <p:spPr>
            <a:xfrm>
              <a:off x="4387508" y="2419679"/>
              <a:ext cx="143107" cy="185589"/>
            </a:xfrm>
            <a:custGeom>
              <a:avLst/>
              <a:gdLst/>
              <a:ahLst/>
              <a:cxnLst/>
              <a:rect l="l" t="t" r="r" b="b"/>
              <a:pathLst>
                <a:path w="3490" h="4526" extrusionOk="0">
                  <a:moveTo>
                    <a:pt x="2370" y="638"/>
                  </a:moveTo>
                  <a:cubicBezTo>
                    <a:pt x="2387" y="638"/>
                    <a:pt x="2405" y="638"/>
                    <a:pt x="2422" y="655"/>
                  </a:cubicBezTo>
                  <a:cubicBezTo>
                    <a:pt x="2444" y="655"/>
                    <a:pt x="2461" y="655"/>
                    <a:pt x="2461" y="673"/>
                  </a:cubicBezTo>
                  <a:cubicBezTo>
                    <a:pt x="2496" y="694"/>
                    <a:pt x="2513" y="712"/>
                    <a:pt x="2513" y="746"/>
                  </a:cubicBezTo>
                  <a:cubicBezTo>
                    <a:pt x="2530" y="781"/>
                    <a:pt x="2530" y="838"/>
                    <a:pt x="2513" y="872"/>
                  </a:cubicBezTo>
                  <a:lnTo>
                    <a:pt x="2352" y="1324"/>
                  </a:lnTo>
                  <a:cubicBezTo>
                    <a:pt x="2335" y="1363"/>
                    <a:pt x="2296" y="1397"/>
                    <a:pt x="2261" y="1415"/>
                  </a:cubicBezTo>
                  <a:cubicBezTo>
                    <a:pt x="2244" y="1415"/>
                    <a:pt x="2205" y="1432"/>
                    <a:pt x="2188" y="1432"/>
                  </a:cubicBezTo>
                  <a:lnTo>
                    <a:pt x="2170" y="1432"/>
                  </a:lnTo>
                  <a:cubicBezTo>
                    <a:pt x="2153" y="1432"/>
                    <a:pt x="2136" y="1415"/>
                    <a:pt x="2118" y="1415"/>
                  </a:cubicBezTo>
                  <a:cubicBezTo>
                    <a:pt x="2118" y="1415"/>
                    <a:pt x="2097" y="1397"/>
                    <a:pt x="2079" y="1397"/>
                  </a:cubicBezTo>
                  <a:cubicBezTo>
                    <a:pt x="2062" y="1380"/>
                    <a:pt x="2044" y="1363"/>
                    <a:pt x="2027" y="1324"/>
                  </a:cubicBezTo>
                  <a:cubicBezTo>
                    <a:pt x="2010" y="1289"/>
                    <a:pt x="2010" y="1237"/>
                    <a:pt x="2027" y="1180"/>
                  </a:cubicBezTo>
                  <a:lnTo>
                    <a:pt x="2188" y="746"/>
                  </a:lnTo>
                  <a:cubicBezTo>
                    <a:pt x="2205" y="712"/>
                    <a:pt x="2244" y="673"/>
                    <a:pt x="2279" y="655"/>
                  </a:cubicBezTo>
                  <a:cubicBezTo>
                    <a:pt x="2313" y="638"/>
                    <a:pt x="2335" y="638"/>
                    <a:pt x="2352" y="638"/>
                  </a:cubicBezTo>
                  <a:close/>
                  <a:moveTo>
                    <a:pt x="2279" y="96"/>
                  </a:moveTo>
                  <a:cubicBezTo>
                    <a:pt x="2313" y="113"/>
                    <a:pt x="2352" y="113"/>
                    <a:pt x="2387" y="113"/>
                  </a:cubicBezTo>
                  <a:cubicBezTo>
                    <a:pt x="2422" y="130"/>
                    <a:pt x="2461" y="130"/>
                    <a:pt x="2496" y="152"/>
                  </a:cubicBezTo>
                  <a:cubicBezTo>
                    <a:pt x="2513" y="152"/>
                    <a:pt x="2530" y="152"/>
                    <a:pt x="2552" y="169"/>
                  </a:cubicBezTo>
                  <a:lnTo>
                    <a:pt x="2569" y="169"/>
                  </a:lnTo>
                  <a:lnTo>
                    <a:pt x="2405" y="547"/>
                  </a:lnTo>
                  <a:cubicBezTo>
                    <a:pt x="2352" y="547"/>
                    <a:pt x="2296" y="547"/>
                    <a:pt x="2244" y="564"/>
                  </a:cubicBezTo>
                  <a:cubicBezTo>
                    <a:pt x="2188" y="603"/>
                    <a:pt x="2136" y="655"/>
                    <a:pt x="2118" y="712"/>
                  </a:cubicBezTo>
                  <a:lnTo>
                    <a:pt x="1936" y="1163"/>
                  </a:lnTo>
                  <a:cubicBezTo>
                    <a:pt x="1919" y="1215"/>
                    <a:pt x="1919" y="1289"/>
                    <a:pt x="1936" y="1363"/>
                  </a:cubicBezTo>
                  <a:cubicBezTo>
                    <a:pt x="1971" y="1415"/>
                    <a:pt x="2010" y="1454"/>
                    <a:pt x="2044" y="1488"/>
                  </a:cubicBezTo>
                  <a:lnTo>
                    <a:pt x="1702" y="2391"/>
                  </a:lnTo>
                  <a:cubicBezTo>
                    <a:pt x="1120" y="2139"/>
                    <a:pt x="886" y="1380"/>
                    <a:pt x="1177" y="673"/>
                  </a:cubicBezTo>
                  <a:cubicBezTo>
                    <a:pt x="1194" y="621"/>
                    <a:pt x="1211" y="564"/>
                    <a:pt x="1250" y="512"/>
                  </a:cubicBezTo>
                  <a:lnTo>
                    <a:pt x="1250" y="495"/>
                  </a:lnTo>
                  <a:cubicBezTo>
                    <a:pt x="1285" y="456"/>
                    <a:pt x="1320" y="421"/>
                    <a:pt x="1359" y="386"/>
                  </a:cubicBezTo>
                  <a:cubicBezTo>
                    <a:pt x="1394" y="347"/>
                    <a:pt x="1411" y="330"/>
                    <a:pt x="1446" y="313"/>
                  </a:cubicBezTo>
                  <a:cubicBezTo>
                    <a:pt x="1485" y="278"/>
                    <a:pt x="1537" y="239"/>
                    <a:pt x="1593" y="221"/>
                  </a:cubicBezTo>
                  <a:cubicBezTo>
                    <a:pt x="1628" y="204"/>
                    <a:pt x="1663" y="187"/>
                    <a:pt x="1719" y="169"/>
                  </a:cubicBezTo>
                  <a:cubicBezTo>
                    <a:pt x="1754" y="152"/>
                    <a:pt x="1771" y="130"/>
                    <a:pt x="1810" y="130"/>
                  </a:cubicBezTo>
                  <a:cubicBezTo>
                    <a:pt x="1845" y="130"/>
                    <a:pt x="1862" y="113"/>
                    <a:pt x="1880" y="113"/>
                  </a:cubicBezTo>
                  <a:lnTo>
                    <a:pt x="1919" y="113"/>
                  </a:lnTo>
                  <a:cubicBezTo>
                    <a:pt x="1936" y="96"/>
                    <a:pt x="1971" y="96"/>
                    <a:pt x="1988" y="96"/>
                  </a:cubicBezTo>
                  <a:close/>
                  <a:moveTo>
                    <a:pt x="2639" y="204"/>
                  </a:moveTo>
                  <a:cubicBezTo>
                    <a:pt x="2786" y="261"/>
                    <a:pt x="2930" y="347"/>
                    <a:pt x="3038" y="456"/>
                  </a:cubicBezTo>
                  <a:cubicBezTo>
                    <a:pt x="3055" y="477"/>
                    <a:pt x="3073" y="495"/>
                    <a:pt x="3073" y="495"/>
                  </a:cubicBezTo>
                  <a:cubicBezTo>
                    <a:pt x="3146" y="586"/>
                    <a:pt x="3220" y="655"/>
                    <a:pt x="3255" y="746"/>
                  </a:cubicBezTo>
                  <a:cubicBezTo>
                    <a:pt x="3272" y="764"/>
                    <a:pt x="3272" y="781"/>
                    <a:pt x="3290" y="803"/>
                  </a:cubicBezTo>
                  <a:cubicBezTo>
                    <a:pt x="3290" y="820"/>
                    <a:pt x="3311" y="838"/>
                    <a:pt x="3311" y="838"/>
                  </a:cubicBezTo>
                  <a:cubicBezTo>
                    <a:pt x="3311" y="855"/>
                    <a:pt x="3329" y="872"/>
                    <a:pt x="3329" y="890"/>
                  </a:cubicBezTo>
                  <a:cubicBezTo>
                    <a:pt x="3329" y="911"/>
                    <a:pt x="3346" y="929"/>
                    <a:pt x="3346" y="946"/>
                  </a:cubicBezTo>
                  <a:cubicBezTo>
                    <a:pt x="3346" y="981"/>
                    <a:pt x="3363" y="998"/>
                    <a:pt x="3363" y="1020"/>
                  </a:cubicBezTo>
                  <a:cubicBezTo>
                    <a:pt x="3363" y="1037"/>
                    <a:pt x="3363" y="1055"/>
                    <a:pt x="3381" y="1072"/>
                  </a:cubicBezTo>
                  <a:lnTo>
                    <a:pt x="3381" y="1128"/>
                  </a:lnTo>
                  <a:lnTo>
                    <a:pt x="3381" y="1198"/>
                  </a:lnTo>
                  <a:cubicBezTo>
                    <a:pt x="3398" y="1237"/>
                    <a:pt x="3398" y="1271"/>
                    <a:pt x="3381" y="1324"/>
                  </a:cubicBezTo>
                  <a:lnTo>
                    <a:pt x="3381" y="1345"/>
                  </a:lnTo>
                  <a:cubicBezTo>
                    <a:pt x="3363" y="1397"/>
                    <a:pt x="3346" y="1454"/>
                    <a:pt x="3329" y="1506"/>
                  </a:cubicBezTo>
                  <a:cubicBezTo>
                    <a:pt x="3129" y="2048"/>
                    <a:pt x="2678" y="2408"/>
                    <a:pt x="2205" y="2465"/>
                  </a:cubicBezTo>
                  <a:cubicBezTo>
                    <a:pt x="2167" y="2469"/>
                    <a:pt x="2128" y="2471"/>
                    <a:pt x="2090" y="2471"/>
                  </a:cubicBezTo>
                  <a:cubicBezTo>
                    <a:pt x="1986" y="2471"/>
                    <a:pt x="1885" y="2455"/>
                    <a:pt x="1793" y="2430"/>
                  </a:cubicBezTo>
                  <a:lnTo>
                    <a:pt x="2136" y="1523"/>
                  </a:lnTo>
                  <a:lnTo>
                    <a:pt x="2188" y="1523"/>
                  </a:lnTo>
                  <a:cubicBezTo>
                    <a:pt x="2227" y="1523"/>
                    <a:pt x="2261" y="1506"/>
                    <a:pt x="2296" y="1506"/>
                  </a:cubicBezTo>
                  <a:cubicBezTo>
                    <a:pt x="2370" y="1471"/>
                    <a:pt x="2405" y="1415"/>
                    <a:pt x="2444" y="1345"/>
                  </a:cubicBezTo>
                  <a:lnTo>
                    <a:pt x="2604" y="911"/>
                  </a:lnTo>
                  <a:cubicBezTo>
                    <a:pt x="2639" y="838"/>
                    <a:pt x="2639" y="764"/>
                    <a:pt x="2604" y="712"/>
                  </a:cubicBezTo>
                  <a:cubicBezTo>
                    <a:pt x="2587" y="655"/>
                    <a:pt x="2552" y="621"/>
                    <a:pt x="2496" y="586"/>
                  </a:cubicBezTo>
                  <a:lnTo>
                    <a:pt x="2639" y="204"/>
                  </a:lnTo>
                  <a:close/>
                  <a:moveTo>
                    <a:pt x="977" y="998"/>
                  </a:moveTo>
                  <a:cubicBezTo>
                    <a:pt x="869" y="1649"/>
                    <a:pt x="1159" y="2282"/>
                    <a:pt x="1702" y="2499"/>
                  </a:cubicBezTo>
                  <a:cubicBezTo>
                    <a:pt x="1827" y="2538"/>
                    <a:pt x="1953" y="2573"/>
                    <a:pt x="2097" y="2573"/>
                  </a:cubicBezTo>
                  <a:cubicBezTo>
                    <a:pt x="2136" y="2573"/>
                    <a:pt x="2170" y="2573"/>
                    <a:pt x="2205" y="2556"/>
                  </a:cubicBezTo>
                  <a:cubicBezTo>
                    <a:pt x="2622" y="2517"/>
                    <a:pt x="3003" y="2265"/>
                    <a:pt x="3255" y="1866"/>
                  </a:cubicBezTo>
                  <a:lnTo>
                    <a:pt x="3255" y="1866"/>
                  </a:lnTo>
                  <a:cubicBezTo>
                    <a:pt x="3203" y="2013"/>
                    <a:pt x="3129" y="2139"/>
                    <a:pt x="3055" y="2282"/>
                  </a:cubicBezTo>
                  <a:cubicBezTo>
                    <a:pt x="3038" y="2321"/>
                    <a:pt x="3003" y="2374"/>
                    <a:pt x="2986" y="2408"/>
                  </a:cubicBezTo>
                  <a:cubicBezTo>
                    <a:pt x="2895" y="2625"/>
                    <a:pt x="2821" y="2864"/>
                    <a:pt x="2747" y="3098"/>
                  </a:cubicBezTo>
                  <a:cubicBezTo>
                    <a:pt x="2622" y="3584"/>
                    <a:pt x="2478" y="4092"/>
                    <a:pt x="2044" y="4309"/>
                  </a:cubicBezTo>
                  <a:cubicBezTo>
                    <a:pt x="1904" y="4391"/>
                    <a:pt x="1731" y="4431"/>
                    <a:pt x="1545" y="4431"/>
                  </a:cubicBezTo>
                  <a:cubicBezTo>
                    <a:pt x="1368" y="4431"/>
                    <a:pt x="1180" y="4396"/>
                    <a:pt x="994" y="4326"/>
                  </a:cubicBezTo>
                  <a:cubicBezTo>
                    <a:pt x="617" y="4183"/>
                    <a:pt x="326" y="3909"/>
                    <a:pt x="235" y="3623"/>
                  </a:cubicBezTo>
                  <a:cubicBezTo>
                    <a:pt x="92" y="3241"/>
                    <a:pt x="218" y="2864"/>
                    <a:pt x="361" y="2538"/>
                  </a:cubicBezTo>
                  <a:cubicBezTo>
                    <a:pt x="417" y="2447"/>
                    <a:pt x="469" y="2339"/>
                    <a:pt x="526" y="2230"/>
                  </a:cubicBezTo>
                  <a:cubicBezTo>
                    <a:pt x="634" y="2013"/>
                    <a:pt x="743" y="1796"/>
                    <a:pt x="817" y="1580"/>
                  </a:cubicBezTo>
                  <a:cubicBezTo>
                    <a:pt x="834" y="1523"/>
                    <a:pt x="834" y="1471"/>
                    <a:pt x="851" y="1415"/>
                  </a:cubicBezTo>
                  <a:cubicBezTo>
                    <a:pt x="886" y="1271"/>
                    <a:pt x="942" y="1128"/>
                    <a:pt x="977" y="998"/>
                  </a:cubicBezTo>
                  <a:close/>
                  <a:moveTo>
                    <a:pt x="2125" y="1"/>
                  </a:moveTo>
                  <a:cubicBezTo>
                    <a:pt x="1919" y="1"/>
                    <a:pt x="1715" y="47"/>
                    <a:pt x="1537" y="130"/>
                  </a:cubicBezTo>
                  <a:cubicBezTo>
                    <a:pt x="1394" y="221"/>
                    <a:pt x="1268" y="313"/>
                    <a:pt x="1177" y="438"/>
                  </a:cubicBezTo>
                  <a:cubicBezTo>
                    <a:pt x="960" y="712"/>
                    <a:pt x="851" y="1072"/>
                    <a:pt x="760" y="1397"/>
                  </a:cubicBezTo>
                  <a:cubicBezTo>
                    <a:pt x="760" y="1454"/>
                    <a:pt x="743" y="1506"/>
                    <a:pt x="725" y="1540"/>
                  </a:cubicBezTo>
                  <a:cubicBezTo>
                    <a:pt x="669" y="1757"/>
                    <a:pt x="561" y="1974"/>
                    <a:pt x="435" y="2191"/>
                  </a:cubicBezTo>
                  <a:cubicBezTo>
                    <a:pt x="383" y="2300"/>
                    <a:pt x="344" y="2391"/>
                    <a:pt x="292" y="2499"/>
                  </a:cubicBezTo>
                  <a:cubicBezTo>
                    <a:pt x="127" y="2842"/>
                    <a:pt x="1" y="3241"/>
                    <a:pt x="144" y="3640"/>
                  </a:cubicBezTo>
                  <a:cubicBezTo>
                    <a:pt x="253" y="3966"/>
                    <a:pt x="561" y="4252"/>
                    <a:pt x="960" y="4400"/>
                  </a:cubicBezTo>
                  <a:cubicBezTo>
                    <a:pt x="1159" y="4491"/>
                    <a:pt x="1359" y="4526"/>
                    <a:pt x="1554" y="4526"/>
                  </a:cubicBezTo>
                  <a:cubicBezTo>
                    <a:pt x="1754" y="4526"/>
                    <a:pt x="1936" y="4469"/>
                    <a:pt x="2079" y="4400"/>
                  </a:cubicBezTo>
                  <a:cubicBezTo>
                    <a:pt x="2569" y="4144"/>
                    <a:pt x="2713" y="3623"/>
                    <a:pt x="2838" y="3115"/>
                  </a:cubicBezTo>
                  <a:cubicBezTo>
                    <a:pt x="2912" y="2881"/>
                    <a:pt x="2964" y="2664"/>
                    <a:pt x="3073" y="2465"/>
                  </a:cubicBezTo>
                  <a:cubicBezTo>
                    <a:pt x="3094" y="2408"/>
                    <a:pt x="3112" y="2374"/>
                    <a:pt x="3146" y="2321"/>
                  </a:cubicBezTo>
                  <a:cubicBezTo>
                    <a:pt x="3290" y="2013"/>
                    <a:pt x="3455" y="1688"/>
                    <a:pt x="3472" y="1345"/>
                  </a:cubicBezTo>
                  <a:cubicBezTo>
                    <a:pt x="3489" y="1180"/>
                    <a:pt x="3472" y="1020"/>
                    <a:pt x="3420" y="855"/>
                  </a:cubicBezTo>
                  <a:cubicBezTo>
                    <a:pt x="3398" y="838"/>
                    <a:pt x="3398" y="820"/>
                    <a:pt x="3398" y="803"/>
                  </a:cubicBezTo>
                  <a:cubicBezTo>
                    <a:pt x="3381" y="803"/>
                    <a:pt x="3381" y="781"/>
                    <a:pt x="3363" y="764"/>
                  </a:cubicBezTo>
                  <a:cubicBezTo>
                    <a:pt x="3238" y="456"/>
                    <a:pt x="2964" y="221"/>
                    <a:pt x="2639" y="96"/>
                  </a:cubicBezTo>
                  <a:lnTo>
                    <a:pt x="2622" y="96"/>
                  </a:lnTo>
                  <a:cubicBezTo>
                    <a:pt x="2604" y="78"/>
                    <a:pt x="2587" y="78"/>
                    <a:pt x="2569" y="78"/>
                  </a:cubicBezTo>
                  <a:cubicBezTo>
                    <a:pt x="2425" y="25"/>
                    <a:pt x="2274" y="1"/>
                    <a:pt x="212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0"/>
            <p:cNvSpPr/>
            <p:nvPr/>
          </p:nvSpPr>
          <p:spPr>
            <a:xfrm>
              <a:off x="4421664" y="2529077"/>
              <a:ext cx="14106" cy="13040"/>
            </a:xfrm>
            <a:custGeom>
              <a:avLst/>
              <a:gdLst/>
              <a:ahLst/>
              <a:cxnLst/>
              <a:rect l="l" t="t" r="r" b="b"/>
              <a:pathLst>
                <a:path w="344" h="318" extrusionOk="0">
                  <a:moveTo>
                    <a:pt x="159" y="0"/>
                  </a:moveTo>
                  <a:cubicBezTo>
                    <a:pt x="101" y="0"/>
                    <a:pt x="44" y="37"/>
                    <a:pt x="18" y="105"/>
                  </a:cubicBezTo>
                  <a:cubicBezTo>
                    <a:pt x="1" y="174"/>
                    <a:pt x="36" y="265"/>
                    <a:pt x="109" y="304"/>
                  </a:cubicBezTo>
                  <a:cubicBezTo>
                    <a:pt x="133" y="313"/>
                    <a:pt x="155" y="317"/>
                    <a:pt x="175" y="317"/>
                  </a:cubicBezTo>
                  <a:cubicBezTo>
                    <a:pt x="234" y="317"/>
                    <a:pt x="280" y="281"/>
                    <a:pt x="309" y="213"/>
                  </a:cubicBezTo>
                  <a:cubicBezTo>
                    <a:pt x="344" y="122"/>
                    <a:pt x="309" y="48"/>
                    <a:pt x="218" y="14"/>
                  </a:cubicBezTo>
                  <a:cubicBezTo>
                    <a:pt x="199" y="5"/>
                    <a:pt x="179" y="0"/>
                    <a:pt x="15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0"/>
            <p:cNvSpPr/>
            <p:nvPr/>
          </p:nvSpPr>
          <p:spPr>
            <a:xfrm>
              <a:off x="4462422" y="2545437"/>
              <a:ext cx="16279" cy="12096"/>
            </a:xfrm>
            <a:custGeom>
              <a:avLst/>
              <a:gdLst/>
              <a:ahLst/>
              <a:cxnLst/>
              <a:rect l="l" t="t" r="r" b="b"/>
              <a:pathLst>
                <a:path w="397" h="295" extrusionOk="0">
                  <a:moveTo>
                    <a:pt x="174" y="1"/>
                  </a:moveTo>
                  <a:cubicBezTo>
                    <a:pt x="106" y="1"/>
                    <a:pt x="49" y="47"/>
                    <a:pt x="35" y="101"/>
                  </a:cubicBezTo>
                  <a:cubicBezTo>
                    <a:pt x="0" y="157"/>
                    <a:pt x="53" y="265"/>
                    <a:pt x="126" y="283"/>
                  </a:cubicBezTo>
                  <a:cubicBezTo>
                    <a:pt x="149" y="291"/>
                    <a:pt x="169" y="295"/>
                    <a:pt x="189" y="295"/>
                  </a:cubicBezTo>
                  <a:cubicBezTo>
                    <a:pt x="343" y="295"/>
                    <a:pt x="397" y="60"/>
                    <a:pt x="235" y="14"/>
                  </a:cubicBezTo>
                  <a:cubicBezTo>
                    <a:pt x="214" y="5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0"/>
            <p:cNvSpPr/>
            <p:nvPr/>
          </p:nvSpPr>
          <p:spPr>
            <a:xfrm>
              <a:off x="4436467" y="2539656"/>
              <a:ext cx="22266" cy="21118"/>
            </a:xfrm>
            <a:custGeom>
              <a:avLst/>
              <a:gdLst/>
              <a:ahLst/>
              <a:cxnLst/>
              <a:rect l="l" t="t" r="r" b="b"/>
              <a:pathLst>
                <a:path w="543" h="515" extrusionOk="0">
                  <a:moveTo>
                    <a:pt x="111" y="0"/>
                  </a:moveTo>
                  <a:cubicBezTo>
                    <a:pt x="98" y="0"/>
                    <a:pt x="86" y="12"/>
                    <a:pt x="74" y="25"/>
                  </a:cubicBezTo>
                  <a:cubicBezTo>
                    <a:pt x="0" y="207"/>
                    <a:pt x="0" y="350"/>
                    <a:pt x="74" y="441"/>
                  </a:cubicBezTo>
                  <a:cubicBezTo>
                    <a:pt x="109" y="497"/>
                    <a:pt x="165" y="515"/>
                    <a:pt x="217" y="515"/>
                  </a:cubicBezTo>
                  <a:lnTo>
                    <a:pt x="273" y="515"/>
                  </a:lnTo>
                  <a:cubicBezTo>
                    <a:pt x="382" y="480"/>
                    <a:pt x="490" y="372"/>
                    <a:pt x="525" y="189"/>
                  </a:cubicBezTo>
                  <a:cubicBezTo>
                    <a:pt x="542" y="172"/>
                    <a:pt x="525" y="155"/>
                    <a:pt x="490" y="133"/>
                  </a:cubicBezTo>
                  <a:cubicBezTo>
                    <a:pt x="469" y="133"/>
                    <a:pt x="451" y="155"/>
                    <a:pt x="434" y="172"/>
                  </a:cubicBezTo>
                  <a:cubicBezTo>
                    <a:pt x="399" y="333"/>
                    <a:pt x="308" y="406"/>
                    <a:pt x="252" y="424"/>
                  </a:cubicBezTo>
                  <a:cubicBezTo>
                    <a:pt x="200" y="424"/>
                    <a:pt x="165" y="406"/>
                    <a:pt x="143" y="389"/>
                  </a:cubicBezTo>
                  <a:cubicBezTo>
                    <a:pt x="91" y="315"/>
                    <a:pt x="91" y="207"/>
                    <a:pt x="165" y="64"/>
                  </a:cubicBezTo>
                  <a:cubicBezTo>
                    <a:pt x="165" y="46"/>
                    <a:pt x="165" y="7"/>
                    <a:pt x="126" y="7"/>
                  </a:cubicBezTo>
                  <a:cubicBezTo>
                    <a:pt x="121" y="2"/>
                    <a:pt x="116" y="0"/>
                    <a:pt x="11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" name="Google Shape;1345;p40"/>
          <p:cNvGrpSpPr/>
          <p:nvPr/>
        </p:nvGrpSpPr>
        <p:grpSpPr>
          <a:xfrm>
            <a:off x="627551" y="1229807"/>
            <a:ext cx="1456015" cy="2491713"/>
            <a:chOff x="3168141" y="2098375"/>
            <a:chExt cx="278834" cy="477175"/>
          </a:xfrm>
        </p:grpSpPr>
        <p:sp>
          <p:nvSpPr>
            <p:cNvPr id="1346" name="Google Shape;1346;p40"/>
            <p:cNvSpPr/>
            <p:nvPr/>
          </p:nvSpPr>
          <p:spPr>
            <a:xfrm>
              <a:off x="3168141" y="2098375"/>
              <a:ext cx="278834" cy="477175"/>
            </a:xfrm>
            <a:custGeom>
              <a:avLst/>
              <a:gdLst/>
              <a:ahLst/>
              <a:cxnLst/>
              <a:rect l="l" t="t" r="r" b="b"/>
              <a:pathLst>
                <a:path w="6800" h="11637" extrusionOk="0">
                  <a:moveTo>
                    <a:pt x="3624" y="0"/>
                  </a:moveTo>
                  <a:cubicBezTo>
                    <a:pt x="3484" y="0"/>
                    <a:pt x="3341" y="40"/>
                    <a:pt x="3220" y="122"/>
                  </a:cubicBezTo>
                  <a:cubicBezTo>
                    <a:pt x="3198" y="122"/>
                    <a:pt x="3181" y="139"/>
                    <a:pt x="3164" y="157"/>
                  </a:cubicBezTo>
                  <a:cubicBezTo>
                    <a:pt x="2929" y="339"/>
                    <a:pt x="2821" y="664"/>
                    <a:pt x="2912" y="955"/>
                  </a:cubicBezTo>
                  <a:cubicBezTo>
                    <a:pt x="2912" y="972"/>
                    <a:pt x="2895" y="1007"/>
                    <a:pt x="2895" y="1024"/>
                  </a:cubicBezTo>
                  <a:lnTo>
                    <a:pt x="1918" y="1675"/>
                  </a:lnTo>
                  <a:cubicBezTo>
                    <a:pt x="1788" y="1766"/>
                    <a:pt x="1719" y="1892"/>
                    <a:pt x="1662" y="2022"/>
                  </a:cubicBezTo>
                  <a:lnTo>
                    <a:pt x="1268" y="2309"/>
                  </a:lnTo>
                  <a:cubicBezTo>
                    <a:pt x="851" y="2582"/>
                    <a:pt x="617" y="3033"/>
                    <a:pt x="617" y="3541"/>
                  </a:cubicBezTo>
                  <a:lnTo>
                    <a:pt x="617" y="10227"/>
                  </a:lnTo>
                  <a:cubicBezTo>
                    <a:pt x="270" y="10266"/>
                    <a:pt x="1" y="10570"/>
                    <a:pt x="1" y="10934"/>
                  </a:cubicBezTo>
                  <a:cubicBezTo>
                    <a:pt x="1" y="11329"/>
                    <a:pt x="309" y="11637"/>
                    <a:pt x="704" y="11637"/>
                  </a:cubicBezTo>
                  <a:lnTo>
                    <a:pt x="3363" y="11637"/>
                  </a:lnTo>
                  <a:cubicBezTo>
                    <a:pt x="3762" y="11637"/>
                    <a:pt x="4088" y="11329"/>
                    <a:pt x="4088" y="10934"/>
                  </a:cubicBezTo>
                  <a:cubicBezTo>
                    <a:pt x="4088" y="10535"/>
                    <a:pt x="3762" y="10210"/>
                    <a:pt x="3363" y="10210"/>
                  </a:cubicBezTo>
                  <a:lnTo>
                    <a:pt x="1554" y="10210"/>
                  </a:lnTo>
                  <a:lnTo>
                    <a:pt x="1554" y="3541"/>
                  </a:lnTo>
                  <a:cubicBezTo>
                    <a:pt x="1554" y="3359"/>
                    <a:pt x="1645" y="3194"/>
                    <a:pt x="1788" y="3085"/>
                  </a:cubicBezTo>
                  <a:lnTo>
                    <a:pt x="2205" y="2816"/>
                  </a:lnTo>
                  <a:cubicBezTo>
                    <a:pt x="2229" y="2819"/>
                    <a:pt x="2253" y="2821"/>
                    <a:pt x="2278" y="2821"/>
                  </a:cubicBezTo>
                  <a:cubicBezTo>
                    <a:pt x="2399" y="2821"/>
                    <a:pt x="2516" y="2784"/>
                    <a:pt x="2621" y="2708"/>
                  </a:cubicBezTo>
                  <a:lnTo>
                    <a:pt x="3020" y="2434"/>
                  </a:lnTo>
                  <a:lnTo>
                    <a:pt x="3723" y="4027"/>
                  </a:lnTo>
                  <a:cubicBezTo>
                    <a:pt x="3741" y="4061"/>
                    <a:pt x="3762" y="4101"/>
                    <a:pt x="3780" y="4118"/>
                  </a:cubicBezTo>
                  <a:cubicBezTo>
                    <a:pt x="3814" y="4170"/>
                    <a:pt x="3871" y="4226"/>
                    <a:pt x="3923" y="4261"/>
                  </a:cubicBezTo>
                  <a:cubicBezTo>
                    <a:pt x="3958" y="4278"/>
                    <a:pt x="3997" y="4300"/>
                    <a:pt x="4031" y="4317"/>
                  </a:cubicBezTo>
                  <a:cubicBezTo>
                    <a:pt x="4049" y="4317"/>
                    <a:pt x="4066" y="4335"/>
                    <a:pt x="4088" y="4335"/>
                  </a:cubicBezTo>
                  <a:cubicBezTo>
                    <a:pt x="4138" y="4346"/>
                    <a:pt x="4189" y="4351"/>
                    <a:pt x="4239" y="4351"/>
                  </a:cubicBezTo>
                  <a:cubicBezTo>
                    <a:pt x="4349" y="4351"/>
                    <a:pt x="4458" y="4324"/>
                    <a:pt x="4556" y="4261"/>
                  </a:cubicBezTo>
                  <a:lnTo>
                    <a:pt x="4773" y="4118"/>
                  </a:lnTo>
                  <a:cubicBezTo>
                    <a:pt x="4899" y="4170"/>
                    <a:pt x="5042" y="4192"/>
                    <a:pt x="5190" y="4192"/>
                  </a:cubicBezTo>
                  <a:cubicBezTo>
                    <a:pt x="5407" y="4192"/>
                    <a:pt x="5641" y="4135"/>
                    <a:pt x="5823" y="4009"/>
                  </a:cubicBezTo>
                  <a:lnTo>
                    <a:pt x="5823" y="3992"/>
                  </a:lnTo>
                  <a:cubicBezTo>
                    <a:pt x="5858" y="3975"/>
                    <a:pt x="5910" y="3936"/>
                    <a:pt x="5949" y="3901"/>
                  </a:cubicBezTo>
                  <a:cubicBezTo>
                    <a:pt x="6183" y="3684"/>
                    <a:pt x="6327" y="3393"/>
                    <a:pt x="6327" y="3068"/>
                  </a:cubicBezTo>
                  <a:lnTo>
                    <a:pt x="6544" y="2925"/>
                  </a:lnTo>
                  <a:cubicBezTo>
                    <a:pt x="6669" y="2834"/>
                    <a:pt x="6760" y="2690"/>
                    <a:pt x="6778" y="2508"/>
                  </a:cubicBezTo>
                  <a:cubicBezTo>
                    <a:pt x="6800" y="2348"/>
                    <a:pt x="6743" y="2183"/>
                    <a:pt x="6635" y="2074"/>
                  </a:cubicBezTo>
                  <a:lnTo>
                    <a:pt x="5225" y="629"/>
                  </a:lnTo>
                  <a:cubicBezTo>
                    <a:pt x="5133" y="521"/>
                    <a:pt x="4990" y="447"/>
                    <a:pt x="4825" y="447"/>
                  </a:cubicBezTo>
                  <a:cubicBezTo>
                    <a:pt x="4756" y="447"/>
                    <a:pt x="4682" y="465"/>
                    <a:pt x="4608" y="504"/>
                  </a:cubicBezTo>
                  <a:lnTo>
                    <a:pt x="4539" y="413"/>
                  </a:lnTo>
                  <a:cubicBezTo>
                    <a:pt x="4431" y="265"/>
                    <a:pt x="4266" y="178"/>
                    <a:pt x="4088" y="157"/>
                  </a:cubicBezTo>
                  <a:cubicBezTo>
                    <a:pt x="3997" y="87"/>
                    <a:pt x="3888" y="31"/>
                    <a:pt x="3762" y="13"/>
                  </a:cubicBezTo>
                  <a:cubicBezTo>
                    <a:pt x="3717" y="5"/>
                    <a:pt x="3671" y="0"/>
                    <a:pt x="3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3252649" y="2146021"/>
              <a:ext cx="69791" cy="50067"/>
            </a:xfrm>
            <a:custGeom>
              <a:avLst/>
              <a:gdLst/>
              <a:ahLst/>
              <a:cxnLst/>
              <a:rect l="l" t="t" r="r" b="b"/>
              <a:pathLst>
                <a:path w="1702" h="1221" extrusionOk="0">
                  <a:moveTo>
                    <a:pt x="1478" y="0"/>
                  </a:moveTo>
                  <a:cubicBezTo>
                    <a:pt x="1446" y="0"/>
                    <a:pt x="1416" y="8"/>
                    <a:pt x="1393" y="27"/>
                  </a:cubicBezTo>
                  <a:lnTo>
                    <a:pt x="109" y="895"/>
                  </a:lnTo>
                  <a:cubicBezTo>
                    <a:pt x="35" y="947"/>
                    <a:pt x="1" y="1055"/>
                    <a:pt x="53" y="1147"/>
                  </a:cubicBezTo>
                  <a:cubicBezTo>
                    <a:pt x="92" y="1203"/>
                    <a:pt x="144" y="1220"/>
                    <a:pt x="200" y="1220"/>
                  </a:cubicBezTo>
                  <a:cubicBezTo>
                    <a:pt x="235" y="1220"/>
                    <a:pt x="270" y="1220"/>
                    <a:pt x="309" y="1186"/>
                  </a:cubicBezTo>
                  <a:lnTo>
                    <a:pt x="1593" y="335"/>
                  </a:lnTo>
                  <a:cubicBezTo>
                    <a:pt x="1662" y="279"/>
                    <a:pt x="1701" y="170"/>
                    <a:pt x="1645" y="79"/>
                  </a:cubicBezTo>
                  <a:cubicBezTo>
                    <a:pt x="1610" y="33"/>
                    <a:pt x="1541" y="0"/>
                    <a:pt x="1478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0"/>
            <p:cNvSpPr/>
            <p:nvPr/>
          </p:nvSpPr>
          <p:spPr>
            <a:xfrm>
              <a:off x="3185936" y="2535474"/>
              <a:ext cx="131175" cy="22307"/>
            </a:xfrm>
            <a:custGeom>
              <a:avLst/>
              <a:gdLst/>
              <a:ahLst/>
              <a:cxnLst/>
              <a:rect l="l" t="t" r="r" b="b"/>
              <a:pathLst>
                <a:path w="3199" h="544" extrusionOk="0">
                  <a:moveTo>
                    <a:pt x="270" y="1"/>
                  </a:moveTo>
                  <a:cubicBezTo>
                    <a:pt x="126" y="1"/>
                    <a:pt x="1" y="127"/>
                    <a:pt x="1" y="274"/>
                  </a:cubicBezTo>
                  <a:cubicBezTo>
                    <a:pt x="1" y="417"/>
                    <a:pt x="126" y="543"/>
                    <a:pt x="270" y="543"/>
                  </a:cubicBezTo>
                  <a:lnTo>
                    <a:pt x="2929" y="543"/>
                  </a:lnTo>
                  <a:cubicBezTo>
                    <a:pt x="3072" y="543"/>
                    <a:pt x="3198" y="417"/>
                    <a:pt x="3198" y="274"/>
                  </a:cubicBezTo>
                  <a:cubicBezTo>
                    <a:pt x="3198" y="127"/>
                    <a:pt x="3072" y="1"/>
                    <a:pt x="2929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0"/>
            <p:cNvSpPr/>
            <p:nvPr/>
          </p:nvSpPr>
          <p:spPr>
            <a:xfrm>
              <a:off x="3188068" y="2537811"/>
              <a:ext cx="73522" cy="18534"/>
            </a:xfrm>
            <a:custGeom>
              <a:avLst/>
              <a:gdLst/>
              <a:ahLst/>
              <a:cxnLst/>
              <a:rect l="l" t="t" r="r" b="b"/>
              <a:pathLst>
                <a:path w="1793" h="452" extrusionOk="0">
                  <a:moveTo>
                    <a:pt x="218" y="0"/>
                  </a:moveTo>
                  <a:cubicBezTo>
                    <a:pt x="92" y="0"/>
                    <a:pt x="1" y="91"/>
                    <a:pt x="1" y="217"/>
                  </a:cubicBezTo>
                  <a:cubicBezTo>
                    <a:pt x="1" y="343"/>
                    <a:pt x="92" y="451"/>
                    <a:pt x="218" y="451"/>
                  </a:cubicBezTo>
                  <a:lnTo>
                    <a:pt x="1792" y="451"/>
                  </a:lnTo>
                  <a:cubicBezTo>
                    <a:pt x="1649" y="308"/>
                    <a:pt x="1519" y="161"/>
                    <a:pt x="1411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0"/>
            <p:cNvSpPr/>
            <p:nvPr/>
          </p:nvSpPr>
          <p:spPr>
            <a:xfrm>
              <a:off x="3184501" y="2144422"/>
              <a:ext cx="139376" cy="415668"/>
            </a:xfrm>
            <a:custGeom>
              <a:avLst/>
              <a:gdLst/>
              <a:ahLst/>
              <a:cxnLst/>
              <a:rect l="l" t="t" r="r" b="b"/>
              <a:pathLst>
                <a:path w="3399" h="10137" extrusionOk="0">
                  <a:moveTo>
                    <a:pt x="3146" y="84"/>
                  </a:moveTo>
                  <a:cubicBezTo>
                    <a:pt x="3198" y="84"/>
                    <a:pt x="3233" y="101"/>
                    <a:pt x="3255" y="157"/>
                  </a:cubicBezTo>
                  <a:cubicBezTo>
                    <a:pt x="3307" y="209"/>
                    <a:pt x="3290" y="283"/>
                    <a:pt x="3216" y="335"/>
                  </a:cubicBezTo>
                  <a:lnTo>
                    <a:pt x="1932" y="1186"/>
                  </a:lnTo>
                  <a:cubicBezTo>
                    <a:pt x="1922" y="1208"/>
                    <a:pt x="1900" y="1218"/>
                    <a:pt x="1877" y="1218"/>
                  </a:cubicBezTo>
                  <a:cubicBezTo>
                    <a:pt x="1859" y="1218"/>
                    <a:pt x="1840" y="1212"/>
                    <a:pt x="1823" y="1203"/>
                  </a:cubicBezTo>
                  <a:cubicBezTo>
                    <a:pt x="1806" y="1203"/>
                    <a:pt x="1771" y="1186"/>
                    <a:pt x="1754" y="1151"/>
                  </a:cubicBezTo>
                  <a:cubicBezTo>
                    <a:pt x="1754" y="1134"/>
                    <a:pt x="1736" y="1094"/>
                    <a:pt x="1736" y="1077"/>
                  </a:cubicBezTo>
                  <a:lnTo>
                    <a:pt x="1736" y="1060"/>
                  </a:lnTo>
                  <a:cubicBezTo>
                    <a:pt x="1754" y="1025"/>
                    <a:pt x="1771" y="986"/>
                    <a:pt x="1788" y="969"/>
                  </a:cubicBezTo>
                  <a:lnTo>
                    <a:pt x="3073" y="118"/>
                  </a:lnTo>
                  <a:cubicBezTo>
                    <a:pt x="3107" y="101"/>
                    <a:pt x="3125" y="84"/>
                    <a:pt x="3146" y="84"/>
                  </a:cubicBezTo>
                  <a:close/>
                  <a:moveTo>
                    <a:pt x="2964" y="9594"/>
                  </a:moveTo>
                  <a:cubicBezTo>
                    <a:pt x="3090" y="9594"/>
                    <a:pt x="3181" y="9685"/>
                    <a:pt x="3181" y="9811"/>
                  </a:cubicBezTo>
                  <a:cubicBezTo>
                    <a:pt x="3181" y="9937"/>
                    <a:pt x="3090" y="10045"/>
                    <a:pt x="2964" y="10045"/>
                  </a:cubicBezTo>
                  <a:lnTo>
                    <a:pt x="305" y="10045"/>
                  </a:lnTo>
                  <a:cubicBezTo>
                    <a:pt x="179" y="10045"/>
                    <a:pt x="88" y="9937"/>
                    <a:pt x="88" y="9811"/>
                  </a:cubicBezTo>
                  <a:cubicBezTo>
                    <a:pt x="88" y="9685"/>
                    <a:pt x="179" y="9594"/>
                    <a:pt x="305" y="9594"/>
                  </a:cubicBezTo>
                  <a:close/>
                  <a:moveTo>
                    <a:pt x="3151" y="0"/>
                  </a:moveTo>
                  <a:cubicBezTo>
                    <a:pt x="3110" y="0"/>
                    <a:pt x="3070" y="11"/>
                    <a:pt x="3038" y="31"/>
                  </a:cubicBezTo>
                  <a:lnTo>
                    <a:pt x="1754" y="899"/>
                  </a:lnTo>
                  <a:cubicBezTo>
                    <a:pt x="1697" y="934"/>
                    <a:pt x="1663" y="986"/>
                    <a:pt x="1645" y="1042"/>
                  </a:cubicBezTo>
                  <a:lnTo>
                    <a:pt x="1645" y="1134"/>
                  </a:lnTo>
                  <a:lnTo>
                    <a:pt x="1085" y="1511"/>
                  </a:lnTo>
                  <a:cubicBezTo>
                    <a:pt x="795" y="1711"/>
                    <a:pt x="613" y="2053"/>
                    <a:pt x="613" y="2418"/>
                  </a:cubicBezTo>
                  <a:lnTo>
                    <a:pt x="613" y="9503"/>
                  </a:lnTo>
                  <a:lnTo>
                    <a:pt x="305" y="9503"/>
                  </a:lnTo>
                  <a:cubicBezTo>
                    <a:pt x="127" y="9503"/>
                    <a:pt x="1" y="9646"/>
                    <a:pt x="1" y="9811"/>
                  </a:cubicBezTo>
                  <a:cubicBezTo>
                    <a:pt x="1" y="9989"/>
                    <a:pt x="127" y="10136"/>
                    <a:pt x="305" y="10136"/>
                  </a:cubicBezTo>
                  <a:lnTo>
                    <a:pt x="2964" y="10136"/>
                  </a:lnTo>
                  <a:cubicBezTo>
                    <a:pt x="3146" y="10136"/>
                    <a:pt x="3290" y="9989"/>
                    <a:pt x="3290" y="9811"/>
                  </a:cubicBezTo>
                  <a:cubicBezTo>
                    <a:pt x="3290" y="9646"/>
                    <a:pt x="3146" y="9503"/>
                    <a:pt x="2964" y="9503"/>
                  </a:cubicBezTo>
                  <a:lnTo>
                    <a:pt x="760" y="9503"/>
                  </a:lnTo>
                  <a:lnTo>
                    <a:pt x="760" y="2418"/>
                  </a:lnTo>
                  <a:cubicBezTo>
                    <a:pt x="760" y="2110"/>
                    <a:pt x="921" y="1819"/>
                    <a:pt x="1172" y="1637"/>
                  </a:cubicBezTo>
                  <a:lnTo>
                    <a:pt x="1736" y="1259"/>
                  </a:lnTo>
                  <a:cubicBezTo>
                    <a:pt x="1771" y="1294"/>
                    <a:pt x="1823" y="1311"/>
                    <a:pt x="1862" y="1311"/>
                  </a:cubicBezTo>
                  <a:cubicBezTo>
                    <a:pt x="1914" y="1311"/>
                    <a:pt x="1953" y="1294"/>
                    <a:pt x="1988" y="1259"/>
                  </a:cubicBezTo>
                  <a:lnTo>
                    <a:pt x="3272" y="409"/>
                  </a:lnTo>
                  <a:cubicBezTo>
                    <a:pt x="3381" y="335"/>
                    <a:pt x="3398" y="192"/>
                    <a:pt x="3342" y="101"/>
                  </a:cubicBezTo>
                  <a:cubicBezTo>
                    <a:pt x="3298" y="32"/>
                    <a:pt x="3222" y="0"/>
                    <a:pt x="315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0"/>
            <p:cNvSpPr/>
            <p:nvPr/>
          </p:nvSpPr>
          <p:spPr>
            <a:xfrm>
              <a:off x="3349787" y="2195636"/>
              <a:ext cx="62328" cy="56833"/>
            </a:xfrm>
            <a:custGeom>
              <a:avLst/>
              <a:gdLst/>
              <a:ahLst/>
              <a:cxnLst/>
              <a:rect l="l" t="t" r="r" b="b"/>
              <a:pathLst>
                <a:path w="1520" h="1386" extrusionOk="0">
                  <a:moveTo>
                    <a:pt x="753" y="1"/>
                  </a:moveTo>
                  <a:cubicBezTo>
                    <a:pt x="622" y="1"/>
                    <a:pt x="492" y="39"/>
                    <a:pt x="378" y="119"/>
                  </a:cubicBezTo>
                  <a:cubicBezTo>
                    <a:pt x="343" y="136"/>
                    <a:pt x="309" y="171"/>
                    <a:pt x="270" y="210"/>
                  </a:cubicBezTo>
                  <a:cubicBezTo>
                    <a:pt x="35" y="427"/>
                    <a:pt x="1" y="804"/>
                    <a:pt x="178" y="1078"/>
                  </a:cubicBezTo>
                  <a:cubicBezTo>
                    <a:pt x="315" y="1282"/>
                    <a:pt x="537" y="1386"/>
                    <a:pt x="760" y="1386"/>
                  </a:cubicBezTo>
                  <a:cubicBezTo>
                    <a:pt x="891" y="1386"/>
                    <a:pt x="1023" y="1350"/>
                    <a:pt x="1137" y="1277"/>
                  </a:cubicBezTo>
                  <a:cubicBezTo>
                    <a:pt x="1176" y="1256"/>
                    <a:pt x="1194" y="1238"/>
                    <a:pt x="1211" y="1204"/>
                  </a:cubicBezTo>
                  <a:cubicBezTo>
                    <a:pt x="1463" y="987"/>
                    <a:pt x="1519" y="605"/>
                    <a:pt x="1337" y="318"/>
                  </a:cubicBezTo>
                  <a:cubicBezTo>
                    <a:pt x="1200" y="113"/>
                    <a:pt x="976" y="1"/>
                    <a:pt x="753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3363113" y="2233031"/>
              <a:ext cx="36371" cy="19436"/>
            </a:xfrm>
            <a:custGeom>
              <a:avLst/>
              <a:gdLst/>
              <a:ahLst/>
              <a:cxnLst/>
              <a:rect l="l" t="t" r="r" b="b"/>
              <a:pathLst>
                <a:path w="887" h="474" extrusionOk="0">
                  <a:moveTo>
                    <a:pt x="452" y="1"/>
                  </a:moveTo>
                  <a:lnTo>
                    <a:pt x="1" y="309"/>
                  </a:lnTo>
                  <a:cubicBezTo>
                    <a:pt x="127" y="417"/>
                    <a:pt x="270" y="474"/>
                    <a:pt x="435" y="474"/>
                  </a:cubicBezTo>
                  <a:cubicBezTo>
                    <a:pt x="561" y="474"/>
                    <a:pt x="704" y="435"/>
                    <a:pt x="812" y="365"/>
                  </a:cubicBezTo>
                  <a:cubicBezTo>
                    <a:pt x="851" y="344"/>
                    <a:pt x="869" y="326"/>
                    <a:pt x="886" y="292"/>
                  </a:cubicBezTo>
                  <a:cubicBezTo>
                    <a:pt x="743" y="235"/>
                    <a:pt x="595" y="127"/>
                    <a:pt x="452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0"/>
            <p:cNvSpPr/>
            <p:nvPr/>
          </p:nvSpPr>
          <p:spPr>
            <a:xfrm>
              <a:off x="3303002" y="2116417"/>
              <a:ext cx="31902" cy="32066"/>
            </a:xfrm>
            <a:custGeom>
              <a:avLst/>
              <a:gdLst/>
              <a:ahLst/>
              <a:cxnLst/>
              <a:rect l="l" t="t" r="r" b="b"/>
              <a:pathLst>
                <a:path w="778" h="782" extrusionOk="0">
                  <a:moveTo>
                    <a:pt x="343" y="1"/>
                  </a:moveTo>
                  <a:cubicBezTo>
                    <a:pt x="282" y="1"/>
                    <a:pt x="218" y="21"/>
                    <a:pt x="165" y="64"/>
                  </a:cubicBezTo>
                  <a:cubicBezTo>
                    <a:pt x="39" y="172"/>
                    <a:pt x="0" y="333"/>
                    <a:pt x="92" y="476"/>
                  </a:cubicBezTo>
                  <a:lnTo>
                    <a:pt x="217" y="658"/>
                  </a:lnTo>
                  <a:cubicBezTo>
                    <a:pt x="274" y="737"/>
                    <a:pt x="367" y="782"/>
                    <a:pt x="464" y="782"/>
                  </a:cubicBezTo>
                  <a:cubicBezTo>
                    <a:pt x="522" y="782"/>
                    <a:pt x="580" y="766"/>
                    <a:pt x="634" y="732"/>
                  </a:cubicBezTo>
                  <a:cubicBezTo>
                    <a:pt x="669" y="693"/>
                    <a:pt x="708" y="658"/>
                    <a:pt x="742" y="606"/>
                  </a:cubicBezTo>
                  <a:cubicBezTo>
                    <a:pt x="777" y="515"/>
                    <a:pt x="760" y="406"/>
                    <a:pt x="708" y="315"/>
                  </a:cubicBezTo>
                  <a:lnTo>
                    <a:pt x="582" y="133"/>
                  </a:lnTo>
                  <a:cubicBezTo>
                    <a:pt x="543" y="64"/>
                    <a:pt x="473" y="25"/>
                    <a:pt x="400" y="7"/>
                  </a:cubicBezTo>
                  <a:cubicBezTo>
                    <a:pt x="381" y="3"/>
                    <a:pt x="362" y="1"/>
                    <a:pt x="343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3304601" y="2119000"/>
              <a:ext cx="14803" cy="19969"/>
            </a:xfrm>
            <a:custGeom>
              <a:avLst/>
              <a:gdLst/>
              <a:ahLst/>
              <a:cxnLst/>
              <a:rect l="l" t="t" r="r" b="b"/>
              <a:pathLst>
                <a:path w="361" h="487" extrusionOk="0">
                  <a:moveTo>
                    <a:pt x="126" y="1"/>
                  </a:moveTo>
                  <a:cubicBezTo>
                    <a:pt x="35" y="70"/>
                    <a:pt x="0" y="144"/>
                    <a:pt x="0" y="235"/>
                  </a:cubicBezTo>
                  <a:cubicBezTo>
                    <a:pt x="0" y="304"/>
                    <a:pt x="18" y="361"/>
                    <a:pt x="53" y="413"/>
                  </a:cubicBezTo>
                  <a:lnTo>
                    <a:pt x="87" y="487"/>
                  </a:lnTo>
                  <a:lnTo>
                    <a:pt x="235" y="378"/>
                  </a:lnTo>
                  <a:lnTo>
                    <a:pt x="361" y="304"/>
                  </a:lnTo>
                  <a:cubicBezTo>
                    <a:pt x="269" y="218"/>
                    <a:pt x="196" y="109"/>
                    <a:pt x="126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0"/>
            <p:cNvSpPr/>
            <p:nvPr/>
          </p:nvSpPr>
          <p:spPr>
            <a:xfrm>
              <a:off x="3303699" y="2123551"/>
              <a:ext cx="64624" cy="65772"/>
            </a:xfrm>
            <a:custGeom>
              <a:avLst/>
              <a:gdLst/>
              <a:ahLst/>
              <a:cxnLst/>
              <a:rect l="l" t="t" r="r" b="b"/>
              <a:pathLst>
                <a:path w="1576" h="1604" extrusionOk="0">
                  <a:moveTo>
                    <a:pt x="737" y="1"/>
                  </a:moveTo>
                  <a:cubicBezTo>
                    <a:pt x="700" y="1"/>
                    <a:pt x="663" y="11"/>
                    <a:pt x="634" y="33"/>
                  </a:cubicBezTo>
                  <a:lnTo>
                    <a:pt x="109" y="376"/>
                  </a:lnTo>
                  <a:cubicBezTo>
                    <a:pt x="22" y="432"/>
                    <a:pt x="1" y="540"/>
                    <a:pt x="57" y="627"/>
                  </a:cubicBezTo>
                  <a:lnTo>
                    <a:pt x="617" y="1603"/>
                  </a:lnTo>
                  <a:lnTo>
                    <a:pt x="1576" y="974"/>
                  </a:lnTo>
                  <a:lnTo>
                    <a:pt x="1519" y="901"/>
                  </a:lnTo>
                  <a:lnTo>
                    <a:pt x="890" y="68"/>
                  </a:lnTo>
                  <a:cubicBezTo>
                    <a:pt x="856" y="25"/>
                    <a:pt x="796" y="1"/>
                    <a:pt x="737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0"/>
            <p:cNvSpPr/>
            <p:nvPr/>
          </p:nvSpPr>
          <p:spPr>
            <a:xfrm>
              <a:off x="3304601" y="2138928"/>
              <a:ext cx="3608" cy="6807"/>
            </a:xfrm>
            <a:custGeom>
              <a:avLst/>
              <a:gdLst/>
              <a:ahLst/>
              <a:cxnLst/>
              <a:rect l="l" t="t" r="r" b="b"/>
              <a:pathLst>
                <a:path w="88" h="166" extrusionOk="0">
                  <a:moveTo>
                    <a:pt x="87" y="1"/>
                  </a:moveTo>
                  <a:lnTo>
                    <a:pt x="87" y="1"/>
                  </a:lnTo>
                  <a:cubicBezTo>
                    <a:pt x="35" y="35"/>
                    <a:pt x="0" y="92"/>
                    <a:pt x="0" y="165"/>
                  </a:cubicBezTo>
                  <a:cubicBezTo>
                    <a:pt x="0" y="92"/>
                    <a:pt x="35" y="35"/>
                    <a:pt x="87" y="1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3308168" y="2134499"/>
              <a:ext cx="6069" cy="4470"/>
            </a:xfrm>
            <a:custGeom>
              <a:avLst/>
              <a:gdLst/>
              <a:ahLst/>
              <a:cxnLst/>
              <a:rect l="l" t="t" r="r" b="b"/>
              <a:pathLst>
                <a:path w="148" h="109" extrusionOk="0">
                  <a:moveTo>
                    <a:pt x="148" y="0"/>
                  </a:moveTo>
                  <a:lnTo>
                    <a:pt x="0" y="109"/>
                  </a:lnTo>
                  <a:lnTo>
                    <a:pt x="0" y="109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BE3C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3304601" y="2134499"/>
              <a:ext cx="32599" cy="33460"/>
            </a:xfrm>
            <a:custGeom>
              <a:avLst/>
              <a:gdLst/>
              <a:ahLst/>
              <a:cxnLst/>
              <a:rect l="l" t="t" r="r" b="b"/>
              <a:pathLst>
                <a:path w="795" h="816" extrusionOk="0">
                  <a:moveTo>
                    <a:pt x="235" y="0"/>
                  </a:moveTo>
                  <a:lnTo>
                    <a:pt x="87" y="109"/>
                  </a:lnTo>
                  <a:cubicBezTo>
                    <a:pt x="35" y="143"/>
                    <a:pt x="0" y="200"/>
                    <a:pt x="0" y="273"/>
                  </a:cubicBezTo>
                  <a:cubicBezTo>
                    <a:pt x="0" y="308"/>
                    <a:pt x="18" y="343"/>
                    <a:pt x="35" y="360"/>
                  </a:cubicBezTo>
                  <a:lnTo>
                    <a:pt x="287" y="816"/>
                  </a:lnTo>
                  <a:lnTo>
                    <a:pt x="794" y="469"/>
                  </a:lnTo>
                  <a:cubicBezTo>
                    <a:pt x="703" y="434"/>
                    <a:pt x="630" y="382"/>
                    <a:pt x="560" y="326"/>
                  </a:cubicBezTo>
                  <a:cubicBezTo>
                    <a:pt x="434" y="234"/>
                    <a:pt x="343" y="126"/>
                    <a:pt x="235" y="0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3303002" y="2135442"/>
              <a:ext cx="126172" cy="123630"/>
            </a:xfrm>
            <a:custGeom>
              <a:avLst/>
              <a:gdLst/>
              <a:ahLst/>
              <a:cxnLst/>
              <a:rect l="l" t="t" r="r" b="b"/>
              <a:pathLst>
                <a:path w="3077" h="3015" extrusionOk="0">
                  <a:moveTo>
                    <a:pt x="1540" y="1"/>
                  </a:moveTo>
                  <a:cubicBezTo>
                    <a:pt x="1518" y="1"/>
                    <a:pt x="1498" y="5"/>
                    <a:pt x="1484" y="12"/>
                  </a:cubicBezTo>
                  <a:lnTo>
                    <a:pt x="74" y="971"/>
                  </a:lnTo>
                  <a:cubicBezTo>
                    <a:pt x="18" y="988"/>
                    <a:pt x="0" y="1062"/>
                    <a:pt x="39" y="1118"/>
                  </a:cubicBezTo>
                  <a:lnTo>
                    <a:pt x="669" y="2563"/>
                  </a:lnTo>
                  <a:lnTo>
                    <a:pt x="851" y="2941"/>
                  </a:lnTo>
                  <a:cubicBezTo>
                    <a:pt x="862" y="2990"/>
                    <a:pt x="907" y="3014"/>
                    <a:pt x="953" y="3014"/>
                  </a:cubicBezTo>
                  <a:cubicBezTo>
                    <a:pt x="975" y="3014"/>
                    <a:pt x="997" y="3008"/>
                    <a:pt x="1016" y="2997"/>
                  </a:cubicBezTo>
                  <a:lnTo>
                    <a:pt x="3003" y="1661"/>
                  </a:lnTo>
                  <a:cubicBezTo>
                    <a:pt x="3055" y="1622"/>
                    <a:pt x="3077" y="1530"/>
                    <a:pt x="3020" y="1478"/>
                  </a:cubicBezTo>
                  <a:lnTo>
                    <a:pt x="2894" y="1353"/>
                  </a:lnTo>
                  <a:lnTo>
                    <a:pt x="2730" y="1188"/>
                  </a:lnTo>
                  <a:lnTo>
                    <a:pt x="1627" y="34"/>
                  </a:lnTo>
                  <a:cubicBezTo>
                    <a:pt x="1607" y="10"/>
                    <a:pt x="1572" y="1"/>
                    <a:pt x="1540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3330392" y="2184114"/>
              <a:ext cx="98781" cy="74957"/>
            </a:xfrm>
            <a:custGeom>
              <a:avLst/>
              <a:gdLst/>
              <a:ahLst/>
              <a:cxnLst/>
              <a:rect l="l" t="t" r="r" b="b"/>
              <a:pathLst>
                <a:path w="2409" h="1828" extrusionOk="0">
                  <a:moveTo>
                    <a:pt x="2062" y="1"/>
                  </a:moveTo>
                  <a:lnTo>
                    <a:pt x="1285" y="526"/>
                  </a:lnTo>
                  <a:lnTo>
                    <a:pt x="1" y="1376"/>
                  </a:lnTo>
                  <a:lnTo>
                    <a:pt x="183" y="1754"/>
                  </a:lnTo>
                  <a:cubicBezTo>
                    <a:pt x="194" y="1803"/>
                    <a:pt x="239" y="1827"/>
                    <a:pt x="285" y="1827"/>
                  </a:cubicBezTo>
                  <a:cubicBezTo>
                    <a:pt x="307" y="1827"/>
                    <a:pt x="329" y="1821"/>
                    <a:pt x="348" y="1810"/>
                  </a:cubicBezTo>
                  <a:lnTo>
                    <a:pt x="2335" y="474"/>
                  </a:lnTo>
                  <a:cubicBezTo>
                    <a:pt x="2387" y="435"/>
                    <a:pt x="2409" y="343"/>
                    <a:pt x="2352" y="291"/>
                  </a:cubicBezTo>
                  <a:lnTo>
                    <a:pt x="2226" y="166"/>
                  </a:lnTo>
                  <a:lnTo>
                    <a:pt x="2062" y="1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3327563" y="2233769"/>
              <a:ext cx="2870" cy="6807"/>
            </a:xfrm>
            <a:custGeom>
              <a:avLst/>
              <a:gdLst/>
              <a:ahLst/>
              <a:cxnLst/>
              <a:rect l="l" t="t" r="r" b="b"/>
              <a:pathLst>
                <a:path w="70" h="166" extrusionOk="0">
                  <a:moveTo>
                    <a:pt x="0" y="0"/>
                  </a:moveTo>
                  <a:lnTo>
                    <a:pt x="70" y="165"/>
                  </a:lnTo>
                  <a:lnTo>
                    <a:pt x="70" y="165"/>
                  </a:lnTo>
                  <a:close/>
                </a:path>
              </a:pathLst>
            </a:custGeom>
            <a:solidFill>
              <a:srgbClr val="FD8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3303002" y="2165621"/>
              <a:ext cx="80083" cy="74957"/>
            </a:xfrm>
            <a:custGeom>
              <a:avLst/>
              <a:gdLst/>
              <a:ahLst/>
              <a:cxnLst/>
              <a:rect l="l" t="t" r="r" b="b"/>
              <a:pathLst>
                <a:path w="1953" h="1828" extrusionOk="0">
                  <a:moveTo>
                    <a:pt x="417" y="0"/>
                  </a:moveTo>
                  <a:lnTo>
                    <a:pt x="74" y="235"/>
                  </a:lnTo>
                  <a:cubicBezTo>
                    <a:pt x="18" y="252"/>
                    <a:pt x="0" y="326"/>
                    <a:pt x="39" y="382"/>
                  </a:cubicBezTo>
                  <a:lnTo>
                    <a:pt x="599" y="1662"/>
                  </a:lnTo>
                  <a:lnTo>
                    <a:pt x="669" y="1827"/>
                  </a:lnTo>
                  <a:lnTo>
                    <a:pt x="1953" y="977"/>
                  </a:lnTo>
                  <a:cubicBezTo>
                    <a:pt x="1575" y="977"/>
                    <a:pt x="1211" y="794"/>
                    <a:pt x="925" y="543"/>
                  </a:cubicBezTo>
                  <a:cubicBezTo>
                    <a:pt x="725" y="400"/>
                    <a:pt x="560" y="200"/>
                    <a:pt x="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3330392" y="2190879"/>
              <a:ext cx="97879" cy="68191"/>
            </a:xfrm>
            <a:custGeom>
              <a:avLst/>
              <a:gdLst/>
              <a:ahLst/>
              <a:cxnLst/>
              <a:rect l="l" t="t" r="r" b="b"/>
              <a:pathLst>
                <a:path w="2387" h="1663" extrusionOk="0">
                  <a:moveTo>
                    <a:pt x="2226" y="1"/>
                  </a:moveTo>
                  <a:cubicBezTo>
                    <a:pt x="2009" y="161"/>
                    <a:pt x="1775" y="309"/>
                    <a:pt x="1502" y="343"/>
                  </a:cubicBezTo>
                  <a:cubicBezTo>
                    <a:pt x="1432" y="361"/>
                    <a:pt x="1376" y="361"/>
                    <a:pt x="1302" y="361"/>
                  </a:cubicBezTo>
                  <a:lnTo>
                    <a:pt x="1285" y="361"/>
                  </a:lnTo>
                  <a:lnTo>
                    <a:pt x="1" y="1211"/>
                  </a:lnTo>
                  <a:lnTo>
                    <a:pt x="183" y="1589"/>
                  </a:lnTo>
                  <a:cubicBezTo>
                    <a:pt x="200" y="1645"/>
                    <a:pt x="239" y="1662"/>
                    <a:pt x="274" y="1662"/>
                  </a:cubicBezTo>
                  <a:cubicBezTo>
                    <a:pt x="309" y="1662"/>
                    <a:pt x="326" y="1662"/>
                    <a:pt x="348" y="1645"/>
                  </a:cubicBezTo>
                  <a:lnTo>
                    <a:pt x="2335" y="309"/>
                  </a:lnTo>
                  <a:cubicBezTo>
                    <a:pt x="2370" y="287"/>
                    <a:pt x="2387" y="252"/>
                    <a:pt x="2387" y="217"/>
                  </a:cubicBezTo>
                  <a:cubicBezTo>
                    <a:pt x="2387" y="178"/>
                    <a:pt x="2370" y="144"/>
                    <a:pt x="2352" y="126"/>
                  </a:cubicBezTo>
                  <a:lnTo>
                    <a:pt x="2226" y="1"/>
                  </a:ln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3330392" y="2205641"/>
              <a:ext cx="52691" cy="34936"/>
            </a:xfrm>
            <a:custGeom>
              <a:avLst/>
              <a:gdLst/>
              <a:ahLst/>
              <a:cxnLst/>
              <a:rect l="l" t="t" r="r" b="b"/>
              <a:pathLst>
                <a:path w="1285" h="852" extrusionOk="0">
                  <a:moveTo>
                    <a:pt x="1285" y="1"/>
                  </a:moveTo>
                  <a:lnTo>
                    <a:pt x="1" y="851"/>
                  </a:lnTo>
                  <a:lnTo>
                    <a:pt x="1" y="851"/>
                  </a:lnTo>
                  <a:close/>
                </a:path>
              </a:pathLst>
            </a:custGeom>
            <a:solidFill>
              <a:srgbClr val="BE3C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3357988" y="2149261"/>
              <a:ext cx="35592" cy="37930"/>
            </a:xfrm>
            <a:custGeom>
              <a:avLst/>
              <a:gdLst/>
              <a:ahLst/>
              <a:cxnLst/>
              <a:rect l="l" t="t" r="r" b="b"/>
              <a:pathLst>
                <a:path w="868" h="925" extrusionOk="0">
                  <a:moveTo>
                    <a:pt x="52" y="0"/>
                  </a:moveTo>
                  <a:cubicBezTo>
                    <a:pt x="52" y="0"/>
                    <a:pt x="35" y="0"/>
                    <a:pt x="35" y="22"/>
                  </a:cubicBezTo>
                  <a:cubicBezTo>
                    <a:pt x="17" y="22"/>
                    <a:pt x="0" y="57"/>
                    <a:pt x="17" y="74"/>
                  </a:cubicBezTo>
                  <a:cubicBezTo>
                    <a:pt x="70" y="165"/>
                    <a:pt x="126" y="239"/>
                    <a:pt x="178" y="308"/>
                  </a:cubicBezTo>
                  <a:cubicBezTo>
                    <a:pt x="234" y="382"/>
                    <a:pt x="304" y="456"/>
                    <a:pt x="360" y="525"/>
                  </a:cubicBezTo>
                  <a:cubicBezTo>
                    <a:pt x="434" y="599"/>
                    <a:pt x="486" y="673"/>
                    <a:pt x="560" y="742"/>
                  </a:cubicBezTo>
                  <a:cubicBezTo>
                    <a:pt x="629" y="799"/>
                    <a:pt x="703" y="868"/>
                    <a:pt x="777" y="924"/>
                  </a:cubicBezTo>
                  <a:lnTo>
                    <a:pt x="829" y="924"/>
                  </a:lnTo>
                  <a:cubicBezTo>
                    <a:pt x="846" y="907"/>
                    <a:pt x="868" y="890"/>
                    <a:pt x="846" y="868"/>
                  </a:cubicBezTo>
                  <a:cubicBezTo>
                    <a:pt x="794" y="781"/>
                    <a:pt x="738" y="707"/>
                    <a:pt x="686" y="634"/>
                  </a:cubicBezTo>
                  <a:cubicBezTo>
                    <a:pt x="629" y="543"/>
                    <a:pt x="560" y="473"/>
                    <a:pt x="503" y="417"/>
                  </a:cubicBezTo>
                  <a:cubicBezTo>
                    <a:pt x="434" y="347"/>
                    <a:pt x="378" y="274"/>
                    <a:pt x="304" y="200"/>
                  </a:cubicBezTo>
                  <a:cubicBezTo>
                    <a:pt x="234" y="148"/>
                    <a:pt x="161" y="74"/>
                    <a:pt x="87" y="22"/>
                  </a:cubicBezTo>
                  <a:cubicBezTo>
                    <a:pt x="70" y="22"/>
                    <a:pt x="70" y="0"/>
                    <a:pt x="52" y="0"/>
                  </a:cubicBezTo>
                  <a:close/>
                </a:path>
              </a:pathLst>
            </a:custGeom>
            <a:solidFill>
              <a:srgbClr val="FFC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0"/>
            <p:cNvSpPr/>
            <p:nvPr/>
          </p:nvSpPr>
          <p:spPr>
            <a:xfrm>
              <a:off x="3300869" y="2115023"/>
              <a:ext cx="129740" cy="146347"/>
            </a:xfrm>
            <a:custGeom>
              <a:avLst/>
              <a:gdLst/>
              <a:ahLst/>
              <a:cxnLst/>
              <a:rect l="l" t="t" r="r" b="b"/>
              <a:pathLst>
                <a:path w="3164" h="3569" extrusionOk="0">
                  <a:moveTo>
                    <a:pt x="395" y="76"/>
                  </a:moveTo>
                  <a:cubicBezTo>
                    <a:pt x="395" y="76"/>
                    <a:pt x="417" y="98"/>
                    <a:pt x="434" y="98"/>
                  </a:cubicBezTo>
                  <a:cubicBezTo>
                    <a:pt x="504" y="98"/>
                    <a:pt x="560" y="150"/>
                    <a:pt x="595" y="206"/>
                  </a:cubicBezTo>
                  <a:lnTo>
                    <a:pt x="612" y="223"/>
                  </a:lnTo>
                  <a:lnTo>
                    <a:pt x="200" y="510"/>
                  </a:lnTo>
                  <a:lnTo>
                    <a:pt x="178" y="475"/>
                  </a:lnTo>
                  <a:cubicBezTo>
                    <a:pt x="109" y="367"/>
                    <a:pt x="126" y="223"/>
                    <a:pt x="235" y="132"/>
                  </a:cubicBezTo>
                  <a:lnTo>
                    <a:pt x="252" y="132"/>
                  </a:lnTo>
                  <a:cubicBezTo>
                    <a:pt x="287" y="98"/>
                    <a:pt x="343" y="76"/>
                    <a:pt x="395" y="76"/>
                  </a:cubicBezTo>
                  <a:close/>
                  <a:moveTo>
                    <a:pt x="812" y="241"/>
                  </a:moveTo>
                  <a:cubicBezTo>
                    <a:pt x="851" y="241"/>
                    <a:pt x="885" y="276"/>
                    <a:pt x="920" y="315"/>
                  </a:cubicBezTo>
                  <a:lnTo>
                    <a:pt x="1211" y="675"/>
                  </a:lnTo>
                  <a:lnTo>
                    <a:pt x="395" y="1217"/>
                  </a:lnTo>
                  <a:lnTo>
                    <a:pt x="161" y="818"/>
                  </a:lnTo>
                  <a:cubicBezTo>
                    <a:pt x="126" y="766"/>
                    <a:pt x="126" y="692"/>
                    <a:pt x="178" y="640"/>
                  </a:cubicBezTo>
                  <a:cubicBezTo>
                    <a:pt x="178" y="640"/>
                    <a:pt x="200" y="640"/>
                    <a:pt x="200" y="618"/>
                  </a:cubicBezTo>
                  <a:lnTo>
                    <a:pt x="252" y="584"/>
                  </a:lnTo>
                  <a:lnTo>
                    <a:pt x="669" y="315"/>
                  </a:lnTo>
                  <a:lnTo>
                    <a:pt x="721" y="276"/>
                  </a:lnTo>
                  <a:cubicBezTo>
                    <a:pt x="742" y="258"/>
                    <a:pt x="742" y="258"/>
                    <a:pt x="760" y="258"/>
                  </a:cubicBezTo>
                  <a:cubicBezTo>
                    <a:pt x="777" y="258"/>
                    <a:pt x="794" y="241"/>
                    <a:pt x="812" y="241"/>
                  </a:cubicBezTo>
                  <a:close/>
                  <a:moveTo>
                    <a:pt x="1588" y="549"/>
                  </a:moveTo>
                  <a:cubicBezTo>
                    <a:pt x="1610" y="549"/>
                    <a:pt x="1627" y="549"/>
                    <a:pt x="1645" y="566"/>
                  </a:cubicBezTo>
                  <a:lnTo>
                    <a:pt x="2712" y="1668"/>
                  </a:lnTo>
                  <a:lnTo>
                    <a:pt x="2239" y="1994"/>
                  </a:lnTo>
                  <a:lnTo>
                    <a:pt x="2152" y="2050"/>
                  </a:lnTo>
                  <a:lnTo>
                    <a:pt x="1302" y="2627"/>
                  </a:lnTo>
                  <a:lnTo>
                    <a:pt x="1211" y="2679"/>
                  </a:lnTo>
                  <a:lnTo>
                    <a:pt x="742" y="2987"/>
                  </a:lnTo>
                  <a:lnTo>
                    <a:pt x="126" y="1595"/>
                  </a:lnTo>
                  <a:cubicBezTo>
                    <a:pt x="109" y="1560"/>
                    <a:pt x="126" y="1525"/>
                    <a:pt x="144" y="1508"/>
                  </a:cubicBezTo>
                  <a:lnTo>
                    <a:pt x="360" y="1360"/>
                  </a:lnTo>
                  <a:lnTo>
                    <a:pt x="452" y="1308"/>
                  </a:lnTo>
                  <a:lnTo>
                    <a:pt x="1263" y="748"/>
                  </a:lnTo>
                  <a:lnTo>
                    <a:pt x="1337" y="709"/>
                  </a:lnTo>
                  <a:lnTo>
                    <a:pt x="1554" y="549"/>
                  </a:lnTo>
                  <a:close/>
                  <a:moveTo>
                    <a:pt x="2586" y="2536"/>
                  </a:moveTo>
                  <a:lnTo>
                    <a:pt x="2586" y="2536"/>
                  </a:lnTo>
                  <a:cubicBezTo>
                    <a:pt x="2621" y="2753"/>
                    <a:pt x="2547" y="2987"/>
                    <a:pt x="2387" y="3135"/>
                  </a:cubicBezTo>
                  <a:cubicBezTo>
                    <a:pt x="2348" y="3170"/>
                    <a:pt x="2330" y="3187"/>
                    <a:pt x="2313" y="3187"/>
                  </a:cubicBezTo>
                  <a:cubicBezTo>
                    <a:pt x="2204" y="3261"/>
                    <a:pt x="2079" y="3295"/>
                    <a:pt x="1953" y="3295"/>
                  </a:cubicBezTo>
                  <a:cubicBezTo>
                    <a:pt x="1827" y="3295"/>
                    <a:pt x="1697" y="3261"/>
                    <a:pt x="1588" y="3187"/>
                  </a:cubicBezTo>
                  <a:lnTo>
                    <a:pt x="2586" y="2536"/>
                  </a:lnTo>
                  <a:close/>
                  <a:moveTo>
                    <a:pt x="2782" y="1742"/>
                  </a:moveTo>
                  <a:lnTo>
                    <a:pt x="3038" y="2011"/>
                  </a:lnTo>
                  <a:lnTo>
                    <a:pt x="3055" y="2011"/>
                  </a:lnTo>
                  <a:lnTo>
                    <a:pt x="3055" y="2028"/>
                  </a:lnTo>
                  <a:lnTo>
                    <a:pt x="3055" y="2067"/>
                  </a:lnTo>
                  <a:cubicBezTo>
                    <a:pt x="3055" y="2085"/>
                    <a:pt x="3055" y="2102"/>
                    <a:pt x="3038" y="2120"/>
                  </a:cubicBezTo>
                  <a:lnTo>
                    <a:pt x="2638" y="2393"/>
                  </a:lnTo>
                  <a:lnTo>
                    <a:pt x="2547" y="2428"/>
                  </a:lnTo>
                  <a:lnTo>
                    <a:pt x="1519" y="3135"/>
                  </a:lnTo>
                  <a:lnTo>
                    <a:pt x="1445" y="3187"/>
                  </a:lnTo>
                  <a:lnTo>
                    <a:pt x="1046" y="3460"/>
                  </a:lnTo>
                  <a:cubicBezTo>
                    <a:pt x="1034" y="3460"/>
                    <a:pt x="1015" y="3468"/>
                    <a:pt x="998" y="3468"/>
                  </a:cubicBezTo>
                  <a:cubicBezTo>
                    <a:pt x="990" y="3468"/>
                    <a:pt x="982" y="3466"/>
                    <a:pt x="977" y="3460"/>
                  </a:cubicBezTo>
                  <a:lnTo>
                    <a:pt x="959" y="3460"/>
                  </a:lnTo>
                  <a:cubicBezTo>
                    <a:pt x="959" y="3439"/>
                    <a:pt x="938" y="3439"/>
                    <a:pt x="938" y="3421"/>
                  </a:cubicBezTo>
                  <a:lnTo>
                    <a:pt x="794" y="3078"/>
                  </a:lnTo>
                  <a:lnTo>
                    <a:pt x="1228" y="2788"/>
                  </a:lnTo>
                  <a:lnTo>
                    <a:pt x="1319" y="2736"/>
                  </a:lnTo>
                  <a:lnTo>
                    <a:pt x="2261" y="2085"/>
                  </a:lnTo>
                  <a:lnTo>
                    <a:pt x="2348" y="2028"/>
                  </a:lnTo>
                  <a:lnTo>
                    <a:pt x="2782" y="1742"/>
                  </a:lnTo>
                  <a:close/>
                  <a:moveTo>
                    <a:pt x="384" y="0"/>
                  </a:moveTo>
                  <a:cubicBezTo>
                    <a:pt x="316" y="0"/>
                    <a:pt x="252" y="20"/>
                    <a:pt x="200" y="59"/>
                  </a:cubicBezTo>
                  <a:lnTo>
                    <a:pt x="178" y="59"/>
                  </a:lnTo>
                  <a:cubicBezTo>
                    <a:pt x="35" y="167"/>
                    <a:pt x="0" y="384"/>
                    <a:pt x="109" y="532"/>
                  </a:cubicBezTo>
                  <a:lnTo>
                    <a:pt x="126" y="566"/>
                  </a:lnTo>
                  <a:cubicBezTo>
                    <a:pt x="35" y="640"/>
                    <a:pt x="18" y="766"/>
                    <a:pt x="70" y="874"/>
                  </a:cubicBezTo>
                  <a:lnTo>
                    <a:pt x="326" y="1269"/>
                  </a:lnTo>
                  <a:lnTo>
                    <a:pt x="91" y="1434"/>
                  </a:lnTo>
                  <a:cubicBezTo>
                    <a:pt x="35" y="1469"/>
                    <a:pt x="18" y="1560"/>
                    <a:pt x="35" y="1634"/>
                  </a:cubicBezTo>
                  <a:lnTo>
                    <a:pt x="686" y="3078"/>
                  </a:lnTo>
                  <a:lnTo>
                    <a:pt x="851" y="3460"/>
                  </a:lnTo>
                  <a:cubicBezTo>
                    <a:pt x="868" y="3478"/>
                    <a:pt x="868" y="3478"/>
                    <a:pt x="868" y="3495"/>
                  </a:cubicBezTo>
                  <a:cubicBezTo>
                    <a:pt x="885" y="3512"/>
                    <a:pt x="903" y="3512"/>
                    <a:pt x="903" y="3530"/>
                  </a:cubicBezTo>
                  <a:cubicBezTo>
                    <a:pt x="920" y="3530"/>
                    <a:pt x="920" y="3547"/>
                    <a:pt x="938" y="3547"/>
                  </a:cubicBezTo>
                  <a:lnTo>
                    <a:pt x="959" y="3547"/>
                  </a:lnTo>
                  <a:cubicBezTo>
                    <a:pt x="977" y="3547"/>
                    <a:pt x="994" y="3569"/>
                    <a:pt x="994" y="3569"/>
                  </a:cubicBezTo>
                  <a:cubicBezTo>
                    <a:pt x="1029" y="3569"/>
                    <a:pt x="1068" y="3547"/>
                    <a:pt x="1085" y="3530"/>
                  </a:cubicBezTo>
                  <a:lnTo>
                    <a:pt x="1519" y="3243"/>
                  </a:lnTo>
                  <a:cubicBezTo>
                    <a:pt x="1645" y="3352"/>
                    <a:pt x="1788" y="3404"/>
                    <a:pt x="1953" y="3404"/>
                  </a:cubicBezTo>
                  <a:cubicBezTo>
                    <a:pt x="2096" y="3404"/>
                    <a:pt x="2239" y="3352"/>
                    <a:pt x="2369" y="3278"/>
                  </a:cubicBezTo>
                  <a:cubicBezTo>
                    <a:pt x="2387" y="3261"/>
                    <a:pt x="2421" y="3243"/>
                    <a:pt x="2439" y="3204"/>
                  </a:cubicBezTo>
                  <a:cubicBezTo>
                    <a:pt x="2656" y="3026"/>
                    <a:pt x="2729" y="2736"/>
                    <a:pt x="2656" y="2484"/>
                  </a:cubicBezTo>
                  <a:lnTo>
                    <a:pt x="3090" y="2193"/>
                  </a:lnTo>
                  <a:cubicBezTo>
                    <a:pt x="3129" y="2159"/>
                    <a:pt x="3146" y="2120"/>
                    <a:pt x="3146" y="2085"/>
                  </a:cubicBezTo>
                  <a:cubicBezTo>
                    <a:pt x="3163" y="2028"/>
                    <a:pt x="3146" y="1976"/>
                    <a:pt x="3107" y="1942"/>
                  </a:cubicBezTo>
                  <a:lnTo>
                    <a:pt x="2821" y="1651"/>
                  </a:lnTo>
                  <a:lnTo>
                    <a:pt x="1719" y="492"/>
                  </a:lnTo>
                  <a:cubicBezTo>
                    <a:pt x="1687" y="464"/>
                    <a:pt x="1646" y="451"/>
                    <a:pt x="1603" y="451"/>
                  </a:cubicBezTo>
                  <a:cubicBezTo>
                    <a:pt x="1568" y="451"/>
                    <a:pt x="1533" y="460"/>
                    <a:pt x="1502" y="475"/>
                  </a:cubicBezTo>
                  <a:lnTo>
                    <a:pt x="1285" y="618"/>
                  </a:lnTo>
                  <a:lnTo>
                    <a:pt x="994" y="241"/>
                  </a:lnTo>
                  <a:cubicBezTo>
                    <a:pt x="948" y="183"/>
                    <a:pt x="881" y="155"/>
                    <a:pt x="814" y="155"/>
                  </a:cubicBezTo>
                  <a:cubicBezTo>
                    <a:pt x="776" y="155"/>
                    <a:pt x="737" y="165"/>
                    <a:pt x="703" y="184"/>
                  </a:cubicBezTo>
                  <a:lnTo>
                    <a:pt x="669" y="150"/>
                  </a:lnTo>
                  <a:cubicBezTo>
                    <a:pt x="634" y="76"/>
                    <a:pt x="543" y="24"/>
                    <a:pt x="452" y="7"/>
                  </a:cubicBezTo>
                  <a:cubicBezTo>
                    <a:pt x="429" y="2"/>
                    <a:pt x="406" y="0"/>
                    <a:pt x="38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7" name="Google Shape;1367;p40"/>
          <p:cNvSpPr/>
          <p:nvPr/>
        </p:nvSpPr>
        <p:spPr>
          <a:xfrm>
            <a:off x="713219" y="2647424"/>
            <a:ext cx="170419" cy="191559"/>
          </a:xfrm>
          <a:custGeom>
            <a:avLst/>
            <a:gdLst/>
            <a:ahLst/>
            <a:cxnLst/>
            <a:rect l="l" t="t" r="r" b="b"/>
            <a:pathLst>
              <a:path w="1016" h="1142" extrusionOk="0">
                <a:moveTo>
                  <a:pt x="508" y="0"/>
                </a:moveTo>
                <a:cubicBezTo>
                  <a:pt x="491" y="0"/>
                  <a:pt x="473" y="17"/>
                  <a:pt x="452" y="39"/>
                </a:cubicBezTo>
                <a:cubicBezTo>
                  <a:pt x="417" y="148"/>
                  <a:pt x="382" y="273"/>
                  <a:pt x="365" y="434"/>
                </a:cubicBezTo>
                <a:cubicBezTo>
                  <a:pt x="274" y="434"/>
                  <a:pt x="148" y="473"/>
                  <a:pt x="39" y="525"/>
                </a:cubicBezTo>
                <a:cubicBezTo>
                  <a:pt x="18" y="525"/>
                  <a:pt x="0" y="542"/>
                  <a:pt x="0" y="581"/>
                </a:cubicBezTo>
                <a:cubicBezTo>
                  <a:pt x="0" y="599"/>
                  <a:pt x="18" y="616"/>
                  <a:pt x="39" y="633"/>
                </a:cubicBezTo>
                <a:cubicBezTo>
                  <a:pt x="126" y="668"/>
                  <a:pt x="235" y="707"/>
                  <a:pt x="365" y="725"/>
                </a:cubicBezTo>
                <a:cubicBezTo>
                  <a:pt x="382" y="833"/>
                  <a:pt x="417" y="1124"/>
                  <a:pt x="491" y="1141"/>
                </a:cubicBezTo>
                <a:lnTo>
                  <a:pt x="543" y="1141"/>
                </a:lnTo>
                <a:cubicBezTo>
                  <a:pt x="543" y="1141"/>
                  <a:pt x="560" y="1124"/>
                  <a:pt x="560" y="1102"/>
                </a:cubicBezTo>
                <a:cubicBezTo>
                  <a:pt x="616" y="1015"/>
                  <a:pt x="651" y="868"/>
                  <a:pt x="651" y="725"/>
                </a:cubicBezTo>
                <a:cubicBezTo>
                  <a:pt x="760" y="707"/>
                  <a:pt x="885" y="690"/>
                  <a:pt x="977" y="633"/>
                </a:cubicBezTo>
                <a:cubicBezTo>
                  <a:pt x="994" y="616"/>
                  <a:pt x="1016" y="616"/>
                  <a:pt x="1016" y="599"/>
                </a:cubicBezTo>
                <a:lnTo>
                  <a:pt x="1016" y="560"/>
                </a:lnTo>
                <a:cubicBezTo>
                  <a:pt x="1016" y="542"/>
                  <a:pt x="994" y="525"/>
                  <a:pt x="977" y="525"/>
                </a:cubicBezTo>
                <a:cubicBezTo>
                  <a:pt x="868" y="473"/>
                  <a:pt x="742" y="434"/>
                  <a:pt x="651" y="434"/>
                </a:cubicBezTo>
                <a:cubicBezTo>
                  <a:pt x="651" y="273"/>
                  <a:pt x="616" y="148"/>
                  <a:pt x="560" y="39"/>
                </a:cubicBezTo>
                <a:cubicBezTo>
                  <a:pt x="560" y="17"/>
                  <a:pt x="543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40"/>
          <p:cNvSpPr/>
          <p:nvPr/>
        </p:nvSpPr>
        <p:spPr>
          <a:xfrm>
            <a:off x="1317639" y="3324274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40"/>
          <p:cNvSpPr/>
          <p:nvPr/>
        </p:nvSpPr>
        <p:spPr>
          <a:xfrm>
            <a:off x="8150594" y="3854276"/>
            <a:ext cx="172599" cy="193740"/>
          </a:xfrm>
          <a:custGeom>
            <a:avLst/>
            <a:gdLst/>
            <a:ahLst/>
            <a:cxnLst/>
            <a:rect l="l" t="t" r="r" b="b"/>
            <a:pathLst>
              <a:path w="1029" h="1155" extrusionOk="0">
                <a:moveTo>
                  <a:pt x="504" y="1"/>
                </a:moveTo>
                <a:cubicBezTo>
                  <a:pt x="487" y="1"/>
                  <a:pt x="469" y="18"/>
                  <a:pt x="452" y="35"/>
                </a:cubicBezTo>
                <a:cubicBezTo>
                  <a:pt x="413" y="144"/>
                  <a:pt x="378" y="287"/>
                  <a:pt x="361" y="434"/>
                </a:cubicBezTo>
                <a:cubicBezTo>
                  <a:pt x="270" y="452"/>
                  <a:pt x="144" y="469"/>
                  <a:pt x="35" y="526"/>
                </a:cubicBezTo>
                <a:cubicBezTo>
                  <a:pt x="18" y="543"/>
                  <a:pt x="1" y="560"/>
                  <a:pt x="1" y="578"/>
                </a:cubicBezTo>
                <a:cubicBezTo>
                  <a:pt x="1" y="595"/>
                  <a:pt x="18" y="634"/>
                  <a:pt x="35" y="634"/>
                </a:cubicBezTo>
                <a:cubicBezTo>
                  <a:pt x="126" y="686"/>
                  <a:pt x="235" y="703"/>
                  <a:pt x="361" y="721"/>
                </a:cubicBezTo>
                <a:cubicBezTo>
                  <a:pt x="378" y="829"/>
                  <a:pt x="413" y="1120"/>
                  <a:pt x="487" y="1137"/>
                </a:cubicBezTo>
                <a:cubicBezTo>
                  <a:pt x="487" y="1155"/>
                  <a:pt x="504" y="1155"/>
                  <a:pt x="504" y="1155"/>
                </a:cubicBezTo>
                <a:cubicBezTo>
                  <a:pt x="521" y="1155"/>
                  <a:pt x="521" y="1155"/>
                  <a:pt x="543" y="1137"/>
                </a:cubicBezTo>
                <a:lnTo>
                  <a:pt x="560" y="1120"/>
                </a:lnTo>
                <a:cubicBezTo>
                  <a:pt x="612" y="1012"/>
                  <a:pt x="651" y="886"/>
                  <a:pt x="651" y="721"/>
                </a:cubicBezTo>
                <a:cubicBezTo>
                  <a:pt x="760" y="703"/>
                  <a:pt x="868" y="686"/>
                  <a:pt x="977" y="634"/>
                </a:cubicBezTo>
                <a:cubicBezTo>
                  <a:pt x="994" y="634"/>
                  <a:pt x="1012" y="612"/>
                  <a:pt x="1012" y="612"/>
                </a:cubicBezTo>
                <a:cubicBezTo>
                  <a:pt x="1029" y="578"/>
                  <a:pt x="1012" y="543"/>
                  <a:pt x="977" y="526"/>
                </a:cubicBezTo>
                <a:cubicBezTo>
                  <a:pt x="868" y="469"/>
                  <a:pt x="738" y="452"/>
                  <a:pt x="651" y="434"/>
                </a:cubicBezTo>
                <a:cubicBezTo>
                  <a:pt x="651" y="287"/>
                  <a:pt x="612" y="144"/>
                  <a:pt x="560" y="35"/>
                </a:cubicBezTo>
                <a:cubicBezTo>
                  <a:pt x="560" y="18"/>
                  <a:pt x="543" y="1"/>
                  <a:pt x="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40"/>
          <p:cNvSpPr/>
          <p:nvPr/>
        </p:nvSpPr>
        <p:spPr>
          <a:xfrm>
            <a:off x="7025598" y="620013"/>
            <a:ext cx="172599" cy="191727"/>
          </a:xfrm>
          <a:custGeom>
            <a:avLst/>
            <a:gdLst/>
            <a:ahLst/>
            <a:cxnLst/>
            <a:rect l="l" t="t" r="r" b="b"/>
            <a:pathLst>
              <a:path w="1029" h="1143" extrusionOk="0">
                <a:moveTo>
                  <a:pt x="508" y="1"/>
                </a:moveTo>
                <a:cubicBezTo>
                  <a:pt x="487" y="1"/>
                  <a:pt x="469" y="18"/>
                  <a:pt x="452" y="40"/>
                </a:cubicBezTo>
                <a:cubicBezTo>
                  <a:pt x="400" y="148"/>
                  <a:pt x="378" y="274"/>
                  <a:pt x="361" y="435"/>
                </a:cubicBezTo>
                <a:cubicBezTo>
                  <a:pt x="270" y="435"/>
                  <a:pt x="144" y="452"/>
                  <a:pt x="35" y="509"/>
                </a:cubicBezTo>
                <a:cubicBezTo>
                  <a:pt x="18" y="526"/>
                  <a:pt x="1" y="543"/>
                  <a:pt x="1" y="582"/>
                </a:cubicBezTo>
                <a:cubicBezTo>
                  <a:pt x="1" y="600"/>
                  <a:pt x="18" y="617"/>
                  <a:pt x="35" y="634"/>
                </a:cubicBezTo>
                <a:cubicBezTo>
                  <a:pt x="126" y="669"/>
                  <a:pt x="235" y="708"/>
                  <a:pt x="361" y="708"/>
                </a:cubicBezTo>
                <a:cubicBezTo>
                  <a:pt x="378" y="834"/>
                  <a:pt x="417" y="1103"/>
                  <a:pt x="487" y="1142"/>
                </a:cubicBezTo>
                <a:lnTo>
                  <a:pt x="526" y="1142"/>
                </a:lnTo>
                <a:cubicBezTo>
                  <a:pt x="543" y="1142"/>
                  <a:pt x="560" y="1125"/>
                  <a:pt x="560" y="1103"/>
                </a:cubicBezTo>
                <a:cubicBezTo>
                  <a:pt x="617" y="994"/>
                  <a:pt x="634" y="869"/>
                  <a:pt x="651" y="708"/>
                </a:cubicBezTo>
                <a:cubicBezTo>
                  <a:pt x="742" y="708"/>
                  <a:pt x="868" y="691"/>
                  <a:pt x="977" y="634"/>
                </a:cubicBezTo>
                <a:cubicBezTo>
                  <a:pt x="994" y="617"/>
                  <a:pt x="994" y="617"/>
                  <a:pt x="1011" y="600"/>
                </a:cubicBezTo>
                <a:cubicBezTo>
                  <a:pt x="1029" y="561"/>
                  <a:pt x="1011" y="526"/>
                  <a:pt x="977" y="526"/>
                </a:cubicBezTo>
                <a:cubicBezTo>
                  <a:pt x="868" y="474"/>
                  <a:pt x="742" y="435"/>
                  <a:pt x="651" y="435"/>
                </a:cubicBezTo>
                <a:cubicBezTo>
                  <a:pt x="634" y="274"/>
                  <a:pt x="617" y="148"/>
                  <a:pt x="560" y="40"/>
                </a:cubicBezTo>
                <a:cubicBezTo>
                  <a:pt x="560" y="18"/>
                  <a:pt x="526" y="1"/>
                  <a:pt x="5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40"/>
          <p:cNvSpPr/>
          <p:nvPr/>
        </p:nvSpPr>
        <p:spPr>
          <a:xfrm>
            <a:off x="1389189" y="2275232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40"/>
          <p:cNvSpPr/>
          <p:nvPr/>
        </p:nvSpPr>
        <p:spPr>
          <a:xfrm>
            <a:off x="7198208" y="4281474"/>
            <a:ext cx="142072" cy="160863"/>
          </a:xfrm>
          <a:custGeom>
            <a:avLst/>
            <a:gdLst/>
            <a:ahLst/>
            <a:cxnLst/>
            <a:rect l="l" t="t" r="r" b="b"/>
            <a:pathLst>
              <a:path w="847" h="959" extrusionOk="0">
                <a:moveTo>
                  <a:pt x="413" y="0"/>
                </a:moveTo>
                <a:cubicBezTo>
                  <a:pt x="396" y="0"/>
                  <a:pt x="378" y="0"/>
                  <a:pt x="361" y="39"/>
                </a:cubicBezTo>
                <a:cubicBezTo>
                  <a:pt x="326" y="109"/>
                  <a:pt x="304" y="217"/>
                  <a:pt x="287" y="347"/>
                </a:cubicBezTo>
                <a:cubicBezTo>
                  <a:pt x="218" y="365"/>
                  <a:pt x="109" y="382"/>
                  <a:pt x="18" y="417"/>
                </a:cubicBezTo>
                <a:cubicBezTo>
                  <a:pt x="1" y="434"/>
                  <a:pt x="1" y="456"/>
                  <a:pt x="1" y="473"/>
                </a:cubicBezTo>
                <a:cubicBezTo>
                  <a:pt x="1" y="490"/>
                  <a:pt x="1" y="508"/>
                  <a:pt x="18" y="525"/>
                </a:cubicBezTo>
                <a:cubicBezTo>
                  <a:pt x="87" y="564"/>
                  <a:pt x="196" y="581"/>
                  <a:pt x="287" y="599"/>
                </a:cubicBezTo>
                <a:cubicBezTo>
                  <a:pt x="304" y="690"/>
                  <a:pt x="343" y="924"/>
                  <a:pt x="396" y="942"/>
                </a:cubicBezTo>
                <a:cubicBezTo>
                  <a:pt x="396" y="959"/>
                  <a:pt x="413" y="959"/>
                  <a:pt x="413" y="959"/>
                </a:cubicBezTo>
                <a:cubicBezTo>
                  <a:pt x="435" y="959"/>
                  <a:pt x="469" y="942"/>
                  <a:pt x="469" y="924"/>
                </a:cubicBezTo>
                <a:cubicBezTo>
                  <a:pt x="504" y="833"/>
                  <a:pt x="543" y="725"/>
                  <a:pt x="543" y="599"/>
                </a:cubicBezTo>
                <a:cubicBezTo>
                  <a:pt x="612" y="599"/>
                  <a:pt x="721" y="564"/>
                  <a:pt x="812" y="525"/>
                </a:cubicBezTo>
                <a:cubicBezTo>
                  <a:pt x="829" y="525"/>
                  <a:pt x="829" y="508"/>
                  <a:pt x="829" y="508"/>
                </a:cubicBezTo>
                <a:cubicBezTo>
                  <a:pt x="847" y="473"/>
                  <a:pt x="829" y="434"/>
                  <a:pt x="812" y="417"/>
                </a:cubicBezTo>
                <a:cubicBezTo>
                  <a:pt x="721" y="382"/>
                  <a:pt x="612" y="365"/>
                  <a:pt x="543" y="347"/>
                </a:cubicBezTo>
                <a:cubicBezTo>
                  <a:pt x="521" y="217"/>
                  <a:pt x="504" y="109"/>
                  <a:pt x="469" y="39"/>
                </a:cubicBezTo>
                <a:cubicBezTo>
                  <a:pt x="452" y="0"/>
                  <a:pt x="435" y="0"/>
                  <a:pt x="4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40"/>
          <p:cNvSpPr/>
          <p:nvPr/>
        </p:nvSpPr>
        <p:spPr>
          <a:xfrm>
            <a:off x="1999083" y="1229807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TextBox 5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schemeClr val="tx1"/>
                </a:solidFill>
                <a:latin typeface="Monotype Corsiva" pitchFamily="66" charset="0"/>
              </a:rPr>
              <a:t>13</a:t>
            </a:r>
            <a:endParaRPr lang="uk-UA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7" name="Заголовок 1"/>
          <p:cNvSpPr>
            <a:spLocks noGrp="1"/>
          </p:cNvSpPr>
          <p:nvPr>
            <p:ph type="title"/>
          </p:nvPr>
        </p:nvSpPr>
        <p:spPr>
          <a:xfrm>
            <a:off x="1171552" y="113879"/>
            <a:ext cx="6781379" cy="1047668"/>
          </a:xfrm>
        </p:spPr>
        <p:txBody>
          <a:bodyPr>
            <a:noAutofit/>
          </a:bodyPr>
          <a:lstStyle/>
          <a:p>
            <a:pPr algn="just"/>
            <a:r>
              <a:rPr lang="ru-RU" sz="2800" dirty="0" err="1" smtClean="0">
                <a:solidFill>
                  <a:srgbClr val="645BCA"/>
                </a:solidFill>
                <a:latin typeface="Monotype Corsiva" pitchFamily="66" charset="0"/>
              </a:rPr>
              <a:t>Оцінювання</a:t>
            </a:r>
            <a:r>
              <a:rPr lang="ru-RU" sz="28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rgbClr val="645BCA"/>
                </a:solidFill>
                <a:latin typeface="Monotype Corsiva" pitchFamily="66" charset="0"/>
              </a:rPr>
              <a:t>навчальних</a:t>
            </a:r>
            <a:r>
              <a:rPr lang="ru-RU" sz="28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645BCA"/>
                </a:solidFill>
                <a:latin typeface="Monotype Corsiva" pitchFamily="66" charset="0"/>
              </a:rPr>
              <a:t>досягнень</a:t>
            </a:r>
            <a:r>
              <a:rPr lang="ru-RU" sz="2800" dirty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учнів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5-6 </a:t>
            </a:r>
            <a:r>
              <a:rPr lang="ru-RU" sz="2400" dirty="0" err="1">
                <a:solidFill>
                  <a:srgbClr val="645BCA"/>
                </a:solidFill>
                <a:latin typeface="Monotype Corsiva" pitchFamily="66" charset="0"/>
              </a:rPr>
              <a:t>класів</a:t>
            </a:r>
            <a:r>
              <a:rPr lang="ru-RU" sz="2400" dirty="0">
                <a:solidFill>
                  <a:srgbClr val="645BCA"/>
                </a:solidFill>
                <a:latin typeface="Monotype Corsiva" pitchFamily="66" charset="0"/>
              </a:rPr>
              <a:t>, </a:t>
            </a:r>
            <a:r>
              <a:rPr lang="ru-RU" sz="2400" dirty="0" err="1">
                <a:solidFill>
                  <a:srgbClr val="645BCA"/>
                </a:solidFill>
                <a:latin typeface="Monotype Corsiva" pitchFamily="66" charset="0"/>
              </a:rPr>
              <a:t>які</a:t>
            </a:r>
            <a:r>
              <a:rPr lang="ru-RU" sz="2400" dirty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здобувають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освіту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відбувається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відповідно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 до нового Державного стандарту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базової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645BCA"/>
                </a:solidFill>
                <a:latin typeface="Monotype Corsiva" pitchFamily="66" charset="0"/>
              </a:rPr>
              <a:t>середньої</a:t>
            </a:r>
            <a:r>
              <a:rPr lang="ru-RU" sz="2400" dirty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>
                <a:solidFill>
                  <a:srgbClr val="645BCA"/>
                </a:solidFill>
                <a:latin typeface="Monotype Corsiva" pitchFamily="66" charset="0"/>
              </a:rPr>
              <a:t>освіти</a:t>
            </a:r>
            <a:endParaRPr lang="ru-RU" sz="2400" dirty="0">
              <a:solidFill>
                <a:srgbClr val="645BCA"/>
              </a:solidFill>
              <a:latin typeface="Monotype Corsiva" pitchFamily="66" charset="0"/>
            </a:endParaRPr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0" y="271819"/>
            <a:ext cx="888114" cy="88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Заголовок 1"/>
          <p:cNvSpPr txBox="1">
            <a:spLocks/>
          </p:cNvSpPr>
          <p:nvPr/>
        </p:nvSpPr>
        <p:spPr>
          <a:xfrm>
            <a:off x="1240195" y="1336074"/>
            <a:ext cx="7675205" cy="115212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Загальні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критерії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оцінювання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результатів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навчання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учнів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 5-6 </a:t>
            </a:r>
            <a:r>
              <a:rPr lang="ru-RU" sz="2400" dirty="0" err="1" smtClean="0">
                <a:solidFill>
                  <a:srgbClr val="645BCA"/>
                </a:solidFill>
                <a:latin typeface="Monotype Corsiva" pitchFamily="66" charset="0"/>
              </a:rPr>
              <a:t>класів</a:t>
            </a:r>
            <a:r>
              <a:rPr lang="ru-RU" sz="2400" dirty="0" smtClean="0">
                <a:solidFill>
                  <a:srgbClr val="645BCA"/>
                </a:solidFill>
                <a:latin typeface="Monotype Corsiva" pitchFamily="66" charset="0"/>
              </a:rPr>
              <a:t>, </a:t>
            </a:r>
            <a:endParaRPr lang="ru-RU" sz="2400" dirty="0">
              <a:solidFill>
                <a:srgbClr val="645BCA"/>
              </a:solidFill>
              <a:latin typeface="Monotype Corsiva" pitchFamily="66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101262" y="2275232"/>
            <a:ext cx="6263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  <a:latin typeface="Monotype Corsiva" pitchFamily="66" charset="0"/>
              </a:rPr>
              <a:t>Характеристика результатів навчальної діяльності</a:t>
            </a:r>
          </a:p>
        </p:txBody>
      </p:sp>
      <p:graphicFrame>
        <p:nvGraphicFramePr>
          <p:cNvPr id="6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7027790"/>
              </p:ext>
            </p:extLst>
          </p:nvPr>
        </p:nvGraphicFramePr>
        <p:xfrm>
          <a:off x="1177118" y="2727475"/>
          <a:ext cx="7776865" cy="20361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6504"/>
                <a:gridCol w="1224136"/>
                <a:gridCol w="1152128"/>
                <a:gridCol w="864097"/>
              </a:tblGrid>
              <a:tr h="128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 </a:t>
                      </a:r>
                      <a:r>
                        <a:rPr lang="uk-UA" sz="14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Критерії</a:t>
                      </a:r>
                      <a:r>
                        <a:rPr lang="uk-UA" sz="14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оцінювання учасника </a:t>
                      </a:r>
                      <a:endParaRPr lang="uk-UA" sz="1400" dirty="0" smtClean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 семестр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 семестр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Річна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327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Працює</a:t>
                      </a:r>
                      <a:r>
                        <a:rPr lang="uk-UA" sz="1400" b="0" baseline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 з інформацією, даними, моделями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318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Створює інформаційний продукт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318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Працює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 в цифровому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просторі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389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Безпечно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 та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відповідально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використовує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інформаційні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технології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  <a:tr h="371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Загальна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оцінка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результатів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навчання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3558" marR="6355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schemeClr val="tx1"/>
                </a:solidFill>
                <a:latin typeface="Monotype Corsiva" pitchFamily="66" charset="0"/>
              </a:rPr>
              <a:t>14</a:t>
            </a:r>
            <a:endParaRPr lang="uk-UA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/>
          <a:stretch/>
        </p:blipFill>
        <p:spPr bwMode="auto">
          <a:xfrm>
            <a:off x="323849" y="362816"/>
            <a:ext cx="7848551" cy="4612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2816"/>
            <a:ext cx="3312368" cy="5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91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3" name="Google Shape;1473;p42"/>
          <p:cNvGrpSpPr/>
          <p:nvPr/>
        </p:nvGrpSpPr>
        <p:grpSpPr>
          <a:xfrm>
            <a:off x="7118241" y="3706809"/>
            <a:ext cx="1768999" cy="1215141"/>
            <a:chOff x="4262283" y="2668202"/>
            <a:chExt cx="537494" cy="369209"/>
          </a:xfrm>
        </p:grpSpPr>
        <p:sp>
          <p:nvSpPr>
            <p:cNvPr id="1474" name="Google Shape;1474;p42"/>
            <p:cNvSpPr/>
            <p:nvPr/>
          </p:nvSpPr>
          <p:spPr>
            <a:xfrm>
              <a:off x="4262283" y="2668202"/>
              <a:ext cx="537494" cy="369209"/>
            </a:xfrm>
            <a:custGeom>
              <a:avLst/>
              <a:gdLst/>
              <a:ahLst/>
              <a:cxnLst/>
              <a:rect l="l" t="t" r="r" b="b"/>
              <a:pathLst>
                <a:path w="13108" h="9004" extrusionOk="0">
                  <a:moveTo>
                    <a:pt x="9815" y="1736"/>
                  </a:moveTo>
                  <a:cubicBezTo>
                    <a:pt x="9854" y="1736"/>
                    <a:pt x="9888" y="1753"/>
                    <a:pt x="9923" y="1753"/>
                  </a:cubicBezTo>
                  <a:cubicBezTo>
                    <a:pt x="10071" y="1771"/>
                    <a:pt x="10179" y="1844"/>
                    <a:pt x="10340" y="1988"/>
                  </a:cubicBezTo>
                  <a:cubicBezTo>
                    <a:pt x="10396" y="2027"/>
                    <a:pt x="10448" y="2079"/>
                    <a:pt x="10522" y="2118"/>
                  </a:cubicBezTo>
                  <a:lnTo>
                    <a:pt x="8860" y="2387"/>
                  </a:lnTo>
                  <a:cubicBezTo>
                    <a:pt x="8912" y="2335"/>
                    <a:pt x="8969" y="2261"/>
                    <a:pt x="9021" y="2205"/>
                  </a:cubicBezTo>
                  <a:cubicBezTo>
                    <a:pt x="9077" y="2135"/>
                    <a:pt x="9147" y="2079"/>
                    <a:pt x="9203" y="2027"/>
                  </a:cubicBezTo>
                  <a:cubicBezTo>
                    <a:pt x="9381" y="1844"/>
                    <a:pt x="9598" y="1736"/>
                    <a:pt x="9815" y="1736"/>
                  </a:cubicBezTo>
                  <a:close/>
                  <a:moveTo>
                    <a:pt x="6435" y="1753"/>
                  </a:moveTo>
                  <a:cubicBezTo>
                    <a:pt x="6452" y="1753"/>
                    <a:pt x="6474" y="1771"/>
                    <a:pt x="6491" y="1771"/>
                  </a:cubicBezTo>
                  <a:cubicBezTo>
                    <a:pt x="6582" y="1810"/>
                    <a:pt x="6634" y="1879"/>
                    <a:pt x="6725" y="2096"/>
                  </a:cubicBezTo>
                  <a:cubicBezTo>
                    <a:pt x="6817" y="2278"/>
                    <a:pt x="6908" y="2495"/>
                    <a:pt x="7125" y="2677"/>
                  </a:cubicBezTo>
                  <a:lnTo>
                    <a:pt x="6834" y="2712"/>
                  </a:lnTo>
                  <a:cubicBezTo>
                    <a:pt x="6778" y="2638"/>
                    <a:pt x="6725" y="2586"/>
                    <a:pt x="6652" y="2530"/>
                  </a:cubicBezTo>
                  <a:cubicBezTo>
                    <a:pt x="6526" y="2443"/>
                    <a:pt x="6383" y="2404"/>
                    <a:pt x="6235" y="2404"/>
                  </a:cubicBezTo>
                  <a:lnTo>
                    <a:pt x="6148" y="2404"/>
                  </a:lnTo>
                  <a:cubicBezTo>
                    <a:pt x="6127" y="2135"/>
                    <a:pt x="6200" y="1953"/>
                    <a:pt x="6292" y="1844"/>
                  </a:cubicBezTo>
                  <a:cubicBezTo>
                    <a:pt x="6326" y="1810"/>
                    <a:pt x="6383" y="1753"/>
                    <a:pt x="6435" y="1753"/>
                  </a:cubicBezTo>
                  <a:close/>
                  <a:moveTo>
                    <a:pt x="12618" y="0"/>
                  </a:moveTo>
                  <a:cubicBezTo>
                    <a:pt x="12401" y="0"/>
                    <a:pt x="12223" y="144"/>
                    <a:pt x="12184" y="361"/>
                  </a:cubicBezTo>
                  <a:cubicBezTo>
                    <a:pt x="12058" y="903"/>
                    <a:pt x="11806" y="1359"/>
                    <a:pt x="11550" y="1502"/>
                  </a:cubicBezTo>
                  <a:cubicBezTo>
                    <a:pt x="11496" y="1528"/>
                    <a:pt x="11447" y="1541"/>
                    <a:pt x="11396" y="1541"/>
                  </a:cubicBezTo>
                  <a:cubicBezTo>
                    <a:pt x="11344" y="1541"/>
                    <a:pt x="11290" y="1528"/>
                    <a:pt x="11225" y="1502"/>
                  </a:cubicBezTo>
                  <a:cubicBezTo>
                    <a:pt x="11116" y="1467"/>
                    <a:pt x="11030" y="1393"/>
                    <a:pt x="10899" y="1302"/>
                  </a:cubicBezTo>
                  <a:lnTo>
                    <a:pt x="10899" y="1285"/>
                  </a:lnTo>
                  <a:cubicBezTo>
                    <a:pt x="10682" y="1142"/>
                    <a:pt x="10448" y="942"/>
                    <a:pt x="10071" y="868"/>
                  </a:cubicBezTo>
                  <a:cubicBezTo>
                    <a:pt x="9980" y="868"/>
                    <a:pt x="9906" y="851"/>
                    <a:pt x="9815" y="851"/>
                  </a:cubicBezTo>
                  <a:cubicBezTo>
                    <a:pt x="9363" y="851"/>
                    <a:pt x="8912" y="1050"/>
                    <a:pt x="8569" y="1393"/>
                  </a:cubicBezTo>
                  <a:cubicBezTo>
                    <a:pt x="8496" y="1467"/>
                    <a:pt x="8426" y="1536"/>
                    <a:pt x="8370" y="1610"/>
                  </a:cubicBezTo>
                  <a:cubicBezTo>
                    <a:pt x="8209" y="1792"/>
                    <a:pt x="7953" y="2061"/>
                    <a:pt x="7810" y="2061"/>
                  </a:cubicBezTo>
                  <a:cubicBezTo>
                    <a:pt x="7793" y="2061"/>
                    <a:pt x="7754" y="2044"/>
                    <a:pt x="7719" y="2027"/>
                  </a:cubicBezTo>
                  <a:cubicBezTo>
                    <a:pt x="7645" y="1970"/>
                    <a:pt x="7593" y="1844"/>
                    <a:pt x="7537" y="1719"/>
                  </a:cubicBezTo>
                  <a:cubicBezTo>
                    <a:pt x="7411" y="1445"/>
                    <a:pt x="7233" y="1085"/>
                    <a:pt x="6778" y="925"/>
                  </a:cubicBezTo>
                  <a:cubicBezTo>
                    <a:pt x="6669" y="886"/>
                    <a:pt x="6561" y="868"/>
                    <a:pt x="6435" y="868"/>
                  </a:cubicBezTo>
                  <a:cubicBezTo>
                    <a:pt x="6148" y="868"/>
                    <a:pt x="5858" y="994"/>
                    <a:pt x="5641" y="1250"/>
                  </a:cubicBezTo>
                  <a:cubicBezTo>
                    <a:pt x="5333" y="1575"/>
                    <a:pt x="5207" y="2044"/>
                    <a:pt x="5281" y="2569"/>
                  </a:cubicBezTo>
                  <a:cubicBezTo>
                    <a:pt x="5151" y="2604"/>
                    <a:pt x="5042" y="2695"/>
                    <a:pt x="4955" y="2803"/>
                  </a:cubicBezTo>
                  <a:cubicBezTo>
                    <a:pt x="4899" y="2877"/>
                    <a:pt x="4864" y="2964"/>
                    <a:pt x="4847" y="3038"/>
                  </a:cubicBezTo>
                  <a:lnTo>
                    <a:pt x="651" y="3723"/>
                  </a:lnTo>
                  <a:cubicBezTo>
                    <a:pt x="252" y="3797"/>
                    <a:pt x="0" y="4157"/>
                    <a:pt x="52" y="4556"/>
                  </a:cubicBezTo>
                  <a:lnTo>
                    <a:pt x="686" y="8409"/>
                  </a:lnTo>
                  <a:cubicBezTo>
                    <a:pt x="742" y="8752"/>
                    <a:pt x="1029" y="9003"/>
                    <a:pt x="1393" y="9003"/>
                  </a:cubicBezTo>
                  <a:cubicBezTo>
                    <a:pt x="1428" y="9003"/>
                    <a:pt x="1463" y="9003"/>
                    <a:pt x="1502" y="8986"/>
                  </a:cubicBezTo>
                  <a:lnTo>
                    <a:pt x="11876" y="7285"/>
                  </a:lnTo>
                  <a:cubicBezTo>
                    <a:pt x="12075" y="7268"/>
                    <a:pt x="12240" y="7159"/>
                    <a:pt x="12349" y="6999"/>
                  </a:cubicBezTo>
                  <a:cubicBezTo>
                    <a:pt x="12457" y="6851"/>
                    <a:pt x="12509" y="6652"/>
                    <a:pt x="12474" y="6474"/>
                  </a:cubicBezTo>
                  <a:lnTo>
                    <a:pt x="11841" y="2621"/>
                  </a:lnTo>
                  <a:cubicBezTo>
                    <a:pt x="11824" y="2530"/>
                    <a:pt x="11806" y="2443"/>
                    <a:pt x="11750" y="2369"/>
                  </a:cubicBezTo>
                  <a:cubicBezTo>
                    <a:pt x="11824" y="2352"/>
                    <a:pt x="11897" y="2313"/>
                    <a:pt x="11967" y="2278"/>
                  </a:cubicBezTo>
                  <a:cubicBezTo>
                    <a:pt x="12691" y="1879"/>
                    <a:pt x="12982" y="851"/>
                    <a:pt x="13051" y="543"/>
                  </a:cubicBezTo>
                  <a:cubicBezTo>
                    <a:pt x="13108" y="309"/>
                    <a:pt x="12943" y="74"/>
                    <a:pt x="12709" y="18"/>
                  </a:cubicBezTo>
                  <a:cubicBezTo>
                    <a:pt x="12674" y="18"/>
                    <a:pt x="12657" y="0"/>
                    <a:pt x="12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2"/>
            <p:cNvSpPr/>
            <p:nvPr/>
          </p:nvSpPr>
          <p:spPr>
            <a:xfrm>
              <a:off x="4477183" y="2784981"/>
              <a:ext cx="55029" cy="42932"/>
            </a:xfrm>
            <a:custGeom>
              <a:avLst/>
              <a:gdLst/>
              <a:ahLst/>
              <a:cxnLst/>
              <a:rect l="l" t="t" r="r" b="b"/>
              <a:pathLst>
                <a:path w="1342" h="1047" extrusionOk="0">
                  <a:moveTo>
                    <a:pt x="997" y="1"/>
                  </a:moveTo>
                  <a:cubicBezTo>
                    <a:pt x="979" y="1"/>
                    <a:pt x="960" y="3"/>
                    <a:pt x="942" y="7"/>
                  </a:cubicBezTo>
                  <a:lnTo>
                    <a:pt x="235" y="116"/>
                  </a:lnTo>
                  <a:cubicBezTo>
                    <a:pt x="92" y="138"/>
                    <a:pt x="1" y="281"/>
                    <a:pt x="18" y="424"/>
                  </a:cubicBezTo>
                  <a:lnTo>
                    <a:pt x="92" y="840"/>
                  </a:lnTo>
                  <a:cubicBezTo>
                    <a:pt x="107" y="950"/>
                    <a:pt x="221" y="1047"/>
                    <a:pt x="345" y="1047"/>
                  </a:cubicBezTo>
                  <a:cubicBezTo>
                    <a:pt x="363" y="1047"/>
                    <a:pt x="381" y="1044"/>
                    <a:pt x="400" y="1040"/>
                  </a:cubicBezTo>
                  <a:lnTo>
                    <a:pt x="1103" y="932"/>
                  </a:lnTo>
                  <a:cubicBezTo>
                    <a:pt x="1250" y="914"/>
                    <a:pt x="1341" y="767"/>
                    <a:pt x="1320" y="641"/>
                  </a:cubicBezTo>
                  <a:lnTo>
                    <a:pt x="1250" y="224"/>
                  </a:lnTo>
                  <a:cubicBezTo>
                    <a:pt x="1235" y="99"/>
                    <a:pt x="1121" y="1"/>
                    <a:pt x="997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2"/>
            <p:cNvSpPr/>
            <p:nvPr/>
          </p:nvSpPr>
          <p:spPr>
            <a:xfrm>
              <a:off x="4477880" y="2788302"/>
              <a:ext cx="26735" cy="20831"/>
            </a:xfrm>
            <a:custGeom>
              <a:avLst/>
              <a:gdLst/>
              <a:ahLst/>
              <a:cxnLst/>
              <a:rect l="l" t="t" r="r" b="b"/>
              <a:pathLst>
                <a:path w="652" h="508" extrusionOk="0">
                  <a:moveTo>
                    <a:pt x="509" y="0"/>
                  </a:moveTo>
                  <a:lnTo>
                    <a:pt x="218" y="35"/>
                  </a:lnTo>
                  <a:cubicBezTo>
                    <a:pt x="92" y="57"/>
                    <a:pt x="1" y="165"/>
                    <a:pt x="1" y="291"/>
                  </a:cubicBezTo>
                  <a:lnTo>
                    <a:pt x="1" y="343"/>
                  </a:lnTo>
                  <a:lnTo>
                    <a:pt x="40" y="508"/>
                  </a:lnTo>
                  <a:lnTo>
                    <a:pt x="652" y="399"/>
                  </a:lnTo>
                  <a:cubicBezTo>
                    <a:pt x="600" y="273"/>
                    <a:pt x="543" y="126"/>
                    <a:pt x="509" y="0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2"/>
            <p:cNvSpPr/>
            <p:nvPr/>
          </p:nvSpPr>
          <p:spPr>
            <a:xfrm>
              <a:off x="4281473" y="2769686"/>
              <a:ext cx="475248" cy="249474"/>
            </a:xfrm>
            <a:custGeom>
              <a:avLst/>
              <a:gdLst/>
              <a:ahLst/>
              <a:cxnLst/>
              <a:rect l="l" t="t" r="r" b="b"/>
              <a:pathLst>
                <a:path w="11590" h="6084" extrusionOk="0">
                  <a:moveTo>
                    <a:pt x="10667" y="1"/>
                  </a:moveTo>
                  <a:cubicBezTo>
                    <a:pt x="10655" y="1"/>
                    <a:pt x="10643" y="2"/>
                    <a:pt x="10631" y="3"/>
                  </a:cubicBezTo>
                  <a:lnTo>
                    <a:pt x="257" y="1704"/>
                  </a:lnTo>
                  <a:cubicBezTo>
                    <a:pt x="92" y="1721"/>
                    <a:pt x="1" y="1864"/>
                    <a:pt x="18" y="2007"/>
                  </a:cubicBezTo>
                  <a:lnTo>
                    <a:pt x="652" y="5860"/>
                  </a:lnTo>
                  <a:cubicBezTo>
                    <a:pt x="667" y="5985"/>
                    <a:pt x="781" y="6084"/>
                    <a:pt x="905" y="6084"/>
                  </a:cubicBezTo>
                  <a:cubicBezTo>
                    <a:pt x="923" y="6084"/>
                    <a:pt x="942" y="6082"/>
                    <a:pt x="960" y="6077"/>
                  </a:cubicBezTo>
                  <a:lnTo>
                    <a:pt x="11338" y="4394"/>
                  </a:lnTo>
                  <a:cubicBezTo>
                    <a:pt x="11481" y="4359"/>
                    <a:pt x="11590" y="4216"/>
                    <a:pt x="11573" y="4068"/>
                  </a:cubicBezTo>
                  <a:lnTo>
                    <a:pt x="10939" y="237"/>
                  </a:lnTo>
                  <a:cubicBezTo>
                    <a:pt x="10923" y="90"/>
                    <a:pt x="10801" y="1"/>
                    <a:pt x="10667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2"/>
            <p:cNvSpPr/>
            <p:nvPr/>
          </p:nvSpPr>
          <p:spPr>
            <a:xfrm>
              <a:off x="4282211" y="2851283"/>
              <a:ext cx="41" cy="738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7"/>
                  </a:lnTo>
                  <a:close/>
                </a:path>
              </a:pathLst>
            </a:custGeom>
            <a:solidFill>
              <a:srgbClr val="D0C5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2"/>
            <p:cNvSpPr/>
            <p:nvPr/>
          </p:nvSpPr>
          <p:spPr>
            <a:xfrm>
              <a:off x="4282211" y="2839515"/>
              <a:ext cx="473813" cy="180094"/>
            </a:xfrm>
            <a:custGeom>
              <a:avLst/>
              <a:gdLst/>
              <a:ahLst/>
              <a:cxnLst/>
              <a:rect l="l" t="t" r="r" b="b"/>
              <a:pathLst>
                <a:path w="11555" h="4392" extrusionOk="0">
                  <a:moveTo>
                    <a:pt x="239" y="1"/>
                  </a:moveTo>
                  <a:cubicBezTo>
                    <a:pt x="91" y="18"/>
                    <a:pt x="0" y="144"/>
                    <a:pt x="0" y="287"/>
                  </a:cubicBezTo>
                  <a:lnTo>
                    <a:pt x="0" y="304"/>
                  </a:lnTo>
                  <a:lnTo>
                    <a:pt x="634" y="4157"/>
                  </a:lnTo>
                  <a:cubicBezTo>
                    <a:pt x="651" y="4283"/>
                    <a:pt x="781" y="4392"/>
                    <a:pt x="907" y="4392"/>
                  </a:cubicBezTo>
                  <a:cubicBezTo>
                    <a:pt x="924" y="4392"/>
                    <a:pt x="942" y="4392"/>
                    <a:pt x="942" y="4374"/>
                  </a:cubicBezTo>
                  <a:lnTo>
                    <a:pt x="11320" y="2691"/>
                  </a:lnTo>
                  <a:cubicBezTo>
                    <a:pt x="11463" y="2656"/>
                    <a:pt x="11555" y="2548"/>
                    <a:pt x="11555" y="2422"/>
                  </a:cubicBezTo>
                  <a:lnTo>
                    <a:pt x="11555" y="2365"/>
                  </a:lnTo>
                  <a:cubicBezTo>
                    <a:pt x="11520" y="2222"/>
                    <a:pt x="11411" y="2131"/>
                    <a:pt x="11264" y="2131"/>
                  </a:cubicBezTo>
                  <a:lnTo>
                    <a:pt x="11212" y="2131"/>
                  </a:lnTo>
                  <a:lnTo>
                    <a:pt x="1467" y="3723"/>
                  </a:lnTo>
                  <a:lnTo>
                    <a:pt x="1432" y="3723"/>
                  </a:lnTo>
                  <a:cubicBezTo>
                    <a:pt x="1285" y="3723"/>
                    <a:pt x="1159" y="3632"/>
                    <a:pt x="1141" y="3489"/>
                  </a:cubicBezTo>
                  <a:lnTo>
                    <a:pt x="616" y="270"/>
                  </a:lnTo>
                  <a:cubicBezTo>
                    <a:pt x="582" y="109"/>
                    <a:pt x="434" y="1"/>
                    <a:pt x="291" y="1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2"/>
            <p:cNvSpPr/>
            <p:nvPr/>
          </p:nvSpPr>
          <p:spPr>
            <a:xfrm>
              <a:off x="4315629" y="2961747"/>
              <a:ext cx="23742" cy="23004"/>
            </a:xfrm>
            <a:custGeom>
              <a:avLst/>
              <a:gdLst/>
              <a:ahLst/>
              <a:cxnLst/>
              <a:rect l="l" t="t" r="r" b="b"/>
              <a:pathLst>
                <a:path w="579" h="561" extrusionOk="0">
                  <a:moveTo>
                    <a:pt x="435" y="0"/>
                  </a:moveTo>
                  <a:lnTo>
                    <a:pt x="53" y="57"/>
                  </a:lnTo>
                  <a:cubicBezTo>
                    <a:pt x="18" y="74"/>
                    <a:pt x="1" y="92"/>
                    <a:pt x="1" y="126"/>
                  </a:cubicBezTo>
                  <a:lnTo>
                    <a:pt x="75" y="508"/>
                  </a:lnTo>
                  <a:cubicBezTo>
                    <a:pt x="75" y="543"/>
                    <a:pt x="109" y="560"/>
                    <a:pt x="127" y="560"/>
                  </a:cubicBezTo>
                  <a:lnTo>
                    <a:pt x="526" y="508"/>
                  </a:lnTo>
                  <a:cubicBezTo>
                    <a:pt x="561" y="491"/>
                    <a:pt x="578" y="469"/>
                    <a:pt x="578" y="434"/>
                  </a:cubicBezTo>
                  <a:lnTo>
                    <a:pt x="509" y="57"/>
                  </a:lnTo>
                  <a:cubicBezTo>
                    <a:pt x="509" y="18"/>
                    <a:pt x="470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2"/>
            <p:cNvSpPr/>
            <p:nvPr/>
          </p:nvSpPr>
          <p:spPr>
            <a:xfrm>
              <a:off x="4344454" y="2956581"/>
              <a:ext cx="23906" cy="23701"/>
            </a:xfrm>
            <a:custGeom>
              <a:avLst/>
              <a:gdLst/>
              <a:ahLst/>
              <a:cxnLst/>
              <a:rect l="l" t="t" r="r" b="b"/>
              <a:pathLst>
                <a:path w="583" h="578" extrusionOk="0">
                  <a:moveTo>
                    <a:pt x="435" y="1"/>
                  </a:moveTo>
                  <a:lnTo>
                    <a:pt x="57" y="74"/>
                  </a:lnTo>
                  <a:cubicBezTo>
                    <a:pt x="23" y="74"/>
                    <a:pt x="1" y="109"/>
                    <a:pt x="1" y="144"/>
                  </a:cubicBezTo>
                  <a:lnTo>
                    <a:pt x="75" y="526"/>
                  </a:lnTo>
                  <a:cubicBezTo>
                    <a:pt x="75" y="560"/>
                    <a:pt x="109" y="578"/>
                    <a:pt x="131" y="578"/>
                  </a:cubicBezTo>
                  <a:lnTo>
                    <a:pt x="526" y="508"/>
                  </a:lnTo>
                  <a:cubicBezTo>
                    <a:pt x="565" y="508"/>
                    <a:pt x="582" y="469"/>
                    <a:pt x="582" y="452"/>
                  </a:cubicBezTo>
                  <a:lnTo>
                    <a:pt x="509" y="53"/>
                  </a:lnTo>
                  <a:cubicBezTo>
                    <a:pt x="509" y="18"/>
                    <a:pt x="474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2"/>
            <p:cNvSpPr/>
            <p:nvPr/>
          </p:nvSpPr>
          <p:spPr>
            <a:xfrm>
              <a:off x="4373485" y="2952152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34" y="0"/>
                  </a:moveTo>
                  <a:lnTo>
                    <a:pt x="52" y="74"/>
                  </a:lnTo>
                  <a:cubicBezTo>
                    <a:pt x="17" y="74"/>
                    <a:pt x="0" y="109"/>
                    <a:pt x="0" y="126"/>
                  </a:cubicBezTo>
                  <a:lnTo>
                    <a:pt x="74" y="525"/>
                  </a:lnTo>
                  <a:cubicBezTo>
                    <a:pt x="74" y="551"/>
                    <a:pt x="92" y="567"/>
                    <a:pt x="109" y="567"/>
                  </a:cubicBezTo>
                  <a:cubicBezTo>
                    <a:pt x="115" y="567"/>
                    <a:pt x="121" y="565"/>
                    <a:pt x="126" y="560"/>
                  </a:cubicBezTo>
                  <a:lnTo>
                    <a:pt x="525" y="508"/>
                  </a:lnTo>
                  <a:cubicBezTo>
                    <a:pt x="560" y="508"/>
                    <a:pt x="577" y="469"/>
                    <a:pt x="577" y="434"/>
                  </a:cubicBezTo>
                  <a:lnTo>
                    <a:pt x="508" y="52"/>
                  </a:lnTo>
                  <a:cubicBezTo>
                    <a:pt x="508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2"/>
            <p:cNvSpPr/>
            <p:nvPr/>
          </p:nvSpPr>
          <p:spPr>
            <a:xfrm>
              <a:off x="4402270" y="2947478"/>
              <a:ext cx="23906" cy="23209"/>
            </a:xfrm>
            <a:custGeom>
              <a:avLst/>
              <a:gdLst/>
              <a:ahLst/>
              <a:cxnLst/>
              <a:rect l="l" t="t" r="r" b="b"/>
              <a:pathLst>
                <a:path w="583" h="566" extrusionOk="0">
                  <a:moveTo>
                    <a:pt x="457" y="1"/>
                  </a:moveTo>
                  <a:cubicBezTo>
                    <a:pt x="450" y="1"/>
                    <a:pt x="442" y="2"/>
                    <a:pt x="435" y="6"/>
                  </a:cubicBezTo>
                  <a:lnTo>
                    <a:pt x="57" y="58"/>
                  </a:lnTo>
                  <a:cubicBezTo>
                    <a:pt x="23" y="79"/>
                    <a:pt x="1" y="97"/>
                    <a:pt x="1" y="132"/>
                  </a:cubicBezTo>
                  <a:lnTo>
                    <a:pt x="75" y="513"/>
                  </a:lnTo>
                  <a:cubicBezTo>
                    <a:pt x="75" y="548"/>
                    <a:pt x="109" y="565"/>
                    <a:pt x="148" y="565"/>
                  </a:cubicBezTo>
                  <a:lnTo>
                    <a:pt x="526" y="513"/>
                  </a:lnTo>
                  <a:cubicBezTo>
                    <a:pt x="565" y="492"/>
                    <a:pt x="582" y="474"/>
                    <a:pt x="582" y="440"/>
                  </a:cubicBezTo>
                  <a:lnTo>
                    <a:pt x="509" y="40"/>
                  </a:lnTo>
                  <a:cubicBezTo>
                    <a:pt x="509" y="26"/>
                    <a:pt x="486" y="1"/>
                    <a:pt x="457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2"/>
            <p:cNvSpPr/>
            <p:nvPr/>
          </p:nvSpPr>
          <p:spPr>
            <a:xfrm>
              <a:off x="4569893" y="2920292"/>
              <a:ext cx="23701" cy="23004"/>
            </a:xfrm>
            <a:custGeom>
              <a:avLst/>
              <a:gdLst/>
              <a:ahLst/>
              <a:cxnLst/>
              <a:rect l="l" t="t" r="r" b="b"/>
              <a:pathLst>
                <a:path w="578" h="561" extrusionOk="0">
                  <a:moveTo>
                    <a:pt x="434" y="1"/>
                  </a:moveTo>
                  <a:lnTo>
                    <a:pt x="57" y="53"/>
                  </a:lnTo>
                  <a:cubicBezTo>
                    <a:pt x="17" y="70"/>
                    <a:pt x="0" y="92"/>
                    <a:pt x="0" y="126"/>
                  </a:cubicBezTo>
                  <a:lnTo>
                    <a:pt x="57" y="504"/>
                  </a:lnTo>
                  <a:cubicBezTo>
                    <a:pt x="74" y="543"/>
                    <a:pt x="91" y="560"/>
                    <a:pt x="126" y="560"/>
                  </a:cubicBezTo>
                  <a:lnTo>
                    <a:pt x="525" y="504"/>
                  </a:lnTo>
                  <a:cubicBezTo>
                    <a:pt x="542" y="486"/>
                    <a:pt x="577" y="469"/>
                    <a:pt x="560" y="434"/>
                  </a:cubicBezTo>
                  <a:lnTo>
                    <a:pt x="508" y="53"/>
                  </a:lnTo>
                  <a:cubicBezTo>
                    <a:pt x="490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4598882" y="2915126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1"/>
                  </a:moveTo>
                  <a:lnTo>
                    <a:pt x="52" y="70"/>
                  </a:lnTo>
                  <a:cubicBezTo>
                    <a:pt x="18" y="70"/>
                    <a:pt x="0" y="109"/>
                    <a:pt x="0" y="144"/>
                  </a:cubicBezTo>
                  <a:lnTo>
                    <a:pt x="52" y="521"/>
                  </a:lnTo>
                  <a:cubicBezTo>
                    <a:pt x="70" y="560"/>
                    <a:pt x="87" y="578"/>
                    <a:pt x="126" y="578"/>
                  </a:cubicBezTo>
                  <a:lnTo>
                    <a:pt x="521" y="504"/>
                  </a:lnTo>
                  <a:cubicBezTo>
                    <a:pt x="543" y="504"/>
                    <a:pt x="577" y="469"/>
                    <a:pt x="560" y="452"/>
                  </a:cubicBezTo>
                  <a:lnTo>
                    <a:pt x="504" y="53"/>
                  </a:lnTo>
                  <a:cubicBezTo>
                    <a:pt x="486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2"/>
            <p:cNvSpPr/>
            <p:nvPr/>
          </p:nvSpPr>
          <p:spPr>
            <a:xfrm>
              <a:off x="4627708" y="2910698"/>
              <a:ext cx="23701" cy="23168"/>
            </a:xfrm>
            <a:custGeom>
              <a:avLst/>
              <a:gdLst/>
              <a:ahLst/>
              <a:cxnLst/>
              <a:rect l="l" t="t" r="r" b="b"/>
              <a:pathLst>
                <a:path w="578" h="565" extrusionOk="0">
                  <a:moveTo>
                    <a:pt x="434" y="0"/>
                  </a:moveTo>
                  <a:lnTo>
                    <a:pt x="57" y="70"/>
                  </a:lnTo>
                  <a:cubicBezTo>
                    <a:pt x="18" y="70"/>
                    <a:pt x="0" y="109"/>
                    <a:pt x="0" y="126"/>
                  </a:cubicBezTo>
                  <a:lnTo>
                    <a:pt x="57" y="521"/>
                  </a:lnTo>
                  <a:cubicBezTo>
                    <a:pt x="71" y="538"/>
                    <a:pt x="85" y="565"/>
                    <a:pt x="108" y="565"/>
                  </a:cubicBezTo>
                  <a:cubicBezTo>
                    <a:pt x="114" y="565"/>
                    <a:pt x="120" y="563"/>
                    <a:pt x="126" y="560"/>
                  </a:cubicBezTo>
                  <a:lnTo>
                    <a:pt x="525" y="504"/>
                  </a:lnTo>
                  <a:cubicBezTo>
                    <a:pt x="543" y="504"/>
                    <a:pt x="577" y="469"/>
                    <a:pt x="560" y="434"/>
                  </a:cubicBezTo>
                  <a:lnTo>
                    <a:pt x="508" y="52"/>
                  </a:lnTo>
                  <a:cubicBezTo>
                    <a:pt x="491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2"/>
            <p:cNvSpPr/>
            <p:nvPr/>
          </p:nvSpPr>
          <p:spPr>
            <a:xfrm>
              <a:off x="4685523" y="2900898"/>
              <a:ext cx="23701" cy="23865"/>
            </a:xfrm>
            <a:custGeom>
              <a:avLst/>
              <a:gdLst/>
              <a:ahLst/>
              <a:cxnLst/>
              <a:rect l="l" t="t" r="r" b="b"/>
              <a:pathLst>
                <a:path w="578" h="582" extrusionOk="0">
                  <a:moveTo>
                    <a:pt x="434" y="1"/>
                  </a:moveTo>
                  <a:lnTo>
                    <a:pt x="57" y="74"/>
                  </a:lnTo>
                  <a:cubicBezTo>
                    <a:pt x="18" y="74"/>
                    <a:pt x="0" y="109"/>
                    <a:pt x="0" y="148"/>
                  </a:cubicBezTo>
                  <a:lnTo>
                    <a:pt x="35" y="326"/>
                  </a:lnTo>
                  <a:lnTo>
                    <a:pt x="57" y="526"/>
                  </a:lnTo>
                  <a:cubicBezTo>
                    <a:pt x="74" y="565"/>
                    <a:pt x="91" y="582"/>
                    <a:pt x="126" y="582"/>
                  </a:cubicBezTo>
                  <a:lnTo>
                    <a:pt x="525" y="508"/>
                  </a:lnTo>
                  <a:cubicBezTo>
                    <a:pt x="543" y="508"/>
                    <a:pt x="577" y="474"/>
                    <a:pt x="560" y="434"/>
                  </a:cubicBezTo>
                  <a:lnTo>
                    <a:pt x="543" y="257"/>
                  </a:lnTo>
                  <a:lnTo>
                    <a:pt x="508" y="57"/>
                  </a:lnTo>
                  <a:cubicBezTo>
                    <a:pt x="508" y="22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4715948" y="2906966"/>
              <a:ext cx="22266" cy="12835"/>
            </a:xfrm>
            <a:custGeom>
              <a:avLst/>
              <a:gdLst/>
              <a:ahLst/>
              <a:cxnLst/>
              <a:rect l="l" t="t" r="r" b="b"/>
              <a:pathLst>
                <a:path w="543" h="313" extrusionOk="0">
                  <a:moveTo>
                    <a:pt x="434" y="0"/>
                  </a:moveTo>
                  <a:lnTo>
                    <a:pt x="52" y="52"/>
                  </a:lnTo>
                  <a:cubicBezTo>
                    <a:pt x="18" y="70"/>
                    <a:pt x="0" y="91"/>
                    <a:pt x="0" y="126"/>
                  </a:cubicBezTo>
                  <a:lnTo>
                    <a:pt x="35" y="269"/>
                  </a:lnTo>
                  <a:cubicBezTo>
                    <a:pt x="35" y="283"/>
                    <a:pt x="47" y="313"/>
                    <a:pt x="73" y="313"/>
                  </a:cubicBezTo>
                  <a:cubicBezTo>
                    <a:pt x="78" y="313"/>
                    <a:pt x="85" y="311"/>
                    <a:pt x="91" y="308"/>
                  </a:cubicBezTo>
                  <a:lnTo>
                    <a:pt x="486" y="252"/>
                  </a:lnTo>
                  <a:cubicBezTo>
                    <a:pt x="508" y="234"/>
                    <a:pt x="543" y="217"/>
                    <a:pt x="525" y="178"/>
                  </a:cubicBezTo>
                  <a:lnTo>
                    <a:pt x="508" y="52"/>
                  </a:lnTo>
                  <a:cubicBezTo>
                    <a:pt x="508" y="17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4658133" y="2916356"/>
              <a:ext cx="22266" cy="12876"/>
            </a:xfrm>
            <a:custGeom>
              <a:avLst/>
              <a:gdLst/>
              <a:ahLst/>
              <a:cxnLst/>
              <a:rect l="l" t="t" r="r" b="b"/>
              <a:pathLst>
                <a:path w="543" h="314" extrusionOk="0">
                  <a:moveTo>
                    <a:pt x="454" y="1"/>
                  </a:moveTo>
                  <a:cubicBezTo>
                    <a:pt x="447" y="1"/>
                    <a:pt x="441" y="2"/>
                    <a:pt x="434" y="5"/>
                  </a:cubicBezTo>
                  <a:lnTo>
                    <a:pt x="52" y="57"/>
                  </a:lnTo>
                  <a:cubicBezTo>
                    <a:pt x="18" y="57"/>
                    <a:pt x="0" y="97"/>
                    <a:pt x="0" y="131"/>
                  </a:cubicBezTo>
                  <a:lnTo>
                    <a:pt x="18" y="257"/>
                  </a:lnTo>
                  <a:cubicBezTo>
                    <a:pt x="35" y="296"/>
                    <a:pt x="52" y="313"/>
                    <a:pt x="91" y="313"/>
                  </a:cubicBezTo>
                  <a:lnTo>
                    <a:pt x="486" y="257"/>
                  </a:lnTo>
                  <a:cubicBezTo>
                    <a:pt x="508" y="240"/>
                    <a:pt x="543" y="222"/>
                    <a:pt x="525" y="188"/>
                  </a:cubicBezTo>
                  <a:lnTo>
                    <a:pt x="508" y="40"/>
                  </a:lnTo>
                  <a:cubicBezTo>
                    <a:pt x="508" y="26"/>
                    <a:pt x="482" y="1"/>
                    <a:pt x="45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2"/>
            <p:cNvSpPr/>
            <p:nvPr/>
          </p:nvSpPr>
          <p:spPr>
            <a:xfrm>
              <a:off x="4355689" y="2925459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34" y="0"/>
                  </a:moveTo>
                  <a:lnTo>
                    <a:pt x="52" y="74"/>
                  </a:lnTo>
                  <a:cubicBezTo>
                    <a:pt x="18" y="74"/>
                    <a:pt x="0" y="109"/>
                    <a:pt x="0" y="126"/>
                  </a:cubicBezTo>
                  <a:lnTo>
                    <a:pt x="74" y="525"/>
                  </a:lnTo>
                  <a:cubicBezTo>
                    <a:pt x="74" y="551"/>
                    <a:pt x="93" y="567"/>
                    <a:pt x="109" y="567"/>
                  </a:cubicBezTo>
                  <a:cubicBezTo>
                    <a:pt x="115" y="567"/>
                    <a:pt x="121" y="565"/>
                    <a:pt x="126" y="560"/>
                  </a:cubicBezTo>
                  <a:lnTo>
                    <a:pt x="525" y="508"/>
                  </a:lnTo>
                  <a:cubicBezTo>
                    <a:pt x="543" y="508"/>
                    <a:pt x="577" y="469"/>
                    <a:pt x="560" y="434"/>
                  </a:cubicBezTo>
                  <a:lnTo>
                    <a:pt x="508" y="52"/>
                  </a:lnTo>
                  <a:cubicBezTo>
                    <a:pt x="508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2"/>
            <p:cNvSpPr/>
            <p:nvPr/>
          </p:nvSpPr>
          <p:spPr>
            <a:xfrm>
              <a:off x="4384515" y="2920989"/>
              <a:ext cx="23865" cy="23004"/>
            </a:xfrm>
            <a:custGeom>
              <a:avLst/>
              <a:gdLst/>
              <a:ahLst/>
              <a:cxnLst/>
              <a:rect l="l" t="t" r="r" b="b"/>
              <a:pathLst>
                <a:path w="582" h="561" extrusionOk="0">
                  <a:moveTo>
                    <a:pt x="434" y="1"/>
                  </a:moveTo>
                  <a:lnTo>
                    <a:pt x="57" y="53"/>
                  </a:lnTo>
                  <a:cubicBezTo>
                    <a:pt x="22" y="75"/>
                    <a:pt x="0" y="92"/>
                    <a:pt x="0" y="127"/>
                  </a:cubicBezTo>
                  <a:lnTo>
                    <a:pt x="74" y="509"/>
                  </a:lnTo>
                  <a:cubicBezTo>
                    <a:pt x="74" y="543"/>
                    <a:pt x="109" y="561"/>
                    <a:pt x="130" y="561"/>
                  </a:cubicBezTo>
                  <a:lnTo>
                    <a:pt x="525" y="509"/>
                  </a:lnTo>
                  <a:cubicBezTo>
                    <a:pt x="542" y="487"/>
                    <a:pt x="581" y="469"/>
                    <a:pt x="564" y="435"/>
                  </a:cubicBezTo>
                  <a:lnTo>
                    <a:pt x="508" y="36"/>
                  </a:lnTo>
                  <a:cubicBezTo>
                    <a:pt x="508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2"/>
            <p:cNvSpPr/>
            <p:nvPr/>
          </p:nvSpPr>
          <p:spPr>
            <a:xfrm>
              <a:off x="4413505" y="2915864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0"/>
                  </a:moveTo>
                  <a:lnTo>
                    <a:pt x="52" y="69"/>
                  </a:lnTo>
                  <a:cubicBezTo>
                    <a:pt x="18" y="69"/>
                    <a:pt x="0" y="109"/>
                    <a:pt x="0" y="143"/>
                  </a:cubicBezTo>
                  <a:lnTo>
                    <a:pt x="74" y="525"/>
                  </a:lnTo>
                  <a:cubicBezTo>
                    <a:pt x="74" y="560"/>
                    <a:pt x="91" y="577"/>
                    <a:pt x="126" y="577"/>
                  </a:cubicBezTo>
                  <a:lnTo>
                    <a:pt x="525" y="503"/>
                  </a:lnTo>
                  <a:cubicBezTo>
                    <a:pt x="543" y="503"/>
                    <a:pt x="577" y="469"/>
                    <a:pt x="560" y="451"/>
                  </a:cubicBezTo>
                  <a:lnTo>
                    <a:pt x="508" y="52"/>
                  </a:lnTo>
                  <a:cubicBezTo>
                    <a:pt x="508" y="17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4442330" y="2911395"/>
              <a:ext cx="23865" cy="23209"/>
            </a:xfrm>
            <a:custGeom>
              <a:avLst/>
              <a:gdLst/>
              <a:ahLst/>
              <a:cxnLst/>
              <a:rect l="l" t="t" r="r" b="b"/>
              <a:pathLst>
                <a:path w="582" h="566" extrusionOk="0">
                  <a:moveTo>
                    <a:pt x="434" y="1"/>
                  </a:moveTo>
                  <a:lnTo>
                    <a:pt x="57" y="70"/>
                  </a:lnTo>
                  <a:cubicBezTo>
                    <a:pt x="22" y="70"/>
                    <a:pt x="0" y="109"/>
                    <a:pt x="0" y="126"/>
                  </a:cubicBezTo>
                  <a:lnTo>
                    <a:pt x="74" y="526"/>
                  </a:lnTo>
                  <a:cubicBezTo>
                    <a:pt x="74" y="540"/>
                    <a:pt x="85" y="565"/>
                    <a:pt x="110" y="565"/>
                  </a:cubicBezTo>
                  <a:cubicBezTo>
                    <a:pt x="116" y="565"/>
                    <a:pt x="123" y="564"/>
                    <a:pt x="130" y="560"/>
                  </a:cubicBezTo>
                  <a:lnTo>
                    <a:pt x="525" y="504"/>
                  </a:lnTo>
                  <a:cubicBezTo>
                    <a:pt x="543" y="504"/>
                    <a:pt x="582" y="469"/>
                    <a:pt x="564" y="434"/>
                  </a:cubicBezTo>
                  <a:lnTo>
                    <a:pt x="508" y="53"/>
                  </a:lnTo>
                  <a:cubicBezTo>
                    <a:pt x="508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2"/>
            <p:cNvSpPr/>
            <p:nvPr/>
          </p:nvSpPr>
          <p:spPr>
            <a:xfrm>
              <a:off x="4471320" y="2906761"/>
              <a:ext cx="23701" cy="23168"/>
            </a:xfrm>
            <a:custGeom>
              <a:avLst/>
              <a:gdLst/>
              <a:ahLst/>
              <a:cxnLst/>
              <a:rect l="l" t="t" r="r" b="b"/>
              <a:pathLst>
                <a:path w="578" h="565" extrusionOk="0">
                  <a:moveTo>
                    <a:pt x="454" y="0"/>
                  </a:moveTo>
                  <a:cubicBezTo>
                    <a:pt x="448" y="0"/>
                    <a:pt x="441" y="2"/>
                    <a:pt x="434" y="5"/>
                  </a:cubicBezTo>
                  <a:lnTo>
                    <a:pt x="53" y="57"/>
                  </a:lnTo>
                  <a:cubicBezTo>
                    <a:pt x="18" y="57"/>
                    <a:pt x="0" y="96"/>
                    <a:pt x="0" y="131"/>
                  </a:cubicBezTo>
                  <a:lnTo>
                    <a:pt x="74" y="508"/>
                  </a:lnTo>
                  <a:cubicBezTo>
                    <a:pt x="74" y="547"/>
                    <a:pt x="92" y="565"/>
                    <a:pt x="126" y="565"/>
                  </a:cubicBezTo>
                  <a:lnTo>
                    <a:pt x="525" y="491"/>
                  </a:lnTo>
                  <a:cubicBezTo>
                    <a:pt x="543" y="491"/>
                    <a:pt x="578" y="474"/>
                    <a:pt x="560" y="439"/>
                  </a:cubicBezTo>
                  <a:lnTo>
                    <a:pt x="508" y="40"/>
                  </a:lnTo>
                  <a:cubicBezTo>
                    <a:pt x="508" y="26"/>
                    <a:pt x="483" y="0"/>
                    <a:pt x="45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2"/>
            <p:cNvSpPr/>
            <p:nvPr/>
          </p:nvSpPr>
          <p:spPr>
            <a:xfrm>
              <a:off x="4500145" y="2901800"/>
              <a:ext cx="23865" cy="23701"/>
            </a:xfrm>
            <a:custGeom>
              <a:avLst/>
              <a:gdLst/>
              <a:ahLst/>
              <a:cxnLst/>
              <a:rect l="l" t="t" r="r" b="b"/>
              <a:pathLst>
                <a:path w="582" h="578" extrusionOk="0">
                  <a:moveTo>
                    <a:pt x="434" y="0"/>
                  </a:moveTo>
                  <a:lnTo>
                    <a:pt x="57" y="70"/>
                  </a:lnTo>
                  <a:cubicBezTo>
                    <a:pt x="22" y="70"/>
                    <a:pt x="0" y="109"/>
                    <a:pt x="0" y="143"/>
                  </a:cubicBezTo>
                  <a:lnTo>
                    <a:pt x="57" y="521"/>
                  </a:lnTo>
                  <a:cubicBezTo>
                    <a:pt x="74" y="560"/>
                    <a:pt x="91" y="577"/>
                    <a:pt x="130" y="577"/>
                  </a:cubicBezTo>
                  <a:lnTo>
                    <a:pt x="525" y="504"/>
                  </a:lnTo>
                  <a:cubicBezTo>
                    <a:pt x="543" y="504"/>
                    <a:pt x="582" y="469"/>
                    <a:pt x="564" y="434"/>
                  </a:cubicBezTo>
                  <a:lnTo>
                    <a:pt x="508" y="52"/>
                  </a:lnTo>
                  <a:cubicBezTo>
                    <a:pt x="508" y="18"/>
                    <a:pt x="473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2"/>
            <p:cNvSpPr/>
            <p:nvPr/>
          </p:nvSpPr>
          <p:spPr>
            <a:xfrm>
              <a:off x="4529135" y="2897330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34" y="1"/>
                  </a:moveTo>
                  <a:lnTo>
                    <a:pt x="53" y="53"/>
                  </a:lnTo>
                  <a:cubicBezTo>
                    <a:pt x="18" y="70"/>
                    <a:pt x="1" y="88"/>
                    <a:pt x="1" y="127"/>
                  </a:cubicBezTo>
                  <a:lnTo>
                    <a:pt x="53" y="521"/>
                  </a:lnTo>
                  <a:cubicBezTo>
                    <a:pt x="70" y="539"/>
                    <a:pt x="85" y="565"/>
                    <a:pt x="108" y="565"/>
                  </a:cubicBezTo>
                  <a:cubicBezTo>
                    <a:pt x="114" y="565"/>
                    <a:pt x="120" y="564"/>
                    <a:pt x="126" y="561"/>
                  </a:cubicBezTo>
                  <a:lnTo>
                    <a:pt x="526" y="504"/>
                  </a:lnTo>
                  <a:cubicBezTo>
                    <a:pt x="543" y="487"/>
                    <a:pt x="578" y="469"/>
                    <a:pt x="560" y="435"/>
                  </a:cubicBezTo>
                  <a:lnTo>
                    <a:pt x="508" y="53"/>
                  </a:lnTo>
                  <a:cubicBezTo>
                    <a:pt x="487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2"/>
            <p:cNvSpPr/>
            <p:nvPr/>
          </p:nvSpPr>
          <p:spPr>
            <a:xfrm>
              <a:off x="4557961" y="2892533"/>
              <a:ext cx="23865" cy="23373"/>
            </a:xfrm>
            <a:custGeom>
              <a:avLst/>
              <a:gdLst/>
              <a:ahLst/>
              <a:cxnLst/>
              <a:rect l="l" t="t" r="r" b="b"/>
              <a:pathLst>
                <a:path w="582" h="570" extrusionOk="0">
                  <a:moveTo>
                    <a:pt x="462" y="1"/>
                  </a:moveTo>
                  <a:cubicBezTo>
                    <a:pt x="454" y="1"/>
                    <a:pt x="445" y="3"/>
                    <a:pt x="434" y="9"/>
                  </a:cubicBezTo>
                  <a:lnTo>
                    <a:pt x="57" y="61"/>
                  </a:lnTo>
                  <a:cubicBezTo>
                    <a:pt x="22" y="61"/>
                    <a:pt x="0" y="96"/>
                    <a:pt x="0" y="135"/>
                  </a:cubicBezTo>
                  <a:lnTo>
                    <a:pt x="57" y="513"/>
                  </a:lnTo>
                  <a:cubicBezTo>
                    <a:pt x="74" y="552"/>
                    <a:pt x="92" y="569"/>
                    <a:pt x="131" y="569"/>
                  </a:cubicBezTo>
                  <a:lnTo>
                    <a:pt x="525" y="495"/>
                  </a:lnTo>
                  <a:cubicBezTo>
                    <a:pt x="543" y="495"/>
                    <a:pt x="582" y="461"/>
                    <a:pt x="564" y="443"/>
                  </a:cubicBezTo>
                  <a:lnTo>
                    <a:pt x="508" y="44"/>
                  </a:lnTo>
                  <a:cubicBezTo>
                    <a:pt x="496" y="19"/>
                    <a:pt x="483" y="1"/>
                    <a:pt x="46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2"/>
            <p:cNvSpPr/>
            <p:nvPr/>
          </p:nvSpPr>
          <p:spPr>
            <a:xfrm>
              <a:off x="4586950" y="2887572"/>
              <a:ext cx="23701" cy="23865"/>
            </a:xfrm>
            <a:custGeom>
              <a:avLst/>
              <a:gdLst/>
              <a:ahLst/>
              <a:cxnLst/>
              <a:rect l="l" t="t" r="r" b="b"/>
              <a:pathLst>
                <a:path w="578" h="582" extrusionOk="0">
                  <a:moveTo>
                    <a:pt x="435" y="0"/>
                  </a:moveTo>
                  <a:lnTo>
                    <a:pt x="53" y="74"/>
                  </a:lnTo>
                  <a:cubicBezTo>
                    <a:pt x="18" y="74"/>
                    <a:pt x="1" y="109"/>
                    <a:pt x="1" y="130"/>
                  </a:cubicBezTo>
                  <a:lnTo>
                    <a:pt x="53" y="525"/>
                  </a:lnTo>
                  <a:cubicBezTo>
                    <a:pt x="74" y="564"/>
                    <a:pt x="92" y="582"/>
                    <a:pt x="126" y="582"/>
                  </a:cubicBezTo>
                  <a:lnTo>
                    <a:pt x="526" y="508"/>
                  </a:lnTo>
                  <a:cubicBezTo>
                    <a:pt x="543" y="508"/>
                    <a:pt x="578" y="473"/>
                    <a:pt x="560" y="434"/>
                  </a:cubicBezTo>
                  <a:lnTo>
                    <a:pt x="508" y="57"/>
                  </a:lnTo>
                  <a:cubicBezTo>
                    <a:pt x="487" y="22"/>
                    <a:pt x="469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2"/>
            <p:cNvSpPr/>
            <p:nvPr/>
          </p:nvSpPr>
          <p:spPr>
            <a:xfrm>
              <a:off x="4615776" y="2883102"/>
              <a:ext cx="23865" cy="23168"/>
            </a:xfrm>
            <a:custGeom>
              <a:avLst/>
              <a:gdLst/>
              <a:ahLst/>
              <a:cxnLst/>
              <a:rect l="l" t="t" r="r" b="b"/>
              <a:pathLst>
                <a:path w="582" h="565" extrusionOk="0">
                  <a:moveTo>
                    <a:pt x="434" y="1"/>
                  </a:moveTo>
                  <a:lnTo>
                    <a:pt x="57" y="57"/>
                  </a:lnTo>
                  <a:cubicBezTo>
                    <a:pt x="22" y="74"/>
                    <a:pt x="1" y="92"/>
                    <a:pt x="1" y="131"/>
                  </a:cubicBezTo>
                  <a:lnTo>
                    <a:pt x="57" y="508"/>
                  </a:lnTo>
                  <a:cubicBezTo>
                    <a:pt x="74" y="543"/>
                    <a:pt x="92" y="565"/>
                    <a:pt x="131" y="565"/>
                  </a:cubicBezTo>
                  <a:lnTo>
                    <a:pt x="526" y="508"/>
                  </a:lnTo>
                  <a:cubicBezTo>
                    <a:pt x="543" y="491"/>
                    <a:pt x="582" y="474"/>
                    <a:pt x="565" y="435"/>
                  </a:cubicBezTo>
                  <a:lnTo>
                    <a:pt x="508" y="40"/>
                  </a:lnTo>
                  <a:cubicBezTo>
                    <a:pt x="491" y="22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2"/>
            <p:cNvSpPr/>
            <p:nvPr/>
          </p:nvSpPr>
          <p:spPr>
            <a:xfrm>
              <a:off x="4644765" y="2877936"/>
              <a:ext cx="23701" cy="23906"/>
            </a:xfrm>
            <a:custGeom>
              <a:avLst/>
              <a:gdLst/>
              <a:ahLst/>
              <a:cxnLst/>
              <a:rect l="l" t="t" r="r" b="b"/>
              <a:pathLst>
                <a:path w="578" h="583" extrusionOk="0">
                  <a:moveTo>
                    <a:pt x="435" y="1"/>
                  </a:moveTo>
                  <a:lnTo>
                    <a:pt x="53" y="75"/>
                  </a:lnTo>
                  <a:cubicBezTo>
                    <a:pt x="18" y="75"/>
                    <a:pt x="1" y="109"/>
                    <a:pt x="1" y="148"/>
                  </a:cubicBezTo>
                  <a:lnTo>
                    <a:pt x="53" y="526"/>
                  </a:lnTo>
                  <a:cubicBezTo>
                    <a:pt x="75" y="561"/>
                    <a:pt x="92" y="582"/>
                    <a:pt x="127" y="582"/>
                  </a:cubicBezTo>
                  <a:lnTo>
                    <a:pt x="526" y="509"/>
                  </a:lnTo>
                  <a:cubicBezTo>
                    <a:pt x="543" y="509"/>
                    <a:pt x="578" y="474"/>
                    <a:pt x="560" y="452"/>
                  </a:cubicBezTo>
                  <a:lnTo>
                    <a:pt x="508" y="57"/>
                  </a:lnTo>
                  <a:cubicBezTo>
                    <a:pt x="487" y="18"/>
                    <a:pt x="469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2"/>
            <p:cNvSpPr/>
            <p:nvPr/>
          </p:nvSpPr>
          <p:spPr>
            <a:xfrm>
              <a:off x="4363152" y="2894829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54" y="1"/>
                  </a:moveTo>
                  <a:cubicBezTo>
                    <a:pt x="448" y="1"/>
                    <a:pt x="441" y="2"/>
                    <a:pt x="434" y="5"/>
                  </a:cubicBezTo>
                  <a:lnTo>
                    <a:pt x="53" y="62"/>
                  </a:lnTo>
                  <a:cubicBezTo>
                    <a:pt x="18" y="62"/>
                    <a:pt x="0" y="97"/>
                    <a:pt x="0" y="131"/>
                  </a:cubicBezTo>
                  <a:lnTo>
                    <a:pt x="70" y="513"/>
                  </a:lnTo>
                  <a:cubicBezTo>
                    <a:pt x="70" y="548"/>
                    <a:pt x="109" y="565"/>
                    <a:pt x="126" y="565"/>
                  </a:cubicBezTo>
                  <a:lnTo>
                    <a:pt x="521" y="496"/>
                  </a:lnTo>
                  <a:cubicBezTo>
                    <a:pt x="560" y="496"/>
                    <a:pt x="578" y="457"/>
                    <a:pt x="578" y="439"/>
                  </a:cubicBezTo>
                  <a:lnTo>
                    <a:pt x="504" y="40"/>
                  </a:lnTo>
                  <a:cubicBezTo>
                    <a:pt x="504" y="26"/>
                    <a:pt x="481" y="1"/>
                    <a:pt x="45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2"/>
            <p:cNvSpPr/>
            <p:nvPr/>
          </p:nvSpPr>
          <p:spPr>
            <a:xfrm>
              <a:off x="4391240" y="2889868"/>
              <a:ext cx="23742" cy="23701"/>
            </a:xfrm>
            <a:custGeom>
              <a:avLst/>
              <a:gdLst/>
              <a:ahLst/>
              <a:cxnLst/>
              <a:rect l="l" t="t" r="r" b="b"/>
              <a:pathLst>
                <a:path w="579" h="578" extrusionOk="0">
                  <a:moveTo>
                    <a:pt x="452" y="1"/>
                  </a:moveTo>
                  <a:lnTo>
                    <a:pt x="53" y="74"/>
                  </a:lnTo>
                  <a:cubicBezTo>
                    <a:pt x="36" y="74"/>
                    <a:pt x="1" y="109"/>
                    <a:pt x="18" y="144"/>
                  </a:cubicBezTo>
                  <a:lnTo>
                    <a:pt x="75" y="526"/>
                  </a:lnTo>
                  <a:cubicBezTo>
                    <a:pt x="75" y="560"/>
                    <a:pt x="109" y="578"/>
                    <a:pt x="144" y="578"/>
                  </a:cubicBezTo>
                  <a:lnTo>
                    <a:pt x="526" y="508"/>
                  </a:lnTo>
                  <a:cubicBezTo>
                    <a:pt x="561" y="508"/>
                    <a:pt x="578" y="469"/>
                    <a:pt x="578" y="434"/>
                  </a:cubicBezTo>
                  <a:lnTo>
                    <a:pt x="509" y="53"/>
                  </a:lnTo>
                  <a:cubicBezTo>
                    <a:pt x="509" y="18"/>
                    <a:pt x="470" y="1"/>
                    <a:pt x="45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2"/>
            <p:cNvSpPr/>
            <p:nvPr/>
          </p:nvSpPr>
          <p:spPr>
            <a:xfrm>
              <a:off x="4420065" y="2885439"/>
              <a:ext cx="23906" cy="23168"/>
            </a:xfrm>
            <a:custGeom>
              <a:avLst/>
              <a:gdLst/>
              <a:ahLst/>
              <a:cxnLst/>
              <a:rect l="l" t="t" r="r" b="b"/>
              <a:pathLst>
                <a:path w="583" h="565" extrusionOk="0">
                  <a:moveTo>
                    <a:pt x="435" y="0"/>
                  </a:moveTo>
                  <a:lnTo>
                    <a:pt x="57" y="74"/>
                  </a:lnTo>
                  <a:cubicBezTo>
                    <a:pt x="23" y="74"/>
                    <a:pt x="1" y="109"/>
                    <a:pt x="1" y="126"/>
                  </a:cubicBezTo>
                  <a:lnTo>
                    <a:pt x="75" y="525"/>
                  </a:lnTo>
                  <a:cubicBezTo>
                    <a:pt x="75" y="539"/>
                    <a:pt x="86" y="565"/>
                    <a:pt x="111" y="565"/>
                  </a:cubicBezTo>
                  <a:cubicBezTo>
                    <a:pt x="117" y="565"/>
                    <a:pt x="124" y="563"/>
                    <a:pt x="131" y="560"/>
                  </a:cubicBezTo>
                  <a:lnTo>
                    <a:pt x="526" y="508"/>
                  </a:lnTo>
                  <a:cubicBezTo>
                    <a:pt x="543" y="508"/>
                    <a:pt x="582" y="469"/>
                    <a:pt x="565" y="434"/>
                  </a:cubicBezTo>
                  <a:lnTo>
                    <a:pt x="509" y="52"/>
                  </a:lnTo>
                  <a:cubicBezTo>
                    <a:pt x="509" y="17"/>
                    <a:pt x="474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2"/>
            <p:cNvSpPr/>
            <p:nvPr/>
          </p:nvSpPr>
          <p:spPr>
            <a:xfrm>
              <a:off x="4448358" y="2880970"/>
              <a:ext cx="23701" cy="23004"/>
            </a:xfrm>
            <a:custGeom>
              <a:avLst/>
              <a:gdLst/>
              <a:ahLst/>
              <a:cxnLst/>
              <a:rect l="l" t="t" r="r" b="b"/>
              <a:pathLst>
                <a:path w="578" h="561" extrusionOk="0">
                  <a:moveTo>
                    <a:pt x="435" y="1"/>
                  </a:moveTo>
                  <a:lnTo>
                    <a:pt x="53" y="53"/>
                  </a:lnTo>
                  <a:cubicBezTo>
                    <a:pt x="18" y="74"/>
                    <a:pt x="1" y="92"/>
                    <a:pt x="1" y="126"/>
                  </a:cubicBezTo>
                  <a:lnTo>
                    <a:pt x="70" y="508"/>
                  </a:lnTo>
                  <a:cubicBezTo>
                    <a:pt x="70" y="543"/>
                    <a:pt x="109" y="560"/>
                    <a:pt x="144" y="560"/>
                  </a:cubicBezTo>
                  <a:lnTo>
                    <a:pt x="526" y="508"/>
                  </a:lnTo>
                  <a:cubicBezTo>
                    <a:pt x="560" y="487"/>
                    <a:pt x="578" y="469"/>
                    <a:pt x="578" y="435"/>
                  </a:cubicBezTo>
                  <a:lnTo>
                    <a:pt x="504" y="35"/>
                  </a:lnTo>
                  <a:cubicBezTo>
                    <a:pt x="504" y="18"/>
                    <a:pt x="469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2"/>
            <p:cNvSpPr/>
            <p:nvPr/>
          </p:nvSpPr>
          <p:spPr>
            <a:xfrm>
              <a:off x="4476486" y="2876255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79" y="0"/>
                  </a:moveTo>
                  <a:cubicBezTo>
                    <a:pt x="471" y="0"/>
                    <a:pt x="462" y="3"/>
                    <a:pt x="452" y="7"/>
                  </a:cubicBezTo>
                  <a:lnTo>
                    <a:pt x="57" y="59"/>
                  </a:lnTo>
                  <a:cubicBezTo>
                    <a:pt x="35" y="59"/>
                    <a:pt x="0" y="98"/>
                    <a:pt x="18" y="133"/>
                  </a:cubicBezTo>
                  <a:lnTo>
                    <a:pt x="74" y="515"/>
                  </a:lnTo>
                  <a:cubicBezTo>
                    <a:pt x="91" y="550"/>
                    <a:pt x="109" y="567"/>
                    <a:pt x="143" y="567"/>
                  </a:cubicBezTo>
                  <a:lnTo>
                    <a:pt x="525" y="493"/>
                  </a:lnTo>
                  <a:cubicBezTo>
                    <a:pt x="560" y="493"/>
                    <a:pt x="577" y="458"/>
                    <a:pt x="577" y="441"/>
                  </a:cubicBezTo>
                  <a:lnTo>
                    <a:pt x="525" y="42"/>
                  </a:lnTo>
                  <a:cubicBezTo>
                    <a:pt x="513" y="16"/>
                    <a:pt x="500" y="0"/>
                    <a:pt x="479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2"/>
            <p:cNvSpPr/>
            <p:nvPr/>
          </p:nvSpPr>
          <p:spPr>
            <a:xfrm>
              <a:off x="4505476" y="2871375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0"/>
                  </a:moveTo>
                  <a:lnTo>
                    <a:pt x="53" y="70"/>
                  </a:lnTo>
                  <a:cubicBezTo>
                    <a:pt x="18" y="70"/>
                    <a:pt x="0" y="109"/>
                    <a:pt x="0" y="126"/>
                  </a:cubicBezTo>
                  <a:lnTo>
                    <a:pt x="70" y="525"/>
                  </a:lnTo>
                  <a:cubicBezTo>
                    <a:pt x="70" y="560"/>
                    <a:pt x="109" y="577"/>
                    <a:pt x="126" y="577"/>
                  </a:cubicBezTo>
                  <a:lnTo>
                    <a:pt x="521" y="504"/>
                  </a:lnTo>
                  <a:cubicBezTo>
                    <a:pt x="543" y="504"/>
                    <a:pt x="578" y="469"/>
                    <a:pt x="560" y="434"/>
                  </a:cubicBezTo>
                  <a:lnTo>
                    <a:pt x="504" y="52"/>
                  </a:lnTo>
                  <a:cubicBezTo>
                    <a:pt x="504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2"/>
            <p:cNvSpPr/>
            <p:nvPr/>
          </p:nvSpPr>
          <p:spPr>
            <a:xfrm>
              <a:off x="4533604" y="2866906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51" y="1"/>
                  </a:moveTo>
                  <a:lnTo>
                    <a:pt x="52" y="70"/>
                  </a:lnTo>
                  <a:cubicBezTo>
                    <a:pt x="17" y="70"/>
                    <a:pt x="0" y="92"/>
                    <a:pt x="0" y="127"/>
                  </a:cubicBezTo>
                  <a:lnTo>
                    <a:pt x="74" y="526"/>
                  </a:lnTo>
                  <a:cubicBezTo>
                    <a:pt x="74" y="540"/>
                    <a:pt x="97" y="565"/>
                    <a:pt x="124" y="565"/>
                  </a:cubicBezTo>
                  <a:cubicBezTo>
                    <a:pt x="130" y="565"/>
                    <a:pt x="137" y="564"/>
                    <a:pt x="143" y="561"/>
                  </a:cubicBezTo>
                  <a:lnTo>
                    <a:pt x="525" y="504"/>
                  </a:lnTo>
                  <a:cubicBezTo>
                    <a:pt x="560" y="504"/>
                    <a:pt x="577" y="469"/>
                    <a:pt x="577" y="435"/>
                  </a:cubicBezTo>
                  <a:lnTo>
                    <a:pt x="508" y="53"/>
                  </a:lnTo>
                  <a:cubicBezTo>
                    <a:pt x="508" y="18"/>
                    <a:pt x="469" y="1"/>
                    <a:pt x="451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2"/>
            <p:cNvSpPr/>
            <p:nvPr/>
          </p:nvSpPr>
          <p:spPr>
            <a:xfrm>
              <a:off x="4562389" y="2862272"/>
              <a:ext cx="23168" cy="23209"/>
            </a:xfrm>
            <a:custGeom>
              <a:avLst/>
              <a:gdLst/>
              <a:ahLst/>
              <a:cxnLst/>
              <a:rect l="l" t="t" r="r" b="b"/>
              <a:pathLst>
                <a:path w="565" h="566" extrusionOk="0">
                  <a:moveTo>
                    <a:pt x="455" y="1"/>
                  </a:moveTo>
                  <a:cubicBezTo>
                    <a:pt x="449" y="1"/>
                    <a:pt x="442" y="2"/>
                    <a:pt x="435" y="5"/>
                  </a:cubicBezTo>
                  <a:lnTo>
                    <a:pt x="40" y="57"/>
                  </a:lnTo>
                  <a:cubicBezTo>
                    <a:pt x="23" y="75"/>
                    <a:pt x="1" y="97"/>
                    <a:pt x="1" y="131"/>
                  </a:cubicBezTo>
                  <a:lnTo>
                    <a:pt x="57" y="509"/>
                  </a:lnTo>
                  <a:cubicBezTo>
                    <a:pt x="75" y="548"/>
                    <a:pt x="92" y="565"/>
                    <a:pt x="131" y="565"/>
                  </a:cubicBezTo>
                  <a:lnTo>
                    <a:pt x="509" y="509"/>
                  </a:lnTo>
                  <a:cubicBezTo>
                    <a:pt x="543" y="491"/>
                    <a:pt x="565" y="474"/>
                    <a:pt x="565" y="439"/>
                  </a:cubicBezTo>
                  <a:lnTo>
                    <a:pt x="509" y="40"/>
                  </a:lnTo>
                  <a:cubicBezTo>
                    <a:pt x="495" y="26"/>
                    <a:pt x="480" y="1"/>
                    <a:pt x="45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2"/>
            <p:cNvSpPr/>
            <p:nvPr/>
          </p:nvSpPr>
          <p:spPr>
            <a:xfrm>
              <a:off x="4590681" y="2857311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5" y="1"/>
                  </a:moveTo>
                  <a:lnTo>
                    <a:pt x="53" y="70"/>
                  </a:lnTo>
                  <a:cubicBezTo>
                    <a:pt x="18" y="70"/>
                    <a:pt x="1" y="109"/>
                    <a:pt x="1" y="144"/>
                  </a:cubicBezTo>
                  <a:lnTo>
                    <a:pt x="70" y="521"/>
                  </a:lnTo>
                  <a:cubicBezTo>
                    <a:pt x="70" y="560"/>
                    <a:pt x="109" y="578"/>
                    <a:pt x="127" y="578"/>
                  </a:cubicBezTo>
                  <a:lnTo>
                    <a:pt x="526" y="504"/>
                  </a:lnTo>
                  <a:cubicBezTo>
                    <a:pt x="560" y="504"/>
                    <a:pt x="578" y="469"/>
                    <a:pt x="560" y="452"/>
                  </a:cubicBezTo>
                  <a:lnTo>
                    <a:pt x="504" y="53"/>
                  </a:lnTo>
                  <a:cubicBezTo>
                    <a:pt x="504" y="18"/>
                    <a:pt x="469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2"/>
            <p:cNvSpPr/>
            <p:nvPr/>
          </p:nvSpPr>
          <p:spPr>
            <a:xfrm>
              <a:off x="4618810" y="2852882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52" y="0"/>
                  </a:moveTo>
                  <a:lnTo>
                    <a:pt x="57" y="70"/>
                  </a:lnTo>
                  <a:cubicBezTo>
                    <a:pt x="18" y="70"/>
                    <a:pt x="0" y="109"/>
                    <a:pt x="18" y="126"/>
                  </a:cubicBezTo>
                  <a:lnTo>
                    <a:pt x="74" y="521"/>
                  </a:lnTo>
                  <a:cubicBezTo>
                    <a:pt x="74" y="550"/>
                    <a:pt x="93" y="567"/>
                    <a:pt x="117" y="567"/>
                  </a:cubicBezTo>
                  <a:cubicBezTo>
                    <a:pt x="125" y="567"/>
                    <a:pt x="134" y="564"/>
                    <a:pt x="143" y="560"/>
                  </a:cubicBezTo>
                  <a:lnTo>
                    <a:pt x="525" y="503"/>
                  </a:lnTo>
                  <a:cubicBezTo>
                    <a:pt x="560" y="503"/>
                    <a:pt x="577" y="469"/>
                    <a:pt x="577" y="434"/>
                  </a:cubicBezTo>
                  <a:lnTo>
                    <a:pt x="508" y="52"/>
                  </a:lnTo>
                  <a:cubicBezTo>
                    <a:pt x="508" y="17"/>
                    <a:pt x="469" y="0"/>
                    <a:pt x="452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2"/>
            <p:cNvSpPr/>
            <p:nvPr/>
          </p:nvSpPr>
          <p:spPr>
            <a:xfrm>
              <a:off x="4647800" y="2848413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34" y="1"/>
                  </a:moveTo>
                  <a:lnTo>
                    <a:pt x="53" y="53"/>
                  </a:lnTo>
                  <a:cubicBezTo>
                    <a:pt x="18" y="70"/>
                    <a:pt x="1" y="87"/>
                    <a:pt x="1" y="126"/>
                  </a:cubicBezTo>
                  <a:lnTo>
                    <a:pt x="53" y="521"/>
                  </a:lnTo>
                  <a:cubicBezTo>
                    <a:pt x="67" y="539"/>
                    <a:pt x="81" y="565"/>
                    <a:pt x="106" y="565"/>
                  </a:cubicBezTo>
                  <a:cubicBezTo>
                    <a:pt x="112" y="565"/>
                    <a:pt x="119" y="564"/>
                    <a:pt x="126" y="560"/>
                  </a:cubicBezTo>
                  <a:lnTo>
                    <a:pt x="521" y="504"/>
                  </a:lnTo>
                  <a:cubicBezTo>
                    <a:pt x="543" y="487"/>
                    <a:pt x="578" y="469"/>
                    <a:pt x="560" y="435"/>
                  </a:cubicBezTo>
                  <a:lnTo>
                    <a:pt x="504" y="53"/>
                  </a:lnTo>
                  <a:cubicBezTo>
                    <a:pt x="486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2"/>
            <p:cNvSpPr/>
            <p:nvPr/>
          </p:nvSpPr>
          <p:spPr>
            <a:xfrm>
              <a:off x="4675928" y="2843698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56" y="1"/>
                  </a:moveTo>
                  <a:cubicBezTo>
                    <a:pt x="449" y="1"/>
                    <a:pt x="441" y="3"/>
                    <a:pt x="434" y="7"/>
                  </a:cubicBezTo>
                  <a:lnTo>
                    <a:pt x="52" y="59"/>
                  </a:lnTo>
                  <a:cubicBezTo>
                    <a:pt x="17" y="59"/>
                    <a:pt x="0" y="94"/>
                    <a:pt x="0" y="133"/>
                  </a:cubicBezTo>
                  <a:lnTo>
                    <a:pt x="74" y="510"/>
                  </a:lnTo>
                  <a:cubicBezTo>
                    <a:pt x="74" y="550"/>
                    <a:pt x="109" y="567"/>
                    <a:pt x="143" y="567"/>
                  </a:cubicBezTo>
                  <a:lnTo>
                    <a:pt x="525" y="493"/>
                  </a:lnTo>
                  <a:cubicBezTo>
                    <a:pt x="560" y="493"/>
                    <a:pt x="577" y="458"/>
                    <a:pt x="577" y="441"/>
                  </a:cubicBezTo>
                  <a:lnTo>
                    <a:pt x="508" y="42"/>
                  </a:lnTo>
                  <a:cubicBezTo>
                    <a:pt x="508" y="28"/>
                    <a:pt x="483" y="1"/>
                    <a:pt x="456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2"/>
            <p:cNvSpPr/>
            <p:nvPr/>
          </p:nvSpPr>
          <p:spPr>
            <a:xfrm>
              <a:off x="4341625" y="2868792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61" y="0"/>
                  </a:moveTo>
                  <a:cubicBezTo>
                    <a:pt x="453" y="0"/>
                    <a:pt x="443" y="2"/>
                    <a:pt x="434" y="7"/>
                  </a:cubicBezTo>
                  <a:lnTo>
                    <a:pt x="53" y="63"/>
                  </a:lnTo>
                  <a:cubicBezTo>
                    <a:pt x="18" y="63"/>
                    <a:pt x="0" y="98"/>
                    <a:pt x="0" y="133"/>
                  </a:cubicBezTo>
                  <a:lnTo>
                    <a:pt x="70" y="515"/>
                  </a:lnTo>
                  <a:cubicBezTo>
                    <a:pt x="70" y="549"/>
                    <a:pt x="109" y="567"/>
                    <a:pt x="126" y="567"/>
                  </a:cubicBezTo>
                  <a:lnTo>
                    <a:pt x="525" y="497"/>
                  </a:lnTo>
                  <a:cubicBezTo>
                    <a:pt x="560" y="497"/>
                    <a:pt x="578" y="458"/>
                    <a:pt x="560" y="441"/>
                  </a:cubicBezTo>
                  <a:lnTo>
                    <a:pt x="504" y="46"/>
                  </a:lnTo>
                  <a:cubicBezTo>
                    <a:pt x="504" y="17"/>
                    <a:pt x="485" y="0"/>
                    <a:pt x="461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2"/>
            <p:cNvSpPr/>
            <p:nvPr/>
          </p:nvSpPr>
          <p:spPr>
            <a:xfrm>
              <a:off x="4369713" y="2863912"/>
              <a:ext cx="23742" cy="23701"/>
            </a:xfrm>
            <a:custGeom>
              <a:avLst/>
              <a:gdLst/>
              <a:ahLst/>
              <a:cxnLst/>
              <a:rect l="l" t="t" r="r" b="b"/>
              <a:pathLst>
                <a:path w="579" h="578" extrusionOk="0">
                  <a:moveTo>
                    <a:pt x="435" y="0"/>
                  </a:moveTo>
                  <a:lnTo>
                    <a:pt x="57" y="74"/>
                  </a:lnTo>
                  <a:cubicBezTo>
                    <a:pt x="18" y="74"/>
                    <a:pt x="1" y="109"/>
                    <a:pt x="1" y="143"/>
                  </a:cubicBezTo>
                  <a:lnTo>
                    <a:pt x="75" y="525"/>
                  </a:lnTo>
                  <a:cubicBezTo>
                    <a:pt x="75" y="560"/>
                    <a:pt x="109" y="577"/>
                    <a:pt x="127" y="577"/>
                  </a:cubicBezTo>
                  <a:lnTo>
                    <a:pt x="526" y="508"/>
                  </a:lnTo>
                  <a:cubicBezTo>
                    <a:pt x="561" y="508"/>
                    <a:pt x="578" y="469"/>
                    <a:pt x="578" y="434"/>
                  </a:cubicBezTo>
                  <a:lnTo>
                    <a:pt x="509" y="57"/>
                  </a:lnTo>
                  <a:cubicBezTo>
                    <a:pt x="509" y="17"/>
                    <a:pt x="470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2"/>
            <p:cNvSpPr/>
            <p:nvPr/>
          </p:nvSpPr>
          <p:spPr>
            <a:xfrm>
              <a:off x="4397841" y="2859443"/>
              <a:ext cx="23865" cy="23209"/>
            </a:xfrm>
            <a:custGeom>
              <a:avLst/>
              <a:gdLst/>
              <a:ahLst/>
              <a:cxnLst/>
              <a:rect l="l" t="t" r="r" b="b"/>
              <a:pathLst>
                <a:path w="582" h="566" extrusionOk="0">
                  <a:moveTo>
                    <a:pt x="434" y="1"/>
                  </a:moveTo>
                  <a:lnTo>
                    <a:pt x="57" y="74"/>
                  </a:lnTo>
                  <a:cubicBezTo>
                    <a:pt x="22" y="74"/>
                    <a:pt x="1" y="109"/>
                    <a:pt x="1" y="126"/>
                  </a:cubicBezTo>
                  <a:lnTo>
                    <a:pt x="74" y="526"/>
                  </a:lnTo>
                  <a:cubicBezTo>
                    <a:pt x="74" y="540"/>
                    <a:pt x="97" y="565"/>
                    <a:pt x="126" y="565"/>
                  </a:cubicBezTo>
                  <a:cubicBezTo>
                    <a:pt x="133" y="565"/>
                    <a:pt x="141" y="564"/>
                    <a:pt x="148" y="560"/>
                  </a:cubicBezTo>
                  <a:lnTo>
                    <a:pt x="526" y="508"/>
                  </a:lnTo>
                  <a:cubicBezTo>
                    <a:pt x="565" y="508"/>
                    <a:pt x="582" y="469"/>
                    <a:pt x="582" y="435"/>
                  </a:cubicBezTo>
                  <a:lnTo>
                    <a:pt x="508" y="57"/>
                  </a:lnTo>
                  <a:cubicBezTo>
                    <a:pt x="508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4426134" y="2855015"/>
              <a:ext cx="23701" cy="22963"/>
            </a:xfrm>
            <a:custGeom>
              <a:avLst/>
              <a:gdLst/>
              <a:ahLst/>
              <a:cxnLst/>
              <a:rect l="l" t="t" r="r" b="b"/>
              <a:pathLst>
                <a:path w="578" h="560" extrusionOk="0">
                  <a:moveTo>
                    <a:pt x="452" y="0"/>
                  </a:moveTo>
                  <a:lnTo>
                    <a:pt x="52" y="57"/>
                  </a:lnTo>
                  <a:cubicBezTo>
                    <a:pt x="18" y="74"/>
                    <a:pt x="0" y="91"/>
                    <a:pt x="0" y="126"/>
                  </a:cubicBezTo>
                  <a:lnTo>
                    <a:pt x="70" y="508"/>
                  </a:lnTo>
                  <a:cubicBezTo>
                    <a:pt x="70" y="543"/>
                    <a:pt x="109" y="560"/>
                    <a:pt x="144" y="560"/>
                  </a:cubicBezTo>
                  <a:lnTo>
                    <a:pt x="525" y="508"/>
                  </a:lnTo>
                  <a:cubicBezTo>
                    <a:pt x="560" y="490"/>
                    <a:pt x="577" y="469"/>
                    <a:pt x="577" y="434"/>
                  </a:cubicBezTo>
                  <a:lnTo>
                    <a:pt x="504" y="57"/>
                  </a:lnTo>
                  <a:cubicBezTo>
                    <a:pt x="504" y="18"/>
                    <a:pt x="469" y="0"/>
                    <a:pt x="452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2"/>
            <p:cNvSpPr/>
            <p:nvPr/>
          </p:nvSpPr>
          <p:spPr>
            <a:xfrm>
              <a:off x="4454221" y="2850340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64" y="1"/>
                  </a:moveTo>
                  <a:cubicBezTo>
                    <a:pt x="460" y="1"/>
                    <a:pt x="455" y="2"/>
                    <a:pt x="452" y="6"/>
                  </a:cubicBezTo>
                  <a:lnTo>
                    <a:pt x="57" y="62"/>
                  </a:lnTo>
                  <a:cubicBezTo>
                    <a:pt x="18" y="62"/>
                    <a:pt x="1" y="97"/>
                    <a:pt x="18" y="132"/>
                  </a:cubicBezTo>
                  <a:lnTo>
                    <a:pt x="75" y="513"/>
                  </a:lnTo>
                  <a:cubicBezTo>
                    <a:pt x="75" y="548"/>
                    <a:pt x="109" y="565"/>
                    <a:pt x="144" y="565"/>
                  </a:cubicBezTo>
                  <a:lnTo>
                    <a:pt x="526" y="496"/>
                  </a:lnTo>
                  <a:cubicBezTo>
                    <a:pt x="561" y="496"/>
                    <a:pt x="578" y="457"/>
                    <a:pt x="578" y="440"/>
                  </a:cubicBezTo>
                  <a:lnTo>
                    <a:pt x="509" y="40"/>
                  </a:lnTo>
                  <a:cubicBezTo>
                    <a:pt x="509" y="26"/>
                    <a:pt x="483" y="1"/>
                    <a:pt x="46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2"/>
            <p:cNvSpPr/>
            <p:nvPr/>
          </p:nvSpPr>
          <p:spPr>
            <a:xfrm>
              <a:off x="4482350" y="2845379"/>
              <a:ext cx="23865" cy="23701"/>
            </a:xfrm>
            <a:custGeom>
              <a:avLst/>
              <a:gdLst/>
              <a:ahLst/>
              <a:cxnLst/>
              <a:rect l="l" t="t" r="r" b="b"/>
              <a:pathLst>
                <a:path w="582" h="578" extrusionOk="0">
                  <a:moveTo>
                    <a:pt x="456" y="1"/>
                  </a:moveTo>
                  <a:lnTo>
                    <a:pt x="57" y="75"/>
                  </a:lnTo>
                  <a:cubicBezTo>
                    <a:pt x="39" y="75"/>
                    <a:pt x="0" y="109"/>
                    <a:pt x="22" y="144"/>
                  </a:cubicBezTo>
                  <a:lnTo>
                    <a:pt x="74" y="526"/>
                  </a:lnTo>
                  <a:cubicBezTo>
                    <a:pt x="74" y="561"/>
                    <a:pt x="109" y="578"/>
                    <a:pt x="148" y="578"/>
                  </a:cubicBezTo>
                  <a:lnTo>
                    <a:pt x="525" y="509"/>
                  </a:lnTo>
                  <a:cubicBezTo>
                    <a:pt x="564" y="509"/>
                    <a:pt x="582" y="469"/>
                    <a:pt x="582" y="435"/>
                  </a:cubicBezTo>
                  <a:lnTo>
                    <a:pt x="508" y="53"/>
                  </a:lnTo>
                  <a:cubicBezTo>
                    <a:pt x="508" y="18"/>
                    <a:pt x="473" y="1"/>
                    <a:pt x="456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4510642" y="2840950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52" y="0"/>
                  </a:moveTo>
                  <a:lnTo>
                    <a:pt x="52" y="74"/>
                  </a:lnTo>
                  <a:cubicBezTo>
                    <a:pt x="35" y="74"/>
                    <a:pt x="0" y="109"/>
                    <a:pt x="18" y="126"/>
                  </a:cubicBezTo>
                  <a:lnTo>
                    <a:pt x="70" y="525"/>
                  </a:lnTo>
                  <a:cubicBezTo>
                    <a:pt x="70" y="551"/>
                    <a:pt x="91" y="567"/>
                    <a:pt x="115" y="567"/>
                  </a:cubicBezTo>
                  <a:cubicBezTo>
                    <a:pt x="125" y="567"/>
                    <a:pt x="134" y="565"/>
                    <a:pt x="143" y="560"/>
                  </a:cubicBezTo>
                  <a:lnTo>
                    <a:pt x="525" y="508"/>
                  </a:lnTo>
                  <a:cubicBezTo>
                    <a:pt x="560" y="508"/>
                    <a:pt x="577" y="469"/>
                    <a:pt x="577" y="434"/>
                  </a:cubicBezTo>
                  <a:lnTo>
                    <a:pt x="525" y="52"/>
                  </a:lnTo>
                  <a:cubicBezTo>
                    <a:pt x="504" y="18"/>
                    <a:pt x="486" y="0"/>
                    <a:pt x="452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2"/>
            <p:cNvSpPr/>
            <p:nvPr/>
          </p:nvSpPr>
          <p:spPr>
            <a:xfrm>
              <a:off x="4539468" y="2836481"/>
              <a:ext cx="22963" cy="23209"/>
            </a:xfrm>
            <a:custGeom>
              <a:avLst/>
              <a:gdLst/>
              <a:ahLst/>
              <a:cxnLst/>
              <a:rect l="l" t="t" r="r" b="b"/>
              <a:pathLst>
                <a:path w="560" h="566" extrusionOk="0">
                  <a:moveTo>
                    <a:pt x="434" y="1"/>
                  </a:moveTo>
                  <a:lnTo>
                    <a:pt x="39" y="53"/>
                  </a:lnTo>
                  <a:cubicBezTo>
                    <a:pt x="18" y="75"/>
                    <a:pt x="0" y="92"/>
                    <a:pt x="0" y="127"/>
                  </a:cubicBezTo>
                  <a:lnTo>
                    <a:pt x="57" y="526"/>
                  </a:lnTo>
                  <a:cubicBezTo>
                    <a:pt x="71" y="540"/>
                    <a:pt x="85" y="565"/>
                    <a:pt x="108" y="565"/>
                  </a:cubicBezTo>
                  <a:cubicBezTo>
                    <a:pt x="113" y="565"/>
                    <a:pt x="119" y="564"/>
                    <a:pt x="126" y="561"/>
                  </a:cubicBezTo>
                  <a:lnTo>
                    <a:pt x="508" y="509"/>
                  </a:lnTo>
                  <a:cubicBezTo>
                    <a:pt x="543" y="487"/>
                    <a:pt x="560" y="470"/>
                    <a:pt x="560" y="435"/>
                  </a:cubicBezTo>
                  <a:lnTo>
                    <a:pt x="508" y="53"/>
                  </a:lnTo>
                  <a:cubicBezTo>
                    <a:pt x="490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2"/>
            <p:cNvSpPr/>
            <p:nvPr/>
          </p:nvSpPr>
          <p:spPr>
            <a:xfrm>
              <a:off x="4567760" y="2831848"/>
              <a:ext cx="22963" cy="23209"/>
            </a:xfrm>
            <a:custGeom>
              <a:avLst/>
              <a:gdLst/>
              <a:ahLst/>
              <a:cxnLst/>
              <a:rect l="l" t="t" r="r" b="b"/>
              <a:pathLst>
                <a:path w="560" h="566" extrusionOk="0">
                  <a:moveTo>
                    <a:pt x="452" y="1"/>
                  </a:moveTo>
                  <a:cubicBezTo>
                    <a:pt x="447" y="1"/>
                    <a:pt x="441" y="2"/>
                    <a:pt x="434" y="5"/>
                  </a:cubicBezTo>
                  <a:lnTo>
                    <a:pt x="52" y="58"/>
                  </a:lnTo>
                  <a:cubicBezTo>
                    <a:pt x="17" y="58"/>
                    <a:pt x="0" y="97"/>
                    <a:pt x="0" y="131"/>
                  </a:cubicBezTo>
                  <a:lnTo>
                    <a:pt x="52" y="513"/>
                  </a:lnTo>
                  <a:cubicBezTo>
                    <a:pt x="69" y="548"/>
                    <a:pt x="87" y="565"/>
                    <a:pt x="126" y="565"/>
                  </a:cubicBezTo>
                  <a:lnTo>
                    <a:pt x="521" y="513"/>
                  </a:lnTo>
                  <a:cubicBezTo>
                    <a:pt x="542" y="491"/>
                    <a:pt x="560" y="474"/>
                    <a:pt x="560" y="439"/>
                  </a:cubicBezTo>
                  <a:lnTo>
                    <a:pt x="503" y="40"/>
                  </a:lnTo>
                  <a:cubicBezTo>
                    <a:pt x="489" y="26"/>
                    <a:pt x="475" y="1"/>
                    <a:pt x="45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2"/>
            <p:cNvSpPr/>
            <p:nvPr/>
          </p:nvSpPr>
          <p:spPr>
            <a:xfrm>
              <a:off x="4595848" y="2826886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1"/>
                  </a:moveTo>
                  <a:lnTo>
                    <a:pt x="53" y="70"/>
                  </a:lnTo>
                  <a:cubicBezTo>
                    <a:pt x="18" y="70"/>
                    <a:pt x="1" y="109"/>
                    <a:pt x="1" y="144"/>
                  </a:cubicBezTo>
                  <a:lnTo>
                    <a:pt x="53" y="526"/>
                  </a:lnTo>
                  <a:cubicBezTo>
                    <a:pt x="74" y="560"/>
                    <a:pt x="92" y="578"/>
                    <a:pt x="126" y="578"/>
                  </a:cubicBezTo>
                  <a:lnTo>
                    <a:pt x="526" y="504"/>
                  </a:lnTo>
                  <a:cubicBezTo>
                    <a:pt x="543" y="504"/>
                    <a:pt x="578" y="469"/>
                    <a:pt x="560" y="452"/>
                  </a:cubicBezTo>
                  <a:lnTo>
                    <a:pt x="508" y="53"/>
                  </a:lnTo>
                  <a:cubicBezTo>
                    <a:pt x="487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4623976" y="2822458"/>
              <a:ext cx="23865" cy="23701"/>
            </a:xfrm>
            <a:custGeom>
              <a:avLst/>
              <a:gdLst/>
              <a:ahLst/>
              <a:cxnLst/>
              <a:rect l="l" t="t" r="r" b="b"/>
              <a:pathLst>
                <a:path w="582" h="578" extrusionOk="0">
                  <a:moveTo>
                    <a:pt x="434" y="0"/>
                  </a:moveTo>
                  <a:lnTo>
                    <a:pt x="57" y="70"/>
                  </a:lnTo>
                  <a:cubicBezTo>
                    <a:pt x="17" y="70"/>
                    <a:pt x="0" y="109"/>
                    <a:pt x="0" y="126"/>
                  </a:cubicBezTo>
                  <a:lnTo>
                    <a:pt x="74" y="525"/>
                  </a:lnTo>
                  <a:cubicBezTo>
                    <a:pt x="74" y="560"/>
                    <a:pt x="109" y="577"/>
                    <a:pt x="126" y="577"/>
                  </a:cubicBezTo>
                  <a:lnTo>
                    <a:pt x="525" y="503"/>
                  </a:lnTo>
                  <a:cubicBezTo>
                    <a:pt x="542" y="503"/>
                    <a:pt x="582" y="469"/>
                    <a:pt x="560" y="434"/>
                  </a:cubicBezTo>
                  <a:lnTo>
                    <a:pt x="508" y="52"/>
                  </a:lnTo>
                  <a:cubicBezTo>
                    <a:pt x="508" y="18"/>
                    <a:pt x="473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4652269" y="2817988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34" y="1"/>
                  </a:moveTo>
                  <a:lnTo>
                    <a:pt x="52" y="70"/>
                  </a:lnTo>
                  <a:cubicBezTo>
                    <a:pt x="17" y="70"/>
                    <a:pt x="0" y="92"/>
                    <a:pt x="0" y="127"/>
                  </a:cubicBezTo>
                  <a:lnTo>
                    <a:pt x="69" y="526"/>
                  </a:lnTo>
                  <a:cubicBezTo>
                    <a:pt x="69" y="540"/>
                    <a:pt x="95" y="565"/>
                    <a:pt x="114" y="565"/>
                  </a:cubicBezTo>
                  <a:cubicBezTo>
                    <a:pt x="118" y="565"/>
                    <a:pt x="123" y="564"/>
                    <a:pt x="126" y="560"/>
                  </a:cubicBezTo>
                  <a:lnTo>
                    <a:pt x="521" y="504"/>
                  </a:lnTo>
                  <a:cubicBezTo>
                    <a:pt x="560" y="504"/>
                    <a:pt x="577" y="469"/>
                    <a:pt x="560" y="435"/>
                  </a:cubicBezTo>
                  <a:lnTo>
                    <a:pt x="503" y="53"/>
                  </a:lnTo>
                  <a:cubicBezTo>
                    <a:pt x="503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4297136" y="2846527"/>
              <a:ext cx="23004" cy="23291"/>
            </a:xfrm>
            <a:custGeom>
              <a:avLst/>
              <a:gdLst/>
              <a:ahLst/>
              <a:cxnLst/>
              <a:rect l="l" t="t" r="r" b="b"/>
              <a:pathLst>
                <a:path w="561" h="568" extrusionOk="0">
                  <a:moveTo>
                    <a:pt x="459" y="1"/>
                  </a:moveTo>
                  <a:cubicBezTo>
                    <a:pt x="452" y="1"/>
                    <a:pt x="444" y="3"/>
                    <a:pt x="435" y="8"/>
                  </a:cubicBezTo>
                  <a:lnTo>
                    <a:pt x="53" y="64"/>
                  </a:lnTo>
                  <a:cubicBezTo>
                    <a:pt x="18" y="64"/>
                    <a:pt x="1" y="99"/>
                    <a:pt x="1" y="133"/>
                  </a:cubicBezTo>
                  <a:lnTo>
                    <a:pt x="53" y="515"/>
                  </a:lnTo>
                  <a:cubicBezTo>
                    <a:pt x="70" y="550"/>
                    <a:pt x="92" y="567"/>
                    <a:pt x="127" y="567"/>
                  </a:cubicBezTo>
                  <a:lnTo>
                    <a:pt x="504" y="498"/>
                  </a:lnTo>
                  <a:cubicBezTo>
                    <a:pt x="543" y="498"/>
                    <a:pt x="560" y="459"/>
                    <a:pt x="560" y="441"/>
                  </a:cubicBezTo>
                  <a:lnTo>
                    <a:pt x="504" y="47"/>
                  </a:lnTo>
                  <a:cubicBezTo>
                    <a:pt x="491" y="18"/>
                    <a:pt x="478" y="1"/>
                    <a:pt x="459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4325962" y="2841648"/>
              <a:ext cx="23004" cy="23291"/>
            </a:xfrm>
            <a:custGeom>
              <a:avLst/>
              <a:gdLst/>
              <a:ahLst/>
              <a:cxnLst/>
              <a:rect l="l" t="t" r="r" b="b"/>
              <a:pathLst>
                <a:path w="561" h="568" extrusionOk="0">
                  <a:moveTo>
                    <a:pt x="435" y="1"/>
                  </a:moveTo>
                  <a:lnTo>
                    <a:pt x="57" y="75"/>
                  </a:lnTo>
                  <a:cubicBezTo>
                    <a:pt x="18" y="75"/>
                    <a:pt x="1" y="109"/>
                    <a:pt x="1" y="127"/>
                  </a:cubicBezTo>
                  <a:lnTo>
                    <a:pt x="57" y="526"/>
                  </a:lnTo>
                  <a:cubicBezTo>
                    <a:pt x="70" y="551"/>
                    <a:pt x="82" y="567"/>
                    <a:pt x="102" y="567"/>
                  </a:cubicBezTo>
                  <a:cubicBezTo>
                    <a:pt x="109" y="567"/>
                    <a:pt x="117" y="565"/>
                    <a:pt x="126" y="560"/>
                  </a:cubicBezTo>
                  <a:lnTo>
                    <a:pt x="508" y="508"/>
                  </a:lnTo>
                  <a:cubicBezTo>
                    <a:pt x="543" y="508"/>
                    <a:pt x="560" y="469"/>
                    <a:pt x="560" y="435"/>
                  </a:cubicBezTo>
                  <a:lnTo>
                    <a:pt x="508" y="57"/>
                  </a:lnTo>
                  <a:cubicBezTo>
                    <a:pt x="491" y="18"/>
                    <a:pt x="474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4354951" y="2837014"/>
              <a:ext cx="23004" cy="23209"/>
            </a:xfrm>
            <a:custGeom>
              <a:avLst/>
              <a:gdLst/>
              <a:ahLst/>
              <a:cxnLst/>
              <a:rect l="l" t="t" r="r" b="b"/>
              <a:pathLst>
                <a:path w="561" h="566" extrusionOk="0">
                  <a:moveTo>
                    <a:pt x="453" y="1"/>
                  </a:moveTo>
                  <a:cubicBezTo>
                    <a:pt x="447" y="1"/>
                    <a:pt x="441" y="2"/>
                    <a:pt x="435" y="5"/>
                  </a:cubicBezTo>
                  <a:lnTo>
                    <a:pt x="53" y="62"/>
                  </a:lnTo>
                  <a:cubicBezTo>
                    <a:pt x="18" y="79"/>
                    <a:pt x="1" y="96"/>
                    <a:pt x="1" y="131"/>
                  </a:cubicBezTo>
                  <a:lnTo>
                    <a:pt x="53" y="513"/>
                  </a:lnTo>
                  <a:cubicBezTo>
                    <a:pt x="70" y="548"/>
                    <a:pt x="92" y="565"/>
                    <a:pt x="127" y="565"/>
                  </a:cubicBezTo>
                  <a:lnTo>
                    <a:pt x="526" y="513"/>
                  </a:lnTo>
                  <a:cubicBezTo>
                    <a:pt x="543" y="496"/>
                    <a:pt x="561" y="474"/>
                    <a:pt x="561" y="439"/>
                  </a:cubicBezTo>
                  <a:lnTo>
                    <a:pt x="504" y="40"/>
                  </a:lnTo>
                  <a:cubicBezTo>
                    <a:pt x="490" y="26"/>
                    <a:pt x="476" y="1"/>
                    <a:pt x="453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4383777" y="2832053"/>
              <a:ext cx="23004" cy="23701"/>
            </a:xfrm>
            <a:custGeom>
              <a:avLst/>
              <a:gdLst/>
              <a:ahLst/>
              <a:cxnLst/>
              <a:rect l="l" t="t" r="r" b="b"/>
              <a:pathLst>
                <a:path w="561" h="578" extrusionOk="0">
                  <a:moveTo>
                    <a:pt x="435" y="0"/>
                  </a:moveTo>
                  <a:lnTo>
                    <a:pt x="57" y="74"/>
                  </a:lnTo>
                  <a:cubicBezTo>
                    <a:pt x="18" y="74"/>
                    <a:pt x="1" y="109"/>
                    <a:pt x="1" y="144"/>
                  </a:cubicBezTo>
                  <a:lnTo>
                    <a:pt x="57" y="525"/>
                  </a:lnTo>
                  <a:cubicBezTo>
                    <a:pt x="75" y="560"/>
                    <a:pt x="92" y="578"/>
                    <a:pt x="127" y="578"/>
                  </a:cubicBezTo>
                  <a:lnTo>
                    <a:pt x="526" y="508"/>
                  </a:lnTo>
                  <a:cubicBezTo>
                    <a:pt x="543" y="508"/>
                    <a:pt x="560" y="469"/>
                    <a:pt x="560" y="434"/>
                  </a:cubicBezTo>
                  <a:lnTo>
                    <a:pt x="508" y="53"/>
                  </a:lnTo>
                  <a:cubicBezTo>
                    <a:pt x="491" y="18"/>
                    <a:pt x="474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4412766" y="2827624"/>
              <a:ext cx="23004" cy="23168"/>
            </a:xfrm>
            <a:custGeom>
              <a:avLst/>
              <a:gdLst/>
              <a:ahLst/>
              <a:cxnLst/>
              <a:rect l="l" t="t" r="r" b="b"/>
              <a:pathLst>
                <a:path w="561" h="565" extrusionOk="0">
                  <a:moveTo>
                    <a:pt x="435" y="0"/>
                  </a:moveTo>
                  <a:lnTo>
                    <a:pt x="53" y="74"/>
                  </a:lnTo>
                  <a:cubicBezTo>
                    <a:pt x="18" y="74"/>
                    <a:pt x="1" y="91"/>
                    <a:pt x="1" y="126"/>
                  </a:cubicBezTo>
                  <a:lnTo>
                    <a:pt x="53" y="525"/>
                  </a:lnTo>
                  <a:cubicBezTo>
                    <a:pt x="67" y="539"/>
                    <a:pt x="84" y="564"/>
                    <a:pt x="108" y="564"/>
                  </a:cubicBezTo>
                  <a:cubicBezTo>
                    <a:pt x="114" y="564"/>
                    <a:pt x="120" y="563"/>
                    <a:pt x="127" y="560"/>
                  </a:cubicBezTo>
                  <a:lnTo>
                    <a:pt x="526" y="508"/>
                  </a:lnTo>
                  <a:cubicBezTo>
                    <a:pt x="543" y="508"/>
                    <a:pt x="561" y="469"/>
                    <a:pt x="561" y="434"/>
                  </a:cubicBezTo>
                  <a:lnTo>
                    <a:pt x="504" y="52"/>
                  </a:lnTo>
                  <a:cubicBezTo>
                    <a:pt x="487" y="17"/>
                    <a:pt x="470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2"/>
            <p:cNvSpPr/>
            <p:nvPr/>
          </p:nvSpPr>
          <p:spPr>
            <a:xfrm>
              <a:off x="4441592" y="2822950"/>
              <a:ext cx="23906" cy="23209"/>
            </a:xfrm>
            <a:custGeom>
              <a:avLst/>
              <a:gdLst/>
              <a:ahLst/>
              <a:cxnLst/>
              <a:rect l="l" t="t" r="r" b="b"/>
              <a:pathLst>
                <a:path w="583" h="566" extrusionOk="0">
                  <a:moveTo>
                    <a:pt x="455" y="1"/>
                  </a:moveTo>
                  <a:cubicBezTo>
                    <a:pt x="449" y="1"/>
                    <a:pt x="442" y="2"/>
                    <a:pt x="435" y="6"/>
                  </a:cubicBezTo>
                  <a:lnTo>
                    <a:pt x="57" y="58"/>
                  </a:lnTo>
                  <a:cubicBezTo>
                    <a:pt x="18" y="58"/>
                    <a:pt x="1" y="97"/>
                    <a:pt x="1" y="131"/>
                  </a:cubicBezTo>
                  <a:lnTo>
                    <a:pt x="57" y="513"/>
                  </a:lnTo>
                  <a:cubicBezTo>
                    <a:pt x="75" y="548"/>
                    <a:pt x="92" y="565"/>
                    <a:pt x="127" y="565"/>
                  </a:cubicBezTo>
                  <a:lnTo>
                    <a:pt x="526" y="491"/>
                  </a:lnTo>
                  <a:cubicBezTo>
                    <a:pt x="543" y="491"/>
                    <a:pt x="582" y="457"/>
                    <a:pt x="561" y="439"/>
                  </a:cubicBezTo>
                  <a:lnTo>
                    <a:pt x="508" y="40"/>
                  </a:lnTo>
                  <a:cubicBezTo>
                    <a:pt x="494" y="26"/>
                    <a:pt x="480" y="1"/>
                    <a:pt x="45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2"/>
            <p:cNvSpPr/>
            <p:nvPr/>
          </p:nvSpPr>
          <p:spPr>
            <a:xfrm>
              <a:off x="4470623" y="2817988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1"/>
                  </a:moveTo>
                  <a:lnTo>
                    <a:pt x="52" y="70"/>
                  </a:lnTo>
                  <a:cubicBezTo>
                    <a:pt x="17" y="70"/>
                    <a:pt x="0" y="109"/>
                    <a:pt x="0" y="127"/>
                  </a:cubicBezTo>
                  <a:lnTo>
                    <a:pt x="52" y="526"/>
                  </a:lnTo>
                  <a:cubicBezTo>
                    <a:pt x="70" y="560"/>
                    <a:pt x="91" y="578"/>
                    <a:pt x="126" y="578"/>
                  </a:cubicBezTo>
                  <a:lnTo>
                    <a:pt x="525" y="504"/>
                  </a:lnTo>
                  <a:cubicBezTo>
                    <a:pt x="542" y="504"/>
                    <a:pt x="577" y="469"/>
                    <a:pt x="560" y="435"/>
                  </a:cubicBezTo>
                  <a:lnTo>
                    <a:pt x="503" y="53"/>
                  </a:lnTo>
                  <a:cubicBezTo>
                    <a:pt x="486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2"/>
            <p:cNvSpPr/>
            <p:nvPr/>
          </p:nvSpPr>
          <p:spPr>
            <a:xfrm>
              <a:off x="4499407" y="2813560"/>
              <a:ext cx="23906" cy="22963"/>
            </a:xfrm>
            <a:custGeom>
              <a:avLst/>
              <a:gdLst/>
              <a:ahLst/>
              <a:cxnLst/>
              <a:rect l="l" t="t" r="r" b="b"/>
              <a:pathLst>
                <a:path w="583" h="560" extrusionOk="0">
                  <a:moveTo>
                    <a:pt x="435" y="0"/>
                  </a:moveTo>
                  <a:lnTo>
                    <a:pt x="57" y="52"/>
                  </a:lnTo>
                  <a:cubicBezTo>
                    <a:pt x="18" y="70"/>
                    <a:pt x="1" y="91"/>
                    <a:pt x="1" y="126"/>
                  </a:cubicBezTo>
                  <a:lnTo>
                    <a:pt x="57" y="525"/>
                  </a:lnTo>
                  <a:cubicBezTo>
                    <a:pt x="75" y="543"/>
                    <a:pt x="92" y="560"/>
                    <a:pt x="127" y="560"/>
                  </a:cubicBezTo>
                  <a:lnTo>
                    <a:pt x="526" y="504"/>
                  </a:lnTo>
                  <a:cubicBezTo>
                    <a:pt x="543" y="486"/>
                    <a:pt x="582" y="469"/>
                    <a:pt x="561" y="434"/>
                  </a:cubicBezTo>
                  <a:lnTo>
                    <a:pt x="509" y="52"/>
                  </a:lnTo>
                  <a:cubicBezTo>
                    <a:pt x="491" y="18"/>
                    <a:pt x="474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2"/>
            <p:cNvSpPr/>
            <p:nvPr/>
          </p:nvSpPr>
          <p:spPr>
            <a:xfrm>
              <a:off x="4528438" y="2808394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0"/>
                  </a:moveTo>
                  <a:lnTo>
                    <a:pt x="52" y="70"/>
                  </a:lnTo>
                  <a:cubicBezTo>
                    <a:pt x="18" y="70"/>
                    <a:pt x="0" y="109"/>
                    <a:pt x="0" y="144"/>
                  </a:cubicBezTo>
                  <a:lnTo>
                    <a:pt x="52" y="521"/>
                  </a:lnTo>
                  <a:cubicBezTo>
                    <a:pt x="70" y="560"/>
                    <a:pt x="91" y="577"/>
                    <a:pt x="126" y="577"/>
                  </a:cubicBezTo>
                  <a:lnTo>
                    <a:pt x="525" y="504"/>
                  </a:lnTo>
                  <a:cubicBezTo>
                    <a:pt x="543" y="504"/>
                    <a:pt x="577" y="469"/>
                    <a:pt x="560" y="452"/>
                  </a:cubicBezTo>
                  <a:lnTo>
                    <a:pt x="504" y="52"/>
                  </a:lnTo>
                  <a:cubicBezTo>
                    <a:pt x="486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2"/>
            <p:cNvSpPr/>
            <p:nvPr/>
          </p:nvSpPr>
          <p:spPr>
            <a:xfrm>
              <a:off x="4557263" y="2803924"/>
              <a:ext cx="23865" cy="23291"/>
            </a:xfrm>
            <a:custGeom>
              <a:avLst/>
              <a:gdLst/>
              <a:ahLst/>
              <a:cxnLst/>
              <a:rect l="l" t="t" r="r" b="b"/>
              <a:pathLst>
                <a:path w="582" h="568" extrusionOk="0">
                  <a:moveTo>
                    <a:pt x="434" y="1"/>
                  </a:moveTo>
                  <a:lnTo>
                    <a:pt x="56" y="70"/>
                  </a:lnTo>
                  <a:cubicBezTo>
                    <a:pt x="17" y="70"/>
                    <a:pt x="0" y="109"/>
                    <a:pt x="0" y="127"/>
                  </a:cubicBezTo>
                  <a:lnTo>
                    <a:pt x="56" y="522"/>
                  </a:lnTo>
                  <a:cubicBezTo>
                    <a:pt x="69" y="550"/>
                    <a:pt x="82" y="567"/>
                    <a:pt x="102" y="567"/>
                  </a:cubicBezTo>
                  <a:cubicBezTo>
                    <a:pt x="109" y="567"/>
                    <a:pt x="117" y="565"/>
                    <a:pt x="126" y="561"/>
                  </a:cubicBezTo>
                  <a:lnTo>
                    <a:pt x="525" y="504"/>
                  </a:lnTo>
                  <a:cubicBezTo>
                    <a:pt x="542" y="504"/>
                    <a:pt x="581" y="470"/>
                    <a:pt x="560" y="435"/>
                  </a:cubicBezTo>
                  <a:lnTo>
                    <a:pt x="508" y="53"/>
                  </a:lnTo>
                  <a:cubicBezTo>
                    <a:pt x="490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2"/>
            <p:cNvSpPr/>
            <p:nvPr/>
          </p:nvSpPr>
          <p:spPr>
            <a:xfrm>
              <a:off x="4586253" y="2799250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54" y="0"/>
                  </a:moveTo>
                  <a:cubicBezTo>
                    <a:pt x="448" y="0"/>
                    <a:pt x="441" y="2"/>
                    <a:pt x="434" y="6"/>
                  </a:cubicBezTo>
                  <a:lnTo>
                    <a:pt x="52" y="59"/>
                  </a:lnTo>
                  <a:cubicBezTo>
                    <a:pt x="18" y="76"/>
                    <a:pt x="0" y="93"/>
                    <a:pt x="0" y="132"/>
                  </a:cubicBezTo>
                  <a:lnTo>
                    <a:pt x="52" y="510"/>
                  </a:lnTo>
                  <a:cubicBezTo>
                    <a:pt x="70" y="549"/>
                    <a:pt x="91" y="566"/>
                    <a:pt x="126" y="566"/>
                  </a:cubicBezTo>
                  <a:lnTo>
                    <a:pt x="525" y="510"/>
                  </a:lnTo>
                  <a:cubicBezTo>
                    <a:pt x="543" y="492"/>
                    <a:pt x="577" y="475"/>
                    <a:pt x="560" y="440"/>
                  </a:cubicBezTo>
                  <a:lnTo>
                    <a:pt x="504" y="41"/>
                  </a:lnTo>
                  <a:cubicBezTo>
                    <a:pt x="490" y="27"/>
                    <a:pt x="476" y="0"/>
                    <a:pt x="45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2"/>
            <p:cNvSpPr/>
            <p:nvPr/>
          </p:nvSpPr>
          <p:spPr>
            <a:xfrm>
              <a:off x="4615079" y="2794165"/>
              <a:ext cx="23865" cy="238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434" y="0"/>
                  </a:moveTo>
                  <a:lnTo>
                    <a:pt x="57" y="74"/>
                  </a:lnTo>
                  <a:cubicBezTo>
                    <a:pt x="18" y="74"/>
                    <a:pt x="0" y="109"/>
                    <a:pt x="0" y="148"/>
                  </a:cubicBezTo>
                  <a:lnTo>
                    <a:pt x="57" y="525"/>
                  </a:lnTo>
                  <a:cubicBezTo>
                    <a:pt x="74" y="564"/>
                    <a:pt x="91" y="582"/>
                    <a:pt x="126" y="582"/>
                  </a:cubicBezTo>
                  <a:lnTo>
                    <a:pt x="525" y="508"/>
                  </a:lnTo>
                  <a:cubicBezTo>
                    <a:pt x="543" y="508"/>
                    <a:pt x="582" y="473"/>
                    <a:pt x="560" y="434"/>
                  </a:cubicBezTo>
                  <a:lnTo>
                    <a:pt x="508" y="57"/>
                  </a:lnTo>
                  <a:cubicBezTo>
                    <a:pt x="508" y="22"/>
                    <a:pt x="473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2"/>
            <p:cNvSpPr/>
            <p:nvPr/>
          </p:nvSpPr>
          <p:spPr>
            <a:xfrm>
              <a:off x="4644068" y="2789696"/>
              <a:ext cx="23701" cy="23373"/>
            </a:xfrm>
            <a:custGeom>
              <a:avLst/>
              <a:gdLst/>
              <a:ahLst/>
              <a:cxnLst/>
              <a:rect l="l" t="t" r="r" b="b"/>
              <a:pathLst>
                <a:path w="578" h="570" extrusionOk="0">
                  <a:moveTo>
                    <a:pt x="434" y="1"/>
                  </a:moveTo>
                  <a:lnTo>
                    <a:pt x="52" y="57"/>
                  </a:lnTo>
                  <a:cubicBezTo>
                    <a:pt x="18" y="75"/>
                    <a:pt x="0" y="92"/>
                    <a:pt x="0" y="131"/>
                  </a:cubicBezTo>
                  <a:lnTo>
                    <a:pt x="70" y="526"/>
                  </a:lnTo>
                  <a:cubicBezTo>
                    <a:pt x="70" y="540"/>
                    <a:pt x="85" y="569"/>
                    <a:pt x="109" y="569"/>
                  </a:cubicBezTo>
                  <a:cubicBezTo>
                    <a:pt x="115" y="569"/>
                    <a:pt x="120" y="568"/>
                    <a:pt x="126" y="565"/>
                  </a:cubicBezTo>
                  <a:lnTo>
                    <a:pt x="525" y="508"/>
                  </a:lnTo>
                  <a:cubicBezTo>
                    <a:pt x="543" y="491"/>
                    <a:pt x="577" y="474"/>
                    <a:pt x="560" y="435"/>
                  </a:cubicBezTo>
                  <a:lnTo>
                    <a:pt x="504" y="57"/>
                  </a:lnTo>
                  <a:cubicBezTo>
                    <a:pt x="504" y="23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2"/>
            <p:cNvSpPr/>
            <p:nvPr/>
          </p:nvSpPr>
          <p:spPr>
            <a:xfrm>
              <a:off x="4431300" y="2924721"/>
              <a:ext cx="133471" cy="41497"/>
            </a:xfrm>
            <a:custGeom>
              <a:avLst/>
              <a:gdLst/>
              <a:ahLst/>
              <a:cxnLst/>
              <a:rect l="l" t="t" r="r" b="b"/>
              <a:pathLst>
                <a:path w="3255" h="1012" extrusionOk="0">
                  <a:moveTo>
                    <a:pt x="3111" y="1"/>
                  </a:moveTo>
                  <a:lnTo>
                    <a:pt x="52" y="504"/>
                  </a:lnTo>
                  <a:cubicBezTo>
                    <a:pt x="18" y="504"/>
                    <a:pt x="0" y="543"/>
                    <a:pt x="0" y="578"/>
                  </a:cubicBezTo>
                  <a:lnTo>
                    <a:pt x="74" y="960"/>
                  </a:lnTo>
                  <a:cubicBezTo>
                    <a:pt x="74" y="995"/>
                    <a:pt x="109" y="1012"/>
                    <a:pt x="143" y="1012"/>
                  </a:cubicBezTo>
                  <a:lnTo>
                    <a:pt x="3198" y="504"/>
                  </a:lnTo>
                  <a:cubicBezTo>
                    <a:pt x="3220" y="504"/>
                    <a:pt x="3254" y="470"/>
                    <a:pt x="3237" y="435"/>
                  </a:cubicBezTo>
                  <a:lnTo>
                    <a:pt x="3181" y="53"/>
                  </a:lnTo>
                  <a:cubicBezTo>
                    <a:pt x="3163" y="18"/>
                    <a:pt x="3146" y="1"/>
                    <a:pt x="3111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2"/>
            <p:cNvSpPr/>
            <p:nvPr/>
          </p:nvSpPr>
          <p:spPr>
            <a:xfrm>
              <a:off x="4311200" y="2930338"/>
              <a:ext cx="39365" cy="25751"/>
            </a:xfrm>
            <a:custGeom>
              <a:avLst/>
              <a:gdLst/>
              <a:ahLst/>
              <a:cxnLst/>
              <a:rect l="l" t="t" r="r" b="b"/>
              <a:pathLst>
                <a:path w="960" h="628" extrusionOk="0">
                  <a:moveTo>
                    <a:pt x="842" y="0"/>
                  </a:moveTo>
                  <a:cubicBezTo>
                    <a:pt x="832" y="0"/>
                    <a:pt x="822" y="3"/>
                    <a:pt x="812" y="7"/>
                  </a:cubicBezTo>
                  <a:lnTo>
                    <a:pt x="53" y="133"/>
                  </a:lnTo>
                  <a:cubicBezTo>
                    <a:pt x="18" y="133"/>
                    <a:pt x="1" y="150"/>
                    <a:pt x="1" y="189"/>
                  </a:cubicBezTo>
                  <a:lnTo>
                    <a:pt x="53" y="584"/>
                  </a:lnTo>
                  <a:cubicBezTo>
                    <a:pt x="70" y="602"/>
                    <a:pt x="85" y="628"/>
                    <a:pt x="108" y="628"/>
                  </a:cubicBezTo>
                  <a:cubicBezTo>
                    <a:pt x="114" y="628"/>
                    <a:pt x="120" y="627"/>
                    <a:pt x="126" y="623"/>
                  </a:cubicBezTo>
                  <a:lnTo>
                    <a:pt x="903" y="497"/>
                  </a:lnTo>
                  <a:cubicBezTo>
                    <a:pt x="920" y="497"/>
                    <a:pt x="959" y="458"/>
                    <a:pt x="942" y="441"/>
                  </a:cubicBezTo>
                  <a:lnTo>
                    <a:pt x="886" y="42"/>
                  </a:lnTo>
                  <a:cubicBezTo>
                    <a:pt x="886" y="16"/>
                    <a:pt x="867" y="0"/>
                    <a:pt x="842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2"/>
            <p:cNvSpPr/>
            <p:nvPr/>
          </p:nvSpPr>
          <p:spPr>
            <a:xfrm>
              <a:off x="4673591" y="2867644"/>
              <a:ext cx="59457" cy="29114"/>
            </a:xfrm>
            <a:custGeom>
              <a:avLst/>
              <a:gdLst/>
              <a:ahLst/>
              <a:cxnLst/>
              <a:rect l="l" t="t" r="r" b="b"/>
              <a:pathLst>
                <a:path w="1450" h="710" extrusionOk="0">
                  <a:moveTo>
                    <a:pt x="1324" y="0"/>
                  </a:moveTo>
                  <a:cubicBezTo>
                    <a:pt x="1016" y="52"/>
                    <a:pt x="348" y="161"/>
                    <a:pt x="57" y="217"/>
                  </a:cubicBezTo>
                  <a:cubicBezTo>
                    <a:pt x="22" y="217"/>
                    <a:pt x="1" y="252"/>
                    <a:pt x="1" y="269"/>
                  </a:cubicBezTo>
                  <a:lnTo>
                    <a:pt x="57" y="668"/>
                  </a:lnTo>
                  <a:cubicBezTo>
                    <a:pt x="71" y="682"/>
                    <a:pt x="85" y="710"/>
                    <a:pt x="109" y="710"/>
                  </a:cubicBezTo>
                  <a:cubicBezTo>
                    <a:pt x="116" y="710"/>
                    <a:pt x="123" y="708"/>
                    <a:pt x="131" y="703"/>
                  </a:cubicBezTo>
                  <a:cubicBezTo>
                    <a:pt x="417" y="668"/>
                    <a:pt x="1107" y="560"/>
                    <a:pt x="1393" y="508"/>
                  </a:cubicBezTo>
                  <a:cubicBezTo>
                    <a:pt x="1432" y="508"/>
                    <a:pt x="1450" y="469"/>
                    <a:pt x="1450" y="434"/>
                  </a:cubicBezTo>
                  <a:lnTo>
                    <a:pt x="1376" y="52"/>
                  </a:lnTo>
                  <a:cubicBezTo>
                    <a:pt x="1376" y="18"/>
                    <a:pt x="1359" y="0"/>
                    <a:pt x="1324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2"/>
            <p:cNvSpPr/>
            <p:nvPr/>
          </p:nvSpPr>
          <p:spPr>
            <a:xfrm>
              <a:off x="4306034" y="2899463"/>
              <a:ext cx="52691" cy="27719"/>
            </a:xfrm>
            <a:custGeom>
              <a:avLst/>
              <a:gdLst/>
              <a:ahLst/>
              <a:cxnLst/>
              <a:rect l="l" t="t" r="r" b="b"/>
              <a:pathLst>
                <a:path w="1285" h="676" extrusionOk="0">
                  <a:moveTo>
                    <a:pt x="1137" y="1"/>
                  </a:moveTo>
                  <a:cubicBezTo>
                    <a:pt x="795" y="57"/>
                    <a:pt x="378" y="127"/>
                    <a:pt x="53" y="183"/>
                  </a:cubicBezTo>
                  <a:cubicBezTo>
                    <a:pt x="18" y="183"/>
                    <a:pt x="1" y="218"/>
                    <a:pt x="18" y="235"/>
                  </a:cubicBezTo>
                  <a:lnTo>
                    <a:pt x="70" y="634"/>
                  </a:lnTo>
                  <a:cubicBezTo>
                    <a:pt x="70" y="660"/>
                    <a:pt x="91" y="676"/>
                    <a:pt x="116" y="676"/>
                  </a:cubicBezTo>
                  <a:cubicBezTo>
                    <a:pt x="125" y="676"/>
                    <a:pt x="135" y="674"/>
                    <a:pt x="144" y="669"/>
                  </a:cubicBezTo>
                  <a:cubicBezTo>
                    <a:pt x="543" y="617"/>
                    <a:pt x="812" y="561"/>
                    <a:pt x="1229" y="509"/>
                  </a:cubicBezTo>
                  <a:cubicBezTo>
                    <a:pt x="1246" y="491"/>
                    <a:pt x="1285" y="469"/>
                    <a:pt x="1263" y="435"/>
                  </a:cubicBezTo>
                  <a:lnTo>
                    <a:pt x="1211" y="57"/>
                  </a:lnTo>
                  <a:cubicBezTo>
                    <a:pt x="1194" y="18"/>
                    <a:pt x="1176" y="1"/>
                    <a:pt x="1137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2"/>
            <p:cNvSpPr/>
            <p:nvPr/>
          </p:nvSpPr>
          <p:spPr>
            <a:xfrm>
              <a:off x="4301605" y="2873302"/>
              <a:ext cx="35592" cy="25505"/>
            </a:xfrm>
            <a:custGeom>
              <a:avLst/>
              <a:gdLst/>
              <a:ahLst/>
              <a:cxnLst/>
              <a:rect l="l" t="t" r="r" b="b"/>
              <a:pathLst>
                <a:path w="868" h="622" extrusionOk="0">
                  <a:moveTo>
                    <a:pt x="742" y="1"/>
                  </a:moveTo>
                  <a:cubicBezTo>
                    <a:pt x="735" y="1"/>
                    <a:pt x="728" y="2"/>
                    <a:pt x="720" y="5"/>
                  </a:cubicBezTo>
                  <a:lnTo>
                    <a:pt x="52" y="114"/>
                  </a:lnTo>
                  <a:cubicBezTo>
                    <a:pt x="18" y="114"/>
                    <a:pt x="0" y="153"/>
                    <a:pt x="0" y="188"/>
                  </a:cubicBezTo>
                  <a:lnTo>
                    <a:pt x="70" y="565"/>
                  </a:lnTo>
                  <a:cubicBezTo>
                    <a:pt x="70" y="604"/>
                    <a:pt x="109" y="622"/>
                    <a:pt x="126" y="622"/>
                  </a:cubicBezTo>
                  <a:lnTo>
                    <a:pt x="812" y="513"/>
                  </a:lnTo>
                  <a:cubicBezTo>
                    <a:pt x="829" y="496"/>
                    <a:pt x="868" y="478"/>
                    <a:pt x="851" y="439"/>
                  </a:cubicBezTo>
                  <a:lnTo>
                    <a:pt x="794" y="44"/>
                  </a:lnTo>
                  <a:cubicBezTo>
                    <a:pt x="794" y="27"/>
                    <a:pt x="771" y="1"/>
                    <a:pt x="742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2"/>
            <p:cNvSpPr/>
            <p:nvPr/>
          </p:nvSpPr>
          <p:spPr>
            <a:xfrm>
              <a:off x="4680357" y="2809829"/>
              <a:ext cx="48263" cy="52691"/>
            </a:xfrm>
            <a:custGeom>
              <a:avLst/>
              <a:gdLst/>
              <a:ahLst/>
              <a:cxnLst/>
              <a:rect l="l" t="t" r="r" b="b"/>
              <a:pathLst>
                <a:path w="1177" h="1285" extrusionOk="0">
                  <a:moveTo>
                    <a:pt x="920" y="0"/>
                  </a:moveTo>
                  <a:lnTo>
                    <a:pt x="53" y="143"/>
                  </a:lnTo>
                  <a:cubicBezTo>
                    <a:pt x="18" y="161"/>
                    <a:pt x="1" y="182"/>
                    <a:pt x="1" y="217"/>
                  </a:cubicBezTo>
                  <a:lnTo>
                    <a:pt x="74" y="595"/>
                  </a:lnTo>
                  <a:cubicBezTo>
                    <a:pt x="74" y="634"/>
                    <a:pt x="109" y="651"/>
                    <a:pt x="126" y="651"/>
                  </a:cubicBezTo>
                  <a:lnTo>
                    <a:pt x="560" y="577"/>
                  </a:lnTo>
                  <a:lnTo>
                    <a:pt x="669" y="1228"/>
                  </a:lnTo>
                  <a:cubicBezTo>
                    <a:pt x="669" y="1267"/>
                    <a:pt x="703" y="1284"/>
                    <a:pt x="742" y="1284"/>
                  </a:cubicBezTo>
                  <a:lnTo>
                    <a:pt x="1120" y="1211"/>
                  </a:lnTo>
                  <a:cubicBezTo>
                    <a:pt x="1159" y="1211"/>
                    <a:pt x="1176" y="1176"/>
                    <a:pt x="1176" y="1137"/>
                  </a:cubicBezTo>
                  <a:cubicBezTo>
                    <a:pt x="1103" y="759"/>
                    <a:pt x="1051" y="451"/>
                    <a:pt x="994" y="52"/>
                  </a:cubicBezTo>
                  <a:cubicBezTo>
                    <a:pt x="977" y="17"/>
                    <a:pt x="959" y="0"/>
                    <a:pt x="920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2"/>
            <p:cNvSpPr/>
            <p:nvPr/>
          </p:nvSpPr>
          <p:spPr>
            <a:xfrm>
              <a:off x="4672894" y="2781454"/>
              <a:ext cx="46131" cy="26981"/>
            </a:xfrm>
            <a:custGeom>
              <a:avLst/>
              <a:gdLst/>
              <a:ahLst/>
              <a:cxnLst/>
              <a:rect l="l" t="t" r="r" b="b"/>
              <a:pathLst>
                <a:path w="1125" h="658" extrusionOk="0">
                  <a:moveTo>
                    <a:pt x="1009" y="0"/>
                  </a:moveTo>
                  <a:cubicBezTo>
                    <a:pt x="1003" y="0"/>
                    <a:pt x="998" y="2"/>
                    <a:pt x="994" y="7"/>
                  </a:cubicBezTo>
                  <a:cubicBezTo>
                    <a:pt x="634" y="59"/>
                    <a:pt x="399" y="93"/>
                    <a:pt x="57" y="150"/>
                  </a:cubicBezTo>
                  <a:cubicBezTo>
                    <a:pt x="18" y="150"/>
                    <a:pt x="0" y="185"/>
                    <a:pt x="0" y="224"/>
                  </a:cubicBezTo>
                  <a:lnTo>
                    <a:pt x="74" y="601"/>
                  </a:lnTo>
                  <a:cubicBezTo>
                    <a:pt x="74" y="636"/>
                    <a:pt x="91" y="657"/>
                    <a:pt x="126" y="657"/>
                  </a:cubicBezTo>
                  <a:lnTo>
                    <a:pt x="1068" y="493"/>
                  </a:lnTo>
                  <a:cubicBezTo>
                    <a:pt x="1102" y="493"/>
                    <a:pt x="1124" y="458"/>
                    <a:pt x="1124" y="440"/>
                  </a:cubicBezTo>
                  <a:lnTo>
                    <a:pt x="1050" y="41"/>
                  </a:lnTo>
                  <a:cubicBezTo>
                    <a:pt x="1050" y="28"/>
                    <a:pt x="1029" y="0"/>
                    <a:pt x="1009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2"/>
            <p:cNvSpPr/>
            <p:nvPr/>
          </p:nvSpPr>
          <p:spPr>
            <a:xfrm>
              <a:off x="4710084" y="2819424"/>
              <a:ext cx="8939" cy="32599"/>
            </a:xfrm>
            <a:custGeom>
              <a:avLst/>
              <a:gdLst/>
              <a:ahLst/>
              <a:cxnLst/>
              <a:rect l="l" t="t" r="r" b="b"/>
              <a:pathLst>
                <a:path w="218" h="795" extrusionOk="0">
                  <a:moveTo>
                    <a:pt x="35" y="0"/>
                  </a:moveTo>
                  <a:cubicBezTo>
                    <a:pt x="17" y="0"/>
                    <a:pt x="0" y="0"/>
                    <a:pt x="0" y="18"/>
                  </a:cubicBezTo>
                  <a:lnTo>
                    <a:pt x="0" y="217"/>
                  </a:lnTo>
                  <a:cubicBezTo>
                    <a:pt x="17" y="291"/>
                    <a:pt x="17" y="343"/>
                    <a:pt x="17" y="417"/>
                  </a:cubicBezTo>
                  <a:cubicBezTo>
                    <a:pt x="35" y="469"/>
                    <a:pt x="52" y="543"/>
                    <a:pt x="70" y="599"/>
                  </a:cubicBezTo>
                  <a:cubicBezTo>
                    <a:pt x="87" y="651"/>
                    <a:pt x="109" y="725"/>
                    <a:pt x="126" y="777"/>
                  </a:cubicBezTo>
                  <a:cubicBezTo>
                    <a:pt x="126" y="794"/>
                    <a:pt x="143" y="794"/>
                    <a:pt x="161" y="794"/>
                  </a:cubicBezTo>
                  <a:cubicBezTo>
                    <a:pt x="178" y="794"/>
                    <a:pt x="195" y="794"/>
                    <a:pt x="195" y="760"/>
                  </a:cubicBezTo>
                  <a:cubicBezTo>
                    <a:pt x="217" y="708"/>
                    <a:pt x="195" y="634"/>
                    <a:pt x="195" y="577"/>
                  </a:cubicBezTo>
                  <a:cubicBezTo>
                    <a:pt x="195" y="508"/>
                    <a:pt x="178" y="452"/>
                    <a:pt x="178" y="382"/>
                  </a:cubicBezTo>
                  <a:cubicBezTo>
                    <a:pt x="161" y="326"/>
                    <a:pt x="161" y="252"/>
                    <a:pt x="143" y="200"/>
                  </a:cubicBezTo>
                  <a:cubicBezTo>
                    <a:pt x="126" y="144"/>
                    <a:pt x="109" y="74"/>
                    <a:pt x="70" y="18"/>
                  </a:cubicBezTo>
                  <a:cubicBezTo>
                    <a:pt x="70" y="0"/>
                    <a:pt x="52" y="0"/>
                    <a:pt x="52" y="0"/>
                  </a:cubicBezTo>
                  <a:close/>
                </a:path>
              </a:pathLst>
            </a:custGeom>
            <a:solidFill>
              <a:srgbClr val="C8A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2"/>
            <p:cNvSpPr/>
            <p:nvPr/>
          </p:nvSpPr>
          <p:spPr>
            <a:xfrm>
              <a:off x="4279340" y="2685260"/>
              <a:ext cx="502680" cy="335790"/>
            </a:xfrm>
            <a:custGeom>
              <a:avLst/>
              <a:gdLst/>
              <a:ahLst/>
              <a:cxnLst/>
              <a:rect l="l" t="t" r="r" b="b"/>
              <a:pathLst>
                <a:path w="12259" h="8189" extrusionOk="0">
                  <a:moveTo>
                    <a:pt x="5819" y="2478"/>
                  </a:moveTo>
                  <a:cubicBezTo>
                    <a:pt x="5858" y="2478"/>
                    <a:pt x="5910" y="2496"/>
                    <a:pt x="5949" y="2513"/>
                  </a:cubicBezTo>
                  <a:cubicBezTo>
                    <a:pt x="5984" y="2548"/>
                    <a:pt x="6019" y="2604"/>
                    <a:pt x="6019" y="2656"/>
                  </a:cubicBezTo>
                  <a:lnTo>
                    <a:pt x="6036" y="2765"/>
                  </a:lnTo>
                  <a:lnTo>
                    <a:pt x="4917" y="2964"/>
                  </a:lnTo>
                  <a:lnTo>
                    <a:pt x="4899" y="2839"/>
                  </a:lnTo>
                  <a:cubicBezTo>
                    <a:pt x="4882" y="2786"/>
                    <a:pt x="4899" y="2730"/>
                    <a:pt x="4934" y="2678"/>
                  </a:cubicBezTo>
                  <a:cubicBezTo>
                    <a:pt x="4973" y="2639"/>
                    <a:pt x="5025" y="2604"/>
                    <a:pt x="5082" y="2604"/>
                  </a:cubicBezTo>
                  <a:lnTo>
                    <a:pt x="5368" y="2548"/>
                  </a:lnTo>
                  <a:lnTo>
                    <a:pt x="5476" y="2531"/>
                  </a:lnTo>
                  <a:lnTo>
                    <a:pt x="5784" y="2478"/>
                  </a:lnTo>
                  <a:close/>
                  <a:moveTo>
                    <a:pt x="10722" y="2097"/>
                  </a:moveTo>
                  <a:cubicBezTo>
                    <a:pt x="10831" y="2097"/>
                    <a:pt x="10917" y="2188"/>
                    <a:pt x="10939" y="2296"/>
                  </a:cubicBezTo>
                  <a:lnTo>
                    <a:pt x="11568" y="6149"/>
                  </a:lnTo>
                  <a:cubicBezTo>
                    <a:pt x="11590" y="6201"/>
                    <a:pt x="11568" y="6258"/>
                    <a:pt x="11533" y="6310"/>
                  </a:cubicBezTo>
                  <a:cubicBezTo>
                    <a:pt x="11499" y="6366"/>
                    <a:pt x="11442" y="6401"/>
                    <a:pt x="11390" y="6401"/>
                  </a:cubicBezTo>
                  <a:lnTo>
                    <a:pt x="1012" y="8101"/>
                  </a:lnTo>
                  <a:cubicBezTo>
                    <a:pt x="1001" y="8103"/>
                    <a:pt x="991" y="8104"/>
                    <a:pt x="981" y="8104"/>
                  </a:cubicBezTo>
                  <a:cubicBezTo>
                    <a:pt x="869" y="8104"/>
                    <a:pt x="776" y="8019"/>
                    <a:pt x="760" y="7919"/>
                  </a:cubicBezTo>
                  <a:lnTo>
                    <a:pt x="127" y="4066"/>
                  </a:lnTo>
                  <a:cubicBezTo>
                    <a:pt x="109" y="3941"/>
                    <a:pt x="179" y="3832"/>
                    <a:pt x="309" y="3797"/>
                  </a:cubicBezTo>
                  <a:lnTo>
                    <a:pt x="4843" y="3055"/>
                  </a:lnTo>
                  <a:lnTo>
                    <a:pt x="4934" y="3055"/>
                  </a:lnTo>
                  <a:lnTo>
                    <a:pt x="6058" y="2856"/>
                  </a:lnTo>
                  <a:lnTo>
                    <a:pt x="6145" y="2856"/>
                  </a:lnTo>
                  <a:lnTo>
                    <a:pt x="10683" y="2114"/>
                  </a:lnTo>
                  <a:cubicBezTo>
                    <a:pt x="10700" y="2114"/>
                    <a:pt x="10700" y="2097"/>
                    <a:pt x="10722" y="2097"/>
                  </a:cubicBezTo>
                  <a:close/>
                  <a:moveTo>
                    <a:pt x="12202" y="1"/>
                  </a:moveTo>
                  <a:cubicBezTo>
                    <a:pt x="12184" y="1"/>
                    <a:pt x="12167" y="1"/>
                    <a:pt x="12150" y="36"/>
                  </a:cubicBezTo>
                  <a:cubicBezTo>
                    <a:pt x="12041" y="561"/>
                    <a:pt x="11750" y="1212"/>
                    <a:pt x="11316" y="1428"/>
                  </a:cubicBezTo>
                  <a:cubicBezTo>
                    <a:pt x="11204" y="1490"/>
                    <a:pt x="11085" y="1522"/>
                    <a:pt x="10962" y="1522"/>
                  </a:cubicBezTo>
                  <a:cubicBezTo>
                    <a:pt x="10866" y="1522"/>
                    <a:pt x="10768" y="1503"/>
                    <a:pt x="10666" y="1463"/>
                  </a:cubicBezTo>
                  <a:cubicBezTo>
                    <a:pt x="10505" y="1411"/>
                    <a:pt x="10375" y="1303"/>
                    <a:pt x="10232" y="1194"/>
                  </a:cubicBezTo>
                  <a:cubicBezTo>
                    <a:pt x="10050" y="1051"/>
                    <a:pt x="9854" y="903"/>
                    <a:pt x="9598" y="851"/>
                  </a:cubicBezTo>
                  <a:cubicBezTo>
                    <a:pt x="9540" y="844"/>
                    <a:pt x="9482" y="840"/>
                    <a:pt x="9423" y="840"/>
                  </a:cubicBezTo>
                  <a:cubicBezTo>
                    <a:pt x="9063" y="840"/>
                    <a:pt x="8706" y="988"/>
                    <a:pt x="8444" y="1268"/>
                  </a:cubicBezTo>
                  <a:cubicBezTo>
                    <a:pt x="8370" y="1320"/>
                    <a:pt x="8314" y="1394"/>
                    <a:pt x="8245" y="1463"/>
                  </a:cubicBezTo>
                  <a:cubicBezTo>
                    <a:pt x="7989" y="1747"/>
                    <a:pt x="7713" y="2061"/>
                    <a:pt x="7402" y="2061"/>
                  </a:cubicBezTo>
                  <a:cubicBezTo>
                    <a:pt x="7295" y="2061"/>
                    <a:pt x="7184" y="2024"/>
                    <a:pt x="7069" y="1936"/>
                  </a:cubicBezTo>
                  <a:cubicBezTo>
                    <a:pt x="6904" y="1828"/>
                    <a:pt x="6834" y="1645"/>
                    <a:pt x="6761" y="1485"/>
                  </a:cubicBezTo>
                  <a:cubicBezTo>
                    <a:pt x="6652" y="1246"/>
                    <a:pt x="6526" y="995"/>
                    <a:pt x="6236" y="903"/>
                  </a:cubicBezTo>
                  <a:cubicBezTo>
                    <a:pt x="6165" y="878"/>
                    <a:pt x="6092" y="865"/>
                    <a:pt x="6020" y="865"/>
                  </a:cubicBezTo>
                  <a:cubicBezTo>
                    <a:pt x="5836" y="865"/>
                    <a:pt x="5656" y="947"/>
                    <a:pt x="5515" y="1103"/>
                  </a:cubicBezTo>
                  <a:cubicBezTo>
                    <a:pt x="5277" y="1355"/>
                    <a:pt x="5134" y="1828"/>
                    <a:pt x="5351" y="2461"/>
                  </a:cubicBezTo>
                  <a:lnTo>
                    <a:pt x="5060" y="2513"/>
                  </a:lnTo>
                  <a:cubicBezTo>
                    <a:pt x="4973" y="2513"/>
                    <a:pt x="4917" y="2570"/>
                    <a:pt x="4865" y="2622"/>
                  </a:cubicBezTo>
                  <a:cubicBezTo>
                    <a:pt x="4808" y="2695"/>
                    <a:pt x="4791" y="2786"/>
                    <a:pt x="4808" y="2856"/>
                  </a:cubicBezTo>
                  <a:lnTo>
                    <a:pt x="4826" y="2964"/>
                  </a:lnTo>
                  <a:lnTo>
                    <a:pt x="287" y="3706"/>
                  </a:lnTo>
                  <a:cubicBezTo>
                    <a:pt x="127" y="3741"/>
                    <a:pt x="1" y="3906"/>
                    <a:pt x="36" y="4088"/>
                  </a:cubicBezTo>
                  <a:lnTo>
                    <a:pt x="652" y="7919"/>
                  </a:lnTo>
                  <a:cubicBezTo>
                    <a:pt x="686" y="8080"/>
                    <a:pt x="812" y="8188"/>
                    <a:pt x="977" y="8188"/>
                  </a:cubicBezTo>
                  <a:lnTo>
                    <a:pt x="1029" y="8188"/>
                  </a:lnTo>
                  <a:lnTo>
                    <a:pt x="11408" y="6492"/>
                  </a:lnTo>
                  <a:cubicBezTo>
                    <a:pt x="11481" y="6474"/>
                    <a:pt x="11551" y="6435"/>
                    <a:pt x="11607" y="6366"/>
                  </a:cubicBezTo>
                  <a:cubicBezTo>
                    <a:pt x="11659" y="6292"/>
                    <a:pt x="11677" y="6201"/>
                    <a:pt x="11659" y="6127"/>
                  </a:cubicBezTo>
                  <a:lnTo>
                    <a:pt x="11026" y="2279"/>
                  </a:lnTo>
                  <a:cubicBezTo>
                    <a:pt x="11011" y="2134"/>
                    <a:pt x="10886" y="2020"/>
                    <a:pt x="10732" y="2020"/>
                  </a:cubicBezTo>
                  <a:cubicBezTo>
                    <a:pt x="10711" y="2020"/>
                    <a:pt x="10688" y="2022"/>
                    <a:pt x="10666" y="2027"/>
                  </a:cubicBezTo>
                  <a:lnTo>
                    <a:pt x="6145" y="2765"/>
                  </a:lnTo>
                  <a:lnTo>
                    <a:pt x="6110" y="2639"/>
                  </a:lnTo>
                  <a:cubicBezTo>
                    <a:pt x="6110" y="2570"/>
                    <a:pt x="6058" y="2496"/>
                    <a:pt x="6001" y="2439"/>
                  </a:cubicBezTo>
                  <a:cubicBezTo>
                    <a:pt x="5928" y="2405"/>
                    <a:pt x="5841" y="2387"/>
                    <a:pt x="5767" y="2387"/>
                  </a:cubicBezTo>
                  <a:lnTo>
                    <a:pt x="5442" y="2439"/>
                  </a:lnTo>
                  <a:cubicBezTo>
                    <a:pt x="5225" y="1845"/>
                    <a:pt x="5368" y="1394"/>
                    <a:pt x="5585" y="1159"/>
                  </a:cubicBezTo>
                  <a:cubicBezTo>
                    <a:pt x="5707" y="1024"/>
                    <a:pt x="5867" y="949"/>
                    <a:pt x="6031" y="949"/>
                  </a:cubicBezTo>
                  <a:cubicBezTo>
                    <a:pt x="6088" y="949"/>
                    <a:pt x="6145" y="958"/>
                    <a:pt x="6201" y="977"/>
                  </a:cubicBezTo>
                  <a:cubicBezTo>
                    <a:pt x="6470" y="1068"/>
                    <a:pt x="6561" y="1285"/>
                    <a:pt x="6670" y="1520"/>
                  </a:cubicBezTo>
                  <a:cubicBezTo>
                    <a:pt x="6761" y="1702"/>
                    <a:pt x="6834" y="1880"/>
                    <a:pt x="6995" y="2006"/>
                  </a:cubicBezTo>
                  <a:cubicBezTo>
                    <a:pt x="7131" y="2109"/>
                    <a:pt x="7262" y="2151"/>
                    <a:pt x="7388" y="2151"/>
                  </a:cubicBezTo>
                  <a:cubicBezTo>
                    <a:pt x="7747" y="2151"/>
                    <a:pt x="8060" y="1804"/>
                    <a:pt x="8314" y="1537"/>
                  </a:cubicBezTo>
                  <a:cubicBezTo>
                    <a:pt x="8388" y="1463"/>
                    <a:pt x="8444" y="1394"/>
                    <a:pt x="8496" y="1320"/>
                  </a:cubicBezTo>
                  <a:cubicBezTo>
                    <a:pt x="8750" y="1080"/>
                    <a:pt x="9067" y="941"/>
                    <a:pt x="9382" y="941"/>
                  </a:cubicBezTo>
                  <a:cubicBezTo>
                    <a:pt x="9448" y="941"/>
                    <a:pt x="9515" y="947"/>
                    <a:pt x="9581" y="960"/>
                  </a:cubicBezTo>
                  <a:cubicBezTo>
                    <a:pt x="9815" y="995"/>
                    <a:pt x="9997" y="1120"/>
                    <a:pt x="10180" y="1268"/>
                  </a:cubicBezTo>
                  <a:cubicBezTo>
                    <a:pt x="10306" y="1376"/>
                    <a:pt x="10449" y="1485"/>
                    <a:pt x="10631" y="1554"/>
                  </a:cubicBezTo>
                  <a:cubicBezTo>
                    <a:pt x="10755" y="1596"/>
                    <a:pt x="10871" y="1619"/>
                    <a:pt x="10984" y="1619"/>
                  </a:cubicBezTo>
                  <a:cubicBezTo>
                    <a:pt x="11116" y="1619"/>
                    <a:pt x="11244" y="1588"/>
                    <a:pt x="11373" y="1520"/>
                  </a:cubicBezTo>
                  <a:cubicBezTo>
                    <a:pt x="11824" y="1268"/>
                    <a:pt x="12110" y="595"/>
                    <a:pt x="12241" y="53"/>
                  </a:cubicBezTo>
                  <a:cubicBezTo>
                    <a:pt x="12258" y="36"/>
                    <a:pt x="12241" y="1"/>
                    <a:pt x="1220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2"/>
            <p:cNvSpPr/>
            <p:nvPr/>
          </p:nvSpPr>
          <p:spPr>
            <a:xfrm>
              <a:off x="4313333" y="2959615"/>
              <a:ext cx="27637" cy="27432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508" y="87"/>
                  </a:moveTo>
                  <a:lnTo>
                    <a:pt x="526" y="109"/>
                  </a:lnTo>
                  <a:lnTo>
                    <a:pt x="582" y="486"/>
                  </a:lnTo>
                  <a:lnTo>
                    <a:pt x="582" y="504"/>
                  </a:lnTo>
                  <a:lnTo>
                    <a:pt x="565" y="504"/>
                  </a:lnTo>
                  <a:lnTo>
                    <a:pt x="183" y="577"/>
                  </a:lnTo>
                  <a:lnTo>
                    <a:pt x="165" y="560"/>
                  </a:lnTo>
                  <a:lnTo>
                    <a:pt x="109" y="178"/>
                  </a:lnTo>
                  <a:lnTo>
                    <a:pt x="109" y="161"/>
                  </a:lnTo>
                  <a:lnTo>
                    <a:pt x="508" y="87"/>
                  </a:lnTo>
                  <a:close/>
                  <a:moveTo>
                    <a:pt x="491" y="0"/>
                  </a:moveTo>
                  <a:lnTo>
                    <a:pt x="109" y="70"/>
                  </a:lnTo>
                  <a:cubicBezTo>
                    <a:pt x="40" y="70"/>
                    <a:pt x="1" y="126"/>
                    <a:pt x="22" y="196"/>
                  </a:cubicBezTo>
                  <a:lnTo>
                    <a:pt x="74" y="577"/>
                  </a:lnTo>
                  <a:cubicBezTo>
                    <a:pt x="74" y="595"/>
                    <a:pt x="92" y="630"/>
                    <a:pt x="131" y="651"/>
                  </a:cubicBezTo>
                  <a:cubicBezTo>
                    <a:pt x="148" y="651"/>
                    <a:pt x="165" y="669"/>
                    <a:pt x="183" y="669"/>
                  </a:cubicBezTo>
                  <a:lnTo>
                    <a:pt x="200" y="669"/>
                  </a:lnTo>
                  <a:lnTo>
                    <a:pt x="582" y="595"/>
                  </a:lnTo>
                  <a:cubicBezTo>
                    <a:pt x="617" y="595"/>
                    <a:pt x="634" y="577"/>
                    <a:pt x="651" y="560"/>
                  </a:cubicBezTo>
                  <a:cubicBezTo>
                    <a:pt x="673" y="543"/>
                    <a:pt x="673" y="504"/>
                    <a:pt x="673" y="486"/>
                  </a:cubicBezTo>
                  <a:lnTo>
                    <a:pt x="617" y="87"/>
                  </a:lnTo>
                  <a:cubicBezTo>
                    <a:pt x="599" y="35"/>
                    <a:pt x="543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2"/>
            <p:cNvSpPr/>
            <p:nvPr/>
          </p:nvSpPr>
          <p:spPr>
            <a:xfrm>
              <a:off x="4342322" y="2954981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8" y="92"/>
                  </a:moveTo>
                  <a:lnTo>
                    <a:pt x="526" y="113"/>
                  </a:lnTo>
                  <a:lnTo>
                    <a:pt x="578" y="491"/>
                  </a:lnTo>
                  <a:lnTo>
                    <a:pt x="578" y="508"/>
                  </a:lnTo>
                  <a:lnTo>
                    <a:pt x="561" y="508"/>
                  </a:lnTo>
                  <a:lnTo>
                    <a:pt x="183" y="565"/>
                  </a:lnTo>
                  <a:lnTo>
                    <a:pt x="161" y="565"/>
                  </a:lnTo>
                  <a:lnTo>
                    <a:pt x="109" y="165"/>
                  </a:lnTo>
                  <a:lnTo>
                    <a:pt x="508" y="92"/>
                  </a:lnTo>
                  <a:close/>
                  <a:moveTo>
                    <a:pt x="512" y="0"/>
                  </a:moveTo>
                  <a:cubicBezTo>
                    <a:pt x="504" y="0"/>
                    <a:pt x="495" y="2"/>
                    <a:pt x="487" y="5"/>
                  </a:cubicBezTo>
                  <a:lnTo>
                    <a:pt x="109" y="57"/>
                  </a:lnTo>
                  <a:cubicBezTo>
                    <a:pt x="36" y="74"/>
                    <a:pt x="1" y="131"/>
                    <a:pt x="18" y="183"/>
                  </a:cubicBezTo>
                  <a:lnTo>
                    <a:pt x="75" y="582"/>
                  </a:lnTo>
                  <a:cubicBezTo>
                    <a:pt x="92" y="617"/>
                    <a:pt x="127" y="656"/>
                    <a:pt x="183" y="656"/>
                  </a:cubicBezTo>
                  <a:lnTo>
                    <a:pt x="200" y="656"/>
                  </a:lnTo>
                  <a:lnTo>
                    <a:pt x="578" y="599"/>
                  </a:lnTo>
                  <a:cubicBezTo>
                    <a:pt x="617" y="599"/>
                    <a:pt x="634" y="582"/>
                    <a:pt x="652" y="547"/>
                  </a:cubicBezTo>
                  <a:cubicBezTo>
                    <a:pt x="669" y="526"/>
                    <a:pt x="669" y="508"/>
                    <a:pt x="669" y="474"/>
                  </a:cubicBezTo>
                  <a:lnTo>
                    <a:pt x="617" y="92"/>
                  </a:lnTo>
                  <a:cubicBezTo>
                    <a:pt x="598" y="47"/>
                    <a:pt x="558" y="0"/>
                    <a:pt x="51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2"/>
            <p:cNvSpPr/>
            <p:nvPr/>
          </p:nvSpPr>
          <p:spPr>
            <a:xfrm>
              <a:off x="4371148" y="2950348"/>
              <a:ext cx="28334" cy="27104"/>
            </a:xfrm>
            <a:custGeom>
              <a:avLst/>
              <a:gdLst/>
              <a:ahLst/>
              <a:cxnLst/>
              <a:rect l="l" t="t" r="r" b="b"/>
              <a:pathLst>
                <a:path w="691" h="661" extrusionOk="0">
                  <a:moveTo>
                    <a:pt x="526" y="96"/>
                  </a:moveTo>
                  <a:lnTo>
                    <a:pt x="582" y="495"/>
                  </a:lnTo>
                  <a:lnTo>
                    <a:pt x="183" y="569"/>
                  </a:lnTo>
                  <a:cubicBezTo>
                    <a:pt x="183" y="569"/>
                    <a:pt x="166" y="569"/>
                    <a:pt x="166" y="552"/>
                  </a:cubicBezTo>
                  <a:lnTo>
                    <a:pt x="109" y="170"/>
                  </a:lnTo>
                  <a:lnTo>
                    <a:pt x="109" y="153"/>
                  </a:lnTo>
                  <a:lnTo>
                    <a:pt x="508" y="96"/>
                  </a:lnTo>
                  <a:close/>
                  <a:moveTo>
                    <a:pt x="510" y="0"/>
                  </a:moveTo>
                  <a:cubicBezTo>
                    <a:pt x="503" y="0"/>
                    <a:pt x="496" y="3"/>
                    <a:pt x="491" y="9"/>
                  </a:cubicBezTo>
                  <a:lnTo>
                    <a:pt x="109" y="62"/>
                  </a:lnTo>
                  <a:cubicBezTo>
                    <a:pt x="40" y="79"/>
                    <a:pt x="1" y="135"/>
                    <a:pt x="22" y="187"/>
                  </a:cubicBezTo>
                  <a:lnTo>
                    <a:pt x="74" y="569"/>
                  </a:lnTo>
                  <a:cubicBezTo>
                    <a:pt x="92" y="621"/>
                    <a:pt x="131" y="660"/>
                    <a:pt x="183" y="660"/>
                  </a:cubicBezTo>
                  <a:lnTo>
                    <a:pt x="200" y="660"/>
                  </a:lnTo>
                  <a:lnTo>
                    <a:pt x="582" y="587"/>
                  </a:lnTo>
                  <a:cubicBezTo>
                    <a:pt x="634" y="587"/>
                    <a:pt x="691" y="530"/>
                    <a:pt x="673" y="478"/>
                  </a:cubicBezTo>
                  <a:lnTo>
                    <a:pt x="617" y="79"/>
                  </a:lnTo>
                  <a:cubicBezTo>
                    <a:pt x="599" y="62"/>
                    <a:pt x="599" y="44"/>
                    <a:pt x="565" y="27"/>
                  </a:cubicBezTo>
                  <a:cubicBezTo>
                    <a:pt x="550" y="15"/>
                    <a:pt x="528" y="0"/>
                    <a:pt x="51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2"/>
            <p:cNvSpPr/>
            <p:nvPr/>
          </p:nvSpPr>
          <p:spPr>
            <a:xfrm>
              <a:off x="4400137" y="2945387"/>
              <a:ext cx="27473" cy="27596"/>
            </a:xfrm>
            <a:custGeom>
              <a:avLst/>
              <a:gdLst/>
              <a:ahLst/>
              <a:cxnLst/>
              <a:rect l="l" t="t" r="r" b="b"/>
              <a:pathLst>
                <a:path w="670" h="673" extrusionOk="0">
                  <a:moveTo>
                    <a:pt x="509" y="91"/>
                  </a:moveTo>
                  <a:lnTo>
                    <a:pt x="526" y="109"/>
                  </a:lnTo>
                  <a:lnTo>
                    <a:pt x="578" y="491"/>
                  </a:lnTo>
                  <a:lnTo>
                    <a:pt x="578" y="508"/>
                  </a:lnTo>
                  <a:lnTo>
                    <a:pt x="183" y="582"/>
                  </a:lnTo>
                  <a:lnTo>
                    <a:pt x="161" y="564"/>
                  </a:lnTo>
                  <a:lnTo>
                    <a:pt x="109" y="183"/>
                  </a:lnTo>
                  <a:lnTo>
                    <a:pt x="109" y="165"/>
                  </a:lnTo>
                  <a:lnTo>
                    <a:pt x="509" y="91"/>
                  </a:lnTo>
                  <a:close/>
                  <a:moveTo>
                    <a:pt x="487" y="0"/>
                  </a:moveTo>
                  <a:lnTo>
                    <a:pt x="109" y="74"/>
                  </a:lnTo>
                  <a:cubicBezTo>
                    <a:pt x="36" y="74"/>
                    <a:pt x="1" y="130"/>
                    <a:pt x="18" y="183"/>
                  </a:cubicBezTo>
                  <a:lnTo>
                    <a:pt x="75" y="582"/>
                  </a:lnTo>
                  <a:cubicBezTo>
                    <a:pt x="92" y="634"/>
                    <a:pt x="127" y="673"/>
                    <a:pt x="183" y="673"/>
                  </a:cubicBezTo>
                  <a:lnTo>
                    <a:pt x="200" y="673"/>
                  </a:lnTo>
                  <a:lnTo>
                    <a:pt x="578" y="599"/>
                  </a:lnTo>
                  <a:cubicBezTo>
                    <a:pt x="617" y="599"/>
                    <a:pt x="634" y="582"/>
                    <a:pt x="652" y="564"/>
                  </a:cubicBezTo>
                  <a:cubicBezTo>
                    <a:pt x="669" y="525"/>
                    <a:pt x="669" y="508"/>
                    <a:pt x="669" y="473"/>
                  </a:cubicBezTo>
                  <a:lnTo>
                    <a:pt x="617" y="91"/>
                  </a:lnTo>
                  <a:cubicBezTo>
                    <a:pt x="595" y="57"/>
                    <a:pt x="595" y="39"/>
                    <a:pt x="561" y="22"/>
                  </a:cubicBezTo>
                  <a:cubicBezTo>
                    <a:pt x="543" y="0"/>
                    <a:pt x="509" y="0"/>
                    <a:pt x="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2"/>
            <p:cNvSpPr/>
            <p:nvPr/>
          </p:nvSpPr>
          <p:spPr>
            <a:xfrm>
              <a:off x="4429865" y="2922835"/>
              <a:ext cx="136342" cy="44818"/>
            </a:xfrm>
            <a:custGeom>
              <a:avLst/>
              <a:gdLst/>
              <a:ahLst/>
              <a:cxnLst/>
              <a:rect l="l" t="t" r="r" b="b"/>
              <a:pathLst>
                <a:path w="3325" h="1093" extrusionOk="0">
                  <a:moveTo>
                    <a:pt x="3163" y="99"/>
                  </a:moveTo>
                  <a:lnTo>
                    <a:pt x="3233" y="498"/>
                  </a:lnTo>
                  <a:lnTo>
                    <a:pt x="3216" y="516"/>
                  </a:lnTo>
                  <a:lnTo>
                    <a:pt x="161" y="1006"/>
                  </a:lnTo>
                  <a:lnTo>
                    <a:pt x="144" y="1006"/>
                  </a:lnTo>
                  <a:lnTo>
                    <a:pt x="87" y="607"/>
                  </a:lnTo>
                  <a:lnTo>
                    <a:pt x="87" y="589"/>
                  </a:lnTo>
                  <a:lnTo>
                    <a:pt x="3146" y="99"/>
                  </a:lnTo>
                  <a:close/>
                  <a:moveTo>
                    <a:pt x="3164" y="1"/>
                  </a:moveTo>
                  <a:cubicBezTo>
                    <a:pt x="3157" y="1"/>
                    <a:pt x="3151" y="3"/>
                    <a:pt x="3146" y="8"/>
                  </a:cubicBezTo>
                  <a:lnTo>
                    <a:pt x="87" y="498"/>
                  </a:lnTo>
                  <a:cubicBezTo>
                    <a:pt x="53" y="516"/>
                    <a:pt x="35" y="516"/>
                    <a:pt x="18" y="550"/>
                  </a:cubicBezTo>
                  <a:cubicBezTo>
                    <a:pt x="0" y="572"/>
                    <a:pt x="0" y="589"/>
                    <a:pt x="0" y="624"/>
                  </a:cubicBezTo>
                  <a:lnTo>
                    <a:pt x="53" y="1006"/>
                  </a:lnTo>
                  <a:cubicBezTo>
                    <a:pt x="70" y="1041"/>
                    <a:pt x="70" y="1058"/>
                    <a:pt x="109" y="1075"/>
                  </a:cubicBezTo>
                  <a:cubicBezTo>
                    <a:pt x="126" y="1093"/>
                    <a:pt x="144" y="1093"/>
                    <a:pt x="161" y="1093"/>
                  </a:cubicBezTo>
                  <a:lnTo>
                    <a:pt x="178" y="1093"/>
                  </a:lnTo>
                  <a:lnTo>
                    <a:pt x="3233" y="607"/>
                  </a:lnTo>
                  <a:cubicBezTo>
                    <a:pt x="3255" y="589"/>
                    <a:pt x="3289" y="572"/>
                    <a:pt x="3307" y="550"/>
                  </a:cubicBezTo>
                  <a:cubicBezTo>
                    <a:pt x="3324" y="533"/>
                    <a:pt x="3324" y="498"/>
                    <a:pt x="3324" y="481"/>
                  </a:cubicBezTo>
                  <a:lnTo>
                    <a:pt x="3255" y="82"/>
                  </a:lnTo>
                  <a:cubicBezTo>
                    <a:pt x="3255" y="64"/>
                    <a:pt x="3233" y="47"/>
                    <a:pt x="3216" y="30"/>
                  </a:cubicBezTo>
                  <a:cubicBezTo>
                    <a:pt x="3203" y="14"/>
                    <a:pt x="3182" y="1"/>
                    <a:pt x="316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2"/>
            <p:cNvSpPr/>
            <p:nvPr/>
          </p:nvSpPr>
          <p:spPr>
            <a:xfrm>
              <a:off x="4567760" y="2917996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3" y="91"/>
                  </a:moveTo>
                  <a:lnTo>
                    <a:pt x="503" y="109"/>
                  </a:lnTo>
                  <a:lnTo>
                    <a:pt x="577" y="490"/>
                  </a:lnTo>
                  <a:lnTo>
                    <a:pt x="577" y="508"/>
                  </a:lnTo>
                  <a:lnTo>
                    <a:pt x="560" y="508"/>
                  </a:lnTo>
                  <a:lnTo>
                    <a:pt x="178" y="582"/>
                  </a:lnTo>
                  <a:lnTo>
                    <a:pt x="161" y="582"/>
                  </a:lnTo>
                  <a:lnTo>
                    <a:pt x="161" y="560"/>
                  </a:lnTo>
                  <a:lnTo>
                    <a:pt x="87" y="182"/>
                  </a:lnTo>
                  <a:lnTo>
                    <a:pt x="109" y="165"/>
                  </a:lnTo>
                  <a:lnTo>
                    <a:pt x="486" y="91"/>
                  </a:lnTo>
                  <a:close/>
                  <a:moveTo>
                    <a:pt x="486" y="0"/>
                  </a:moveTo>
                  <a:lnTo>
                    <a:pt x="87" y="74"/>
                  </a:lnTo>
                  <a:cubicBezTo>
                    <a:pt x="69" y="74"/>
                    <a:pt x="35" y="91"/>
                    <a:pt x="17" y="109"/>
                  </a:cubicBezTo>
                  <a:cubicBezTo>
                    <a:pt x="17" y="126"/>
                    <a:pt x="0" y="165"/>
                    <a:pt x="0" y="182"/>
                  </a:cubicBezTo>
                  <a:lnTo>
                    <a:pt x="69" y="582"/>
                  </a:lnTo>
                  <a:cubicBezTo>
                    <a:pt x="69" y="599"/>
                    <a:pt x="87" y="634"/>
                    <a:pt x="109" y="651"/>
                  </a:cubicBezTo>
                  <a:cubicBezTo>
                    <a:pt x="126" y="651"/>
                    <a:pt x="143" y="668"/>
                    <a:pt x="178" y="668"/>
                  </a:cubicBezTo>
                  <a:lnTo>
                    <a:pt x="195" y="668"/>
                  </a:lnTo>
                  <a:lnTo>
                    <a:pt x="577" y="599"/>
                  </a:lnTo>
                  <a:cubicBezTo>
                    <a:pt x="612" y="599"/>
                    <a:pt x="629" y="582"/>
                    <a:pt x="651" y="560"/>
                  </a:cubicBezTo>
                  <a:cubicBezTo>
                    <a:pt x="668" y="542"/>
                    <a:pt x="668" y="508"/>
                    <a:pt x="668" y="490"/>
                  </a:cubicBezTo>
                  <a:lnTo>
                    <a:pt x="594" y="91"/>
                  </a:lnTo>
                  <a:cubicBezTo>
                    <a:pt x="594" y="74"/>
                    <a:pt x="577" y="39"/>
                    <a:pt x="560" y="17"/>
                  </a:cubicBezTo>
                  <a:cubicBezTo>
                    <a:pt x="542" y="0"/>
                    <a:pt x="503" y="0"/>
                    <a:pt x="4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2"/>
            <p:cNvSpPr/>
            <p:nvPr/>
          </p:nvSpPr>
          <p:spPr>
            <a:xfrm>
              <a:off x="4596545" y="2913527"/>
              <a:ext cx="27473" cy="26735"/>
            </a:xfrm>
            <a:custGeom>
              <a:avLst/>
              <a:gdLst/>
              <a:ahLst/>
              <a:cxnLst/>
              <a:rect l="l" t="t" r="r" b="b"/>
              <a:pathLst>
                <a:path w="670" h="652" extrusionOk="0">
                  <a:moveTo>
                    <a:pt x="509" y="92"/>
                  </a:moveTo>
                  <a:lnTo>
                    <a:pt x="509" y="109"/>
                  </a:lnTo>
                  <a:lnTo>
                    <a:pt x="578" y="491"/>
                  </a:lnTo>
                  <a:lnTo>
                    <a:pt x="561" y="508"/>
                  </a:lnTo>
                  <a:lnTo>
                    <a:pt x="183" y="560"/>
                  </a:lnTo>
                  <a:lnTo>
                    <a:pt x="166" y="560"/>
                  </a:lnTo>
                  <a:lnTo>
                    <a:pt x="92" y="166"/>
                  </a:lnTo>
                  <a:lnTo>
                    <a:pt x="109" y="166"/>
                  </a:lnTo>
                  <a:lnTo>
                    <a:pt x="109" y="148"/>
                  </a:lnTo>
                  <a:lnTo>
                    <a:pt x="491" y="92"/>
                  </a:lnTo>
                  <a:close/>
                  <a:moveTo>
                    <a:pt x="491" y="1"/>
                  </a:moveTo>
                  <a:lnTo>
                    <a:pt x="92" y="57"/>
                  </a:lnTo>
                  <a:cubicBezTo>
                    <a:pt x="75" y="74"/>
                    <a:pt x="36" y="92"/>
                    <a:pt x="18" y="109"/>
                  </a:cubicBezTo>
                  <a:cubicBezTo>
                    <a:pt x="18" y="126"/>
                    <a:pt x="1" y="166"/>
                    <a:pt x="1" y="183"/>
                  </a:cubicBezTo>
                  <a:lnTo>
                    <a:pt x="75" y="582"/>
                  </a:lnTo>
                  <a:cubicBezTo>
                    <a:pt x="75" y="617"/>
                    <a:pt x="127" y="651"/>
                    <a:pt x="183" y="651"/>
                  </a:cubicBezTo>
                  <a:lnTo>
                    <a:pt x="201" y="651"/>
                  </a:lnTo>
                  <a:lnTo>
                    <a:pt x="578" y="599"/>
                  </a:lnTo>
                  <a:cubicBezTo>
                    <a:pt x="617" y="599"/>
                    <a:pt x="634" y="582"/>
                    <a:pt x="652" y="543"/>
                  </a:cubicBezTo>
                  <a:cubicBezTo>
                    <a:pt x="669" y="526"/>
                    <a:pt x="669" y="508"/>
                    <a:pt x="669" y="474"/>
                  </a:cubicBezTo>
                  <a:lnTo>
                    <a:pt x="600" y="92"/>
                  </a:lnTo>
                  <a:cubicBezTo>
                    <a:pt x="600" y="57"/>
                    <a:pt x="578" y="40"/>
                    <a:pt x="561" y="18"/>
                  </a:cubicBezTo>
                  <a:cubicBezTo>
                    <a:pt x="543" y="1"/>
                    <a:pt x="509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2"/>
            <p:cNvSpPr/>
            <p:nvPr/>
          </p:nvSpPr>
          <p:spPr>
            <a:xfrm>
              <a:off x="4625576" y="2908770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3" y="99"/>
                  </a:moveTo>
                  <a:lnTo>
                    <a:pt x="577" y="498"/>
                  </a:lnTo>
                  <a:lnTo>
                    <a:pt x="560" y="498"/>
                  </a:lnTo>
                  <a:lnTo>
                    <a:pt x="178" y="568"/>
                  </a:lnTo>
                  <a:lnTo>
                    <a:pt x="161" y="568"/>
                  </a:lnTo>
                  <a:lnTo>
                    <a:pt x="161" y="551"/>
                  </a:lnTo>
                  <a:lnTo>
                    <a:pt x="87" y="173"/>
                  </a:lnTo>
                  <a:lnTo>
                    <a:pt x="109" y="156"/>
                  </a:lnTo>
                  <a:lnTo>
                    <a:pt x="486" y="99"/>
                  </a:lnTo>
                  <a:close/>
                  <a:moveTo>
                    <a:pt x="506" y="1"/>
                  </a:moveTo>
                  <a:cubicBezTo>
                    <a:pt x="498" y="1"/>
                    <a:pt x="491" y="3"/>
                    <a:pt x="486" y="8"/>
                  </a:cubicBezTo>
                  <a:lnTo>
                    <a:pt x="87" y="65"/>
                  </a:lnTo>
                  <a:cubicBezTo>
                    <a:pt x="70" y="65"/>
                    <a:pt x="35" y="82"/>
                    <a:pt x="18" y="99"/>
                  </a:cubicBezTo>
                  <a:cubicBezTo>
                    <a:pt x="18" y="134"/>
                    <a:pt x="0" y="156"/>
                    <a:pt x="0" y="190"/>
                  </a:cubicBezTo>
                  <a:lnTo>
                    <a:pt x="70" y="568"/>
                  </a:lnTo>
                  <a:cubicBezTo>
                    <a:pt x="70" y="607"/>
                    <a:pt x="87" y="624"/>
                    <a:pt x="109" y="642"/>
                  </a:cubicBezTo>
                  <a:cubicBezTo>
                    <a:pt x="126" y="659"/>
                    <a:pt x="143" y="659"/>
                    <a:pt x="178" y="659"/>
                  </a:cubicBezTo>
                  <a:lnTo>
                    <a:pt x="195" y="659"/>
                  </a:lnTo>
                  <a:lnTo>
                    <a:pt x="577" y="590"/>
                  </a:lnTo>
                  <a:cubicBezTo>
                    <a:pt x="612" y="590"/>
                    <a:pt x="629" y="568"/>
                    <a:pt x="651" y="551"/>
                  </a:cubicBezTo>
                  <a:cubicBezTo>
                    <a:pt x="668" y="533"/>
                    <a:pt x="668" y="498"/>
                    <a:pt x="668" y="481"/>
                  </a:cubicBezTo>
                  <a:lnTo>
                    <a:pt x="595" y="82"/>
                  </a:lnTo>
                  <a:cubicBezTo>
                    <a:pt x="595" y="65"/>
                    <a:pt x="577" y="26"/>
                    <a:pt x="560" y="26"/>
                  </a:cubicBezTo>
                  <a:cubicBezTo>
                    <a:pt x="548" y="13"/>
                    <a:pt x="525" y="1"/>
                    <a:pt x="50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2"/>
            <p:cNvSpPr/>
            <p:nvPr/>
          </p:nvSpPr>
          <p:spPr>
            <a:xfrm>
              <a:off x="4683391" y="2899463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4" y="92"/>
                  </a:moveTo>
                  <a:lnTo>
                    <a:pt x="543" y="253"/>
                  </a:lnTo>
                  <a:lnTo>
                    <a:pt x="126" y="309"/>
                  </a:lnTo>
                  <a:lnTo>
                    <a:pt x="109" y="166"/>
                  </a:lnTo>
                  <a:lnTo>
                    <a:pt x="109" y="144"/>
                  </a:lnTo>
                  <a:lnTo>
                    <a:pt x="486" y="92"/>
                  </a:lnTo>
                  <a:close/>
                  <a:moveTo>
                    <a:pt x="543" y="344"/>
                  </a:moveTo>
                  <a:lnTo>
                    <a:pt x="577" y="491"/>
                  </a:lnTo>
                  <a:cubicBezTo>
                    <a:pt x="577" y="491"/>
                    <a:pt x="577" y="509"/>
                    <a:pt x="560" y="509"/>
                  </a:cubicBezTo>
                  <a:lnTo>
                    <a:pt x="178" y="561"/>
                  </a:lnTo>
                  <a:lnTo>
                    <a:pt x="161" y="561"/>
                  </a:lnTo>
                  <a:lnTo>
                    <a:pt x="143" y="400"/>
                  </a:lnTo>
                  <a:lnTo>
                    <a:pt x="543" y="344"/>
                  </a:lnTo>
                  <a:close/>
                  <a:moveTo>
                    <a:pt x="486" y="1"/>
                  </a:moveTo>
                  <a:lnTo>
                    <a:pt x="87" y="57"/>
                  </a:lnTo>
                  <a:cubicBezTo>
                    <a:pt x="70" y="75"/>
                    <a:pt x="35" y="75"/>
                    <a:pt x="18" y="109"/>
                  </a:cubicBezTo>
                  <a:cubicBezTo>
                    <a:pt x="18" y="127"/>
                    <a:pt x="0" y="144"/>
                    <a:pt x="0" y="183"/>
                  </a:cubicBezTo>
                  <a:lnTo>
                    <a:pt x="35" y="383"/>
                  </a:lnTo>
                  <a:lnTo>
                    <a:pt x="70" y="561"/>
                  </a:lnTo>
                  <a:cubicBezTo>
                    <a:pt x="70" y="617"/>
                    <a:pt x="126" y="652"/>
                    <a:pt x="178" y="652"/>
                  </a:cubicBezTo>
                  <a:lnTo>
                    <a:pt x="196" y="652"/>
                  </a:lnTo>
                  <a:lnTo>
                    <a:pt x="577" y="600"/>
                  </a:lnTo>
                  <a:cubicBezTo>
                    <a:pt x="629" y="578"/>
                    <a:pt x="668" y="526"/>
                    <a:pt x="668" y="469"/>
                  </a:cubicBezTo>
                  <a:lnTo>
                    <a:pt x="629" y="274"/>
                  </a:lnTo>
                  <a:lnTo>
                    <a:pt x="595" y="92"/>
                  </a:lnTo>
                  <a:cubicBezTo>
                    <a:pt x="595" y="57"/>
                    <a:pt x="577" y="36"/>
                    <a:pt x="560" y="18"/>
                  </a:cubicBezTo>
                  <a:cubicBezTo>
                    <a:pt x="543" y="1"/>
                    <a:pt x="504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2"/>
            <p:cNvSpPr/>
            <p:nvPr/>
          </p:nvSpPr>
          <p:spPr>
            <a:xfrm>
              <a:off x="4713611" y="2904629"/>
              <a:ext cx="26038" cy="17140"/>
            </a:xfrm>
            <a:custGeom>
              <a:avLst/>
              <a:gdLst/>
              <a:ahLst/>
              <a:cxnLst/>
              <a:rect l="l" t="t" r="r" b="b"/>
              <a:pathLst>
                <a:path w="635" h="418" extrusionOk="0">
                  <a:moveTo>
                    <a:pt x="509" y="92"/>
                  </a:moveTo>
                  <a:lnTo>
                    <a:pt x="526" y="109"/>
                  </a:lnTo>
                  <a:lnTo>
                    <a:pt x="543" y="235"/>
                  </a:lnTo>
                  <a:lnTo>
                    <a:pt x="543" y="257"/>
                  </a:lnTo>
                  <a:lnTo>
                    <a:pt x="526" y="257"/>
                  </a:lnTo>
                  <a:lnTo>
                    <a:pt x="148" y="326"/>
                  </a:lnTo>
                  <a:lnTo>
                    <a:pt x="131" y="326"/>
                  </a:lnTo>
                  <a:lnTo>
                    <a:pt x="131" y="309"/>
                  </a:lnTo>
                  <a:lnTo>
                    <a:pt x="109" y="183"/>
                  </a:lnTo>
                  <a:lnTo>
                    <a:pt x="109" y="166"/>
                  </a:lnTo>
                  <a:lnTo>
                    <a:pt x="509" y="92"/>
                  </a:lnTo>
                  <a:close/>
                  <a:moveTo>
                    <a:pt x="491" y="1"/>
                  </a:moveTo>
                  <a:lnTo>
                    <a:pt x="109" y="74"/>
                  </a:lnTo>
                  <a:cubicBezTo>
                    <a:pt x="40" y="74"/>
                    <a:pt x="1" y="127"/>
                    <a:pt x="23" y="183"/>
                  </a:cubicBezTo>
                  <a:lnTo>
                    <a:pt x="40" y="326"/>
                  </a:lnTo>
                  <a:cubicBezTo>
                    <a:pt x="40" y="365"/>
                    <a:pt x="57" y="383"/>
                    <a:pt x="75" y="400"/>
                  </a:cubicBezTo>
                  <a:cubicBezTo>
                    <a:pt x="92" y="400"/>
                    <a:pt x="109" y="417"/>
                    <a:pt x="148" y="417"/>
                  </a:cubicBezTo>
                  <a:lnTo>
                    <a:pt x="166" y="417"/>
                  </a:lnTo>
                  <a:lnTo>
                    <a:pt x="543" y="343"/>
                  </a:lnTo>
                  <a:cubicBezTo>
                    <a:pt x="582" y="343"/>
                    <a:pt x="600" y="326"/>
                    <a:pt x="617" y="309"/>
                  </a:cubicBezTo>
                  <a:cubicBezTo>
                    <a:pt x="634" y="291"/>
                    <a:pt x="634" y="257"/>
                    <a:pt x="634" y="235"/>
                  </a:cubicBezTo>
                  <a:lnTo>
                    <a:pt x="617" y="92"/>
                  </a:lnTo>
                  <a:cubicBezTo>
                    <a:pt x="600" y="74"/>
                    <a:pt x="600" y="40"/>
                    <a:pt x="565" y="18"/>
                  </a:cubicBezTo>
                  <a:cubicBezTo>
                    <a:pt x="543" y="1"/>
                    <a:pt x="509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2"/>
            <p:cNvSpPr/>
            <p:nvPr/>
          </p:nvSpPr>
          <p:spPr>
            <a:xfrm>
              <a:off x="4655795" y="2914265"/>
              <a:ext cx="26038" cy="17099"/>
            </a:xfrm>
            <a:custGeom>
              <a:avLst/>
              <a:gdLst/>
              <a:ahLst/>
              <a:cxnLst/>
              <a:rect l="l" t="t" r="r" b="b"/>
              <a:pathLst>
                <a:path w="635" h="417" extrusionOk="0">
                  <a:moveTo>
                    <a:pt x="508" y="91"/>
                  </a:moveTo>
                  <a:lnTo>
                    <a:pt x="526" y="108"/>
                  </a:lnTo>
                  <a:lnTo>
                    <a:pt x="543" y="239"/>
                  </a:lnTo>
                  <a:cubicBezTo>
                    <a:pt x="543" y="256"/>
                    <a:pt x="543" y="256"/>
                    <a:pt x="526" y="256"/>
                  </a:cubicBezTo>
                  <a:lnTo>
                    <a:pt x="148" y="308"/>
                  </a:lnTo>
                  <a:lnTo>
                    <a:pt x="131" y="308"/>
                  </a:lnTo>
                  <a:lnTo>
                    <a:pt x="109" y="165"/>
                  </a:lnTo>
                  <a:lnTo>
                    <a:pt x="508" y="91"/>
                  </a:lnTo>
                  <a:close/>
                  <a:moveTo>
                    <a:pt x="491" y="0"/>
                  </a:moveTo>
                  <a:lnTo>
                    <a:pt x="109" y="74"/>
                  </a:lnTo>
                  <a:cubicBezTo>
                    <a:pt x="40" y="74"/>
                    <a:pt x="1" y="130"/>
                    <a:pt x="22" y="182"/>
                  </a:cubicBezTo>
                  <a:lnTo>
                    <a:pt x="40" y="325"/>
                  </a:lnTo>
                  <a:cubicBezTo>
                    <a:pt x="40" y="347"/>
                    <a:pt x="57" y="382"/>
                    <a:pt x="75" y="399"/>
                  </a:cubicBezTo>
                  <a:cubicBezTo>
                    <a:pt x="92" y="399"/>
                    <a:pt x="109" y="417"/>
                    <a:pt x="148" y="417"/>
                  </a:cubicBezTo>
                  <a:lnTo>
                    <a:pt x="166" y="417"/>
                  </a:lnTo>
                  <a:lnTo>
                    <a:pt x="543" y="347"/>
                  </a:lnTo>
                  <a:cubicBezTo>
                    <a:pt x="600" y="347"/>
                    <a:pt x="634" y="291"/>
                    <a:pt x="634" y="217"/>
                  </a:cubicBezTo>
                  <a:lnTo>
                    <a:pt x="617" y="91"/>
                  </a:lnTo>
                  <a:cubicBezTo>
                    <a:pt x="600" y="39"/>
                    <a:pt x="543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2"/>
            <p:cNvSpPr/>
            <p:nvPr/>
          </p:nvSpPr>
          <p:spPr>
            <a:xfrm>
              <a:off x="4308904" y="2928493"/>
              <a:ext cx="43096" cy="29565"/>
            </a:xfrm>
            <a:custGeom>
              <a:avLst/>
              <a:gdLst/>
              <a:ahLst/>
              <a:cxnLst/>
              <a:rect l="l" t="t" r="r" b="b"/>
              <a:pathLst>
                <a:path w="1051" h="721" extrusionOk="0">
                  <a:moveTo>
                    <a:pt x="890" y="87"/>
                  </a:moveTo>
                  <a:lnTo>
                    <a:pt x="890" y="109"/>
                  </a:lnTo>
                  <a:lnTo>
                    <a:pt x="959" y="486"/>
                  </a:lnTo>
                  <a:lnTo>
                    <a:pt x="942" y="503"/>
                  </a:lnTo>
                  <a:lnTo>
                    <a:pt x="182" y="629"/>
                  </a:lnTo>
                  <a:lnTo>
                    <a:pt x="165" y="629"/>
                  </a:lnTo>
                  <a:lnTo>
                    <a:pt x="165" y="612"/>
                  </a:lnTo>
                  <a:lnTo>
                    <a:pt x="91" y="234"/>
                  </a:lnTo>
                  <a:lnTo>
                    <a:pt x="109" y="217"/>
                  </a:lnTo>
                  <a:lnTo>
                    <a:pt x="890" y="87"/>
                  </a:lnTo>
                  <a:close/>
                  <a:moveTo>
                    <a:pt x="868" y="0"/>
                  </a:moveTo>
                  <a:lnTo>
                    <a:pt x="91" y="126"/>
                  </a:lnTo>
                  <a:cubicBezTo>
                    <a:pt x="74" y="126"/>
                    <a:pt x="39" y="143"/>
                    <a:pt x="22" y="161"/>
                  </a:cubicBezTo>
                  <a:cubicBezTo>
                    <a:pt x="0" y="195"/>
                    <a:pt x="0" y="217"/>
                    <a:pt x="0" y="252"/>
                  </a:cubicBezTo>
                  <a:lnTo>
                    <a:pt x="74" y="629"/>
                  </a:lnTo>
                  <a:cubicBezTo>
                    <a:pt x="74" y="668"/>
                    <a:pt x="91" y="686"/>
                    <a:pt x="109" y="703"/>
                  </a:cubicBezTo>
                  <a:cubicBezTo>
                    <a:pt x="130" y="720"/>
                    <a:pt x="148" y="720"/>
                    <a:pt x="182" y="720"/>
                  </a:cubicBezTo>
                  <a:lnTo>
                    <a:pt x="200" y="720"/>
                  </a:lnTo>
                  <a:lnTo>
                    <a:pt x="959" y="595"/>
                  </a:lnTo>
                  <a:cubicBezTo>
                    <a:pt x="1015" y="577"/>
                    <a:pt x="1050" y="521"/>
                    <a:pt x="1050" y="469"/>
                  </a:cubicBezTo>
                  <a:lnTo>
                    <a:pt x="976" y="87"/>
                  </a:lnTo>
                  <a:cubicBezTo>
                    <a:pt x="976" y="35"/>
                    <a:pt x="924" y="0"/>
                    <a:pt x="86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2"/>
            <p:cNvSpPr/>
            <p:nvPr/>
          </p:nvSpPr>
          <p:spPr>
            <a:xfrm>
              <a:off x="4353352" y="2923778"/>
              <a:ext cx="27637" cy="26981"/>
            </a:xfrm>
            <a:custGeom>
              <a:avLst/>
              <a:gdLst/>
              <a:ahLst/>
              <a:cxnLst/>
              <a:rect l="l" t="t" r="r" b="b"/>
              <a:pathLst>
                <a:path w="674" h="658" extrusionOk="0">
                  <a:moveTo>
                    <a:pt x="508" y="93"/>
                  </a:moveTo>
                  <a:lnTo>
                    <a:pt x="582" y="493"/>
                  </a:lnTo>
                  <a:lnTo>
                    <a:pt x="565" y="493"/>
                  </a:lnTo>
                  <a:lnTo>
                    <a:pt x="183" y="566"/>
                  </a:lnTo>
                  <a:lnTo>
                    <a:pt x="166" y="566"/>
                  </a:lnTo>
                  <a:lnTo>
                    <a:pt x="166" y="549"/>
                  </a:lnTo>
                  <a:lnTo>
                    <a:pt x="109" y="167"/>
                  </a:lnTo>
                  <a:lnTo>
                    <a:pt x="109" y="150"/>
                  </a:lnTo>
                  <a:lnTo>
                    <a:pt x="508" y="93"/>
                  </a:lnTo>
                  <a:close/>
                  <a:moveTo>
                    <a:pt x="521" y="1"/>
                  </a:moveTo>
                  <a:cubicBezTo>
                    <a:pt x="511" y="1"/>
                    <a:pt x="501" y="2"/>
                    <a:pt x="491" y="7"/>
                  </a:cubicBezTo>
                  <a:lnTo>
                    <a:pt x="92" y="59"/>
                  </a:lnTo>
                  <a:cubicBezTo>
                    <a:pt x="40" y="76"/>
                    <a:pt x="1" y="132"/>
                    <a:pt x="22" y="185"/>
                  </a:cubicBezTo>
                  <a:lnTo>
                    <a:pt x="75" y="566"/>
                  </a:lnTo>
                  <a:cubicBezTo>
                    <a:pt x="75" y="601"/>
                    <a:pt x="92" y="618"/>
                    <a:pt x="109" y="636"/>
                  </a:cubicBezTo>
                  <a:cubicBezTo>
                    <a:pt x="131" y="657"/>
                    <a:pt x="166" y="657"/>
                    <a:pt x="183" y="657"/>
                  </a:cubicBezTo>
                  <a:lnTo>
                    <a:pt x="200" y="657"/>
                  </a:lnTo>
                  <a:lnTo>
                    <a:pt x="582" y="601"/>
                  </a:lnTo>
                  <a:cubicBezTo>
                    <a:pt x="634" y="584"/>
                    <a:pt x="673" y="527"/>
                    <a:pt x="673" y="475"/>
                  </a:cubicBezTo>
                  <a:lnTo>
                    <a:pt x="600" y="76"/>
                  </a:lnTo>
                  <a:cubicBezTo>
                    <a:pt x="600" y="34"/>
                    <a:pt x="563" y="1"/>
                    <a:pt x="52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2"/>
            <p:cNvSpPr/>
            <p:nvPr/>
          </p:nvSpPr>
          <p:spPr>
            <a:xfrm>
              <a:off x="4382383" y="2918693"/>
              <a:ext cx="27432" cy="27596"/>
            </a:xfrm>
            <a:custGeom>
              <a:avLst/>
              <a:gdLst/>
              <a:ahLst/>
              <a:cxnLst/>
              <a:rect l="l" t="t" r="r" b="b"/>
              <a:pathLst>
                <a:path w="669" h="673" extrusionOk="0">
                  <a:moveTo>
                    <a:pt x="508" y="92"/>
                  </a:moveTo>
                  <a:lnTo>
                    <a:pt x="508" y="109"/>
                  </a:lnTo>
                  <a:lnTo>
                    <a:pt x="577" y="491"/>
                  </a:lnTo>
                  <a:lnTo>
                    <a:pt x="577" y="508"/>
                  </a:lnTo>
                  <a:lnTo>
                    <a:pt x="560" y="508"/>
                  </a:lnTo>
                  <a:lnTo>
                    <a:pt x="182" y="582"/>
                  </a:lnTo>
                  <a:cubicBezTo>
                    <a:pt x="161" y="582"/>
                    <a:pt x="161" y="565"/>
                    <a:pt x="161" y="565"/>
                  </a:cubicBezTo>
                  <a:lnTo>
                    <a:pt x="109" y="183"/>
                  </a:lnTo>
                  <a:lnTo>
                    <a:pt x="109" y="165"/>
                  </a:lnTo>
                  <a:lnTo>
                    <a:pt x="508" y="92"/>
                  </a:lnTo>
                  <a:close/>
                  <a:moveTo>
                    <a:pt x="486" y="0"/>
                  </a:moveTo>
                  <a:lnTo>
                    <a:pt x="91" y="74"/>
                  </a:lnTo>
                  <a:cubicBezTo>
                    <a:pt x="35" y="74"/>
                    <a:pt x="0" y="131"/>
                    <a:pt x="17" y="183"/>
                  </a:cubicBezTo>
                  <a:lnTo>
                    <a:pt x="74" y="582"/>
                  </a:lnTo>
                  <a:cubicBezTo>
                    <a:pt x="91" y="634"/>
                    <a:pt x="126" y="673"/>
                    <a:pt x="182" y="673"/>
                  </a:cubicBezTo>
                  <a:lnTo>
                    <a:pt x="200" y="673"/>
                  </a:lnTo>
                  <a:lnTo>
                    <a:pt x="577" y="599"/>
                  </a:lnTo>
                  <a:cubicBezTo>
                    <a:pt x="616" y="599"/>
                    <a:pt x="633" y="582"/>
                    <a:pt x="651" y="565"/>
                  </a:cubicBezTo>
                  <a:cubicBezTo>
                    <a:pt x="668" y="543"/>
                    <a:pt x="668" y="508"/>
                    <a:pt x="668" y="491"/>
                  </a:cubicBezTo>
                  <a:lnTo>
                    <a:pt x="594" y="92"/>
                  </a:lnTo>
                  <a:cubicBezTo>
                    <a:pt x="594" y="74"/>
                    <a:pt x="577" y="40"/>
                    <a:pt x="560" y="22"/>
                  </a:cubicBezTo>
                  <a:cubicBezTo>
                    <a:pt x="542" y="0"/>
                    <a:pt x="508" y="0"/>
                    <a:pt x="4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2"/>
            <p:cNvSpPr/>
            <p:nvPr/>
          </p:nvSpPr>
          <p:spPr>
            <a:xfrm>
              <a:off x="4411167" y="2914265"/>
              <a:ext cx="27637" cy="26694"/>
            </a:xfrm>
            <a:custGeom>
              <a:avLst/>
              <a:gdLst/>
              <a:ahLst/>
              <a:cxnLst/>
              <a:rect l="l" t="t" r="r" b="b"/>
              <a:pathLst>
                <a:path w="674" h="651" extrusionOk="0">
                  <a:moveTo>
                    <a:pt x="509" y="91"/>
                  </a:moveTo>
                  <a:lnTo>
                    <a:pt x="509" y="108"/>
                  </a:lnTo>
                  <a:lnTo>
                    <a:pt x="582" y="490"/>
                  </a:lnTo>
                  <a:lnTo>
                    <a:pt x="565" y="508"/>
                  </a:lnTo>
                  <a:lnTo>
                    <a:pt x="183" y="564"/>
                  </a:lnTo>
                  <a:lnTo>
                    <a:pt x="166" y="564"/>
                  </a:lnTo>
                  <a:lnTo>
                    <a:pt x="109" y="165"/>
                  </a:lnTo>
                  <a:cubicBezTo>
                    <a:pt x="92" y="165"/>
                    <a:pt x="109" y="165"/>
                    <a:pt x="109" y="148"/>
                  </a:cubicBezTo>
                  <a:lnTo>
                    <a:pt x="509" y="91"/>
                  </a:lnTo>
                  <a:close/>
                  <a:moveTo>
                    <a:pt x="491" y="0"/>
                  </a:moveTo>
                  <a:lnTo>
                    <a:pt x="92" y="56"/>
                  </a:lnTo>
                  <a:cubicBezTo>
                    <a:pt x="40" y="74"/>
                    <a:pt x="1" y="130"/>
                    <a:pt x="23" y="182"/>
                  </a:cubicBezTo>
                  <a:lnTo>
                    <a:pt x="75" y="564"/>
                  </a:lnTo>
                  <a:cubicBezTo>
                    <a:pt x="75" y="616"/>
                    <a:pt x="131" y="651"/>
                    <a:pt x="183" y="651"/>
                  </a:cubicBezTo>
                  <a:lnTo>
                    <a:pt x="201" y="651"/>
                  </a:lnTo>
                  <a:lnTo>
                    <a:pt x="582" y="599"/>
                  </a:lnTo>
                  <a:cubicBezTo>
                    <a:pt x="617" y="599"/>
                    <a:pt x="634" y="581"/>
                    <a:pt x="652" y="542"/>
                  </a:cubicBezTo>
                  <a:cubicBezTo>
                    <a:pt x="673" y="525"/>
                    <a:pt x="673" y="508"/>
                    <a:pt x="673" y="473"/>
                  </a:cubicBezTo>
                  <a:lnTo>
                    <a:pt x="600" y="91"/>
                  </a:lnTo>
                  <a:cubicBezTo>
                    <a:pt x="600" y="56"/>
                    <a:pt x="582" y="39"/>
                    <a:pt x="565" y="22"/>
                  </a:cubicBezTo>
                  <a:cubicBezTo>
                    <a:pt x="543" y="0"/>
                    <a:pt x="509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2"/>
            <p:cNvSpPr/>
            <p:nvPr/>
          </p:nvSpPr>
          <p:spPr>
            <a:xfrm>
              <a:off x="4440198" y="2909508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8" y="99"/>
                  </a:moveTo>
                  <a:lnTo>
                    <a:pt x="577" y="498"/>
                  </a:lnTo>
                  <a:lnTo>
                    <a:pt x="560" y="498"/>
                  </a:lnTo>
                  <a:lnTo>
                    <a:pt x="182" y="572"/>
                  </a:lnTo>
                  <a:lnTo>
                    <a:pt x="161" y="572"/>
                  </a:lnTo>
                  <a:lnTo>
                    <a:pt x="161" y="550"/>
                  </a:lnTo>
                  <a:lnTo>
                    <a:pt x="109" y="172"/>
                  </a:lnTo>
                  <a:cubicBezTo>
                    <a:pt x="91" y="172"/>
                    <a:pt x="109" y="155"/>
                    <a:pt x="109" y="155"/>
                  </a:cubicBezTo>
                  <a:lnTo>
                    <a:pt x="508" y="99"/>
                  </a:lnTo>
                  <a:close/>
                  <a:moveTo>
                    <a:pt x="507" y="0"/>
                  </a:moveTo>
                  <a:cubicBezTo>
                    <a:pt x="500" y="0"/>
                    <a:pt x="492" y="3"/>
                    <a:pt x="486" y="8"/>
                  </a:cubicBezTo>
                  <a:lnTo>
                    <a:pt x="91" y="64"/>
                  </a:lnTo>
                  <a:cubicBezTo>
                    <a:pt x="35" y="81"/>
                    <a:pt x="0" y="138"/>
                    <a:pt x="18" y="190"/>
                  </a:cubicBezTo>
                  <a:lnTo>
                    <a:pt x="74" y="572"/>
                  </a:lnTo>
                  <a:cubicBezTo>
                    <a:pt x="74" y="606"/>
                    <a:pt x="91" y="624"/>
                    <a:pt x="109" y="641"/>
                  </a:cubicBezTo>
                  <a:cubicBezTo>
                    <a:pt x="126" y="658"/>
                    <a:pt x="161" y="658"/>
                    <a:pt x="182" y="658"/>
                  </a:cubicBezTo>
                  <a:lnTo>
                    <a:pt x="200" y="658"/>
                  </a:lnTo>
                  <a:lnTo>
                    <a:pt x="577" y="589"/>
                  </a:lnTo>
                  <a:cubicBezTo>
                    <a:pt x="634" y="589"/>
                    <a:pt x="668" y="533"/>
                    <a:pt x="668" y="480"/>
                  </a:cubicBezTo>
                  <a:lnTo>
                    <a:pt x="595" y="81"/>
                  </a:lnTo>
                  <a:cubicBezTo>
                    <a:pt x="595" y="64"/>
                    <a:pt x="577" y="29"/>
                    <a:pt x="560" y="29"/>
                  </a:cubicBezTo>
                  <a:cubicBezTo>
                    <a:pt x="547" y="14"/>
                    <a:pt x="526" y="0"/>
                    <a:pt x="50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4469024" y="2904629"/>
              <a:ext cx="27596" cy="27432"/>
            </a:xfrm>
            <a:custGeom>
              <a:avLst/>
              <a:gdLst/>
              <a:ahLst/>
              <a:cxnLst/>
              <a:rect l="l" t="t" r="r" b="b"/>
              <a:pathLst>
                <a:path w="673" h="669" extrusionOk="0">
                  <a:moveTo>
                    <a:pt x="508" y="92"/>
                  </a:moveTo>
                  <a:lnTo>
                    <a:pt x="508" y="109"/>
                  </a:lnTo>
                  <a:lnTo>
                    <a:pt x="581" y="491"/>
                  </a:lnTo>
                  <a:lnTo>
                    <a:pt x="581" y="508"/>
                  </a:lnTo>
                  <a:lnTo>
                    <a:pt x="564" y="508"/>
                  </a:lnTo>
                  <a:lnTo>
                    <a:pt x="182" y="560"/>
                  </a:lnTo>
                  <a:lnTo>
                    <a:pt x="165" y="560"/>
                  </a:lnTo>
                  <a:lnTo>
                    <a:pt x="109" y="183"/>
                  </a:lnTo>
                  <a:lnTo>
                    <a:pt x="109" y="166"/>
                  </a:lnTo>
                  <a:lnTo>
                    <a:pt x="508" y="92"/>
                  </a:lnTo>
                  <a:close/>
                  <a:moveTo>
                    <a:pt x="490" y="1"/>
                  </a:moveTo>
                  <a:lnTo>
                    <a:pt x="91" y="74"/>
                  </a:lnTo>
                  <a:cubicBezTo>
                    <a:pt x="74" y="74"/>
                    <a:pt x="39" y="92"/>
                    <a:pt x="39" y="109"/>
                  </a:cubicBezTo>
                  <a:cubicBezTo>
                    <a:pt x="22" y="127"/>
                    <a:pt x="0" y="166"/>
                    <a:pt x="0" y="183"/>
                  </a:cubicBezTo>
                  <a:lnTo>
                    <a:pt x="74" y="582"/>
                  </a:lnTo>
                  <a:cubicBezTo>
                    <a:pt x="74" y="599"/>
                    <a:pt x="91" y="634"/>
                    <a:pt x="109" y="652"/>
                  </a:cubicBezTo>
                  <a:cubicBezTo>
                    <a:pt x="130" y="652"/>
                    <a:pt x="148" y="669"/>
                    <a:pt x="182" y="669"/>
                  </a:cubicBezTo>
                  <a:lnTo>
                    <a:pt x="200" y="669"/>
                  </a:lnTo>
                  <a:lnTo>
                    <a:pt x="581" y="599"/>
                  </a:lnTo>
                  <a:cubicBezTo>
                    <a:pt x="616" y="599"/>
                    <a:pt x="634" y="582"/>
                    <a:pt x="651" y="560"/>
                  </a:cubicBezTo>
                  <a:cubicBezTo>
                    <a:pt x="673" y="526"/>
                    <a:pt x="673" y="508"/>
                    <a:pt x="673" y="474"/>
                  </a:cubicBezTo>
                  <a:lnTo>
                    <a:pt x="599" y="92"/>
                  </a:lnTo>
                  <a:cubicBezTo>
                    <a:pt x="599" y="57"/>
                    <a:pt x="581" y="40"/>
                    <a:pt x="564" y="18"/>
                  </a:cubicBezTo>
                  <a:cubicBezTo>
                    <a:pt x="542" y="1"/>
                    <a:pt x="508" y="1"/>
                    <a:pt x="4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4498013" y="2899996"/>
              <a:ext cx="27432" cy="26940"/>
            </a:xfrm>
            <a:custGeom>
              <a:avLst/>
              <a:gdLst/>
              <a:ahLst/>
              <a:cxnLst/>
              <a:rect l="l" t="t" r="r" b="b"/>
              <a:pathLst>
                <a:path w="669" h="657" extrusionOk="0">
                  <a:moveTo>
                    <a:pt x="508" y="96"/>
                  </a:moveTo>
                  <a:lnTo>
                    <a:pt x="577" y="496"/>
                  </a:lnTo>
                  <a:lnTo>
                    <a:pt x="560" y="513"/>
                  </a:lnTo>
                  <a:lnTo>
                    <a:pt x="182" y="565"/>
                  </a:lnTo>
                  <a:lnTo>
                    <a:pt x="161" y="565"/>
                  </a:lnTo>
                  <a:lnTo>
                    <a:pt x="109" y="170"/>
                  </a:lnTo>
                  <a:cubicBezTo>
                    <a:pt x="91" y="170"/>
                    <a:pt x="109" y="153"/>
                    <a:pt x="109" y="153"/>
                  </a:cubicBezTo>
                  <a:lnTo>
                    <a:pt x="486" y="96"/>
                  </a:lnTo>
                  <a:close/>
                  <a:moveTo>
                    <a:pt x="514" y="1"/>
                  </a:moveTo>
                  <a:cubicBezTo>
                    <a:pt x="505" y="1"/>
                    <a:pt x="496" y="2"/>
                    <a:pt x="486" y="5"/>
                  </a:cubicBezTo>
                  <a:lnTo>
                    <a:pt x="91" y="62"/>
                  </a:lnTo>
                  <a:cubicBezTo>
                    <a:pt x="35" y="79"/>
                    <a:pt x="0" y="131"/>
                    <a:pt x="0" y="187"/>
                  </a:cubicBezTo>
                  <a:lnTo>
                    <a:pt x="74" y="565"/>
                  </a:lnTo>
                  <a:cubicBezTo>
                    <a:pt x="74" y="604"/>
                    <a:pt x="91" y="621"/>
                    <a:pt x="109" y="639"/>
                  </a:cubicBezTo>
                  <a:cubicBezTo>
                    <a:pt x="126" y="656"/>
                    <a:pt x="143" y="656"/>
                    <a:pt x="182" y="656"/>
                  </a:cubicBezTo>
                  <a:lnTo>
                    <a:pt x="200" y="656"/>
                  </a:lnTo>
                  <a:lnTo>
                    <a:pt x="577" y="604"/>
                  </a:lnTo>
                  <a:cubicBezTo>
                    <a:pt x="616" y="587"/>
                    <a:pt x="634" y="587"/>
                    <a:pt x="651" y="548"/>
                  </a:cubicBezTo>
                  <a:cubicBezTo>
                    <a:pt x="668" y="530"/>
                    <a:pt x="668" y="513"/>
                    <a:pt x="668" y="478"/>
                  </a:cubicBezTo>
                  <a:lnTo>
                    <a:pt x="595" y="96"/>
                  </a:lnTo>
                  <a:cubicBezTo>
                    <a:pt x="595" y="35"/>
                    <a:pt x="559" y="1"/>
                    <a:pt x="51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4526839" y="2895034"/>
              <a:ext cx="27596" cy="27432"/>
            </a:xfrm>
            <a:custGeom>
              <a:avLst/>
              <a:gdLst/>
              <a:ahLst/>
              <a:cxnLst/>
              <a:rect l="l" t="t" r="r" b="b"/>
              <a:pathLst>
                <a:path w="673" h="669" extrusionOk="0">
                  <a:moveTo>
                    <a:pt x="508" y="92"/>
                  </a:moveTo>
                  <a:lnTo>
                    <a:pt x="508" y="109"/>
                  </a:lnTo>
                  <a:lnTo>
                    <a:pt x="582" y="491"/>
                  </a:lnTo>
                  <a:lnTo>
                    <a:pt x="582" y="508"/>
                  </a:lnTo>
                  <a:lnTo>
                    <a:pt x="564" y="508"/>
                  </a:lnTo>
                  <a:lnTo>
                    <a:pt x="182" y="577"/>
                  </a:lnTo>
                  <a:cubicBezTo>
                    <a:pt x="165" y="577"/>
                    <a:pt x="165" y="577"/>
                    <a:pt x="165" y="560"/>
                  </a:cubicBezTo>
                  <a:lnTo>
                    <a:pt x="91" y="183"/>
                  </a:lnTo>
                  <a:cubicBezTo>
                    <a:pt x="91" y="165"/>
                    <a:pt x="109" y="165"/>
                    <a:pt x="109" y="165"/>
                  </a:cubicBezTo>
                  <a:lnTo>
                    <a:pt x="490" y="92"/>
                  </a:lnTo>
                  <a:close/>
                  <a:moveTo>
                    <a:pt x="490" y="0"/>
                  </a:moveTo>
                  <a:lnTo>
                    <a:pt x="91" y="74"/>
                  </a:lnTo>
                  <a:cubicBezTo>
                    <a:pt x="39" y="74"/>
                    <a:pt x="0" y="126"/>
                    <a:pt x="0" y="200"/>
                  </a:cubicBezTo>
                  <a:lnTo>
                    <a:pt x="74" y="577"/>
                  </a:lnTo>
                  <a:cubicBezTo>
                    <a:pt x="74" y="634"/>
                    <a:pt x="130" y="669"/>
                    <a:pt x="182" y="669"/>
                  </a:cubicBezTo>
                  <a:lnTo>
                    <a:pt x="200" y="669"/>
                  </a:lnTo>
                  <a:lnTo>
                    <a:pt x="582" y="599"/>
                  </a:lnTo>
                  <a:cubicBezTo>
                    <a:pt x="616" y="599"/>
                    <a:pt x="634" y="577"/>
                    <a:pt x="651" y="560"/>
                  </a:cubicBezTo>
                  <a:cubicBezTo>
                    <a:pt x="673" y="543"/>
                    <a:pt x="673" y="508"/>
                    <a:pt x="673" y="491"/>
                  </a:cubicBezTo>
                  <a:lnTo>
                    <a:pt x="599" y="92"/>
                  </a:lnTo>
                  <a:cubicBezTo>
                    <a:pt x="599" y="74"/>
                    <a:pt x="582" y="35"/>
                    <a:pt x="564" y="18"/>
                  </a:cubicBezTo>
                  <a:cubicBezTo>
                    <a:pt x="543" y="18"/>
                    <a:pt x="508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4555828" y="2890565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2"/>
                  </a:moveTo>
                  <a:lnTo>
                    <a:pt x="508" y="109"/>
                  </a:lnTo>
                  <a:lnTo>
                    <a:pt x="577" y="491"/>
                  </a:lnTo>
                  <a:lnTo>
                    <a:pt x="577" y="509"/>
                  </a:lnTo>
                  <a:lnTo>
                    <a:pt x="560" y="509"/>
                  </a:lnTo>
                  <a:lnTo>
                    <a:pt x="183" y="561"/>
                  </a:lnTo>
                  <a:lnTo>
                    <a:pt x="161" y="561"/>
                  </a:lnTo>
                  <a:lnTo>
                    <a:pt x="91" y="166"/>
                  </a:lnTo>
                  <a:lnTo>
                    <a:pt x="109" y="166"/>
                  </a:lnTo>
                  <a:lnTo>
                    <a:pt x="486" y="92"/>
                  </a:lnTo>
                  <a:close/>
                  <a:moveTo>
                    <a:pt x="486" y="1"/>
                  </a:moveTo>
                  <a:lnTo>
                    <a:pt x="91" y="75"/>
                  </a:lnTo>
                  <a:cubicBezTo>
                    <a:pt x="74" y="75"/>
                    <a:pt x="35" y="92"/>
                    <a:pt x="18" y="109"/>
                  </a:cubicBezTo>
                  <a:cubicBezTo>
                    <a:pt x="18" y="127"/>
                    <a:pt x="0" y="166"/>
                    <a:pt x="0" y="183"/>
                  </a:cubicBezTo>
                  <a:lnTo>
                    <a:pt x="74" y="578"/>
                  </a:lnTo>
                  <a:cubicBezTo>
                    <a:pt x="74" y="600"/>
                    <a:pt x="91" y="617"/>
                    <a:pt x="109" y="634"/>
                  </a:cubicBezTo>
                  <a:cubicBezTo>
                    <a:pt x="126" y="652"/>
                    <a:pt x="144" y="652"/>
                    <a:pt x="183" y="652"/>
                  </a:cubicBezTo>
                  <a:lnTo>
                    <a:pt x="200" y="652"/>
                  </a:lnTo>
                  <a:lnTo>
                    <a:pt x="577" y="600"/>
                  </a:lnTo>
                  <a:cubicBezTo>
                    <a:pt x="616" y="600"/>
                    <a:pt x="634" y="578"/>
                    <a:pt x="651" y="561"/>
                  </a:cubicBezTo>
                  <a:cubicBezTo>
                    <a:pt x="669" y="526"/>
                    <a:pt x="669" y="509"/>
                    <a:pt x="669" y="470"/>
                  </a:cubicBezTo>
                  <a:lnTo>
                    <a:pt x="595" y="92"/>
                  </a:lnTo>
                  <a:cubicBezTo>
                    <a:pt x="595" y="57"/>
                    <a:pt x="577" y="36"/>
                    <a:pt x="560" y="18"/>
                  </a:cubicBezTo>
                  <a:cubicBezTo>
                    <a:pt x="543" y="1"/>
                    <a:pt x="508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4584654" y="2885849"/>
              <a:ext cx="27596" cy="27022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508" y="99"/>
                  </a:moveTo>
                  <a:lnTo>
                    <a:pt x="582" y="498"/>
                  </a:lnTo>
                  <a:lnTo>
                    <a:pt x="564" y="498"/>
                  </a:lnTo>
                  <a:lnTo>
                    <a:pt x="182" y="567"/>
                  </a:lnTo>
                  <a:lnTo>
                    <a:pt x="165" y="567"/>
                  </a:lnTo>
                  <a:lnTo>
                    <a:pt x="165" y="550"/>
                  </a:lnTo>
                  <a:lnTo>
                    <a:pt x="91" y="172"/>
                  </a:lnTo>
                  <a:lnTo>
                    <a:pt x="109" y="151"/>
                  </a:lnTo>
                  <a:lnTo>
                    <a:pt x="491" y="99"/>
                  </a:lnTo>
                  <a:close/>
                  <a:moveTo>
                    <a:pt x="510" y="0"/>
                  </a:moveTo>
                  <a:cubicBezTo>
                    <a:pt x="502" y="0"/>
                    <a:pt x="496" y="2"/>
                    <a:pt x="491" y="7"/>
                  </a:cubicBezTo>
                  <a:lnTo>
                    <a:pt x="91" y="64"/>
                  </a:lnTo>
                  <a:cubicBezTo>
                    <a:pt x="39" y="81"/>
                    <a:pt x="0" y="133"/>
                    <a:pt x="0" y="190"/>
                  </a:cubicBezTo>
                  <a:lnTo>
                    <a:pt x="74" y="567"/>
                  </a:lnTo>
                  <a:cubicBezTo>
                    <a:pt x="74" y="606"/>
                    <a:pt x="91" y="624"/>
                    <a:pt x="109" y="641"/>
                  </a:cubicBezTo>
                  <a:cubicBezTo>
                    <a:pt x="130" y="658"/>
                    <a:pt x="148" y="658"/>
                    <a:pt x="182" y="658"/>
                  </a:cubicBezTo>
                  <a:lnTo>
                    <a:pt x="200" y="658"/>
                  </a:lnTo>
                  <a:lnTo>
                    <a:pt x="582" y="606"/>
                  </a:lnTo>
                  <a:cubicBezTo>
                    <a:pt x="634" y="585"/>
                    <a:pt x="673" y="532"/>
                    <a:pt x="673" y="476"/>
                  </a:cubicBezTo>
                  <a:lnTo>
                    <a:pt x="599" y="81"/>
                  </a:lnTo>
                  <a:cubicBezTo>
                    <a:pt x="599" y="64"/>
                    <a:pt x="582" y="42"/>
                    <a:pt x="564" y="25"/>
                  </a:cubicBezTo>
                  <a:cubicBezTo>
                    <a:pt x="549" y="13"/>
                    <a:pt x="527" y="0"/>
                    <a:pt x="51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4613644" y="2880970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92"/>
                  </a:moveTo>
                  <a:lnTo>
                    <a:pt x="508" y="109"/>
                  </a:lnTo>
                  <a:lnTo>
                    <a:pt x="578" y="487"/>
                  </a:lnTo>
                  <a:cubicBezTo>
                    <a:pt x="578" y="508"/>
                    <a:pt x="578" y="508"/>
                    <a:pt x="560" y="508"/>
                  </a:cubicBezTo>
                  <a:lnTo>
                    <a:pt x="183" y="578"/>
                  </a:lnTo>
                  <a:lnTo>
                    <a:pt x="161" y="578"/>
                  </a:lnTo>
                  <a:lnTo>
                    <a:pt x="161" y="560"/>
                  </a:lnTo>
                  <a:lnTo>
                    <a:pt x="92" y="183"/>
                  </a:lnTo>
                  <a:lnTo>
                    <a:pt x="109" y="161"/>
                  </a:lnTo>
                  <a:lnTo>
                    <a:pt x="486" y="92"/>
                  </a:lnTo>
                  <a:close/>
                  <a:moveTo>
                    <a:pt x="486" y="1"/>
                  </a:moveTo>
                  <a:lnTo>
                    <a:pt x="92" y="74"/>
                  </a:lnTo>
                  <a:cubicBezTo>
                    <a:pt x="74" y="74"/>
                    <a:pt x="35" y="92"/>
                    <a:pt x="18" y="109"/>
                  </a:cubicBezTo>
                  <a:cubicBezTo>
                    <a:pt x="18" y="126"/>
                    <a:pt x="0" y="161"/>
                    <a:pt x="0" y="183"/>
                  </a:cubicBezTo>
                  <a:lnTo>
                    <a:pt x="74" y="578"/>
                  </a:lnTo>
                  <a:cubicBezTo>
                    <a:pt x="74" y="595"/>
                    <a:pt x="92" y="634"/>
                    <a:pt x="109" y="651"/>
                  </a:cubicBezTo>
                  <a:cubicBezTo>
                    <a:pt x="126" y="651"/>
                    <a:pt x="144" y="669"/>
                    <a:pt x="183" y="669"/>
                  </a:cubicBezTo>
                  <a:lnTo>
                    <a:pt x="200" y="669"/>
                  </a:lnTo>
                  <a:lnTo>
                    <a:pt x="578" y="595"/>
                  </a:lnTo>
                  <a:cubicBezTo>
                    <a:pt x="634" y="595"/>
                    <a:pt x="669" y="543"/>
                    <a:pt x="669" y="487"/>
                  </a:cubicBezTo>
                  <a:lnTo>
                    <a:pt x="595" y="92"/>
                  </a:lnTo>
                  <a:cubicBezTo>
                    <a:pt x="595" y="35"/>
                    <a:pt x="543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4642469" y="2876378"/>
              <a:ext cx="27596" cy="26858"/>
            </a:xfrm>
            <a:custGeom>
              <a:avLst/>
              <a:gdLst/>
              <a:ahLst/>
              <a:cxnLst/>
              <a:rect l="l" t="t" r="r" b="b"/>
              <a:pathLst>
                <a:path w="673" h="655" extrusionOk="0">
                  <a:moveTo>
                    <a:pt x="508" y="95"/>
                  </a:moveTo>
                  <a:lnTo>
                    <a:pt x="508" y="113"/>
                  </a:lnTo>
                  <a:lnTo>
                    <a:pt x="582" y="490"/>
                  </a:lnTo>
                  <a:lnTo>
                    <a:pt x="564" y="512"/>
                  </a:lnTo>
                  <a:lnTo>
                    <a:pt x="183" y="564"/>
                  </a:lnTo>
                  <a:lnTo>
                    <a:pt x="165" y="564"/>
                  </a:lnTo>
                  <a:lnTo>
                    <a:pt x="91" y="165"/>
                  </a:lnTo>
                  <a:lnTo>
                    <a:pt x="109" y="165"/>
                  </a:lnTo>
                  <a:lnTo>
                    <a:pt x="109" y="147"/>
                  </a:lnTo>
                  <a:lnTo>
                    <a:pt x="491" y="95"/>
                  </a:lnTo>
                  <a:close/>
                  <a:moveTo>
                    <a:pt x="512" y="1"/>
                  </a:moveTo>
                  <a:cubicBezTo>
                    <a:pt x="505" y="1"/>
                    <a:pt x="498" y="2"/>
                    <a:pt x="491" y="4"/>
                  </a:cubicBezTo>
                  <a:lnTo>
                    <a:pt x="91" y="56"/>
                  </a:lnTo>
                  <a:cubicBezTo>
                    <a:pt x="74" y="78"/>
                    <a:pt x="39" y="95"/>
                    <a:pt x="22" y="113"/>
                  </a:cubicBezTo>
                  <a:cubicBezTo>
                    <a:pt x="22" y="130"/>
                    <a:pt x="0" y="165"/>
                    <a:pt x="0" y="186"/>
                  </a:cubicBezTo>
                  <a:lnTo>
                    <a:pt x="74" y="581"/>
                  </a:lnTo>
                  <a:cubicBezTo>
                    <a:pt x="74" y="599"/>
                    <a:pt x="91" y="620"/>
                    <a:pt x="109" y="638"/>
                  </a:cubicBezTo>
                  <a:cubicBezTo>
                    <a:pt x="131" y="655"/>
                    <a:pt x="148" y="655"/>
                    <a:pt x="183" y="655"/>
                  </a:cubicBezTo>
                  <a:lnTo>
                    <a:pt x="200" y="655"/>
                  </a:lnTo>
                  <a:lnTo>
                    <a:pt x="582" y="599"/>
                  </a:lnTo>
                  <a:cubicBezTo>
                    <a:pt x="634" y="581"/>
                    <a:pt x="673" y="529"/>
                    <a:pt x="673" y="473"/>
                  </a:cubicBezTo>
                  <a:lnTo>
                    <a:pt x="599" y="95"/>
                  </a:lnTo>
                  <a:cubicBezTo>
                    <a:pt x="599" y="46"/>
                    <a:pt x="557" y="1"/>
                    <a:pt x="51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4671459" y="2866209"/>
              <a:ext cx="63722" cy="32599"/>
            </a:xfrm>
            <a:custGeom>
              <a:avLst/>
              <a:gdLst/>
              <a:ahLst/>
              <a:cxnLst/>
              <a:rect l="l" t="t" r="r" b="b"/>
              <a:pathLst>
                <a:path w="1554" h="795" extrusionOk="0">
                  <a:moveTo>
                    <a:pt x="1393" y="87"/>
                  </a:moveTo>
                  <a:lnTo>
                    <a:pt x="1445" y="486"/>
                  </a:lnTo>
                  <a:lnTo>
                    <a:pt x="183" y="703"/>
                  </a:lnTo>
                  <a:cubicBezTo>
                    <a:pt x="161" y="703"/>
                    <a:pt x="161" y="703"/>
                    <a:pt x="161" y="686"/>
                  </a:cubicBezTo>
                  <a:lnTo>
                    <a:pt x="92" y="304"/>
                  </a:lnTo>
                  <a:lnTo>
                    <a:pt x="109" y="287"/>
                  </a:lnTo>
                  <a:lnTo>
                    <a:pt x="1376" y="87"/>
                  </a:lnTo>
                  <a:close/>
                  <a:moveTo>
                    <a:pt x="1354" y="1"/>
                  </a:moveTo>
                  <a:lnTo>
                    <a:pt x="92" y="196"/>
                  </a:lnTo>
                  <a:cubicBezTo>
                    <a:pt x="74" y="196"/>
                    <a:pt x="35" y="217"/>
                    <a:pt x="18" y="235"/>
                  </a:cubicBezTo>
                  <a:cubicBezTo>
                    <a:pt x="18" y="270"/>
                    <a:pt x="1" y="287"/>
                    <a:pt x="1" y="326"/>
                  </a:cubicBezTo>
                  <a:lnTo>
                    <a:pt x="74" y="703"/>
                  </a:lnTo>
                  <a:cubicBezTo>
                    <a:pt x="74" y="760"/>
                    <a:pt x="126" y="795"/>
                    <a:pt x="183" y="795"/>
                  </a:cubicBezTo>
                  <a:lnTo>
                    <a:pt x="200" y="795"/>
                  </a:lnTo>
                  <a:lnTo>
                    <a:pt x="1463" y="578"/>
                  </a:lnTo>
                  <a:cubicBezTo>
                    <a:pt x="1519" y="578"/>
                    <a:pt x="1554" y="521"/>
                    <a:pt x="1537" y="469"/>
                  </a:cubicBezTo>
                  <a:lnTo>
                    <a:pt x="1484" y="70"/>
                  </a:lnTo>
                  <a:cubicBezTo>
                    <a:pt x="1484" y="53"/>
                    <a:pt x="1463" y="35"/>
                    <a:pt x="1445" y="18"/>
                  </a:cubicBezTo>
                  <a:cubicBezTo>
                    <a:pt x="1428" y="1"/>
                    <a:pt x="1393" y="1"/>
                    <a:pt x="137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4304435" y="2897330"/>
              <a:ext cx="55726" cy="31902"/>
            </a:xfrm>
            <a:custGeom>
              <a:avLst/>
              <a:gdLst/>
              <a:ahLst/>
              <a:cxnLst/>
              <a:rect l="l" t="t" r="r" b="b"/>
              <a:pathLst>
                <a:path w="1359" h="778" extrusionOk="0">
                  <a:moveTo>
                    <a:pt x="1176" y="88"/>
                  </a:moveTo>
                  <a:lnTo>
                    <a:pt x="1194" y="109"/>
                  </a:lnTo>
                  <a:lnTo>
                    <a:pt x="1268" y="487"/>
                  </a:lnTo>
                  <a:lnTo>
                    <a:pt x="1268" y="504"/>
                  </a:lnTo>
                  <a:lnTo>
                    <a:pt x="1250" y="504"/>
                  </a:lnTo>
                  <a:lnTo>
                    <a:pt x="166" y="686"/>
                  </a:lnTo>
                  <a:lnTo>
                    <a:pt x="166" y="669"/>
                  </a:lnTo>
                  <a:lnTo>
                    <a:pt x="92" y="287"/>
                  </a:lnTo>
                  <a:lnTo>
                    <a:pt x="109" y="270"/>
                  </a:lnTo>
                  <a:lnTo>
                    <a:pt x="1176" y="88"/>
                  </a:lnTo>
                  <a:close/>
                  <a:moveTo>
                    <a:pt x="1176" y="1"/>
                  </a:moveTo>
                  <a:lnTo>
                    <a:pt x="92" y="179"/>
                  </a:lnTo>
                  <a:cubicBezTo>
                    <a:pt x="40" y="196"/>
                    <a:pt x="1" y="252"/>
                    <a:pt x="1" y="305"/>
                  </a:cubicBezTo>
                  <a:lnTo>
                    <a:pt x="74" y="686"/>
                  </a:lnTo>
                  <a:cubicBezTo>
                    <a:pt x="74" y="738"/>
                    <a:pt x="109" y="777"/>
                    <a:pt x="166" y="777"/>
                  </a:cubicBezTo>
                  <a:lnTo>
                    <a:pt x="183" y="777"/>
                  </a:lnTo>
                  <a:lnTo>
                    <a:pt x="1268" y="595"/>
                  </a:lnTo>
                  <a:cubicBezTo>
                    <a:pt x="1285" y="595"/>
                    <a:pt x="1324" y="578"/>
                    <a:pt x="1341" y="561"/>
                  </a:cubicBezTo>
                  <a:cubicBezTo>
                    <a:pt x="1359" y="543"/>
                    <a:pt x="1359" y="504"/>
                    <a:pt x="1359" y="487"/>
                  </a:cubicBezTo>
                  <a:lnTo>
                    <a:pt x="1285" y="88"/>
                  </a:lnTo>
                  <a:cubicBezTo>
                    <a:pt x="1285" y="70"/>
                    <a:pt x="1268" y="36"/>
                    <a:pt x="1250" y="18"/>
                  </a:cubicBezTo>
                  <a:cubicBezTo>
                    <a:pt x="1233" y="18"/>
                    <a:pt x="1215" y="1"/>
                    <a:pt x="119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2"/>
            <p:cNvSpPr/>
            <p:nvPr/>
          </p:nvSpPr>
          <p:spPr>
            <a:xfrm>
              <a:off x="4360856" y="2892902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87"/>
                  </a:moveTo>
                  <a:lnTo>
                    <a:pt x="525" y="109"/>
                  </a:lnTo>
                  <a:lnTo>
                    <a:pt x="577" y="486"/>
                  </a:lnTo>
                  <a:lnTo>
                    <a:pt x="577" y="504"/>
                  </a:lnTo>
                  <a:lnTo>
                    <a:pt x="182" y="560"/>
                  </a:lnTo>
                  <a:lnTo>
                    <a:pt x="165" y="560"/>
                  </a:lnTo>
                  <a:lnTo>
                    <a:pt x="109" y="161"/>
                  </a:lnTo>
                  <a:lnTo>
                    <a:pt x="508" y="87"/>
                  </a:lnTo>
                  <a:close/>
                  <a:moveTo>
                    <a:pt x="490" y="0"/>
                  </a:moveTo>
                  <a:lnTo>
                    <a:pt x="109" y="70"/>
                  </a:lnTo>
                  <a:cubicBezTo>
                    <a:pt x="35" y="70"/>
                    <a:pt x="0" y="126"/>
                    <a:pt x="17" y="178"/>
                  </a:cubicBezTo>
                  <a:lnTo>
                    <a:pt x="74" y="577"/>
                  </a:lnTo>
                  <a:cubicBezTo>
                    <a:pt x="91" y="595"/>
                    <a:pt x="91" y="629"/>
                    <a:pt x="126" y="629"/>
                  </a:cubicBezTo>
                  <a:cubicBezTo>
                    <a:pt x="143" y="651"/>
                    <a:pt x="165" y="669"/>
                    <a:pt x="182" y="669"/>
                  </a:cubicBezTo>
                  <a:lnTo>
                    <a:pt x="200" y="651"/>
                  </a:lnTo>
                  <a:lnTo>
                    <a:pt x="577" y="595"/>
                  </a:lnTo>
                  <a:cubicBezTo>
                    <a:pt x="616" y="595"/>
                    <a:pt x="634" y="577"/>
                    <a:pt x="651" y="560"/>
                  </a:cubicBezTo>
                  <a:cubicBezTo>
                    <a:pt x="668" y="521"/>
                    <a:pt x="668" y="504"/>
                    <a:pt x="668" y="469"/>
                  </a:cubicBezTo>
                  <a:lnTo>
                    <a:pt x="616" y="87"/>
                  </a:lnTo>
                  <a:cubicBezTo>
                    <a:pt x="599" y="35"/>
                    <a:pt x="542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2"/>
            <p:cNvSpPr/>
            <p:nvPr/>
          </p:nvSpPr>
          <p:spPr>
            <a:xfrm>
              <a:off x="4389845" y="2888269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4" y="92"/>
                  </a:moveTo>
                  <a:lnTo>
                    <a:pt x="560" y="491"/>
                  </a:lnTo>
                  <a:lnTo>
                    <a:pt x="560" y="508"/>
                  </a:lnTo>
                  <a:lnTo>
                    <a:pt x="161" y="565"/>
                  </a:lnTo>
                  <a:lnTo>
                    <a:pt x="87" y="165"/>
                  </a:lnTo>
                  <a:lnTo>
                    <a:pt x="109" y="148"/>
                  </a:lnTo>
                  <a:lnTo>
                    <a:pt x="486" y="92"/>
                  </a:lnTo>
                  <a:close/>
                  <a:moveTo>
                    <a:pt x="493" y="0"/>
                  </a:moveTo>
                  <a:cubicBezTo>
                    <a:pt x="485" y="0"/>
                    <a:pt x="477" y="2"/>
                    <a:pt x="469" y="5"/>
                  </a:cubicBezTo>
                  <a:lnTo>
                    <a:pt x="87" y="57"/>
                  </a:lnTo>
                  <a:cubicBezTo>
                    <a:pt x="52" y="74"/>
                    <a:pt x="35" y="74"/>
                    <a:pt x="18" y="113"/>
                  </a:cubicBezTo>
                  <a:cubicBezTo>
                    <a:pt x="0" y="131"/>
                    <a:pt x="0" y="148"/>
                    <a:pt x="0" y="183"/>
                  </a:cubicBezTo>
                  <a:lnTo>
                    <a:pt x="70" y="565"/>
                  </a:lnTo>
                  <a:cubicBezTo>
                    <a:pt x="70" y="599"/>
                    <a:pt x="87" y="617"/>
                    <a:pt x="109" y="634"/>
                  </a:cubicBezTo>
                  <a:cubicBezTo>
                    <a:pt x="126" y="656"/>
                    <a:pt x="143" y="656"/>
                    <a:pt x="161" y="656"/>
                  </a:cubicBezTo>
                  <a:lnTo>
                    <a:pt x="178" y="656"/>
                  </a:lnTo>
                  <a:lnTo>
                    <a:pt x="577" y="599"/>
                  </a:lnTo>
                  <a:cubicBezTo>
                    <a:pt x="629" y="582"/>
                    <a:pt x="668" y="526"/>
                    <a:pt x="651" y="473"/>
                  </a:cubicBezTo>
                  <a:lnTo>
                    <a:pt x="595" y="92"/>
                  </a:lnTo>
                  <a:cubicBezTo>
                    <a:pt x="580" y="47"/>
                    <a:pt x="537" y="0"/>
                    <a:pt x="49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4417933" y="2883635"/>
              <a:ext cx="27432" cy="27104"/>
            </a:xfrm>
            <a:custGeom>
              <a:avLst/>
              <a:gdLst/>
              <a:ahLst/>
              <a:cxnLst/>
              <a:rect l="l" t="t" r="r" b="b"/>
              <a:pathLst>
                <a:path w="669" h="661" extrusionOk="0">
                  <a:moveTo>
                    <a:pt x="508" y="96"/>
                  </a:moveTo>
                  <a:lnTo>
                    <a:pt x="578" y="495"/>
                  </a:lnTo>
                  <a:lnTo>
                    <a:pt x="561" y="495"/>
                  </a:lnTo>
                  <a:lnTo>
                    <a:pt x="183" y="569"/>
                  </a:lnTo>
                  <a:cubicBezTo>
                    <a:pt x="161" y="569"/>
                    <a:pt x="161" y="569"/>
                    <a:pt x="161" y="552"/>
                  </a:cubicBezTo>
                  <a:lnTo>
                    <a:pt x="109" y="170"/>
                  </a:lnTo>
                  <a:cubicBezTo>
                    <a:pt x="92" y="170"/>
                    <a:pt x="109" y="153"/>
                    <a:pt x="109" y="153"/>
                  </a:cubicBezTo>
                  <a:lnTo>
                    <a:pt x="508" y="96"/>
                  </a:lnTo>
                  <a:close/>
                  <a:moveTo>
                    <a:pt x="509" y="0"/>
                  </a:moveTo>
                  <a:cubicBezTo>
                    <a:pt x="501" y="0"/>
                    <a:pt x="493" y="3"/>
                    <a:pt x="487" y="9"/>
                  </a:cubicBezTo>
                  <a:lnTo>
                    <a:pt x="92" y="61"/>
                  </a:lnTo>
                  <a:cubicBezTo>
                    <a:pt x="36" y="79"/>
                    <a:pt x="1" y="135"/>
                    <a:pt x="1" y="187"/>
                  </a:cubicBezTo>
                  <a:lnTo>
                    <a:pt x="75" y="569"/>
                  </a:lnTo>
                  <a:cubicBezTo>
                    <a:pt x="75" y="621"/>
                    <a:pt x="127" y="660"/>
                    <a:pt x="183" y="660"/>
                  </a:cubicBezTo>
                  <a:lnTo>
                    <a:pt x="200" y="660"/>
                  </a:lnTo>
                  <a:lnTo>
                    <a:pt x="578" y="586"/>
                  </a:lnTo>
                  <a:cubicBezTo>
                    <a:pt x="617" y="586"/>
                    <a:pt x="634" y="569"/>
                    <a:pt x="652" y="552"/>
                  </a:cubicBezTo>
                  <a:cubicBezTo>
                    <a:pt x="669" y="530"/>
                    <a:pt x="669" y="495"/>
                    <a:pt x="669" y="478"/>
                  </a:cubicBezTo>
                  <a:lnTo>
                    <a:pt x="595" y="79"/>
                  </a:lnTo>
                  <a:cubicBezTo>
                    <a:pt x="595" y="61"/>
                    <a:pt x="578" y="44"/>
                    <a:pt x="561" y="27"/>
                  </a:cubicBezTo>
                  <a:cubicBezTo>
                    <a:pt x="548" y="15"/>
                    <a:pt x="528" y="0"/>
                    <a:pt x="50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2"/>
            <p:cNvSpPr/>
            <p:nvPr/>
          </p:nvSpPr>
          <p:spPr>
            <a:xfrm>
              <a:off x="4446759" y="2878674"/>
              <a:ext cx="26735" cy="27596"/>
            </a:xfrm>
            <a:custGeom>
              <a:avLst/>
              <a:gdLst/>
              <a:ahLst/>
              <a:cxnLst/>
              <a:rect l="l" t="t" r="r" b="b"/>
              <a:pathLst>
                <a:path w="652" h="673" extrusionOk="0">
                  <a:moveTo>
                    <a:pt x="491" y="91"/>
                  </a:moveTo>
                  <a:lnTo>
                    <a:pt x="508" y="109"/>
                  </a:lnTo>
                  <a:lnTo>
                    <a:pt x="565" y="491"/>
                  </a:lnTo>
                  <a:lnTo>
                    <a:pt x="565" y="508"/>
                  </a:lnTo>
                  <a:lnTo>
                    <a:pt x="166" y="582"/>
                  </a:lnTo>
                  <a:lnTo>
                    <a:pt x="148" y="564"/>
                  </a:lnTo>
                  <a:lnTo>
                    <a:pt x="92" y="182"/>
                  </a:lnTo>
                  <a:lnTo>
                    <a:pt x="92" y="165"/>
                  </a:lnTo>
                  <a:lnTo>
                    <a:pt x="491" y="91"/>
                  </a:lnTo>
                  <a:close/>
                  <a:moveTo>
                    <a:pt x="474" y="0"/>
                  </a:moveTo>
                  <a:lnTo>
                    <a:pt x="92" y="74"/>
                  </a:lnTo>
                  <a:cubicBezTo>
                    <a:pt x="57" y="74"/>
                    <a:pt x="40" y="91"/>
                    <a:pt x="22" y="109"/>
                  </a:cubicBezTo>
                  <a:cubicBezTo>
                    <a:pt x="1" y="130"/>
                    <a:pt x="1" y="165"/>
                    <a:pt x="1" y="182"/>
                  </a:cubicBezTo>
                  <a:lnTo>
                    <a:pt x="57" y="582"/>
                  </a:lnTo>
                  <a:cubicBezTo>
                    <a:pt x="74" y="634"/>
                    <a:pt x="109" y="673"/>
                    <a:pt x="166" y="673"/>
                  </a:cubicBezTo>
                  <a:lnTo>
                    <a:pt x="183" y="673"/>
                  </a:lnTo>
                  <a:lnTo>
                    <a:pt x="565" y="599"/>
                  </a:lnTo>
                  <a:cubicBezTo>
                    <a:pt x="599" y="599"/>
                    <a:pt x="617" y="582"/>
                    <a:pt x="634" y="564"/>
                  </a:cubicBezTo>
                  <a:cubicBezTo>
                    <a:pt x="652" y="543"/>
                    <a:pt x="652" y="508"/>
                    <a:pt x="652" y="491"/>
                  </a:cubicBezTo>
                  <a:lnTo>
                    <a:pt x="599" y="91"/>
                  </a:lnTo>
                  <a:cubicBezTo>
                    <a:pt x="582" y="74"/>
                    <a:pt x="582" y="39"/>
                    <a:pt x="543" y="22"/>
                  </a:cubicBezTo>
                  <a:cubicBezTo>
                    <a:pt x="526" y="0"/>
                    <a:pt x="508" y="0"/>
                    <a:pt x="47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2"/>
            <p:cNvSpPr/>
            <p:nvPr/>
          </p:nvSpPr>
          <p:spPr>
            <a:xfrm>
              <a:off x="4475051" y="2874204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487" y="92"/>
                  </a:moveTo>
                  <a:lnTo>
                    <a:pt x="504" y="109"/>
                  </a:lnTo>
                  <a:lnTo>
                    <a:pt x="578" y="491"/>
                  </a:lnTo>
                  <a:lnTo>
                    <a:pt x="560" y="508"/>
                  </a:lnTo>
                  <a:lnTo>
                    <a:pt x="178" y="565"/>
                  </a:lnTo>
                  <a:lnTo>
                    <a:pt x="161" y="565"/>
                  </a:lnTo>
                  <a:lnTo>
                    <a:pt x="92" y="166"/>
                  </a:lnTo>
                  <a:lnTo>
                    <a:pt x="109" y="166"/>
                  </a:lnTo>
                  <a:lnTo>
                    <a:pt x="487" y="92"/>
                  </a:lnTo>
                  <a:close/>
                  <a:moveTo>
                    <a:pt x="469" y="1"/>
                  </a:moveTo>
                  <a:lnTo>
                    <a:pt x="92" y="75"/>
                  </a:lnTo>
                  <a:cubicBezTo>
                    <a:pt x="35" y="75"/>
                    <a:pt x="1" y="131"/>
                    <a:pt x="1" y="183"/>
                  </a:cubicBezTo>
                  <a:lnTo>
                    <a:pt x="70" y="582"/>
                  </a:lnTo>
                  <a:cubicBezTo>
                    <a:pt x="70" y="600"/>
                    <a:pt x="92" y="617"/>
                    <a:pt x="109" y="634"/>
                  </a:cubicBezTo>
                  <a:cubicBezTo>
                    <a:pt x="126" y="652"/>
                    <a:pt x="144" y="652"/>
                    <a:pt x="161" y="652"/>
                  </a:cubicBezTo>
                  <a:lnTo>
                    <a:pt x="178" y="652"/>
                  </a:lnTo>
                  <a:lnTo>
                    <a:pt x="578" y="600"/>
                  </a:lnTo>
                  <a:cubicBezTo>
                    <a:pt x="634" y="582"/>
                    <a:pt x="669" y="526"/>
                    <a:pt x="669" y="474"/>
                  </a:cubicBezTo>
                  <a:lnTo>
                    <a:pt x="595" y="92"/>
                  </a:lnTo>
                  <a:cubicBezTo>
                    <a:pt x="595" y="40"/>
                    <a:pt x="543" y="1"/>
                    <a:pt x="4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4503180" y="2869776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1"/>
                  </a:moveTo>
                  <a:lnTo>
                    <a:pt x="577" y="491"/>
                  </a:lnTo>
                  <a:lnTo>
                    <a:pt x="560" y="508"/>
                  </a:lnTo>
                  <a:lnTo>
                    <a:pt x="182" y="564"/>
                  </a:lnTo>
                  <a:lnTo>
                    <a:pt x="165" y="564"/>
                  </a:lnTo>
                  <a:lnTo>
                    <a:pt x="109" y="165"/>
                  </a:lnTo>
                  <a:lnTo>
                    <a:pt x="109" y="148"/>
                  </a:lnTo>
                  <a:lnTo>
                    <a:pt x="508" y="91"/>
                  </a:lnTo>
                  <a:close/>
                  <a:moveTo>
                    <a:pt x="490" y="0"/>
                  </a:moveTo>
                  <a:lnTo>
                    <a:pt x="91" y="57"/>
                  </a:lnTo>
                  <a:cubicBezTo>
                    <a:pt x="35" y="74"/>
                    <a:pt x="0" y="130"/>
                    <a:pt x="17" y="183"/>
                  </a:cubicBezTo>
                  <a:lnTo>
                    <a:pt x="74" y="564"/>
                  </a:lnTo>
                  <a:cubicBezTo>
                    <a:pt x="74" y="599"/>
                    <a:pt x="91" y="616"/>
                    <a:pt x="109" y="634"/>
                  </a:cubicBezTo>
                  <a:cubicBezTo>
                    <a:pt x="126" y="651"/>
                    <a:pt x="165" y="651"/>
                    <a:pt x="182" y="651"/>
                  </a:cubicBezTo>
                  <a:lnTo>
                    <a:pt x="200" y="651"/>
                  </a:lnTo>
                  <a:lnTo>
                    <a:pt x="577" y="599"/>
                  </a:lnTo>
                  <a:cubicBezTo>
                    <a:pt x="634" y="582"/>
                    <a:pt x="668" y="525"/>
                    <a:pt x="668" y="473"/>
                  </a:cubicBezTo>
                  <a:lnTo>
                    <a:pt x="599" y="91"/>
                  </a:lnTo>
                  <a:cubicBezTo>
                    <a:pt x="599" y="57"/>
                    <a:pt x="577" y="39"/>
                    <a:pt x="560" y="22"/>
                  </a:cubicBezTo>
                  <a:cubicBezTo>
                    <a:pt x="542" y="0"/>
                    <a:pt x="508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4531267" y="2865020"/>
              <a:ext cx="28334" cy="27022"/>
            </a:xfrm>
            <a:custGeom>
              <a:avLst/>
              <a:gdLst/>
              <a:ahLst/>
              <a:cxnLst/>
              <a:rect l="l" t="t" r="r" b="b"/>
              <a:pathLst>
                <a:path w="691" h="659" extrusionOk="0">
                  <a:moveTo>
                    <a:pt x="526" y="99"/>
                  </a:moveTo>
                  <a:lnTo>
                    <a:pt x="582" y="498"/>
                  </a:lnTo>
                  <a:lnTo>
                    <a:pt x="183" y="572"/>
                  </a:lnTo>
                  <a:lnTo>
                    <a:pt x="165" y="550"/>
                  </a:lnTo>
                  <a:lnTo>
                    <a:pt x="109" y="173"/>
                  </a:lnTo>
                  <a:cubicBezTo>
                    <a:pt x="109" y="155"/>
                    <a:pt x="109" y="155"/>
                    <a:pt x="131" y="155"/>
                  </a:cubicBezTo>
                  <a:lnTo>
                    <a:pt x="508" y="99"/>
                  </a:lnTo>
                  <a:close/>
                  <a:moveTo>
                    <a:pt x="517" y="1"/>
                  </a:moveTo>
                  <a:cubicBezTo>
                    <a:pt x="509" y="1"/>
                    <a:pt x="501" y="3"/>
                    <a:pt x="491" y="8"/>
                  </a:cubicBezTo>
                  <a:lnTo>
                    <a:pt x="109" y="64"/>
                  </a:lnTo>
                  <a:cubicBezTo>
                    <a:pt x="57" y="82"/>
                    <a:pt x="1" y="138"/>
                    <a:pt x="22" y="190"/>
                  </a:cubicBezTo>
                  <a:lnTo>
                    <a:pt x="74" y="572"/>
                  </a:lnTo>
                  <a:cubicBezTo>
                    <a:pt x="92" y="624"/>
                    <a:pt x="131" y="659"/>
                    <a:pt x="183" y="659"/>
                  </a:cubicBezTo>
                  <a:lnTo>
                    <a:pt x="200" y="659"/>
                  </a:lnTo>
                  <a:lnTo>
                    <a:pt x="599" y="589"/>
                  </a:lnTo>
                  <a:cubicBezTo>
                    <a:pt x="617" y="589"/>
                    <a:pt x="634" y="572"/>
                    <a:pt x="651" y="550"/>
                  </a:cubicBezTo>
                  <a:cubicBezTo>
                    <a:pt x="673" y="533"/>
                    <a:pt x="690" y="498"/>
                    <a:pt x="673" y="481"/>
                  </a:cubicBezTo>
                  <a:lnTo>
                    <a:pt x="617" y="82"/>
                  </a:lnTo>
                  <a:cubicBezTo>
                    <a:pt x="617" y="64"/>
                    <a:pt x="599" y="30"/>
                    <a:pt x="565" y="30"/>
                  </a:cubicBezTo>
                  <a:cubicBezTo>
                    <a:pt x="549" y="14"/>
                    <a:pt x="536" y="1"/>
                    <a:pt x="51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4560257" y="2860181"/>
              <a:ext cx="27473" cy="27432"/>
            </a:xfrm>
            <a:custGeom>
              <a:avLst/>
              <a:gdLst/>
              <a:ahLst/>
              <a:cxnLst/>
              <a:rect l="l" t="t" r="r" b="b"/>
              <a:pathLst>
                <a:path w="670" h="669" extrusionOk="0">
                  <a:moveTo>
                    <a:pt x="487" y="91"/>
                  </a:moveTo>
                  <a:cubicBezTo>
                    <a:pt x="508" y="91"/>
                    <a:pt x="508" y="91"/>
                    <a:pt x="508" y="108"/>
                  </a:cubicBezTo>
                  <a:lnTo>
                    <a:pt x="578" y="490"/>
                  </a:lnTo>
                  <a:lnTo>
                    <a:pt x="578" y="508"/>
                  </a:lnTo>
                  <a:lnTo>
                    <a:pt x="561" y="508"/>
                  </a:lnTo>
                  <a:lnTo>
                    <a:pt x="183" y="581"/>
                  </a:lnTo>
                  <a:lnTo>
                    <a:pt x="161" y="560"/>
                  </a:lnTo>
                  <a:lnTo>
                    <a:pt x="92" y="182"/>
                  </a:lnTo>
                  <a:lnTo>
                    <a:pt x="92" y="165"/>
                  </a:lnTo>
                  <a:lnTo>
                    <a:pt x="109" y="165"/>
                  </a:lnTo>
                  <a:lnTo>
                    <a:pt x="487" y="91"/>
                  </a:lnTo>
                  <a:close/>
                  <a:moveTo>
                    <a:pt x="487" y="0"/>
                  </a:moveTo>
                  <a:lnTo>
                    <a:pt x="92" y="74"/>
                  </a:lnTo>
                  <a:cubicBezTo>
                    <a:pt x="75" y="74"/>
                    <a:pt x="36" y="91"/>
                    <a:pt x="18" y="108"/>
                  </a:cubicBezTo>
                  <a:cubicBezTo>
                    <a:pt x="1" y="126"/>
                    <a:pt x="1" y="165"/>
                    <a:pt x="1" y="182"/>
                  </a:cubicBezTo>
                  <a:lnTo>
                    <a:pt x="75" y="581"/>
                  </a:lnTo>
                  <a:cubicBezTo>
                    <a:pt x="75" y="599"/>
                    <a:pt x="92" y="633"/>
                    <a:pt x="109" y="651"/>
                  </a:cubicBezTo>
                  <a:cubicBezTo>
                    <a:pt x="127" y="651"/>
                    <a:pt x="144" y="668"/>
                    <a:pt x="183" y="668"/>
                  </a:cubicBezTo>
                  <a:lnTo>
                    <a:pt x="578" y="599"/>
                  </a:lnTo>
                  <a:cubicBezTo>
                    <a:pt x="595" y="599"/>
                    <a:pt x="634" y="581"/>
                    <a:pt x="652" y="560"/>
                  </a:cubicBezTo>
                  <a:cubicBezTo>
                    <a:pt x="669" y="525"/>
                    <a:pt x="669" y="508"/>
                    <a:pt x="669" y="473"/>
                  </a:cubicBezTo>
                  <a:lnTo>
                    <a:pt x="595" y="91"/>
                  </a:lnTo>
                  <a:cubicBezTo>
                    <a:pt x="595" y="39"/>
                    <a:pt x="543" y="0"/>
                    <a:pt x="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4588385" y="2855589"/>
              <a:ext cx="28334" cy="26858"/>
            </a:xfrm>
            <a:custGeom>
              <a:avLst/>
              <a:gdLst/>
              <a:ahLst/>
              <a:cxnLst/>
              <a:rect l="l" t="t" r="r" b="b"/>
              <a:pathLst>
                <a:path w="691" h="655" extrusionOk="0">
                  <a:moveTo>
                    <a:pt x="508" y="95"/>
                  </a:moveTo>
                  <a:lnTo>
                    <a:pt x="508" y="112"/>
                  </a:lnTo>
                  <a:lnTo>
                    <a:pt x="582" y="494"/>
                  </a:lnTo>
                  <a:cubicBezTo>
                    <a:pt x="582" y="494"/>
                    <a:pt x="582" y="511"/>
                    <a:pt x="560" y="511"/>
                  </a:cubicBezTo>
                  <a:lnTo>
                    <a:pt x="183" y="563"/>
                  </a:lnTo>
                  <a:lnTo>
                    <a:pt x="165" y="563"/>
                  </a:lnTo>
                  <a:lnTo>
                    <a:pt x="109" y="168"/>
                  </a:lnTo>
                  <a:lnTo>
                    <a:pt x="109" y="151"/>
                  </a:lnTo>
                  <a:lnTo>
                    <a:pt x="508" y="95"/>
                  </a:lnTo>
                  <a:close/>
                  <a:moveTo>
                    <a:pt x="510" y="0"/>
                  </a:moveTo>
                  <a:cubicBezTo>
                    <a:pt x="504" y="0"/>
                    <a:pt x="497" y="1"/>
                    <a:pt x="491" y="4"/>
                  </a:cubicBezTo>
                  <a:lnTo>
                    <a:pt x="91" y="60"/>
                  </a:lnTo>
                  <a:cubicBezTo>
                    <a:pt x="74" y="77"/>
                    <a:pt x="57" y="95"/>
                    <a:pt x="39" y="112"/>
                  </a:cubicBezTo>
                  <a:cubicBezTo>
                    <a:pt x="18" y="129"/>
                    <a:pt x="0" y="168"/>
                    <a:pt x="18" y="186"/>
                  </a:cubicBezTo>
                  <a:lnTo>
                    <a:pt x="74" y="585"/>
                  </a:lnTo>
                  <a:cubicBezTo>
                    <a:pt x="74" y="602"/>
                    <a:pt x="91" y="620"/>
                    <a:pt x="126" y="637"/>
                  </a:cubicBezTo>
                  <a:cubicBezTo>
                    <a:pt x="148" y="654"/>
                    <a:pt x="165" y="654"/>
                    <a:pt x="183" y="654"/>
                  </a:cubicBezTo>
                  <a:lnTo>
                    <a:pt x="200" y="654"/>
                  </a:lnTo>
                  <a:lnTo>
                    <a:pt x="582" y="602"/>
                  </a:lnTo>
                  <a:cubicBezTo>
                    <a:pt x="634" y="585"/>
                    <a:pt x="690" y="529"/>
                    <a:pt x="669" y="476"/>
                  </a:cubicBezTo>
                  <a:lnTo>
                    <a:pt x="616" y="95"/>
                  </a:lnTo>
                  <a:cubicBezTo>
                    <a:pt x="601" y="49"/>
                    <a:pt x="556" y="0"/>
                    <a:pt x="51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4617375" y="2850955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4" y="99"/>
                  </a:moveTo>
                  <a:lnTo>
                    <a:pt x="560" y="498"/>
                  </a:lnTo>
                  <a:lnTo>
                    <a:pt x="161" y="568"/>
                  </a:lnTo>
                  <a:lnTo>
                    <a:pt x="161" y="550"/>
                  </a:lnTo>
                  <a:lnTo>
                    <a:pt x="92" y="173"/>
                  </a:lnTo>
                  <a:lnTo>
                    <a:pt x="109" y="156"/>
                  </a:lnTo>
                  <a:lnTo>
                    <a:pt x="487" y="99"/>
                  </a:lnTo>
                  <a:close/>
                  <a:moveTo>
                    <a:pt x="497" y="1"/>
                  </a:moveTo>
                  <a:cubicBezTo>
                    <a:pt x="488" y="1"/>
                    <a:pt x="479" y="3"/>
                    <a:pt x="469" y="8"/>
                  </a:cubicBezTo>
                  <a:lnTo>
                    <a:pt x="92" y="64"/>
                  </a:lnTo>
                  <a:cubicBezTo>
                    <a:pt x="35" y="82"/>
                    <a:pt x="1" y="134"/>
                    <a:pt x="1" y="190"/>
                  </a:cubicBezTo>
                  <a:lnTo>
                    <a:pt x="70" y="568"/>
                  </a:lnTo>
                  <a:cubicBezTo>
                    <a:pt x="70" y="624"/>
                    <a:pt x="109" y="659"/>
                    <a:pt x="161" y="659"/>
                  </a:cubicBezTo>
                  <a:lnTo>
                    <a:pt x="178" y="659"/>
                  </a:lnTo>
                  <a:lnTo>
                    <a:pt x="578" y="607"/>
                  </a:lnTo>
                  <a:cubicBezTo>
                    <a:pt x="595" y="589"/>
                    <a:pt x="612" y="568"/>
                    <a:pt x="634" y="550"/>
                  </a:cubicBezTo>
                  <a:cubicBezTo>
                    <a:pt x="651" y="533"/>
                    <a:pt x="669" y="498"/>
                    <a:pt x="651" y="481"/>
                  </a:cubicBezTo>
                  <a:lnTo>
                    <a:pt x="595" y="82"/>
                  </a:lnTo>
                  <a:cubicBezTo>
                    <a:pt x="595" y="64"/>
                    <a:pt x="578" y="47"/>
                    <a:pt x="560" y="25"/>
                  </a:cubicBezTo>
                  <a:cubicBezTo>
                    <a:pt x="536" y="13"/>
                    <a:pt x="518" y="1"/>
                    <a:pt x="49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4645503" y="2846117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91"/>
                  </a:moveTo>
                  <a:lnTo>
                    <a:pt x="508" y="109"/>
                  </a:lnTo>
                  <a:lnTo>
                    <a:pt x="577" y="491"/>
                  </a:lnTo>
                  <a:cubicBezTo>
                    <a:pt x="577" y="508"/>
                    <a:pt x="577" y="508"/>
                    <a:pt x="560" y="508"/>
                  </a:cubicBezTo>
                  <a:lnTo>
                    <a:pt x="182" y="577"/>
                  </a:lnTo>
                  <a:cubicBezTo>
                    <a:pt x="165" y="577"/>
                    <a:pt x="165" y="577"/>
                    <a:pt x="165" y="560"/>
                  </a:cubicBezTo>
                  <a:lnTo>
                    <a:pt x="91" y="182"/>
                  </a:lnTo>
                  <a:lnTo>
                    <a:pt x="109" y="165"/>
                  </a:lnTo>
                  <a:lnTo>
                    <a:pt x="490" y="91"/>
                  </a:lnTo>
                  <a:close/>
                  <a:moveTo>
                    <a:pt x="490" y="0"/>
                  </a:moveTo>
                  <a:lnTo>
                    <a:pt x="91" y="74"/>
                  </a:lnTo>
                  <a:cubicBezTo>
                    <a:pt x="74" y="74"/>
                    <a:pt x="35" y="91"/>
                    <a:pt x="17" y="109"/>
                  </a:cubicBezTo>
                  <a:cubicBezTo>
                    <a:pt x="17" y="143"/>
                    <a:pt x="0" y="165"/>
                    <a:pt x="0" y="200"/>
                  </a:cubicBezTo>
                  <a:lnTo>
                    <a:pt x="74" y="577"/>
                  </a:lnTo>
                  <a:cubicBezTo>
                    <a:pt x="74" y="634"/>
                    <a:pt x="126" y="668"/>
                    <a:pt x="182" y="668"/>
                  </a:cubicBezTo>
                  <a:lnTo>
                    <a:pt x="200" y="668"/>
                  </a:lnTo>
                  <a:lnTo>
                    <a:pt x="577" y="599"/>
                  </a:lnTo>
                  <a:cubicBezTo>
                    <a:pt x="634" y="599"/>
                    <a:pt x="668" y="543"/>
                    <a:pt x="668" y="491"/>
                  </a:cubicBezTo>
                  <a:lnTo>
                    <a:pt x="599" y="91"/>
                  </a:lnTo>
                  <a:cubicBezTo>
                    <a:pt x="599" y="74"/>
                    <a:pt x="577" y="35"/>
                    <a:pt x="560" y="18"/>
                  </a:cubicBezTo>
                  <a:cubicBezTo>
                    <a:pt x="542" y="18"/>
                    <a:pt x="508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4673591" y="2841648"/>
              <a:ext cx="27637" cy="27432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508" y="92"/>
                  </a:moveTo>
                  <a:lnTo>
                    <a:pt x="526" y="109"/>
                  </a:lnTo>
                  <a:lnTo>
                    <a:pt x="582" y="491"/>
                  </a:lnTo>
                  <a:lnTo>
                    <a:pt x="582" y="508"/>
                  </a:lnTo>
                  <a:lnTo>
                    <a:pt x="183" y="560"/>
                  </a:lnTo>
                  <a:lnTo>
                    <a:pt x="166" y="560"/>
                  </a:lnTo>
                  <a:lnTo>
                    <a:pt x="109" y="166"/>
                  </a:lnTo>
                  <a:lnTo>
                    <a:pt x="508" y="92"/>
                  </a:lnTo>
                  <a:close/>
                  <a:moveTo>
                    <a:pt x="491" y="1"/>
                  </a:moveTo>
                  <a:lnTo>
                    <a:pt x="109" y="75"/>
                  </a:lnTo>
                  <a:cubicBezTo>
                    <a:pt x="40" y="75"/>
                    <a:pt x="1" y="127"/>
                    <a:pt x="22" y="183"/>
                  </a:cubicBezTo>
                  <a:lnTo>
                    <a:pt x="74" y="578"/>
                  </a:lnTo>
                  <a:cubicBezTo>
                    <a:pt x="92" y="600"/>
                    <a:pt x="92" y="634"/>
                    <a:pt x="131" y="634"/>
                  </a:cubicBezTo>
                  <a:cubicBezTo>
                    <a:pt x="148" y="652"/>
                    <a:pt x="166" y="669"/>
                    <a:pt x="183" y="669"/>
                  </a:cubicBezTo>
                  <a:lnTo>
                    <a:pt x="200" y="652"/>
                  </a:lnTo>
                  <a:lnTo>
                    <a:pt x="582" y="600"/>
                  </a:lnTo>
                  <a:cubicBezTo>
                    <a:pt x="617" y="600"/>
                    <a:pt x="634" y="578"/>
                    <a:pt x="651" y="560"/>
                  </a:cubicBezTo>
                  <a:cubicBezTo>
                    <a:pt x="673" y="526"/>
                    <a:pt x="673" y="508"/>
                    <a:pt x="673" y="469"/>
                  </a:cubicBezTo>
                  <a:lnTo>
                    <a:pt x="617" y="92"/>
                  </a:lnTo>
                  <a:cubicBezTo>
                    <a:pt x="599" y="35"/>
                    <a:pt x="543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4299268" y="2871375"/>
              <a:ext cx="39365" cy="28868"/>
            </a:xfrm>
            <a:custGeom>
              <a:avLst/>
              <a:gdLst/>
              <a:ahLst/>
              <a:cxnLst/>
              <a:rect l="l" t="t" r="r" b="b"/>
              <a:pathLst>
                <a:path w="960" h="704" extrusionOk="0">
                  <a:moveTo>
                    <a:pt x="799" y="91"/>
                  </a:moveTo>
                  <a:lnTo>
                    <a:pt x="799" y="109"/>
                  </a:lnTo>
                  <a:lnTo>
                    <a:pt x="869" y="486"/>
                  </a:lnTo>
                  <a:lnTo>
                    <a:pt x="869" y="504"/>
                  </a:lnTo>
                  <a:lnTo>
                    <a:pt x="851" y="504"/>
                  </a:lnTo>
                  <a:lnTo>
                    <a:pt x="183" y="612"/>
                  </a:lnTo>
                  <a:lnTo>
                    <a:pt x="166" y="612"/>
                  </a:lnTo>
                  <a:lnTo>
                    <a:pt x="109" y="217"/>
                  </a:lnTo>
                  <a:lnTo>
                    <a:pt x="109" y="200"/>
                  </a:lnTo>
                  <a:lnTo>
                    <a:pt x="799" y="91"/>
                  </a:lnTo>
                  <a:close/>
                  <a:moveTo>
                    <a:pt x="777" y="0"/>
                  </a:moveTo>
                  <a:lnTo>
                    <a:pt x="92" y="109"/>
                  </a:lnTo>
                  <a:cubicBezTo>
                    <a:pt x="75" y="126"/>
                    <a:pt x="57" y="126"/>
                    <a:pt x="40" y="161"/>
                  </a:cubicBezTo>
                  <a:cubicBezTo>
                    <a:pt x="18" y="178"/>
                    <a:pt x="1" y="200"/>
                    <a:pt x="18" y="235"/>
                  </a:cubicBezTo>
                  <a:lnTo>
                    <a:pt x="75" y="612"/>
                  </a:lnTo>
                  <a:cubicBezTo>
                    <a:pt x="75" y="651"/>
                    <a:pt x="92" y="669"/>
                    <a:pt x="127" y="686"/>
                  </a:cubicBezTo>
                  <a:cubicBezTo>
                    <a:pt x="148" y="703"/>
                    <a:pt x="166" y="703"/>
                    <a:pt x="183" y="703"/>
                  </a:cubicBezTo>
                  <a:lnTo>
                    <a:pt x="200" y="703"/>
                  </a:lnTo>
                  <a:lnTo>
                    <a:pt x="869" y="595"/>
                  </a:lnTo>
                  <a:cubicBezTo>
                    <a:pt x="908" y="595"/>
                    <a:pt x="925" y="577"/>
                    <a:pt x="942" y="560"/>
                  </a:cubicBezTo>
                  <a:cubicBezTo>
                    <a:pt x="960" y="543"/>
                    <a:pt x="960" y="504"/>
                    <a:pt x="960" y="469"/>
                  </a:cubicBezTo>
                  <a:lnTo>
                    <a:pt x="886" y="91"/>
                  </a:lnTo>
                  <a:cubicBezTo>
                    <a:pt x="886" y="70"/>
                    <a:pt x="869" y="35"/>
                    <a:pt x="851" y="18"/>
                  </a:cubicBezTo>
                  <a:cubicBezTo>
                    <a:pt x="834" y="0"/>
                    <a:pt x="799" y="0"/>
                    <a:pt x="77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4339329" y="2866906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2"/>
                  </a:moveTo>
                  <a:lnTo>
                    <a:pt x="508" y="109"/>
                  </a:lnTo>
                  <a:lnTo>
                    <a:pt x="581" y="487"/>
                  </a:lnTo>
                  <a:lnTo>
                    <a:pt x="581" y="504"/>
                  </a:lnTo>
                  <a:lnTo>
                    <a:pt x="560" y="504"/>
                  </a:lnTo>
                  <a:lnTo>
                    <a:pt x="182" y="561"/>
                  </a:lnTo>
                  <a:lnTo>
                    <a:pt x="165" y="561"/>
                  </a:lnTo>
                  <a:lnTo>
                    <a:pt x="109" y="161"/>
                  </a:lnTo>
                  <a:lnTo>
                    <a:pt x="508" y="92"/>
                  </a:lnTo>
                  <a:close/>
                  <a:moveTo>
                    <a:pt x="490" y="1"/>
                  </a:moveTo>
                  <a:lnTo>
                    <a:pt x="91" y="70"/>
                  </a:lnTo>
                  <a:cubicBezTo>
                    <a:pt x="74" y="70"/>
                    <a:pt x="56" y="92"/>
                    <a:pt x="39" y="109"/>
                  </a:cubicBezTo>
                  <a:cubicBezTo>
                    <a:pt x="17" y="127"/>
                    <a:pt x="0" y="161"/>
                    <a:pt x="17" y="179"/>
                  </a:cubicBezTo>
                  <a:lnTo>
                    <a:pt x="74" y="578"/>
                  </a:lnTo>
                  <a:cubicBezTo>
                    <a:pt x="74" y="595"/>
                    <a:pt x="91" y="613"/>
                    <a:pt x="109" y="634"/>
                  </a:cubicBezTo>
                  <a:cubicBezTo>
                    <a:pt x="126" y="652"/>
                    <a:pt x="165" y="652"/>
                    <a:pt x="182" y="652"/>
                  </a:cubicBezTo>
                  <a:lnTo>
                    <a:pt x="200" y="652"/>
                  </a:lnTo>
                  <a:lnTo>
                    <a:pt x="581" y="595"/>
                  </a:lnTo>
                  <a:cubicBezTo>
                    <a:pt x="616" y="595"/>
                    <a:pt x="634" y="578"/>
                    <a:pt x="651" y="561"/>
                  </a:cubicBezTo>
                  <a:cubicBezTo>
                    <a:pt x="668" y="526"/>
                    <a:pt x="668" y="504"/>
                    <a:pt x="668" y="469"/>
                  </a:cubicBezTo>
                  <a:lnTo>
                    <a:pt x="599" y="92"/>
                  </a:lnTo>
                  <a:cubicBezTo>
                    <a:pt x="599" y="53"/>
                    <a:pt x="581" y="36"/>
                    <a:pt x="560" y="18"/>
                  </a:cubicBezTo>
                  <a:cubicBezTo>
                    <a:pt x="542" y="1"/>
                    <a:pt x="508" y="1"/>
                    <a:pt x="4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2"/>
            <p:cNvSpPr/>
            <p:nvPr/>
          </p:nvSpPr>
          <p:spPr>
            <a:xfrm>
              <a:off x="4367580" y="2862313"/>
              <a:ext cx="28170" cy="26899"/>
            </a:xfrm>
            <a:custGeom>
              <a:avLst/>
              <a:gdLst/>
              <a:ahLst/>
              <a:cxnLst/>
              <a:rect l="l" t="t" r="r" b="b"/>
              <a:pathLst>
                <a:path w="687" h="656" extrusionOk="0">
                  <a:moveTo>
                    <a:pt x="522" y="96"/>
                  </a:moveTo>
                  <a:lnTo>
                    <a:pt x="578" y="490"/>
                  </a:lnTo>
                  <a:cubicBezTo>
                    <a:pt x="578" y="490"/>
                    <a:pt x="578" y="508"/>
                    <a:pt x="561" y="508"/>
                  </a:cubicBezTo>
                  <a:lnTo>
                    <a:pt x="179" y="564"/>
                  </a:lnTo>
                  <a:lnTo>
                    <a:pt x="161" y="564"/>
                  </a:lnTo>
                  <a:lnTo>
                    <a:pt x="109" y="165"/>
                  </a:lnTo>
                  <a:lnTo>
                    <a:pt x="109" y="148"/>
                  </a:lnTo>
                  <a:lnTo>
                    <a:pt x="504" y="96"/>
                  </a:lnTo>
                  <a:close/>
                  <a:moveTo>
                    <a:pt x="515" y="0"/>
                  </a:moveTo>
                  <a:cubicBezTo>
                    <a:pt x="506" y="0"/>
                    <a:pt x="496" y="1"/>
                    <a:pt x="487" y="4"/>
                  </a:cubicBezTo>
                  <a:lnTo>
                    <a:pt x="109" y="56"/>
                  </a:lnTo>
                  <a:cubicBezTo>
                    <a:pt x="36" y="74"/>
                    <a:pt x="1" y="130"/>
                    <a:pt x="18" y="182"/>
                  </a:cubicBezTo>
                  <a:lnTo>
                    <a:pt x="70" y="564"/>
                  </a:lnTo>
                  <a:cubicBezTo>
                    <a:pt x="88" y="616"/>
                    <a:pt x="127" y="655"/>
                    <a:pt x="179" y="655"/>
                  </a:cubicBezTo>
                  <a:lnTo>
                    <a:pt x="196" y="655"/>
                  </a:lnTo>
                  <a:lnTo>
                    <a:pt x="578" y="599"/>
                  </a:lnTo>
                  <a:cubicBezTo>
                    <a:pt x="630" y="581"/>
                    <a:pt x="686" y="529"/>
                    <a:pt x="669" y="473"/>
                  </a:cubicBezTo>
                  <a:lnTo>
                    <a:pt x="613" y="96"/>
                  </a:lnTo>
                  <a:cubicBezTo>
                    <a:pt x="598" y="34"/>
                    <a:pt x="560" y="0"/>
                    <a:pt x="51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2"/>
            <p:cNvSpPr/>
            <p:nvPr/>
          </p:nvSpPr>
          <p:spPr>
            <a:xfrm>
              <a:off x="4396406" y="2857844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8" y="96"/>
                  </a:moveTo>
                  <a:lnTo>
                    <a:pt x="561" y="491"/>
                  </a:lnTo>
                  <a:lnTo>
                    <a:pt x="166" y="565"/>
                  </a:lnTo>
                  <a:cubicBezTo>
                    <a:pt x="166" y="565"/>
                    <a:pt x="144" y="565"/>
                    <a:pt x="144" y="547"/>
                  </a:cubicBezTo>
                  <a:lnTo>
                    <a:pt x="92" y="165"/>
                  </a:lnTo>
                  <a:lnTo>
                    <a:pt x="92" y="148"/>
                  </a:lnTo>
                  <a:lnTo>
                    <a:pt x="491" y="96"/>
                  </a:lnTo>
                  <a:close/>
                  <a:moveTo>
                    <a:pt x="499" y="0"/>
                  </a:moveTo>
                  <a:cubicBezTo>
                    <a:pt x="489" y="0"/>
                    <a:pt x="479" y="2"/>
                    <a:pt x="469" y="5"/>
                  </a:cubicBezTo>
                  <a:lnTo>
                    <a:pt x="92" y="57"/>
                  </a:lnTo>
                  <a:cubicBezTo>
                    <a:pt x="57" y="57"/>
                    <a:pt x="36" y="74"/>
                    <a:pt x="18" y="96"/>
                  </a:cubicBezTo>
                  <a:cubicBezTo>
                    <a:pt x="1" y="131"/>
                    <a:pt x="1" y="148"/>
                    <a:pt x="1" y="183"/>
                  </a:cubicBezTo>
                  <a:lnTo>
                    <a:pt x="57" y="565"/>
                  </a:lnTo>
                  <a:cubicBezTo>
                    <a:pt x="75" y="617"/>
                    <a:pt x="109" y="656"/>
                    <a:pt x="166" y="656"/>
                  </a:cubicBezTo>
                  <a:lnTo>
                    <a:pt x="183" y="656"/>
                  </a:lnTo>
                  <a:lnTo>
                    <a:pt x="561" y="582"/>
                  </a:lnTo>
                  <a:cubicBezTo>
                    <a:pt x="634" y="582"/>
                    <a:pt x="669" y="530"/>
                    <a:pt x="652" y="474"/>
                  </a:cubicBezTo>
                  <a:lnTo>
                    <a:pt x="600" y="74"/>
                  </a:lnTo>
                  <a:cubicBezTo>
                    <a:pt x="582" y="32"/>
                    <a:pt x="543" y="0"/>
                    <a:pt x="49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2"/>
            <p:cNvSpPr/>
            <p:nvPr/>
          </p:nvSpPr>
          <p:spPr>
            <a:xfrm>
              <a:off x="4424535" y="2852882"/>
              <a:ext cx="27596" cy="27432"/>
            </a:xfrm>
            <a:custGeom>
              <a:avLst/>
              <a:gdLst/>
              <a:ahLst/>
              <a:cxnLst/>
              <a:rect l="l" t="t" r="r" b="b"/>
              <a:pathLst>
                <a:path w="673" h="669" extrusionOk="0">
                  <a:moveTo>
                    <a:pt x="491" y="87"/>
                  </a:moveTo>
                  <a:lnTo>
                    <a:pt x="508" y="109"/>
                  </a:lnTo>
                  <a:lnTo>
                    <a:pt x="564" y="486"/>
                  </a:lnTo>
                  <a:lnTo>
                    <a:pt x="564" y="503"/>
                  </a:lnTo>
                  <a:lnTo>
                    <a:pt x="165" y="577"/>
                  </a:lnTo>
                  <a:lnTo>
                    <a:pt x="148" y="560"/>
                  </a:lnTo>
                  <a:lnTo>
                    <a:pt x="91" y="178"/>
                  </a:lnTo>
                  <a:lnTo>
                    <a:pt x="91" y="161"/>
                  </a:lnTo>
                  <a:lnTo>
                    <a:pt x="109" y="161"/>
                  </a:lnTo>
                  <a:lnTo>
                    <a:pt x="491" y="87"/>
                  </a:lnTo>
                  <a:close/>
                  <a:moveTo>
                    <a:pt x="473" y="0"/>
                  </a:moveTo>
                  <a:lnTo>
                    <a:pt x="91" y="70"/>
                  </a:lnTo>
                  <a:cubicBezTo>
                    <a:pt x="57" y="70"/>
                    <a:pt x="39" y="87"/>
                    <a:pt x="22" y="109"/>
                  </a:cubicBezTo>
                  <a:cubicBezTo>
                    <a:pt x="0" y="126"/>
                    <a:pt x="0" y="161"/>
                    <a:pt x="0" y="178"/>
                  </a:cubicBezTo>
                  <a:lnTo>
                    <a:pt x="57" y="577"/>
                  </a:lnTo>
                  <a:cubicBezTo>
                    <a:pt x="74" y="595"/>
                    <a:pt x="91" y="629"/>
                    <a:pt x="109" y="651"/>
                  </a:cubicBezTo>
                  <a:cubicBezTo>
                    <a:pt x="130" y="651"/>
                    <a:pt x="148" y="668"/>
                    <a:pt x="165" y="668"/>
                  </a:cubicBezTo>
                  <a:lnTo>
                    <a:pt x="183" y="668"/>
                  </a:lnTo>
                  <a:lnTo>
                    <a:pt x="564" y="595"/>
                  </a:lnTo>
                  <a:cubicBezTo>
                    <a:pt x="634" y="595"/>
                    <a:pt x="673" y="542"/>
                    <a:pt x="651" y="486"/>
                  </a:cubicBezTo>
                  <a:lnTo>
                    <a:pt x="599" y="87"/>
                  </a:lnTo>
                  <a:cubicBezTo>
                    <a:pt x="582" y="35"/>
                    <a:pt x="525" y="0"/>
                    <a:pt x="47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2"/>
            <p:cNvSpPr/>
            <p:nvPr/>
          </p:nvSpPr>
          <p:spPr>
            <a:xfrm>
              <a:off x="4452827" y="2848413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4" y="87"/>
                  </a:moveTo>
                  <a:lnTo>
                    <a:pt x="504" y="109"/>
                  </a:lnTo>
                  <a:lnTo>
                    <a:pt x="560" y="487"/>
                  </a:lnTo>
                  <a:lnTo>
                    <a:pt x="560" y="504"/>
                  </a:lnTo>
                  <a:lnTo>
                    <a:pt x="161" y="560"/>
                  </a:lnTo>
                  <a:lnTo>
                    <a:pt x="91" y="161"/>
                  </a:lnTo>
                  <a:lnTo>
                    <a:pt x="109" y="161"/>
                  </a:lnTo>
                  <a:lnTo>
                    <a:pt x="486" y="87"/>
                  </a:lnTo>
                  <a:close/>
                  <a:moveTo>
                    <a:pt x="469" y="1"/>
                  </a:moveTo>
                  <a:lnTo>
                    <a:pt x="91" y="70"/>
                  </a:lnTo>
                  <a:cubicBezTo>
                    <a:pt x="52" y="70"/>
                    <a:pt x="35" y="87"/>
                    <a:pt x="18" y="109"/>
                  </a:cubicBezTo>
                  <a:cubicBezTo>
                    <a:pt x="0" y="126"/>
                    <a:pt x="0" y="161"/>
                    <a:pt x="0" y="179"/>
                  </a:cubicBezTo>
                  <a:lnTo>
                    <a:pt x="70" y="578"/>
                  </a:lnTo>
                  <a:cubicBezTo>
                    <a:pt x="70" y="595"/>
                    <a:pt x="91" y="630"/>
                    <a:pt x="109" y="630"/>
                  </a:cubicBezTo>
                  <a:cubicBezTo>
                    <a:pt x="126" y="651"/>
                    <a:pt x="143" y="669"/>
                    <a:pt x="161" y="669"/>
                  </a:cubicBezTo>
                  <a:lnTo>
                    <a:pt x="178" y="651"/>
                  </a:lnTo>
                  <a:lnTo>
                    <a:pt x="577" y="595"/>
                  </a:lnTo>
                  <a:cubicBezTo>
                    <a:pt x="595" y="595"/>
                    <a:pt x="612" y="578"/>
                    <a:pt x="634" y="560"/>
                  </a:cubicBezTo>
                  <a:cubicBezTo>
                    <a:pt x="651" y="521"/>
                    <a:pt x="668" y="504"/>
                    <a:pt x="651" y="469"/>
                  </a:cubicBezTo>
                  <a:lnTo>
                    <a:pt x="595" y="87"/>
                  </a:lnTo>
                  <a:cubicBezTo>
                    <a:pt x="595" y="53"/>
                    <a:pt x="577" y="35"/>
                    <a:pt x="560" y="18"/>
                  </a:cubicBezTo>
                  <a:cubicBezTo>
                    <a:pt x="525" y="1"/>
                    <a:pt x="504" y="1"/>
                    <a:pt x="4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2"/>
            <p:cNvSpPr/>
            <p:nvPr/>
          </p:nvSpPr>
          <p:spPr>
            <a:xfrm>
              <a:off x="4480915" y="2843780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8" y="92"/>
                  </a:moveTo>
                  <a:lnTo>
                    <a:pt x="560" y="491"/>
                  </a:lnTo>
                  <a:lnTo>
                    <a:pt x="560" y="508"/>
                  </a:lnTo>
                  <a:lnTo>
                    <a:pt x="166" y="565"/>
                  </a:lnTo>
                  <a:lnTo>
                    <a:pt x="92" y="166"/>
                  </a:lnTo>
                  <a:cubicBezTo>
                    <a:pt x="92" y="166"/>
                    <a:pt x="92" y="148"/>
                    <a:pt x="109" y="148"/>
                  </a:cubicBezTo>
                  <a:lnTo>
                    <a:pt x="491" y="92"/>
                  </a:lnTo>
                  <a:close/>
                  <a:moveTo>
                    <a:pt x="494" y="0"/>
                  </a:moveTo>
                  <a:cubicBezTo>
                    <a:pt x="486" y="0"/>
                    <a:pt x="478" y="2"/>
                    <a:pt x="469" y="5"/>
                  </a:cubicBezTo>
                  <a:lnTo>
                    <a:pt x="92" y="57"/>
                  </a:lnTo>
                  <a:cubicBezTo>
                    <a:pt x="35" y="75"/>
                    <a:pt x="1" y="131"/>
                    <a:pt x="1" y="183"/>
                  </a:cubicBezTo>
                  <a:lnTo>
                    <a:pt x="74" y="565"/>
                  </a:lnTo>
                  <a:cubicBezTo>
                    <a:pt x="74" y="600"/>
                    <a:pt x="92" y="617"/>
                    <a:pt x="109" y="634"/>
                  </a:cubicBezTo>
                  <a:cubicBezTo>
                    <a:pt x="127" y="656"/>
                    <a:pt x="144" y="656"/>
                    <a:pt x="166" y="656"/>
                  </a:cubicBezTo>
                  <a:lnTo>
                    <a:pt x="183" y="656"/>
                  </a:lnTo>
                  <a:lnTo>
                    <a:pt x="578" y="600"/>
                  </a:lnTo>
                  <a:cubicBezTo>
                    <a:pt x="599" y="582"/>
                    <a:pt x="634" y="582"/>
                    <a:pt x="634" y="548"/>
                  </a:cubicBezTo>
                  <a:cubicBezTo>
                    <a:pt x="652" y="526"/>
                    <a:pt x="669" y="508"/>
                    <a:pt x="652" y="474"/>
                  </a:cubicBezTo>
                  <a:lnTo>
                    <a:pt x="599" y="92"/>
                  </a:lnTo>
                  <a:cubicBezTo>
                    <a:pt x="581" y="48"/>
                    <a:pt x="541" y="0"/>
                    <a:pt x="49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2"/>
            <p:cNvSpPr/>
            <p:nvPr/>
          </p:nvSpPr>
          <p:spPr>
            <a:xfrm>
              <a:off x="4509043" y="2839269"/>
              <a:ext cx="27596" cy="26981"/>
            </a:xfrm>
            <a:custGeom>
              <a:avLst/>
              <a:gdLst/>
              <a:ahLst/>
              <a:cxnLst/>
              <a:rect l="l" t="t" r="r" b="b"/>
              <a:pathLst>
                <a:path w="673" h="658" extrusionOk="0">
                  <a:moveTo>
                    <a:pt x="508" y="93"/>
                  </a:moveTo>
                  <a:lnTo>
                    <a:pt x="582" y="493"/>
                  </a:lnTo>
                  <a:lnTo>
                    <a:pt x="564" y="493"/>
                  </a:lnTo>
                  <a:lnTo>
                    <a:pt x="182" y="566"/>
                  </a:lnTo>
                  <a:lnTo>
                    <a:pt x="165" y="566"/>
                  </a:lnTo>
                  <a:lnTo>
                    <a:pt x="165" y="549"/>
                  </a:lnTo>
                  <a:lnTo>
                    <a:pt x="91" y="167"/>
                  </a:lnTo>
                  <a:cubicBezTo>
                    <a:pt x="91" y="167"/>
                    <a:pt x="91" y="150"/>
                    <a:pt x="109" y="150"/>
                  </a:cubicBezTo>
                  <a:lnTo>
                    <a:pt x="491" y="93"/>
                  </a:lnTo>
                  <a:close/>
                  <a:moveTo>
                    <a:pt x="512" y="1"/>
                  </a:moveTo>
                  <a:cubicBezTo>
                    <a:pt x="500" y="1"/>
                    <a:pt x="487" y="3"/>
                    <a:pt x="473" y="7"/>
                  </a:cubicBezTo>
                  <a:lnTo>
                    <a:pt x="91" y="59"/>
                  </a:lnTo>
                  <a:cubicBezTo>
                    <a:pt x="39" y="76"/>
                    <a:pt x="0" y="133"/>
                    <a:pt x="0" y="185"/>
                  </a:cubicBezTo>
                  <a:lnTo>
                    <a:pt x="74" y="566"/>
                  </a:lnTo>
                  <a:cubicBezTo>
                    <a:pt x="74" y="601"/>
                    <a:pt x="91" y="618"/>
                    <a:pt x="109" y="636"/>
                  </a:cubicBezTo>
                  <a:cubicBezTo>
                    <a:pt x="130" y="658"/>
                    <a:pt x="148" y="658"/>
                    <a:pt x="165" y="658"/>
                  </a:cubicBezTo>
                  <a:lnTo>
                    <a:pt x="182" y="658"/>
                  </a:lnTo>
                  <a:lnTo>
                    <a:pt x="582" y="584"/>
                  </a:lnTo>
                  <a:cubicBezTo>
                    <a:pt x="599" y="584"/>
                    <a:pt x="634" y="566"/>
                    <a:pt x="651" y="549"/>
                  </a:cubicBezTo>
                  <a:cubicBezTo>
                    <a:pt x="651" y="527"/>
                    <a:pt x="673" y="493"/>
                    <a:pt x="673" y="475"/>
                  </a:cubicBezTo>
                  <a:lnTo>
                    <a:pt x="599" y="76"/>
                  </a:lnTo>
                  <a:cubicBezTo>
                    <a:pt x="599" y="34"/>
                    <a:pt x="562" y="1"/>
                    <a:pt x="51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2"/>
            <p:cNvSpPr/>
            <p:nvPr/>
          </p:nvSpPr>
          <p:spPr>
            <a:xfrm>
              <a:off x="4537336" y="2834185"/>
              <a:ext cx="27432" cy="27637"/>
            </a:xfrm>
            <a:custGeom>
              <a:avLst/>
              <a:gdLst/>
              <a:ahLst/>
              <a:cxnLst/>
              <a:rect l="l" t="t" r="r" b="b"/>
              <a:pathLst>
                <a:path w="669" h="674" extrusionOk="0">
                  <a:moveTo>
                    <a:pt x="486" y="92"/>
                  </a:moveTo>
                  <a:lnTo>
                    <a:pt x="503" y="109"/>
                  </a:lnTo>
                  <a:lnTo>
                    <a:pt x="577" y="491"/>
                  </a:lnTo>
                  <a:lnTo>
                    <a:pt x="560" y="508"/>
                  </a:lnTo>
                  <a:lnTo>
                    <a:pt x="178" y="582"/>
                  </a:lnTo>
                  <a:lnTo>
                    <a:pt x="161" y="582"/>
                  </a:lnTo>
                  <a:lnTo>
                    <a:pt x="161" y="565"/>
                  </a:lnTo>
                  <a:lnTo>
                    <a:pt x="91" y="183"/>
                  </a:lnTo>
                  <a:cubicBezTo>
                    <a:pt x="91" y="165"/>
                    <a:pt x="109" y="165"/>
                    <a:pt x="109" y="165"/>
                  </a:cubicBezTo>
                  <a:lnTo>
                    <a:pt x="486" y="92"/>
                  </a:lnTo>
                  <a:close/>
                  <a:moveTo>
                    <a:pt x="469" y="1"/>
                  </a:moveTo>
                  <a:lnTo>
                    <a:pt x="91" y="74"/>
                  </a:lnTo>
                  <a:cubicBezTo>
                    <a:pt x="35" y="74"/>
                    <a:pt x="0" y="131"/>
                    <a:pt x="0" y="200"/>
                  </a:cubicBezTo>
                  <a:lnTo>
                    <a:pt x="70" y="582"/>
                  </a:lnTo>
                  <a:cubicBezTo>
                    <a:pt x="70" y="617"/>
                    <a:pt x="91" y="634"/>
                    <a:pt x="109" y="651"/>
                  </a:cubicBezTo>
                  <a:cubicBezTo>
                    <a:pt x="126" y="651"/>
                    <a:pt x="143" y="673"/>
                    <a:pt x="161" y="673"/>
                  </a:cubicBezTo>
                  <a:lnTo>
                    <a:pt x="178" y="673"/>
                  </a:lnTo>
                  <a:lnTo>
                    <a:pt x="577" y="599"/>
                  </a:lnTo>
                  <a:cubicBezTo>
                    <a:pt x="595" y="599"/>
                    <a:pt x="634" y="582"/>
                    <a:pt x="651" y="565"/>
                  </a:cubicBezTo>
                  <a:cubicBezTo>
                    <a:pt x="668" y="543"/>
                    <a:pt x="668" y="508"/>
                    <a:pt x="668" y="491"/>
                  </a:cubicBezTo>
                  <a:lnTo>
                    <a:pt x="595" y="92"/>
                  </a:lnTo>
                  <a:cubicBezTo>
                    <a:pt x="595" y="40"/>
                    <a:pt x="542" y="1"/>
                    <a:pt x="4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2"/>
            <p:cNvSpPr/>
            <p:nvPr/>
          </p:nvSpPr>
          <p:spPr>
            <a:xfrm>
              <a:off x="4565423" y="2829756"/>
              <a:ext cx="27432" cy="27596"/>
            </a:xfrm>
            <a:custGeom>
              <a:avLst/>
              <a:gdLst/>
              <a:ahLst/>
              <a:cxnLst/>
              <a:rect l="l" t="t" r="r" b="b"/>
              <a:pathLst>
                <a:path w="669" h="673" extrusionOk="0">
                  <a:moveTo>
                    <a:pt x="508" y="91"/>
                  </a:moveTo>
                  <a:lnTo>
                    <a:pt x="508" y="109"/>
                  </a:lnTo>
                  <a:lnTo>
                    <a:pt x="578" y="490"/>
                  </a:lnTo>
                  <a:lnTo>
                    <a:pt x="578" y="508"/>
                  </a:lnTo>
                  <a:lnTo>
                    <a:pt x="560" y="508"/>
                  </a:lnTo>
                  <a:lnTo>
                    <a:pt x="183" y="581"/>
                  </a:lnTo>
                  <a:lnTo>
                    <a:pt x="166" y="564"/>
                  </a:lnTo>
                  <a:lnTo>
                    <a:pt x="92" y="182"/>
                  </a:lnTo>
                  <a:cubicBezTo>
                    <a:pt x="92" y="165"/>
                    <a:pt x="109" y="165"/>
                    <a:pt x="109" y="165"/>
                  </a:cubicBezTo>
                  <a:lnTo>
                    <a:pt x="491" y="91"/>
                  </a:lnTo>
                  <a:close/>
                  <a:moveTo>
                    <a:pt x="491" y="0"/>
                  </a:moveTo>
                  <a:lnTo>
                    <a:pt x="92" y="74"/>
                  </a:lnTo>
                  <a:cubicBezTo>
                    <a:pt x="35" y="74"/>
                    <a:pt x="1" y="130"/>
                    <a:pt x="1" y="182"/>
                  </a:cubicBezTo>
                  <a:lnTo>
                    <a:pt x="74" y="581"/>
                  </a:lnTo>
                  <a:cubicBezTo>
                    <a:pt x="74" y="634"/>
                    <a:pt x="126" y="673"/>
                    <a:pt x="183" y="673"/>
                  </a:cubicBezTo>
                  <a:lnTo>
                    <a:pt x="200" y="673"/>
                  </a:lnTo>
                  <a:lnTo>
                    <a:pt x="578" y="599"/>
                  </a:lnTo>
                  <a:cubicBezTo>
                    <a:pt x="599" y="599"/>
                    <a:pt x="634" y="581"/>
                    <a:pt x="651" y="564"/>
                  </a:cubicBezTo>
                  <a:cubicBezTo>
                    <a:pt x="669" y="525"/>
                    <a:pt x="669" y="508"/>
                    <a:pt x="669" y="473"/>
                  </a:cubicBezTo>
                  <a:lnTo>
                    <a:pt x="599" y="91"/>
                  </a:lnTo>
                  <a:cubicBezTo>
                    <a:pt x="599" y="56"/>
                    <a:pt x="578" y="39"/>
                    <a:pt x="560" y="22"/>
                  </a:cubicBezTo>
                  <a:cubicBezTo>
                    <a:pt x="543" y="0"/>
                    <a:pt x="508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2"/>
            <p:cNvSpPr/>
            <p:nvPr/>
          </p:nvSpPr>
          <p:spPr>
            <a:xfrm>
              <a:off x="4593552" y="2825287"/>
              <a:ext cx="27596" cy="26735"/>
            </a:xfrm>
            <a:custGeom>
              <a:avLst/>
              <a:gdLst/>
              <a:ahLst/>
              <a:cxnLst/>
              <a:rect l="l" t="t" r="r" b="b"/>
              <a:pathLst>
                <a:path w="673" h="652" extrusionOk="0">
                  <a:moveTo>
                    <a:pt x="508" y="92"/>
                  </a:moveTo>
                  <a:lnTo>
                    <a:pt x="508" y="109"/>
                  </a:lnTo>
                  <a:lnTo>
                    <a:pt x="582" y="491"/>
                  </a:lnTo>
                  <a:lnTo>
                    <a:pt x="582" y="508"/>
                  </a:lnTo>
                  <a:lnTo>
                    <a:pt x="564" y="508"/>
                  </a:lnTo>
                  <a:lnTo>
                    <a:pt x="182" y="565"/>
                  </a:lnTo>
                  <a:lnTo>
                    <a:pt x="165" y="565"/>
                  </a:lnTo>
                  <a:lnTo>
                    <a:pt x="91" y="165"/>
                  </a:lnTo>
                  <a:lnTo>
                    <a:pt x="109" y="165"/>
                  </a:lnTo>
                  <a:lnTo>
                    <a:pt x="490" y="92"/>
                  </a:lnTo>
                  <a:close/>
                  <a:moveTo>
                    <a:pt x="490" y="1"/>
                  </a:moveTo>
                  <a:lnTo>
                    <a:pt x="91" y="57"/>
                  </a:lnTo>
                  <a:cubicBezTo>
                    <a:pt x="39" y="74"/>
                    <a:pt x="0" y="131"/>
                    <a:pt x="0" y="183"/>
                  </a:cubicBezTo>
                  <a:lnTo>
                    <a:pt x="74" y="582"/>
                  </a:lnTo>
                  <a:cubicBezTo>
                    <a:pt x="74" y="617"/>
                    <a:pt x="130" y="651"/>
                    <a:pt x="182" y="651"/>
                  </a:cubicBezTo>
                  <a:lnTo>
                    <a:pt x="200" y="651"/>
                  </a:lnTo>
                  <a:lnTo>
                    <a:pt x="582" y="599"/>
                  </a:lnTo>
                  <a:cubicBezTo>
                    <a:pt x="616" y="599"/>
                    <a:pt x="634" y="582"/>
                    <a:pt x="651" y="543"/>
                  </a:cubicBezTo>
                  <a:cubicBezTo>
                    <a:pt x="673" y="526"/>
                    <a:pt x="673" y="508"/>
                    <a:pt x="673" y="474"/>
                  </a:cubicBezTo>
                  <a:lnTo>
                    <a:pt x="599" y="92"/>
                  </a:lnTo>
                  <a:cubicBezTo>
                    <a:pt x="599" y="57"/>
                    <a:pt x="582" y="40"/>
                    <a:pt x="564" y="22"/>
                  </a:cubicBezTo>
                  <a:cubicBezTo>
                    <a:pt x="543" y="1"/>
                    <a:pt x="508" y="1"/>
                    <a:pt x="4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2"/>
            <p:cNvSpPr/>
            <p:nvPr/>
          </p:nvSpPr>
          <p:spPr>
            <a:xfrm>
              <a:off x="4621844" y="2820572"/>
              <a:ext cx="27432" cy="26981"/>
            </a:xfrm>
            <a:custGeom>
              <a:avLst/>
              <a:gdLst/>
              <a:ahLst/>
              <a:cxnLst/>
              <a:rect l="l" t="t" r="r" b="b"/>
              <a:pathLst>
                <a:path w="669" h="658" extrusionOk="0">
                  <a:moveTo>
                    <a:pt x="503" y="98"/>
                  </a:moveTo>
                  <a:lnTo>
                    <a:pt x="577" y="497"/>
                  </a:lnTo>
                  <a:lnTo>
                    <a:pt x="560" y="515"/>
                  </a:lnTo>
                  <a:lnTo>
                    <a:pt x="178" y="571"/>
                  </a:lnTo>
                  <a:cubicBezTo>
                    <a:pt x="178" y="571"/>
                    <a:pt x="161" y="571"/>
                    <a:pt x="161" y="549"/>
                  </a:cubicBezTo>
                  <a:lnTo>
                    <a:pt x="109" y="172"/>
                  </a:lnTo>
                  <a:lnTo>
                    <a:pt x="109" y="155"/>
                  </a:lnTo>
                  <a:lnTo>
                    <a:pt x="503" y="98"/>
                  </a:lnTo>
                  <a:close/>
                  <a:moveTo>
                    <a:pt x="505" y="0"/>
                  </a:moveTo>
                  <a:cubicBezTo>
                    <a:pt x="498" y="0"/>
                    <a:pt x="491" y="2"/>
                    <a:pt x="486" y="7"/>
                  </a:cubicBezTo>
                  <a:lnTo>
                    <a:pt x="91" y="64"/>
                  </a:lnTo>
                  <a:cubicBezTo>
                    <a:pt x="69" y="81"/>
                    <a:pt x="35" y="81"/>
                    <a:pt x="35" y="116"/>
                  </a:cubicBezTo>
                  <a:cubicBezTo>
                    <a:pt x="17" y="137"/>
                    <a:pt x="0" y="155"/>
                    <a:pt x="17" y="189"/>
                  </a:cubicBezTo>
                  <a:lnTo>
                    <a:pt x="69" y="571"/>
                  </a:lnTo>
                  <a:cubicBezTo>
                    <a:pt x="91" y="623"/>
                    <a:pt x="126" y="658"/>
                    <a:pt x="178" y="658"/>
                  </a:cubicBezTo>
                  <a:lnTo>
                    <a:pt x="200" y="658"/>
                  </a:lnTo>
                  <a:lnTo>
                    <a:pt x="577" y="606"/>
                  </a:lnTo>
                  <a:cubicBezTo>
                    <a:pt x="634" y="589"/>
                    <a:pt x="668" y="532"/>
                    <a:pt x="668" y="480"/>
                  </a:cubicBezTo>
                  <a:lnTo>
                    <a:pt x="594" y="98"/>
                  </a:lnTo>
                  <a:cubicBezTo>
                    <a:pt x="594" y="64"/>
                    <a:pt x="577" y="46"/>
                    <a:pt x="560" y="29"/>
                  </a:cubicBezTo>
                  <a:cubicBezTo>
                    <a:pt x="547" y="13"/>
                    <a:pt x="524" y="0"/>
                    <a:pt x="50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2"/>
            <p:cNvSpPr/>
            <p:nvPr/>
          </p:nvSpPr>
          <p:spPr>
            <a:xfrm>
              <a:off x="4649932" y="2816102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8" y="99"/>
                  </a:moveTo>
                  <a:lnTo>
                    <a:pt x="578" y="498"/>
                  </a:lnTo>
                  <a:lnTo>
                    <a:pt x="560" y="498"/>
                  </a:lnTo>
                  <a:lnTo>
                    <a:pt x="183" y="572"/>
                  </a:lnTo>
                  <a:lnTo>
                    <a:pt x="165" y="572"/>
                  </a:lnTo>
                  <a:lnTo>
                    <a:pt x="165" y="550"/>
                  </a:lnTo>
                  <a:lnTo>
                    <a:pt x="109" y="173"/>
                  </a:lnTo>
                  <a:lnTo>
                    <a:pt x="109" y="155"/>
                  </a:lnTo>
                  <a:lnTo>
                    <a:pt x="508" y="99"/>
                  </a:lnTo>
                  <a:close/>
                  <a:moveTo>
                    <a:pt x="509" y="1"/>
                  </a:moveTo>
                  <a:cubicBezTo>
                    <a:pt x="502" y="1"/>
                    <a:pt x="496" y="3"/>
                    <a:pt x="491" y="8"/>
                  </a:cubicBezTo>
                  <a:lnTo>
                    <a:pt x="92" y="64"/>
                  </a:lnTo>
                  <a:cubicBezTo>
                    <a:pt x="74" y="64"/>
                    <a:pt x="57" y="81"/>
                    <a:pt x="35" y="99"/>
                  </a:cubicBezTo>
                  <a:cubicBezTo>
                    <a:pt x="18" y="138"/>
                    <a:pt x="1" y="155"/>
                    <a:pt x="18" y="190"/>
                  </a:cubicBezTo>
                  <a:lnTo>
                    <a:pt x="74" y="572"/>
                  </a:lnTo>
                  <a:cubicBezTo>
                    <a:pt x="74" y="606"/>
                    <a:pt x="92" y="624"/>
                    <a:pt x="109" y="641"/>
                  </a:cubicBezTo>
                  <a:cubicBezTo>
                    <a:pt x="126" y="658"/>
                    <a:pt x="165" y="658"/>
                    <a:pt x="183" y="658"/>
                  </a:cubicBezTo>
                  <a:lnTo>
                    <a:pt x="200" y="658"/>
                  </a:lnTo>
                  <a:lnTo>
                    <a:pt x="578" y="589"/>
                  </a:lnTo>
                  <a:cubicBezTo>
                    <a:pt x="617" y="589"/>
                    <a:pt x="634" y="572"/>
                    <a:pt x="651" y="550"/>
                  </a:cubicBezTo>
                  <a:cubicBezTo>
                    <a:pt x="669" y="533"/>
                    <a:pt x="669" y="498"/>
                    <a:pt x="669" y="481"/>
                  </a:cubicBezTo>
                  <a:lnTo>
                    <a:pt x="599" y="81"/>
                  </a:lnTo>
                  <a:cubicBezTo>
                    <a:pt x="599" y="64"/>
                    <a:pt x="578" y="29"/>
                    <a:pt x="560" y="29"/>
                  </a:cubicBezTo>
                  <a:cubicBezTo>
                    <a:pt x="548" y="14"/>
                    <a:pt x="527" y="1"/>
                    <a:pt x="50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2"/>
            <p:cNvSpPr/>
            <p:nvPr/>
          </p:nvSpPr>
          <p:spPr>
            <a:xfrm>
              <a:off x="4678060" y="2808189"/>
              <a:ext cx="51994" cy="55767"/>
            </a:xfrm>
            <a:custGeom>
              <a:avLst/>
              <a:gdLst/>
              <a:ahLst/>
              <a:cxnLst/>
              <a:rect l="l" t="t" r="r" b="b"/>
              <a:pathLst>
                <a:path w="1268" h="1360" extrusionOk="0">
                  <a:moveTo>
                    <a:pt x="976" y="92"/>
                  </a:moveTo>
                  <a:cubicBezTo>
                    <a:pt x="998" y="92"/>
                    <a:pt x="998" y="92"/>
                    <a:pt x="998" y="114"/>
                  </a:cubicBezTo>
                  <a:lnTo>
                    <a:pt x="1176" y="1199"/>
                  </a:lnTo>
                  <a:lnTo>
                    <a:pt x="1176" y="1216"/>
                  </a:lnTo>
                  <a:lnTo>
                    <a:pt x="781" y="1268"/>
                  </a:lnTo>
                  <a:lnTo>
                    <a:pt x="759" y="1268"/>
                  </a:lnTo>
                  <a:lnTo>
                    <a:pt x="651" y="617"/>
                  </a:lnTo>
                  <a:cubicBezTo>
                    <a:pt x="651" y="600"/>
                    <a:pt x="634" y="582"/>
                    <a:pt x="616" y="582"/>
                  </a:cubicBezTo>
                  <a:lnTo>
                    <a:pt x="182" y="656"/>
                  </a:lnTo>
                  <a:lnTo>
                    <a:pt x="182" y="635"/>
                  </a:lnTo>
                  <a:lnTo>
                    <a:pt x="165" y="635"/>
                  </a:lnTo>
                  <a:lnTo>
                    <a:pt x="109" y="257"/>
                  </a:lnTo>
                  <a:lnTo>
                    <a:pt x="109" y="240"/>
                  </a:lnTo>
                  <a:lnTo>
                    <a:pt x="976" y="92"/>
                  </a:lnTo>
                  <a:close/>
                  <a:moveTo>
                    <a:pt x="1001" y="1"/>
                  </a:moveTo>
                  <a:cubicBezTo>
                    <a:pt x="993" y="1"/>
                    <a:pt x="985" y="2"/>
                    <a:pt x="976" y="5"/>
                  </a:cubicBezTo>
                  <a:lnTo>
                    <a:pt x="109" y="149"/>
                  </a:lnTo>
                  <a:cubicBezTo>
                    <a:pt x="74" y="149"/>
                    <a:pt x="57" y="166"/>
                    <a:pt x="39" y="183"/>
                  </a:cubicBezTo>
                  <a:cubicBezTo>
                    <a:pt x="22" y="201"/>
                    <a:pt x="0" y="240"/>
                    <a:pt x="22" y="257"/>
                  </a:cubicBezTo>
                  <a:lnTo>
                    <a:pt x="74" y="656"/>
                  </a:lnTo>
                  <a:cubicBezTo>
                    <a:pt x="74" y="674"/>
                    <a:pt x="91" y="708"/>
                    <a:pt x="130" y="726"/>
                  </a:cubicBezTo>
                  <a:cubicBezTo>
                    <a:pt x="148" y="743"/>
                    <a:pt x="165" y="743"/>
                    <a:pt x="200" y="743"/>
                  </a:cubicBezTo>
                  <a:lnTo>
                    <a:pt x="582" y="674"/>
                  </a:lnTo>
                  <a:lnTo>
                    <a:pt x="673" y="1268"/>
                  </a:lnTo>
                  <a:cubicBezTo>
                    <a:pt x="690" y="1324"/>
                    <a:pt x="725" y="1359"/>
                    <a:pt x="781" y="1359"/>
                  </a:cubicBezTo>
                  <a:lnTo>
                    <a:pt x="798" y="1359"/>
                  </a:lnTo>
                  <a:lnTo>
                    <a:pt x="1176" y="1307"/>
                  </a:lnTo>
                  <a:cubicBezTo>
                    <a:pt x="1215" y="1285"/>
                    <a:pt x="1232" y="1285"/>
                    <a:pt x="1250" y="1251"/>
                  </a:cubicBezTo>
                  <a:cubicBezTo>
                    <a:pt x="1267" y="1233"/>
                    <a:pt x="1267" y="1199"/>
                    <a:pt x="1267" y="1177"/>
                  </a:cubicBezTo>
                  <a:lnTo>
                    <a:pt x="1085" y="92"/>
                  </a:lnTo>
                  <a:cubicBezTo>
                    <a:pt x="1085" y="48"/>
                    <a:pt x="1047" y="1"/>
                    <a:pt x="100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2"/>
            <p:cNvSpPr/>
            <p:nvPr/>
          </p:nvSpPr>
          <p:spPr>
            <a:xfrm>
              <a:off x="4294840" y="2844682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2"/>
                  </a:moveTo>
                  <a:lnTo>
                    <a:pt x="508" y="109"/>
                  </a:lnTo>
                  <a:lnTo>
                    <a:pt x="582" y="486"/>
                  </a:lnTo>
                  <a:lnTo>
                    <a:pt x="560" y="504"/>
                  </a:lnTo>
                  <a:lnTo>
                    <a:pt x="183" y="560"/>
                  </a:lnTo>
                  <a:lnTo>
                    <a:pt x="165" y="560"/>
                  </a:lnTo>
                  <a:lnTo>
                    <a:pt x="91" y="161"/>
                  </a:lnTo>
                  <a:lnTo>
                    <a:pt x="109" y="161"/>
                  </a:lnTo>
                  <a:lnTo>
                    <a:pt x="491" y="92"/>
                  </a:lnTo>
                  <a:close/>
                  <a:moveTo>
                    <a:pt x="491" y="1"/>
                  </a:moveTo>
                  <a:lnTo>
                    <a:pt x="91" y="70"/>
                  </a:lnTo>
                  <a:cubicBezTo>
                    <a:pt x="74" y="70"/>
                    <a:pt x="39" y="92"/>
                    <a:pt x="18" y="109"/>
                  </a:cubicBezTo>
                  <a:cubicBezTo>
                    <a:pt x="0" y="126"/>
                    <a:pt x="0" y="161"/>
                    <a:pt x="0" y="178"/>
                  </a:cubicBezTo>
                  <a:lnTo>
                    <a:pt x="74" y="578"/>
                  </a:lnTo>
                  <a:cubicBezTo>
                    <a:pt x="74" y="612"/>
                    <a:pt x="126" y="651"/>
                    <a:pt x="183" y="651"/>
                  </a:cubicBezTo>
                  <a:lnTo>
                    <a:pt x="582" y="595"/>
                  </a:lnTo>
                  <a:cubicBezTo>
                    <a:pt x="634" y="578"/>
                    <a:pt x="669" y="526"/>
                    <a:pt x="669" y="469"/>
                  </a:cubicBezTo>
                  <a:lnTo>
                    <a:pt x="599" y="92"/>
                  </a:lnTo>
                  <a:cubicBezTo>
                    <a:pt x="599" y="53"/>
                    <a:pt x="582" y="35"/>
                    <a:pt x="560" y="18"/>
                  </a:cubicBezTo>
                  <a:cubicBezTo>
                    <a:pt x="543" y="1"/>
                    <a:pt x="508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4323829" y="2839925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4" y="99"/>
                  </a:moveTo>
                  <a:lnTo>
                    <a:pt x="578" y="494"/>
                  </a:lnTo>
                  <a:lnTo>
                    <a:pt x="560" y="494"/>
                  </a:lnTo>
                  <a:lnTo>
                    <a:pt x="178" y="568"/>
                  </a:lnTo>
                  <a:lnTo>
                    <a:pt x="161" y="568"/>
                  </a:lnTo>
                  <a:lnTo>
                    <a:pt x="161" y="550"/>
                  </a:lnTo>
                  <a:lnTo>
                    <a:pt x="92" y="169"/>
                  </a:lnTo>
                  <a:lnTo>
                    <a:pt x="109" y="151"/>
                  </a:lnTo>
                  <a:lnTo>
                    <a:pt x="487" y="99"/>
                  </a:lnTo>
                  <a:close/>
                  <a:moveTo>
                    <a:pt x="506" y="1"/>
                  </a:moveTo>
                  <a:cubicBezTo>
                    <a:pt x="499" y="1"/>
                    <a:pt x="492" y="3"/>
                    <a:pt x="487" y="8"/>
                  </a:cubicBezTo>
                  <a:lnTo>
                    <a:pt x="92" y="60"/>
                  </a:lnTo>
                  <a:cubicBezTo>
                    <a:pt x="70" y="60"/>
                    <a:pt x="35" y="77"/>
                    <a:pt x="18" y="99"/>
                  </a:cubicBezTo>
                  <a:cubicBezTo>
                    <a:pt x="1" y="134"/>
                    <a:pt x="1" y="151"/>
                    <a:pt x="1" y="186"/>
                  </a:cubicBezTo>
                  <a:lnTo>
                    <a:pt x="70" y="568"/>
                  </a:lnTo>
                  <a:cubicBezTo>
                    <a:pt x="70" y="602"/>
                    <a:pt x="92" y="620"/>
                    <a:pt x="109" y="642"/>
                  </a:cubicBezTo>
                  <a:cubicBezTo>
                    <a:pt x="126" y="659"/>
                    <a:pt x="144" y="659"/>
                    <a:pt x="178" y="659"/>
                  </a:cubicBezTo>
                  <a:lnTo>
                    <a:pt x="578" y="585"/>
                  </a:lnTo>
                  <a:cubicBezTo>
                    <a:pt x="595" y="585"/>
                    <a:pt x="634" y="568"/>
                    <a:pt x="651" y="550"/>
                  </a:cubicBezTo>
                  <a:cubicBezTo>
                    <a:pt x="669" y="533"/>
                    <a:pt x="669" y="494"/>
                    <a:pt x="669" y="477"/>
                  </a:cubicBezTo>
                  <a:lnTo>
                    <a:pt x="595" y="77"/>
                  </a:lnTo>
                  <a:cubicBezTo>
                    <a:pt x="595" y="60"/>
                    <a:pt x="578" y="43"/>
                    <a:pt x="560" y="25"/>
                  </a:cubicBezTo>
                  <a:cubicBezTo>
                    <a:pt x="548" y="13"/>
                    <a:pt x="525" y="1"/>
                    <a:pt x="50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4352655" y="2835087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87"/>
                  </a:moveTo>
                  <a:lnTo>
                    <a:pt x="508" y="109"/>
                  </a:lnTo>
                  <a:lnTo>
                    <a:pt x="582" y="486"/>
                  </a:lnTo>
                  <a:lnTo>
                    <a:pt x="582" y="504"/>
                  </a:lnTo>
                  <a:lnTo>
                    <a:pt x="560" y="504"/>
                  </a:lnTo>
                  <a:lnTo>
                    <a:pt x="183" y="577"/>
                  </a:lnTo>
                  <a:cubicBezTo>
                    <a:pt x="165" y="577"/>
                    <a:pt x="165" y="560"/>
                    <a:pt x="165" y="560"/>
                  </a:cubicBezTo>
                  <a:lnTo>
                    <a:pt x="92" y="178"/>
                  </a:lnTo>
                  <a:lnTo>
                    <a:pt x="109" y="161"/>
                  </a:lnTo>
                  <a:lnTo>
                    <a:pt x="491" y="87"/>
                  </a:lnTo>
                  <a:close/>
                  <a:moveTo>
                    <a:pt x="491" y="0"/>
                  </a:moveTo>
                  <a:lnTo>
                    <a:pt x="92" y="70"/>
                  </a:lnTo>
                  <a:cubicBezTo>
                    <a:pt x="74" y="70"/>
                    <a:pt x="39" y="87"/>
                    <a:pt x="18" y="109"/>
                  </a:cubicBezTo>
                  <a:cubicBezTo>
                    <a:pt x="0" y="126"/>
                    <a:pt x="0" y="161"/>
                    <a:pt x="0" y="178"/>
                  </a:cubicBezTo>
                  <a:lnTo>
                    <a:pt x="74" y="577"/>
                  </a:lnTo>
                  <a:cubicBezTo>
                    <a:pt x="74" y="629"/>
                    <a:pt x="126" y="668"/>
                    <a:pt x="183" y="668"/>
                  </a:cubicBezTo>
                  <a:lnTo>
                    <a:pt x="200" y="668"/>
                  </a:lnTo>
                  <a:lnTo>
                    <a:pt x="582" y="595"/>
                  </a:lnTo>
                  <a:cubicBezTo>
                    <a:pt x="599" y="595"/>
                    <a:pt x="634" y="577"/>
                    <a:pt x="651" y="560"/>
                  </a:cubicBezTo>
                  <a:cubicBezTo>
                    <a:pt x="669" y="543"/>
                    <a:pt x="669" y="504"/>
                    <a:pt x="669" y="469"/>
                  </a:cubicBezTo>
                  <a:lnTo>
                    <a:pt x="599" y="87"/>
                  </a:lnTo>
                  <a:cubicBezTo>
                    <a:pt x="599" y="70"/>
                    <a:pt x="582" y="35"/>
                    <a:pt x="560" y="18"/>
                  </a:cubicBezTo>
                  <a:cubicBezTo>
                    <a:pt x="543" y="0"/>
                    <a:pt x="508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4381645" y="2830618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4" y="88"/>
                  </a:moveTo>
                  <a:lnTo>
                    <a:pt x="578" y="487"/>
                  </a:lnTo>
                  <a:lnTo>
                    <a:pt x="560" y="504"/>
                  </a:lnTo>
                  <a:lnTo>
                    <a:pt x="179" y="560"/>
                  </a:lnTo>
                  <a:lnTo>
                    <a:pt x="161" y="560"/>
                  </a:lnTo>
                  <a:lnTo>
                    <a:pt x="92" y="161"/>
                  </a:lnTo>
                  <a:lnTo>
                    <a:pt x="109" y="161"/>
                  </a:lnTo>
                  <a:lnTo>
                    <a:pt x="109" y="144"/>
                  </a:lnTo>
                  <a:lnTo>
                    <a:pt x="487" y="88"/>
                  </a:lnTo>
                  <a:close/>
                  <a:moveTo>
                    <a:pt x="487" y="1"/>
                  </a:moveTo>
                  <a:lnTo>
                    <a:pt x="92" y="53"/>
                  </a:lnTo>
                  <a:cubicBezTo>
                    <a:pt x="70" y="70"/>
                    <a:pt x="35" y="70"/>
                    <a:pt x="18" y="109"/>
                  </a:cubicBezTo>
                  <a:cubicBezTo>
                    <a:pt x="1" y="127"/>
                    <a:pt x="1" y="144"/>
                    <a:pt x="1" y="179"/>
                  </a:cubicBezTo>
                  <a:lnTo>
                    <a:pt x="70" y="560"/>
                  </a:lnTo>
                  <a:cubicBezTo>
                    <a:pt x="70" y="595"/>
                    <a:pt x="92" y="613"/>
                    <a:pt x="109" y="630"/>
                  </a:cubicBezTo>
                  <a:cubicBezTo>
                    <a:pt x="127" y="652"/>
                    <a:pt x="144" y="652"/>
                    <a:pt x="179" y="652"/>
                  </a:cubicBezTo>
                  <a:lnTo>
                    <a:pt x="200" y="652"/>
                  </a:lnTo>
                  <a:lnTo>
                    <a:pt x="578" y="595"/>
                  </a:lnTo>
                  <a:cubicBezTo>
                    <a:pt x="595" y="578"/>
                    <a:pt x="634" y="578"/>
                    <a:pt x="651" y="543"/>
                  </a:cubicBezTo>
                  <a:cubicBezTo>
                    <a:pt x="669" y="521"/>
                    <a:pt x="669" y="504"/>
                    <a:pt x="669" y="469"/>
                  </a:cubicBezTo>
                  <a:lnTo>
                    <a:pt x="595" y="88"/>
                  </a:lnTo>
                  <a:cubicBezTo>
                    <a:pt x="595" y="53"/>
                    <a:pt x="578" y="35"/>
                    <a:pt x="560" y="18"/>
                  </a:cubicBezTo>
                  <a:cubicBezTo>
                    <a:pt x="543" y="1"/>
                    <a:pt x="504" y="1"/>
                    <a:pt x="4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4410470" y="2825943"/>
              <a:ext cx="27432" cy="26981"/>
            </a:xfrm>
            <a:custGeom>
              <a:avLst/>
              <a:gdLst/>
              <a:ahLst/>
              <a:cxnLst/>
              <a:rect l="l" t="t" r="r" b="b"/>
              <a:pathLst>
                <a:path w="669" h="658" extrusionOk="0">
                  <a:moveTo>
                    <a:pt x="508" y="93"/>
                  </a:moveTo>
                  <a:lnTo>
                    <a:pt x="582" y="492"/>
                  </a:lnTo>
                  <a:lnTo>
                    <a:pt x="560" y="492"/>
                  </a:lnTo>
                  <a:lnTo>
                    <a:pt x="183" y="566"/>
                  </a:lnTo>
                  <a:lnTo>
                    <a:pt x="165" y="566"/>
                  </a:lnTo>
                  <a:lnTo>
                    <a:pt x="165" y="549"/>
                  </a:lnTo>
                  <a:lnTo>
                    <a:pt x="92" y="167"/>
                  </a:lnTo>
                  <a:cubicBezTo>
                    <a:pt x="92" y="149"/>
                    <a:pt x="109" y="149"/>
                    <a:pt x="109" y="149"/>
                  </a:cubicBezTo>
                  <a:lnTo>
                    <a:pt x="491" y="93"/>
                  </a:lnTo>
                  <a:close/>
                  <a:moveTo>
                    <a:pt x="521" y="0"/>
                  </a:moveTo>
                  <a:cubicBezTo>
                    <a:pt x="511" y="0"/>
                    <a:pt x="501" y="2"/>
                    <a:pt x="491" y="6"/>
                  </a:cubicBezTo>
                  <a:lnTo>
                    <a:pt x="92" y="58"/>
                  </a:lnTo>
                  <a:cubicBezTo>
                    <a:pt x="40" y="76"/>
                    <a:pt x="1" y="115"/>
                    <a:pt x="1" y="184"/>
                  </a:cubicBezTo>
                  <a:lnTo>
                    <a:pt x="74" y="566"/>
                  </a:lnTo>
                  <a:cubicBezTo>
                    <a:pt x="74" y="601"/>
                    <a:pt x="92" y="618"/>
                    <a:pt x="109" y="635"/>
                  </a:cubicBezTo>
                  <a:cubicBezTo>
                    <a:pt x="126" y="657"/>
                    <a:pt x="148" y="657"/>
                    <a:pt x="183" y="657"/>
                  </a:cubicBezTo>
                  <a:lnTo>
                    <a:pt x="200" y="657"/>
                  </a:lnTo>
                  <a:lnTo>
                    <a:pt x="582" y="583"/>
                  </a:lnTo>
                  <a:cubicBezTo>
                    <a:pt x="634" y="583"/>
                    <a:pt x="669" y="527"/>
                    <a:pt x="669" y="475"/>
                  </a:cubicBezTo>
                  <a:lnTo>
                    <a:pt x="599" y="76"/>
                  </a:lnTo>
                  <a:cubicBezTo>
                    <a:pt x="599" y="34"/>
                    <a:pt x="563" y="0"/>
                    <a:pt x="52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4439460" y="2820859"/>
              <a:ext cx="27432" cy="27596"/>
            </a:xfrm>
            <a:custGeom>
              <a:avLst/>
              <a:gdLst/>
              <a:ahLst/>
              <a:cxnLst/>
              <a:rect l="l" t="t" r="r" b="b"/>
              <a:pathLst>
                <a:path w="669" h="673" extrusionOk="0">
                  <a:moveTo>
                    <a:pt x="504" y="91"/>
                  </a:moveTo>
                  <a:lnTo>
                    <a:pt x="504" y="109"/>
                  </a:lnTo>
                  <a:lnTo>
                    <a:pt x="578" y="490"/>
                  </a:lnTo>
                  <a:cubicBezTo>
                    <a:pt x="578" y="508"/>
                    <a:pt x="578" y="508"/>
                    <a:pt x="560" y="508"/>
                  </a:cubicBezTo>
                  <a:lnTo>
                    <a:pt x="179" y="564"/>
                  </a:lnTo>
                  <a:lnTo>
                    <a:pt x="161" y="564"/>
                  </a:lnTo>
                  <a:lnTo>
                    <a:pt x="92" y="165"/>
                  </a:lnTo>
                  <a:lnTo>
                    <a:pt x="109" y="165"/>
                  </a:lnTo>
                  <a:lnTo>
                    <a:pt x="487" y="91"/>
                  </a:lnTo>
                  <a:close/>
                  <a:moveTo>
                    <a:pt x="487" y="0"/>
                  </a:moveTo>
                  <a:lnTo>
                    <a:pt x="92" y="74"/>
                  </a:lnTo>
                  <a:cubicBezTo>
                    <a:pt x="70" y="74"/>
                    <a:pt x="36" y="91"/>
                    <a:pt x="18" y="109"/>
                  </a:cubicBezTo>
                  <a:cubicBezTo>
                    <a:pt x="18" y="130"/>
                    <a:pt x="1" y="165"/>
                    <a:pt x="1" y="182"/>
                  </a:cubicBezTo>
                  <a:lnTo>
                    <a:pt x="70" y="582"/>
                  </a:lnTo>
                  <a:cubicBezTo>
                    <a:pt x="70" y="634"/>
                    <a:pt x="127" y="673"/>
                    <a:pt x="179" y="673"/>
                  </a:cubicBezTo>
                  <a:lnTo>
                    <a:pt x="200" y="651"/>
                  </a:lnTo>
                  <a:lnTo>
                    <a:pt x="578" y="599"/>
                  </a:lnTo>
                  <a:cubicBezTo>
                    <a:pt x="634" y="582"/>
                    <a:pt x="669" y="525"/>
                    <a:pt x="669" y="473"/>
                  </a:cubicBezTo>
                  <a:lnTo>
                    <a:pt x="595" y="91"/>
                  </a:lnTo>
                  <a:cubicBezTo>
                    <a:pt x="595" y="57"/>
                    <a:pt x="578" y="39"/>
                    <a:pt x="560" y="22"/>
                  </a:cubicBezTo>
                  <a:cubicBezTo>
                    <a:pt x="543" y="0"/>
                    <a:pt x="504" y="0"/>
                    <a:pt x="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4468285" y="2816102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8" y="99"/>
                  </a:moveTo>
                  <a:lnTo>
                    <a:pt x="526" y="246"/>
                  </a:lnTo>
                  <a:lnTo>
                    <a:pt x="543" y="333"/>
                  </a:lnTo>
                  <a:lnTo>
                    <a:pt x="582" y="498"/>
                  </a:lnTo>
                  <a:lnTo>
                    <a:pt x="560" y="515"/>
                  </a:lnTo>
                  <a:lnTo>
                    <a:pt x="183" y="572"/>
                  </a:lnTo>
                  <a:lnTo>
                    <a:pt x="166" y="572"/>
                  </a:lnTo>
                  <a:lnTo>
                    <a:pt x="166" y="550"/>
                  </a:lnTo>
                  <a:lnTo>
                    <a:pt x="92" y="173"/>
                  </a:lnTo>
                  <a:lnTo>
                    <a:pt x="109" y="173"/>
                  </a:lnTo>
                  <a:lnTo>
                    <a:pt x="109" y="155"/>
                  </a:lnTo>
                  <a:lnTo>
                    <a:pt x="274" y="138"/>
                  </a:lnTo>
                  <a:lnTo>
                    <a:pt x="382" y="116"/>
                  </a:lnTo>
                  <a:lnTo>
                    <a:pt x="491" y="99"/>
                  </a:lnTo>
                  <a:close/>
                  <a:moveTo>
                    <a:pt x="509" y="1"/>
                  </a:moveTo>
                  <a:cubicBezTo>
                    <a:pt x="502" y="1"/>
                    <a:pt x="496" y="3"/>
                    <a:pt x="491" y="8"/>
                  </a:cubicBezTo>
                  <a:lnTo>
                    <a:pt x="343" y="29"/>
                  </a:lnTo>
                  <a:lnTo>
                    <a:pt x="257" y="47"/>
                  </a:lnTo>
                  <a:lnTo>
                    <a:pt x="92" y="64"/>
                  </a:lnTo>
                  <a:cubicBezTo>
                    <a:pt x="74" y="64"/>
                    <a:pt x="40" y="81"/>
                    <a:pt x="18" y="116"/>
                  </a:cubicBezTo>
                  <a:cubicBezTo>
                    <a:pt x="18" y="138"/>
                    <a:pt x="1" y="155"/>
                    <a:pt x="1" y="190"/>
                  </a:cubicBezTo>
                  <a:lnTo>
                    <a:pt x="74" y="572"/>
                  </a:lnTo>
                  <a:cubicBezTo>
                    <a:pt x="74" y="606"/>
                    <a:pt x="92" y="624"/>
                    <a:pt x="109" y="641"/>
                  </a:cubicBezTo>
                  <a:cubicBezTo>
                    <a:pt x="127" y="658"/>
                    <a:pt x="148" y="658"/>
                    <a:pt x="183" y="658"/>
                  </a:cubicBezTo>
                  <a:lnTo>
                    <a:pt x="200" y="658"/>
                  </a:lnTo>
                  <a:lnTo>
                    <a:pt x="582" y="606"/>
                  </a:lnTo>
                  <a:cubicBezTo>
                    <a:pt x="617" y="589"/>
                    <a:pt x="634" y="572"/>
                    <a:pt x="652" y="550"/>
                  </a:cubicBezTo>
                  <a:cubicBezTo>
                    <a:pt x="669" y="533"/>
                    <a:pt x="669" y="498"/>
                    <a:pt x="669" y="481"/>
                  </a:cubicBezTo>
                  <a:lnTo>
                    <a:pt x="634" y="333"/>
                  </a:lnTo>
                  <a:lnTo>
                    <a:pt x="634" y="246"/>
                  </a:lnTo>
                  <a:lnTo>
                    <a:pt x="599" y="99"/>
                  </a:lnTo>
                  <a:cubicBezTo>
                    <a:pt x="599" y="64"/>
                    <a:pt x="582" y="47"/>
                    <a:pt x="560" y="29"/>
                  </a:cubicBezTo>
                  <a:cubicBezTo>
                    <a:pt x="548" y="14"/>
                    <a:pt x="527" y="1"/>
                    <a:pt x="50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4497275" y="2811223"/>
              <a:ext cx="27473" cy="27473"/>
            </a:xfrm>
            <a:custGeom>
              <a:avLst/>
              <a:gdLst/>
              <a:ahLst/>
              <a:cxnLst/>
              <a:rect l="l" t="t" r="r" b="b"/>
              <a:pathLst>
                <a:path w="670" h="670" extrusionOk="0">
                  <a:moveTo>
                    <a:pt x="504" y="92"/>
                  </a:moveTo>
                  <a:lnTo>
                    <a:pt x="504" y="109"/>
                  </a:lnTo>
                  <a:lnTo>
                    <a:pt x="543" y="257"/>
                  </a:lnTo>
                  <a:lnTo>
                    <a:pt x="543" y="344"/>
                  </a:lnTo>
                  <a:lnTo>
                    <a:pt x="578" y="491"/>
                  </a:lnTo>
                  <a:lnTo>
                    <a:pt x="578" y="508"/>
                  </a:lnTo>
                  <a:lnTo>
                    <a:pt x="561" y="508"/>
                  </a:lnTo>
                  <a:lnTo>
                    <a:pt x="179" y="582"/>
                  </a:lnTo>
                  <a:lnTo>
                    <a:pt x="161" y="582"/>
                  </a:lnTo>
                  <a:lnTo>
                    <a:pt x="161" y="561"/>
                  </a:lnTo>
                  <a:lnTo>
                    <a:pt x="144" y="417"/>
                  </a:lnTo>
                  <a:lnTo>
                    <a:pt x="127" y="326"/>
                  </a:lnTo>
                  <a:lnTo>
                    <a:pt x="92" y="183"/>
                  </a:lnTo>
                  <a:cubicBezTo>
                    <a:pt x="92" y="166"/>
                    <a:pt x="109" y="166"/>
                    <a:pt x="109" y="166"/>
                  </a:cubicBezTo>
                  <a:lnTo>
                    <a:pt x="487" y="92"/>
                  </a:lnTo>
                  <a:close/>
                  <a:moveTo>
                    <a:pt x="487" y="1"/>
                  </a:moveTo>
                  <a:lnTo>
                    <a:pt x="92" y="75"/>
                  </a:lnTo>
                  <a:cubicBezTo>
                    <a:pt x="36" y="75"/>
                    <a:pt x="1" y="127"/>
                    <a:pt x="1" y="200"/>
                  </a:cubicBezTo>
                  <a:lnTo>
                    <a:pt x="36" y="344"/>
                  </a:lnTo>
                  <a:lnTo>
                    <a:pt x="53" y="435"/>
                  </a:lnTo>
                  <a:lnTo>
                    <a:pt x="70" y="582"/>
                  </a:lnTo>
                  <a:cubicBezTo>
                    <a:pt x="70" y="600"/>
                    <a:pt x="92" y="634"/>
                    <a:pt x="109" y="652"/>
                  </a:cubicBezTo>
                  <a:cubicBezTo>
                    <a:pt x="127" y="652"/>
                    <a:pt x="144" y="669"/>
                    <a:pt x="179" y="669"/>
                  </a:cubicBezTo>
                  <a:lnTo>
                    <a:pt x="200" y="669"/>
                  </a:lnTo>
                  <a:lnTo>
                    <a:pt x="578" y="600"/>
                  </a:lnTo>
                  <a:cubicBezTo>
                    <a:pt x="634" y="600"/>
                    <a:pt x="669" y="543"/>
                    <a:pt x="669" y="491"/>
                  </a:cubicBezTo>
                  <a:lnTo>
                    <a:pt x="634" y="326"/>
                  </a:lnTo>
                  <a:lnTo>
                    <a:pt x="634" y="235"/>
                  </a:lnTo>
                  <a:lnTo>
                    <a:pt x="595" y="92"/>
                  </a:lnTo>
                  <a:cubicBezTo>
                    <a:pt x="595" y="75"/>
                    <a:pt x="578" y="40"/>
                    <a:pt x="561" y="18"/>
                  </a:cubicBezTo>
                  <a:cubicBezTo>
                    <a:pt x="543" y="1"/>
                    <a:pt x="504" y="1"/>
                    <a:pt x="4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4526101" y="2806794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1"/>
                  </a:moveTo>
                  <a:lnTo>
                    <a:pt x="508" y="109"/>
                  </a:lnTo>
                  <a:lnTo>
                    <a:pt x="582" y="491"/>
                  </a:lnTo>
                  <a:lnTo>
                    <a:pt x="582" y="508"/>
                  </a:lnTo>
                  <a:lnTo>
                    <a:pt x="561" y="508"/>
                  </a:lnTo>
                  <a:lnTo>
                    <a:pt x="183" y="560"/>
                  </a:lnTo>
                  <a:lnTo>
                    <a:pt x="166" y="560"/>
                  </a:lnTo>
                  <a:lnTo>
                    <a:pt x="127" y="308"/>
                  </a:lnTo>
                  <a:lnTo>
                    <a:pt x="92" y="165"/>
                  </a:lnTo>
                  <a:lnTo>
                    <a:pt x="109" y="165"/>
                  </a:lnTo>
                  <a:lnTo>
                    <a:pt x="166" y="148"/>
                  </a:lnTo>
                  <a:lnTo>
                    <a:pt x="491" y="91"/>
                  </a:lnTo>
                  <a:close/>
                  <a:moveTo>
                    <a:pt x="491" y="0"/>
                  </a:moveTo>
                  <a:lnTo>
                    <a:pt x="166" y="57"/>
                  </a:lnTo>
                  <a:lnTo>
                    <a:pt x="92" y="57"/>
                  </a:lnTo>
                  <a:cubicBezTo>
                    <a:pt x="92" y="74"/>
                    <a:pt x="75" y="74"/>
                    <a:pt x="75" y="74"/>
                  </a:cubicBezTo>
                  <a:cubicBezTo>
                    <a:pt x="57" y="74"/>
                    <a:pt x="40" y="91"/>
                    <a:pt x="18" y="109"/>
                  </a:cubicBezTo>
                  <a:cubicBezTo>
                    <a:pt x="18" y="126"/>
                    <a:pt x="1" y="165"/>
                    <a:pt x="1" y="183"/>
                  </a:cubicBezTo>
                  <a:lnTo>
                    <a:pt x="18" y="291"/>
                  </a:lnTo>
                  <a:lnTo>
                    <a:pt x="40" y="400"/>
                  </a:lnTo>
                  <a:lnTo>
                    <a:pt x="75" y="582"/>
                  </a:lnTo>
                  <a:cubicBezTo>
                    <a:pt x="75" y="599"/>
                    <a:pt x="92" y="616"/>
                    <a:pt x="109" y="634"/>
                  </a:cubicBezTo>
                  <a:cubicBezTo>
                    <a:pt x="127" y="651"/>
                    <a:pt x="148" y="651"/>
                    <a:pt x="183" y="651"/>
                  </a:cubicBezTo>
                  <a:lnTo>
                    <a:pt x="200" y="651"/>
                  </a:lnTo>
                  <a:lnTo>
                    <a:pt x="582" y="599"/>
                  </a:lnTo>
                  <a:cubicBezTo>
                    <a:pt x="617" y="599"/>
                    <a:pt x="634" y="582"/>
                    <a:pt x="652" y="543"/>
                  </a:cubicBezTo>
                  <a:cubicBezTo>
                    <a:pt x="669" y="525"/>
                    <a:pt x="669" y="508"/>
                    <a:pt x="669" y="473"/>
                  </a:cubicBezTo>
                  <a:lnTo>
                    <a:pt x="600" y="91"/>
                  </a:lnTo>
                  <a:cubicBezTo>
                    <a:pt x="600" y="57"/>
                    <a:pt x="582" y="39"/>
                    <a:pt x="561" y="18"/>
                  </a:cubicBezTo>
                  <a:cubicBezTo>
                    <a:pt x="543" y="0"/>
                    <a:pt x="508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4555131" y="2802161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3" y="96"/>
                  </a:moveTo>
                  <a:lnTo>
                    <a:pt x="577" y="495"/>
                  </a:lnTo>
                  <a:lnTo>
                    <a:pt x="560" y="495"/>
                  </a:lnTo>
                  <a:lnTo>
                    <a:pt x="178" y="565"/>
                  </a:lnTo>
                  <a:lnTo>
                    <a:pt x="161" y="565"/>
                  </a:lnTo>
                  <a:lnTo>
                    <a:pt x="161" y="547"/>
                  </a:lnTo>
                  <a:lnTo>
                    <a:pt x="91" y="170"/>
                  </a:lnTo>
                  <a:lnTo>
                    <a:pt x="108" y="152"/>
                  </a:lnTo>
                  <a:lnTo>
                    <a:pt x="486" y="96"/>
                  </a:lnTo>
                  <a:close/>
                  <a:moveTo>
                    <a:pt x="515" y="0"/>
                  </a:moveTo>
                  <a:cubicBezTo>
                    <a:pt x="506" y="0"/>
                    <a:pt x="496" y="2"/>
                    <a:pt x="486" y="5"/>
                  </a:cubicBezTo>
                  <a:lnTo>
                    <a:pt x="91" y="61"/>
                  </a:lnTo>
                  <a:cubicBezTo>
                    <a:pt x="35" y="79"/>
                    <a:pt x="0" y="131"/>
                    <a:pt x="0" y="187"/>
                  </a:cubicBezTo>
                  <a:lnTo>
                    <a:pt x="69" y="565"/>
                  </a:lnTo>
                  <a:cubicBezTo>
                    <a:pt x="69" y="604"/>
                    <a:pt x="91" y="621"/>
                    <a:pt x="108" y="638"/>
                  </a:cubicBezTo>
                  <a:cubicBezTo>
                    <a:pt x="126" y="656"/>
                    <a:pt x="143" y="656"/>
                    <a:pt x="178" y="656"/>
                  </a:cubicBezTo>
                  <a:lnTo>
                    <a:pt x="200" y="656"/>
                  </a:lnTo>
                  <a:lnTo>
                    <a:pt x="577" y="586"/>
                  </a:lnTo>
                  <a:cubicBezTo>
                    <a:pt x="633" y="586"/>
                    <a:pt x="668" y="530"/>
                    <a:pt x="668" y="478"/>
                  </a:cubicBezTo>
                  <a:lnTo>
                    <a:pt x="594" y="79"/>
                  </a:lnTo>
                  <a:cubicBezTo>
                    <a:pt x="594" y="32"/>
                    <a:pt x="559" y="0"/>
                    <a:pt x="51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4583916" y="2797200"/>
              <a:ext cx="27473" cy="27432"/>
            </a:xfrm>
            <a:custGeom>
              <a:avLst/>
              <a:gdLst/>
              <a:ahLst/>
              <a:cxnLst/>
              <a:rect l="l" t="t" r="r" b="b"/>
              <a:pathLst>
                <a:path w="670" h="669" extrusionOk="0">
                  <a:moveTo>
                    <a:pt x="509" y="91"/>
                  </a:moveTo>
                  <a:lnTo>
                    <a:pt x="509" y="109"/>
                  </a:lnTo>
                  <a:lnTo>
                    <a:pt x="582" y="490"/>
                  </a:lnTo>
                  <a:cubicBezTo>
                    <a:pt x="582" y="508"/>
                    <a:pt x="582" y="508"/>
                    <a:pt x="561" y="508"/>
                  </a:cubicBezTo>
                  <a:lnTo>
                    <a:pt x="183" y="577"/>
                  </a:lnTo>
                  <a:cubicBezTo>
                    <a:pt x="166" y="577"/>
                    <a:pt x="166" y="560"/>
                    <a:pt x="166" y="560"/>
                  </a:cubicBezTo>
                  <a:lnTo>
                    <a:pt x="92" y="182"/>
                  </a:lnTo>
                  <a:lnTo>
                    <a:pt x="109" y="165"/>
                  </a:lnTo>
                  <a:lnTo>
                    <a:pt x="491" y="91"/>
                  </a:lnTo>
                  <a:close/>
                  <a:moveTo>
                    <a:pt x="491" y="0"/>
                  </a:moveTo>
                  <a:lnTo>
                    <a:pt x="92" y="74"/>
                  </a:lnTo>
                  <a:cubicBezTo>
                    <a:pt x="75" y="74"/>
                    <a:pt x="40" y="91"/>
                    <a:pt x="18" y="109"/>
                  </a:cubicBezTo>
                  <a:cubicBezTo>
                    <a:pt x="18" y="126"/>
                    <a:pt x="1" y="165"/>
                    <a:pt x="1" y="182"/>
                  </a:cubicBezTo>
                  <a:lnTo>
                    <a:pt x="75" y="577"/>
                  </a:lnTo>
                  <a:cubicBezTo>
                    <a:pt x="75" y="634"/>
                    <a:pt x="127" y="668"/>
                    <a:pt x="183" y="668"/>
                  </a:cubicBezTo>
                  <a:lnTo>
                    <a:pt x="200" y="668"/>
                  </a:lnTo>
                  <a:lnTo>
                    <a:pt x="582" y="599"/>
                  </a:lnTo>
                  <a:cubicBezTo>
                    <a:pt x="634" y="599"/>
                    <a:pt x="669" y="542"/>
                    <a:pt x="669" y="469"/>
                  </a:cubicBezTo>
                  <a:lnTo>
                    <a:pt x="600" y="91"/>
                  </a:lnTo>
                  <a:cubicBezTo>
                    <a:pt x="600" y="35"/>
                    <a:pt x="543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4612946" y="2792730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3" y="92"/>
                  </a:moveTo>
                  <a:lnTo>
                    <a:pt x="577" y="491"/>
                  </a:lnTo>
                  <a:cubicBezTo>
                    <a:pt x="577" y="491"/>
                    <a:pt x="577" y="508"/>
                    <a:pt x="560" y="508"/>
                  </a:cubicBezTo>
                  <a:lnTo>
                    <a:pt x="178" y="560"/>
                  </a:lnTo>
                  <a:lnTo>
                    <a:pt x="161" y="560"/>
                  </a:lnTo>
                  <a:lnTo>
                    <a:pt x="109" y="165"/>
                  </a:lnTo>
                  <a:lnTo>
                    <a:pt x="109" y="144"/>
                  </a:lnTo>
                  <a:lnTo>
                    <a:pt x="486" y="92"/>
                  </a:lnTo>
                  <a:close/>
                  <a:moveTo>
                    <a:pt x="486" y="1"/>
                  </a:moveTo>
                  <a:lnTo>
                    <a:pt x="91" y="57"/>
                  </a:lnTo>
                  <a:cubicBezTo>
                    <a:pt x="70" y="74"/>
                    <a:pt x="35" y="74"/>
                    <a:pt x="17" y="109"/>
                  </a:cubicBezTo>
                  <a:cubicBezTo>
                    <a:pt x="17" y="126"/>
                    <a:pt x="0" y="144"/>
                    <a:pt x="0" y="183"/>
                  </a:cubicBezTo>
                  <a:lnTo>
                    <a:pt x="70" y="560"/>
                  </a:lnTo>
                  <a:cubicBezTo>
                    <a:pt x="70" y="617"/>
                    <a:pt x="126" y="651"/>
                    <a:pt x="178" y="651"/>
                  </a:cubicBezTo>
                  <a:lnTo>
                    <a:pt x="200" y="651"/>
                  </a:lnTo>
                  <a:lnTo>
                    <a:pt x="577" y="599"/>
                  </a:lnTo>
                  <a:cubicBezTo>
                    <a:pt x="634" y="578"/>
                    <a:pt x="668" y="526"/>
                    <a:pt x="668" y="469"/>
                  </a:cubicBezTo>
                  <a:lnTo>
                    <a:pt x="595" y="92"/>
                  </a:lnTo>
                  <a:cubicBezTo>
                    <a:pt x="595" y="57"/>
                    <a:pt x="577" y="35"/>
                    <a:pt x="560" y="18"/>
                  </a:cubicBezTo>
                  <a:cubicBezTo>
                    <a:pt x="542" y="1"/>
                    <a:pt x="503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4641772" y="2787564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109"/>
                  </a:moveTo>
                  <a:lnTo>
                    <a:pt x="581" y="487"/>
                  </a:lnTo>
                  <a:lnTo>
                    <a:pt x="581" y="508"/>
                  </a:lnTo>
                  <a:lnTo>
                    <a:pt x="560" y="508"/>
                  </a:lnTo>
                  <a:lnTo>
                    <a:pt x="182" y="578"/>
                  </a:lnTo>
                  <a:lnTo>
                    <a:pt x="165" y="578"/>
                  </a:lnTo>
                  <a:lnTo>
                    <a:pt x="165" y="560"/>
                  </a:lnTo>
                  <a:lnTo>
                    <a:pt x="108" y="183"/>
                  </a:lnTo>
                  <a:lnTo>
                    <a:pt x="108" y="161"/>
                  </a:lnTo>
                  <a:lnTo>
                    <a:pt x="508" y="109"/>
                  </a:lnTo>
                  <a:close/>
                  <a:moveTo>
                    <a:pt x="490" y="1"/>
                  </a:moveTo>
                  <a:lnTo>
                    <a:pt x="91" y="75"/>
                  </a:lnTo>
                  <a:cubicBezTo>
                    <a:pt x="74" y="75"/>
                    <a:pt x="39" y="92"/>
                    <a:pt x="39" y="109"/>
                  </a:cubicBezTo>
                  <a:cubicBezTo>
                    <a:pt x="17" y="144"/>
                    <a:pt x="0" y="161"/>
                    <a:pt x="0" y="200"/>
                  </a:cubicBezTo>
                  <a:lnTo>
                    <a:pt x="74" y="578"/>
                  </a:lnTo>
                  <a:cubicBezTo>
                    <a:pt x="74" y="617"/>
                    <a:pt x="91" y="634"/>
                    <a:pt x="108" y="652"/>
                  </a:cubicBezTo>
                  <a:cubicBezTo>
                    <a:pt x="126" y="669"/>
                    <a:pt x="148" y="669"/>
                    <a:pt x="182" y="669"/>
                  </a:cubicBezTo>
                  <a:lnTo>
                    <a:pt x="200" y="669"/>
                  </a:lnTo>
                  <a:lnTo>
                    <a:pt x="581" y="595"/>
                  </a:lnTo>
                  <a:cubicBezTo>
                    <a:pt x="616" y="595"/>
                    <a:pt x="633" y="578"/>
                    <a:pt x="651" y="560"/>
                  </a:cubicBezTo>
                  <a:cubicBezTo>
                    <a:pt x="668" y="543"/>
                    <a:pt x="668" y="508"/>
                    <a:pt x="668" y="487"/>
                  </a:cubicBezTo>
                  <a:lnTo>
                    <a:pt x="599" y="92"/>
                  </a:lnTo>
                  <a:cubicBezTo>
                    <a:pt x="599" y="75"/>
                    <a:pt x="581" y="36"/>
                    <a:pt x="560" y="18"/>
                  </a:cubicBezTo>
                  <a:cubicBezTo>
                    <a:pt x="542" y="18"/>
                    <a:pt x="508" y="1"/>
                    <a:pt x="4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4670762" y="2779404"/>
              <a:ext cx="50395" cy="31164"/>
            </a:xfrm>
            <a:custGeom>
              <a:avLst/>
              <a:gdLst/>
              <a:ahLst/>
              <a:cxnLst/>
              <a:rect l="l" t="t" r="r" b="b"/>
              <a:pathLst>
                <a:path w="1229" h="760" extrusionOk="0">
                  <a:moveTo>
                    <a:pt x="1046" y="91"/>
                  </a:moveTo>
                  <a:cubicBezTo>
                    <a:pt x="1046" y="91"/>
                    <a:pt x="1068" y="91"/>
                    <a:pt x="1068" y="109"/>
                  </a:cubicBezTo>
                  <a:lnTo>
                    <a:pt x="1120" y="490"/>
                  </a:lnTo>
                  <a:lnTo>
                    <a:pt x="1120" y="508"/>
                  </a:lnTo>
                  <a:lnTo>
                    <a:pt x="178" y="651"/>
                  </a:lnTo>
                  <a:lnTo>
                    <a:pt x="161" y="651"/>
                  </a:lnTo>
                  <a:lnTo>
                    <a:pt x="109" y="252"/>
                  </a:lnTo>
                  <a:lnTo>
                    <a:pt x="1046" y="91"/>
                  </a:lnTo>
                  <a:close/>
                  <a:moveTo>
                    <a:pt x="1029" y="0"/>
                  </a:moveTo>
                  <a:lnTo>
                    <a:pt x="91" y="165"/>
                  </a:lnTo>
                  <a:cubicBezTo>
                    <a:pt x="35" y="165"/>
                    <a:pt x="0" y="217"/>
                    <a:pt x="18" y="274"/>
                  </a:cubicBezTo>
                  <a:lnTo>
                    <a:pt x="70" y="668"/>
                  </a:lnTo>
                  <a:cubicBezTo>
                    <a:pt x="70" y="707"/>
                    <a:pt x="126" y="759"/>
                    <a:pt x="178" y="759"/>
                  </a:cubicBezTo>
                  <a:lnTo>
                    <a:pt x="200" y="742"/>
                  </a:lnTo>
                  <a:lnTo>
                    <a:pt x="1137" y="599"/>
                  </a:lnTo>
                  <a:cubicBezTo>
                    <a:pt x="1193" y="577"/>
                    <a:pt x="1228" y="525"/>
                    <a:pt x="1211" y="469"/>
                  </a:cubicBezTo>
                  <a:lnTo>
                    <a:pt x="1154" y="91"/>
                  </a:lnTo>
                  <a:cubicBezTo>
                    <a:pt x="1137" y="35"/>
                    <a:pt x="1102" y="0"/>
                    <a:pt x="104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2" name="Google Shape;1612;p42"/>
          <p:cNvSpPr/>
          <p:nvPr/>
        </p:nvSpPr>
        <p:spPr>
          <a:xfrm>
            <a:off x="1399389" y="4266599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42"/>
          <p:cNvSpPr/>
          <p:nvPr/>
        </p:nvSpPr>
        <p:spPr>
          <a:xfrm>
            <a:off x="7422756" y="562590"/>
            <a:ext cx="142910" cy="161030"/>
          </a:xfrm>
          <a:custGeom>
            <a:avLst/>
            <a:gdLst/>
            <a:ahLst/>
            <a:cxnLst/>
            <a:rect l="l" t="t" r="r" b="b"/>
            <a:pathLst>
              <a:path w="852" h="960" extrusionOk="0">
                <a:moveTo>
                  <a:pt x="417" y="1"/>
                </a:moveTo>
                <a:cubicBezTo>
                  <a:pt x="400" y="1"/>
                  <a:pt x="383" y="18"/>
                  <a:pt x="383" y="36"/>
                </a:cubicBezTo>
                <a:cubicBezTo>
                  <a:pt x="326" y="109"/>
                  <a:pt x="309" y="218"/>
                  <a:pt x="291" y="344"/>
                </a:cubicBezTo>
                <a:cubicBezTo>
                  <a:pt x="218" y="361"/>
                  <a:pt x="109" y="378"/>
                  <a:pt x="40" y="417"/>
                </a:cubicBezTo>
                <a:cubicBezTo>
                  <a:pt x="1" y="435"/>
                  <a:pt x="1" y="452"/>
                  <a:pt x="1" y="469"/>
                </a:cubicBezTo>
                <a:cubicBezTo>
                  <a:pt x="1" y="487"/>
                  <a:pt x="1" y="526"/>
                  <a:pt x="40" y="526"/>
                </a:cubicBezTo>
                <a:cubicBezTo>
                  <a:pt x="109" y="561"/>
                  <a:pt x="200" y="578"/>
                  <a:pt x="291" y="595"/>
                </a:cubicBezTo>
                <a:cubicBezTo>
                  <a:pt x="309" y="686"/>
                  <a:pt x="343" y="921"/>
                  <a:pt x="400" y="938"/>
                </a:cubicBezTo>
                <a:cubicBezTo>
                  <a:pt x="400" y="960"/>
                  <a:pt x="417" y="960"/>
                  <a:pt x="417" y="960"/>
                </a:cubicBezTo>
                <a:cubicBezTo>
                  <a:pt x="435" y="960"/>
                  <a:pt x="474" y="938"/>
                  <a:pt x="474" y="921"/>
                </a:cubicBezTo>
                <a:cubicBezTo>
                  <a:pt x="508" y="830"/>
                  <a:pt x="543" y="721"/>
                  <a:pt x="543" y="595"/>
                </a:cubicBezTo>
                <a:cubicBezTo>
                  <a:pt x="617" y="595"/>
                  <a:pt x="725" y="561"/>
                  <a:pt x="816" y="526"/>
                </a:cubicBezTo>
                <a:cubicBezTo>
                  <a:pt x="834" y="526"/>
                  <a:pt x="834" y="504"/>
                  <a:pt x="834" y="504"/>
                </a:cubicBezTo>
                <a:cubicBezTo>
                  <a:pt x="851" y="469"/>
                  <a:pt x="851" y="435"/>
                  <a:pt x="816" y="435"/>
                </a:cubicBezTo>
                <a:cubicBezTo>
                  <a:pt x="725" y="378"/>
                  <a:pt x="617" y="361"/>
                  <a:pt x="543" y="361"/>
                </a:cubicBezTo>
                <a:cubicBezTo>
                  <a:pt x="543" y="218"/>
                  <a:pt x="508" y="109"/>
                  <a:pt x="474" y="36"/>
                </a:cubicBezTo>
                <a:cubicBezTo>
                  <a:pt x="474" y="18"/>
                  <a:pt x="452" y="1"/>
                  <a:pt x="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42"/>
          <p:cNvSpPr/>
          <p:nvPr/>
        </p:nvSpPr>
        <p:spPr>
          <a:xfrm>
            <a:off x="251520" y="944551"/>
            <a:ext cx="736550" cy="688200"/>
          </a:xfrm>
          <a:custGeom>
            <a:avLst/>
            <a:gdLst/>
            <a:ahLst/>
            <a:cxnLst/>
            <a:rect l="l" t="t" r="r" b="b"/>
            <a:pathLst>
              <a:path w="381" h="356" extrusionOk="0">
                <a:moveTo>
                  <a:pt x="211" y="1"/>
                </a:moveTo>
                <a:cubicBezTo>
                  <a:pt x="202" y="1"/>
                  <a:pt x="193" y="2"/>
                  <a:pt x="183" y="4"/>
                </a:cubicBezTo>
                <a:cubicBezTo>
                  <a:pt x="109" y="4"/>
                  <a:pt x="18" y="56"/>
                  <a:pt x="18" y="147"/>
                </a:cubicBezTo>
                <a:cubicBezTo>
                  <a:pt x="1" y="221"/>
                  <a:pt x="36" y="307"/>
                  <a:pt x="109" y="346"/>
                </a:cubicBezTo>
                <a:cubicBezTo>
                  <a:pt x="128" y="352"/>
                  <a:pt x="147" y="355"/>
                  <a:pt x="166" y="355"/>
                </a:cubicBezTo>
                <a:cubicBezTo>
                  <a:pt x="258" y="355"/>
                  <a:pt x="347" y="289"/>
                  <a:pt x="361" y="199"/>
                </a:cubicBezTo>
                <a:cubicBezTo>
                  <a:pt x="381" y="100"/>
                  <a:pt x="307" y="1"/>
                  <a:pt x="211" y="1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42"/>
          <p:cNvSpPr/>
          <p:nvPr/>
        </p:nvSpPr>
        <p:spPr>
          <a:xfrm>
            <a:off x="8031660" y="1168434"/>
            <a:ext cx="736550" cy="688200"/>
          </a:xfrm>
          <a:custGeom>
            <a:avLst/>
            <a:gdLst/>
            <a:ahLst/>
            <a:cxnLst/>
            <a:rect l="l" t="t" r="r" b="b"/>
            <a:pathLst>
              <a:path w="381" h="356" extrusionOk="0">
                <a:moveTo>
                  <a:pt x="211" y="1"/>
                </a:moveTo>
                <a:cubicBezTo>
                  <a:pt x="202" y="1"/>
                  <a:pt x="193" y="2"/>
                  <a:pt x="183" y="4"/>
                </a:cubicBezTo>
                <a:cubicBezTo>
                  <a:pt x="109" y="4"/>
                  <a:pt x="18" y="56"/>
                  <a:pt x="18" y="147"/>
                </a:cubicBezTo>
                <a:cubicBezTo>
                  <a:pt x="1" y="221"/>
                  <a:pt x="36" y="307"/>
                  <a:pt x="109" y="346"/>
                </a:cubicBezTo>
                <a:cubicBezTo>
                  <a:pt x="128" y="352"/>
                  <a:pt x="147" y="355"/>
                  <a:pt x="166" y="355"/>
                </a:cubicBezTo>
                <a:cubicBezTo>
                  <a:pt x="258" y="355"/>
                  <a:pt x="347" y="289"/>
                  <a:pt x="361" y="199"/>
                </a:cubicBezTo>
                <a:cubicBezTo>
                  <a:pt x="381" y="100"/>
                  <a:pt x="307" y="1"/>
                  <a:pt x="211" y="1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4" name="Google Shape;1644;p42"/>
          <p:cNvGrpSpPr/>
          <p:nvPr/>
        </p:nvGrpSpPr>
        <p:grpSpPr>
          <a:xfrm>
            <a:off x="8233198" y="1362871"/>
            <a:ext cx="333474" cy="333456"/>
            <a:chOff x="3929575" y="1957250"/>
            <a:chExt cx="483225" cy="483200"/>
          </a:xfrm>
        </p:grpSpPr>
        <p:sp>
          <p:nvSpPr>
            <p:cNvPr id="1645" name="Google Shape;1645;p42"/>
            <p:cNvSpPr/>
            <p:nvPr/>
          </p:nvSpPr>
          <p:spPr>
            <a:xfrm>
              <a:off x="4106675" y="2318675"/>
              <a:ext cx="130950" cy="98575"/>
            </a:xfrm>
            <a:custGeom>
              <a:avLst/>
              <a:gdLst/>
              <a:ahLst/>
              <a:cxnLst/>
              <a:rect l="l" t="t" r="r" b="b"/>
              <a:pathLst>
                <a:path w="5238" h="3943" extrusionOk="0">
                  <a:moveTo>
                    <a:pt x="2619" y="0"/>
                  </a:moveTo>
                  <a:lnTo>
                    <a:pt x="1092" y="802"/>
                  </a:lnTo>
                  <a:lnTo>
                    <a:pt x="0" y="3305"/>
                  </a:lnTo>
                  <a:lnTo>
                    <a:pt x="2580" y="3943"/>
                  </a:lnTo>
                  <a:lnTo>
                    <a:pt x="5238" y="3305"/>
                  </a:lnTo>
                  <a:lnTo>
                    <a:pt x="4146" y="802"/>
                  </a:lnTo>
                  <a:lnTo>
                    <a:pt x="2619" y="0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3936575" y="1964250"/>
              <a:ext cx="469200" cy="374500"/>
            </a:xfrm>
            <a:custGeom>
              <a:avLst/>
              <a:gdLst/>
              <a:ahLst/>
              <a:cxnLst/>
              <a:rect l="l" t="t" r="r" b="b"/>
              <a:pathLst>
                <a:path w="18768" h="14980" extrusionOk="0">
                  <a:moveTo>
                    <a:pt x="1653" y="0"/>
                  </a:moveTo>
                  <a:cubicBezTo>
                    <a:pt x="726" y="0"/>
                    <a:pt x="1" y="764"/>
                    <a:pt x="1" y="1653"/>
                  </a:cubicBezTo>
                  <a:lnTo>
                    <a:pt x="1" y="13327"/>
                  </a:lnTo>
                  <a:cubicBezTo>
                    <a:pt x="1" y="14216"/>
                    <a:pt x="726" y="14979"/>
                    <a:pt x="1653" y="14979"/>
                  </a:cubicBezTo>
                  <a:lnTo>
                    <a:pt x="17115" y="14979"/>
                  </a:lnTo>
                  <a:cubicBezTo>
                    <a:pt x="17995" y="14979"/>
                    <a:pt x="18768" y="14216"/>
                    <a:pt x="18768" y="13327"/>
                  </a:cubicBezTo>
                  <a:lnTo>
                    <a:pt x="18768" y="1653"/>
                  </a:lnTo>
                  <a:cubicBezTo>
                    <a:pt x="18768" y="764"/>
                    <a:pt x="17995" y="0"/>
                    <a:pt x="17115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3936575" y="1964250"/>
              <a:ext cx="64550" cy="374500"/>
            </a:xfrm>
            <a:custGeom>
              <a:avLst/>
              <a:gdLst/>
              <a:ahLst/>
              <a:cxnLst/>
              <a:rect l="l" t="t" r="r" b="b"/>
              <a:pathLst>
                <a:path w="2582" h="14980" extrusionOk="0">
                  <a:moveTo>
                    <a:pt x="1653" y="0"/>
                  </a:moveTo>
                  <a:cubicBezTo>
                    <a:pt x="726" y="0"/>
                    <a:pt x="1" y="764"/>
                    <a:pt x="1" y="1653"/>
                  </a:cubicBezTo>
                  <a:lnTo>
                    <a:pt x="1" y="13327"/>
                  </a:lnTo>
                  <a:cubicBezTo>
                    <a:pt x="1" y="14216"/>
                    <a:pt x="726" y="14979"/>
                    <a:pt x="1653" y="14979"/>
                  </a:cubicBezTo>
                  <a:lnTo>
                    <a:pt x="2581" y="14979"/>
                  </a:lnTo>
                  <a:cubicBezTo>
                    <a:pt x="1653" y="14979"/>
                    <a:pt x="929" y="14216"/>
                    <a:pt x="929" y="13327"/>
                  </a:cubicBezTo>
                  <a:lnTo>
                    <a:pt x="929" y="1653"/>
                  </a:lnTo>
                  <a:cubicBezTo>
                    <a:pt x="929" y="764"/>
                    <a:pt x="1653" y="0"/>
                    <a:pt x="2581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3969675" y="1997575"/>
              <a:ext cx="402775" cy="308075"/>
            </a:xfrm>
            <a:custGeom>
              <a:avLst/>
              <a:gdLst/>
              <a:ahLst/>
              <a:cxnLst/>
              <a:rect l="l" t="t" r="r" b="b"/>
              <a:pathLst>
                <a:path w="16111" h="12323" extrusionOk="0">
                  <a:moveTo>
                    <a:pt x="329" y="1"/>
                  </a:moveTo>
                  <a:cubicBezTo>
                    <a:pt x="126" y="1"/>
                    <a:pt x="1" y="155"/>
                    <a:pt x="1" y="320"/>
                  </a:cubicBezTo>
                  <a:lnTo>
                    <a:pt x="1" y="11994"/>
                  </a:lnTo>
                  <a:cubicBezTo>
                    <a:pt x="1" y="12158"/>
                    <a:pt x="126" y="12322"/>
                    <a:pt x="329" y="12322"/>
                  </a:cubicBezTo>
                  <a:lnTo>
                    <a:pt x="15791" y="12322"/>
                  </a:lnTo>
                  <a:cubicBezTo>
                    <a:pt x="15946" y="12322"/>
                    <a:pt x="16110" y="12158"/>
                    <a:pt x="16110" y="11994"/>
                  </a:cubicBezTo>
                  <a:lnTo>
                    <a:pt x="16110" y="320"/>
                  </a:lnTo>
                  <a:cubicBezTo>
                    <a:pt x="16110" y="155"/>
                    <a:pt x="15946" y="1"/>
                    <a:pt x="15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4029125" y="2401300"/>
              <a:ext cx="282925" cy="32150"/>
            </a:xfrm>
            <a:custGeom>
              <a:avLst/>
              <a:gdLst/>
              <a:ahLst/>
              <a:cxnLst/>
              <a:rect l="l" t="t" r="r" b="b"/>
              <a:pathLst>
                <a:path w="11317" h="1286" extrusionOk="0">
                  <a:moveTo>
                    <a:pt x="1334" y="0"/>
                  </a:moveTo>
                  <a:cubicBezTo>
                    <a:pt x="609" y="0"/>
                    <a:pt x="0" y="561"/>
                    <a:pt x="0" y="1285"/>
                  </a:cubicBezTo>
                  <a:lnTo>
                    <a:pt x="11316" y="1285"/>
                  </a:lnTo>
                  <a:cubicBezTo>
                    <a:pt x="11316" y="561"/>
                    <a:pt x="10756" y="0"/>
                    <a:pt x="10031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4029125" y="2401300"/>
              <a:ext cx="88675" cy="32150"/>
            </a:xfrm>
            <a:custGeom>
              <a:avLst/>
              <a:gdLst/>
              <a:ahLst/>
              <a:cxnLst/>
              <a:rect l="l" t="t" r="r" b="b"/>
              <a:pathLst>
                <a:path w="3547" h="1286" extrusionOk="0">
                  <a:moveTo>
                    <a:pt x="1334" y="0"/>
                  </a:moveTo>
                  <a:cubicBezTo>
                    <a:pt x="609" y="0"/>
                    <a:pt x="0" y="561"/>
                    <a:pt x="0" y="1285"/>
                  </a:cubicBezTo>
                  <a:lnTo>
                    <a:pt x="2261" y="1285"/>
                  </a:lnTo>
                  <a:cubicBezTo>
                    <a:pt x="2261" y="561"/>
                    <a:pt x="2822" y="0"/>
                    <a:pt x="3547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4049400" y="2031525"/>
              <a:ext cx="245500" cy="240100"/>
            </a:xfrm>
            <a:custGeom>
              <a:avLst/>
              <a:gdLst/>
              <a:ahLst/>
              <a:cxnLst/>
              <a:rect l="l" t="t" r="r" b="b"/>
              <a:pathLst>
                <a:path w="9820" h="9604" extrusionOk="0">
                  <a:moveTo>
                    <a:pt x="8036" y="1"/>
                  </a:moveTo>
                  <a:cubicBezTo>
                    <a:pt x="7628" y="1"/>
                    <a:pt x="7225" y="150"/>
                    <a:pt x="6920" y="450"/>
                  </a:cubicBezTo>
                  <a:cubicBezTo>
                    <a:pt x="6765" y="576"/>
                    <a:pt x="6640" y="730"/>
                    <a:pt x="6476" y="856"/>
                  </a:cubicBezTo>
                  <a:cubicBezTo>
                    <a:pt x="4707" y="2586"/>
                    <a:pt x="2977" y="4316"/>
                    <a:pt x="1247" y="6132"/>
                  </a:cubicBezTo>
                  <a:cubicBezTo>
                    <a:pt x="726" y="6693"/>
                    <a:pt x="320" y="7418"/>
                    <a:pt x="155" y="8220"/>
                  </a:cubicBezTo>
                  <a:cubicBezTo>
                    <a:pt x="78" y="8790"/>
                    <a:pt x="1" y="9312"/>
                    <a:pt x="194" y="9515"/>
                  </a:cubicBezTo>
                  <a:cubicBezTo>
                    <a:pt x="264" y="9580"/>
                    <a:pt x="397" y="9604"/>
                    <a:pt x="571" y="9604"/>
                  </a:cubicBezTo>
                  <a:cubicBezTo>
                    <a:pt x="808" y="9604"/>
                    <a:pt x="1121" y="9559"/>
                    <a:pt x="1450" y="9515"/>
                  </a:cubicBezTo>
                  <a:cubicBezTo>
                    <a:pt x="2252" y="9350"/>
                    <a:pt x="2977" y="8944"/>
                    <a:pt x="3538" y="8384"/>
                  </a:cubicBezTo>
                  <a:cubicBezTo>
                    <a:pt x="5316" y="6693"/>
                    <a:pt x="7084" y="4963"/>
                    <a:pt x="8776" y="3195"/>
                  </a:cubicBezTo>
                  <a:cubicBezTo>
                    <a:pt x="8892" y="3030"/>
                    <a:pt x="9056" y="2866"/>
                    <a:pt x="9220" y="2750"/>
                  </a:cubicBezTo>
                  <a:cubicBezTo>
                    <a:pt x="9819" y="2102"/>
                    <a:pt x="9781" y="1097"/>
                    <a:pt x="9181" y="489"/>
                  </a:cubicBezTo>
                  <a:lnTo>
                    <a:pt x="9181" y="450"/>
                  </a:lnTo>
                  <a:cubicBezTo>
                    <a:pt x="8858" y="150"/>
                    <a:pt x="8445" y="1"/>
                    <a:pt x="8036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4049400" y="2031525"/>
              <a:ext cx="229550" cy="237875"/>
            </a:xfrm>
            <a:custGeom>
              <a:avLst/>
              <a:gdLst/>
              <a:ahLst/>
              <a:cxnLst/>
              <a:rect l="l" t="t" r="r" b="b"/>
              <a:pathLst>
                <a:path w="9182" h="9515" extrusionOk="0">
                  <a:moveTo>
                    <a:pt x="9166" y="436"/>
                  </a:moveTo>
                  <a:lnTo>
                    <a:pt x="9166" y="436"/>
                  </a:lnTo>
                  <a:cubicBezTo>
                    <a:pt x="9171" y="440"/>
                    <a:pt x="9176" y="445"/>
                    <a:pt x="9181" y="450"/>
                  </a:cubicBezTo>
                  <a:cubicBezTo>
                    <a:pt x="9176" y="445"/>
                    <a:pt x="9171" y="440"/>
                    <a:pt x="9166" y="436"/>
                  </a:cubicBezTo>
                  <a:close/>
                  <a:moveTo>
                    <a:pt x="8036" y="1"/>
                  </a:moveTo>
                  <a:cubicBezTo>
                    <a:pt x="7628" y="1"/>
                    <a:pt x="7225" y="150"/>
                    <a:pt x="6920" y="450"/>
                  </a:cubicBezTo>
                  <a:cubicBezTo>
                    <a:pt x="4987" y="2305"/>
                    <a:pt x="3093" y="4200"/>
                    <a:pt x="1247" y="6132"/>
                  </a:cubicBezTo>
                  <a:cubicBezTo>
                    <a:pt x="726" y="6693"/>
                    <a:pt x="320" y="7418"/>
                    <a:pt x="155" y="8220"/>
                  </a:cubicBezTo>
                  <a:cubicBezTo>
                    <a:pt x="78" y="8790"/>
                    <a:pt x="1" y="9312"/>
                    <a:pt x="194" y="9515"/>
                  </a:cubicBezTo>
                  <a:cubicBezTo>
                    <a:pt x="117" y="9428"/>
                    <a:pt x="320" y="9031"/>
                    <a:pt x="561" y="8626"/>
                  </a:cubicBezTo>
                  <a:cubicBezTo>
                    <a:pt x="919" y="8026"/>
                    <a:pt x="1402" y="7379"/>
                    <a:pt x="1972" y="6818"/>
                  </a:cubicBezTo>
                  <a:cubicBezTo>
                    <a:pt x="3818" y="4924"/>
                    <a:pt x="5712" y="3030"/>
                    <a:pt x="7606" y="1136"/>
                  </a:cubicBezTo>
                  <a:cubicBezTo>
                    <a:pt x="8078" y="672"/>
                    <a:pt x="8619" y="370"/>
                    <a:pt x="8952" y="370"/>
                  </a:cubicBezTo>
                  <a:cubicBezTo>
                    <a:pt x="9039" y="370"/>
                    <a:pt x="9112" y="391"/>
                    <a:pt x="9166" y="436"/>
                  </a:cubicBezTo>
                  <a:lnTo>
                    <a:pt x="9166" y="436"/>
                  </a:lnTo>
                  <a:cubicBezTo>
                    <a:pt x="8844" y="146"/>
                    <a:pt x="8438" y="1"/>
                    <a:pt x="8036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4210300" y="2031525"/>
              <a:ext cx="84600" cy="79875"/>
            </a:xfrm>
            <a:custGeom>
              <a:avLst/>
              <a:gdLst/>
              <a:ahLst/>
              <a:cxnLst/>
              <a:rect l="l" t="t" r="r" b="b"/>
              <a:pathLst>
                <a:path w="3384" h="3195" extrusionOk="0">
                  <a:moveTo>
                    <a:pt x="1600" y="1"/>
                  </a:moveTo>
                  <a:cubicBezTo>
                    <a:pt x="1192" y="1"/>
                    <a:pt x="789" y="150"/>
                    <a:pt x="484" y="450"/>
                  </a:cubicBezTo>
                  <a:cubicBezTo>
                    <a:pt x="329" y="576"/>
                    <a:pt x="204" y="730"/>
                    <a:pt x="40" y="856"/>
                  </a:cubicBezTo>
                  <a:cubicBezTo>
                    <a:pt x="40" y="856"/>
                    <a:pt x="40" y="895"/>
                    <a:pt x="1" y="895"/>
                  </a:cubicBezTo>
                  <a:cubicBezTo>
                    <a:pt x="571" y="1020"/>
                    <a:pt x="1054" y="1300"/>
                    <a:pt x="1489" y="1745"/>
                  </a:cubicBezTo>
                  <a:cubicBezTo>
                    <a:pt x="1895" y="2141"/>
                    <a:pt x="2175" y="2663"/>
                    <a:pt x="2340" y="3195"/>
                  </a:cubicBezTo>
                  <a:cubicBezTo>
                    <a:pt x="2456" y="3030"/>
                    <a:pt x="2620" y="2866"/>
                    <a:pt x="2784" y="2750"/>
                  </a:cubicBezTo>
                  <a:cubicBezTo>
                    <a:pt x="3383" y="2102"/>
                    <a:pt x="3345" y="1097"/>
                    <a:pt x="2745" y="489"/>
                  </a:cubicBezTo>
                  <a:lnTo>
                    <a:pt x="2745" y="450"/>
                  </a:lnTo>
                  <a:cubicBezTo>
                    <a:pt x="2422" y="150"/>
                    <a:pt x="2009" y="1"/>
                    <a:pt x="1600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4211275" y="2031525"/>
              <a:ext cx="67675" cy="33500"/>
            </a:xfrm>
            <a:custGeom>
              <a:avLst/>
              <a:gdLst/>
              <a:ahLst/>
              <a:cxnLst/>
              <a:rect l="l" t="t" r="r" b="b"/>
              <a:pathLst>
                <a:path w="2707" h="1340" extrusionOk="0">
                  <a:moveTo>
                    <a:pt x="2691" y="436"/>
                  </a:moveTo>
                  <a:lnTo>
                    <a:pt x="2691" y="436"/>
                  </a:lnTo>
                  <a:cubicBezTo>
                    <a:pt x="2696" y="440"/>
                    <a:pt x="2701" y="445"/>
                    <a:pt x="2706" y="450"/>
                  </a:cubicBezTo>
                  <a:cubicBezTo>
                    <a:pt x="2701" y="445"/>
                    <a:pt x="2696" y="440"/>
                    <a:pt x="2691" y="436"/>
                  </a:cubicBezTo>
                  <a:close/>
                  <a:moveTo>
                    <a:pt x="1561" y="1"/>
                  </a:moveTo>
                  <a:cubicBezTo>
                    <a:pt x="1153" y="1"/>
                    <a:pt x="750" y="150"/>
                    <a:pt x="445" y="450"/>
                  </a:cubicBezTo>
                  <a:cubicBezTo>
                    <a:pt x="290" y="576"/>
                    <a:pt x="126" y="730"/>
                    <a:pt x="1" y="856"/>
                  </a:cubicBezTo>
                  <a:cubicBezTo>
                    <a:pt x="329" y="972"/>
                    <a:pt x="648" y="1097"/>
                    <a:pt x="928" y="1339"/>
                  </a:cubicBezTo>
                  <a:cubicBezTo>
                    <a:pt x="1015" y="1262"/>
                    <a:pt x="1093" y="1213"/>
                    <a:pt x="1131" y="1136"/>
                  </a:cubicBezTo>
                  <a:cubicBezTo>
                    <a:pt x="1603" y="672"/>
                    <a:pt x="2144" y="370"/>
                    <a:pt x="2477" y="370"/>
                  </a:cubicBezTo>
                  <a:cubicBezTo>
                    <a:pt x="2564" y="370"/>
                    <a:pt x="2637" y="391"/>
                    <a:pt x="2691" y="436"/>
                  </a:cubicBezTo>
                  <a:lnTo>
                    <a:pt x="2691" y="436"/>
                  </a:lnTo>
                  <a:cubicBezTo>
                    <a:pt x="2369" y="146"/>
                    <a:pt x="1963" y="1"/>
                    <a:pt x="1561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4049400" y="2223000"/>
              <a:ext cx="50275" cy="48625"/>
            </a:xfrm>
            <a:custGeom>
              <a:avLst/>
              <a:gdLst/>
              <a:ahLst/>
              <a:cxnLst/>
              <a:rect l="l" t="t" r="r" b="b"/>
              <a:pathLst>
                <a:path w="2011" h="1945" extrusionOk="0">
                  <a:moveTo>
                    <a:pt x="320" y="0"/>
                  </a:moveTo>
                  <a:cubicBezTo>
                    <a:pt x="281" y="164"/>
                    <a:pt x="194" y="367"/>
                    <a:pt x="155" y="561"/>
                  </a:cubicBezTo>
                  <a:cubicBezTo>
                    <a:pt x="78" y="1131"/>
                    <a:pt x="1" y="1653"/>
                    <a:pt x="194" y="1856"/>
                  </a:cubicBezTo>
                  <a:cubicBezTo>
                    <a:pt x="264" y="1921"/>
                    <a:pt x="397" y="1945"/>
                    <a:pt x="571" y="1945"/>
                  </a:cubicBezTo>
                  <a:cubicBezTo>
                    <a:pt x="808" y="1945"/>
                    <a:pt x="1121" y="1900"/>
                    <a:pt x="1450" y="1856"/>
                  </a:cubicBezTo>
                  <a:cubicBezTo>
                    <a:pt x="1644" y="1817"/>
                    <a:pt x="1847" y="1730"/>
                    <a:pt x="2011" y="1691"/>
                  </a:cubicBezTo>
                  <a:cubicBezTo>
                    <a:pt x="2011" y="1247"/>
                    <a:pt x="1847" y="802"/>
                    <a:pt x="1528" y="483"/>
                  </a:cubicBezTo>
                  <a:cubicBezTo>
                    <a:pt x="1209" y="164"/>
                    <a:pt x="764" y="0"/>
                    <a:pt x="320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4049400" y="2223000"/>
              <a:ext cx="27100" cy="46400"/>
            </a:xfrm>
            <a:custGeom>
              <a:avLst/>
              <a:gdLst/>
              <a:ahLst/>
              <a:cxnLst/>
              <a:rect l="l" t="t" r="r" b="b"/>
              <a:pathLst>
                <a:path w="1084" h="1856" extrusionOk="0">
                  <a:moveTo>
                    <a:pt x="320" y="0"/>
                  </a:moveTo>
                  <a:cubicBezTo>
                    <a:pt x="281" y="164"/>
                    <a:pt x="194" y="367"/>
                    <a:pt x="155" y="561"/>
                  </a:cubicBezTo>
                  <a:cubicBezTo>
                    <a:pt x="78" y="1131"/>
                    <a:pt x="1" y="1653"/>
                    <a:pt x="194" y="1856"/>
                  </a:cubicBezTo>
                  <a:cubicBezTo>
                    <a:pt x="117" y="1769"/>
                    <a:pt x="320" y="1372"/>
                    <a:pt x="561" y="967"/>
                  </a:cubicBezTo>
                  <a:cubicBezTo>
                    <a:pt x="726" y="686"/>
                    <a:pt x="880" y="445"/>
                    <a:pt x="1083" y="164"/>
                  </a:cubicBezTo>
                  <a:cubicBezTo>
                    <a:pt x="842" y="39"/>
                    <a:pt x="600" y="0"/>
                    <a:pt x="320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3929575" y="1957250"/>
              <a:ext cx="483225" cy="483200"/>
            </a:xfrm>
            <a:custGeom>
              <a:avLst/>
              <a:gdLst/>
              <a:ahLst/>
              <a:cxnLst/>
              <a:rect l="l" t="t" r="r" b="b"/>
              <a:pathLst>
                <a:path w="19329" h="19328" extrusionOk="0">
                  <a:moveTo>
                    <a:pt x="17395" y="561"/>
                  </a:moveTo>
                  <a:cubicBezTo>
                    <a:pt x="18159" y="561"/>
                    <a:pt x="18758" y="1208"/>
                    <a:pt x="18758" y="1933"/>
                  </a:cubicBezTo>
                  <a:lnTo>
                    <a:pt x="18758" y="13607"/>
                  </a:lnTo>
                  <a:cubicBezTo>
                    <a:pt x="18758" y="14331"/>
                    <a:pt x="18159" y="14940"/>
                    <a:pt x="17395" y="14940"/>
                  </a:cubicBezTo>
                  <a:lnTo>
                    <a:pt x="1933" y="14940"/>
                  </a:lnTo>
                  <a:cubicBezTo>
                    <a:pt x="1170" y="14940"/>
                    <a:pt x="561" y="14331"/>
                    <a:pt x="561" y="13607"/>
                  </a:cubicBezTo>
                  <a:lnTo>
                    <a:pt x="561" y="1933"/>
                  </a:lnTo>
                  <a:cubicBezTo>
                    <a:pt x="561" y="1208"/>
                    <a:pt x="1170" y="561"/>
                    <a:pt x="1933" y="561"/>
                  </a:cubicBezTo>
                  <a:close/>
                  <a:moveTo>
                    <a:pt x="11075" y="15539"/>
                  </a:moveTo>
                  <a:lnTo>
                    <a:pt x="11877" y="17472"/>
                  </a:lnTo>
                  <a:lnTo>
                    <a:pt x="7529" y="17472"/>
                  </a:lnTo>
                  <a:lnTo>
                    <a:pt x="8331" y="15539"/>
                  </a:lnTo>
                  <a:close/>
                  <a:moveTo>
                    <a:pt x="1933" y="0"/>
                  </a:moveTo>
                  <a:cubicBezTo>
                    <a:pt x="841" y="0"/>
                    <a:pt x="1" y="889"/>
                    <a:pt x="1" y="1933"/>
                  </a:cubicBezTo>
                  <a:lnTo>
                    <a:pt x="1" y="13607"/>
                  </a:lnTo>
                  <a:cubicBezTo>
                    <a:pt x="1" y="14660"/>
                    <a:pt x="841" y="15539"/>
                    <a:pt x="1933" y="15539"/>
                  </a:cubicBezTo>
                  <a:lnTo>
                    <a:pt x="7732" y="15539"/>
                  </a:lnTo>
                  <a:lnTo>
                    <a:pt x="6920" y="17472"/>
                  </a:lnTo>
                  <a:lnTo>
                    <a:pt x="5316" y="17472"/>
                  </a:lnTo>
                  <a:cubicBezTo>
                    <a:pt x="4427" y="17472"/>
                    <a:pt x="3702" y="18158"/>
                    <a:pt x="3702" y="19047"/>
                  </a:cubicBezTo>
                  <a:cubicBezTo>
                    <a:pt x="3702" y="19212"/>
                    <a:pt x="3827" y="19328"/>
                    <a:pt x="3982" y="19328"/>
                  </a:cubicBezTo>
                  <a:lnTo>
                    <a:pt x="12564" y="19328"/>
                  </a:lnTo>
                  <a:cubicBezTo>
                    <a:pt x="12718" y="19328"/>
                    <a:pt x="12844" y="19212"/>
                    <a:pt x="12844" y="19047"/>
                  </a:cubicBezTo>
                  <a:cubicBezTo>
                    <a:pt x="12844" y="18883"/>
                    <a:pt x="12718" y="18767"/>
                    <a:pt x="12564" y="18767"/>
                  </a:cubicBezTo>
                  <a:lnTo>
                    <a:pt x="4311" y="18767"/>
                  </a:lnTo>
                  <a:cubicBezTo>
                    <a:pt x="4427" y="18361"/>
                    <a:pt x="4832" y="18042"/>
                    <a:pt x="5316" y="18042"/>
                  </a:cubicBezTo>
                  <a:lnTo>
                    <a:pt x="14013" y="18042"/>
                  </a:lnTo>
                  <a:cubicBezTo>
                    <a:pt x="14293" y="18042"/>
                    <a:pt x="14535" y="18120"/>
                    <a:pt x="14738" y="18323"/>
                  </a:cubicBezTo>
                  <a:cubicBezTo>
                    <a:pt x="14854" y="18439"/>
                    <a:pt x="14941" y="18603"/>
                    <a:pt x="14979" y="18767"/>
                  </a:cubicBezTo>
                  <a:lnTo>
                    <a:pt x="13733" y="18767"/>
                  </a:lnTo>
                  <a:cubicBezTo>
                    <a:pt x="13569" y="18767"/>
                    <a:pt x="13443" y="18883"/>
                    <a:pt x="13443" y="19047"/>
                  </a:cubicBezTo>
                  <a:cubicBezTo>
                    <a:pt x="13443" y="19212"/>
                    <a:pt x="13569" y="19328"/>
                    <a:pt x="13733" y="19328"/>
                  </a:cubicBezTo>
                  <a:lnTo>
                    <a:pt x="15298" y="19328"/>
                  </a:lnTo>
                  <a:cubicBezTo>
                    <a:pt x="15463" y="19328"/>
                    <a:pt x="15579" y="19212"/>
                    <a:pt x="15579" y="19047"/>
                  </a:cubicBezTo>
                  <a:cubicBezTo>
                    <a:pt x="15579" y="18641"/>
                    <a:pt x="15424" y="18245"/>
                    <a:pt x="15134" y="17917"/>
                  </a:cubicBezTo>
                  <a:cubicBezTo>
                    <a:pt x="14815" y="17636"/>
                    <a:pt x="14409" y="17472"/>
                    <a:pt x="14013" y="17472"/>
                  </a:cubicBezTo>
                  <a:lnTo>
                    <a:pt x="12477" y="17472"/>
                  </a:lnTo>
                  <a:lnTo>
                    <a:pt x="11674" y="15539"/>
                  </a:lnTo>
                  <a:lnTo>
                    <a:pt x="17395" y="15539"/>
                  </a:lnTo>
                  <a:cubicBezTo>
                    <a:pt x="18439" y="15539"/>
                    <a:pt x="19328" y="14660"/>
                    <a:pt x="19328" y="13607"/>
                  </a:cubicBezTo>
                  <a:lnTo>
                    <a:pt x="19328" y="1933"/>
                  </a:lnTo>
                  <a:cubicBezTo>
                    <a:pt x="19328" y="889"/>
                    <a:pt x="18439" y="0"/>
                    <a:pt x="1739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3962675" y="1990575"/>
              <a:ext cx="416775" cy="322075"/>
            </a:xfrm>
            <a:custGeom>
              <a:avLst/>
              <a:gdLst/>
              <a:ahLst/>
              <a:cxnLst/>
              <a:rect l="l" t="t" r="r" b="b"/>
              <a:pathLst>
                <a:path w="16671" h="12883" extrusionOk="0">
                  <a:moveTo>
                    <a:pt x="16071" y="561"/>
                  </a:moveTo>
                  <a:lnTo>
                    <a:pt x="16110" y="600"/>
                  </a:lnTo>
                  <a:lnTo>
                    <a:pt x="16110" y="12274"/>
                  </a:lnTo>
                  <a:lnTo>
                    <a:pt x="16071" y="12322"/>
                  </a:lnTo>
                  <a:lnTo>
                    <a:pt x="609" y="12322"/>
                  </a:lnTo>
                  <a:cubicBezTo>
                    <a:pt x="571" y="12322"/>
                    <a:pt x="571" y="12274"/>
                    <a:pt x="571" y="12274"/>
                  </a:cubicBezTo>
                  <a:lnTo>
                    <a:pt x="571" y="600"/>
                  </a:lnTo>
                  <a:cubicBezTo>
                    <a:pt x="571" y="600"/>
                    <a:pt x="571" y="561"/>
                    <a:pt x="609" y="561"/>
                  </a:cubicBezTo>
                  <a:close/>
                  <a:moveTo>
                    <a:pt x="609" y="1"/>
                  </a:moveTo>
                  <a:cubicBezTo>
                    <a:pt x="242" y="1"/>
                    <a:pt x="1" y="281"/>
                    <a:pt x="1" y="600"/>
                  </a:cubicBezTo>
                  <a:lnTo>
                    <a:pt x="1" y="12274"/>
                  </a:lnTo>
                  <a:cubicBezTo>
                    <a:pt x="1" y="12602"/>
                    <a:pt x="242" y="12882"/>
                    <a:pt x="609" y="12882"/>
                  </a:cubicBezTo>
                  <a:lnTo>
                    <a:pt x="16071" y="12882"/>
                  </a:lnTo>
                  <a:cubicBezTo>
                    <a:pt x="16390" y="12882"/>
                    <a:pt x="16671" y="12602"/>
                    <a:pt x="16671" y="12274"/>
                  </a:cubicBezTo>
                  <a:lnTo>
                    <a:pt x="16671" y="600"/>
                  </a:lnTo>
                  <a:cubicBezTo>
                    <a:pt x="16671" y="281"/>
                    <a:pt x="16390" y="1"/>
                    <a:pt x="1607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4042150" y="2024650"/>
              <a:ext cx="255875" cy="253700"/>
            </a:xfrm>
            <a:custGeom>
              <a:avLst/>
              <a:gdLst/>
              <a:ahLst/>
              <a:cxnLst/>
              <a:rect l="l" t="t" r="r" b="b"/>
              <a:pathLst>
                <a:path w="10235" h="10148" extrusionOk="0">
                  <a:moveTo>
                    <a:pt x="8326" y="566"/>
                  </a:moveTo>
                  <a:cubicBezTo>
                    <a:pt x="8665" y="566"/>
                    <a:pt x="9008" y="686"/>
                    <a:pt x="9268" y="928"/>
                  </a:cubicBezTo>
                  <a:lnTo>
                    <a:pt x="9268" y="967"/>
                  </a:lnTo>
                  <a:cubicBezTo>
                    <a:pt x="9790" y="1450"/>
                    <a:pt x="9790" y="2300"/>
                    <a:pt x="9307" y="2822"/>
                  </a:cubicBezTo>
                  <a:cubicBezTo>
                    <a:pt x="9268" y="2861"/>
                    <a:pt x="9230" y="2899"/>
                    <a:pt x="9182" y="2938"/>
                  </a:cubicBezTo>
                  <a:cubicBezTo>
                    <a:pt x="8988" y="2503"/>
                    <a:pt x="8747" y="2136"/>
                    <a:pt x="8418" y="1817"/>
                  </a:cubicBezTo>
                  <a:cubicBezTo>
                    <a:pt x="8099" y="1488"/>
                    <a:pt x="7693" y="1208"/>
                    <a:pt x="7297" y="1054"/>
                  </a:cubicBezTo>
                  <a:lnTo>
                    <a:pt x="7413" y="928"/>
                  </a:lnTo>
                  <a:cubicBezTo>
                    <a:pt x="7655" y="686"/>
                    <a:pt x="7988" y="566"/>
                    <a:pt x="8326" y="566"/>
                  </a:cubicBezTo>
                  <a:close/>
                  <a:moveTo>
                    <a:pt x="813" y="8214"/>
                  </a:moveTo>
                  <a:cubicBezTo>
                    <a:pt x="1132" y="8253"/>
                    <a:pt x="1412" y="8417"/>
                    <a:pt x="1615" y="8620"/>
                  </a:cubicBezTo>
                  <a:cubicBezTo>
                    <a:pt x="1818" y="8823"/>
                    <a:pt x="1982" y="9104"/>
                    <a:pt x="2021" y="9422"/>
                  </a:cubicBezTo>
                  <a:cubicBezTo>
                    <a:pt x="1895" y="9422"/>
                    <a:pt x="1779" y="9461"/>
                    <a:pt x="1692" y="9509"/>
                  </a:cubicBezTo>
                  <a:cubicBezTo>
                    <a:pt x="1310" y="9567"/>
                    <a:pt x="1069" y="9587"/>
                    <a:pt x="918" y="9587"/>
                  </a:cubicBezTo>
                  <a:cubicBezTo>
                    <a:pt x="767" y="9587"/>
                    <a:pt x="706" y="9567"/>
                    <a:pt x="687" y="9548"/>
                  </a:cubicBezTo>
                  <a:cubicBezTo>
                    <a:pt x="648" y="9509"/>
                    <a:pt x="610" y="9306"/>
                    <a:pt x="726" y="8543"/>
                  </a:cubicBezTo>
                  <a:cubicBezTo>
                    <a:pt x="774" y="8456"/>
                    <a:pt x="774" y="8340"/>
                    <a:pt x="813" y="8214"/>
                  </a:cubicBezTo>
                  <a:close/>
                  <a:moveTo>
                    <a:pt x="8341" y="0"/>
                  </a:moveTo>
                  <a:cubicBezTo>
                    <a:pt x="7819" y="0"/>
                    <a:pt x="7374" y="164"/>
                    <a:pt x="7007" y="522"/>
                  </a:cubicBezTo>
                  <a:lnTo>
                    <a:pt x="6891" y="648"/>
                  </a:lnTo>
                  <a:cubicBezTo>
                    <a:pt x="6766" y="725"/>
                    <a:pt x="6688" y="851"/>
                    <a:pt x="6572" y="928"/>
                  </a:cubicBezTo>
                  <a:cubicBezTo>
                    <a:pt x="6331" y="1170"/>
                    <a:pt x="6089" y="1372"/>
                    <a:pt x="5886" y="1614"/>
                  </a:cubicBezTo>
                  <a:cubicBezTo>
                    <a:pt x="5761" y="1730"/>
                    <a:pt x="5761" y="1894"/>
                    <a:pt x="5848" y="2020"/>
                  </a:cubicBezTo>
                  <a:cubicBezTo>
                    <a:pt x="5905" y="2078"/>
                    <a:pt x="5985" y="2107"/>
                    <a:pt x="6060" y="2107"/>
                  </a:cubicBezTo>
                  <a:cubicBezTo>
                    <a:pt x="6135" y="2107"/>
                    <a:pt x="6205" y="2078"/>
                    <a:pt x="6244" y="2020"/>
                  </a:cubicBezTo>
                  <a:cubicBezTo>
                    <a:pt x="6447" y="1856"/>
                    <a:pt x="6650" y="1653"/>
                    <a:pt x="6814" y="1488"/>
                  </a:cubicBezTo>
                  <a:cubicBezTo>
                    <a:pt x="7249" y="1614"/>
                    <a:pt x="7655" y="1856"/>
                    <a:pt x="8022" y="2213"/>
                  </a:cubicBezTo>
                  <a:cubicBezTo>
                    <a:pt x="8341" y="2542"/>
                    <a:pt x="8582" y="2938"/>
                    <a:pt x="8747" y="3383"/>
                  </a:cubicBezTo>
                  <a:cubicBezTo>
                    <a:pt x="7094" y="5112"/>
                    <a:pt x="5364" y="6804"/>
                    <a:pt x="3625" y="8456"/>
                  </a:cubicBezTo>
                  <a:cubicBezTo>
                    <a:pt x="3306" y="8785"/>
                    <a:pt x="2948" y="9026"/>
                    <a:pt x="2542" y="9219"/>
                  </a:cubicBezTo>
                  <a:cubicBezTo>
                    <a:pt x="2465" y="8823"/>
                    <a:pt x="2301" y="8495"/>
                    <a:pt x="2021" y="8214"/>
                  </a:cubicBezTo>
                  <a:cubicBezTo>
                    <a:pt x="1740" y="7934"/>
                    <a:pt x="1373" y="7770"/>
                    <a:pt x="1016" y="7693"/>
                  </a:cubicBezTo>
                  <a:cubicBezTo>
                    <a:pt x="1209" y="7287"/>
                    <a:pt x="1450" y="6929"/>
                    <a:pt x="1740" y="6610"/>
                  </a:cubicBezTo>
                  <a:cubicBezTo>
                    <a:pt x="2948" y="5315"/>
                    <a:pt x="4195" y="4030"/>
                    <a:pt x="5480" y="2783"/>
                  </a:cubicBezTo>
                  <a:cubicBezTo>
                    <a:pt x="5558" y="2696"/>
                    <a:pt x="5558" y="2503"/>
                    <a:pt x="5480" y="2416"/>
                  </a:cubicBezTo>
                  <a:cubicBezTo>
                    <a:pt x="5416" y="2352"/>
                    <a:pt x="5326" y="2324"/>
                    <a:pt x="5244" y="2324"/>
                  </a:cubicBezTo>
                  <a:cubicBezTo>
                    <a:pt x="5176" y="2324"/>
                    <a:pt x="5114" y="2343"/>
                    <a:pt x="5074" y="2377"/>
                  </a:cubicBezTo>
                  <a:cubicBezTo>
                    <a:pt x="3789" y="3624"/>
                    <a:pt x="2542" y="4919"/>
                    <a:pt x="1335" y="6204"/>
                  </a:cubicBezTo>
                  <a:cubicBezTo>
                    <a:pt x="774" y="6852"/>
                    <a:pt x="368" y="7615"/>
                    <a:pt x="165" y="8456"/>
                  </a:cubicBezTo>
                  <a:cubicBezTo>
                    <a:pt x="1" y="9306"/>
                    <a:pt x="49" y="9751"/>
                    <a:pt x="291" y="9993"/>
                  </a:cubicBezTo>
                  <a:cubicBezTo>
                    <a:pt x="407" y="10109"/>
                    <a:pt x="610" y="10147"/>
                    <a:pt x="890" y="10147"/>
                  </a:cubicBezTo>
                  <a:cubicBezTo>
                    <a:pt x="1132" y="10147"/>
                    <a:pt x="1412" y="10109"/>
                    <a:pt x="1779" y="10031"/>
                  </a:cubicBezTo>
                  <a:cubicBezTo>
                    <a:pt x="2620" y="9867"/>
                    <a:pt x="3383" y="9461"/>
                    <a:pt x="4031" y="8901"/>
                  </a:cubicBezTo>
                  <a:cubicBezTo>
                    <a:pt x="5799" y="7171"/>
                    <a:pt x="7577" y="5441"/>
                    <a:pt x="9268" y="3663"/>
                  </a:cubicBezTo>
                  <a:cubicBezTo>
                    <a:pt x="9423" y="3508"/>
                    <a:pt x="9549" y="3344"/>
                    <a:pt x="9713" y="3180"/>
                  </a:cubicBezTo>
                  <a:cubicBezTo>
                    <a:pt x="10032" y="2822"/>
                    <a:pt x="10235" y="2377"/>
                    <a:pt x="10235" y="1856"/>
                  </a:cubicBezTo>
                  <a:cubicBezTo>
                    <a:pt x="10235" y="1372"/>
                    <a:pt x="10032" y="889"/>
                    <a:pt x="9665" y="570"/>
                  </a:cubicBezTo>
                  <a:lnTo>
                    <a:pt x="9665" y="522"/>
                  </a:lnTo>
                  <a:cubicBezTo>
                    <a:pt x="9307" y="164"/>
                    <a:pt x="8824" y="0"/>
                    <a:pt x="834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4237600" y="2191825"/>
              <a:ext cx="113825" cy="14050"/>
            </a:xfrm>
            <a:custGeom>
              <a:avLst/>
              <a:gdLst/>
              <a:ahLst/>
              <a:cxnLst/>
              <a:rect l="l" t="t" r="r" b="b"/>
              <a:pathLst>
                <a:path w="4553" h="562" extrusionOk="0">
                  <a:moveTo>
                    <a:pt x="281" y="1"/>
                  </a:moveTo>
                  <a:cubicBezTo>
                    <a:pt x="117" y="1"/>
                    <a:pt x="1" y="117"/>
                    <a:pt x="1" y="281"/>
                  </a:cubicBezTo>
                  <a:cubicBezTo>
                    <a:pt x="1" y="445"/>
                    <a:pt x="117" y="561"/>
                    <a:pt x="281" y="561"/>
                  </a:cubicBezTo>
                  <a:lnTo>
                    <a:pt x="4263" y="561"/>
                  </a:lnTo>
                  <a:cubicBezTo>
                    <a:pt x="4427" y="561"/>
                    <a:pt x="4553" y="445"/>
                    <a:pt x="4553" y="281"/>
                  </a:cubicBezTo>
                  <a:cubicBezTo>
                    <a:pt x="4553" y="117"/>
                    <a:pt x="4427" y="1"/>
                    <a:pt x="426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4237600" y="2251250"/>
              <a:ext cx="113825" cy="14050"/>
            </a:xfrm>
            <a:custGeom>
              <a:avLst/>
              <a:gdLst/>
              <a:ahLst/>
              <a:cxnLst/>
              <a:rect l="l" t="t" r="r" b="b"/>
              <a:pathLst>
                <a:path w="4553" h="562" extrusionOk="0">
                  <a:moveTo>
                    <a:pt x="281" y="1"/>
                  </a:moveTo>
                  <a:cubicBezTo>
                    <a:pt x="117" y="1"/>
                    <a:pt x="1" y="117"/>
                    <a:pt x="1" y="281"/>
                  </a:cubicBezTo>
                  <a:cubicBezTo>
                    <a:pt x="1" y="445"/>
                    <a:pt x="117" y="561"/>
                    <a:pt x="281" y="561"/>
                  </a:cubicBezTo>
                  <a:lnTo>
                    <a:pt x="4263" y="561"/>
                  </a:lnTo>
                  <a:cubicBezTo>
                    <a:pt x="4427" y="561"/>
                    <a:pt x="4553" y="445"/>
                    <a:pt x="4553" y="281"/>
                  </a:cubicBezTo>
                  <a:cubicBezTo>
                    <a:pt x="4553" y="117"/>
                    <a:pt x="4427" y="1"/>
                    <a:pt x="426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2"/>
            <p:cNvSpPr/>
            <p:nvPr/>
          </p:nvSpPr>
          <p:spPr>
            <a:xfrm>
              <a:off x="3993850" y="2024650"/>
              <a:ext cx="113800" cy="14275"/>
            </a:xfrm>
            <a:custGeom>
              <a:avLst/>
              <a:gdLst/>
              <a:ahLst/>
              <a:cxnLst/>
              <a:rect l="l" t="t" r="r" b="b"/>
              <a:pathLst>
                <a:path w="4552" h="571" extrusionOk="0">
                  <a:moveTo>
                    <a:pt x="290" y="0"/>
                  </a:moveTo>
                  <a:cubicBezTo>
                    <a:pt x="164" y="0"/>
                    <a:pt x="0" y="126"/>
                    <a:pt x="0" y="280"/>
                  </a:cubicBezTo>
                  <a:cubicBezTo>
                    <a:pt x="0" y="445"/>
                    <a:pt x="164" y="570"/>
                    <a:pt x="290" y="570"/>
                  </a:cubicBezTo>
                  <a:lnTo>
                    <a:pt x="4272" y="570"/>
                  </a:lnTo>
                  <a:cubicBezTo>
                    <a:pt x="4436" y="570"/>
                    <a:pt x="4552" y="445"/>
                    <a:pt x="4552" y="280"/>
                  </a:cubicBezTo>
                  <a:cubicBezTo>
                    <a:pt x="4552" y="126"/>
                    <a:pt x="4436" y="0"/>
                    <a:pt x="427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2"/>
            <p:cNvSpPr/>
            <p:nvPr/>
          </p:nvSpPr>
          <p:spPr>
            <a:xfrm>
              <a:off x="3993850" y="2057025"/>
              <a:ext cx="70550" cy="15000"/>
            </a:xfrm>
            <a:custGeom>
              <a:avLst/>
              <a:gdLst/>
              <a:ahLst/>
              <a:cxnLst/>
              <a:rect l="l" t="t" r="r" b="b"/>
              <a:pathLst>
                <a:path w="2822" h="600" extrusionOk="0">
                  <a:moveTo>
                    <a:pt x="290" y="0"/>
                  </a:moveTo>
                  <a:cubicBezTo>
                    <a:pt x="164" y="0"/>
                    <a:pt x="0" y="155"/>
                    <a:pt x="0" y="319"/>
                  </a:cubicBezTo>
                  <a:cubicBezTo>
                    <a:pt x="0" y="435"/>
                    <a:pt x="164" y="599"/>
                    <a:pt x="290" y="599"/>
                  </a:cubicBezTo>
                  <a:lnTo>
                    <a:pt x="2542" y="599"/>
                  </a:lnTo>
                  <a:cubicBezTo>
                    <a:pt x="2706" y="599"/>
                    <a:pt x="2822" y="435"/>
                    <a:pt x="2822" y="319"/>
                  </a:cubicBezTo>
                  <a:cubicBezTo>
                    <a:pt x="2822" y="155"/>
                    <a:pt x="2706" y="0"/>
                    <a:pt x="254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4204275" y="2222025"/>
              <a:ext cx="147150" cy="14050"/>
            </a:xfrm>
            <a:custGeom>
              <a:avLst/>
              <a:gdLst/>
              <a:ahLst/>
              <a:cxnLst/>
              <a:rect l="l" t="t" r="r" b="b"/>
              <a:pathLst>
                <a:path w="5886" h="562" extrusionOk="0">
                  <a:moveTo>
                    <a:pt x="281" y="1"/>
                  </a:moveTo>
                  <a:cubicBezTo>
                    <a:pt x="126" y="1"/>
                    <a:pt x="0" y="116"/>
                    <a:pt x="0" y="281"/>
                  </a:cubicBezTo>
                  <a:cubicBezTo>
                    <a:pt x="0" y="445"/>
                    <a:pt x="126" y="561"/>
                    <a:pt x="281" y="561"/>
                  </a:cubicBezTo>
                  <a:lnTo>
                    <a:pt x="5596" y="561"/>
                  </a:lnTo>
                  <a:cubicBezTo>
                    <a:pt x="5760" y="561"/>
                    <a:pt x="5886" y="445"/>
                    <a:pt x="5886" y="281"/>
                  </a:cubicBezTo>
                  <a:cubicBezTo>
                    <a:pt x="5886" y="116"/>
                    <a:pt x="5760" y="1"/>
                    <a:pt x="559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5" name="Google Shape;1665;p42"/>
          <p:cNvGrpSpPr/>
          <p:nvPr/>
        </p:nvGrpSpPr>
        <p:grpSpPr>
          <a:xfrm>
            <a:off x="483992" y="1122043"/>
            <a:ext cx="271606" cy="333215"/>
            <a:chOff x="2519150" y="6704950"/>
            <a:chExt cx="393575" cy="482850"/>
          </a:xfrm>
        </p:grpSpPr>
        <p:sp>
          <p:nvSpPr>
            <p:cNvPr id="1666" name="Google Shape;1666;p42"/>
            <p:cNvSpPr/>
            <p:nvPr/>
          </p:nvSpPr>
          <p:spPr>
            <a:xfrm>
              <a:off x="2526150" y="6711950"/>
              <a:ext cx="379575" cy="468475"/>
            </a:xfrm>
            <a:custGeom>
              <a:avLst/>
              <a:gdLst/>
              <a:ahLst/>
              <a:cxnLst/>
              <a:rect l="l" t="t" r="r" b="b"/>
              <a:pathLst>
                <a:path w="15183" h="18739" extrusionOk="0">
                  <a:moveTo>
                    <a:pt x="7592" y="1"/>
                  </a:moveTo>
                  <a:cubicBezTo>
                    <a:pt x="5538" y="1"/>
                    <a:pt x="3484" y="131"/>
                    <a:pt x="1450" y="392"/>
                  </a:cubicBezTo>
                  <a:cubicBezTo>
                    <a:pt x="609" y="508"/>
                    <a:pt x="1" y="1194"/>
                    <a:pt x="1" y="2044"/>
                  </a:cubicBezTo>
                  <a:lnTo>
                    <a:pt x="1" y="16695"/>
                  </a:lnTo>
                  <a:cubicBezTo>
                    <a:pt x="1" y="17545"/>
                    <a:pt x="609" y="18270"/>
                    <a:pt x="1450" y="18347"/>
                  </a:cubicBezTo>
                  <a:cubicBezTo>
                    <a:pt x="3484" y="18608"/>
                    <a:pt x="5538" y="18739"/>
                    <a:pt x="7592" y="18739"/>
                  </a:cubicBezTo>
                  <a:cubicBezTo>
                    <a:pt x="9645" y="18739"/>
                    <a:pt x="11699" y="18608"/>
                    <a:pt x="13733" y="18347"/>
                  </a:cubicBezTo>
                  <a:cubicBezTo>
                    <a:pt x="14583" y="18270"/>
                    <a:pt x="15182" y="17545"/>
                    <a:pt x="15182" y="16695"/>
                  </a:cubicBezTo>
                  <a:lnTo>
                    <a:pt x="15182" y="2044"/>
                  </a:lnTo>
                  <a:cubicBezTo>
                    <a:pt x="15182" y="1194"/>
                    <a:pt x="14583" y="508"/>
                    <a:pt x="13733" y="392"/>
                  </a:cubicBezTo>
                  <a:cubicBezTo>
                    <a:pt x="11699" y="131"/>
                    <a:pt x="9645" y="1"/>
                    <a:pt x="7592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2526150" y="6721725"/>
              <a:ext cx="39400" cy="449875"/>
            </a:xfrm>
            <a:custGeom>
              <a:avLst/>
              <a:gdLst/>
              <a:ahLst/>
              <a:cxnLst/>
              <a:rect l="l" t="t" r="r" b="b"/>
              <a:pathLst>
                <a:path w="1576" h="17995" extrusionOk="0">
                  <a:moveTo>
                    <a:pt x="1450" y="1"/>
                  </a:moveTo>
                  <a:cubicBezTo>
                    <a:pt x="609" y="117"/>
                    <a:pt x="1" y="803"/>
                    <a:pt x="1" y="1653"/>
                  </a:cubicBezTo>
                  <a:lnTo>
                    <a:pt x="1" y="16304"/>
                  </a:lnTo>
                  <a:cubicBezTo>
                    <a:pt x="1" y="17154"/>
                    <a:pt x="609" y="17879"/>
                    <a:pt x="1450" y="17956"/>
                  </a:cubicBezTo>
                  <a:cubicBezTo>
                    <a:pt x="1481" y="17956"/>
                    <a:pt x="1508" y="17956"/>
                    <a:pt x="1534" y="17967"/>
                  </a:cubicBezTo>
                  <a:lnTo>
                    <a:pt x="1534" y="17967"/>
                  </a:lnTo>
                  <a:cubicBezTo>
                    <a:pt x="1074" y="17646"/>
                    <a:pt x="774" y="17137"/>
                    <a:pt x="774" y="16545"/>
                  </a:cubicBezTo>
                  <a:lnTo>
                    <a:pt x="774" y="1451"/>
                  </a:lnTo>
                  <a:cubicBezTo>
                    <a:pt x="774" y="842"/>
                    <a:pt x="1093" y="281"/>
                    <a:pt x="1576" y="1"/>
                  </a:cubicBezTo>
                  <a:close/>
                  <a:moveTo>
                    <a:pt x="1534" y="17967"/>
                  </a:moveTo>
                  <a:cubicBezTo>
                    <a:pt x="1548" y="17976"/>
                    <a:pt x="1562" y="17986"/>
                    <a:pt x="1576" y="17995"/>
                  </a:cubicBezTo>
                  <a:cubicBezTo>
                    <a:pt x="1562" y="17981"/>
                    <a:pt x="1548" y="17972"/>
                    <a:pt x="1534" y="17967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2561425" y="6757975"/>
              <a:ext cx="309025" cy="337300"/>
            </a:xfrm>
            <a:custGeom>
              <a:avLst/>
              <a:gdLst/>
              <a:ahLst/>
              <a:cxnLst/>
              <a:rect l="l" t="t" r="r" b="b"/>
              <a:pathLst>
                <a:path w="12361" h="13492" extrusionOk="0">
                  <a:moveTo>
                    <a:pt x="1170" y="1"/>
                  </a:moveTo>
                  <a:cubicBezTo>
                    <a:pt x="522" y="1"/>
                    <a:pt x="1" y="522"/>
                    <a:pt x="1" y="1170"/>
                  </a:cubicBezTo>
                  <a:lnTo>
                    <a:pt x="1" y="12322"/>
                  </a:lnTo>
                  <a:cubicBezTo>
                    <a:pt x="1" y="12969"/>
                    <a:pt x="522" y="13491"/>
                    <a:pt x="1170" y="13491"/>
                  </a:cubicBezTo>
                  <a:lnTo>
                    <a:pt x="11201" y="13491"/>
                  </a:lnTo>
                  <a:cubicBezTo>
                    <a:pt x="11839" y="13491"/>
                    <a:pt x="12361" y="12969"/>
                    <a:pt x="12361" y="12322"/>
                  </a:cubicBezTo>
                  <a:lnTo>
                    <a:pt x="12361" y="1170"/>
                  </a:lnTo>
                  <a:cubicBezTo>
                    <a:pt x="12361" y="522"/>
                    <a:pt x="11839" y="1"/>
                    <a:pt x="11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2587750" y="7122300"/>
              <a:ext cx="111650" cy="24175"/>
            </a:xfrm>
            <a:custGeom>
              <a:avLst/>
              <a:gdLst/>
              <a:ahLst/>
              <a:cxnLst/>
              <a:rect l="l" t="t" r="r" b="b"/>
              <a:pathLst>
                <a:path w="4466" h="967" extrusionOk="0">
                  <a:moveTo>
                    <a:pt x="484" y="1"/>
                  </a:moveTo>
                  <a:cubicBezTo>
                    <a:pt x="194" y="1"/>
                    <a:pt x="1" y="203"/>
                    <a:pt x="1" y="484"/>
                  </a:cubicBezTo>
                  <a:cubicBezTo>
                    <a:pt x="1" y="764"/>
                    <a:pt x="194" y="967"/>
                    <a:pt x="484" y="967"/>
                  </a:cubicBezTo>
                  <a:lnTo>
                    <a:pt x="3982" y="967"/>
                  </a:lnTo>
                  <a:cubicBezTo>
                    <a:pt x="4263" y="967"/>
                    <a:pt x="4466" y="764"/>
                    <a:pt x="4466" y="484"/>
                  </a:cubicBezTo>
                  <a:cubicBezTo>
                    <a:pt x="4466" y="203"/>
                    <a:pt x="4263" y="1"/>
                    <a:pt x="3982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2732725" y="7122300"/>
              <a:ext cx="111625" cy="24175"/>
            </a:xfrm>
            <a:custGeom>
              <a:avLst/>
              <a:gdLst/>
              <a:ahLst/>
              <a:cxnLst/>
              <a:rect l="l" t="t" r="r" b="b"/>
              <a:pathLst>
                <a:path w="4465" h="967" extrusionOk="0">
                  <a:moveTo>
                    <a:pt x="483" y="1"/>
                  </a:moveTo>
                  <a:cubicBezTo>
                    <a:pt x="193" y="1"/>
                    <a:pt x="0" y="203"/>
                    <a:pt x="0" y="484"/>
                  </a:cubicBezTo>
                  <a:cubicBezTo>
                    <a:pt x="0" y="764"/>
                    <a:pt x="193" y="967"/>
                    <a:pt x="483" y="967"/>
                  </a:cubicBezTo>
                  <a:lnTo>
                    <a:pt x="3982" y="967"/>
                  </a:lnTo>
                  <a:cubicBezTo>
                    <a:pt x="4262" y="967"/>
                    <a:pt x="4465" y="764"/>
                    <a:pt x="4465" y="484"/>
                  </a:cubicBezTo>
                  <a:cubicBezTo>
                    <a:pt x="4465" y="203"/>
                    <a:pt x="4262" y="1"/>
                    <a:pt x="3982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2519150" y="6704950"/>
              <a:ext cx="393575" cy="482850"/>
            </a:xfrm>
            <a:custGeom>
              <a:avLst/>
              <a:gdLst/>
              <a:ahLst/>
              <a:cxnLst/>
              <a:rect l="l" t="t" r="r" b="b"/>
              <a:pathLst>
                <a:path w="15743" h="19314" extrusionOk="0">
                  <a:moveTo>
                    <a:pt x="7872" y="0"/>
                  </a:moveTo>
                  <a:cubicBezTo>
                    <a:pt x="5808" y="0"/>
                    <a:pt x="3745" y="131"/>
                    <a:pt x="1692" y="392"/>
                  </a:cubicBezTo>
                  <a:cubicBezTo>
                    <a:pt x="725" y="508"/>
                    <a:pt x="0" y="1358"/>
                    <a:pt x="0" y="2324"/>
                  </a:cubicBezTo>
                  <a:lnTo>
                    <a:pt x="0" y="16975"/>
                  </a:lnTo>
                  <a:cubicBezTo>
                    <a:pt x="0" y="17989"/>
                    <a:pt x="725" y="18792"/>
                    <a:pt x="1692" y="18908"/>
                  </a:cubicBezTo>
                  <a:cubicBezTo>
                    <a:pt x="3750" y="19197"/>
                    <a:pt x="5799" y="19313"/>
                    <a:pt x="7896" y="19313"/>
                  </a:cubicBezTo>
                  <a:cubicBezTo>
                    <a:pt x="9268" y="19313"/>
                    <a:pt x="10631" y="19275"/>
                    <a:pt x="12041" y="19149"/>
                  </a:cubicBezTo>
                  <a:cubicBezTo>
                    <a:pt x="12206" y="19110"/>
                    <a:pt x="12322" y="18995"/>
                    <a:pt x="12283" y="18830"/>
                  </a:cubicBezTo>
                  <a:cubicBezTo>
                    <a:pt x="12283" y="18666"/>
                    <a:pt x="12119" y="18550"/>
                    <a:pt x="11964" y="18550"/>
                  </a:cubicBezTo>
                  <a:cubicBezTo>
                    <a:pt x="10582" y="18680"/>
                    <a:pt x="9194" y="18744"/>
                    <a:pt x="7805" y="18744"/>
                  </a:cubicBezTo>
                  <a:cubicBezTo>
                    <a:pt x="5793" y="18744"/>
                    <a:pt x="3779" y="18610"/>
                    <a:pt x="1778" y="18347"/>
                  </a:cubicBezTo>
                  <a:cubicBezTo>
                    <a:pt x="1092" y="18270"/>
                    <a:pt x="571" y="17661"/>
                    <a:pt x="571" y="16975"/>
                  </a:cubicBezTo>
                  <a:lnTo>
                    <a:pt x="571" y="2324"/>
                  </a:lnTo>
                  <a:cubicBezTo>
                    <a:pt x="571" y="1638"/>
                    <a:pt x="1092" y="1078"/>
                    <a:pt x="1778" y="952"/>
                  </a:cubicBezTo>
                  <a:cubicBezTo>
                    <a:pt x="3808" y="711"/>
                    <a:pt x="5849" y="590"/>
                    <a:pt x="7887" y="590"/>
                  </a:cubicBezTo>
                  <a:cubicBezTo>
                    <a:pt x="9925" y="590"/>
                    <a:pt x="11959" y="711"/>
                    <a:pt x="13974" y="952"/>
                  </a:cubicBezTo>
                  <a:cubicBezTo>
                    <a:pt x="14660" y="1078"/>
                    <a:pt x="15182" y="1638"/>
                    <a:pt x="15182" y="2324"/>
                  </a:cubicBezTo>
                  <a:lnTo>
                    <a:pt x="15182" y="16975"/>
                  </a:lnTo>
                  <a:cubicBezTo>
                    <a:pt x="15182" y="17661"/>
                    <a:pt x="14660" y="18270"/>
                    <a:pt x="13974" y="18347"/>
                  </a:cubicBezTo>
                  <a:cubicBezTo>
                    <a:pt x="13694" y="18386"/>
                    <a:pt x="13414" y="18424"/>
                    <a:pt x="13133" y="18473"/>
                  </a:cubicBezTo>
                  <a:cubicBezTo>
                    <a:pt x="12969" y="18473"/>
                    <a:pt x="12844" y="18627"/>
                    <a:pt x="12892" y="18792"/>
                  </a:cubicBezTo>
                  <a:cubicBezTo>
                    <a:pt x="12892" y="18956"/>
                    <a:pt x="13046" y="19033"/>
                    <a:pt x="13211" y="19033"/>
                  </a:cubicBezTo>
                  <a:cubicBezTo>
                    <a:pt x="13491" y="18995"/>
                    <a:pt x="13771" y="18956"/>
                    <a:pt x="14052" y="18908"/>
                  </a:cubicBezTo>
                  <a:cubicBezTo>
                    <a:pt x="15018" y="18792"/>
                    <a:pt x="15743" y="17989"/>
                    <a:pt x="15743" y="16975"/>
                  </a:cubicBezTo>
                  <a:lnTo>
                    <a:pt x="15743" y="2324"/>
                  </a:lnTo>
                  <a:cubicBezTo>
                    <a:pt x="15743" y="1358"/>
                    <a:pt x="15018" y="508"/>
                    <a:pt x="14052" y="392"/>
                  </a:cubicBezTo>
                  <a:cubicBezTo>
                    <a:pt x="11998" y="131"/>
                    <a:pt x="9935" y="0"/>
                    <a:pt x="787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2554425" y="6750975"/>
              <a:ext cx="323275" cy="352275"/>
            </a:xfrm>
            <a:custGeom>
              <a:avLst/>
              <a:gdLst/>
              <a:ahLst/>
              <a:cxnLst/>
              <a:rect l="l" t="t" r="r" b="b"/>
              <a:pathLst>
                <a:path w="12931" h="14091" extrusionOk="0">
                  <a:moveTo>
                    <a:pt x="1450" y="0"/>
                  </a:moveTo>
                  <a:cubicBezTo>
                    <a:pt x="648" y="0"/>
                    <a:pt x="0" y="638"/>
                    <a:pt x="0" y="1450"/>
                  </a:cubicBezTo>
                  <a:lnTo>
                    <a:pt x="0" y="2049"/>
                  </a:lnTo>
                  <a:cubicBezTo>
                    <a:pt x="0" y="2213"/>
                    <a:pt x="126" y="2329"/>
                    <a:pt x="281" y="2329"/>
                  </a:cubicBezTo>
                  <a:cubicBezTo>
                    <a:pt x="445" y="2329"/>
                    <a:pt x="609" y="2213"/>
                    <a:pt x="609" y="2049"/>
                  </a:cubicBezTo>
                  <a:lnTo>
                    <a:pt x="609" y="1450"/>
                  </a:lnTo>
                  <a:cubicBezTo>
                    <a:pt x="609" y="967"/>
                    <a:pt x="967" y="561"/>
                    <a:pt x="1450" y="561"/>
                  </a:cubicBezTo>
                  <a:lnTo>
                    <a:pt x="11481" y="561"/>
                  </a:lnTo>
                  <a:cubicBezTo>
                    <a:pt x="11964" y="561"/>
                    <a:pt x="12360" y="967"/>
                    <a:pt x="12360" y="1450"/>
                  </a:cubicBezTo>
                  <a:lnTo>
                    <a:pt x="12360" y="12602"/>
                  </a:lnTo>
                  <a:cubicBezTo>
                    <a:pt x="12360" y="13085"/>
                    <a:pt x="11964" y="13491"/>
                    <a:pt x="11481" y="13491"/>
                  </a:cubicBezTo>
                  <a:lnTo>
                    <a:pt x="1450" y="13491"/>
                  </a:lnTo>
                  <a:cubicBezTo>
                    <a:pt x="967" y="13491"/>
                    <a:pt x="609" y="13085"/>
                    <a:pt x="609" y="12602"/>
                  </a:cubicBezTo>
                  <a:lnTo>
                    <a:pt x="609" y="3218"/>
                  </a:lnTo>
                  <a:cubicBezTo>
                    <a:pt x="609" y="3054"/>
                    <a:pt x="445" y="2938"/>
                    <a:pt x="281" y="2938"/>
                  </a:cubicBezTo>
                  <a:cubicBezTo>
                    <a:pt x="126" y="2938"/>
                    <a:pt x="0" y="3054"/>
                    <a:pt x="0" y="3218"/>
                  </a:cubicBezTo>
                  <a:lnTo>
                    <a:pt x="0" y="12602"/>
                  </a:lnTo>
                  <a:cubicBezTo>
                    <a:pt x="0" y="13404"/>
                    <a:pt x="648" y="14090"/>
                    <a:pt x="1450" y="14090"/>
                  </a:cubicBezTo>
                  <a:lnTo>
                    <a:pt x="11481" y="14090"/>
                  </a:lnTo>
                  <a:cubicBezTo>
                    <a:pt x="12283" y="14090"/>
                    <a:pt x="12930" y="13404"/>
                    <a:pt x="12930" y="12602"/>
                  </a:cubicBezTo>
                  <a:lnTo>
                    <a:pt x="12930" y="1450"/>
                  </a:lnTo>
                  <a:cubicBezTo>
                    <a:pt x="12930" y="638"/>
                    <a:pt x="12283" y="0"/>
                    <a:pt x="1148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2579550" y="7115300"/>
              <a:ext cx="127825" cy="38200"/>
            </a:xfrm>
            <a:custGeom>
              <a:avLst/>
              <a:gdLst/>
              <a:ahLst/>
              <a:cxnLst/>
              <a:rect l="l" t="t" r="r" b="b"/>
              <a:pathLst>
                <a:path w="5113" h="1528" extrusionOk="0">
                  <a:moveTo>
                    <a:pt x="4310" y="561"/>
                  </a:moveTo>
                  <a:cubicBezTo>
                    <a:pt x="4436" y="561"/>
                    <a:pt x="4513" y="648"/>
                    <a:pt x="4513" y="764"/>
                  </a:cubicBezTo>
                  <a:cubicBezTo>
                    <a:pt x="4513" y="889"/>
                    <a:pt x="4436" y="967"/>
                    <a:pt x="4310" y="967"/>
                  </a:cubicBezTo>
                  <a:lnTo>
                    <a:pt x="812" y="967"/>
                  </a:lnTo>
                  <a:cubicBezTo>
                    <a:pt x="686" y="967"/>
                    <a:pt x="609" y="889"/>
                    <a:pt x="609" y="764"/>
                  </a:cubicBezTo>
                  <a:cubicBezTo>
                    <a:pt x="609" y="648"/>
                    <a:pt x="686" y="561"/>
                    <a:pt x="812" y="561"/>
                  </a:cubicBezTo>
                  <a:close/>
                  <a:moveTo>
                    <a:pt x="812" y="0"/>
                  </a:moveTo>
                  <a:cubicBezTo>
                    <a:pt x="368" y="0"/>
                    <a:pt x="0" y="319"/>
                    <a:pt x="0" y="764"/>
                  </a:cubicBezTo>
                  <a:cubicBezTo>
                    <a:pt x="0" y="1208"/>
                    <a:pt x="368" y="1527"/>
                    <a:pt x="812" y="1527"/>
                  </a:cubicBezTo>
                  <a:lnTo>
                    <a:pt x="4310" y="1527"/>
                  </a:lnTo>
                  <a:cubicBezTo>
                    <a:pt x="4755" y="1527"/>
                    <a:pt x="5112" y="1208"/>
                    <a:pt x="5112" y="764"/>
                  </a:cubicBezTo>
                  <a:cubicBezTo>
                    <a:pt x="5112" y="319"/>
                    <a:pt x="4755" y="0"/>
                    <a:pt x="431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2725475" y="7115300"/>
              <a:ext cx="126850" cy="38200"/>
            </a:xfrm>
            <a:custGeom>
              <a:avLst/>
              <a:gdLst/>
              <a:ahLst/>
              <a:cxnLst/>
              <a:rect l="l" t="t" r="r" b="b"/>
              <a:pathLst>
                <a:path w="5074" h="1528" extrusionOk="0">
                  <a:moveTo>
                    <a:pt x="4272" y="561"/>
                  </a:moveTo>
                  <a:cubicBezTo>
                    <a:pt x="4397" y="561"/>
                    <a:pt x="4475" y="648"/>
                    <a:pt x="4475" y="764"/>
                  </a:cubicBezTo>
                  <a:cubicBezTo>
                    <a:pt x="4475" y="889"/>
                    <a:pt x="4397" y="967"/>
                    <a:pt x="4272" y="967"/>
                  </a:cubicBezTo>
                  <a:lnTo>
                    <a:pt x="773" y="967"/>
                  </a:lnTo>
                  <a:cubicBezTo>
                    <a:pt x="648" y="967"/>
                    <a:pt x="570" y="889"/>
                    <a:pt x="570" y="764"/>
                  </a:cubicBezTo>
                  <a:cubicBezTo>
                    <a:pt x="570" y="648"/>
                    <a:pt x="648" y="561"/>
                    <a:pt x="773" y="561"/>
                  </a:cubicBezTo>
                  <a:close/>
                  <a:moveTo>
                    <a:pt x="773" y="0"/>
                  </a:moveTo>
                  <a:cubicBezTo>
                    <a:pt x="329" y="0"/>
                    <a:pt x="0" y="319"/>
                    <a:pt x="0" y="764"/>
                  </a:cubicBezTo>
                  <a:cubicBezTo>
                    <a:pt x="0" y="1208"/>
                    <a:pt x="329" y="1527"/>
                    <a:pt x="773" y="1527"/>
                  </a:cubicBezTo>
                  <a:lnTo>
                    <a:pt x="4272" y="1527"/>
                  </a:lnTo>
                  <a:cubicBezTo>
                    <a:pt x="4716" y="1527"/>
                    <a:pt x="5074" y="1208"/>
                    <a:pt x="5074" y="764"/>
                  </a:cubicBezTo>
                  <a:cubicBezTo>
                    <a:pt x="5074" y="319"/>
                    <a:pt x="4716" y="0"/>
                    <a:pt x="427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2633900" y="6784075"/>
              <a:ext cx="208525" cy="15250"/>
            </a:xfrm>
            <a:custGeom>
              <a:avLst/>
              <a:gdLst/>
              <a:ahLst/>
              <a:cxnLst/>
              <a:rect l="l" t="t" r="r" b="b"/>
              <a:pathLst>
                <a:path w="8341" h="610" extrusionOk="0">
                  <a:moveTo>
                    <a:pt x="281" y="0"/>
                  </a:moveTo>
                  <a:cubicBezTo>
                    <a:pt x="126" y="0"/>
                    <a:pt x="1" y="165"/>
                    <a:pt x="1" y="329"/>
                  </a:cubicBezTo>
                  <a:cubicBezTo>
                    <a:pt x="1" y="483"/>
                    <a:pt x="126" y="609"/>
                    <a:pt x="281" y="609"/>
                  </a:cubicBezTo>
                  <a:lnTo>
                    <a:pt x="8060" y="609"/>
                  </a:lnTo>
                  <a:cubicBezTo>
                    <a:pt x="8215" y="609"/>
                    <a:pt x="8341" y="483"/>
                    <a:pt x="8341" y="329"/>
                  </a:cubicBezTo>
                  <a:cubicBezTo>
                    <a:pt x="8341" y="165"/>
                    <a:pt x="8215" y="0"/>
                    <a:pt x="806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2589700" y="7053925"/>
              <a:ext cx="137975" cy="15000"/>
            </a:xfrm>
            <a:custGeom>
              <a:avLst/>
              <a:gdLst/>
              <a:ahLst/>
              <a:cxnLst/>
              <a:rect l="l" t="t" r="r" b="b"/>
              <a:pathLst>
                <a:path w="5519" h="600" extrusionOk="0">
                  <a:moveTo>
                    <a:pt x="280" y="1"/>
                  </a:moveTo>
                  <a:cubicBezTo>
                    <a:pt x="116" y="1"/>
                    <a:pt x="0" y="117"/>
                    <a:pt x="0" y="281"/>
                  </a:cubicBezTo>
                  <a:cubicBezTo>
                    <a:pt x="0" y="445"/>
                    <a:pt x="116" y="600"/>
                    <a:pt x="280" y="600"/>
                  </a:cubicBezTo>
                  <a:lnTo>
                    <a:pt x="5238" y="600"/>
                  </a:lnTo>
                  <a:cubicBezTo>
                    <a:pt x="5393" y="600"/>
                    <a:pt x="5518" y="445"/>
                    <a:pt x="5518" y="281"/>
                  </a:cubicBezTo>
                  <a:cubicBezTo>
                    <a:pt x="5518" y="117"/>
                    <a:pt x="5393" y="1"/>
                    <a:pt x="523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2589700" y="7008500"/>
              <a:ext cx="252725" cy="15250"/>
            </a:xfrm>
            <a:custGeom>
              <a:avLst/>
              <a:gdLst/>
              <a:ahLst/>
              <a:cxnLst/>
              <a:rect l="l" t="t" r="r" b="b"/>
              <a:pathLst>
                <a:path w="10109" h="610" extrusionOk="0">
                  <a:moveTo>
                    <a:pt x="280" y="1"/>
                  </a:moveTo>
                  <a:cubicBezTo>
                    <a:pt x="116" y="1"/>
                    <a:pt x="0" y="165"/>
                    <a:pt x="0" y="329"/>
                  </a:cubicBezTo>
                  <a:cubicBezTo>
                    <a:pt x="0" y="484"/>
                    <a:pt x="116" y="610"/>
                    <a:pt x="280" y="610"/>
                  </a:cubicBezTo>
                  <a:lnTo>
                    <a:pt x="9828" y="610"/>
                  </a:lnTo>
                  <a:cubicBezTo>
                    <a:pt x="9983" y="610"/>
                    <a:pt x="10109" y="484"/>
                    <a:pt x="10109" y="329"/>
                  </a:cubicBezTo>
                  <a:cubicBezTo>
                    <a:pt x="10109" y="165"/>
                    <a:pt x="9983" y="1"/>
                    <a:pt x="982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2633900" y="6964300"/>
              <a:ext cx="208525" cy="14025"/>
            </a:xfrm>
            <a:custGeom>
              <a:avLst/>
              <a:gdLst/>
              <a:ahLst/>
              <a:cxnLst/>
              <a:rect l="l" t="t" r="r" b="b"/>
              <a:pathLst>
                <a:path w="8341" h="561" extrusionOk="0">
                  <a:moveTo>
                    <a:pt x="281" y="0"/>
                  </a:moveTo>
                  <a:cubicBezTo>
                    <a:pt x="126" y="0"/>
                    <a:pt x="1" y="126"/>
                    <a:pt x="1" y="281"/>
                  </a:cubicBezTo>
                  <a:cubicBezTo>
                    <a:pt x="1" y="445"/>
                    <a:pt x="126" y="561"/>
                    <a:pt x="281" y="561"/>
                  </a:cubicBezTo>
                  <a:lnTo>
                    <a:pt x="8060" y="561"/>
                  </a:lnTo>
                  <a:cubicBezTo>
                    <a:pt x="8215" y="561"/>
                    <a:pt x="8341" y="445"/>
                    <a:pt x="8341" y="281"/>
                  </a:cubicBezTo>
                  <a:cubicBezTo>
                    <a:pt x="8341" y="126"/>
                    <a:pt x="8215" y="0"/>
                    <a:pt x="806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2589700" y="6919125"/>
              <a:ext cx="80475" cy="15000"/>
            </a:xfrm>
            <a:custGeom>
              <a:avLst/>
              <a:gdLst/>
              <a:ahLst/>
              <a:cxnLst/>
              <a:rect l="l" t="t" r="r" b="b"/>
              <a:pathLst>
                <a:path w="3219" h="600" extrusionOk="0">
                  <a:moveTo>
                    <a:pt x="280" y="0"/>
                  </a:moveTo>
                  <a:cubicBezTo>
                    <a:pt x="116" y="0"/>
                    <a:pt x="0" y="116"/>
                    <a:pt x="0" y="281"/>
                  </a:cubicBezTo>
                  <a:cubicBezTo>
                    <a:pt x="0" y="435"/>
                    <a:pt x="116" y="599"/>
                    <a:pt x="280" y="599"/>
                  </a:cubicBezTo>
                  <a:lnTo>
                    <a:pt x="2899" y="599"/>
                  </a:lnTo>
                  <a:cubicBezTo>
                    <a:pt x="3102" y="599"/>
                    <a:pt x="3218" y="435"/>
                    <a:pt x="3218" y="281"/>
                  </a:cubicBezTo>
                  <a:cubicBezTo>
                    <a:pt x="3218" y="116"/>
                    <a:pt x="3102" y="0"/>
                    <a:pt x="289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2589700" y="6874675"/>
              <a:ext cx="252725" cy="14275"/>
            </a:xfrm>
            <a:custGeom>
              <a:avLst/>
              <a:gdLst/>
              <a:ahLst/>
              <a:cxnLst/>
              <a:rect l="l" t="t" r="r" b="b"/>
              <a:pathLst>
                <a:path w="10109" h="571" extrusionOk="0">
                  <a:moveTo>
                    <a:pt x="280" y="0"/>
                  </a:moveTo>
                  <a:cubicBezTo>
                    <a:pt x="116" y="0"/>
                    <a:pt x="0" y="126"/>
                    <a:pt x="0" y="280"/>
                  </a:cubicBezTo>
                  <a:cubicBezTo>
                    <a:pt x="0" y="445"/>
                    <a:pt x="116" y="570"/>
                    <a:pt x="280" y="570"/>
                  </a:cubicBezTo>
                  <a:lnTo>
                    <a:pt x="9828" y="570"/>
                  </a:lnTo>
                  <a:cubicBezTo>
                    <a:pt x="9983" y="570"/>
                    <a:pt x="10109" y="445"/>
                    <a:pt x="10109" y="280"/>
                  </a:cubicBezTo>
                  <a:cubicBezTo>
                    <a:pt x="10109" y="126"/>
                    <a:pt x="9983" y="0"/>
                    <a:pt x="982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2589700" y="6829500"/>
              <a:ext cx="252725" cy="14025"/>
            </a:xfrm>
            <a:custGeom>
              <a:avLst/>
              <a:gdLst/>
              <a:ahLst/>
              <a:cxnLst/>
              <a:rect l="l" t="t" r="r" b="b"/>
              <a:pathLst>
                <a:path w="10109" h="561" extrusionOk="0">
                  <a:moveTo>
                    <a:pt x="280" y="0"/>
                  </a:moveTo>
                  <a:cubicBezTo>
                    <a:pt x="116" y="0"/>
                    <a:pt x="0" y="116"/>
                    <a:pt x="0" y="280"/>
                  </a:cubicBezTo>
                  <a:cubicBezTo>
                    <a:pt x="0" y="445"/>
                    <a:pt x="116" y="561"/>
                    <a:pt x="280" y="561"/>
                  </a:cubicBezTo>
                  <a:lnTo>
                    <a:pt x="9828" y="561"/>
                  </a:lnTo>
                  <a:cubicBezTo>
                    <a:pt x="9983" y="561"/>
                    <a:pt x="10109" y="445"/>
                    <a:pt x="10109" y="280"/>
                  </a:cubicBezTo>
                  <a:cubicBezTo>
                    <a:pt x="10109" y="116"/>
                    <a:pt x="9983" y="0"/>
                    <a:pt x="982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07504" y="123478"/>
            <a:ext cx="9036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Особливості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організації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освітнього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процесу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у 7-9 х </a:t>
            </a:r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класах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в </a:t>
            </a:r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умовах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реалізації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концепції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«Нова </a:t>
            </a:r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українська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школа»</a:t>
            </a:r>
            <a:b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для </a:t>
            </a:r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закладів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загальної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середньої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Book Antiqua" pitchFamily="18" charset="0"/>
              </a:rPr>
              <a:t>освіти</a:t>
            </a:r>
            <a:endParaRPr lang="uk-UA" sz="24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schemeClr val="tx1"/>
                </a:solidFill>
                <a:latin typeface="Monotype Corsiva" pitchFamily="66" charset="0"/>
              </a:rPr>
              <a:t>15</a:t>
            </a:r>
            <a:endParaRPr lang="uk-UA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-13492" y="466590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ист 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МОН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України №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1/11938-23 від 11.08.2023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року </a:t>
            </a:r>
          </a:p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3"/>
              </a:rPr>
              <a:t>znayshov.com/News/Details/metodychni_rekomendatsii_mon_ukrainy_dlia_pilotnykh_zakladiv_zahalnoi_serednoi_osvity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6" name="Google Shape;2813;p62"/>
          <p:cNvGrpSpPr/>
          <p:nvPr/>
        </p:nvGrpSpPr>
        <p:grpSpPr>
          <a:xfrm rot="-1204085">
            <a:off x="936393" y="1467377"/>
            <a:ext cx="2391769" cy="2890014"/>
            <a:chOff x="4153650" y="348500"/>
            <a:chExt cx="941125" cy="1332175"/>
          </a:xfrm>
        </p:grpSpPr>
        <p:sp>
          <p:nvSpPr>
            <p:cNvPr id="187" name="Google Shape;2814;p62"/>
            <p:cNvSpPr/>
            <p:nvPr/>
          </p:nvSpPr>
          <p:spPr>
            <a:xfrm>
              <a:off x="4153650" y="433575"/>
              <a:ext cx="941125" cy="1247100"/>
            </a:xfrm>
            <a:custGeom>
              <a:avLst/>
              <a:gdLst/>
              <a:ahLst/>
              <a:cxnLst/>
              <a:rect l="l" t="t" r="r" b="b"/>
              <a:pathLst>
                <a:path w="37645" h="49884" extrusionOk="0">
                  <a:moveTo>
                    <a:pt x="380" y="0"/>
                  </a:moveTo>
                  <a:cubicBezTo>
                    <a:pt x="347" y="0"/>
                    <a:pt x="320" y="26"/>
                    <a:pt x="320" y="60"/>
                  </a:cubicBezTo>
                  <a:lnTo>
                    <a:pt x="0" y="49582"/>
                  </a:lnTo>
                  <a:cubicBezTo>
                    <a:pt x="0" y="49616"/>
                    <a:pt x="27" y="49642"/>
                    <a:pt x="59" y="49642"/>
                  </a:cubicBezTo>
                  <a:lnTo>
                    <a:pt x="37265" y="49884"/>
                  </a:lnTo>
                  <a:cubicBezTo>
                    <a:pt x="37298" y="49884"/>
                    <a:pt x="37325" y="49857"/>
                    <a:pt x="37325" y="49824"/>
                  </a:cubicBezTo>
                  <a:lnTo>
                    <a:pt x="37645" y="301"/>
                  </a:lnTo>
                  <a:cubicBezTo>
                    <a:pt x="37645" y="268"/>
                    <a:pt x="37618" y="241"/>
                    <a:pt x="37586" y="240"/>
                  </a:cubicBezTo>
                  <a:lnTo>
                    <a:pt x="3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815;p62"/>
            <p:cNvSpPr/>
            <p:nvPr/>
          </p:nvSpPr>
          <p:spPr>
            <a:xfrm>
              <a:off x="4185425" y="417575"/>
              <a:ext cx="878000" cy="1230775"/>
            </a:xfrm>
            <a:custGeom>
              <a:avLst/>
              <a:gdLst/>
              <a:ahLst/>
              <a:cxnLst/>
              <a:rect l="l" t="t" r="r" b="b"/>
              <a:pathLst>
                <a:path w="35120" h="49231" extrusionOk="0">
                  <a:moveTo>
                    <a:pt x="1741" y="0"/>
                  </a:moveTo>
                  <a:cubicBezTo>
                    <a:pt x="954" y="0"/>
                    <a:pt x="307" y="642"/>
                    <a:pt x="301" y="1431"/>
                  </a:cubicBezTo>
                  <a:lnTo>
                    <a:pt x="6" y="47577"/>
                  </a:lnTo>
                  <a:cubicBezTo>
                    <a:pt x="1" y="48368"/>
                    <a:pt x="644" y="49020"/>
                    <a:pt x="1437" y="49026"/>
                  </a:cubicBezTo>
                  <a:lnTo>
                    <a:pt x="33371" y="49230"/>
                  </a:lnTo>
                  <a:cubicBezTo>
                    <a:pt x="33373" y="49231"/>
                    <a:pt x="33376" y="49231"/>
                    <a:pt x="33379" y="49231"/>
                  </a:cubicBezTo>
                  <a:cubicBezTo>
                    <a:pt x="34167" y="49231"/>
                    <a:pt x="34814" y="48589"/>
                    <a:pt x="34820" y="47799"/>
                  </a:cubicBezTo>
                  <a:lnTo>
                    <a:pt x="35115" y="1653"/>
                  </a:lnTo>
                  <a:cubicBezTo>
                    <a:pt x="35120" y="862"/>
                    <a:pt x="34476" y="210"/>
                    <a:pt x="33684" y="205"/>
                  </a:cubicBezTo>
                  <a:lnTo>
                    <a:pt x="1750" y="0"/>
                  </a:lnTo>
                  <a:cubicBezTo>
                    <a:pt x="1747" y="0"/>
                    <a:pt x="1744" y="0"/>
                    <a:pt x="1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816;p62"/>
            <p:cNvSpPr/>
            <p:nvPr/>
          </p:nvSpPr>
          <p:spPr>
            <a:xfrm>
              <a:off x="4274350" y="592800"/>
              <a:ext cx="705550" cy="36750"/>
            </a:xfrm>
            <a:custGeom>
              <a:avLst/>
              <a:gdLst/>
              <a:ahLst/>
              <a:cxnLst/>
              <a:rect l="l" t="t" r="r" b="b"/>
              <a:pathLst>
                <a:path w="28222" h="1470" extrusionOk="0">
                  <a:moveTo>
                    <a:pt x="651" y="1"/>
                  </a:moveTo>
                  <a:cubicBezTo>
                    <a:pt x="296" y="1"/>
                    <a:pt x="5" y="287"/>
                    <a:pt x="2" y="645"/>
                  </a:cubicBezTo>
                  <a:cubicBezTo>
                    <a:pt x="0" y="1002"/>
                    <a:pt x="289" y="1293"/>
                    <a:pt x="646" y="1297"/>
                  </a:cubicBezTo>
                  <a:lnTo>
                    <a:pt x="27568" y="1469"/>
                  </a:lnTo>
                  <a:cubicBezTo>
                    <a:pt x="27569" y="1469"/>
                    <a:pt x="27570" y="1469"/>
                    <a:pt x="27570" y="1469"/>
                  </a:cubicBezTo>
                  <a:cubicBezTo>
                    <a:pt x="27927" y="1469"/>
                    <a:pt x="28217" y="1182"/>
                    <a:pt x="28220" y="826"/>
                  </a:cubicBezTo>
                  <a:cubicBezTo>
                    <a:pt x="28221" y="468"/>
                    <a:pt x="27933" y="176"/>
                    <a:pt x="27577" y="173"/>
                  </a:cubicBezTo>
                  <a:lnTo>
                    <a:pt x="654" y="1"/>
                  </a:lnTo>
                  <a:cubicBezTo>
                    <a:pt x="653" y="1"/>
                    <a:pt x="652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817;p62"/>
            <p:cNvSpPr/>
            <p:nvPr/>
          </p:nvSpPr>
          <p:spPr>
            <a:xfrm>
              <a:off x="4272875" y="822600"/>
              <a:ext cx="705550" cy="36750"/>
            </a:xfrm>
            <a:custGeom>
              <a:avLst/>
              <a:gdLst/>
              <a:ahLst/>
              <a:cxnLst/>
              <a:rect l="l" t="t" r="r" b="b"/>
              <a:pathLst>
                <a:path w="28222" h="1470" extrusionOk="0">
                  <a:moveTo>
                    <a:pt x="651" y="1"/>
                  </a:moveTo>
                  <a:cubicBezTo>
                    <a:pt x="296" y="1"/>
                    <a:pt x="5" y="288"/>
                    <a:pt x="2" y="645"/>
                  </a:cubicBezTo>
                  <a:cubicBezTo>
                    <a:pt x="1" y="1002"/>
                    <a:pt x="289" y="1294"/>
                    <a:pt x="645" y="1297"/>
                  </a:cubicBezTo>
                  <a:lnTo>
                    <a:pt x="27568" y="1469"/>
                  </a:lnTo>
                  <a:cubicBezTo>
                    <a:pt x="27569" y="1469"/>
                    <a:pt x="27570" y="1469"/>
                    <a:pt x="27571" y="1469"/>
                  </a:cubicBezTo>
                  <a:cubicBezTo>
                    <a:pt x="27926" y="1469"/>
                    <a:pt x="28217" y="1181"/>
                    <a:pt x="28220" y="826"/>
                  </a:cubicBezTo>
                  <a:cubicBezTo>
                    <a:pt x="28222" y="468"/>
                    <a:pt x="27933" y="177"/>
                    <a:pt x="27577" y="174"/>
                  </a:cubicBezTo>
                  <a:lnTo>
                    <a:pt x="654" y="1"/>
                  </a:lnTo>
                  <a:cubicBezTo>
                    <a:pt x="653" y="1"/>
                    <a:pt x="652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818;p62"/>
            <p:cNvSpPr/>
            <p:nvPr/>
          </p:nvSpPr>
          <p:spPr>
            <a:xfrm>
              <a:off x="4350200" y="708200"/>
              <a:ext cx="552375" cy="35750"/>
            </a:xfrm>
            <a:custGeom>
              <a:avLst/>
              <a:gdLst/>
              <a:ahLst/>
              <a:cxnLst/>
              <a:rect l="l" t="t" r="r" b="b"/>
              <a:pathLst>
                <a:path w="22095" h="1430" extrusionOk="0">
                  <a:moveTo>
                    <a:pt x="652" y="1"/>
                  </a:moveTo>
                  <a:cubicBezTo>
                    <a:pt x="296" y="1"/>
                    <a:pt x="5" y="287"/>
                    <a:pt x="2" y="644"/>
                  </a:cubicBezTo>
                  <a:cubicBezTo>
                    <a:pt x="1" y="1002"/>
                    <a:pt x="289" y="1293"/>
                    <a:pt x="645" y="1296"/>
                  </a:cubicBezTo>
                  <a:lnTo>
                    <a:pt x="21441" y="1430"/>
                  </a:lnTo>
                  <a:cubicBezTo>
                    <a:pt x="21442" y="1430"/>
                    <a:pt x="21443" y="1430"/>
                    <a:pt x="21443" y="1430"/>
                  </a:cubicBezTo>
                  <a:cubicBezTo>
                    <a:pt x="21800" y="1430"/>
                    <a:pt x="22089" y="1142"/>
                    <a:pt x="22093" y="786"/>
                  </a:cubicBezTo>
                  <a:cubicBezTo>
                    <a:pt x="22094" y="428"/>
                    <a:pt x="21807" y="138"/>
                    <a:pt x="21449" y="134"/>
                  </a:cubicBezTo>
                  <a:lnTo>
                    <a:pt x="654" y="1"/>
                  </a:lnTo>
                  <a:cubicBezTo>
                    <a:pt x="653" y="1"/>
                    <a:pt x="652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819;p62"/>
            <p:cNvSpPr/>
            <p:nvPr/>
          </p:nvSpPr>
          <p:spPr>
            <a:xfrm>
              <a:off x="4271400" y="1052425"/>
              <a:ext cx="705550" cy="36700"/>
            </a:xfrm>
            <a:custGeom>
              <a:avLst/>
              <a:gdLst/>
              <a:ahLst/>
              <a:cxnLst/>
              <a:rect l="l" t="t" r="r" b="b"/>
              <a:pathLst>
                <a:path w="28222" h="1468" extrusionOk="0">
                  <a:moveTo>
                    <a:pt x="652" y="1"/>
                  </a:moveTo>
                  <a:cubicBezTo>
                    <a:pt x="296" y="1"/>
                    <a:pt x="5" y="287"/>
                    <a:pt x="2" y="644"/>
                  </a:cubicBezTo>
                  <a:cubicBezTo>
                    <a:pt x="1" y="1001"/>
                    <a:pt x="289" y="1293"/>
                    <a:pt x="645" y="1296"/>
                  </a:cubicBezTo>
                  <a:lnTo>
                    <a:pt x="27568" y="1468"/>
                  </a:lnTo>
                  <a:cubicBezTo>
                    <a:pt x="27569" y="1468"/>
                    <a:pt x="27570" y="1468"/>
                    <a:pt x="27571" y="1468"/>
                  </a:cubicBezTo>
                  <a:cubicBezTo>
                    <a:pt x="27927" y="1468"/>
                    <a:pt x="28217" y="1181"/>
                    <a:pt x="28220" y="824"/>
                  </a:cubicBezTo>
                  <a:cubicBezTo>
                    <a:pt x="28222" y="468"/>
                    <a:pt x="27933" y="176"/>
                    <a:pt x="27577" y="172"/>
                  </a:cubicBezTo>
                  <a:lnTo>
                    <a:pt x="654" y="1"/>
                  </a:lnTo>
                  <a:cubicBezTo>
                    <a:pt x="653" y="1"/>
                    <a:pt x="652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820;p62"/>
            <p:cNvSpPr/>
            <p:nvPr/>
          </p:nvSpPr>
          <p:spPr>
            <a:xfrm>
              <a:off x="4348725" y="938000"/>
              <a:ext cx="552375" cy="35750"/>
            </a:xfrm>
            <a:custGeom>
              <a:avLst/>
              <a:gdLst/>
              <a:ahLst/>
              <a:cxnLst/>
              <a:rect l="l" t="t" r="r" b="b"/>
              <a:pathLst>
                <a:path w="22095" h="1430" extrusionOk="0">
                  <a:moveTo>
                    <a:pt x="652" y="0"/>
                  </a:moveTo>
                  <a:cubicBezTo>
                    <a:pt x="296" y="0"/>
                    <a:pt x="6" y="287"/>
                    <a:pt x="2" y="644"/>
                  </a:cubicBezTo>
                  <a:cubicBezTo>
                    <a:pt x="1" y="1002"/>
                    <a:pt x="289" y="1292"/>
                    <a:pt x="646" y="1296"/>
                  </a:cubicBezTo>
                  <a:lnTo>
                    <a:pt x="21441" y="1429"/>
                  </a:lnTo>
                  <a:cubicBezTo>
                    <a:pt x="21442" y="1429"/>
                    <a:pt x="21443" y="1429"/>
                    <a:pt x="21443" y="1429"/>
                  </a:cubicBezTo>
                  <a:cubicBezTo>
                    <a:pt x="21800" y="1429"/>
                    <a:pt x="22090" y="1143"/>
                    <a:pt x="22093" y="786"/>
                  </a:cubicBezTo>
                  <a:cubicBezTo>
                    <a:pt x="22094" y="428"/>
                    <a:pt x="21806" y="137"/>
                    <a:pt x="21450" y="134"/>
                  </a:cubicBezTo>
                  <a:lnTo>
                    <a:pt x="654" y="0"/>
                  </a:lnTo>
                  <a:cubicBezTo>
                    <a:pt x="653" y="0"/>
                    <a:pt x="652" y="0"/>
                    <a:pt x="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821;p62"/>
            <p:cNvSpPr/>
            <p:nvPr/>
          </p:nvSpPr>
          <p:spPr>
            <a:xfrm>
              <a:off x="4269925" y="1282225"/>
              <a:ext cx="705550" cy="36725"/>
            </a:xfrm>
            <a:custGeom>
              <a:avLst/>
              <a:gdLst/>
              <a:ahLst/>
              <a:cxnLst/>
              <a:rect l="l" t="t" r="r" b="b"/>
              <a:pathLst>
                <a:path w="28222" h="1469" extrusionOk="0">
                  <a:moveTo>
                    <a:pt x="652" y="0"/>
                  </a:moveTo>
                  <a:cubicBezTo>
                    <a:pt x="296" y="0"/>
                    <a:pt x="6" y="287"/>
                    <a:pt x="2" y="644"/>
                  </a:cubicBezTo>
                  <a:cubicBezTo>
                    <a:pt x="1" y="1002"/>
                    <a:pt x="289" y="1292"/>
                    <a:pt x="646" y="1296"/>
                  </a:cubicBezTo>
                  <a:lnTo>
                    <a:pt x="27569" y="1469"/>
                  </a:lnTo>
                  <a:cubicBezTo>
                    <a:pt x="27569" y="1469"/>
                    <a:pt x="27570" y="1469"/>
                    <a:pt x="27571" y="1469"/>
                  </a:cubicBezTo>
                  <a:cubicBezTo>
                    <a:pt x="27928" y="1469"/>
                    <a:pt x="28217" y="1181"/>
                    <a:pt x="28221" y="825"/>
                  </a:cubicBezTo>
                  <a:cubicBezTo>
                    <a:pt x="28222" y="467"/>
                    <a:pt x="27934" y="176"/>
                    <a:pt x="27577" y="173"/>
                  </a:cubicBezTo>
                  <a:lnTo>
                    <a:pt x="654" y="0"/>
                  </a:lnTo>
                  <a:cubicBezTo>
                    <a:pt x="653" y="0"/>
                    <a:pt x="653" y="0"/>
                    <a:pt x="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822;p62"/>
            <p:cNvSpPr/>
            <p:nvPr/>
          </p:nvSpPr>
          <p:spPr>
            <a:xfrm>
              <a:off x="4347250" y="1167825"/>
              <a:ext cx="552375" cy="35750"/>
            </a:xfrm>
            <a:custGeom>
              <a:avLst/>
              <a:gdLst/>
              <a:ahLst/>
              <a:cxnLst/>
              <a:rect l="l" t="t" r="r" b="b"/>
              <a:pathLst>
                <a:path w="22095" h="1430" extrusionOk="0">
                  <a:moveTo>
                    <a:pt x="650" y="0"/>
                  </a:moveTo>
                  <a:cubicBezTo>
                    <a:pt x="295" y="0"/>
                    <a:pt x="6" y="287"/>
                    <a:pt x="2" y="644"/>
                  </a:cubicBezTo>
                  <a:cubicBezTo>
                    <a:pt x="1" y="1000"/>
                    <a:pt x="289" y="1292"/>
                    <a:pt x="647" y="1296"/>
                  </a:cubicBezTo>
                  <a:lnTo>
                    <a:pt x="21441" y="1429"/>
                  </a:lnTo>
                  <a:cubicBezTo>
                    <a:pt x="21442" y="1429"/>
                    <a:pt x="21443" y="1429"/>
                    <a:pt x="21444" y="1429"/>
                  </a:cubicBezTo>
                  <a:cubicBezTo>
                    <a:pt x="21799" y="1429"/>
                    <a:pt x="22090" y="1141"/>
                    <a:pt x="22093" y="785"/>
                  </a:cubicBezTo>
                  <a:cubicBezTo>
                    <a:pt x="22095" y="428"/>
                    <a:pt x="21806" y="137"/>
                    <a:pt x="21450" y="133"/>
                  </a:cubicBezTo>
                  <a:lnTo>
                    <a:pt x="654" y="0"/>
                  </a:lnTo>
                  <a:cubicBezTo>
                    <a:pt x="653" y="0"/>
                    <a:pt x="651" y="0"/>
                    <a:pt x="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823;p62"/>
            <p:cNvSpPr/>
            <p:nvPr/>
          </p:nvSpPr>
          <p:spPr>
            <a:xfrm>
              <a:off x="4345800" y="1397600"/>
              <a:ext cx="552350" cy="35750"/>
            </a:xfrm>
            <a:custGeom>
              <a:avLst/>
              <a:gdLst/>
              <a:ahLst/>
              <a:cxnLst/>
              <a:rect l="l" t="t" r="r" b="b"/>
              <a:pathLst>
                <a:path w="22094" h="1430" extrusionOk="0">
                  <a:moveTo>
                    <a:pt x="651" y="1"/>
                  </a:moveTo>
                  <a:cubicBezTo>
                    <a:pt x="295" y="1"/>
                    <a:pt x="5" y="287"/>
                    <a:pt x="1" y="644"/>
                  </a:cubicBezTo>
                  <a:cubicBezTo>
                    <a:pt x="0" y="1002"/>
                    <a:pt x="288" y="1293"/>
                    <a:pt x="645" y="1296"/>
                  </a:cubicBezTo>
                  <a:lnTo>
                    <a:pt x="21441" y="1430"/>
                  </a:lnTo>
                  <a:cubicBezTo>
                    <a:pt x="21441" y="1430"/>
                    <a:pt x="21442" y="1430"/>
                    <a:pt x="21443" y="1430"/>
                  </a:cubicBezTo>
                  <a:cubicBezTo>
                    <a:pt x="21800" y="1430"/>
                    <a:pt x="22089" y="1143"/>
                    <a:pt x="22093" y="786"/>
                  </a:cubicBezTo>
                  <a:cubicBezTo>
                    <a:pt x="22094" y="428"/>
                    <a:pt x="21806" y="138"/>
                    <a:pt x="21449" y="134"/>
                  </a:cubicBezTo>
                  <a:lnTo>
                    <a:pt x="653" y="1"/>
                  </a:lnTo>
                  <a:cubicBezTo>
                    <a:pt x="653" y="1"/>
                    <a:pt x="652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824;p62"/>
            <p:cNvSpPr/>
            <p:nvPr/>
          </p:nvSpPr>
          <p:spPr>
            <a:xfrm>
              <a:off x="4410150" y="1512950"/>
              <a:ext cx="422175" cy="34900"/>
            </a:xfrm>
            <a:custGeom>
              <a:avLst/>
              <a:gdLst/>
              <a:ahLst/>
              <a:cxnLst/>
              <a:rect l="l" t="t" r="r" b="b"/>
              <a:pathLst>
                <a:path w="16887" h="1396" extrusionOk="0">
                  <a:moveTo>
                    <a:pt x="653" y="0"/>
                  </a:moveTo>
                  <a:cubicBezTo>
                    <a:pt x="296" y="0"/>
                    <a:pt x="5" y="287"/>
                    <a:pt x="2" y="644"/>
                  </a:cubicBezTo>
                  <a:cubicBezTo>
                    <a:pt x="0" y="1000"/>
                    <a:pt x="289" y="1292"/>
                    <a:pt x="646" y="1296"/>
                  </a:cubicBezTo>
                  <a:lnTo>
                    <a:pt x="16233" y="1395"/>
                  </a:lnTo>
                  <a:cubicBezTo>
                    <a:pt x="16234" y="1395"/>
                    <a:pt x="16235" y="1395"/>
                    <a:pt x="16236" y="1395"/>
                  </a:cubicBezTo>
                  <a:cubicBezTo>
                    <a:pt x="16591" y="1395"/>
                    <a:pt x="16882" y="1108"/>
                    <a:pt x="16885" y="752"/>
                  </a:cubicBezTo>
                  <a:cubicBezTo>
                    <a:pt x="16887" y="394"/>
                    <a:pt x="16598" y="102"/>
                    <a:pt x="16242" y="100"/>
                  </a:cubicBezTo>
                  <a:lnTo>
                    <a:pt x="655" y="0"/>
                  </a:lnTo>
                  <a:cubicBezTo>
                    <a:pt x="654" y="0"/>
                    <a:pt x="653" y="0"/>
                    <a:pt x="6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825;p62"/>
            <p:cNvSpPr/>
            <p:nvPr/>
          </p:nvSpPr>
          <p:spPr>
            <a:xfrm>
              <a:off x="4223850" y="348500"/>
              <a:ext cx="139525" cy="139000"/>
            </a:xfrm>
            <a:custGeom>
              <a:avLst/>
              <a:gdLst/>
              <a:ahLst/>
              <a:cxnLst/>
              <a:rect l="l" t="t" r="r" b="b"/>
              <a:pathLst>
                <a:path w="5581" h="5560" extrusionOk="0">
                  <a:moveTo>
                    <a:pt x="2788" y="0"/>
                  </a:moveTo>
                  <a:cubicBezTo>
                    <a:pt x="1265" y="0"/>
                    <a:pt x="21" y="1236"/>
                    <a:pt x="12" y="2762"/>
                  </a:cubicBezTo>
                  <a:cubicBezTo>
                    <a:pt x="1" y="4294"/>
                    <a:pt x="1240" y="5549"/>
                    <a:pt x="2773" y="5560"/>
                  </a:cubicBezTo>
                  <a:lnTo>
                    <a:pt x="2774" y="5090"/>
                  </a:lnTo>
                  <a:cubicBezTo>
                    <a:pt x="1502" y="5082"/>
                    <a:pt x="471" y="4039"/>
                    <a:pt x="480" y="2765"/>
                  </a:cubicBezTo>
                  <a:cubicBezTo>
                    <a:pt x="487" y="1497"/>
                    <a:pt x="1521" y="470"/>
                    <a:pt x="2789" y="470"/>
                  </a:cubicBezTo>
                  <a:cubicBezTo>
                    <a:pt x="2794" y="470"/>
                    <a:pt x="2799" y="470"/>
                    <a:pt x="2804" y="470"/>
                  </a:cubicBezTo>
                  <a:cubicBezTo>
                    <a:pt x="4080" y="478"/>
                    <a:pt x="5109" y="1520"/>
                    <a:pt x="5101" y="2794"/>
                  </a:cubicBezTo>
                  <a:lnTo>
                    <a:pt x="5570" y="2798"/>
                  </a:lnTo>
                  <a:cubicBezTo>
                    <a:pt x="5581" y="1265"/>
                    <a:pt x="4341" y="11"/>
                    <a:pt x="2808" y="0"/>
                  </a:cubicBezTo>
                  <a:cubicBezTo>
                    <a:pt x="2801" y="0"/>
                    <a:pt x="2795" y="0"/>
                    <a:pt x="2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826;p62"/>
            <p:cNvSpPr/>
            <p:nvPr/>
          </p:nvSpPr>
          <p:spPr>
            <a:xfrm>
              <a:off x="4296750" y="348975"/>
              <a:ext cx="139475" cy="139000"/>
            </a:xfrm>
            <a:custGeom>
              <a:avLst/>
              <a:gdLst/>
              <a:ahLst/>
              <a:cxnLst/>
              <a:rect l="l" t="t" r="r" b="b"/>
              <a:pathLst>
                <a:path w="5579" h="5560" extrusionOk="0">
                  <a:moveTo>
                    <a:pt x="2788" y="0"/>
                  </a:moveTo>
                  <a:cubicBezTo>
                    <a:pt x="1263" y="0"/>
                    <a:pt x="19" y="1237"/>
                    <a:pt x="10" y="2762"/>
                  </a:cubicBezTo>
                  <a:cubicBezTo>
                    <a:pt x="0" y="4294"/>
                    <a:pt x="1238" y="5549"/>
                    <a:pt x="2771" y="5560"/>
                  </a:cubicBezTo>
                  <a:lnTo>
                    <a:pt x="2774" y="5090"/>
                  </a:lnTo>
                  <a:cubicBezTo>
                    <a:pt x="1500" y="5082"/>
                    <a:pt x="470" y="4041"/>
                    <a:pt x="478" y="2766"/>
                  </a:cubicBezTo>
                  <a:cubicBezTo>
                    <a:pt x="486" y="1496"/>
                    <a:pt x="1520" y="470"/>
                    <a:pt x="2787" y="470"/>
                  </a:cubicBezTo>
                  <a:cubicBezTo>
                    <a:pt x="2792" y="470"/>
                    <a:pt x="2797" y="470"/>
                    <a:pt x="2803" y="470"/>
                  </a:cubicBezTo>
                  <a:cubicBezTo>
                    <a:pt x="4078" y="478"/>
                    <a:pt x="5108" y="1520"/>
                    <a:pt x="5100" y="2796"/>
                  </a:cubicBezTo>
                  <a:lnTo>
                    <a:pt x="5569" y="2798"/>
                  </a:lnTo>
                  <a:cubicBezTo>
                    <a:pt x="5579" y="1265"/>
                    <a:pt x="4340" y="11"/>
                    <a:pt x="2807" y="0"/>
                  </a:cubicBezTo>
                  <a:cubicBezTo>
                    <a:pt x="2801" y="0"/>
                    <a:pt x="2794" y="0"/>
                    <a:pt x="2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827;p62"/>
            <p:cNvSpPr/>
            <p:nvPr/>
          </p:nvSpPr>
          <p:spPr>
            <a:xfrm>
              <a:off x="4369575" y="349425"/>
              <a:ext cx="139475" cy="139000"/>
            </a:xfrm>
            <a:custGeom>
              <a:avLst/>
              <a:gdLst/>
              <a:ahLst/>
              <a:cxnLst/>
              <a:rect l="l" t="t" r="r" b="b"/>
              <a:pathLst>
                <a:path w="5579" h="5560" extrusionOk="0">
                  <a:moveTo>
                    <a:pt x="2790" y="0"/>
                  </a:moveTo>
                  <a:cubicBezTo>
                    <a:pt x="1266" y="0"/>
                    <a:pt x="20" y="1236"/>
                    <a:pt x="10" y="2762"/>
                  </a:cubicBezTo>
                  <a:cubicBezTo>
                    <a:pt x="0" y="4295"/>
                    <a:pt x="1239" y="5550"/>
                    <a:pt x="2771" y="5560"/>
                  </a:cubicBezTo>
                  <a:lnTo>
                    <a:pt x="2775" y="5092"/>
                  </a:lnTo>
                  <a:cubicBezTo>
                    <a:pt x="1501" y="5083"/>
                    <a:pt x="471" y="4040"/>
                    <a:pt x="479" y="2766"/>
                  </a:cubicBezTo>
                  <a:cubicBezTo>
                    <a:pt x="488" y="1496"/>
                    <a:pt x="1523" y="470"/>
                    <a:pt x="2791" y="470"/>
                  </a:cubicBezTo>
                  <a:cubicBezTo>
                    <a:pt x="2795" y="470"/>
                    <a:pt x="2799" y="470"/>
                    <a:pt x="2804" y="470"/>
                  </a:cubicBezTo>
                  <a:cubicBezTo>
                    <a:pt x="4078" y="478"/>
                    <a:pt x="5108" y="1522"/>
                    <a:pt x="5100" y="2796"/>
                  </a:cubicBezTo>
                  <a:lnTo>
                    <a:pt x="5569" y="2798"/>
                  </a:lnTo>
                  <a:cubicBezTo>
                    <a:pt x="5579" y="1266"/>
                    <a:pt x="4341" y="11"/>
                    <a:pt x="2807" y="0"/>
                  </a:cubicBezTo>
                  <a:cubicBezTo>
                    <a:pt x="2802" y="0"/>
                    <a:pt x="2796" y="0"/>
                    <a:pt x="2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828;p62"/>
            <p:cNvSpPr/>
            <p:nvPr/>
          </p:nvSpPr>
          <p:spPr>
            <a:xfrm>
              <a:off x="4442425" y="349900"/>
              <a:ext cx="139475" cy="139025"/>
            </a:xfrm>
            <a:custGeom>
              <a:avLst/>
              <a:gdLst/>
              <a:ahLst/>
              <a:cxnLst/>
              <a:rect l="l" t="t" r="r" b="b"/>
              <a:pathLst>
                <a:path w="5579" h="5561" extrusionOk="0">
                  <a:moveTo>
                    <a:pt x="2788" y="0"/>
                  </a:moveTo>
                  <a:cubicBezTo>
                    <a:pt x="1263" y="0"/>
                    <a:pt x="19" y="1237"/>
                    <a:pt x="10" y="2762"/>
                  </a:cubicBezTo>
                  <a:cubicBezTo>
                    <a:pt x="0" y="4294"/>
                    <a:pt x="1238" y="5550"/>
                    <a:pt x="2772" y="5560"/>
                  </a:cubicBezTo>
                  <a:lnTo>
                    <a:pt x="2774" y="5091"/>
                  </a:lnTo>
                  <a:cubicBezTo>
                    <a:pt x="1500" y="5082"/>
                    <a:pt x="470" y="4040"/>
                    <a:pt x="478" y="2766"/>
                  </a:cubicBezTo>
                  <a:cubicBezTo>
                    <a:pt x="487" y="1497"/>
                    <a:pt x="1520" y="470"/>
                    <a:pt x="2787" y="470"/>
                  </a:cubicBezTo>
                  <a:cubicBezTo>
                    <a:pt x="2792" y="470"/>
                    <a:pt x="2798" y="470"/>
                    <a:pt x="2803" y="470"/>
                  </a:cubicBezTo>
                  <a:cubicBezTo>
                    <a:pt x="4078" y="478"/>
                    <a:pt x="5108" y="1521"/>
                    <a:pt x="5100" y="2796"/>
                  </a:cubicBezTo>
                  <a:lnTo>
                    <a:pt x="5569" y="2798"/>
                  </a:lnTo>
                  <a:cubicBezTo>
                    <a:pt x="5579" y="1265"/>
                    <a:pt x="4340" y="11"/>
                    <a:pt x="2808" y="1"/>
                  </a:cubicBezTo>
                  <a:cubicBezTo>
                    <a:pt x="2801" y="1"/>
                    <a:pt x="2794" y="0"/>
                    <a:pt x="2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829;p62"/>
            <p:cNvSpPr/>
            <p:nvPr/>
          </p:nvSpPr>
          <p:spPr>
            <a:xfrm>
              <a:off x="4515250" y="350350"/>
              <a:ext cx="139525" cy="139025"/>
            </a:xfrm>
            <a:custGeom>
              <a:avLst/>
              <a:gdLst/>
              <a:ahLst/>
              <a:cxnLst/>
              <a:rect l="l" t="t" r="r" b="b"/>
              <a:pathLst>
                <a:path w="5581" h="5561" extrusionOk="0">
                  <a:moveTo>
                    <a:pt x="2791" y="1"/>
                  </a:moveTo>
                  <a:cubicBezTo>
                    <a:pt x="1266" y="1"/>
                    <a:pt x="21" y="1236"/>
                    <a:pt x="11" y="2762"/>
                  </a:cubicBezTo>
                  <a:cubicBezTo>
                    <a:pt x="0" y="4296"/>
                    <a:pt x="1239" y="5550"/>
                    <a:pt x="2773" y="5560"/>
                  </a:cubicBezTo>
                  <a:lnTo>
                    <a:pt x="2775" y="5092"/>
                  </a:lnTo>
                  <a:cubicBezTo>
                    <a:pt x="1501" y="5083"/>
                    <a:pt x="471" y="4041"/>
                    <a:pt x="479" y="2766"/>
                  </a:cubicBezTo>
                  <a:cubicBezTo>
                    <a:pt x="488" y="1495"/>
                    <a:pt x="1523" y="470"/>
                    <a:pt x="2791" y="470"/>
                  </a:cubicBezTo>
                  <a:cubicBezTo>
                    <a:pt x="2795" y="470"/>
                    <a:pt x="2800" y="470"/>
                    <a:pt x="2804" y="470"/>
                  </a:cubicBezTo>
                  <a:cubicBezTo>
                    <a:pt x="4079" y="478"/>
                    <a:pt x="5109" y="1522"/>
                    <a:pt x="5101" y="2796"/>
                  </a:cubicBezTo>
                  <a:lnTo>
                    <a:pt x="5571" y="2798"/>
                  </a:lnTo>
                  <a:cubicBezTo>
                    <a:pt x="5580" y="1266"/>
                    <a:pt x="4341" y="11"/>
                    <a:pt x="2809" y="1"/>
                  </a:cubicBezTo>
                  <a:cubicBezTo>
                    <a:pt x="2803" y="1"/>
                    <a:pt x="2797" y="1"/>
                    <a:pt x="2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830;p62"/>
            <p:cNvSpPr/>
            <p:nvPr/>
          </p:nvSpPr>
          <p:spPr>
            <a:xfrm>
              <a:off x="4588100" y="350825"/>
              <a:ext cx="139500" cy="139025"/>
            </a:xfrm>
            <a:custGeom>
              <a:avLst/>
              <a:gdLst/>
              <a:ahLst/>
              <a:cxnLst/>
              <a:rect l="l" t="t" r="r" b="b"/>
              <a:pathLst>
                <a:path w="5580" h="5561" extrusionOk="0">
                  <a:moveTo>
                    <a:pt x="2788" y="1"/>
                  </a:moveTo>
                  <a:cubicBezTo>
                    <a:pt x="1265" y="1"/>
                    <a:pt x="21" y="1237"/>
                    <a:pt x="10" y="2762"/>
                  </a:cubicBezTo>
                  <a:cubicBezTo>
                    <a:pt x="0" y="4295"/>
                    <a:pt x="1240" y="5551"/>
                    <a:pt x="2772" y="5560"/>
                  </a:cubicBezTo>
                  <a:lnTo>
                    <a:pt x="2775" y="5092"/>
                  </a:lnTo>
                  <a:cubicBezTo>
                    <a:pt x="1501" y="5084"/>
                    <a:pt x="471" y="4041"/>
                    <a:pt x="480" y="2767"/>
                  </a:cubicBezTo>
                  <a:cubicBezTo>
                    <a:pt x="488" y="1497"/>
                    <a:pt x="1522" y="470"/>
                    <a:pt x="2789" y="470"/>
                  </a:cubicBezTo>
                  <a:cubicBezTo>
                    <a:pt x="2794" y="470"/>
                    <a:pt x="2799" y="470"/>
                    <a:pt x="2804" y="470"/>
                  </a:cubicBezTo>
                  <a:cubicBezTo>
                    <a:pt x="4078" y="479"/>
                    <a:pt x="5108" y="1521"/>
                    <a:pt x="5100" y="2796"/>
                  </a:cubicBezTo>
                  <a:lnTo>
                    <a:pt x="5570" y="2799"/>
                  </a:lnTo>
                  <a:cubicBezTo>
                    <a:pt x="5579" y="1265"/>
                    <a:pt x="4341" y="12"/>
                    <a:pt x="2808" y="1"/>
                  </a:cubicBezTo>
                  <a:cubicBezTo>
                    <a:pt x="2801" y="1"/>
                    <a:pt x="2795" y="1"/>
                    <a:pt x="2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831;p62"/>
            <p:cNvSpPr/>
            <p:nvPr/>
          </p:nvSpPr>
          <p:spPr>
            <a:xfrm>
              <a:off x="4660950" y="351300"/>
              <a:ext cx="139500" cy="139000"/>
            </a:xfrm>
            <a:custGeom>
              <a:avLst/>
              <a:gdLst/>
              <a:ahLst/>
              <a:cxnLst/>
              <a:rect l="l" t="t" r="r" b="b"/>
              <a:pathLst>
                <a:path w="5580" h="5560" extrusionOk="0">
                  <a:moveTo>
                    <a:pt x="2788" y="1"/>
                  </a:moveTo>
                  <a:cubicBezTo>
                    <a:pt x="1264" y="1"/>
                    <a:pt x="20" y="1236"/>
                    <a:pt x="10" y="2763"/>
                  </a:cubicBezTo>
                  <a:cubicBezTo>
                    <a:pt x="1" y="4295"/>
                    <a:pt x="1240" y="5550"/>
                    <a:pt x="2772" y="5559"/>
                  </a:cubicBezTo>
                  <a:lnTo>
                    <a:pt x="2774" y="5091"/>
                  </a:lnTo>
                  <a:cubicBezTo>
                    <a:pt x="1500" y="5084"/>
                    <a:pt x="470" y="4042"/>
                    <a:pt x="479" y="2766"/>
                  </a:cubicBezTo>
                  <a:cubicBezTo>
                    <a:pt x="487" y="1496"/>
                    <a:pt x="1521" y="470"/>
                    <a:pt x="2789" y="470"/>
                  </a:cubicBezTo>
                  <a:cubicBezTo>
                    <a:pt x="2794" y="470"/>
                    <a:pt x="2799" y="470"/>
                    <a:pt x="2804" y="470"/>
                  </a:cubicBezTo>
                  <a:cubicBezTo>
                    <a:pt x="4078" y="479"/>
                    <a:pt x="5109" y="1521"/>
                    <a:pt x="5100" y="2795"/>
                  </a:cubicBezTo>
                  <a:lnTo>
                    <a:pt x="5570" y="2799"/>
                  </a:lnTo>
                  <a:cubicBezTo>
                    <a:pt x="5579" y="1265"/>
                    <a:pt x="4340" y="11"/>
                    <a:pt x="2808" y="1"/>
                  </a:cubicBezTo>
                  <a:cubicBezTo>
                    <a:pt x="2801" y="1"/>
                    <a:pt x="2795" y="1"/>
                    <a:pt x="2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832;p62"/>
            <p:cNvSpPr/>
            <p:nvPr/>
          </p:nvSpPr>
          <p:spPr>
            <a:xfrm>
              <a:off x="4733800" y="351750"/>
              <a:ext cx="139500" cy="139025"/>
            </a:xfrm>
            <a:custGeom>
              <a:avLst/>
              <a:gdLst/>
              <a:ahLst/>
              <a:cxnLst/>
              <a:rect l="l" t="t" r="r" b="b"/>
              <a:pathLst>
                <a:path w="5580" h="5561" extrusionOk="0">
                  <a:moveTo>
                    <a:pt x="2789" y="1"/>
                  </a:moveTo>
                  <a:cubicBezTo>
                    <a:pt x="1265" y="1"/>
                    <a:pt x="20" y="1236"/>
                    <a:pt x="10" y="2763"/>
                  </a:cubicBezTo>
                  <a:cubicBezTo>
                    <a:pt x="1" y="4296"/>
                    <a:pt x="1239" y="5551"/>
                    <a:pt x="2772" y="5560"/>
                  </a:cubicBezTo>
                  <a:lnTo>
                    <a:pt x="2775" y="5092"/>
                  </a:lnTo>
                  <a:cubicBezTo>
                    <a:pt x="1501" y="5084"/>
                    <a:pt x="470" y="4043"/>
                    <a:pt x="479" y="2768"/>
                  </a:cubicBezTo>
                  <a:cubicBezTo>
                    <a:pt x="487" y="1497"/>
                    <a:pt x="1523" y="470"/>
                    <a:pt x="2791" y="470"/>
                  </a:cubicBezTo>
                  <a:cubicBezTo>
                    <a:pt x="2796" y="470"/>
                    <a:pt x="2800" y="470"/>
                    <a:pt x="2805" y="471"/>
                  </a:cubicBezTo>
                  <a:cubicBezTo>
                    <a:pt x="4079" y="479"/>
                    <a:pt x="5108" y="1522"/>
                    <a:pt x="5100" y="2796"/>
                  </a:cubicBezTo>
                  <a:lnTo>
                    <a:pt x="5569" y="2799"/>
                  </a:lnTo>
                  <a:cubicBezTo>
                    <a:pt x="5580" y="1267"/>
                    <a:pt x="4340" y="12"/>
                    <a:pt x="2807" y="1"/>
                  </a:cubicBezTo>
                  <a:cubicBezTo>
                    <a:pt x="2801" y="1"/>
                    <a:pt x="2795" y="1"/>
                    <a:pt x="2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833;p62"/>
            <p:cNvSpPr/>
            <p:nvPr/>
          </p:nvSpPr>
          <p:spPr>
            <a:xfrm>
              <a:off x="4806625" y="352250"/>
              <a:ext cx="139525" cy="139000"/>
            </a:xfrm>
            <a:custGeom>
              <a:avLst/>
              <a:gdLst/>
              <a:ahLst/>
              <a:cxnLst/>
              <a:rect l="l" t="t" r="r" b="b"/>
              <a:pathLst>
                <a:path w="5581" h="5560" extrusionOk="0">
                  <a:moveTo>
                    <a:pt x="2788" y="0"/>
                  </a:moveTo>
                  <a:cubicBezTo>
                    <a:pt x="1265" y="0"/>
                    <a:pt x="21" y="1235"/>
                    <a:pt x="12" y="2762"/>
                  </a:cubicBezTo>
                  <a:cubicBezTo>
                    <a:pt x="1" y="4294"/>
                    <a:pt x="1240" y="5549"/>
                    <a:pt x="2773" y="5560"/>
                  </a:cubicBezTo>
                  <a:lnTo>
                    <a:pt x="2776" y="5091"/>
                  </a:lnTo>
                  <a:cubicBezTo>
                    <a:pt x="1502" y="5083"/>
                    <a:pt x="473" y="4041"/>
                    <a:pt x="480" y="2766"/>
                  </a:cubicBezTo>
                  <a:cubicBezTo>
                    <a:pt x="488" y="1497"/>
                    <a:pt x="1523" y="470"/>
                    <a:pt x="2790" y="470"/>
                  </a:cubicBezTo>
                  <a:cubicBezTo>
                    <a:pt x="2795" y="470"/>
                    <a:pt x="2801" y="470"/>
                    <a:pt x="2806" y="470"/>
                  </a:cubicBezTo>
                  <a:cubicBezTo>
                    <a:pt x="4080" y="478"/>
                    <a:pt x="5109" y="1520"/>
                    <a:pt x="5102" y="2794"/>
                  </a:cubicBezTo>
                  <a:lnTo>
                    <a:pt x="5571" y="2798"/>
                  </a:lnTo>
                  <a:cubicBezTo>
                    <a:pt x="5581" y="1265"/>
                    <a:pt x="4342" y="10"/>
                    <a:pt x="2808" y="0"/>
                  </a:cubicBezTo>
                  <a:cubicBezTo>
                    <a:pt x="2802" y="0"/>
                    <a:pt x="2795" y="0"/>
                    <a:pt x="2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834;p62"/>
            <p:cNvSpPr/>
            <p:nvPr/>
          </p:nvSpPr>
          <p:spPr>
            <a:xfrm>
              <a:off x="4879500" y="352700"/>
              <a:ext cx="139500" cy="139000"/>
            </a:xfrm>
            <a:custGeom>
              <a:avLst/>
              <a:gdLst/>
              <a:ahLst/>
              <a:cxnLst/>
              <a:rect l="l" t="t" r="r" b="b"/>
              <a:pathLst>
                <a:path w="5580" h="5560" extrusionOk="0">
                  <a:moveTo>
                    <a:pt x="2790" y="0"/>
                  </a:moveTo>
                  <a:cubicBezTo>
                    <a:pt x="1266" y="0"/>
                    <a:pt x="20" y="1236"/>
                    <a:pt x="10" y="2762"/>
                  </a:cubicBezTo>
                  <a:cubicBezTo>
                    <a:pt x="0" y="4295"/>
                    <a:pt x="1239" y="5550"/>
                    <a:pt x="2771" y="5560"/>
                  </a:cubicBezTo>
                  <a:lnTo>
                    <a:pt x="2775" y="5091"/>
                  </a:lnTo>
                  <a:cubicBezTo>
                    <a:pt x="1500" y="5083"/>
                    <a:pt x="470" y="4042"/>
                    <a:pt x="478" y="2767"/>
                  </a:cubicBezTo>
                  <a:cubicBezTo>
                    <a:pt x="486" y="1497"/>
                    <a:pt x="1520" y="470"/>
                    <a:pt x="2788" y="470"/>
                  </a:cubicBezTo>
                  <a:cubicBezTo>
                    <a:pt x="2793" y="470"/>
                    <a:pt x="2799" y="470"/>
                    <a:pt x="2804" y="470"/>
                  </a:cubicBezTo>
                  <a:cubicBezTo>
                    <a:pt x="4079" y="478"/>
                    <a:pt x="5108" y="1522"/>
                    <a:pt x="5100" y="2796"/>
                  </a:cubicBezTo>
                  <a:lnTo>
                    <a:pt x="5569" y="2798"/>
                  </a:lnTo>
                  <a:cubicBezTo>
                    <a:pt x="5580" y="1266"/>
                    <a:pt x="4341" y="11"/>
                    <a:pt x="2807" y="0"/>
                  </a:cubicBezTo>
                  <a:cubicBezTo>
                    <a:pt x="2801" y="0"/>
                    <a:pt x="2796" y="0"/>
                    <a:pt x="2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TextBox 207"/>
          <p:cNvSpPr txBox="1"/>
          <p:nvPr/>
        </p:nvSpPr>
        <p:spPr>
          <a:xfrm rot="20359628">
            <a:off x="1156176" y="2515090"/>
            <a:ext cx="185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>
                <a:latin typeface="Monotype Corsiva" pitchFamily="66" charset="0"/>
              </a:rPr>
              <a:t>Інформатична</a:t>
            </a:r>
            <a:r>
              <a:rPr lang="uk-UA" dirty="0" smtClean="0">
                <a:latin typeface="Monotype Corsiva" pitchFamily="66" charset="0"/>
              </a:rPr>
              <a:t> освітня галузь</a:t>
            </a:r>
            <a:endParaRPr lang="uk-UA" dirty="0">
              <a:latin typeface="Monotype Corsiva" pitchFamily="66" charset="0"/>
            </a:endParaRPr>
          </a:p>
        </p:txBody>
      </p:sp>
      <p:graphicFrame>
        <p:nvGraphicFramePr>
          <p:cNvPr id="20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9514520"/>
              </p:ext>
            </p:extLst>
          </p:nvPr>
        </p:nvGraphicFramePr>
        <p:xfrm>
          <a:off x="3537335" y="2426131"/>
          <a:ext cx="5115713" cy="62582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610729"/>
                <a:gridCol w="1008112"/>
                <a:gridCol w="1182374"/>
                <a:gridCol w="1314498"/>
              </a:tblGrid>
              <a:tr h="14661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3"/>
                          </a:solidFill>
                          <a:latin typeface="Bookman Old Style" pitchFamily="18" charset="0"/>
                        </a:rPr>
                        <a:t>Предмет</a:t>
                      </a:r>
                      <a:endParaRPr lang="uk-UA" dirty="0">
                        <a:solidFill>
                          <a:schemeClr val="accent3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Bookman Old Style" pitchFamily="18" charset="0"/>
                        </a:rPr>
                        <a:t>7 клас</a:t>
                      </a:r>
                      <a:endParaRPr lang="uk-UA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Bookman Old Style" pitchFamily="18" charset="0"/>
                        </a:rPr>
                        <a:t>8 клас</a:t>
                      </a:r>
                      <a:endParaRPr lang="uk-UA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Bookman Old Style" pitchFamily="18" charset="0"/>
                        </a:rPr>
                        <a:t>9 клас</a:t>
                      </a:r>
                      <a:endParaRPr lang="uk-UA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21021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Інформатика</a:t>
                      </a:r>
                      <a:endParaRPr lang="uk-UA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aseline="0" dirty="0" smtClean="0">
                          <a:latin typeface="Bookman Old Style" pitchFamily="18" charset="0"/>
                        </a:rPr>
                        <a:t>2 година</a:t>
                      </a:r>
                      <a:endParaRPr lang="uk-UA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Bookman Old Style" pitchFamily="18" charset="0"/>
                        </a:rPr>
                        <a:t>2 година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Bookman Old Style" pitchFamily="18" charset="0"/>
                        </a:rPr>
                        <a:t>1,5 година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86800" y="46818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schemeClr val="tx1"/>
                </a:solidFill>
                <a:latin typeface="Monotype Corsiva" pitchFamily="66" charset="0"/>
              </a:rPr>
              <a:t>16</a:t>
            </a:r>
            <a:endParaRPr lang="uk-UA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71450"/>
            <a:ext cx="7839075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8" y="2305050"/>
            <a:ext cx="7839075" cy="126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8" y="3571875"/>
            <a:ext cx="7839076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7" y="4499233"/>
            <a:ext cx="7839076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6" y="4552950"/>
            <a:ext cx="7839077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37" y="4533900"/>
            <a:ext cx="790989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68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p45"/>
          <p:cNvSpPr/>
          <p:nvPr/>
        </p:nvSpPr>
        <p:spPr>
          <a:xfrm>
            <a:off x="2729594" y="4561126"/>
            <a:ext cx="172599" cy="193740"/>
          </a:xfrm>
          <a:custGeom>
            <a:avLst/>
            <a:gdLst/>
            <a:ahLst/>
            <a:cxnLst/>
            <a:rect l="l" t="t" r="r" b="b"/>
            <a:pathLst>
              <a:path w="1029" h="1155" extrusionOk="0">
                <a:moveTo>
                  <a:pt x="504" y="1"/>
                </a:moveTo>
                <a:cubicBezTo>
                  <a:pt x="487" y="1"/>
                  <a:pt x="469" y="18"/>
                  <a:pt x="452" y="35"/>
                </a:cubicBezTo>
                <a:cubicBezTo>
                  <a:pt x="413" y="144"/>
                  <a:pt x="378" y="287"/>
                  <a:pt x="361" y="434"/>
                </a:cubicBezTo>
                <a:cubicBezTo>
                  <a:pt x="270" y="452"/>
                  <a:pt x="144" y="469"/>
                  <a:pt x="35" y="526"/>
                </a:cubicBezTo>
                <a:cubicBezTo>
                  <a:pt x="18" y="543"/>
                  <a:pt x="1" y="560"/>
                  <a:pt x="1" y="578"/>
                </a:cubicBezTo>
                <a:cubicBezTo>
                  <a:pt x="1" y="595"/>
                  <a:pt x="18" y="634"/>
                  <a:pt x="35" y="634"/>
                </a:cubicBezTo>
                <a:cubicBezTo>
                  <a:pt x="126" y="686"/>
                  <a:pt x="235" y="703"/>
                  <a:pt x="361" y="721"/>
                </a:cubicBezTo>
                <a:cubicBezTo>
                  <a:pt x="378" y="829"/>
                  <a:pt x="413" y="1120"/>
                  <a:pt x="487" y="1137"/>
                </a:cubicBezTo>
                <a:cubicBezTo>
                  <a:pt x="487" y="1155"/>
                  <a:pt x="504" y="1155"/>
                  <a:pt x="504" y="1155"/>
                </a:cubicBezTo>
                <a:cubicBezTo>
                  <a:pt x="521" y="1155"/>
                  <a:pt x="521" y="1155"/>
                  <a:pt x="543" y="1137"/>
                </a:cubicBezTo>
                <a:lnTo>
                  <a:pt x="560" y="1120"/>
                </a:lnTo>
                <a:cubicBezTo>
                  <a:pt x="612" y="1012"/>
                  <a:pt x="651" y="886"/>
                  <a:pt x="651" y="721"/>
                </a:cubicBezTo>
                <a:cubicBezTo>
                  <a:pt x="760" y="703"/>
                  <a:pt x="868" y="686"/>
                  <a:pt x="977" y="634"/>
                </a:cubicBezTo>
                <a:cubicBezTo>
                  <a:pt x="994" y="634"/>
                  <a:pt x="1012" y="612"/>
                  <a:pt x="1012" y="612"/>
                </a:cubicBezTo>
                <a:cubicBezTo>
                  <a:pt x="1029" y="578"/>
                  <a:pt x="1012" y="543"/>
                  <a:pt x="977" y="526"/>
                </a:cubicBezTo>
                <a:cubicBezTo>
                  <a:pt x="868" y="469"/>
                  <a:pt x="738" y="452"/>
                  <a:pt x="651" y="434"/>
                </a:cubicBezTo>
                <a:cubicBezTo>
                  <a:pt x="651" y="287"/>
                  <a:pt x="612" y="144"/>
                  <a:pt x="560" y="35"/>
                </a:cubicBezTo>
                <a:cubicBezTo>
                  <a:pt x="560" y="18"/>
                  <a:pt x="543" y="1"/>
                  <a:pt x="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4" name="Google Shape;1884;p45"/>
          <p:cNvGrpSpPr/>
          <p:nvPr/>
        </p:nvGrpSpPr>
        <p:grpSpPr>
          <a:xfrm rot="3562331">
            <a:off x="538213" y="3690652"/>
            <a:ext cx="971445" cy="1059065"/>
            <a:chOff x="4545495" y="2017967"/>
            <a:chExt cx="388440" cy="423459"/>
          </a:xfrm>
        </p:grpSpPr>
        <p:sp>
          <p:nvSpPr>
            <p:cNvPr id="1885" name="Google Shape;1885;p45"/>
            <p:cNvSpPr/>
            <p:nvPr/>
          </p:nvSpPr>
          <p:spPr>
            <a:xfrm>
              <a:off x="4545495" y="2017967"/>
              <a:ext cx="388440" cy="423459"/>
            </a:xfrm>
            <a:custGeom>
              <a:avLst/>
              <a:gdLst/>
              <a:ahLst/>
              <a:cxnLst/>
              <a:rect l="l" t="t" r="r" b="b"/>
              <a:pathLst>
                <a:path w="9473" h="10327" extrusionOk="0">
                  <a:moveTo>
                    <a:pt x="5328" y="0"/>
                  </a:moveTo>
                  <a:cubicBezTo>
                    <a:pt x="5206" y="0"/>
                    <a:pt x="5080" y="34"/>
                    <a:pt x="4990" y="96"/>
                  </a:cubicBezTo>
                  <a:lnTo>
                    <a:pt x="270" y="3332"/>
                  </a:lnTo>
                  <a:cubicBezTo>
                    <a:pt x="144" y="3402"/>
                    <a:pt x="53" y="3528"/>
                    <a:pt x="35" y="3675"/>
                  </a:cubicBezTo>
                  <a:cubicBezTo>
                    <a:pt x="1" y="3818"/>
                    <a:pt x="35" y="3983"/>
                    <a:pt x="127" y="4092"/>
                  </a:cubicBezTo>
                  <a:lnTo>
                    <a:pt x="4209" y="10075"/>
                  </a:lnTo>
                  <a:cubicBezTo>
                    <a:pt x="4318" y="10218"/>
                    <a:pt x="4483" y="10327"/>
                    <a:pt x="4665" y="10327"/>
                  </a:cubicBezTo>
                  <a:cubicBezTo>
                    <a:pt x="4773" y="10327"/>
                    <a:pt x="4882" y="10292"/>
                    <a:pt x="4990" y="10218"/>
                  </a:cubicBezTo>
                  <a:lnTo>
                    <a:pt x="9221" y="7324"/>
                  </a:lnTo>
                  <a:cubicBezTo>
                    <a:pt x="9329" y="7255"/>
                    <a:pt x="9416" y="7129"/>
                    <a:pt x="9455" y="6964"/>
                  </a:cubicBezTo>
                  <a:cubicBezTo>
                    <a:pt x="9472" y="6821"/>
                    <a:pt x="9438" y="6673"/>
                    <a:pt x="9364" y="6547"/>
                  </a:cubicBezTo>
                  <a:lnTo>
                    <a:pt x="6921" y="2985"/>
                  </a:lnTo>
                  <a:lnTo>
                    <a:pt x="7030" y="2408"/>
                  </a:lnTo>
                  <a:cubicBezTo>
                    <a:pt x="7069" y="2265"/>
                    <a:pt x="7030" y="2118"/>
                    <a:pt x="6943" y="1992"/>
                  </a:cubicBezTo>
                  <a:lnTo>
                    <a:pt x="5750" y="239"/>
                  </a:lnTo>
                  <a:cubicBezTo>
                    <a:pt x="5676" y="130"/>
                    <a:pt x="5550" y="39"/>
                    <a:pt x="5403" y="5"/>
                  </a:cubicBezTo>
                  <a:cubicBezTo>
                    <a:pt x="5378" y="2"/>
                    <a:pt x="5353" y="0"/>
                    <a:pt x="53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5"/>
            <p:cNvSpPr/>
            <p:nvPr/>
          </p:nvSpPr>
          <p:spPr>
            <a:xfrm>
              <a:off x="4563988" y="2036624"/>
              <a:ext cx="351454" cy="386349"/>
            </a:xfrm>
            <a:custGeom>
              <a:avLst/>
              <a:gdLst/>
              <a:ahLst/>
              <a:cxnLst/>
              <a:rect l="l" t="t" r="r" b="b"/>
              <a:pathLst>
                <a:path w="8571" h="9422" extrusionOk="0">
                  <a:moveTo>
                    <a:pt x="4833" y="0"/>
                  </a:moveTo>
                  <a:cubicBezTo>
                    <a:pt x="4813" y="0"/>
                    <a:pt x="4792" y="6"/>
                    <a:pt x="4774" y="18"/>
                  </a:cubicBezTo>
                  <a:lnTo>
                    <a:pt x="578" y="2895"/>
                  </a:lnTo>
                  <a:lnTo>
                    <a:pt x="396" y="3021"/>
                  </a:lnTo>
                  <a:lnTo>
                    <a:pt x="70" y="3238"/>
                  </a:lnTo>
                  <a:cubicBezTo>
                    <a:pt x="18" y="3272"/>
                    <a:pt x="1" y="3346"/>
                    <a:pt x="36" y="3398"/>
                  </a:cubicBezTo>
                  <a:lnTo>
                    <a:pt x="4123" y="9386"/>
                  </a:lnTo>
                  <a:cubicBezTo>
                    <a:pt x="4144" y="9407"/>
                    <a:pt x="4181" y="9422"/>
                    <a:pt x="4218" y="9422"/>
                  </a:cubicBezTo>
                  <a:cubicBezTo>
                    <a:pt x="4240" y="9422"/>
                    <a:pt x="4263" y="9416"/>
                    <a:pt x="4283" y="9403"/>
                  </a:cubicBezTo>
                  <a:lnTo>
                    <a:pt x="8514" y="6509"/>
                  </a:lnTo>
                  <a:cubicBezTo>
                    <a:pt x="8570" y="6474"/>
                    <a:pt x="8570" y="6418"/>
                    <a:pt x="8531" y="6366"/>
                  </a:cubicBezTo>
                  <a:lnTo>
                    <a:pt x="8314" y="6023"/>
                  </a:lnTo>
                  <a:lnTo>
                    <a:pt x="8227" y="5915"/>
                  </a:lnTo>
                  <a:lnTo>
                    <a:pt x="6019" y="2678"/>
                  </a:lnTo>
                  <a:cubicBezTo>
                    <a:pt x="6002" y="2660"/>
                    <a:pt x="6002" y="2621"/>
                    <a:pt x="6002" y="2587"/>
                  </a:cubicBezTo>
                  <a:lnTo>
                    <a:pt x="6145" y="1879"/>
                  </a:lnTo>
                  <a:cubicBezTo>
                    <a:pt x="6145" y="1845"/>
                    <a:pt x="6145" y="1827"/>
                    <a:pt x="6127" y="1793"/>
                  </a:cubicBezTo>
                  <a:lnTo>
                    <a:pt x="4934" y="57"/>
                  </a:lnTo>
                  <a:cubicBezTo>
                    <a:pt x="4912" y="20"/>
                    <a:pt x="4872" y="0"/>
                    <a:pt x="4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5"/>
            <p:cNvSpPr/>
            <p:nvPr/>
          </p:nvSpPr>
          <p:spPr>
            <a:xfrm>
              <a:off x="4621106" y="2080416"/>
              <a:ext cx="114814" cy="80083"/>
            </a:xfrm>
            <a:custGeom>
              <a:avLst/>
              <a:gdLst/>
              <a:ahLst/>
              <a:cxnLst/>
              <a:rect l="l" t="t" r="r" b="b"/>
              <a:pathLst>
                <a:path w="2800" h="1953" extrusionOk="0">
                  <a:moveTo>
                    <a:pt x="2730" y="0"/>
                  </a:moveTo>
                  <a:cubicBezTo>
                    <a:pt x="2257" y="291"/>
                    <a:pt x="1806" y="595"/>
                    <a:pt x="1354" y="903"/>
                  </a:cubicBezTo>
                  <a:cubicBezTo>
                    <a:pt x="903" y="1211"/>
                    <a:pt x="452" y="1519"/>
                    <a:pt x="18" y="1861"/>
                  </a:cubicBezTo>
                  <a:cubicBezTo>
                    <a:pt x="1" y="1879"/>
                    <a:pt x="1" y="1896"/>
                    <a:pt x="1" y="1918"/>
                  </a:cubicBezTo>
                  <a:cubicBezTo>
                    <a:pt x="18" y="1935"/>
                    <a:pt x="18" y="1953"/>
                    <a:pt x="35" y="1953"/>
                  </a:cubicBezTo>
                  <a:cubicBezTo>
                    <a:pt x="53" y="1953"/>
                    <a:pt x="53" y="1935"/>
                    <a:pt x="70" y="1935"/>
                  </a:cubicBezTo>
                  <a:cubicBezTo>
                    <a:pt x="543" y="1662"/>
                    <a:pt x="994" y="1354"/>
                    <a:pt x="1446" y="1050"/>
                  </a:cubicBezTo>
                  <a:cubicBezTo>
                    <a:pt x="1897" y="742"/>
                    <a:pt x="2348" y="417"/>
                    <a:pt x="2782" y="74"/>
                  </a:cubicBezTo>
                  <a:cubicBezTo>
                    <a:pt x="2799" y="52"/>
                    <a:pt x="2799" y="35"/>
                    <a:pt x="2799" y="17"/>
                  </a:cubicBezTo>
                  <a:cubicBezTo>
                    <a:pt x="2782" y="0"/>
                    <a:pt x="2765" y="0"/>
                    <a:pt x="2765" y="0"/>
                  </a:cubicBezTo>
                  <a:close/>
                </a:path>
              </a:pathLst>
            </a:custGeom>
            <a:solidFill>
              <a:srgbClr val="FFF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5"/>
            <p:cNvSpPr/>
            <p:nvPr/>
          </p:nvSpPr>
          <p:spPr>
            <a:xfrm>
              <a:off x="4564726" y="2159019"/>
              <a:ext cx="349978" cy="263908"/>
            </a:xfrm>
            <a:custGeom>
              <a:avLst/>
              <a:gdLst/>
              <a:ahLst/>
              <a:cxnLst/>
              <a:rect l="l" t="t" r="r" b="b"/>
              <a:pathLst>
                <a:path w="8535" h="6436" extrusionOk="0">
                  <a:moveTo>
                    <a:pt x="508" y="1"/>
                  </a:moveTo>
                  <a:cubicBezTo>
                    <a:pt x="452" y="1"/>
                    <a:pt x="417" y="1"/>
                    <a:pt x="378" y="36"/>
                  </a:cubicBezTo>
                  <a:lnTo>
                    <a:pt x="52" y="253"/>
                  </a:lnTo>
                  <a:cubicBezTo>
                    <a:pt x="18" y="270"/>
                    <a:pt x="0" y="305"/>
                    <a:pt x="0" y="344"/>
                  </a:cubicBezTo>
                  <a:cubicBezTo>
                    <a:pt x="0" y="378"/>
                    <a:pt x="0" y="396"/>
                    <a:pt x="18" y="413"/>
                  </a:cubicBezTo>
                  <a:lnTo>
                    <a:pt x="4105" y="6401"/>
                  </a:lnTo>
                  <a:cubicBezTo>
                    <a:pt x="4122" y="6418"/>
                    <a:pt x="4157" y="6435"/>
                    <a:pt x="4196" y="6435"/>
                  </a:cubicBezTo>
                  <a:cubicBezTo>
                    <a:pt x="4213" y="6435"/>
                    <a:pt x="4248" y="6435"/>
                    <a:pt x="4265" y="6418"/>
                  </a:cubicBezTo>
                  <a:lnTo>
                    <a:pt x="8496" y="3524"/>
                  </a:lnTo>
                  <a:cubicBezTo>
                    <a:pt x="8535" y="3507"/>
                    <a:pt x="8535" y="3472"/>
                    <a:pt x="8535" y="3433"/>
                  </a:cubicBezTo>
                  <a:cubicBezTo>
                    <a:pt x="8535" y="3416"/>
                    <a:pt x="8535" y="3398"/>
                    <a:pt x="8513" y="3381"/>
                  </a:cubicBezTo>
                  <a:lnTo>
                    <a:pt x="8296" y="3038"/>
                  </a:lnTo>
                  <a:cubicBezTo>
                    <a:pt x="8261" y="2999"/>
                    <a:pt x="8227" y="2982"/>
                    <a:pt x="8170" y="2982"/>
                  </a:cubicBezTo>
                  <a:cubicBezTo>
                    <a:pt x="8153" y="2982"/>
                    <a:pt x="8118" y="2982"/>
                    <a:pt x="8101" y="2999"/>
                  </a:cubicBezTo>
                  <a:lnTo>
                    <a:pt x="4825" y="5225"/>
                  </a:lnTo>
                  <a:cubicBezTo>
                    <a:pt x="4738" y="5294"/>
                    <a:pt x="4647" y="5316"/>
                    <a:pt x="4539" y="5316"/>
                  </a:cubicBezTo>
                  <a:cubicBezTo>
                    <a:pt x="4374" y="5316"/>
                    <a:pt x="4213" y="5242"/>
                    <a:pt x="4122" y="5099"/>
                  </a:cubicBezTo>
                  <a:lnTo>
                    <a:pt x="703" y="88"/>
                  </a:lnTo>
                  <a:cubicBezTo>
                    <a:pt x="651" y="36"/>
                    <a:pt x="577" y="1"/>
                    <a:pt x="508" y="1"/>
                  </a:cubicBezTo>
                  <a:close/>
                </a:path>
              </a:pathLst>
            </a:custGeom>
            <a:solidFill>
              <a:srgbClr val="000E3F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5"/>
            <p:cNvSpPr/>
            <p:nvPr/>
          </p:nvSpPr>
          <p:spPr>
            <a:xfrm>
              <a:off x="4562389" y="2034492"/>
              <a:ext cx="354447" cy="390573"/>
            </a:xfrm>
            <a:custGeom>
              <a:avLst/>
              <a:gdLst/>
              <a:ahLst/>
              <a:cxnLst/>
              <a:rect l="l" t="t" r="r" b="b"/>
              <a:pathLst>
                <a:path w="8644" h="9525" extrusionOk="0">
                  <a:moveTo>
                    <a:pt x="4904" y="88"/>
                  </a:moveTo>
                  <a:cubicBezTo>
                    <a:pt x="4921" y="109"/>
                    <a:pt x="4938" y="109"/>
                    <a:pt x="4938" y="127"/>
                  </a:cubicBezTo>
                  <a:lnTo>
                    <a:pt x="6132" y="1879"/>
                  </a:lnTo>
                  <a:cubicBezTo>
                    <a:pt x="6149" y="1879"/>
                    <a:pt x="6149" y="1897"/>
                    <a:pt x="6149" y="1914"/>
                  </a:cubicBezTo>
                  <a:lnTo>
                    <a:pt x="6006" y="2639"/>
                  </a:lnTo>
                  <a:cubicBezTo>
                    <a:pt x="5988" y="2673"/>
                    <a:pt x="6006" y="2730"/>
                    <a:pt x="6023" y="2765"/>
                  </a:cubicBezTo>
                  <a:lnTo>
                    <a:pt x="8535" y="6435"/>
                  </a:lnTo>
                  <a:cubicBezTo>
                    <a:pt x="8553" y="6453"/>
                    <a:pt x="8553" y="6470"/>
                    <a:pt x="8553" y="6487"/>
                  </a:cubicBezTo>
                  <a:cubicBezTo>
                    <a:pt x="8553" y="6509"/>
                    <a:pt x="8535" y="6526"/>
                    <a:pt x="8518" y="6526"/>
                  </a:cubicBezTo>
                  <a:lnTo>
                    <a:pt x="4288" y="9416"/>
                  </a:lnTo>
                  <a:cubicBezTo>
                    <a:pt x="4280" y="9425"/>
                    <a:pt x="4266" y="9430"/>
                    <a:pt x="4250" y="9430"/>
                  </a:cubicBezTo>
                  <a:cubicBezTo>
                    <a:pt x="4229" y="9430"/>
                    <a:pt x="4206" y="9421"/>
                    <a:pt x="4197" y="9399"/>
                  </a:cubicBezTo>
                  <a:lnTo>
                    <a:pt x="109" y="3415"/>
                  </a:lnTo>
                  <a:cubicBezTo>
                    <a:pt x="109" y="3415"/>
                    <a:pt x="92" y="3398"/>
                    <a:pt x="109" y="3381"/>
                  </a:cubicBezTo>
                  <a:cubicBezTo>
                    <a:pt x="109" y="3363"/>
                    <a:pt x="109" y="3342"/>
                    <a:pt x="131" y="3324"/>
                  </a:cubicBezTo>
                  <a:lnTo>
                    <a:pt x="4847" y="109"/>
                  </a:lnTo>
                  <a:cubicBezTo>
                    <a:pt x="4865" y="109"/>
                    <a:pt x="4865" y="88"/>
                    <a:pt x="4882" y="88"/>
                  </a:cubicBezTo>
                  <a:close/>
                  <a:moveTo>
                    <a:pt x="4921" y="1"/>
                  </a:moveTo>
                  <a:cubicBezTo>
                    <a:pt x="4865" y="1"/>
                    <a:pt x="4830" y="1"/>
                    <a:pt x="4795" y="35"/>
                  </a:cubicBezTo>
                  <a:lnTo>
                    <a:pt x="600" y="2890"/>
                  </a:lnTo>
                  <a:lnTo>
                    <a:pt x="75" y="3255"/>
                  </a:lnTo>
                  <a:cubicBezTo>
                    <a:pt x="40" y="3272"/>
                    <a:pt x="23" y="3307"/>
                    <a:pt x="23" y="3363"/>
                  </a:cubicBezTo>
                  <a:cubicBezTo>
                    <a:pt x="1" y="3398"/>
                    <a:pt x="23" y="3433"/>
                    <a:pt x="40" y="3472"/>
                  </a:cubicBezTo>
                  <a:lnTo>
                    <a:pt x="4123" y="9455"/>
                  </a:lnTo>
                  <a:cubicBezTo>
                    <a:pt x="4162" y="9507"/>
                    <a:pt x="4197" y="9524"/>
                    <a:pt x="4253" y="9524"/>
                  </a:cubicBezTo>
                  <a:cubicBezTo>
                    <a:pt x="4288" y="9524"/>
                    <a:pt x="4322" y="9507"/>
                    <a:pt x="4340" y="9490"/>
                  </a:cubicBezTo>
                  <a:lnTo>
                    <a:pt x="8570" y="6596"/>
                  </a:lnTo>
                  <a:cubicBezTo>
                    <a:pt x="8609" y="6578"/>
                    <a:pt x="8626" y="6544"/>
                    <a:pt x="8644" y="6509"/>
                  </a:cubicBezTo>
                  <a:cubicBezTo>
                    <a:pt x="8644" y="6470"/>
                    <a:pt x="8644" y="6418"/>
                    <a:pt x="8609" y="6379"/>
                  </a:cubicBezTo>
                  <a:lnTo>
                    <a:pt x="6097" y="2712"/>
                  </a:lnTo>
                  <a:lnTo>
                    <a:pt x="6097" y="2656"/>
                  </a:lnTo>
                  <a:lnTo>
                    <a:pt x="6240" y="1931"/>
                  </a:lnTo>
                  <a:cubicBezTo>
                    <a:pt x="6240" y="1897"/>
                    <a:pt x="6240" y="1862"/>
                    <a:pt x="6205" y="1823"/>
                  </a:cubicBezTo>
                  <a:lnTo>
                    <a:pt x="5012" y="70"/>
                  </a:lnTo>
                  <a:cubicBezTo>
                    <a:pt x="4991" y="35"/>
                    <a:pt x="4956" y="18"/>
                    <a:pt x="492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5"/>
            <p:cNvSpPr/>
            <p:nvPr/>
          </p:nvSpPr>
          <p:spPr>
            <a:xfrm>
              <a:off x="4747070" y="2053968"/>
              <a:ext cx="57858" cy="81969"/>
            </a:xfrm>
            <a:custGeom>
              <a:avLst/>
              <a:gdLst/>
              <a:ahLst/>
              <a:cxnLst/>
              <a:rect l="l" t="t" r="r" b="b"/>
              <a:pathLst>
                <a:path w="1411" h="1999" extrusionOk="0">
                  <a:moveTo>
                    <a:pt x="55" y="0"/>
                  </a:moveTo>
                  <a:cubicBezTo>
                    <a:pt x="44" y="0"/>
                    <a:pt x="32" y="4"/>
                    <a:pt x="18" y="12"/>
                  </a:cubicBezTo>
                  <a:cubicBezTo>
                    <a:pt x="1" y="29"/>
                    <a:pt x="1" y="46"/>
                    <a:pt x="18" y="68"/>
                  </a:cubicBezTo>
                  <a:lnTo>
                    <a:pt x="1320" y="1981"/>
                  </a:lnTo>
                  <a:cubicBezTo>
                    <a:pt x="1320" y="1999"/>
                    <a:pt x="1337" y="1999"/>
                    <a:pt x="1354" y="1999"/>
                  </a:cubicBezTo>
                  <a:lnTo>
                    <a:pt x="1376" y="1999"/>
                  </a:lnTo>
                  <a:cubicBezTo>
                    <a:pt x="1393" y="1981"/>
                    <a:pt x="1411" y="1947"/>
                    <a:pt x="1393" y="1929"/>
                  </a:cubicBezTo>
                  <a:lnTo>
                    <a:pt x="92" y="29"/>
                  </a:lnTo>
                  <a:cubicBezTo>
                    <a:pt x="82" y="9"/>
                    <a:pt x="70" y="0"/>
                    <a:pt x="5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1" name="Google Shape;1891;p45"/>
          <p:cNvGrpSpPr/>
          <p:nvPr/>
        </p:nvGrpSpPr>
        <p:grpSpPr>
          <a:xfrm>
            <a:off x="6946754" y="388643"/>
            <a:ext cx="1583993" cy="1088059"/>
            <a:chOff x="4262283" y="2668202"/>
            <a:chExt cx="537494" cy="369209"/>
          </a:xfrm>
        </p:grpSpPr>
        <p:sp>
          <p:nvSpPr>
            <p:cNvPr id="1892" name="Google Shape;1892;p45"/>
            <p:cNvSpPr/>
            <p:nvPr/>
          </p:nvSpPr>
          <p:spPr>
            <a:xfrm>
              <a:off x="4262283" y="2668202"/>
              <a:ext cx="537494" cy="369209"/>
            </a:xfrm>
            <a:custGeom>
              <a:avLst/>
              <a:gdLst/>
              <a:ahLst/>
              <a:cxnLst/>
              <a:rect l="l" t="t" r="r" b="b"/>
              <a:pathLst>
                <a:path w="13108" h="9004" extrusionOk="0">
                  <a:moveTo>
                    <a:pt x="9815" y="1736"/>
                  </a:moveTo>
                  <a:cubicBezTo>
                    <a:pt x="9854" y="1736"/>
                    <a:pt x="9888" y="1753"/>
                    <a:pt x="9923" y="1753"/>
                  </a:cubicBezTo>
                  <a:cubicBezTo>
                    <a:pt x="10071" y="1771"/>
                    <a:pt x="10179" y="1844"/>
                    <a:pt x="10340" y="1988"/>
                  </a:cubicBezTo>
                  <a:cubicBezTo>
                    <a:pt x="10396" y="2027"/>
                    <a:pt x="10448" y="2079"/>
                    <a:pt x="10522" y="2118"/>
                  </a:cubicBezTo>
                  <a:lnTo>
                    <a:pt x="8860" y="2387"/>
                  </a:lnTo>
                  <a:cubicBezTo>
                    <a:pt x="8912" y="2335"/>
                    <a:pt x="8969" y="2261"/>
                    <a:pt x="9021" y="2205"/>
                  </a:cubicBezTo>
                  <a:cubicBezTo>
                    <a:pt x="9077" y="2135"/>
                    <a:pt x="9147" y="2079"/>
                    <a:pt x="9203" y="2027"/>
                  </a:cubicBezTo>
                  <a:cubicBezTo>
                    <a:pt x="9381" y="1844"/>
                    <a:pt x="9598" y="1736"/>
                    <a:pt x="9815" y="1736"/>
                  </a:cubicBezTo>
                  <a:close/>
                  <a:moveTo>
                    <a:pt x="6435" y="1753"/>
                  </a:moveTo>
                  <a:cubicBezTo>
                    <a:pt x="6452" y="1753"/>
                    <a:pt x="6474" y="1771"/>
                    <a:pt x="6491" y="1771"/>
                  </a:cubicBezTo>
                  <a:cubicBezTo>
                    <a:pt x="6582" y="1810"/>
                    <a:pt x="6634" y="1879"/>
                    <a:pt x="6725" y="2096"/>
                  </a:cubicBezTo>
                  <a:cubicBezTo>
                    <a:pt x="6817" y="2278"/>
                    <a:pt x="6908" y="2495"/>
                    <a:pt x="7125" y="2677"/>
                  </a:cubicBezTo>
                  <a:lnTo>
                    <a:pt x="6834" y="2712"/>
                  </a:lnTo>
                  <a:cubicBezTo>
                    <a:pt x="6778" y="2638"/>
                    <a:pt x="6725" y="2586"/>
                    <a:pt x="6652" y="2530"/>
                  </a:cubicBezTo>
                  <a:cubicBezTo>
                    <a:pt x="6526" y="2443"/>
                    <a:pt x="6383" y="2404"/>
                    <a:pt x="6235" y="2404"/>
                  </a:cubicBezTo>
                  <a:lnTo>
                    <a:pt x="6148" y="2404"/>
                  </a:lnTo>
                  <a:cubicBezTo>
                    <a:pt x="6127" y="2135"/>
                    <a:pt x="6200" y="1953"/>
                    <a:pt x="6292" y="1844"/>
                  </a:cubicBezTo>
                  <a:cubicBezTo>
                    <a:pt x="6326" y="1810"/>
                    <a:pt x="6383" y="1753"/>
                    <a:pt x="6435" y="1753"/>
                  </a:cubicBezTo>
                  <a:close/>
                  <a:moveTo>
                    <a:pt x="12618" y="0"/>
                  </a:moveTo>
                  <a:cubicBezTo>
                    <a:pt x="12401" y="0"/>
                    <a:pt x="12223" y="144"/>
                    <a:pt x="12184" y="361"/>
                  </a:cubicBezTo>
                  <a:cubicBezTo>
                    <a:pt x="12058" y="903"/>
                    <a:pt x="11806" y="1359"/>
                    <a:pt x="11550" y="1502"/>
                  </a:cubicBezTo>
                  <a:cubicBezTo>
                    <a:pt x="11496" y="1528"/>
                    <a:pt x="11447" y="1541"/>
                    <a:pt x="11396" y="1541"/>
                  </a:cubicBezTo>
                  <a:cubicBezTo>
                    <a:pt x="11344" y="1541"/>
                    <a:pt x="11290" y="1528"/>
                    <a:pt x="11225" y="1502"/>
                  </a:cubicBezTo>
                  <a:cubicBezTo>
                    <a:pt x="11116" y="1467"/>
                    <a:pt x="11030" y="1393"/>
                    <a:pt x="10899" y="1302"/>
                  </a:cubicBezTo>
                  <a:lnTo>
                    <a:pt x="10899" y="1285"/>
                  </a:lnTo>
                  <a:cubicBezTo>
                    <a:pt x="10682" y="1142"/>
                    <a:pt x="10448" y="942"/>
                    <a:pt x="10071" y="868"/>
                  </a:cubicBezTo>
                  <a:cubicBezTo>
                    <a:pt x="9980" y="868"/>
                    <a:pt x="9906" y="851"/>
                    <a:pt x="9815" y="851"/>
                  </a:cubicBezTo>
                  <a:cubicBezTo>
                    <a:pt x="9363" y="851"/>
                    <a:pt x="8912" y="1050"/>
                    <a:pt x="8569" y="1393"/>
                  </a:cubicBezTo>
                  <a:cubicBezTo>
                    <a:pt x="8496" y="1467"/>
                    <a:pt x="8426" y="1536"/>
                    <a:pt x="8370" y="1610"/>
                  </a:cubicBezTo>
                  <a:cubicBezTo>
                    <a:pt x="8209" y="1792"/>
                    <a:pt x="7953" y="2061"/>
                    <a:pt x="7810" y="2061"/>
                  </a:cubicBezTo>
                  <a:cubicBezTo>
                    <a:pt x="7793" y="2061"/>
                    <a:pt x="7754" y="2044"/>
                    <a:pt x="7719" y="2027"/>
                  </a:cubicBezTo>
                  <a:cubicBezTo>
                    <a:pt x="7645" y="1970"/>
                    <a:pt x="7593" y="1844"/>
                    <a:pt x="7537" y="1719"/>
                  </a:cubicBezTo>
                  <a:cubicBezTo>
                    <a:pt x="7411" y="1445"/>
                    <a:pt x="7233" y="1085"/>
                    <a:pt x="6778" y="925"/>
                  </a:cubicBezTo>
                  <a:cubicBezTo>
                    <a:pt x="6669" y="886"/>
                    <a:pt x="6561" y="868"/>
                    <a:pt x="6435" y="868"/>
                  </a:cubicBezTo>
                  <a:cubicBezTo>
                    <a:pt x="6148" y="868"/>
                    <a:pt x="5858" y="994"/>
                    <a:pt x="5641" y="1250"/>
                  </a:cubicBezTo>
                  <a:cubicBezTo>
                    <a:pt x="5333" y="1575"/>
                    <a:pt x="5207" y="2044"/>
                    <a:pt x="5281" y="2569"/>
                  </a:cubicBezTo>
                  <a:cubicBezTo>
                    <a:pt x="5151" y="2604"/>
                    <a:pt x="5042" y="2695"/>
                    <a:pt x="4955" y="2803"/>
                  </a:cubicBezTo>
                  <a:cubicBezTo>
                    <a:pt x="4899" y="2877"/>
                    <a:pt x="4864" y="2964"/>
                    <a:pt x="4847" y="3038"/>
                  </a:cubicBezTo>
                  <a:lnTo>
                    <a:pt x="651" y="3723"/>
                  </a:lnTo>
                  <a:cubicBezTo>
                    <a:pt x="252" y="3797"/>
                    <a:pt x="0" y="4157"/>
                    <a:pt x="52" y="4556"/>
                  </a:cubicBezTo>
                  <a:lnTo>
                    <a:pt x="686" y="8409"/>
                  </a:lnTo>
                  <a:cubicBezTo>
                    <a:pt x="742" y="8752"/>
                    <a:pt x="1029" y="9003"/>
                    <a:pt x="1393" y="9003"/>
                  </a:cubicBezTo>
                  <a:cubicBezTo>
                    <a:pt x="1428" y="9003"/>
                    <a:pt x="1463" y="9003"/>
                    <a:pt x="1502" y="8986"/>
                  </a:cubicBezTo>
                  <a:lnTo>
                    <a:pt x="11876" y="7285"/>
                  </a:lnTo>
                  <a:cubicBezTo>
                    <a:pt x="12075" y="7268"/>
                    <a:pt x="12240" y="7159"/>
                    <a:pt x="12349" y="6999"/>
                  </a:cubicBezTo>
                  <a:cubicBezTo>
                    <a:pt x="12457" y="6851"/>
                    <a:pt x="12509" y="6652"/>
                    <a:pt x="12474" y="6474"/>
                  </a:cubicBezTo>
                  <a:lnTo>
                    <a:pt x="11841" y="2621"/>
                  </a:lnTo>
                  <a:cubicBezTo>
                    <a:pt x="11824" y="2530"/>
                    <a:pt x="11806" y="2443"/>
                    <a:pt x="11750" y="2369"/>
                  </a:cubicBezTo>
                  <a:cubicBezTo>
                    <a:pt x="11824" y="2352"/>
                    <a:pt x="11897" y="2313"/>
                    <a:pt x="11967" y="2278"/>
                  </a:cubicBezTo>
                  <a:cubicBezTo>
                    <a:pt x="12691" y="1879"/>
                    <a:pt x="12982" y="851"/>
                    <a:pt x="13051" y="543"/>
                  </a:cubicBezTo>
                  <a:cubicBezTo>
                    <a:pt x="13108" y="309"/>
                    <a:pt x="12943" y="74"/>
                    <a:pt x="12709" y="18"/>
                  </a:cubicBezTo>
                  <a:cubicBezTo>
                    <a:pt x="12674" y="18"/>
                    <a:pt x="12657" y="0"/>
                    <a:pt x="12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5"/>
            <p:cNvSpPr/>
            <p:nvPr/>
          </p:nvSpPr>
          <p:spPr>
            <a:xfrm>
              <a:off x="4477183" y="2784981"/>
              <a:ext cx="55029" cy="42932"/>
            </a:xfrm>
            <a:custGeom>
              <a:avLst/>
              <a:gdLst/>
              <a:ahLst/>
              <a:cxnLst/>
              <a:rect l="l" t="t" r="r" b="b"/>
              <a:pathLst>
                <a:path w="1342" h="1047" extrusionOk="0">
                  <a:moveTo>
                    <a:pt x="997" y="1"/>
                  </a:moveTo>
                  <a:cubicBezTo>
                    <a:pt x="979" y="1"/>
                    <a:pt x="960" y="3"/>
                    <a:pt x="942" y="7"/>
                  </a:cubicBezTo>
                  <a:lnTo>
                    <a:pt x="235" y="116"/>
                  </a:lnTo>
                  <a:cubicBezTo>
                    <a:pt x="92" y="138"/>
                    <a:pt x="1" y="281"/>
                    <a:pt x="18" y="424"/>
                  </a:cubicBezTo>
                  <a:lnTo>
                    <a:pt x="92" y="840"/>
                  </a:lnTo>
                  <a:cubicBezTo>
                    <a:pt x="107" y="950"/>
                    <a:pt x="221" y="1047"/>
                    <a:pt x="345" y="1047"/>
                  </a:cubicBezTo>
                  <a:cubicBezTo>
                    <a:pt x="363" y="1047"/>
                    <a:pt x="381" y="1044"/>
                    <a:pt x="400" y="1040"/>
                  </a:cubicBezTo>
                  <a:lnTo>
                    <a:pt x="1103" y="932"/>
                  </a:lnTo>
                  <a:cubicBezTo>
                    <a:pt x="1250" y="914"/>
                    <a:pt x="1341" y="767"/>
                    <a:pt x="1320" y="641"/>
                  </a:cubicBezTo>
                  <a:lnTo>
                    <a:pt x="1250" y="224"/>
                  </a:lnTo>
                  <a:cubicBezTo>
                    <a:pt x="1235" y="99"/>
                    <a:pt x="1121" y="1"/>
                    <a:pt x="997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5"/>
            <p:cNvSpPr/>
            <p:nvPr/>
          </p:nvSpPr>
          <p:spPr>
            <a:xfrm>
              <a:off x="4477880" y="2788302"/>
              <a:ext cx="26735" cy="20831"/>
            </a:xfrm>
            <a:custGeom>
              <a:avLst/>
              <a:gdLst/>
              <a:ahLst/>
              <a:cxnLst/>
              <a:rect l="l" t="t" r="r" b="b"/>
              <a:pathLst>
                <a:path w="652" h="508" extrusionOk="0">
                  <a:moveTo>
                    <a:pt x="509" y="0"/>
                  </a:moveTo>
                  <a:lnTo>
                    <a:pt x="218" y="35"/>
                  </a:lnTo>
                  <a:cubicBezTo>
                    <a:pt x="92" y="57"/>
                    <a:pt x="1" y="165"/>
                    <a:pt x="1" y="291"/>
                  </a:cubicBezTo>
                  <a:lnTo>
                    <a:pt x="1" y="343"/>
                  </a:lnTo>
                  <a:lnTo>
                    <a:pt x="40" y="508"/>
                  </a:lnTo>
                  <a:lnTo>
                    <a:pt x="652" y="399"/>
                  </a:lnTo>
                  <a:cubicBezTo>
                    <a:pt x="600" y="273"/>
                    <a:pt x="543" y="126"/>
                    <a:pt x="509" y="0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5"/>
            <p:cNvSpPr/>
            <p:nvPr/>
          </p:nvSpPr>
          <p:spPr>
            <a:xfrm>
              <a:off x="4281473" y="2769686"/>
              <a:ext cx="475248" cy="249474"/>
            </a:xfrm>
            <a:custGeom>
              <a:avLst/>
              <a:gdLst/>
              <a:ahLst/>
              <a:cxnLst/>
              <a:rect l="l" t="t" r="r" b="b"/>
              <a:pathLst>
                <a:path w="11590" h="6084" extrusionOk="0">
                  <a:moveTo>
                    <a:pt x="10667" y="1"/>
                  </a:moveTo>
                  <a:cubicBezTo>
                    <a:pt x="10655" y="1"/>
                    <a:pt x="10643" y="2"/>
                    <a:pt x="10631" y="3"/>
                  </a:cubicBezTo>
                  <a:lnTo>
                    <a:pt x="257" y="1704"/>
                  </a:lnTo>
                  <a:cubicBezTo>
                    <a:pt x="92" y="1721"/>
                    <a:pt x="1" y="1864"/>
                    <a:pt x="18" y="2007"/>
                  </a:cubicBezTo>
                  <a:lnTo>
                    <a:pt x="652" y="5860"/>
                  </a:lnTo>
                  <a:cubicBezTo>
                    <a:pt x="667" y="5985"/>
                    <a:pt x="781" y="6084"/>
                    <a:pt x="905" y="6084"/>
                  </a:cubicBezTo>
                  <a:cubicBezTo>
                    <a:pt x="923" y="6084"/>
                    <a:pt x="942" y="6082"/>
                    <a:pt x="960" y="6077"/>
                  </a:cubicBezTo>
                  <a:lnTo>
                    <a:pt x="11338" y="4394"/>
                  </a:lnTo>
                  <a:cubicBezTo>
                    <a:pt x="11481" y="4359"/>
                    <a:pt x="11590" y="4216"/>
                    <a:pt x="11573" y="4068"/>
                  </a:cubicBezTo>
                  <a:lnTo>
                    <a:pt x="10939" y="237"/>
                  </a:lnTo>
                  <a:cubicBezTo>
                    <a:pt x="10923" y="90"/>
                    <a:pt x="10801" y="1"/>
                    <a:pt x="10667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5"/>
            <p:cNvSpPr/>
            <p:nvPr/>
          </p:nvSpPr>
          <p:spPr>
            <a:xfrm>
              <a:off x="4282211" y="2851283"/>
              <a:ext cx="41" cy="738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7"/>
                  </a:lnTo>
                  <a:close/>
                </a:path>
              </a:pathLst>
            </a:custGeom>
            <a:solidFill>
              <a:srgbClr val="D0C5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5"/>
            <p:cNvSpPr/>
            <p:nvPr/>
          </p:nvSpPr>
          <p:spPr>
            <a:xfrm>
              <a:off x="4282211" y="2839515"/>
              <a:ext cx="473813" cy="180094"/>
            </a:xfrm>
            <a:custGeom>
              <a:avLst/>
              <a:gdLst/>
              <a:ahLst/>
              <a:cxnLst/>
              <a:rect l="l" t="t" r="r" b="b"/>
              <a:pathLst>
                <a:path w="11555" h="4392" extrusionOk="0">
                  <a:moveTo>
                    <a:pt x="239" y="1"/>
                  </a:moveTo>
                  <a:cubicBezTo>
                    <a:pt x="91" y="18"/>
                    <a:pt x="0" y="144"/>
                    <a:pt x="0" y="287"/>
                  </a:cubicBezTo>
                  <a:lnTo>
                    <a:pt x="0" y="304"/>
                  </a:lnTo>
                  <a:lnTo>
                    <a:pt x="634" y="4157"/>
                  </a:lnTo>
                  <a:cubicBezTo>
                    <a:pt x="651" y="4283"/>
                    <a:pt x="781" y="4392"/>
                    <a:pt x="907" y="4392"/>
                  </a:cubicBezTo>
                  <a:cubicBezTo>
                    <a:pt x="924" y="4392"/>
                    <a:pt x="942" y="4392"/>
                    <a:pt x="942" y="4374"/>
                  </a:cubicBezTo>
                  <a:lnTo>
                    <a:pt x="11320" y="2691"/>
                  </a:lnTo>
                  <a:cubicBezTo>
                    <a:pt x="11463" y="2656"/>
                    <a:pt x="11555" y="2548"/>
                    <a:pt x="11555" y="2422"/>
                  </a:cubicBezTo>
                  <a:lnTo>
                    <a:pt x="11555" y="2365"/>
                  </a:lnTo>
                  <a:cubicBezTo>
                    <a:pt x="11520" y="2222"/>
                    <a:pt x="11411" y="2131"/>
                    <a:pt x="11264" y="2131"/>
                  </a:cubicBezTo>
                  <a:lnTo>
                    <a:pt x="11212" y="2131"/>
                  </a:lnTo>
                  <a:lnTo>
                    <a:pt x="1467" y="3723"/>
                  </a:lnTo>
                  <a:lnTo>
                    <a:pt x="1432" y="3723"/>
                  </a:lnTo>
                  <a:cubicBezTo>
                    <a:pt x="1285" y="3723"/>
                    <a:pt x="1159" y="3632"/>
                    <a:pt x="1141" y="3489"/>
                  </a:cubicBezTo>
                  <a:lnTo>
                    <a:pt x="616" y="270"/>
                  </a:lnTo>
                  <a:cubicBezTo>
                    <a:pt x="582" y="109"/>
                    <a:pt x="434" y="1"/>
                    <a:pt x="291" y="1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5"/>
            <p:cNvSpPr/>
            <p:nvPr/>
          </p:nvSpPr>
          <p:spPr>
            <a:xfrm>
              <a:off x="4315629" y="2961747"/>
              <a:ext cx="23742" cy="23004"/>
            </a:xfrm>
            <a:custGeom>
              <a:avLst/>
              <a:gdLst/>
              <a:ahLst/>
              <a:cxnLst/>
              <a:rect l="l" t="t" r="r" b="b"/>
              <a:pathLst>
                <a:path w="579" h="561" extrusionOk="0">
                  <a:moveTo>
                    <a:pt x="435" y="0"/>
                  </a:moveTo>
                  <a:lnTo>
                    <a:pt x="53" y="57"/>
                  </a:lnTo>
                  <a:cubicBezTo>
                    <a:pt x="18" y="74"/>
                    <a:pt x="1" y="92"/>
                    <a:pt x="1" y="126"/>
                  </a:cubicBezTo>
                  <a:lnTo>
                    <a:pt x="75" y="508"/>
                  </a:lnTo>
                  <a:cubicBezTo>
                    <a:pt x="75" y="543"/>
                    <a:pt x="109" y="560"/>
                    <a:pt x="127" y="560"/>
                  </a:cubicBezTo>
                  <a:lnTo>
                    <a:pt x="526" y="508"/>
                  </a:lnTo>
                  <a:cubicBezTo>
                    <a:pt x="561" y="491"/>
                    <a:pt x="578" y="469"/>
                    <a:pt x="578" y="434"/>
                  </a:cubicBezTo>
                  <a:lnTo>
                    <a:pt x="509" y="57"/>
                  </a:lnTo>
                  <a:cubicBezTo>
                    <a:pt x="509" y="18"/>
                    <a:pt x="470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5"/>
            <p:cNvSpPr/>
            <p:nvPr/>
          </p:nvSpPr>
          <p:spPr>
            <a:xfrm>
              <a:off x="4344454" y="2956581"/>
              <a:ext cx="23906" cy="23701"/>
            </a:xfrm>
            <a:custGeom>
              <a:avLst/>
              <a:gdLst/>
              <a:ahLst/>
              <a:cxnLst/>
              <a:rect l="l" t="t" r="r" b="b"/>
              <a:pathLst>
                <a:path w="583" h="578" extrusionOk="0">
                  <a:moveTo>
                    <a:pt x="435" y="1"/>
                  </a:moveTo>
                  <a:lnTo>
                    <a:pt x="57" y="74"/>
                  </a:lnTo>
                  <a:cubicBezTo>
                    <a:pt x="23" y="74"/>
                    <a:pt x="1" y="109"/>
                    <a:pt x="1" y="144"/>
                  </a:cubicBezTo>
                  <a:lnTo>
                    <a:pt x="75" y="526"/>
                  </a:lnTo>
                  <a:cubicBezTo>
                    <a:pt x="75" y="560"/>
                    <a:pt x="109" y="578"/>
                    <a:pt x="131" y="578"/>
                  </a:cubicBezTo>
                  <a:lnTo>
                    <a:pt x="526" y="508"/>
                  </a:lnTo>
                  <a:cubicBezTo>
                    <a:pt x="565" y="508"/>
                    <a:pt x="582" y="469"/>
                    <a:pt x="582" y="452"/>
                  </a:cubicBezTo>
                  <a:lnTo>
                    <a:pt x="509" y="53"/>
                  </a:lnTo>
                  <a:cubicBezTo>
                    <a:pt x="509" y="18"/>
                    <a:pt x="474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5"/>
            <p:cNvSpPr/>
            <p:nvPr/>
          </p:nvSpPr>
          <p:spPr>
            <a:xfrm>
              <a:off x="4373485" y="2952152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34" y="0"/>
                  </a:moveTo>
                  <a:lnTo>
                    <a:pt x="52" y="74"/>
                  </a:lnTo>
                  <a:cubicBezTo>
                    <a:pt x="17" y="74"/>
                    <a:pt x="0" y="109"/>
                    <a:pt x="0" y="126"/>
                  </a:cubicBezTo>
                  <a:lnTo>
                    <a:pt x="74" y="525"/>
                  </a:lnTo>
                  <a:cubicBezTo>
                    <a:pt x="74" y="551"/>
                    <a:pt x="92" y="567"/>
                    <a:pt x="109" y="567"/>
                  </a:cubicBezTo>
                  <a:cubicBezTo>
                    <a:pt x="115" y="567"/>
                    <a:pt x="121" y="565"/>
                    <a:pt x="126" y="560"/>
                  </a:cubicBezTo>
                  <a:lnTo>
                    <a:pt x="525" y="508"/>
                  </a:lnTo>
                  <a:cubicBezTo>
                    <a:pt x="560" y="508"/>
                    <a:pt x="577" y="469"/>
                    <a:pt x="577" y="434"/>
                  </a:cubicBezTo>
                  <a:lnTo>
                    <a:pt x="508" y="52"/>
                  </a:lnTo>
                  <a:cubicBezTo>
                    <a:pt x="508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5"/>
            <p:cNvSpPr/>
            <p:nvPr/>
          </p:nvSpPr>
          <p:spPr>
            <a:xfrm>
              <a:off x="4402270" y="2947478"/>
              <a:ext cx="23906" cy="23209"/>
            </a:xfrm>
            <a:custGeom>
              <a:avLst/>
              <a:gdLst/>
              <a:ahLst/>
              <a:cxnLst/>
              <a:rect l="l" t="t" r="r" b="b"/>
              <a:pathLst>
                <a:path w="583" h="566" extrusionOk="0">
                  <a:moveTo>
                    <a:pt x="457" y="1"/>
                  </a:moveTo>
                  <a:cubicBezTo>
                    <a:pt x="450" y="1"/>
                    <a:pt x="442" y="2"/>
                    <a:pt x="435" y="6"/>
                  </a:cubicBezTo>
                  <a:lnTo>
                    <a:pt x="57" y="58"/>
                  </a:lnTo>
                  <a:cubicBezTo>
                    <a:pt x="23" y="79"/>
                    <a:pt x="1" y="97"/>
                    <a:pt x="1" y="132"/>
                  </a:cubicBezTo>
                  <a:lnTo>
                    <a:pt x="75" y="513"/>
                  </a:lnTo>
                  <a:cubicBezTo>
                    <a:pt x="75" y="548"/>
                    <a:pt x="109" y="565"/>
                    <a:pt x="148" y="565"/>
                  </a:cubicBezTo>
                  <a:lnTo>
                    <a:pt x="526" y="513"/>
                  </a:lnTo>
                  <a:cubicBezTo>
                    <a:pt x="565" y="492"/>
                    <a:pt x="582" y="474"/>
                    <a:pt x="582" y="440"/>
                  </a:cubicBezTo>
                  <a:lnTo>
                    <a:pt x="509" y="40"/>
                  </a:lnTo>
                  <a:cubicBezTo>
                    <a:pt x="509" y="26"/>
                    <a:pt x="486" y="1"/>
                    <a:pt x="457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5"/>
            <p:cNvSpPr/>
            <p:nvPr/>
          </p:nvSpPr>
          <p:spPr>
            <a:xfrm>
              <a:off x="4569893" y="2920292"/>
              <a:ext cx="23701" cy="23004"/>
            </a:xfrm>
            <a:custGeom>
              <a:avLst/>
              <a:gdLst/>
              <a:ahLst/>
              <a:cxnLst/>
              <a:rect l="l" t="t" r="r" b="b"/>
              <a:pathLst>
                <a:path w="578" h="561" extrusionOk="0">
                  <a:moveTo>
                    <a:pt x="434" y="1"/>
                  </a:moveTo>
                  <a:lnTo>
                    <a:pt x="57" y="53"/>
                  </a:lnTo>
                  <a:cubicBezTo>
                    <a:pt x="17" y="70"/>
                    <a:pt x="0" y="92"/>
                    <a:pt x="0" y="126"/>
                  </a:cubicBezTo>
                  <a:lnTo>
                    <a:pt x="57" y="504"/>
                  </a:lnTo>
                  <a:cubicBezTo>
                    <a:pt x="74" y="543"/>
                    <a:pt x="91" y="560"/>
                    <a:pt x="126" y="560"/>
                  </a:cubicBezTo>
                  <a:lnTo>
                    <a:pt x="525" y="504"/>
                  </a:lnTo>
                  <a:cubicBezTo>
                    <a:pt x="542" y="486"/>
                    <a:pt x="577" y="469"/>
                    <a:pt x="560" y="434"/>
                  </a:cubicBezTo>
                  <a:lnTo>
                    <a:pt x="508" y="53"/>
                  </a:lnTo>
                  <a:cubicBezTo>
                    <a:pt x="490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5"/>
            <p:cNvSpPr/>
            <p:nvPr/>
          </p:nvSpPr>
          <p:spPr>
            <a:xfrm>
              <a:off x="4598882" y="2915126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1"/>
                  </a:moveTo>
                  <a:lnTo>
                    <a:pt x="52" y="70"/>
                  </a:lnTo>
                  <a:cubicBezTo>
                    <a:pt x="18" y="70"/>
                    <a:pt x="0" y="109"/>
                    <a:pt x="0" y="144"/>
                  </a:cubicBezTo>
                  <a:lnTo>
                    <a:pt x="52" y="521"/>
                  </a:lnTo>
                  <a:cubicBezTo>
                    <a:pt x="70" y="560"/>
                    <a:pt x="87" y="578"/>
                    <a:pt x="126" y="578"/>
                  </a:cubicBezTo>
                  <a:lnTo>
                    <a:pt x="521" y="504"/>
                  </a:lnTo>
                  <a:cubicBezTo>
                    <a:pt x="543" y="504"/>
                    <a:pt x="577" y="469"/>
                    <a:pt x="560" y="452"/>
                  </a:cubicBezTo>
                  <a:lnTo>
                    <a:pt x="504" y="53"/>
                  </a:lnTo>
                  <a:cubicBezTo>
                    <a:pt x="486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5"/>
            <p:cNvSpPr/>
            <p:nvPr/>
          </p:nvSpPr>
          <p:spPr>
            <a:xfrm>
              <a:off x="4627708" y="2910698"/>
              <a:ext cx="23701" cy="23168"/>
            </a:xfrm>
            <a:custGeom>
              <a:avLst/>
              <a:gdLst/>
              <a:ahLst/>
              <a:cxnLst/>
              <a:rect l="l" t="t" r="r" b="b"/>
              <a:pathLst>
                <a:path w="578" h="565" extrusionOk="0">
                  <a:moveTo>
                    <a:pt x="434" y="0"/>
                  </a:moveTo>
                  <a:lnTo>
                    <a:pt x="57" y="70"/>
                  </a:lnTo>
                  <a:cubicBezTo>
                    <a:pt x="18" y="70"/>
                    <a:pt x="0" y="109"/>
                    <a:pt x="0" y="126"/>
                  </a:cubicBezTo>
                  <a:lnTo>
                    <a:pt x="57" y="521"/>
                  </a:lnTo>
                  <a:cubicBezTo>
                    <a:pt x="71" y="538"/>
                    <a:pt x="85" y="565"/>
                    <a:pt x="108" y="565"/>
                  </a:cubicBezTo>
                  <a:cubicBezTo>
                    <a:pt x="114" y="565"/>
                    <a:pt x="120" y="563"/>
                    <a:pt x="126" y="560"/>
                  </a:cubicBezTo>
                  <a:lnTo>
                    <a:pt x="525" y="504"/>
                  </a:lnTo>
                  <a:cubicBezTo>
                    <a:pt x="543" y="504"/>
                    <a:pt x="577" y="469"/>
                    <a:pt x="560" y="434"/>
                  </a:cubicBezTo>
                  <a:lnTo>
                    <a:pt x="508" y="52"/>
                  </a:lnTo>
                  <a:cubicBezTo>
                    <a:pt x="491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5"/>
            <p:cNvSpPr/>
            <p:nvPr/>
          </p:nvSpPr>
          <p:spPr>
            <a:xfrm>
              <a:off x="4685523" y="2900898"/>
              <a:ext cx="23701" cy="23865"/>
            </a:xfrm>
            <a:custGeom>
              <a:avLst/>
              <a:gdLst/>
              <a:ahLst/>
              <a:cxnLst/>
              <a:rect l="l" t="t" r="r" b="b"/>
              <a:pathLst>
                <a:path w="578" h="582" extrusionOk="0">
                  <a:moveTo>
                    <a:pt x="434" y="1"/>
                  </a:moveTo>
                  <a:lnTo>
                    <a:pt x="57" y="74"/>
                  </a:lnTo>
                  <a:cubicBezTo>
                    <a:pt x="18" y="74"/>
                    <a:pt x="0" y="109"/>
                    <a:pt x="0" y="148"/>
                  </a:cubicBezTo>
                  <a:lnTo>
                    <a:pt x="35" y="326"/>
                  </a:lnTo>
                  <a:lnTo>
                    <a:pt x="57" y="526"/>
                  </a:lnTo>
                  <a:cubicBezTo>
                    <a:pt x="74" y="565"/>
                    <a:pt x="91" y="582"/>
                    <a:pt x="126" y="582"/>
                  </a:cubicBezTo>
                  <a:lnTo>
                    <a:pt x="525" y="508"/>
                  </a:lnTo>
                  <a:cubicBezTo>
                    <a:pt x="543" y="508"/>
                    <a:pt x="577" y="474"/>
                    <a:pt x="560" y="434"/>
                  </a:cubicBezTo>
                  <a:lnTo>
                    <a:pt x="543" y="257"/>
                  </a:lnTo>
                  <a:lnTo>
                    <a:pt x="508" y="57"/>
                  </a:lnTo>
                  <a:cubicBezTo>
                    <a:pt x="508" y="22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5"/>
            <p:cNvSpPr/>
            <p:nvPr/>
          </p:nvSpPr>
          <p:spPr>
            <a:xfrm>
              <a:off x="4715948" y="2906966"/>
              <a:ext cx="22266" cy="12835"/>
            </a:xfrm>
            <a:custGeom>
              <a:avLst/>
              <a:gdLst/>
              <a:ahLst/>
              <a:cxnLst/>
              <a:rect l="l" t="t" r="r" b="b"/>
              <a:pathLst>
                <a:path w="543" h="313" extrusionOk="0">
                  <a:moveTo>
                    <a:pt x="434" y="0"/>
                  </a:moveTo>
                  <a:lnTo>
                    <a:pt x="52" y="52"/>
                  </a:lnTo>
                  <a:cubicBezTo>
                    <a:pt x="18" y="70"/>
                    <a:pt x="0" y="91"/>
                    <a:pt x="0" y="126"/>
                  </a:cubicBezTo>
                  <a:lnTo>
                    <a:pt x="35" y="269"/>
                  </a:lnTo>
                  <a:cubicBezTo>
                    <a:pt x="35" y="283"/>
                    <a:pt x="47" y="313"/>
                    <a:pt x="73" y="313"/>
                  </a:cubicBezTo>
                  <a:cubicBezTo>
                    <a:pt x="78" y="313"/>
                    <a:pt x="85" y="311"/>
                    <a:pt x="91" y="308"/>
                  </a:cubicBezTo>
                  <a:lnTo>
                    <a:pt x="486" y="252"/>
                  </a:lnTo>
                  <a:cubicBezTo>
                    <a:pt x="508" y="234"/>
                    <a:pt x="543" y="217"/>
                    <a:pt x="525" y="178"/>
                  </a:cubicBezTo>
                  <a:lnTo>
                    <a:pt x="508" y="52"/>
                  </a:lnTo>
                  <a:cubicBezTo>
                    <a:pt x="508" y="17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5"/>
            <p:cNvSpPr/>
            <p:nvPr/>
          </p:nvSpPr>
          <p:spPr>
            <a:xfrm>
              <a:off x="4658133" y="2916356"/>
              <a:ext cx="22266" cy="12876"/>
            </a:xfrm>
            <a:custGeom>
              <a:avLst/>
              <a:gdLst/>
              <a:ahLst/>
              <a:cxnLst/>
              <a:rect l="l" t="t" r="r" b="b"/>
              <a:pathLst>
                <a:path w="543" h="314" extrusionOk="0">
                  <a:moveTo>
                    <a:pt x="454" y="1"/>
                  </a:moveTo>
                  <a:cubicBezTo>
                    <a:pt x="447" y="1"/>
                    <a:pt x="441" y="2"/>
                    <a:pt x="434" y="5"/>
                  </a:cubicBezTo>
                  <a:lnTo>
                    <a:pt x="52" y="57"/>
                  </a:lnTo>
                  <a:cubicBezTo>
                    <a:pt x="18" y="57"/>
                    <a:pt x="0" y="97"/>
                    <a:pt x="0" y="131"/>
                  </a:cubicBezTo>
                  <a:lnTo>
                    <a:pt x="18" y="257"/>
                  </a:lnTo>
                  <a:cubicBezTo>
                    <a:pt x="35" y="296"/>
                    <a:pt x="52" y="313"/>
                    <a:pt x="91" y="313"/>
                  </a:cubicBezTo>
                  <a:lnTo>
                    <a:pt x="486" y="257"/>
                  </a:lnTo>
                  <a:cubicBezTo>
                    <a:pt x="508" y="240"/>
                    <a:pt x="543" y="222"/>
                    <a:pt x="525" y="188"/>
                  </a:cubicBezTo>
                  <a:lnTo>
                    <a:pt x="508" y="40"/>
                  </a:lnTo>
                  <a:cubicBezTo>
                    <a:pt x="508" y="26"/>
                    <a:pt x="482" y="1"/>
                    <a:pt x="45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5"/>
            <p:cNvSpPr/>
            <p:nvPr/>
          </p:nvSpPr>
          <p:spPr>
            <a:xfrm>
              <a:off x="4355689" y="2925459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34" y="0"/>
                  </a:moveTo>
                  <a:lnTo>
                    <a:pt x="52" y="74"/>
                  </a:lnTo>
                  <a:cubicBezTo>
                    <a:pt x="18" y="74"/>
                    <a:pt x="0" y="109"/>
                    <a:pt x="0" y="126"/>
                  </a:cubicBezTo>
                  <a:lnTo>
                    <a:pt x="74" y="525"/>
                  </a:lnTo>
                  <a:cubicBezTo>
                    <a:pt x="74" y="551"/>
                    <a:pt x="93" y="567"/>
                    <a:pt x="109" y="567"/>
                  </a:cubicBezTo>
                  <a:cubicBezTo>
                    <a:pt x="115" y="567"/>
                    <a:pt x="121" y="565"/>
                    <a:pt x="126" y="560"/>
                  </a:cubicBezTo>
                  <a:lnTo>
                    <a:pt x="525" y="508"/>
                  </a:lnTo>
                  <a:cubicBezTo>
                    <a:pt x="543" y="508"/>
                    <a:pt x="577" y="469"/>
                    <a:pt x="560" y="434"/>
                  </a:cubicBezTo>
                  <a:lnTo>
                    <a:pt x="508" y="52"/>
                  </a:lnTo>
                  <a:cubicBezTo>
                    <a:pt x="508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5"/>
            <p:cNvSpPr/>
            <p:nvPr/>
          </p:nvSpPr>
          <p:spPr>
            <a:xfrm>
              <a:off x="4384515" y="2920989"/>
              <a:ext cx="23865" cy="23004"/>
            </a:xfrm>
            <a:custGeom>
              <a:avLst/>
              <a:gdLst/>
              <a:ahLst/>
              <a:cxnLst/>
              <a:rect l="l" t="t" r="r" b="b"/>
              <a:pathLst>
                <a:path w="582" h="561" extrusionOk="0">
                  <a:moveTo>
                    <a:pt x="434" y="1"/>
                  </a:moveTo>
                  <a:lnTo>
                    <a:pt x="57" y="53"/>
                  </a:lnTo>
                  <a:cubicBezTo>
                    <a:pt x="22" y="75"/>
                    <a:pt x="0" y="92"/>
                    <a:pt x="0" y="127"/>
                  </a:cubicBezTo>
                  <a:lnTo>
                    <a:pt x="74" y="509"/>
                  </a:lnTo>
                  <a:cubicBezTo>
                    <a:pt x="74" y="543"/>
                    <a:pt x="109" y="561"/>
                    <a:pt x="130" y="561"/>
                  </a:cubicBezTo>
                  <a:lnTo>
                    <a:pt x="525" y="509"/>
                  </a:lnTo>
                  <a:cubicBezTo>
                    <a:pt x="542" y="487"/>
                    <a:pt x="581" y="469"/>
                    <a:pt x="564" y="435"/>
                  </a:cubicBezTo>
                  <a:lnTo>
                    <a:pt x="508" y="36"/>
                  </a:lnTo>
                  <a:cubicBezTo>
                    <a:pt x="508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5"/>
            <p:cNvSpPr/>
            <p:nvPr/>
          </p:nvSpPr>
          <p:spPr>
            <a:xfrm>
              <a:off x="4413505" y="2915864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0"/>
                  </a:moveTo>
                  <a:lnTo>
                    <a:pt x="52" y="69"/>
                  </a:lnTo>
                  <a:cubicBezTo>
                    <a:pt x="18" y="69"/>
                    <a:pt x="0" y="109"/>
                    <a:pt x="0" y="143"/>
                  </a:cubicBezTo>
                  <a:lnTo>
                    <a:pt x="74" y="525"/>
                  </a:lnTo>
                  <a:cubicBezTo>
                    <a:pt x="74" y="560"/>
                    <a:pt x="91" y="577"/>
                    <a:pt x="126" y="577"/>
                  </a:cubicBezTo>
                  <a:lnTo>
                    <a:pt x="525" y="503"/>
                  </a:lnTo>
                  <a:cubicBezTo>
                    <a:pt x="543" y="503"/>
                    <a:pt x="577" y="469"/>
                    <a:pt x="560" y="451"/>
                  </a:cubicBezTo>
                  <a:lnTo>
                    <a:pt x="508" y="52"/>
                  </a:lnTo>
                  <a:cubicBezTo>
                    <a:pt x="508" y="17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5"/>
            <p:cNvSpPr/>
            <p:nvPr/>
          </p:nvSpPr>
          <p:spPr>
            <a:xfrm>
              <a:off x="4442330" y="2911395"/>
              <a:ext cx="23865" cy="23209"/>
            </a:xfrm>
            <a:custGeom>
              <a:avLst/>
              <a:gdLst/>
              <a:ahLst/>
              <a:cxnLst/>
              <a:rect l="l" t="t" r="r" b="b"/>
              <a:pathLst>
                <a:path w="582" h="566" extrusionOk="0">
                  <a:moveTo>
                    <a:pt x="434" y="1"/>
                  </a:moveTo>
                  <a:lnTo>
                    <a:pt x="57" y="70"/>
                  </a:lnTo>
                  <a:cubicBezTo>
                    <a:pt x="22" y="70"/>
                    <a:pt x="0" y="109"/>
                    <a:pt x="0" y="126"/>
                  </a:cubicBezTo>
                  <a:lnTo>
                    <a:pt x="74" y="526"/>
                  </a:lnTo>
                  <a:cubicBezTo>
                    <a:pt x="74" y="540"/>
                    <a:pt x="85" y="565"/>
                    <a:pt x="110" y="565"/>
                  </a:cubicBezTo>
                  <a:cubicBezTo>
                    <a:pt x="116" y="565"/>
                    <a:pt x="123" y="564"/>
                    <a:pt x="130" y="560"/>
                  </a:cubicBezTo>
                  <a:lnTo>
                    <a:pt x="525" y="504"/>
                  </a:lnTo>
                  <a:cubicBezTo>
                    <a:pt x="543" y="504"/>
                    <a:pt x="582" y="469"/>
                    <a:pt x="564" y="434"/>
                  </a:cubicBezTo>
                  <a:lnTo>
                    <a:pt x="508" y="53"/>
                  </a:lnTo>
                  <a:cubicBezTo>
                    <a:pt x="508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5"/>
            <p:cNvSpPr/>
            <p:nvPr/>
          </p:nvSpPr>
          <p:spPr>
            <a:xfrm>
              <a:off x="4471320" y="2906761"/>
              <a:ext cx="23701" cy="23168"/>
            </a:xfrm>
            <a:custGeom>
              <a:avLst/>
              <a:gdLst/>
              <a:ahLst/>
              <a:cxnLst/>
              <a:rect l="l" t="t" r="r" b="b"/>
              <a:pathLst>
                <a:path w="578" h="565" extrusionOk="0">
                  <a:moveTo>
                    <a:pt x="454" y="0"/>
                  </a:moveTo>
                  <a:cubicBezTo>
                    <a:pt x="448" y="0"/>
                    <a:pt x="441" y="2"/>
                    <a:pt x="434" y="5"/>
                  </a:cubicBezTo>
                  <a:lnTo>
                    <a:pt x="53" y="57"/>
                  </a:lnTo>
                  <a:cubicBezTo>
                    <a:pt x="18" y="57"/>
                    <a:pt x="0" y="96"/>
                    <a:pt x="0" y="131"/>
                  </a:cubicBezTo>
                  <a:lnTo>
                    <a:pt x="74" y="508"/>
                  </a:lnTo>
                  <a:cubicBezTo>
                    <a:pt x="74" y="547"/>
                    <a:pt x="92" y="565"/>
                    <a:pt x="126" y="565"/>
                  </a:cubicBezTo>
                  <a:lnTo>
                    <a:pt x="525" y="491"/>
                  </a:lnTo>
                  <a:cubicBezTo>
                    <a:pt x="543" y="491"/>
                    <a:pt x="578" y="474"/>
                    <a:pt x="560" y="439"/>
                  </a:cubicBezTo>
                  <a:lnTo>
                    <a:pt x="508" y="40"/>
                  </a:lnTo>
                  <a:cubicBezTo>
                    <a:pt x="508" y="26"/>
                    <a:pt x="483" y="0"/>
                    <a:pt x="45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5"/>
            <p:cNvSpPr/>
            <p:nvPr/>
          </p:nvSpPr>
          <p:spPr>
            <a:xfrm>
              <a:off x="4500145" y="2901800"/>
              <a:ext cx="23865" cy="23701"/>
            </a:xfrm>
            <a:custGeom>
              <a:avLst/>
              <a:gdLst/>
              <a:ahLst/>
              <a:cxnLst/>
              <a:rect l="l" t="t" r="r" b="b"/>
              <a:pathLst>
                <a:path w="582" h="578" extrusionOk="0">
                  <a:moveTo>
                    <a:pt x="434" y="0"/>
                  </a:moveTo>
                  <a:lnTo>
                    <a:pt x="57" y="70"/>
                  </a:lnTo>
                  <a:cubicBezTo>
                    <a:pt x="22" y="70"/>
                    <a:pt x="0" y="109"/>
                    <a:pt x="0" y="143"/>
                  </a:cubicBezTo>
                  <a:lnTo>
                    <a:pt x="57" y="521"/>
                  </a:lnTo>
                  <a:cubicBezTo>
                    <a:pt x="74" y="560"/>
                    <a:pt x="91" y="577"/>
                    <a:pt x="130" y="577"/>
                  </a:cubicBezTo>
                  <a:lnTo>
                    <a:pt x="525" y="504"/>
                  </a:lnTo>
                  <a:cubicBezTo>
                    <a:pt x="543" y="504"/>
                    <a:pt x="582" y="469"/>
                    <a:pt x="564" y="434"/>
                  </a:cubicBezTo>
                  <a:lnTo>
                    <a:pt x="508" y="52"/>
                  </a:lnTo>
                  <a:cubicBezTo>
                    <a:pt x="508" y="18"/>
                    <a:pt x="473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5"/>
            <p:cNvSpPr/>
            <p:nvPr/>
          </p:nvSpPr>
          <p:spPr>
            <a:xfrm>
              <a:off x="4529135" y="2897330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34" y="1"/>
                  </a:moveTo>
                  <a:lnTo>
                    <a:pt x="53" y="53"/>
                  </a:lnTo>
                  <a:cubicBezTo>
                    <a:pt x="18" y="70"/>
                    <a:pt x="1" y="88"/>
                    <a:pt x="1" y="127"/>
                  </a:cubicBezTo>
                  <a:lnTo>
                    <a:pt x="53" y="521"/>
                  </a:lnTo>
                  <a:cubicBezTo>
                    <a:pt x="70" y="539"/>
                    <a:pt x="85" y="565"/>
                    <a:pt x="108" y="565"/>
                  </a:cubicBezTo>
                  <a:cubicBezTo>
                    <a:pt x="114" y="565"/>
                    <a:pt x="120" y="564"/>
                    <a:pt x="126" y="561"/>
                  </a:cubicBezTo>
                  <a:lnTo>
                    <a:pt x="526" y="504"/>
                  </a:lnTo>
                  <a:cubicBezTo>
                    <a:pt x="543" y="487"/>
                    <a:pt x="578" y="469"/>
                    <a:pt x="560" y="435"/>
                  </a:cubicBezTo>
                  <a:lnTo>
                    <a:pt x="508" y="53"/>
                  </a:lnTo>
                  <a:cubicBezTo>
                    <a:pt x="487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5"/>
            <p:cNvSpPr/>
            <p:nvPr/>
          </p:nvSpPr>
          <p:spPr>
            <a:xfrm>
              <a:off x="4557961" y="2892533"/>
              <a:ext cx="23865" cy="23373"/>
            </a:xfrm>
            <a:custGeom>
              <a:avLst/>
              <a:gdLst/>
              <a:ahLst/>
              <a:cxnLst/>
              <a:rect l="l" t="t" r="r" b="b"/>
              <a:pathLst>
                <a:path w="582" h="570" extrusionOk="0">
                  <a:moveTo>
                    <a:pt x="462" y="1"/>
                  </a:moveTo>
                  <a:cubicBezTo>
                    <a:pt x="454" y="1"/>
                    <a:pt x="445" y="3"/>
                    <a:pt x="434" y="9"/>
                  </a:cubicBezTo>
                  <a:lnTo>
                    <a:pt x="57" y="61"/>
                  </a:lnTo>
                  <a:cubicBezTo>
                    <a:pt x="22" y="61"/>
                    <a:pt x="0" y="96"/>
                    <a:pt x="0" y="135"/>
                  </a:cubicBezTo>
                  <a:lnTo>
                    <a:pt x="57" y="513"/>
                  </a:lnTo>
                  <a:cubicBezTo>
                    <a:pt x="74" y="552"/>
                    <a:pt x="92" y="569"/>
                    <a:pt x="131" y="569"/>
                  </a:cubicBezTo>
                  <a:lnTo>
                    <a:pt x="525" y="495"/>
                  </a:lnTo>
                  <a:cubicBezTo>
                    <a:pt x="543" y="495"/>
                    <a:pt x="582" y="461"/>
                    <a:pt x="564" y="443"/>
                  </a:cubicBezTo>
                  <a:lnTo>
                    <a:pt x="508" y="44"/>
                  </a:lnTo>
                  <a:cubicBezTo>
                    <a:pt x="496" y="19"/>
                    <a:pt x="483" y="1"/>
                    <a:pt x="46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5"/>
            <p:cNvSpPr/>
            <p:nvPr/>
          </p:nvSpPr>
          <p:spPr>
            <a:xfrm>
              <a:off x="4586950" y="2887572"/>
              <a:ext cx="23701" cy="23865"/>
            </a:xfrm>
            <a:custGeom>
              <a:avLst/>
              <a:gdLst/>
              <a:ahLst/>
              <a:cxnLst/>
              <a:rect l="l" t="t" r="r" b="b"/>
              <a:pathLst>
                <a:path w="578" h="582" extrusionOk="0">
                  <a:moveTo>
                    <a:pt x="435" y="0"/>
                  </a:moveTo>
                  <a:lnTo>
                    <a:pt x="53" y="74"/>
                  </a:lnTo>
                  <a:cubicBezTo>
                    <a:pt x="18" y="74"/>
                    <a:pt x="1" y="109"/>
                    <a:pt x="1" y="130"/>
                  </a:cubicBezTo>
                  <a:lnTo>
                    <a:pt x="53" y="525"/>
                  </a:lnTo>
                  <a:cubicBezTo>
                    <a:pt x="74" y="564"/>
                    <a:pt x="92" y="582"/>
                    <a:pt x="126" y="582"/>
                  </a:cubicBezTo>
                  <a:lnTo>
                    <a:pt x="526" y="508"/>
                  </a:lnTo>
                  <a:cubicBezTo>
                    <a:pt x="543" y="508"/>
                    <a:pt x="578" y="473"/>
                    <a:pt x="560" y="434"/>
                  </a:cubicBezTo>
                  <a:lnTo>
                    <a:pt x="508" y="57"/>
                  </a:lnTo>
                  <a:cubicBezTo>
                    <a:pt x="487" y="22"/>
                    <a:pt x="469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5"/>
            <p:cNvSpPr/>
            <p:nvPr/>
          </p:nvSpPr>
          <p:spPr>
            <a:xfrm>
              <a:off x="4615776" y="2883102"/>
              <a:ext cx="23865" cy="23168"/>
            </a:xfrm>
            <a:custGeom>
              <a:avLst/>
              <a:gdLst/>
              <a:ahLst/>
              <a:cxnLst/>
              <a:rect l="l" t="t" r="r" b="b"/>
              <a:pathLst>
                <a:path w="582" h="565" extrusionOk="0">
                  <a:moveTo>
                    <a:pt x="434" y="1"/>
                  </a:moveTo>
                  <a:lnTo>
                    <a:pt x="57" y="57"/>
                  </a:lnTo>
                  <a:cubicBezTo>
                    <a:pt x="22" y="74"/>
                    <a:pt x="1" y="92"/>
                    <a:pt x="1" y="131"/>
                  </a:cubicBezTo>
                  <a:lnTo>
                    <a:pt x="57" y="508"/>
                  </a:lnTo>
                  <a:cubicBezTo>
                    <a:pt x="74" y="543"/>
                    <a:pt x="92" y="565"/>
                    <a:pt x="131" y="565"/>
                  </a:cubicBezTo>
                  <a:lnTo>
                    <a:pt x="526" y="508"/>
                  </a:lnTo>
                  <a:cubicBezTo>
                    <a:pt x="543" y="491"/>
                    <a:pt x="582" y="474"/>
                    <a:pt x="565" y="435"/>
                  </a:cubicBezTo>
                  <a:lnTo>
                    <a:pt x="508" y="40"/>
                  </a:lnTo>
                  <a:cubicBezTo>
                    <a:pt x="491" y="22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5"/>
            <p:cNvSpPr/>
            <p:nvPr/>
          </p:nvSpPr>
          <p:spPr>
            <a:xfrm>
              <a:off x="4644765" y="2877936"/>
              <a:ext cx="23701" cy="23906"/>
            </a:xfrm>
            <a:custGeom>
              <a:avLst/>
              <a:gdLst/>
              <a:ahLst/>
              <a:cxnLst/>
              <a:rect l="l" t="t" r="r" b="b"/>
              <a:pathLst>
                <a:path w="578" h="583" extrusionOk="0">
                  <a:moveTo>
                    <a:pt x="435" y="1"/>
                  </a:moveTo>
                  <a:lnTo>
                    <a:pt x="53" y="75"/>
                  </a:lnTo>
                  <a:cubicBezTo>
                    <a:pt x="18" y="75"/>
                    <a:pt x="1" y="109"/>
                    <a:pt x="1" y="148"/>
                  </a:cubicBezTo>
                  <a:lnTo>
                    <a:pt x="53" y="526"/>
                  </a:lnTo>
                  <a:cubicBezTo>
                    <a:pt x="75" y="561"/>
                    <a:pt x="92" y="582"/>
                    <a:pt x="127" y="582"/>
                  </a:cubicBezTo>
                  <a:lnTo>
                    <a:pt x="526" y="509"/>
                  </a:lnTo>
                  <a:cubicBezTo>
                    <a:pt x="543" y="509"/>
                    <a:pt x="578" y="474"/>
                    <a:pt x="560" y="452"/>
                  </a:cubicBezTo>
                  <a:lnTo>
                    <a:pt x="508" y="57"/>
                  </a:lnTo>
                  <a:cubicBezTo>
                    <a:pt x="487" y="18"/>
                    <a:pt x="469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5"/>
            <p:cNvSpPr/>
            <p:nvPr/>
          </p:nvSpPr>
          <p:spPr>
            <a:xfrm>
              <a:off x="4363152" y="2894829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54" y="1"/>
                  </a:moveTo>
                  <a:cubicBezTo>
                    <a:pt x="448" y="1"/>
                    <a:pt x="441" y="2"/>
                    <a:pt x="434" y="5"/>
                  </a:cubicBezTo>
                  <a:lnTo>
                    <a:pt x="53" y="62"/>
                  </a:lnTo>
                  <a:cubicBezTo>
                    <a:pt x="18" y="62"/>
                    <a:pt x="0" y="97"/>
                    <a:pt x="0" y="131"/>
                  </a:cubicBezTo>
                  <a:lnTo>
                    <a:pt x="70" y="513"/>
                  </a:lnTo>
                  <a:cubicBezTo>
                    <a:pt x="70" y="548"/>
                    <a:pt x="109" y="565"/>
                    <a:pt x="126" y="565"/>
                  </a:cubicBezTo>
                  <a:lnTo>
                    <a:pt x="521" y="496"/>
                  </a:lnTo>
                  <a:cubicBezTo>
                    <a:pt x="560" y="496"/>
                    <a:pt x="578" y="457"/>
                    <a:pt x="578" y="439"/>
                  </a:cubicBezTo>
                  <a:lnTo>
                    <a:pt x="504" y="40"/>
                  </a:lnTo>
                  <a:cubicBezTo>
                    <a:pt x="504" y="26"/>
                    <a:pt x="481" y="1"/>
                    <a:pt x="45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5"/>
            <p:cNvSpPr/>
            <p:nvPr/>
          </p:nvSpPr>
          <p:spPr>
            <a:xfrm>
              <a:off x="4391240" y="2889868"/>
              <a:ext cx="23742" cy="23701"/>
            </a:xfrm>
            <a:custGeom>
              <a:avLst/>
              <a:gdLst/>
              <a:ahLst/>
              <a:cxnLst/>
              <a:rect l="l" t="t" r="r" b="b"/>
              <a:pathLst>
                <a:path w="579" h="578" extrusionOk="0">
                  <a:moveTo>
                    <a:pt x="452" y="1"/>
                  </a:moveTo>
                  <a:lnTo>
                    <a:pt x="53" y="74"/>
                  </a:lnTo>
                  <a:cubicBezTo>
                    <a:pt x="36" y="74"/>
                    <a:pt x="1" y="109"/>
                    <a:pt x="18" y="144"/>
                  </a:cubicBezTo>
                  <a:lnTo>
                    <a:pt x="75" y="526"/>
                  </a:lnTo>
                  <a:cubicBezTo>
                    <a:pt x="75" y="560"/>
                    <a:pt x="109" y="578"/>
                    <a:pt x="144" y="578"/>
                  </a:cubicBezTo>
                  <a:lnTo>
                    <a:pt x="526" y="508"/>
                  </a:lnTo>
                  <a:cubicBezTo>
                    <a:pt x="561" y="508"/>
                    <a:pt x="578" y="469"/>
                    <a:pt x="578" y="434"/>
                  </a:cubicBezTo>
                  <a:lnTo>
                    <a:pt x="509" y="53"/>
                  </a:lnTo>
                  <a:cubicBezTo>
                    <a:pt x="509" y="18"/>
                    <a:pt x="470" y="1"/>
                    <a:pt x="45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5"/>
            <p:cNvSpPr/>
            <p:nvPr/>
          </p:nvSpPr>
          <p:spPr>
            <a:xfrm>
              <a:off x="4420065" y="2885439"/>
              <a:ext cx="23906" cy="23168"/>
            </a:xfrm>
            <a:custGeom>
              <a:avLst/>
              <a:gdLst/>
              <a:ahLst/>
              <a:cxnLst/>
              <a:rect l="l" t="t" r="r" b="b"/>
              <a:pathLst>
                <a:path w="583" h="565" extrusionOk="0">
                  <a:moveTo>
                    <a:pt x="435" y="0"/>
                  </a:moveTo>
                  <a:lnTo>
                    <a:pt x="57" y="74"/>
                  </a:lnTo>
                  <a:cubicBezTo>
                    <a:pt x="23" y="74"/>
                    <a:pt x="1" y="109"/>
                    <a:pt x="1" y="126"/>
                  </a:cubicBezTo>
                  <a:lnTo>
                    <a:pt x="75" y="525"/>
                  </a:lnTo>
                  <a:cubicBezTo>
                    <a:pt x="75" y="539"/>
                    <a:pt x="86" y="565"/>
                    <a:pt x="111" y="565"/>
                  </a:cubicBezTo>
                  <a:cubicBezTo>
                    <a:pt x="117" y="565"/>
                    <a:pt x="124" y="563"/>
                    <a:pt x="131" y="560"/>
                  </a:cubicBezTo>
                  <a:lnTo>
                    <a:pt x="526" y="508"/>
                  </a:lnTo>
                  <a:cubicBezTo>
                    <a:pt x="543" y="508"/>
                    <a:pt x="582" y="469"/>
                    <a:pt x="565" y="434"/>
                  </a:cubicBezTo>
                  <a:lnTo>
                    <a:pt x="509" y="52"/>
                  </a:lnTo>
                  <a:cubicBezTo>
                    <a:pt x="509" y="17"/>
                    <a:pt x="474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5"/>
            <p:cNvSpPr/>
            <p:nvPr/>
          </p:nvSpPr>
          <p:spPr>
            <a:xfrm>
              <a:off x="4448358" y="2880970"/>
              <a:ext cx="23701" cy="23004"/>
            </a:xfrm>
            <a:custGeom>
              <a:avLst/>
              <a:gdLst/>
              <a:ahLst/>
              <a:cxnLst/>
              <a:rect l="l" t="t" r="r" b="b"/>
              <a:pathLst>
                <a:path w="578" h="561" extrusionOk="0">
                  <a:moveTo>
                    <a:pt x="435" y="1"/>
                  </a:moveTo>
                  <a:lnTo>
                    <a:pt x="53" y="53"/>
                  </a:lnTo>
                  <a:cubicBezTo>
                    <a:pt x="18" y="74"/>
                    <a:pt x="1" y="92"/>
                    <a:pt x="1" y="126"/>
                  </a:cubicBezTo>
                  <a:lnTo>
                    <a:pt x="70" y="508"/>
                  </a:lnTo>
                  <a:cubicBezTo>
                    <a:pt x="70" y="543"/>
                    <a:pt x="109" y="560"/>
                    <a:pt x="144" y="560"/>
                  </a:cubicBezTo>
                  <a:lnTo>
                    <a:pt x="526" y="508"/>
                  </a:lnTo>
                  <a:cubicBezTo>
                    <a:pt x="560" y="487"/>
                    <a:pt x="578" y="469"/>
                    <a:pt x="578" y="435"/>
                  </a:cubicBezTo>
                  <a:lnTo>
                    <a:pt x="504" y="35"/>
                  </a:lnTo>
                  <a:cubicBezTo>
                    <a:pt x="504" y="18"/>
                    <a:pt x="469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5"/>
            <p:cNvSpPr/>
            <p:nvPr/>
          </p:nvSpPr>
          <p:spPr>
            <a:xfrm>
              <a:off x="4476486" y="2876255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79" y="0"/>
                  </a:moveTo>
                  <a:cubicBezTo>
                    <a:pt x="471" y="0"/>
                    <a:pt x="462" y="3"/>
                    <a:pt x="452" y="7"/>
                  </a:cubicBezTo>
                  <a:lnTo>
                    <a:pt x="57" y="59"/>
                  </a:lnTo>
                  <a:cubicBezTo>
                    <a:pt x="35" y="59"/>
                    <a:pt x="0" y="98"/>
                    <a:pt x="18" y="133"/>
                  </a:cubicBezTo>
                  <a:lnTo>
                    <a:pt x="74" y="515"/>
                  </a:lnTo>
                  <a:cubicBezTo>
                    <a:pt x="91" y="550"/>
                    <a:pt x="109" y="567"/>
                    <a:pt x="143" y="567"/>
                  </a:cubicBezTo>
                  <a:lnTo>
                    <a:pt x="525" y="493"/>
                  </a:lnTo>
                  <a:cubicBezTo>
                    <a:pt x="560" y="493"/>
                    <a:pt x="577" y="458"/>
                    <a:pt x="577" y="441"/>
                  </a:cubicBezTo>
                  <a:lnTo>
                    <a:pt x="525" y="42"/>
                  </a:lnTo>
                  <a:cubicBezTo>
                    <a:pt x="513" y="16"/>
                    <a:pt x="500" y="0"/>
                    <a:pt x="479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5"/>
            <p:cNvSpPr/>
            <p:nvPr/>
          </p:nvSpPr>
          <p:spPr>
            <a:xfrm>
              <a:off x="4505476" y="2871375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0"/>
                  </a:moveTo>
                  <a:lnTo>
                    <a:pt x="53" y="70"/>
                  </a:lnTo>
                  <a:cubicBezTo>
                    <a:pt x="18" y="70"/>
                    <a:pt x="0" y="109"/>
                    <a:pt x="0" y="126"/>
                  </a:cubicBezTo>
                  <a:lnTo>
                    <a:pt x="70" y="525"/>
                  </a:lnTo>
                  <a:cubicBezTo>
                    <a:pt x="70" y="560"/>
                    <a:pt x="109" y="577"/>
                    <a:pt x="126" y="577"/>
                  </a:cubicBezTo>
                  <a:lnTo>
                    <a:pt x="521" y="504"/>
                  </a:lnTo>
                  <a:cubicBezTo>
                    <a:pt x="543" y="504"/>
                    <a:pt x="578" y="469"/>
                    <a:pt x="560" y="434"/>
                  </a:cubicBezTo>
                  <a:lnTo>
                    <a:pt x="504" y="52"/>
                  </a:lnTo>
                  <a:cubicBezTo>
                    <a:pt x="504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5"/>
            <p:cNvSpPr/>
            <p:nvPr/>
          </p:nvSpPr>
          <p:spPr>
            <a:xfrm>
              <a:off x="4533604" y="2866906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51" y="1"/>
                  </a:moveTo>
                  <a:lnTo>
                    <a:pt x="52" y="70"/>
                  </a:lnTo>
                  <a:cubicBezTo>
                    <a:pt x="17" y="70"/>
                    <a:pt x="0" y="92"/>
                    <a:pt x="0" y="127"/>
                  </a:cubicBezTo>
                  <a:lnTo>
                    <a:pt x="74" y="526"/>
                  </a:lnTo>
                  <a:cubicBezTo>
                    <a:pt x="74" y="540"/>
                    <a:pt x="97" y="565"/>
                    <a:pt x="124" y="565"/>
                  </a:cubicBezTo>
                  <a:cubicBezTo>
                    <a:pt x="130" y="565"/>
                    <a:pt x="137" y="564"/>
                    <a:pt x="143" y="561"/>
                  </a:cubicBezTo>
                  <a:lnTo>
                    <a:pt x="525" y="504"/>
                  </a:lnTo>
                  <a:cubicBezTo>
                    <a:pt x="560" y="504"/>
                    <a:pt x="577" y="469"/>
                    <a:pt x="577" y="435"/>
                  </a:cubicBezTo>
                  <a:lnTo>
                    <a:pt x="508" y="53"/>
                  </a:lnTo>
                  <a:cubicBezTo>
                    <a:pt x="508" y="18"/>
                    <a:pt x="469" y="1"/>
                    <a:pt x="451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5"/>
            <p:cNvSpPr/>
            <p:nvPr/>
          </p:nvSpPr>
          <p:spPr>
            <a:xfrm>
              <a:off x="4562389" y="2862272"/>
              <a:ext cx="23168" cy="23209"/>
            </a:xfrm>
            <a:custGeom>
              <a:avLst/>
              <a:gdLst/>
              <a:ahLst/>
              <a:cxnLst/>
              <a:rect l="l" t="t" r="r" b="b"/>
              <a:pathLst>
                <a:path w="565" h="566" extrusionOk="0">
                  <a:moveTo>
                    <a:pt x="455" y="1"/>
                  </a:moveTo>
                  <a:cubicBezTo>
                    <a:pt x="449" y="1"/>
                    <a:pt x="442" y="2"/>
                    <a:pt x="435" y="5"/>
                  </a:cubicBezTo>
                  <a:lnTo>
                    <a:pt x="40" y="57"/>
                  </a:lnTo>
                  <a:cubicBezTo>
                    <a:pt x="23" y="75"/>
                    <a:pt x="1" y="97"/>
                    <a:pt x="1" y="131"/>
                  </a:cubicBezTo>
                  <a:lnTo>
                    <a:pt x="57" y="509"/>
                  </a:lnTo>
                  <a:cubicBezTo>
                    <a:pt x="75" y="548"/>
                    <a:pt x="92" y="565"/>
                    <a:pt x="131" y="565"/>
                  </a:cubicBezTo>
                  <a:lnTo>
                    <a:pt x="509" y="509"/>
                  </a:lnTo>
                  <a:cubicBezTo>
                    <a:pt x="543" y="491"/>
                    <a:pt x="565" y="474"/>
                    <a:pt x="565" y="439"/>
                  </a:cubicBezTo>
                  <a:lnTo>
                    <a:pt x="509" y="40"/>
                  </a:lnTo>
                  <a:cubicBezTo>
                    <a:pt x="495" y="26"/>
                    <a:pt x="480" y="1"/>
                    <a:pt x="45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5"/>
            <p:cNvSpPr/>
            <p:nvPr/>
          </p:nvSpPr>
          <p:spPr>
            <a:xfrm>
              <a:off x="4590681" y="2857311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5" y="1"/>
                  </a:moveTo>
                  <a:lnTo>
                    <a:pt x="53" y="70"/>
                  </a:lnTo>
                  <a:cubicBezTo>
                    <a:pt x="18" y="70"/>
                    <a:pt x="1" y="109"/>
                    <a:pt x="1" y="144"/>
                  </a:cubicBezTo>
                  <a:lnTo>
                    <a:pt x="70" y="521"/>
                  </a:lnTo>
                  <a:cubicBezTo>
                    <a:pt x="70" y="560"/>
                    <a:pt x="109" y="578"/>
                    <a:pt x="127" y="578"/>
                  </a:cubicBezTo>
                  <a:lnTo>
                    <a:pt x="526" y="504"/>
                  </a:lnTo>
                  <a:cubicBezTo>
                    <a:pt x="560" y="504"/>
                    <a:pt x="578" y="469"/>
                    <a:pt x="560" y="452"/>
                  </a:cubicBezTo>
                  <a:lnTo>
                    <a:pt x="504" y="53"/>
                  </a:lnTo>
                  <a:cubicBezTo>
                    <a:pt x="504" y="18"/>
                    <a:pt x="469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5"/>
            <p:cNvSpPr/>
            <p:nvPr/>
          </p:nvSpPr>
          <p:spPr>
            <a:xfrm>
              <a:off x="4618810" y="2852882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52" y="0"/>
                  </a:moveTo>
                  <a:lnTo>
                    <a:pt x="57" y="70"/>
                  </a:lnTo>
                  <a:cubicBezTo>
                    <a:pt x="18" y="70"/>
                    <a:pt x="0" y="109"/>
                    <a:pt x="18" y="126"/>
                  </a:cubicBezTo>
                  <a:lnTo>
                    <a:pt x="74" y="521"/>
                  </a:lnTo>
                  <a:cubicBezTo>
                    <a:pt x="74" y="550"/>
                    <a:pt x="93" y="567"/>
                    <a:pt x="117" y="567"/>
                  </a:cubicBezTo>
                  <a:cubicBezTo>
                    <a:pt x="125" y="567"/>
                    <a:pt x="134" y="564"/>
                    <a:pt x="143" y="560"/>
                  </a:cubicBezTo>
                  <a:lnTo>
                    <a:pt x="525" y="503"/>
                  </a:lnTo>
                  <a:cubicBezTo>
                    <a:pt x="560" y="503"/>
                    <a:pt x="577" y="469"/>
                    <a:pt x="577" y="434"/>
                  </a:cubicBezTo>
                  <a:lnTo>
                    <a:pt x="508" y="52"/>
                  </a:lnTo>
                  <a:cubicBezTo>
                    <a:pt x="508" y="17"/>
                    <a:pt x="469" y="0"/>
                    <a:pt x="452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5"/>
            <p:cNvSpPr/>
            <p:nvPr/>
          </p:nvSpPr>
          <p:spPr>
            <a:xfrm>
              <a:off x="4647800" y="2848413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34" y="1"/>
                  </a:moveTo>
                  <a:lnTo>
                    <a:pt x="53" y="53"/>
                  </a:lnTo>
                  <a:cubicBezTo>
                    <a:pt x="18" y="70"/>
                    <a:pt x="1" y="87"/>
                    <a:pt x="1" y="126"/>
                  </a:cubicBezTo>
                  <a:lnTo>
                    <a:pt x="53" y="521"/>
                  </a:lnTo>
                  <a:cubicBezTo>
                    <a:pt x="67" y="539"/>
                    <a:pt x="81" y="565"/>
                    <a:pt x="106" y="565"/>
                  </a:cubicBezTo>
                  <a:cubicBezTo>
                    <a:pt x="112" y="565"/>
                    <a:pt x="119" y="564"/>
                    <a:pt x="126" y="560"/>
                  </a:cubicBezTo>
                  <a:lnTo>
                    <a:pt x="521" y="504"/>
                  </a:lnTo>
                  <a:cubicBezTo>
                    <a:pt x="543" y="487"/>
                    <a:pt x="578" y="469"/>
                    <a:pt x="560" y="435"/>
                  </a:cubicBezTo>
                  <a:lnTo>
                    <a:pt x="504" y="53"/>
                  </a:lnTo>
                  <a:cubicBezTo>
                    <a:pt x="486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5"/>
            <p:cNvSpPr/>
            <p:nvPr/>
          </p:nvSpPr>
          <p:spPr>
            <a:xfrm>
              <a:off x="4675928" y="2843698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56" y="1"/>
                  </a:moveTo>
                  <a:cubicBezTo>
                    <a:pt x="449" y="1"/>
                    <a:pt x="441" y="3"/>
                    <a:pt x="434" y="7"/>
                  </a:cubicBezTo>
                  <a:lnTo>
                    <a:pt x="52" y="59"/>
                  </a:lnTo>
                  <a:cubicBezTo>
                    <a:pt x="17" y="59"/>
                    <a:pt x="0" y="94"/>
                    <a:pt x="0" y="133"/>
                  </a:cubicBezTo>
                  <a:lnTo>
                    <a:pt x="74" y="510"/>
                  </a:lnTo>
                  <a:cubicBezTo>
                    <a:pt x="74" y="550"/>
                    <a:pt x="109" y="567"/>
                    <a:pt x="143" y="567"/>
                  </a:cubicBezTo>
                  <a:lnTo>
                    <a:pt x="525" y="493"/>
                  </a:lnTo>
                  <a:cubicBezTo>
                    <a:pt x="560" y="493"/>
                    <a:pt x="577" y="458"/>
                    <a:pt x="577" y="441"/>
                  </a:cubicBezTo>
                  <a:lnTo>
                    <a:pt x="508" y="42"/>
                  </a:lnTo>
                  <a:cubicBezTo>
                    <a:pt x="508" y="28"/>
                    <a:pt x="483" y="1"/>
                    <a:pt x="456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5"/>
            <p:cNvSpPr/>
            <p:nvPr/>
          </p:nvSpPr>
          <p:spPr>
            <a:xfrm>
              <a:off x="4341625" y="2868792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61" y="0"/>
                  </a:moveTo>
                  <a:cubicBezTo>
                    <a:pt x="453" y="0"/>
                    <a:pt x="443" y="2"/>
                    <a:pt x="434" y="7"/>
                  </a:cubicBezTo>
                  <a:lnTo>
                    <a:pt x="53" y="63"/>
                  </a:lnTo>
                  <a:cubicBezTo>
                    <a:pt x="18" y="63"/>
                    <a:pt x="0" y="98"/>
                    <a:pt x="0" y="133"/>
                  </a:cubicBezTo>
                  <a:lnTo>
                    <a:pt x="70" y="515"/>
                  </a:lnTo>
                  <a:cubicBezTo>
                    <a:pt x="70" y="549"/>
                    <a:pt x="109" y="567"/>
                    <a:pt x="126" y="567"/>
                  </a:cubicBezTo>
                  <a:lnTo>
                    <a:pt x="525" y="497"/>
                  </a:lnTo>
                  <a:cubicBezTo>
                    <a:pt x="560" y="497"/>
                    <a:pt x="578" y="458"/>
                    <a:pt x="560" y="441"/>
                  </a:cubicBezTo>
                  <a:lnTo>
                    <a:pt x="504" y="46"/>
                  </a:lnTo>
                  <a:cubicBezTo>
                    <a:pt x="504" y="17"/>
                    <a:pt x="485" y="0"/>
                    <a:pt x="461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>
              <a:off x="4369713" y="2863912"/>
              <a:ext cx="23742" cy="23701"/>
            </a:xfrm>
            <a:custGeom>
              <a:avLst/>
              <a:gdLst/>
              <a:ahLst/>
              <a:cxnLst/>
              <a:rect l="l" t="t" r="r" b="b"/>
              <a:pathLst>
                <a:path w="579" h="578" extrusionOk="0">
                  <a:moveTo>
                    <a:pt x="435" y="0"/>
                  </a:moveTo>
                  <a:lnTo>
                    <a:pt x="57" y="74"/>
                  </a:lnTo>
                  <a:cubicBezTo>
                    <a:pt x="18" y="74"/>
                    <a:pt x="1" y="109"/>
                    <a:pt x="1" y="143"/>
                  </a:cubicBezTo>
                  <a:lnTo>
                    <a:pt x="75" y="525"/>
                  </a:lnTo>
                  <a:cubicBezTo>
                    <a:pt x="75" y="560"/>
                    <a:pt x="109" y="577"/>
                    <a:pt x="127" y="577"/>
                  </a:cubicBezTo>
                  <a:lnTo>
                    <a:pt x="526" y="508"/>
                  </a:lnTo>
                  <a:cubicBezTo>
                    <a:pt x="561" y="508"/>
                    <a:pt x="578" y="469"/>
                    <a:pt x="578" y="434"/>
                  </a:cubicBezTo>
                  <a:lnTo>
                    <a:pt x="509" y="57"/>
                  </a:lnTo>
                  <a:cubicBezTo>
                    <a:pt x="509" y="17"/>
                    <a:pt x="470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5"/>
            <p:cNvSpPr/>
            <p:nvPr/>
          </p:nvSpPr>
          <p:spPr>
            <a:xfrm>
              <a:off x="4397841" y="2859443"/>
              <a:ext cx="23865" cy="23209"/>
            </a:xfrm>
            <a:custGeom>
              <a:avLst/>
              <a:gdLst/>
              <a:ahLst/>
              <a:cxnLst/>
              <a:rect l="l" t="t" r="r" b="b"/>
              <a:pathLst>
                <a:path w="582" h="566" extrusionOk="0">
                  <a:moveTo>
                    <a:pt x="434" y="1"/>
                  </a:moveTo>
                  <a:lnTo>
                    <a:pt x="57" y="74"/>
                  </a:lnTo>
                  <a:cubicBezTo>
                    <a:pt x="22" y="74"/>
                    <a:pt x="1" y="109"/>
                    <a:pt x="1" y="126"/>
                  </a:cubicBezTo>
                  <a:lnTo>
                    <a:pt x="74" y="526"/>
                  </a:lnTo>
                  <a:cubicBezTo>
                    <a:pt x="74" y="540"/>
                    <a:pt x="97" y="565"/>
                    <a:pt x="126" y="565"/>
                  </a:cubicBezTo>
                  <a:cubicBezTo>
                    <a:pt x="133" y="565"/>
                    <a:pt x="141" y="564"/>
                    <a:pt x="148" y="560"/>
                  </a:cubicBezTo>
                  <a:lnTo>
                    <a:pt x="526" y="508"/>
                  </a:lnTo>
                  <a:cubicBezTo>
                    <a:pt x="565" y="508"/>
                    <a:pt x="582" y="469"/>
                    <a:pt x="582" y="435"/>
                  </a:cubicBezTo>
                  <a:lnTo>
                    <a:pt x="508" y="57"/>
                  </a:lnTo>
                  <a:cubicBezTo>
                    <a:pt x="508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5"/>
            <p:cNvSpPr/>
            <p:nvPr/>
          </p:nvSpPr>
          <p:spPr>
            <a:xfrm>
              <a:off x="4426134" y="2855015"/>
              <a:ext cx="23701" cy="22963"/>
            </a:xfrm>
            <a:custGeom>
              <a:avLst/>
              <a:gdLst/>
              <a:ahLst/>
              <a:cxnLst/>
              <a:rect l="l" t="t" r="r" b="b"/>
              <a:pathLst>
                <a:path w="578" h="560" extrusionOk="0">
                  <a:moveTo>
                    <a:pt x="452" y="0"/>
                  </a:moveTo>
                  <a:lnTo>
                    <a:pt x="52" y="57"/>
                  </a:lnTo>
                  <a:cubicBezTo>
                    <a:pt x="18" y="74"/>
                    <a:pt x="0" y="91"/>
                    <a:pt x="0" y="126"/>
                  </a:cubicBezTo>
                  <a:lnTo>
                    <a:pt x="70" y="508"/>
                  </a:lnTo>
                  <a:cubicBezTo>
                    <a:pt x="70" y="543"/>
                    <a:pt x="109" y="560"/>
                    <a:pt x="144" y="560"/>
                  </a:cubicBezTo>
                  <a:lnTo>
                    <a:pt x="525" y="508"/>
                  </a:lnTo>
                  <a:cubicBezTo>
                    <a:pt x="560" y="490"/>
                    <a:pt x="577" y="469"/>
                    <a:pt x="577" y="434"/>
                  </a:cubicBezTo>
                  <a:lnTo>
                    <a:pt x="504" y="57"/>
                  </a:lnTo>
                  <a:cubicBezTo>
                    <a:pt x="504" y="18"/>
                    <a:pt x="469" y="0"/>
                    <a:pt x="452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5"/>
            <p:cNvSpPr/>
            <p:nvPr/>
          </p:nvSpPr>
          <p:spPr>
            <a:xfrm>
              <a:off x="4454221" y="2850340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64" y="1"/>
                  </a:moveTo>
                  <a:cubicBezTo>
                    <a:pt x="460" y="1"/>
                    <a:pt x="455" y="2"/>
                    <a:pt x="452" y="6"/>
                  </a:cubicBezTo>
                  <a:lnTo>
                    <a:pt x="57" y="62"/>
                  </a:lnTo>
                  <a:cubicBezTo>
                    <a:pt x="18" y="62"/>
                    <a:pt x="1" y="97"/>
                    <a:pt x="18" y="132"/>
                  </a:cubicBezTo>
                  <a:lnTo>
                    <a:pt x="75" y="513"/>
                  </a:lnTo>
                  <a:cubicBezTo>
                    <a:pt x="75" y="548"/>
                    <a:pt x="109" y="565"/>
                    <a:pt x="144" y="565"/>
                  </a:cubicBezTo>
                  <a:lnTo>
                    <a:pt x="526" y="496"/>
                  </a:lnTo>
                  <a:cubicBezTo>
                    <a:pt x="561" y="496"/>
                    <a:pt x="578" y="457"/>
                    <a:pt x="578" y="440"/>
                  </a:cubicBezTo>
                  <a:lnTo>
                    <a:pt x="509" y="40"/>
                  </a:lnTo>
                  <a:cubicBezTo>
                    <a:pt x="509" y="26"/>
                    <a:pt x="483" y="1"/>
                    <a:pt x="46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5"/>
            <p:cNvSpPr/>
            <p:nvPr/>
          </p:nvSpPr>
          <p:spPr>
            <a:xfrm>
              <a:off x="4482350" y="2845379"/>
              <a:ext cx="23865" cy="23701"/>
            </a:xfrm>
            <a:custGeom>
              <a:avLst/>
              <a:gdLst/>
              <a:ahLst/>
              <a:cxnLst/>
              <a:rect l="l" t="t" r="r" b="b"/>
              <a:pathLst>
                <a:path w="582" h="578" extrusionOk="0">
                  <a:moveTo>
                    <a:pt x="456" y="1"/>
                  </a:moveTo>
                  <a:lnTo>
                    <a:pt x="57" y="75"/>
                  </a:lnTo>
                  <a:cubicBezTo>
                    <a:pt x="39" y="75"/>
                    <a:pt x="0" y="109"/>
                    <a:pt x="22" y="144"/>
                  </a:cubicBezTo>
                  <a:lnTo>
                    <a:pt x="74" y="526"/>
                  </a:lnTo>
                  <a:cubicBezTo>
                    <a:pt x="74" y="561"/>
                    <a:pt x="109" y="578"/>
                    <a:pt x="148" y="578"/>
                  </a:cubicBezTo>
                  <a:lnTo>
                    <a:pt x="525" y="509"/>
                  </a:lnTo>
                  <a:cubicBezTo>
                    <a:pt x="564" y="509"/>
                    <a:pt x="582" y="469"/>
                    <a:pt x="582" y="435"/>
                  </a:cubicBezTo>
                  <a:lnTo>
                    <a:pt x="508" y="53"/>
                  </a:lnTo>
                  <a:cubicBezTo>
                    <a:pt x="508" y="18"/>
                    <a:pt x="473" y="1"/>
                    <a:pt x="456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5"/>
            <p:cNvSpPr/>
            <p:nvPr/>
          </p:nvSpPr>
          <p:spPr>
            <a:xfrm>
              <a:off x="4510642" y="2840950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52" y="0"/>
                  </a:moveTo>
                  <a:lnTo>
                    <a:pt x="52" y="74"/>
                  </a:lnTo>
                  <a:cubicBezTo>
                    <a:pt x="35" y="74"/>
                    <a:pt x="0" y="109"/>
                    <a:pt x="18" y="126"/>
                  </a:cubicBezTo>
                  <a:lnTo>
                    <a:pt x="70" y="525"/>
                  </a:lnTo>
                  <a:cubicBezTo>
                    <a:pt x="70" y="551"/>
                    <a:pt x="91" y="567"/>
                    <a:pt x="115" y="567"/>
                  </a:cubicBezTo>
                  <a:cubicBezTo>
                    <a:pt x="125" y="567"/>
                    <a:pt x="134" y="565"/>
                    <a:pt x="143" y="560"/>
                  </a:cubicBezTo>
                  <a:lnTo>
                    <a:pt x="525" y="508"/>
                  </a:lnTo>
                  <a:cubicBezTo>
                    <a:pt x="560" y="508"/>
                    <a:pt x="577" y="469"/>
                    <a:pt x="577" y="434"/>
                  </a:cubicBezTo>
                  <a:lnTo>
                    <a:pt x="525" y="52"/>
                  </a:lnTo>
                  <a:cubicBezTo>
                    <a:pt x="504" y="18"/>
                    <a:pt x="486" y="0"/>
                    <a:pt x="452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5"/>
            <p:cNvSpPr/>
            <p:nvPr/>
          </p:nvSpPr>
          <p:spPr>
            <a:xfrm>
              <a:off x="4539468" y="2836481"/>
              <a:ext cx="22963" cy="23209"/>
            </a:xfrm>
            <a:custGeom>
              <a:avLst/>
              <a:gdLst/>
              <a:ahLst/>
              <a:cxnLst/>
              <a:rect l="l" t="t" r="r" b="b"/>
              <a:pathLst>
                <a:path w="560" h="566" extrusionOk="0">
                  <a:moveTo>
                    <a:pt x="434" y="1"/>
                  </a:moveTo>
                  <a:lnTo>
                    <a:pt x="39" y="53"/>
                  </a:lnTo>
                  <a:cubicBezTo>
                    <a:pt x="18" y="75"/>
                    <a:pt x="0" y="92"/>
                    <a:pt x="0" y="127"/>
                  </a:cubicBezTo>
                  <a:lnTo>
                    <a:pt x="57" y="526"/>
                  </a:lnTo>
                  <a:cubicBezTo>
                    <a:pt x="71" y="540"/>
                    <a:pt x="85" y="565"/>
                    <a:pt x="108" y="565"/>
                  </a:cubicBezTo>
                  <a:cubicBezTo>
                    <a:pt x="113" y="565"/>
                    <a:pt x="119" y="564"/>
                    <a:pt x="126" y="561"/>
                  </a:cubicBezTo>
                  <a:lnTo>
                    <a:pt x="508" y="509"/>
                  </a:lnTo>
                  <a:cubicBezTo>
                    <a:pt x="543" y="487"/>
                    <a:pt x="560" y="470"/>
                    <a:pt x="560" y="435"/>
                  </a:cubicBezTo>
                  <a:lnTo>
                    <a:pt x="508" y="53"/>
                  </a:lnTo>
                  <a:cubicBezTo>
                    <a:pt x="490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5"/>
            <p:cNvSpPr/>
            <p:nvPr/>
          </p:nvSpPr>
          <p:spPr>
            <a:xfrm>
              <a:off x="4567760" y="2831848"/>
              <a:ext cx="22963" cy="23209"/>
            </a:xfrm>
            <a:custGeom>
              <a:avLst/>
              <a:gdLst/>
              <a:ahLst/>
              <a:cxnLst/>
              <a:rect l="l" t="t" r="r" b="b"/>
              <a:pathLst>
                <a:path w="560" h="566" extrusionOk="0">
                  <a:moveTo>
                    <a:pt x="452" y="1"/>
                  </a:moveTo>
                  <a:cubicBezTo>
                    <a:pt x="447" y="1"/>
                    <a:pt x="441" y="2"/>
                    <a:pt x="434" y="5"/>
                  </a:cubicBezTo>
                  <a:lnTo>
                    <a:pt x="52" y="58"/>
                  </a:lnTo>
                  <a:cubicBezTo>
                    <a:pt x="17" y="58"/>
                    <a:pt x="0" y="97"/>
                    <a:pt x="0" y="131"/>
                  </a:cubicBezTo>
                  <a:lnTo>
                    <a:pt x="52" y="513"/>
                  </a:lnTo>
                  <a:cubicBezTo>
                    <a:pt x="69" y="548"/>
                    <a:pt x="87" y="565"/>
                    <a:pt x="126" y="565"/>
                  </a:cubicBezTo>
                  <a:lnTo>
                    <a:pt x="521" y="513"/>
                  </a:lnTo>
                  <a:cubicBezTo>
                    <a:pt x="542" y="491"/>
                    <a:pt x="560" y="474"/>
                    <a:pt x="560" y="439"/>
                  </a:cubicBezTo>
                  <a:lnTo>
                    <a:pt x="503" y="40"/>
                  </a:lnTo>
                  <a:cubicBezTo>
                    <a:pt x="489" y="26"/>
                    <a:pt x="475" y="1"/>
                    <a:pt x="45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5"/>
            <p:cNvSpPr/>
            <p:nvPr/>
          </p:nvSpPr>
          <p:spPr>
            <a:xfrm>
              <a:off x="4595848" y="2826886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1"/>
                  </a:moveTo>
                  <a:lnTo>
                    <a:pt x="53" y="70"/>
                  </a:lnTo>
                  <a:cubicBezTo>
                    <a:pt x="18" y="70"/>
                    <a:pt x="1" y="109"/>
                    <a:pt x="1" y="144"/>
                  </a:cubicBezTo>
                  <a:lnTo>
                    <a:pt x="53" y="526"/>
                  </a:lnTo>
                  <a:cubicBezTo>
                    <a:pt x="74" y="560"/>
                    <a:pt x="92" y="578"/>
                    <a:pt x="126" y="578"/>
                  </a:cubicBezTo>
                  <a:lnTo>
                    <a:pt x="526" y="504"/>
                  </a:lnTo>
                  <a:cubicBezTo>
                    <a:pt x="543" y="504"/>
                    <a:pt x="578" y="469"/>
                    <a:pt x="560" y="452"/>
                  </a:cubicBezTo>
                  <a:lnTo>
                    <a:pt x="508" y="53"/>
                  </a:lnTo>
                  <a:cubicBezTo>
                    <a:pt x="487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5"/>
            <p:cNvSpPr/>
            <p:nvPr/>
          </p:nvSpPr>
          <p:spPr>
            <a:xfrm>
              <a:off x="4623976" y="2822458"/>
              <a:ext cx="23865" cy="23701"/>
            </a:xfrm>
            <a:custGeom>
              <a:avLst/>
              <a:gdLst/>
              <a:ahLst/>
              <a:cxnLst/>
              <a:rect l="l" t="t" r="r" b="b"/>
              <a:pathLst>
                <a:path w="582" h="578" extrusionOk="0">
                  <a:moveTo>
                    <a:pt x="434" y="0"/>
                  </a:moveTo>
                  <a:lnTo>
                    <a:pt x="57" y="70"/>
                  </a:lnTo>
                  <a:cubicBezTo>
                    <a:pt x="17" y="70"/>
                    <a:pt x="0" y="109"/>
                    <a:pt x="0" y="126"/>
                  </a:cubicBezTo>
                  <a:lnTo>
                    <a:pt x="74" y="525"/>
                  </a:lnTo>
                  <a:cubicBezTo>
                    <a:pt x="74" y="560"/>
                    <a:pt x="109" y="577"/>
                    <a:pt x="126" y="577"/>
                  </a:cubicBezTo>
                  <a:lnTo>
                    <a:pt x="525" y="503"/>
                  </a:lnTo>
                  <a:cubicBezTo>
                    <a:pt x="542" y="503"/>
                    <a:pt x="582" y="469"/>
                    <a:pt x="560" y="434"/>
                  </a:cubicBezTo>
                  <a:lnTo>
                    <a:pt x="508" y="52"/>
                  </a:lnTo>
                  <a:cubicBezTo>
                    <a:pt x="508" y="18"/>
                    <a:pt x="473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5"/>
            <p:cNvSpPr/>
            <p:nvPr/>
          </p:nvSpPr>
          <p:spPr>
            <a:xfrm>
              <a:off x="4652269" y="2817988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34" y="1"/>
                  </a:moveTo>
                  <a:lnTo>
                    <a:pt x="52" y="70"/>
                  </a:lnTo>
                  <a:cubicBezTo>
                    <a:pt x="17" y="70"/>
                    <a:pt x="0" y="92"/>
                    <a:pt x="0" y="127"/>
                  </a:cubicBezTo>
                  <a:lnTo>
                    <a:pt x="69" y="526"/>
                  </a:lnTo>
                  <a:cubicBezTo>
                    <a:pt x="69" y="540"/>
                    <a:pt x="95" y="565"/>
                    <a:pt x="114" y="565"/>
                  </a:cubicBezTo>
                  <a:cubicBezTo>
                    <a:pt x="118" y="565"/>
                    <a:pt x="123" y="564"/>
                    <a:pt x="126" y="560"/>
                  </a:cubicBezTo>
                  <a:lnTo>
                    <a:pt x="521" y="504"/>
                  </a:lnTo>
                  <a:cubicBezTo>
                    <a:pt x="560" y="504"/>
                    <a:pt x="577" y="469"/>
                    <a:pt x="560" y="435"/>
                  </a:cubicBezTo>
                  <a:lnTo>
                    <a:pt x="503" y="53"/>
                  </a:lnTo>
                  <a:cubicBezTo>
                    <a:pt x="503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5"/>
            <p:cNvSpPr/>
            <p:nvPr/>
          </p:nvSpPr>
          <p:spPr>
            <a:xfrm>
              <a:off x="4297136" y="2846527"/>
              <a:ext cx="23004" cy="23291"/>
            </a:xfrm>
            <a:custGeom>
              <a:avLst/>
              <a:gdLst/>
              <a:ahLst/>
              <a:cxnLst/>
              <a:rect l="l" t="t" r="r" b="b"/>
              <a:pathLst>
                <a:path w="561" h="568" extrusionOk="0">
                  <a:moveTo>
                    <a:pt x="459" y="1"/>
                  </a:moveTo>
                  <a:cubicBezTo>
                    <a:pt x="452" y="1"/>
                    <a:pt x="444" y="3"/>
                    <a:pt x="435" y="8"/>
                  </a:cubicBezTo>
                  <a:lnTo>
                    <a:pt x="53" y="64"/>
                  </a:lnTo>
                  <a:cubicBezTo>
                    <a:pt x="18" y="64"/>
                    <a:pt x="1" y="99"/>
                    <a:pt x="1" y="133"/>
                  </a:cubicBezTo>
                  <a:lnTo>
                    <a:pt x="53" y="515"/>
                  </a:lnTo>
                  <a:cubicBezTo>
                    <a:pt x="70" y="550"/>
                    <a:pt x="92" y="567"/>
                    <a:pt x="127" y="567"/>
                  </a:cubicBezTo>
                  <a:lnTo>
                    <a:pt x="504" y="498"/>
                  </a:lnTo>
                  <a:cubicBezTo>
                    <a:pt x="543" y="498"/>
                    <a:pt x="560" y="459"/>
                    <a:pt x="560" y="441"/>
                  </a:cubicBezTo>
                  <a:lnTo>
                    <a:pt x="504" y="47"/>
                  </a:lnTo>
                  <a:cubicBezTo>
                    <a:pt x="491" y="18"/>
                    <a:pt x="478" y="1"/>
                    <a:pt x="459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5"/>
            <p:cNvSpPr/>
            <p:nvPr/>
          </p:nvSpPr>
          <p:spPr>
            <a:xfrm>
              <a:off x="4325962" y="2841648"/>
              <a:ext cx="23004" cy="23291"/>
            </a:xfrm>
            <a:custGeom>
              <a:avLst/>
              <a:gdLst/>
              <a:ahLst/>
              <a:cxnLst/>
              <a:rect l="l" t="t" r="r" b="b"/>
              <a:pathLst>
                <a:path w="561" h="568" extrusionOk="0">
                  <a:moveTo>
                    <a:pt x="435" y="1"/>
                  </a:moveTo>
                  <a:lnTo>
                    <a:pt x="57" y="75"/>
                  </a:lnTo>
                  <a:cubicBezTo>
                    <a:pt x="18" y="75"/>
                    <a:pt x="1" y="109"/>
                    <a:pt x="1" y="127"/>
                  </a:cubicBezTo>
                  <a:lnTo>
                    <a:pt x="57" y="526"/>
                  </a:lnTo>
                  <a:cubicBezTo>
                    <a:pt x="70" y="551"/>
                    <a:pt x="82" y="567"/>
                    <a:pt x="102" y="567"/>
                  </a:cubicBezTo>
                  <a:cubicBezTo>
                    <a:pt x="109" y="567"/>
                    <a:pt x="117" y="565"/>
                    <a:pt x="126" y="560"/>
                  </a:cubicBezTo>
                  <a:lnTo>
                    <a:pt x="508" y="508"/>
                  </a:lnTo>
                  <a:cubicBezTo>
                    <a:pt x="543" y="508"/>
                    <a:pt x="560" y="469"/>
                    <a:pt x="560" y="435"/>
                  </a:cubicBezTo>
                  <a:lnTo>
                    <a:pt x="508" y="57"/>
                  </a:lnTo>
                  <a:cubicBezTo>
                    <a:pt x="491" y="18"/>
                    <a:pt x="474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5"/>
            <p:cNvSpPr/>
            <p:nvPr/>
          </p:nvSpPr>
          <p:spPr>
            <a:xfrm>
              <a:off x="4354951" y="2837014"/>
              <a:ext cx="23004" cy="23209"/>
            </a:xfrm>
            <a:custGeom>
              <a:avLst/>
              <a:gdLst/>
              <a:ahLst/>
              <a:cxnLst/>
              <a:rect l="l" t="t" r="r" b="b"/>
              <a:pathLst>
                <a:path w="561" h="566" extrusionOk="0">
                  <a:moveTo>
                    <a:pt x="453" y="1"/>
                  </a:moveTo>
                  <a:cubicBezTo>
                    <a:pt x="447" y="1"/>
                    <a:pt x="441" y="2"/>
                    <a:pt x="435" y="5"/>
                  </a:cubicBezTo>
                  <a:lnTo>
                    <a:pt x="53" y="62"/>
                  </a:lnTo>
                  <a:cubicBezTo>
                    <a:pt x="18" y="79"/>
                    <a:pt x="1" y="96"/>
                    <a:pt x="1" y="131"/>
                  </a:cubicBezTo>
                  <a:lnTo>
                    <a:pt x="53" y="513"/>
                  </a:lnTo>
                  <a:cubicBezTo>
                    <a:pt x="70" y="548"/>
                    <a:pt x="92" y="565"/>
                    <a:pt x="127" y="565"/>
                  </a:cubicBezTo>
                  <a:lnTo>
                    <a:pt x="526" y="513"/>
                  </a:lnTo>
                  <a:cubicBezTo>
                    <a:pt x="543" y="496"/>
                    <a:pt x="561" y="474"/>
                    <a:pt x="561" y="439"/>
                  </a:cubicBezTo>
                  <a:lnTo>
                    <a:pt x="504" y="40"/>
                  </a:lnTo>
                  <a:cubicBezTo>
                    <a:pt x="490" y="26"/>
                    <a:pt x="476" y="1"/>
                    <a:pt x="453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5"/>
            <p:cNvSpPr/>
            <p:nvPr/>
          </p:nvSpPr>
          <p:spPr>
            <a:xfrm>
              <a:off x="4383777" y="2832053"/>
              <a:ext cx="23004" cy="23701"/>
            </a:xfrm>
            <a:custGeom>
              <a:avLst/>
              <a:gdLst/>
              <a:ahLst/>
              <a:cxnLst/>
              <a:rect l="l" t="t" r="r" b="b"/>
              <a:pathLst>
                <a:path w="561" h="578" extrusionOk="0">
                  <a:moveTo>
                    <a:pt x="435" y="0"/>
                  </a:moveTo>
                  <a:lnTo>
                    <a:pt x="57" y="74"/>
                  </a:lnTo>
                  <a:cubicBezTo>
                    <a:pt x="18" y="74"/>
                    <a:pt x="1" y="109"/>
                    <a:pt x="1" y="144"/>
                  </a:cubicBezTo>
                  <a:lnTo>
                    <a:pt x="57" y="525"/>
                  </a:lnTo>
                  <a:cubicBezTo>
                    <a:pt x="75" y="560"/>
                    <a:pt x="92" y="578"/>
                    <a:pt x="127" y="578"/>
                  </a:cubicBezTo>
                  <a:lnTo>
                    <a:pt x="526" y="508"/>
                  </a:lnTo>
                  <a:cubicBezTo>
                    <a:pt x="543" y="508"/>
                    <a:pt x="560" y="469"/>
                    <a:pt x="560" y="434"/>
                  </a:cubicBezTo>
                  <a:lnTo>
                    <a:pt x="508" y="53"/>
                  </a:lnTo>
                  <a:cubicBezTo>
                    <a:pt x="491" y="18"/>
                    <a:pt x="474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5"/>
            <p:cNvSpPr/>
            <p:nvPr/>
          </p:nvSpPr>
          <p:spPr>
            <a:xfrm>
              <a:off x="4412766" y="2827624"/>
              <a:ext cx="23004" cy="23168"/>
            </a:xfrm>
            <a:custGeom>
              <a:avLst/>
              <a:gdLst/>
              <a:ahLst/>
              <a:cxnLst/>
              <a:rect l="l" t="t" r="r" b="b"/>
              <a:pathLst>
                <a:path w="561" h="565" extrusionOk="0">
                  <a:moveTo>
                    <a:pt x="435" y="0"/>
                  </a:moveTo>
                  <a:lnTo>
                    <a:pt x="53" y="74"/>
                  </a:lnTo>
                  <a:cubicBezTo>
                    <a:pt x="18" y="74"/>
                    <a:pt x="1" y="91"/>
                    <a:pt x="1" y="126"/>
                  </a:cubicBezTo>
                  <a:lnTo>
                    <a:pt x="53" y="525"/>
                  </a:lnTo>
                  <a:cubicBezTo>
                    <a:pt x="67" y="539"/>
                    <a:pt x="84" y="564"/>
                    <a:pt x="108" y="564"/>
                  </a:cubicBezTo>
                  <a:cubicBezTo>
                    <a:pt x="114" y="564"/>
                    <a:pt x="120" y="563"/>
                    <a:pt x="127" y="560"/>
                  </a:cubicBezTo>
                  <a:lnTo>
                    <a:pt x="526" y="508"/>
                  </a:lnTo>
                  <a:cubicBezTo>
                    <a:pt x="543" y="508"/>
                    <a:pt x="561" y="469"/>
                    <a:pt x="561" y="434"/>
                  </a:cubicBezTo>
                  <a:lnTo>
                    <a:pt x="504" y="52"/>
                  </a:lnTo>
                  <a:cubicBezTo>
                    <a:pt x="487" y="17"/>
                    <a:pt x="470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5"/>
            <p:cNvSpPr/>
            <p:nvPr/>
          </p:nvSpPr>
          <p:spPr>
            <a:xfrm>
              <a:off x="4441592" y="2822950"/>
              <a:ext cx="23906" cy="23209"/>
            </a:xfrm>
            <a:custGeom>
              <a:avLst/>
              <a:gdLst/>
              <a:ahLst/>
              <a:cxnLst/>
              <a:rect l="l" t="t" r="r" b="b"/>
              <a:pathLst>
                <a:path w="583" h="566" extrusionOk="0">
                  <a:moveTo>
                    <a:pt x="455" y="1"/>
                  </a:moveTo>
                  <a:cubicBezTo>
                    <a:pt x="449" y="1"/>
                    <a:pt x="442" y="2"/>
                    <a:pt x="435" y="6"/>
                  </a:cubicBezTo>
                  <a:lnTo>
                    <a:pt x="57" y="58"/>
                  </a:lnTo>
                  <a:cubicBezTo>
                    <a:pt x="18" y="58"/>
                    <a:pt x="1" y="97"/>
                    <a:pt x="1" y="131"/>
                  </a:cubicBezTo>
                  <a:lnTo>
                    <a:pt x="57" y="513"/>
                  </a:lnTo>
                  <a:cubicBezTo>
                    <a:pt x="75" y="548"/>
                    <a:pt x="92" y="565"/>
                    <a:pt x="127" y="565"/>
                  </a:cubicBezTo>
                  <a:lnTo>
                    <a:pt x="526" y="491"/>
                  </a:lnTo>
                  <a:cubicBezTo>
                    <a:pt x="543" y="491"/>
                    <a:pt x="582" y="457"/>
                    <a:pt x="561" y="439"/>
                  </a:cubicBezTo>
                  <a:lnTo>
                    <a:pt x="508" y="40"/>
                  </a:lnTo>
                  <a:cubicBezTo>
                    <a:pt x="494" y="26"/>
                    <a:pt x="480" y="1"/>
                    <a:pt x="45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5"/>
            <p:cNvSpPr/>
            <p:nvPr/>
          </p:nvSpPr>
          <p:spPr>
            <a:xfrm>
              <a:off x="4470623" y="2817988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1"/>
                  </a:moveTo>
                  <a:lnTo>
                    <a:pt x="52" y="70"/>
                  </a:lnTo>
                  <a:cubicBezTo>
                    <a:pt x="17" y="70"/>
                    <a:pt x="0" y="109"/>
                    <a:pt x="0" y="127"/>
                  </a:cubicBezTo>
                  <a:lnTo>
                    <a:pt x="52" y="526"/>
                  </a:lnTo>
                  <a:cubicBezTo>
                    <a:pt x="70" y="560"/>
                    <a:pt x="91" y="578"/>
                    <a:pt x="126" y="578"/>
                  </a:cubicBezTo>
                  <a:lnTo>
                    <a:pt x="525" y="504"/>
                  </a:lnTo>
                  <a:cubicBezTo>
                    <a:pt x="542" y="504"/>
                    <a:pt x="577" y="469"/>
                    <a:pt x="560" y="435"/>
                  </a:cubicBezTo>
                  <a:lnTo>
                    <a:pt x="503" y="53"/>
                  </a:lnTo>
                  <a:cubicBezTo>
                    <a:pt x="486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5"/>
            <p:cNvSpPr/>
            <p:nvPr/>
          </p:nvSpPr>
          <p:spPr>
            <a:xfrm>
              <a:off x="4499407" y="2813560"/>
              <a:ext cx="23906" cy="22963"/>
            </a:xfrm>
            <a:custGeom>
              <a:avLst/>
              <a:gdLst/>
              <a:ahLst/>
              <a:cxnLst/>
              <a:rect l="l" t="t" r="r" b="b"/>
              <a:pathLst>
                <a:path w="583" h="560" extrusionOk="0">
                  <a:moveTo>
                    <a:pt x="435" y="0"/>
                  </a:moveTo>
                  <a:lnTo>
                    <a:pt x="57" y="52"/>
                  </a:lnTo>
                  <a:cubicBezTo>
                    <a:pt x="18" y="70"/>
                    <a:pt x="1" y="91"/>
                    <a:pt x="1" y="126"/>
                  </a:cubicBezTo>
                  <a:lnTo>
                    <a:pt x="57" y="525"/>
                  </a:lnTo>
                  <a:cubicBezTo>
                    <a:pt x="75" y="543"/>
                    <a:pt x="92" y="560"/>
                    <a:pt x="127" y="560"/>
                  </a:cubicBezTo>
                  <a:lnTo>
                    <a:pt x="526" y="504"/>
                  </a:lnTo>
                  <a:cubicBezTo>
                    <a:pt x="543" y="486"/>
                    <a:pt x="582" y="469"/>
                    <a:pt x="561" y="434"/>
                  </a:cubicBezTo>
                  <a:lnTo>
                    <a:pt x="509" y="52"/>
                  </a:lnTo>
                  <a:cubicBezTo>
                    <a:pt x="491" y="18"/>
                    <a:pt x="474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5"/>
            <p:cNvSpPr/>
            <p:nvPr/>
          </p:nvSpPr>
          <p:spPr>
            <a:xfrm>
              <a:off x="4528438" y="2808394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0"/>
                  </a:moveTo>
                  <a:lnTo>
                    <a:pt x="52" y="70"/>
                  </a:lnTo>
                  <a:cubicBezTo>
                    <a:pt x="18" y="70"/>
                    <a:pt x="0" y="109"/>
                    <a:pt x="0" y="144"/>
                  </a:cubicBezTo>
                  <a:lnTo>
                    <a:pt x="52" y="521"/>
                  </a:lnTo>
                  <a:cubicBezTo>
                    <a:pt x="70" y="560"/>
                    <a:pt x="91" y="577"/>
                    <a:pt x="126" y="577"/>
                  </a:cubicBezTo>
                  <a:lnTo>
                    <a:pt x="525" y="504"/>
                  </a:lnTo>
                  <a:cubicBezTo>
                    <a:pt x="543" y="504"/>
                    <a:pt x="577" y="469"/>
                    <a:pt x="560" y="452"/>
                  </a:cubicBezTo>
                  <a:lnTo>
                    <a:pt x="504" y="52"/>
                  </a:lnTo>
                  <a:cubicBezTo>
                    <a:pt x="486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5"/>
            <p:cNvSpPr/>
            <p:nvPr/>
          </p:nvSpPr>
          <p:spPr>
            <a:xfrm>
              <a:off x="4557263" y="2803924"/>
              <a:ext cx="23865" cy="23291"/>
            </a:xfrm>
            <a:custGeom>
              <a:avLst/>
              <a:gdLst/>
              <a:ahLst/>
              <a:cxnLst/>
              <a:rect l="l" t="t" r="r" b="b"/>
              <a:pathLst>
                <a:path w="582" h="568" extrusionOk="0">
                  <a:moveTo>
                    <a:pt x="434" y="1"/>
                  </a:moveTo>
                  <a:lnTo>
                    <a:pt x="56" y="70"/>
                  </a:lnTo>
                  <a:cubicBezTo>
                    <a:pt x="17" y="70"/>
                    <a:pt x="0" y="109"/>
                    <a:pt x="0" y="127"/>
                  </a:cubicBezTo>
                  <a:lnTo>
                    <a:pt x="56" y="522"/>
                  </a:lnTo>
                  <a:cubicBezTo>
                    <a:pt x="69" y="550"/>
                    <a:pt x="82" y="567"/>
                    <a:pt x="102" y="567"/>
                  </a:cubicBezTo>
                  <a:cubicBezTo>
                    <a:pt x="109" y="567"/>
                    <a:pt x="117" y="565"/>
                    <a:pt x="126" y="561"/>
                  </a:cubicBezTo>
                  <a:lnTo>
                    <a:pt x="525" y="504"/>
                  </a:lnTo>
                  <a:cubicBezTo>
                    <a:pt x="542" y="504"/>
                    <a:pt x="581" y="470"/>
                    <a:pt x="560" y="435"/>
                  </a:cubicBezTo>
                  <a:lnTo>
                    <a:pt x="508" y="53"/>
                  </a:lnTo>
                  <a:cubicBezTo>
                    <a:pt x="490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5"/>
            <p:cNvSpPr/>
            <p:nvPr/>
          </p:nvSpPr>
          <p:spPr>
            <a:xfrm>
              <a:off x="4586253" y="2799250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54" y="0"/>
                  </a:moveTo>
                  <a:cubicBezTo>
                    <a:pt x="448" y="0"/>
                    <a:pt x="441" y="2"/>
                    <a:pt x="434" y="6"/>
                  </a:cubicBezTo>
                  <a:lnTo>
                    <a:pt x="52" y="59"/>
                  </a:lnTo>
                  <a:cubicBezTo>
                    <a:pt x="18" y="76"/>
                    <a:pt x="0" y="93"/>
                    <a:pt x="0" y="132"/>
                  </a:cubicBezTo>
                  <a:lnTo>
                    <a:pt x="52" y="510"/>
                  </a:lnTo>
                  <a:cubicBezTo>
                    <a:pt x="70" y="549"/>
                    <a:pt x="91" y="566"/>
                    <a:pt x="126" y="566"/>
                  </a:cubicBezTo>
                  <a:lnTo>
                    <a:pt x="525" y="510"/>
                  </a:lnTo>
                  <a:cubicBezTo>
                    <a:pt x="543" y="492"/>
                    <a:pt x="577" y="475"/>
                    <a:pt x="560" y="440"/>
                  </a:cubicBezTo>
                  <a:lnTo>
                    <a:pt x="504" y="41"/>
                  </a:lnTo>
                  <a:cubicBezTo>
                    <a:pt x="490" y="27"/>
                    <a:pt x="476" y="0"/>
                    <a:pt x="45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5"/>
            <p:cNvSpPr/>
            <p:nvPr/>
          </p:nvSpPr>
          <p:spPr>
            <a:xfrm>
              <a:off x="4615079" y="2794165"/>
              <a:ext cx="23865" cy="238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434" y="0"/>
                  </a:moveTo>
                  <a:lnTo>
                    <a:pt x="57" y="74"/>
                  </a:lnTo>
                  <a:cubicBezTo>
                    <a:pt x="18" y="74"/>
                    <a:pt x="0" y="109"/>
                    <a:pt x="0" y="148"/>
                  </a:cubicBezTo>
                  <a:lnTo>
                    <a:pt x="57" y="525"/>
                  </a:lnTo>
                  <a:cubicBezTo>
                    <a:pt x="74" y="564"/>
                    <a:pt x="91" y="582"/>
                    <a:pt x="126" y="582"/>
                  </a:cubicBezTo>
                  <a:lnTo>
                    <a:pt x="525" y="508"/>
                  </a:lnTo>
                  <a:cubicBezTo>
                    <a:pt x="543" y="508"/>
                    <a:pt x="582" y="473"/>
                    <a:pt x="560" y="434"/>
                  </a:cubicBezTo>
                  <a:lnTo>
                    <a:pt x="508" y="57"/>
                  </a:lnTo>
                  <a:cubicBezTo>
                    <a:pt x="508" y="22"/>
                    <a:pt x="473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5"/>
            <p:cNvSpPr/>
            <p:nvPr/>
          </p:nvSpPr>
          <p:spPr>
            <a:xfrm>
              <a:off x="4644068" y="2789696"/>
              <a:ext cx="23701" cy="23373"/>
            </a:xfrm>
            <a:custGeom>
              <a:avLst/>
              <a:gdLst/>
              <a:ahLst/>
              <a:cxnLst/>
              <a:rect l="l" t="t" r="r" b="b"/>
              <a:pathLst>
                <a:path w="578" h="570" extrusionOk="0">
                  <a:moveTo>
                    <a:pt x="434" y="1"/>
                  </a:moveTo>
                  <a:lnTo>
                    <a:pt x="52" y="57"/>
                  </a:lnTo>
                  <a:cubicBezTo>
                    <a:pt x="18" y="75"/>
                    <a:pt x="0" y="92"/>
                    <a:pt x="0" y="131"/>
                  </a:cubicBezTo>
                  <a:lnTo>
                    <a:pt x="70" y="526"/>
                  </a:lnTo>
                  <a:cubicBezTo>
                    <a:pt x="70" y="540"/>
                    <a:pt x="85" y="569"/>
                    <a:pt x="109" y="569"/>
                  </a:cubicBezTo>
                  <a:cubicBezTo>
                    <a:pt x="115" y="569"/>
                    <a:pt x="120" y="568"/>
                    <a:pt x="126" y="565"/>
                  </a:cubicBezTo>
                  <a:lnTo>
                    <a:pt x="525" y="508"/>
                  </a:lnTo>
                  <a:cubicBezTo>
                    <a:pt x="543" y="491"/>
                    <a:pt x="577" y="474"/>
                    <a:pt x="560" y="435"/>
                  </a:cubicBezTo>
                  <a:lnTo>
                    <a:pt x="504" y="57"/>
                  </a:lnTo>
                  <a:cubicBezTo>
                    <a:pt x="504" y="23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5"/>
            <p:cNvSpPr/>
            <p:nvPr/>
          </p:nvSpPr>
          <p:spPr>
            <a:xfrm>
              <a:off x="4431300" y="2924721"/>
              <a:ext cx="133471" cy="41497"/>
            </a:xfrm>
            <a:custGeom>
              <a:avLst/>
              <a:gdLst/>
              <a:ahLst/>
              <a:cxnLst/>
              <a:rect l="l" t="t" r="r" b="b"/>
              <a:pathLst>
                <a:path w="3255" h="1012" extrusionOk="0">
                  <a:moveTo>
                    <a:pt x="3111" y="1"/>
                  </a:moveTo>
                  <a:lnTo>
                    <a:pt x="52" y="504"/>
                  </a:lnTo>
                  <a:cubicBezTo>
                    <a:pt x="18" y="504"/>
                    <a:pt x="0" y="543"/>
                    <a:pt x="0" y="578"/>
                  </a:cubicBezTo>
                  <a:lnTo>
                    <a:pt x="74" y="960"/>
                  </a:lnTo>
                  <a:cubicBezTo>
                    <a:pt x="74" y="995"/>
                    <a:pt x="109" y="1012"/>
                    <a:pt x="143" y="1012"/>
                  </a:cubicBezTo>
                  <a:lnTo>
                    <a:pt x="3198" y="504"/>
                  </a:lnTo>
                  <a:cubicBezTo>
                    <a:pt x="3220" y="504"/>
                    <a:pt x="3254" y="470"/>
                    <a:pt x="3237" y="435"/>
                  </a:cubicBezTo>
                  <a:lnTo>
                    <a:pt x="3181" y="53"/>
                  </a:lnTo>
                  <a:cubicBezTo>
                    <a:pt x="3163" y="18"/>
                    <a:pt x="3146" y="1"/>
                    <a:pt x="3111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5"/>
            <p:cNvSpPr/>
            <p:nvPr/>
          </p:nvSpPr>
          <p:spPr>
            <a:xfrm>
              <a:off x="4311200" y="2930338"/>
              <a:ext cx="39365" cy="25751"/>
            </a:xfrm>
            <a:custGeom>
              <a:avLst/>
              <a:gdLst/>
              <a:ahLst/>
              <a:cxnLst/>
              <a:rect l="l" t="t" r="r" b="b"/>
              <a:pathLst>
                <a:path w="960" h="628" extrusionOk="0">
                  <a:moveTo>
                    <a:pt x="842" y="0"/>
                  </a:moveTo>
                  <a:cubicBezTo>
                    <a:pt x="832" y="0"/>
                    <a:pt x="822" y="3"/>
                    <a:pt x="812" y="7"/>
                  </a:cubicBezTo>
                  <a:lnTo>
                    <a:pt x="53" y="133"/>
                  </a:lnTo>
                  <a:cubicBezTo>
                    <a:pt x="18" y="133"/>
                    <a:pt x="1" y="150"/>
                    <a:pt x="1" y="189"/>
                  </a:cubicBezTo>
                  <a:lnTo>
                    <a:pt x="53" y="584"/>
                  </a:lnTo>
                  <a:cubicBezTo>
                    <a:pt x="70" y="602"/>
                    <a:pt x="85" y="628"/>
                    <a:pt x="108" y="628"/>
                  </a:cubicBezTo>
                  <a:cubicBezTo>
                    <a:pt x="114" y="628"/>
                    <a:pt x="120" y="627"/>
                    <a:pt x="126" y="623"/>
                  </a:cubicBezTo>
                  <a:lnTo>
                    <a:pt x="903" y="497"/>
                  </a:lnTo>
                  <a:cubicBezTo>
                    <a:pt x="920" y="497"/>
                    <a:pt x="959" y="458"/>
                    <a:pt x="942" y="441"/>
                  </a:cubicBezTo>
                  <a:lnTo>
                    <a:pt x="886" y="42"/>
                  </a:lnTo>
                  <a:cubicBezTo>
                    <a:pt x="886" y="16"/>
                    <a:pt x="867" y="0"/>
                    <a:pt x="842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5"/>
            <p:cNvSpPr/>
            <p:nvPr/>
          </p:nvSpPr>
          <p:spPr>
            <a:xfrm>
              <a:off x="4673591" y="2867644"/>
              <a:ext cx="59457" cy="29114"/>
            </a:xfrm>
            <a:custGeom>
              <a:avLst/>
              <a:gdLst/>
              <a:ahLst/>
              <a:cxnLst/>
              <a:rect l="l" t="t" r="r" b="b"/>
              <a:pathLst>
                <a:path w="1450" h="710" extrusionOk="0">
                  <a:moveTo>
                    <a:pt x="1324" y="0"/>
                  </a:moveTo>
                  <a:cubicBezTo>
                    <a:pt x="1016" y="52"/>
                    <a:pt x="348" y="161"/>
                    <a:pt x="57" y="217"/>
                  </a:cubicBezTo>
                  <a:cubicBezTo>
                    <a:pt x="22" y="217"/>
                    <a:pt x="1" y="252"/>
                    <a:pt x="1" y="269"/>
                  </a:cubicBezTo>
                  <a:lnTo>
                    <a:pt x="57" y="668"/>
                  </a:lnTo>
                  <a:cubicBezTo>
                    <a:pt x="71" y="682"/>
                    <a:pt x="85" y="710"/>
                    <a:pt x="109" y="710"/>
                  </a:cubicBezTo>
                  <a:cubicBezTo>
                    <a:pt x="116" y="710"/>
                    <a:pt x="123" y="708"/>
                    <a:pt x="131" y="703"/>
                  </a:cubicBezTo>
                  <a:cubicBezTo>
                    <a:pt x="417" y="668"/>
                    <a:pt x="1107" y="560"/>
                    <a:pt x="1393" y="508"/>
                  </a:cubicBezTo>
                  <a:cubicBezTo>
                    <a:pt x="1432" y="508"/>
                    <a:pt x="1450" y="469"/>
                    <a:pt x="1450" y="434"/>
                  </a:cubicBezTo>
                  <a:lnTo>
                    <a:pt x="1376" y="52"/>
                  </a:lnTo>
                  <a:cubicBezTo>
                    <a:pt x="1376" y="18"/>
                    <a:pt x="1359" y="0"/>
                    <a:pt x="1324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5"/>
            <p:cNvSpPr/>
            <p:nvPr/>
          </p:nvSpPr>
          <p:spPr>
            <a:xfrm>
              <a:off x="4306034" y="2899463"/>
              <a:ext cx="52691" cy="27719"/>
            </a:xfrm>
            <a:custGeom>
              <a:avLst/>
              <a:gdLst/>
              <a:ahLst/>
              <a:cxnLst/>
              <a:rect l="l" t="t" r="r" b="b"/>
              <a:pathLst>
                <a:path w="1285" h="676" extrusionOk="0">
                  <a:moveTo>
                    <a:pt x="1137" y="1"/>
                  </a:moveTo>
                  <a:cubicBezTo>
                    <a:pt x="795" y="57"/>
                    <a:pt x="378" y="127"/>
                    <a:pt x="53" y="183"/>
                  </a:cubicBezTo>
                  <a:cubicBezTo>
                    <a:pt x="18" y="183"/>
                    <a:pt x="1" y="218"/>
                    <a:pt x="18" y="235"/>
                  </a:cubicBezTo>
                  <a:lnTo>
                    <a:pt x="70" y="634"/>
                  </a:lnTo>
                  <a:cubicBezTo>
                    <a:pt x="70" y="660"/>
                    <a:pt x="91" y="676"/>
                    <a:pt x="116" y="676"/>
                  </a:cubicBezTo>
                  <a:cubicBezTo>
                    <a:pt x="125" y="676"/>
                    <a:pt x="135" y="674"/>
                    <a:pt x="144" y="669"/>
                  </a:cubicBezTo>
                  <a:cubicBezTo>
                    <a:pt x="543" y="617"/>
                    <a:pt x="812" y="561"/>
                    <a:pt x="1229" y="509"/>
                  </a:cubicBezTo>
                  <a:cubicBezTo>
                    <a:pt x="1246" y="491"/>
                    <a:pt x="1285" y="469"/>
                    <a:pt x="1263" y="435"/>
                  </a:cubicBezTo>
                  <a:lnTo>
                    <a:pt x="1211" y="57"/>
                  </a:lnTo>
                  <a:cubicBezTo>
                    <a:pt x="1194" y="18"/>
                    <a:pt x="1176" y="1"/>
                    <a:pt x="1137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5"/>
            <p:cNvSpPr/>
            <p:nvPr/>
          </p:nvSpPr>
          <p:spPr>
            <a:xfrm>
              <a:off x="4301605" y="2873302"/>
              <a:ext cx="35592" cy="25505"/>
            </a:xfrm>
            <a:custGeom>
              <a:avLst/>
              <a:gdLst/>
              <a:ahLst/>
              <a:cxnLst/>
              <a:rect l="l" t="t" r="r" b="b"/>
              <a:pathLst>
                <a:path w="868" h="622" extrusionOk="0">
                  <a:moveTo>
                    <a:pt x="742" y="1"/>
                  </a:moveTo>
                  <a:cubicBezTo>
                    <a:pt x="735" y="1"/>
                    <a:pt x="728" y="2"/>
                    <a:pt x="720" y="5"/>
                  </a:cubicBezTo>
                  <a:lnTo>
                    <a:pt x="52" y="114"/>
                  </a:lnTo>
                  <a:cubicBezTo>
                    <a:pt x="18" y="114"/>
                    <a:pt x="0" y="153"/>
                    <a:pt x="0" y="188"/>
                  </a:cubicBezTo>
                  <a:lnTo>
                    <a:pt x="70" y="565"/>
                  </a:lnTo>
                  <a:cubicBezTo>
                    <a:pt x="70" y="604"/>
                    <a:pt x="109" y="622"/>
                    <a:pt x="126" y="622"/>
                  </a:cubicBezTo>
                  <a:lnTo>
                    <a:pt x="812" y="513"/>
                  </a:lnTo>
                  <a:cubicBezTo>
                    <a:pt x="829" y="496"/>
                    <a:pt x="868" y="478"/>
                    <a:pt x="851" y="439"/>
                  </a:cubicBezTo>
                  <a:lnTo>
                    <a:pt x="794" y="44"/>
                  </a:lnTo>
                  <a:cubicBezTo>
                    <a:pt x="794" y="27"/>
                    <a:pt x="771" y="1"/>
                    <a:pt x="742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5"/>
            <p:cNvSpPr/>
            <p:nvPr/>
          </p:nvSpPr>
          <p:spPr>
            <a:xfrm>
              <a:off x="4680357" y="2809829"/>
              <a:ext cx="48263" cy="52691"/>
            </a:xfrm>
            <a:custGeom>
              <a:avLst/>
              <a:gdLst/>
              <a:ahLst/>
              <a:cxnLst/>
              <a:rect l="l" t="t" r="r" b="b"/>
              <a:pathLst>
                <a:path w="1177" h="1285" extrusionOk="0">
                  <a:moveTo>
                    <a:pt x="920" y="0"/>
                  </a:moveTo>
                  <a:lnTo>
                    <a:pt x="53" y="143"/>
                  </a:lnTo>
                  <a:cubicBezTo>
                    <a:pt x="18" y="161"/>
                    <a:pt x="1" y="182"/>
                    <a:pt x="1" y="217"/>
                  </a:cubicBezTo>
                  <a:lnTo>
                    <a:pt x="74" y="595"/>
                  </a:lnTo>
                  <a:cubicBezTo>
                    <a:pt x="74" y="634"/>
                    <a:pt x="109" y="651"/>
                    <a:pt x="126" y="651"/>
                  </a:cubicBezTo>
                  <a:lnTo>
                    <a:pt x="560" y="577"/>
                  </a:lnTo>
                  <a:lnTo>
                    <a:pt x="669" y="1228"/>
                  </a:lnTo>
                  <a:cubicBezTo>
                    <a:pt x="669" y="1267"/>
                    <a:pt x="703" y="1284"/>
                    <a:pt x="742" y="1284"/>
                  </a:cubicBezTo>
                  <a:lnTo>
                    <a:pt x="1120" y="1211"/>
                  </a:lnTo>
                  <a:cubicBezTo>
                    <a:pt x="1159" y="1211"/>
                    <a:pt x="1176" y="1176"/>
                    <a:pt x="1176" y="1137"/>
                  </a:cubicBezTo>
                  <a:cubicBezTo>
                    <a:pt x="1103" y="759"/>
                    <a:pt x="1051" y="451"/>
                    <a:pt x="994" y="52"/>
                  </a:cubicBezTo>
                  <a:cubicBezTo>
                    <a:pt x="977" y="17"/>
                    <a:pt x="959" y="0"/>
                    <a:pt x="920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5"/>
            <p:cNvSpPr/>
            <p:nvPr/>
          </p:nvSpPr>
          <p:spPr>
            <a:xfrm>
              <a:off x="4672894" y="2781454"/>
              <a:ext cx="46131" cy="26981"/>
            </a:xfrm>
            <a:custGeom>
              <a:avLst/>
              <a:gdLst/>
              <a:ahLst/>
              <a:cxnLst/>
              <a:rect l="l" t="t" r="r" b="b"/>
              <a:pathLst>
                <a:path w="1125" h="658" extrusionOk="0">
                  <a:moveTo>
                    <a:pt x="1009" y="0"/>
                  </a:moveTo>
                  <a:cubicBezTo>
                    <a:pt x="1003" y="0"/>
                    <a:pt x="998" y="2"/>
                    <a:pt x="994" y="7"/>
                  </a:cubicBezTo>
                  <a:cubicBezTo>
                    <a:pt x="634" y="59"/>
                    <a:pt x="399" y="93"/>
                    <a:pt x="57" y="150"/>
                  </a:cubicBezTo>
                  <a:cubicBezTo>
                    <a:pt x="18" y="150"/>
                    <a:pt x="0" y="185"/>
                    <a:pt x="0" y="224"/>
                  </a:cubicBezTo>
                  <a:lnTo>
                    <a:pt x="74" y="601"/>
                  </a:lnTo>
                  <a:cubicBezTo>
                    <a:pt x="74" y="636"/>
                    <a:pt x="91" y="657"/>
                    <a:pt x="126" y="657"/>
                  </a:cubicBezTo>
                  <a:lnTo>
                    <a:pt x="1068" y="493"/>
                  </a:lnTo>
                  <a:cubicBezTo>
                    <a:pt x="1102" y="493"/>
                    <a:pt x="1124" y="458"/>
                    <a:pt x="1124" y="440"/>
                  </a:cubicBezTo>
                  <a:lnTo>
                    <a:pt x="1050" y="41"/>
                  </a:lnTo>
                  <a:cubicBezTo>
                    <a:pt x="1050" y="28"/>
                    <a:pt x="1029" y="0"/>
                    <a:pt x="1009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5"/>
            <p:cNvSpPr/>
            <p:nvPr/>
          </p:nvSpPr>
          <p:spPr>
            <a:xfrm>
              <a:off x="4710084" y="2819424"/>
              <a:ext cx="8939" cy="32599"/>
            </a:xfrm>
            <a:custGeom>
              <a:avLst/>
              <a:gdLst/>
              <a:ahLst/>
              <a:cxnLst/>
              <a:rect l="l" t="t" r="r" b="b"/>
              <a:pathLst>
                <a:path w="218" h="795" extrusionOk="0">
                  <a:moveTo>
                    <a:pt x="35" y="0"/>
                  </a:moveTo>
                  <a:cubicBezTo>
                    <a:pt x="17" y="0"/>
                    <a:pt x="0" y="0"/>
                    <a:pt x="0" y="18"/>
                  </a:cubicBezTo>
                  <a:lnTo>
                    <a:pt x="0" y="217"/>
                  </a:lnTo>
                  <a:cubicBezTo>
                    <a:pt x="17" y="291"/>
                    <a:pt x="17" y="343"/>
                    <a:pt x="17" y="417"/>
                  </a:cubicBezTo>
                  <a:cubicBezTo>
                    <a:pt x="35" y="469"/>
                    <a:pt x="52" y="543"/>
                    <a:pt x="70" y="599"/>
                  </a:cubicBezTo>
                  <a:cubicBezTo>
                    <a:pt x="87" y="651"/>
                    <a:pt x="109" y="725"/>
                    <a:pt x="126" y="777"/>
                  </a:cubicBezTo>
                  <a:cubicBezTo>
                    <a:pt x="126" y="794"/>
                    <a:pt x="143" y="794"/>
                    <a:pt x="161" y="794"/>
                  </a:cubicBezTo>
                  <a:cubicBezTo>
                    <a:pt x="178" y="794"/>
                    <a:pt x="195" y="794"/>
                    <a:pt x="195" y="760"/>
                  </a:cubicBezTo>
                  <a:cubicBezTo>
                    <a:pt x="217" y="708"/>
                    <a:pt x="195" y="634"/>
                    <a:pt x="195" y="577"/>
                  </a:cubicBezTo>
                  <a:cubicBezTo>
                    <a:pt x="195" y="508"/>
                    <a:pt x="178" y="452"/>
                    <a:pt x="178" y="382"/>
                  </a:cubicBezTo>
                  <a:cubicBezTo>
                    <a:pt x="161" y="326"/>
                    <a:pt x="161" y="252"/>
                    <a:pt x="143" y="200"/>
                  </a:cubicBezTo>
                  <a:cubicBezTo>
                    <a:pt x="126" y="144"/>
                    <a:pt x="109" y="74"/>
                    <a:pt x="70" y="18"/>
                  </a:cubicBezTo>
                  <a:cubicBezTo>
                    <a:pt x="70" y="0"/>
                    <a:pt x="52" y="0"/>
                    <a:pt x="52" y="0"/>
                  </a:cubicBezTo>
                  <a:close/>
                </a:path>
              </a:pathLst>
            </a:custGeom>
            <a:solidFill>
              <a:srgbClr val="C8A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5"/>
            <p:cNvSpPr/>
            <p:nvPr/>
          </p:nvSpPr>
          <p:spPr>
            <a:xfrm>
              <a:off x="4279340" y="2685260"/>
              <a:ext cx="502680" cy="335790"/>
            </a:xfrm>
            <a:custGeom>
              <a:avLst/>
              <a:gdLst/>
              <a:ahLst/>
              <a:cxnLst/>
              <a:rect l="l" t="t" r="r" b="b"/>
              <a:pathLst>
                <a:path w="12259" h="8189" extrusionOk="0">
                  <a:moveTo>
                    <a:pt x="5819" y="2478"/>
                  </a:moveTo>
                  <a:cubicBezTo>
                    <a:pt x="5858" y="2478"/>
                    <a:pt x="5910" y="2496"/>
                    <a:pt x="5949" y="2513"/>
                  </a:cubicBezTo>
                  <a:cubicBezTo>
                    <a:pt x="5984" y="2548"/>
                    <a:pt x="6019" y="2604"/>
                    <a:pt x="6019" y="2656"/>
                  </a:cubicBezTo>
                  <a:lnTo>
                    <a:pt x="6036" y="2765"/>
                  </a:lnTo>
                  <a:lnTo>
                    <a:pt x="4917" y="2964"/>
                  </a:lnTo>
                  <a:lnTo>
                    <a:pt x="4899" y="2839"/>
                  </a:lnTo>
                  <a:cubicBezTo>
                    <a:pt x="4882" y="2786"/>
                    <a:pt x="4899" y="2730"/>
                    <a:pt x="4934" y="2678"/>
                  </a:cubicBezTo>
                  <a:cubicBezTo>
                    <a:pt x="4973" y="2639"/>
                    <a:pt x="5025" y="2604"/>
                    <a:pt x="5082" y="2604"/>
                  </a:cubicBezTo>
                  <a:lnTo>
                    <a:pt x="5368" y="2548"/>
                  </a:lnTo>
                  <a:lnTo>
                    <a:pt x="5476" y="2531"/>
                  </a:lnTo>
                  <a:lnTo>
                    <a:pt x="5784" y="2478"/>
                  </a:lnTo>
                  <a:close/>
                  <a:moveTo>
                    <a:pt x="10722" y="2097"/>
                  </a:moveTo>
                  <a:cubicBezTo>
                    <a:pt x="10831" y="2097"/>
                    <a:pt x="10917" y="2188"/>
                    <a:pt x="10939" y="2296"/>
                  </a:cubicBezTo>
                  <a:lnTo>
                    <a:pt x="11568" y="6149"/>
                  </a:lnTo>
                  <a:cubicBezTo>
                    <a:pt x="11590" y="6201"/>
                    <a:pt x="11568" y="6258"/>
                    <a:pt x="11533" y="6310"/>
                  </a:cubicBezTo>
                  <a:cubicBezTo>
                    <a:pt x="11499" y="6366"/>
                    <a:pt x="11442" y="6401"/>
                    <a:pt x="11390" y="6401"/>
                  </a:cubicBezTo>
                  <a:lnTo>
                    <a:pt x="1012" y="8101"/>
                  </a:lnTo>
                  <a:cubicBezTo>
                    <a:pt x="1001" y="8103"/>
                    <a:pt x="991" y="8104"/>
                    <a:pt x="981" y="8104"/>
                  </a:cubicBezTo>
                  <a:cubicBezTo>
                    <a:pt x="869" y="8104"/>
                    <a:pt x="776" y="8019"/>
                    <a:pt x="760" y="7919"/>
                  </a:cubicBezTo>
                  <a:lnTo>
                    <a:pt x="127" y="4066"/>
                  </a:lnTo>
                  <a:cubicBezTo>
                    <a:pt x="109" y="3941"/>
                    <a:pt x="179" y="3832"/>
                    <a:pt x="309" y="3797"/>
                  </a:cubicBezTo>
                  <a:lnTo>
                    <a:pt x="4843" y="3055"/>
                  </a:lnTo>
                  <a:lnTo>
                    <a:pt x="4934" y="3055"/>
                  </a:lnTo>
                  <a:lnTo>
                    <a:pt x="6058" y="2856"/>
                  </a:lnTo>
                  <a:lnTo>
                    <a:pt x="6145" y="2856"/>
                  </a:lnTo>
                  <a:lnTo>
                    <a:pt x="10683" y="2114"/>
                  </a:lnTo>
                  <a:cubicBezTo>
                    <a:pt x="10700" y="2114"/>
                    <a:pt x="10700" y="2097"/>
                    <a:pt x="10722" y="2097"/>
                  </a:cubicBezTo>
                  <a:close/>
                  <a:moveTo>
                    <a:pt x="12202" y="1"/>
                  </a:moveTo>
                  <a:cubicBezTo>
                    <a:pt x="12184" y="1"/>
                    <a:pt x="12167" y="1"/>
                    <a:pt x="12150" y="36"/>
                  </a:cubicBezTo>
                  <a:cubicBezTo>
                    <a:pt x="12041" y="561"/>
                    <a:pt x="11750" y="1212"/>
                    <a:pt x="11316" y="1428"/>
                  </a:cubicBezTo>
                  <a:cubicBezTo>
                    <a:pt x="11204" y="1490"/>
                    <a:pt x="11085" y="1522"/>
                    <a:pt x="10962" y="1522"/>
                  </a:cubicBezTo>
                  <a:cubicBezTo>
                    <a:pt x="10866" y="1522"/>
                    <a:pt x="10768" y="1503"/>
                    <a:pt x="10666" y="1463"/>
                  </a:cubicBezTo>
                  <a:cubicBezTo>
                    <a:pt x="10505" y="1411"/>
                    <a:pt x="10375" y="1303"/>
                    <a:pt x="10232" y="1194"/>
                  </a:cubicBezTo>
                  <a:cubicBezTo>
                    <a:pt x="10050" y="1051"/>
                    <a:pt x="9854" y="903"/>
                    <a:pt x="9598" y="851"/>
                  </a:cubicBezTo>
                  <a:cubicBezTo>
                    <a:pt x="9540" y="844"/>
                    <a:pt x="9482" y="840"/>
                    <a:pt x="9423" y="840"/>
                  </a:cubicBezTo>
                  <a:cubicBezTo>
                    <a:pt x="9063" y="840"/>
                    <a:pt x="8706" y="988"/>
                    <a:pt x="8444" y="1268"/>
                  </a:cubicBezTo>
                  <a:cubicBezTo>
                    <a:pt x="8370" y="1320"/>
                    <a:pt x="8314" y="1394"/>
                    <a:pt x="8245" y="1463"/>
                  </a:cubicBezTo>
                  <a:cubicBezTo>
                    <a:pt x="7989" y="1747"/>
                    <a:pt x="7713" y="2061"/>
                    <a:pt x="7402" y="2061"/>
                  </a:cubicBezTo>
                  <a:cubicBezTo>
                    <a:pt x="7295" y="2061"/>
                    <a:pt x="7184" y="2024"/>
                    <a:pt x="7069" y="1936"/>
                  </a:cubicBezTo>
                  <a:cubicBezTo>
                    <a:pt x="6904" y="1828"/>
                    <a:pt x="6834" y="1645"/>
                    <a:pt x="6761" y="1485"/>
                  </a:cubicBezTo>
                  <a:cubicBezTo>
                    <a:pt x="6652" y="1246"/>
                    <a:pt x="6526" y="995"/>
                    <a:pt x="6236" y="903"/>
                  </a:cubicBezTo>
                  <a:cubicBezTo>
                    <a:pt x="6165" y="878"/>
                    <a:pt x="6092" y="865"/>
                    <a:pt x="6020" y="865"/>
                  </a:cubicBezTo>
                  <a:cubicBezTo>
                    <a:pt x="5836" y="865"/>
                    <a:pt x="5656" y="947"/>
                    <a:pt x="5515" y="1103"/>
                  </a:cubicBezTo>
                  <a:cubicBezTo>
                    <a:pt x="5277" y="1355"/>
                    <a:pt x="5134" y="1828"/>
                    <a:pt x="5351" y="2461"/>
                  </a:cubicBezTo>
                  <a:lnTo>
                    <a:pt x="5060" y="2513"/>
                  </a:lnTo>
                  <a:cubicBezTo>
                    <a:pt x="4973" y="2513"/>
                    <a:pt x="4917" y="2570"/>
                    <a:pt x="4865" y="2622"/>
                  </a:cubicBezTo>
                  <a:cubicBezTo>
                    <a:pt x="4808" y="2695"/>
                    <a:pt x="4791" y="2786"/>
                    <a:pt x="4808" y="2856"/>
                  </a:cubicBezTo>
                  <a:lnTo>
                    <a:pt x="4826" y="2964"/>
                  </a:lnTo>
                  <a:lnTo>
                    <a:pt x="287" y="3706"/>
                  </a:lnTo>
                  <a:cubicBezTo>
                    <a:pt x="127" y="3741"/>
                    <a:pt x="1" y="3906"/>
                    <a:pt x="36" y="4088"/>
                  </a:cubicBezTo>
                  <a:lnTo>
                    <a:pt x="652" y="7919"/>
                  </a:lnTo>
                  <a:cubicBezTo>
                    <a:pt x="686" y="8080"/>
                    <a:pt x="812" y="8188"/>
                    <a:pt x="977" y="8188"/>
                  </a:cubicBezTo>
                  <a:lnTo>
                    <a:pt x="1029" y="8188"/>
                  </a:lnTo>
                  <a:lnTo>
                    <a:pt x="11408" y="6492"/>
                  </a:lnTo>
                  <a:cubicBezTo>
                    <a:pt x="11481" y="6474"/>
                    <a:pt x="11551" y="6435"/>
                    <a:pt x="11607" y="6366"/>
                  </a:cubicBezTo>
                  <a:cubicBezTo>
                    <a:pt x="11659" y="6292"/>
                    <a:pt x="11677" y="6201"/>
                    <a:pt x="11659" y="6127"/>
                  </a:cubicBezTo>
                  <a:lnTo>
                    <a:pt x="11026" y="2279"/>
                  </a:lnTo>
                  <a:cubicBezTo>
                    <a:pt x="11011" y="2134"/>
                    <a:pt x="10886" y="2020"/>
                    <a:pt x="10732" y="2020"/>
                  </a:cubicBezTo>
                  <a:cubicBezTo>
                    <a:pt x="10711" y="2020"/>
                    <a:pt x="10688" y="2022"/>
                    <a:pt x="10666" y="2027"/>
                  </a:cubicBezTo>
                  <a:lnTo>
                    <a:pt x="6145" y="2765"/>
                  </a:lnTo>
                  <a:lnTo>
                    <a:pt x="6110" y="2639"/>
                  </a:lnTo>
                  <a:cubicBezTo>
                    <a:pt x="6110" y="2570"/>
                    <a:pt x="6058" y="2496"/>
                    <a:pt x="6001" y="2439"/>
                  </a:cubicBezTo>
                  <a:cubicBezTo>
                    <a:pt x="5928" y="2405"/>
                    <a:pt x="5841" y="2387"/>
                    <a:pt x="5767" y="2387"/>
                  </a:cubicBezTo>
                  <a:lnTo>
                    <a:pt x="5442" y="2439"/>
                  </a:lnTo>
                  <a:cubicBezTo>
                    <a:pt x="5225" y="1845"/>
                    <a:pt x="5368" y="1394"/>
                    <a:pt x="5585" y="1159"/>
                  </a:cubicBezTo>
                  <a:cubicBezTo>
                    <a:pt x="5707" y="1024"/>
                    <a:pt x="5867" y="949"/>
                    <a:pt x="6031" y="949"/>
                  </a:cubicBezTo>
                  <a:cubicBezTo>
                    <a:pt x="6088" y="949"/>
                    <a:pt x="6145" y="958"/>
                    <a:pt x="6201" y="977"/>
                  </a:cubicBezTo>
                  <a:cubicBezTo>
                    <a:pt x="6470" y="1068"/>
                    <a:pt x="6561" y="1285"/>
                    <a:pt x="6670" y="1520"/>
                  </a:cubicBezTo>
                  <a:cubicBezTo>
                    <a:pt x="6761" y="1702"/>
                    <a:pt x="6834" y="1880"/>
                    <a:pt x="6995" y="2006"/>
                  </a:cubicBezTo>
                  <a:cubicBezTo>
                    <a:pt x="7131" y="2109"/>
                    <a:pt x="7262" y="2151"/>
                    <a:pt x="7388" y="2151"/>
                  </a:cubicBezTo>
                  <a:cubicBezTo>
                    <a:pt x="7747" y="2151"/>
                    <a:pt x="8060" y="1804"/>
                    <a:pt x="8314" y="1537"/>
                  </a:cubicBezTo>
                  <a:cubicBezTo>
                    <a:pt x="8388" y="1463"/>
                    <a:pt x="8444" y="1394"/>
                    <a:pt x="8496" y="1320"/>
                  </a:cubicBezTo>
                  <a:cubicBezTo>
                    <a:pt x="8750" y="1080"/>
                    <a:pt x="9067" y="941"/>
                    <a:pt x="9382" y="941"/>
                  </a:cubicBezTo>
                  <a:cubicBezTo>
                    <a:pt x="9448" y="941"/>
                    <a:pt x="9515" y="947"/>
                    <a:pt x="9581" y="960"/>
                  </a:cubicBezTo>
                  <a:cubicBezTo>
                    <a:pt x="9815" y="995"/>
                    <a:pt x="9997" y="1120"/>
                    <a:pt x="10180" y="1268"/>
                  </a:cubicBezTo>
                  <a:cubicBezTo>
                    <a:pt x="10306" y="1376"/>
                    <a:pt x="10449" y="1485"/>
                    <a:pt x="10631" y="1554"/>
                  </a:cubicBezTo>
                  <a:cubicBezTo>
                    <a:pt x="10755" y="1596"/>
                    <a:pt x="10871" y="1619"/>
                    <a:pt x="10984" y="1619"/>
                  </a:cubicBezTo>
                  <a:cubicBezTo>
                    <a:pt x="11116" y="1619"/>
                    <a:pt x="11244" y="1588"/>
                    <a:pt x="11373" y="1520"/>
                  </a:cubicBezTo>
                  <a:cubicBezTo>
                    <a:pt x="11824" y="1268"/>
                    <a:pt x="12110" y="595"/>
                    <a:pt x="12241" y="53"/>
                  </a:cubicBezTo>
                  <a:cubicBezTo>
                    <a:pt x="12258" y="36"/>
                    <a:pt x="12241" y="1"/>
                    <a:pt x="1220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5"/>
            <p:cNvSpPr/>
            <p:nvPr/>
          </p:nvSpPr>
          <p:spPr>
            <a:xfrm>
              <a:off x="4313333" y="2959615"/>
              <a:ext cx="27637" cy="27432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508" y="87"/>
                  </a:moveTo>
                  <a:lnTo>
                    <a:pt x="526" y="109"/>
                  </a:lnTo>
                  <a:lnTo>
                    <a:pt x="582" y="486"/>
                  </a:lnTo>
                  <a:lnTo>
                    <a:pt x="582" y="504"/>
                  </a:lnTo>
                  <a:lnTo>
                    <a:pt x="565" y="504"/>
                  </a:lnTo>
                  <a:lnTo>
                    <a:pt x="183" y="577"/>
                  </a:lnTo>
                  <a:lnTo>
                    <a:pt x="165" y="560"/>
                  </a:lnTo>
                  <a:lnTo>
                    <a:pt x="109" y="178"/>
                  </a:lnTo>
                  <a:lnTo>
                    <a:pt x="109" y="161"/>
                  </a:lnTo>
                  <a:lnTo>
                    <a:pt x="508" y="87"/>
                  </a:lnTo>
                  <a:close/>
                  <a:moveTo>
                    <a:pt x="491" y="0"/>
                  </a:moveTo>
                  <a:lnTo>
                    <a:pt x="109" y="70"/>
                  </a:lnTo>
                  <a:cubicBezTo>
                    <a:pt x="40" y="70"/>
                    <a:pt x="1" y="126"/>
                    <a:pt x="22" y="196"/>
                  </a:cubicBezTo>
                  <a:lnTo>
                    <a:pt x="74" y="577"/>
                  </a:lnTo>
                  <a:cubicBezTo>
                    <a:pt x="74" y="595"/>
                    <a:pt x="92" y="630"/>
                    <a:pt x="131" y="651"/>
                  </a:cubicBezTo>
                  <a:cubicBezTo>
                    <a:pt x="148" y="651"/>
                    <a:pt x="165" y="669"/>
                    <a:pt x="183" y="669"/>
                  </a:cubicBezTo>
                  <a:lnTo>
                    <a:pt x="200" y="669"/>
                  </a:lnTo>
                  <a:lnTo>
                    <a:pt x="582" y="595"/>
                  </a:lnTo>
                  <a:cubicBezTo>
                    <a:pt x="617" y="595"/>
                    <a:pt x="634" y="577"/>
                    <a:pt x="651" y="560"/>
                  </a:cubicBezTo>
                  <a:cubicBezTo>
                    <a:pt x="673" y="543"/>
                    <a:pt x="673" y="504"/>
                    <a:pt x="673" y="486"/>
                  </a:cubicBezTo>
                  <a:lnTo>
                    <a:pt x="617" y="87"/>
                  </a:lnTo>
                  <a:cubicBezTo>
                    <a:pt x="599" y="35"/>
                    <a:pt x="543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5"/>
            <p:cNvSpPr/>
            <p:nvPr/>
          </p:nvSpPr>
          <p:spPr>
            <a:xfrm>
              <a:off x="4342322" y="2954981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8" y="92"/>
                  </a:moveTo>
                  <a:lnTo>
                    <a:pt x="526" y="113"/>
                  </a:lnTo>
                  <a:lnTo>
                    <a:pt x="578" y="491"/>
                  </a:lnTo>
                  <a:lnTo>
                    <a:pt x="578" y="508"/>
                  </a:lnTo>
                  <a:lnTo>
                    <a:pt x="561" y="508"/>
                  </a:lnTo>
                  <a:lnTo>
                    <a:pt x="183" y="565"/>
                  </a:lnTo>
                  <a:lnTo>
                    <a:pt x="161" y="565"/>
                  </a:lnTo>
                  <a:lnTo>
                    <a:pt x="109" y="165"/>
                  </a:lnTo>
                  <a:lnTo>
                    <a:pt x="508" y="92"/>
                  </a:lnTo>
                  <a:close/>
                  <a:moveTo>
                    <a:pt x="512" y="0"/>
                  </a:moveTo>
                  <a:cubicBezTo>
                    <a:pt x="504" y="0"/>
                    <a:pt x="495" y="2"/>
                    <a:pt x="487" y="5"/>
                  </a:cubicBezTo>
                  <a:lnTo>
                    <a:pt x="109" y="57"/>
                  </a:lnTo>
                  <a:cubicBezTo>
                    <a:pt x="36" y="74"/>
                    <a:pt x="1" y="131"/>
                    <a:pt x="18" y="183"/>
                  </a:cubicBezTo>
                  <a:lnTo>
                    <a:pt x="75" y="582"/>
                  </a:lnTo>
                  <a:cubicBezTo>
                    <a:pt x="92" y="617"/>
                    <a:pt x="127" y="656"/>
                    <a:pt x="183" y="656"/>
                  </a:cubicBezTo>
                  <a:lnTo>
                    <a:pt x="200" y="656"/>
                  </a:lnTo>
                  <a:lnTo>
                    <a:pt x="578" y="599"/>
                  </a:lnTo>
                  <a:cubicBezTo>
                    <a:pt x="617" y="599"/>
                    <a:pt x="634" y="582"/>
                    <a:pt x="652" y="547"/>
                  </a:cubicBezTo>
                  <a:cubicBezTo>
                    <a:pt x="669" y="526"/>
                    <a:pt x="669" y="508"/>
                    <a:pt x="669" y="474"/>
                  </a:cubicBezTo>
                  <a:lnTo>
                    <a:pt x="617" y="92"/>
                  </a:lnTo>
                  <a:cubicBezTo>
                    <a:pt x="598" y="47"/>
                    <a:pt x="558" y="0"/>
                    <a:pt x="51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5"/>
            <p:cNvSpPr/>
            <p:nvPr/>
          </p:nvSpPr>
          <p:spPr>
            <a:xfrm>
              <a:off x="4371148" y="2950348"/>
              <a:ext cx="28334" cy="27104"/>
            </a:xfrm>
            <a:custGeom>
              <a:avLst/>
              <a:gdLst/>
              <a:ahLst/>
              <a:cxnLst/>
              <a:rect l="l" t="t" r="r" b="b"/>
              <a:pathLst>
                <a:path w="691" h="661" extrusionOk="0">
                  <a:moveTo>
                    <a:pt x="526" y="96"/>
                  </a:moveTo>
                  <a:lnTo>
                    <a:pt x="582" y="495"/>
                  </a:lnTo>
                  <a:lnTo>
                    <a:pt x="183" y="569"/>
                  </a:lnTo>
                  <a:cubicBezTo>
                    <a:pt x="183" y="569"/>
                    <a:pt x="166" y="569"/>
                    <a:pt x="166" y="552"/>
                  </a:cubicBezTo>
                  <a:lnTo>
                    <a:pt x="109" y="170"/>
                  </a:lnTo>
                  <a:lnTo>
                    <a:pt x="109" y="153"/>
                  </a:lnTo>
                  <a:lnTo>
                    <a:pt x="508" y="96"/>
                  </a:lnTo>
                  <a:close/>
                  <a:moveTo>
                    <a:pt x="510" y="0"/>
                  </a:moveTo>
                  <a:cubicBezTo>
                    <a:pt x="503" y="0"/>
                    <a:pt x="496" y="3"/>
                    <a:pt x="491" y="9"/>
                  </a:cubicBezTo>
                  <a:lnTo>
                    <a:pt x="109" y="62"/>
                  </a:lnTo>
                  <a:cubicBezTo>
                    <a:pt x="40" y="79"/>
                    <a:pt x="1" y="135"/>
                    <a:pt x="22" y="187"/>
                  </a:cubicBezTo>
                  <a:lnTo>
                    <a:pt x="74" y="569"/>
                  </a:lnTo>
                  <a:cubicBezTo>
                    <a:pt x="92" y="621"/>
                    <a:pt x="131" y="660"/>
                    <a:pt x="183" y="660"/>
                  </a:cubicBezTo>
                  <a:lnTo>
                    <a:pt x="200" y="660"/>
                  </a:lnTo>
                  <a:lnTo>
                    <a:pt x="582" y="587"/>
                  </a:lnTo>
                  <a:cubicBezTo>
                    <a:pt x="634" y="587"/>
                    <a:pt x="691" y="530"/>
                    <a:pt x="673" y="478"/>
                  </a:cubicBezTo>
                  <a:lnTo>
                    <a:pt x="617" y="79"/>
                  </a:lnTo>
                  <a:cubicBezTo>
                    <a:pt x="599" y="62"/>
                    <a:pt x="599" y="44"/>
                    <a:pt x="565" y="27"/>
                  </a:cubicBezTo>
                  <a:cubicBezTo>
                    <a:pt x="550" y="15"/>
                    <a:pt x="528" y="0"/>
                    <a:pt x="51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5"/>
            <p:cNvSpPr/>
            <p:nvPr/>
          </p:nvSpPr>
          <p:spPr>
            <a:xfrm>
              <a:off x="4400137" y="2945387"/>
              <a:ext cx="27473" cy="27596"/>
            </a:xfrm>
            <a:custGeom>
              <a:avLst/>
              <a:gdLst/>
              <a:ahLst/>
              <a:cxnLst/>
              <a:rect l="l" t="t" r="r" b="b"/>
              <a:pathLst>
                <a:path w="670" h="673" extrusionOk="0">
                  <a:moveTo>
                    <a:pt x="509" y="91"/>
                  </a:moveTo>
                  <a:lnTo>
                    <a:pt x="526" y="109"/>
                  </a:lnTo>
                  <a:lnTo>
                    <a:pt x="578" y="491"/>
                  </a:lnTo>
                  <a:lnTo>
                    <a:pt x="578" y="508"/>
                  </a:lnTo>
                  <a:lnTo>
                    <a:pt x="183" y="582"/>
                  </a:lnTo>
                  <a:lnTo>
                    <a:pt x="161" y="564"/>
                  </a:lnTo>
                  <a:lnTo>
                    <a:pt x="109" y="183"/>
                  </a:lnTo>
                  <a:lnTo>
                    <a:pt x="109" y="165"/>
                  </a:lnTo>
                  <a:lnTo>
                    <a:pt x="509" y="91"/>
                  </a:lnTo>
                  <a:close/>
                  <a:moveTo>
                    <a:pt x="487" y="0"/>
                  </a:moveTo>
                  <a:lnTo>
                    <a:pt x="109" y="74"/>
                  </a:lnTo>
                  <a:cubicBezTo>
                    <a:pt x="36" y="74"/>
                    <a:pt x="1" y="130"/>
                    <a:pt x="18" y="183"/>
                  </a:cubicBezTo>
                  <a:lnTo>
                    <a:pt x="75" y="582"/>
                  </a:lnTo>
                  <a:cubicBezTo>
                    <a:pt x="92" y="634"/>
                    <a:pt x="127" y="673"/>
                    <a:pt x="183" y="673"/>
                  </a:cubicBezTo>
                  <a:lnTo>
                    <a:pt x="200" y="673"/>
                  </a:lnTo>
                  <a:lnTo>
                    <a:pt x="578" y="599"/>
                  </a:lnTo>
                  <a:cubicBezTo>
                    <a:pt x="617" y="599"/>
                    <a:pt x="634" y="582"/>
                    <a:pt x="652" y="564"/>
                  </a:cubicBezTo>
                  <a:cubicBezTo>
                    <a:pt x="669" y="525"/>
                    <a:pt x="669" y="508"/>
                    <a:pt x="669" y="473"/>
                  </a:cubicBezTo>
                  <a:lnTo>
                    <a:pt x="617" y="91"/>
                  </a:lnTo>
                  <a:cubicBezTo>
                    <a:pt x="595" y="57"/>
                    <a:pt x="595" y="39"/>
                    <a:pt x="561" y="22"/>
                  </a:cubicBezTo>
                  <a:cubicBezTo>
                    <a:pt x="543" y="0"/>
                    <a:pt x="509" y="0"/>
                    <a:pt x="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5"/>
            <p:cNvSpPr/>
            <p:nvPr/>
          </p:nvSpPr>
          <p:spPr>
            <a:xfrm>
              <a:off x="4429865" y="2922835"/>
              <a:ext cx="136342" cy="44818"/>
            </a:xfrm>
            <a:custGeom>
              <a:avLst/>
              <a:gdLst/>
              <a:ahLst/>
              <a:cxnLst/>
              <a:rect l="l" t="t" r="r" b="b"/>
              <a:pathLst>
                <a:path w="3325" h="1093" extrusionOk="0">
                  <a:moveTo>
                    <a:pt x="3163" y="99"/>
                  </a:moveTo>
                  <a:lnTo>
                    <a:pt x="3233" y="498"/>
                  </a:lnTo>
                  <a:lnTo>
                    <a:pt x="3216" y="516"/>
                  </a:lnTo>
                  <a:lnTo>
                    <a:pt x="161" y="1006"/>
                  </a:lnTo>
                  <a:lnTo>
                    <a:pt x="144" y="1006"/>
                  </a:lnTo>
                  <a:lnTo>
                    <a:pt x="87" y="607"/>
                  </a:lnTo>
                  <a:lnTo>
                    <a:pt x="87" y="589"/>
                  </a:lnTo>
                  <a:lnTo>
                    <a:pt x="3146" y="99"/>
                  </a:lnTo>
                  <a:close/>
                  <a:moveTo>
                    <a:pt x="3164" y="1"/>
                  </a:moveTo>
                  <a:cubicBezTo>
                    <a:pt x="3157" y="1"/>
                    <a:pt x="3151" y="3"/>
                    <a:pt x="3146" y="8"/>
                  </a:cubicBezTo>
                  <a:lnTo>
                    <a:pt x="87" y="498"/>
                  </a:lnTo>
                  <a:cubicBezTo>
                    <a:pt x="53" y="516"/>
                    <a:pt x="35" y="516"/>
                    <a:pt x="18" y="550"/>
                  </a:cubicBezTo>
                  <a:cubicBezTo>
                    <a:pt x="0" y="572"/>
                    <a:pt x="0" y="589"/>
                    <a:pt x="0" y="624"/>
                  </a:cubicBezTo>
                  <a:lnTo>
                    <a:pt x="53" y="1006"/>
                  </a:lnTo>
                  <a:cubicBezTo>
                    <a:pt x="70" y="1041"/>
                    <a:pt x="70" y="1058"/>
                    <a:pt x="109" y="1075"/>
                  </a:cubicBezTo>
                  <a:cubicBezTo>
                    <a:pt x="126" y="1093"/>
                    <a:pt x="144" y="1093"/>
                    <a:pt x="161" y="1093"/>
                  </a:cubicBezTo>
                  <a:lnTo>
                    <a:pt x="178" y="1093"/>
                  </a:lnTo>
                  <a:lnTo>
                    <a:pt x="3233" y="607"/>
                  </a:lnTo>
                  <a:cubicBezTo>
                    <a:pt x="3255" y="589"/>
                    <a:pt x="3289" y="572"/>
                    <a:pt x="3307" y="550"/>
                  </a:cubicBezTo>
                  <a:cubicBezTo>
                    <a:pt x="3324" y="533"/>
                    <a:pt x="3324" y="498"/>
                    <a:pt x="3324" y="481"/>
                  </a:cubicBezTo>
                  <a:lnTo>
                    <a:pt x="3255" y="82"/>
                  </a:lnTo>
                  <a:cubicBezTo>
                    <a:pt x="3255" y="64"/>
                    <a:pt x="3233" y="47"/>
                    <a:pt x="3216" y="30"/>
                  </a:cubicBezTo>
                  <a:cubicBezTo>
                    <a:pt x="3203" y="14"/>
                    <a:pt x="3182" y="1"/>
                    <a:pt x="316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5"/>
            <p:cNvSpPr/>
            <p:nvPr/>
          </p:nvSpPr>
          <p:spPr>
            <a:xfrm>
              <a:off x="4567760" y="2917996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3" y="91"/>
                  </a:moveTo>
                  <a:lnTo>
                    <a:pt x="503" y="109"/>
                  </a:lnTo>
                  <a:lnTo>
                    <a:pt x="577" y="490"/>
                  </a:lnTo>
                  <a:lnTo>
                    <a:pt x="577" y="508"/>
                  </a:lnTo>
                  <a:lnTo>
                    <a:pt x="560" y="508"/>
                  </a:lnTo>
                  <a:lnTo>
                    <a:pt x="178" y="582"/>
                  </a:lnTo>
                  <a:lnTo>
                    <a:pt x="161" y="582"/>
                  </a:lnTo>
                  <a:lnTo>
                    <a:pt x="161" y="560"/>
                  </a:lnTo>
                  <a:lnTo>
                    <a:pt x="87" y="182"/>
                  </a:lnTo>
                  <a:lnTo>
                    <a:pt x="109" y="165"/>
                  </a:lnTo>
                  <a:lnTo>
                    <a:pt x="486" y="91"/>
                  </a:lnTo>
                  <a:close/>
                  <a:moveTo>
                    <a:pt x="486" y="0"/>
                  </a:moveTo>
                  <a:lnTo>
                    <a:pt x="87" y="74"/>
                  </a:lnTo>
                  <a:cubicBezTo>
                    <a:pt x="69" y="74"/>
                    <a:pt x="35" y="91"/>
                    <a:pt x="17" y="109"/>
                  </a:cubicBezTo>
                  <a:cubicBezTo>
                    <a:pt x="17" y="126"/>
                    <a:pt x="0" y="165"/>
                    <a:pt x="0" y="182"/>
                  </a:cubicBezTo>
                  <a:lnTo>
                    <a:pt x="69" y="582"/>
                  </a:lnTo>
                  <a:cubicBezTo>
                    <a:pt x="69" y="599"/>
                    <a:pt x="87" y="634"/>
                    <a:pt x="109" y="651"/>
                  </a:cubicBezTo>
                  <a:cubicBezTo>
                    <a:pt x="126" y="651"/>
                    <a:pt x="143" y="668"/>
                    <a:pt x="178" y="668"/>
                  </a:cubicBezTo>
                  <a:lnTo>
                    <a:pt x="195" y="668"/>
                  </a:lnTo>
                  <a:lnTo>
                    <a:pt x="577" y="599"/>
                  </a:lnTo>
                  <a:cubicBezTo>
                    <a:pt x="612" y="599"/>
                    <a:pt x="629" y="582"/>
                    <a:pt x="651" y="560"/>
                  </a:cubicBezTo>
                  <a:cubicBezTo>
                    <a:pt x="668" y="542"/>
                    <a:pt x="668" y="508"/>
                    <a:pt x="668" y="490"/>
                  </a:cubicBezTo>
                  <a:lnTo>
                    <a:pt x="594" y="91"/>
                  </a:lnTo>
                  <a:cubicBezTo>
                    <a:pt x="594" y="74"/>
                    <a:pt x="577" y="39"/>
                    <a:pt x="560" y="17"/>
                  </a:cubicBezTo>
                  <a:cubicBezTo>
                    <a:pt x="542" y="0"/>
                    <a:pt x="503" y="0"/>
                    <a:pt x="4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5"/>
            <p:cNvSpPr/>
            <p:nvPr/>
          </p:nvSpPr>
          <p:spPr>
            <a:xfrm>
              <a:off x="4596545" y="2913527"/>
              <a:ext cx="27473" cy="26735"/>
            </a:xfrm>
            <a:custGeom>
              <a:avLst/>
              <a:gdLst/>
              <a:ahLst/>
              <a:cxnLst/>
              <a:rect l="l" t="t" r="r" b="b"/>
              <a:pathLst>
                <a:path w="670" h="652" extrusionOk="0">
                  <a:moveTo>
                    <a:pt x="509" y="92"/>
                  </a:moveTo>
                  <a:lnTo>
                    <a:pt x="509" y="109"/>
                  </a:lnTo>
                  <a:lnTo>
                    <a:pt x="578" y="491"/>
                  </a:lnTo>
                  <a:lnTo>
                    <a:pt x="561" y="508"/>
                  </a:lnTo>
                  <a:lnTo>
                    <a:pt x="183" y="560"/>
                  </a:lnTo>
                  <a:lnTo>
                    <a:pt x="166" y="560"/>
                  </a:lnTo>
                  <a:lnTo>
                    <a:pt x="92" y="166"/>
                  </a:lnTo>
                  <a:lnTo>
                    <a:pt x="109" y="166"/>
                  </a:lnTo>
                  <a:lnTo>
                    <a:pt x="109" y="148"/>
                  </a:lnTo>
                  <a:lnTo>
                    <a:pt x="491" y="92"/>
                  </a:lnTo>
                  <a:close/>
                  <a:moveTo>
                    <a:pt x="491" y="1"/>
                  </a:moveTo>
                  <a:lnTo>
                    <a:pt x="92" y="57"/>
                  </a:lnTo>
                  <a:cubicBezTo>
                    <a:pt x="75" y="74"/>
                    <a:pt x="36" y="92"/>
                    <a:pt x="18" y="109"/>
                  </a:cubicBezTo>
                  <a:cubicBezTo>
                    <a:pt x="18" y="126"/>
                    <a:pt x="1" y="166"/>
                    <a:pt x="1" y="183"/>
                  </a:cubicBezTo>
                  <a:lnTo>
                    <a:pt x="75" y="582"/>
                  </a:lnTo>
                  <a:cubicBezTo>
                    <a:pt x="75" y="617"/>
                    <a:pt x="127" y="651"/>
                    <a:pt x="183" y="651"/>
                  </a:cubicBezTo>
                  <a:lnTo>
                    <a:pt x="201" y="651"/>
                  </a:lnTo>
                  <a:lnTo>
                    <a:pt x="578" y="599"/>
                  </a:lnTo>
                  <a:cubicBezTo>
                    <a:pt x="617" y="599"/>
                    <a:pt x="634" y="582"/>
                    <a:pt x="652" y="543"/>
                  </a:cubicBezTo>
                  <a:cubicBezTo>
                    <a:pt x="669" y="526"/>
                    <a:pt x="669" y="508"/>
                    <a:pt x="669" y="474"/>
                  </a:cubicBezTo>
                  <a:lnTo>
                    <a:pt x="600" y="92"/>
                  </a:lnTo>
                  <a:cubicBezTo>
                    <a:pt x="600" y="57"/>
                    <a:pt x="578" y="40"/>
                    <a:pt x="561" y="18"/>
                  </a:cubicBezTo>
                  <a:cubicBezTo>
                    <a:pt x="543" y="1"/>
                    <a:pt x="509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5"/>
            <p:cNvSpPr/>
            <p:nvPr/>
          </p:nvSpPr>
          <p:spPr>
            <a:xfrm>
              <a:off x="4625576" y="2908770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3" y="99"/>
                  </a:moveTo>
                  <a:lnTo>
                    <a:pt x="577" y="498"/>
                  </a:lnTo>
                  <a:lnTo>
                    <a:pt x="560" y="498"/>
                  </a:lnTo>
                  <a:lnTo>
                    <a:pt x="178" y="568"/>
                  </a:lnTo>
                  <a:lnTo>
                    <a:pt x="161" y="568"/>
                  </a:lnTo>
                  <a:lnTo>
                    <a:pt x="161" y="551"/>
                  </a:lnTo>
                  <a:lnTo>
                    <a:pt x="87" y="173"/>
                  </a:lnTo>
                  <a:lnTo>
                    <a:pt x="109" y="156"/>
                  </a:lnTo>
                  <a:lnTo>
                    <a:pt x="486" y="99"/>
                  </a:lnTo>
                  <a:close/>
                  <a:moveTo>
                    <a:pt x="506" y="1"/>
                  </a:moveTo>
                  <a:cubicBezTo>
                    <a:pt x="498" y="1"/>
                    <a:pt x="491" y="3"/>
                    <a:pt x="486" y="8"/>
                  </a:cubicBezTo>
                  <a:lnTo>
                    <a:pt x="87" y="65"/>
                  </a:lnTo>
                  <a:cubicBezTo>
                    <a:pt x="70" y="65"/>
                    <a:pt x="35" y="82"/>
                    <a:pt x="18" y="99"/>
                  </a:cubicBezTo>
                  <a:cubicBezTo>
                    <a:pt x="18" y="134"/>
                    <a:pt x="0" y="156"/>
                    <a:pt x="0" y="190"/>
                  </a:cubicBezTo>
                  <a:lnTo>
                    <a:pt x="70" y="568"/>
                  </a:lnTo>
                  <a:cubicBezTo>
                    <a:pt x="70" y="607"/>
                    <a:pt x="87" y="624"/>
                    <a:pt x="109" y="642"/>
                  </a:cubicBezTo>
                  <a:cubicBezTo>
                    <a:pt x="126" y="659"/>
                    <a:pt x="143" y="659"/>
                    <a:pt x="178" y="659"/>
                  </a:cubicBezTo>
                  <a:lnTo>
                    <a:pt x="195" y="659"/>
                  </a:lnTo>
                  <a:lnTo>
                    <a:pt x="577" y="590"/>
                  </a:lnTo>
                  <a:cubicBezTo>
                    <a:pt x="612" y="590"/>
                    <a:pt x="629" y="568"/>
                    <a:pt x="651" y="551"/>
                  </a:cubicBezTo>
                  <a:cubicBezTo>
                    <a:pt x="668" y="533"/>
                    <a:pt x="668" y="498"/>
                    <a:pt x="668" y="481"/>
                  </a:cubicBezTo>
                  <a:lnTo>
                    <a:pt x="595" y="82"/>
                  </a:lnTo>
                  <a:cubicBezTo>
                    <a:pt x="595" y="65"/>
                    <a:pt x="577" y="26"/>
                    <a:pt x="560" y="26"/>
                  </a:cubicBezTo>
                  <a:cubicBezTo>
                    <a:pt x="548" y="13"/>
                    <a:pt x="525" y="1"/>
                    <a:pt x="50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5"/>
            <p:cNvSpPr/>
            <p:nvPr/>
          </p:nvSpPr>
          <p:spPr>
            <a:xfrm>
              <a:off x="4683391" y="2899463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4" y="92"/>
                  </a:moveTo>
                  <a:lnTo>
                    <a:pt x="543" y="253"/>
                  </a:lnTo>
                  <a:lnTo>
                    <a:pt x="126" y="309"/>
                  </a:lnTo>
                  <a:lnTo>
                    <a:pt x="109" y="166"/>
                  </a:lnTo>
                  <a:lnTo>
                    <a:pt x="109" y="144"/>
                  </a:lnTo>
                  <a:lnTo>
                    <a:pt x="486" y="92"/>
                  </a:lnTo>
                  <a:close/>
                  <a:moveTo>
                    <a:pt x="543" y="344"/>
                  </a:moveTo>
                  <a:lnTo>
                    <a:pt x="577" y="491"/>
                  </a:lnTo>
                  <a:cubicBezTo>
                    <a:pt x="577" y="491"/>
                    <a:pt x="577" y="509"/>
                    <a:pt x="560" y="509"/>
                  </a:cubicBezTo>
                  <a:lnTo>
                    <a:pt x="178" y="561"/>
                  </a:lnTo>
                  <a:lnTo>
                    <a:pt x="161" y="561"/>
                  </a:lnTo>
                  <a:lnTo>
                    <a:pt x="143" y="400"/>
                  </a:lnTo>
                  <a:lnTo>
                    <a:pt x="543" y="344"/>
                  </a:lnTo>
                  <a:close/>
                  <a:moveTo>
                    <a:pt x="486" y="1"/>
                  </a:moveTo>
                  <a:lnTo>
                    <a:pt x="87" y="57"/>
                  </a:lnTo>
                  <a:cubicBezTo>
                    <a:pt x="70" y="75"/>
                    <a:pt x="35" y="75"/>
                    <a:pt x="18" y="109"/>
                  </a:cubicBezTo>
                  <a:cubicBezTo>
                    <a:pt x="18" y="127"/>
                    <a:pt x="0" y="144"/>
                    <a:pt x="0" y="183"/>
                  </a:cubicBezTo>
                  <a:lnTo>
                    <a:pt x="35" y="383"/>
                  </a:lnTo>
                  <a:lnTo>
                    <a:pt x="70" y="561"/>
                  </a:lnTo>
                  <a:cubicBezTo>
                    <a:pt x="70" y="617"/>
                    <a:pt x="126" y="652"/>
                    <a:pt x="178" y="652"/>
                  </a:cubicBezTo>
                  <a:lnTo>
                    <a:pt x="196" y="652"/>
                  </a:lnTo>
                  <a:lnTo>
                    <a:pt x="577" y="600"/>
                  </a:lnTo>
                  <a:cubicBezTo>
                    <a:pt x="629" y="578"/>
                    <a:pt x="668" y="526"/>
                    <a:pt x="668" y="469"/>
                  </a:cubicBezTo>
                  <a:lnTo>
                    <a:pt x="629" y="274"/>
                  </a:lnTo>
                  <a:lnTo>
                    <a:pt x="595" y="92"/>
                  </a:lnTo>
                  <a:cubicBezTo>
                    <a:pt x="595" y="57"/>
                    <a:pt x="577" y="36"/>
                    <a:pt x="560" y="18"/>
                  </a:cubicBezTo>
                  <a:cubicBezTo>
                    <a:pt x="543" y="1"/>
                    <a:pt x="504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5"/>
            <p:cNvSpPr/>
            <p:nvPr/>
          </p:nvSpPr>
          <p:spPr>
            <a:xfrm>
              <a:off x="4713611" y="2904629"/>
              <a:ext cx="26038" cy="17140"/>
            </a:xfrm>
            <a:custGeom>
              <a:avLst/>
              <a:gdLst/>
              <a:ahLst/>
              <a:cxnLst/>
              <a:rect l="l" t="t" r="r" b="b"/>
              <a:pathLst>
                <a:path w="635" h="418" extrusionOk="0">
                  <a:moveTo>
                    <a:pt x="509" y="92"/>
                  </a:moveTo>
                  <a:lnTo>
                    <a:pt x="526" y="109"/>
                  </a:lnTo>
                  <a:lnTo>
                    <a:pt x="543" y="235"/>
                  </a:lnTo>
                  <a:lnTo>
                    <a:pt x="543" y="257"/>
                  </a:lnTo>
                  <a:lnTo>
                    <a:pt x="526" y="257"/>
                  </a:lnTo>
                  <a:lnTo>
                    <a:pt x="148" y="326"/>
                  </a:lnTo>
                  <a:lnTo>
                    <a:pt x="131" y="326"/>
                  </a:lnTo>
                  <a:lnTo>
                    <a:pt x="131" y="309"/>
                  </a:lnTo>
                  <a:lnTo>
                    <a:pt x="109" y="183"/>
                  </a:lnTo>
                  <a:lnTo>
                    <a:pt x="109" y="166"/>
                  </a:lnTo>
                  <a:lnTo>
                    <a:pt x="509" y="92"/>
                  </a:lnTo>
                  <a:close/>
                  <a:moveTo>
                    <a:pt x="491" y="1"/>
                  </a:moveTo>
                  <a:lnTo>
                    <a:pt x="109" y="74"/>
                  </a:lnTo>
                  <a:cubicBezTo>
                    <a:pt x="40" y="74"/>
                    <a:pt x="1" y="127"/>
                    <a:pt x="23" y="183"/>
                  </a:cubicBezTo>
                  <a:lnTo>
                    <a:pt x="40" y="326"/>
                  </a:lnTo>
                  <a:cubicBezTo>
                    <a:pt x="40" y="365"/>
                    <a:pt x="57" y="383"/>
                    <a:pt x="75" y="400"/>
                  </a:cubicBezTo>
                  <a:cubicBezTo>
                    <a:pt x="92" y="400"/>
                    <a:pt x="109" y="417"/>
                    <a:pt x="148" y="417"/>
                  </a:cubicBezTo>
                  <a:lnTo>
                    <a:pt x="166" y="417"/>
                  </a:lnTo>
                  <a:lnTo>
                    <a:pt x="543" y="343"/>
                  </a:lnTo>
                  <a:cubicBezTo>
                    <a:pt x="582" y="343"/>
                    <a:pt x="600" y="326"/>
                    <a:pt x="617" y="309"/>
                  </a:cubicBezTo>
                  <a:cubicBezTo>
                    <a:pt x="634" y="291"/>
                    <a:pt x="634" y="257"/>
                    <a:pt x="634" y="235"/>
                  </a:cubicBezTo>
                  <a:lnTo>
                    <a:pt x="617" y="92"/>
                  </a:lnTo>
                  <a:cubicBezTo>
                    <a:pt x="600" y="74"/>
                    <a:pt x="600" y="40"/>
                    <a:pt x="565" y="18"/>
                  </a:cubicBezTo>
                  <a:cubicBezTo>
                    <a:pt x="543" y="1"/>
                    <a:pt x="509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5"/>
            <p:cNvSpPr/>
            <p:nvPr/>
          </p:nvSpPr>
          <p:spPr>
            <a:xfrm>
              <a:off x="4655795" y="2914265"/>
              <a:ext cx="26038" cy="17099"/>
            </a:xfrm>
            <a:custGeom>
              <a:avLst/>
              <a:gdLst/>
              <a:ahLst/>
              <a:cxnLst/>
              <a:rect l="l" t="t" r="r" b="b"/>
              <a:pathLst>
                <a:path w="635" h="417" extrusionOk="0">
                  <a:moveTo>
                    <a:pt x="508" y="91"/>
                  </a:moveTo>
                  <a:lnTo>
                    <a:pt x="526" y="108"/>
                  </a:lnTo>
                  <a:lnTo>
                    <a:pt x="543" y="239"/>
                  </a:lnTo>
                  <a:cubicBezTo>
                    <a:pt x="543" y="256"/>
                    <a:pt x="543" y="256"/>
                    <a:pt x="526" y="256"/>
                  </a:cubicBezTo>
                  <a:lnTo>
                    <a:pt x="148" y="308"/>
                  </a:lnTo>
                  <a:lnTo>
                    <a:pt x="131" y="308"/>
                  </a:lnTo>
                  <a:lnTo>
                    <a:pt x="109" y="165"/>
                  </a:lnTo>
                  <a:lnTo>
                    <a:pt x="508" y="91"/>
                  </a:lnTo>
                  <a:close/>
                  <a:moveTo>
                    <a:pt x="491" y="0"/>
                  </a:moveTo>
                  <a:lnTo>
                    <a:pt x="109" y="74"/>
                  </a:lnTo>
                  <a:cubicBezTo>
                    <a:pt x="40" y="74"/>
                    <a:pt x="1" y="130"/>
                    <a:pt x="22" y="182"/>
                  </a:cubicBezTo>
                  <a:lnTo>
                    <a:pt x="40" y="325"/>
                  </a:lnTo>
                  <a:cubicBezTo>
                    <a:pt x="40" y="347"/>
                    <a:pt x="57" y="382"/>
                    <a:pt x="75" y="399"/>
                  </a:cubicBezTo>
                  <a:cubicBezTo>
                    <a:pt x="92" y="399"/>
                    <a:pt x="109" y="417"/>
                    <a:pt x="148" y="417"/>
                  </a:cubicBezTo>
                  <a:lnTo>
                    <a:pt x="166" y="417"/>
                  </a:lnTo>
                  <a:lnTo>
                    <a:pt x="543" y="347"/>
                  </a:lnTo>
                  <a:cubicBezTo>
                    <a:pt x="600" y="347"/>
                    <a:pt x="634" y="291"/>
                    <a:pt x="634" y="217"/>
                  </a:cubicBezTo>
                  <a:lnTo>
                    <a:pt x="617" y="91"/>
                  </a:lnTo>
                  <a:cubicBezTo>
                    <a:pt x="600" y="39"/>
                    <a:pt x="543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5"/>
            <p:cNvSpPr/>
            <p:nvPr/>
          </p:nvSpPr>
          <p:spPr>
            <a:xfrm>
              <a:off x="4308904" y="2928493"/>
              <a:ext cx="43096" cy="29565"/>
            </a:xfrm>
            <a:custGeom>
              <a:avLst/>
              <a:gdLst/>
              <a:ahLst/>
              <a:cxnLst/>
              <a:rect l="l" t="t" r="r" b="b"/>
              <a:pathLst>
                <a:path w="1051" h="721" extrusionOk="0">
                  <a:moveTo>
                    <a:pt x="890" y="87"/>
                  </a:moveTo>
                  <a:lnTo>
                    <a:pt x="890" y="109"/>
                  </a:lnTo>
                  <a:lnTo>
                    <a:pt x="959" y="486"/>
                  </a:lnTo>
                  <a:lnTo>
                    <a:pt x="942" y="503"/>
                  </a:lnTo>
                  <a:lnTo>
                    <a:pt x="182" y="629"/>
                  </a:lnTo>
                  <a:lnTo>
                    <a:pt x="165" y="629"/>
                  </a:lnTo>
                  <a:lnTo>
                    <a:pt x="165" y="612"/>
                  </a:lnTo>
                  <a:lnTo>
                    <a:pt x="91" y="234"/>
                  </a:lnTo>
                  <a:lnTo>
                    <a:pt x="109" y="217"/>
                  </a:lnTo>
                  <a:lnTo>
                    <a:pt x="890" y="87"/>
                  </a:lnTo>
                  <a:close/>
                  <a:moveTo>
                    <a:pt x="868" y="0"/>
                  </a:moveTo>
                  <a:lnTo>
                    <a:pt x="91" y="126"/>
                  </a:lnTo>
                  <a:cubicBezTo>
                    <a:pt x="74" y="126"/>
                    <a:pt x="39" y="143"/>
                    <a:pt x="22" y="161"/>
                  </a:cubicBezTo>
                  <a:cubicBezTo>
                    <a:pt x="0" y="195"/>
                    <a:pt x="0" y="217"/>
                    <a:pt x="0" y="252"/>
                  </a:cubicBezTo>
                  <a:lnTo>
                    <a:pt x="74" y="629"/>
                  </a:lnTo>
                  <a:cubicBezTo>
                    <a:pt x="74" y="668"/>
                    <a:pt x="91" y="686"/>
                    <a:pt x="109" y="703"/>
                  </a:cubicBezTo>
                  <a:cubicBezTo>
                    <a:pt x="130" y="720"/>
                    <a:pt x="148" y="720"/>
                    <a:pt x="182" y="720"/>
                  </a:cubicBezTo>
                  <a:lnTo>
                    <a:pt x="200" y="720"/>
                  </a:lnTo>
                  <a:lnTo>
                    <a:pt x="959" y="595"/>
                  </a:lnTo>
                  <a:cubicBezTo>
                    <a:pt x="1015" y="577"/>
                    <a:pt x="1050" y="521"/>
                    <a:pt x="1050" y="469"/>
                  </a:cubicBezTo>
                  <a:lnTo>
                    <a:pt x="976" y="87"/>
                  </a:lnTo>
                  <a:cubicBezTo>
                    <a:pt x="976" y="35"/>
                    <a:pt x="924" y="0"/>
                    <a:pt x="86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5"/>
            <p:cNvSpPr/>
            <p:nvPr/>
          </p:nvSpPr>
          <p:spPr>
            <a:xfrm>
              <a:off x="4353352" y="2923778"/>
              <a:ext cx="27637" cy="26981"/>
            </a:xfrm>
            <a:custGeom>
              <a:avLst/>
              <a:gdLst/>
              <a:ahLst/>
              <a:cxnLst/>
              <a:rect l="l" t="t" r="r" b="b"/>
              <a:pathLst>
                <a:path w="674" h="658" extrusionOk="0">
                  <a:moveTo>
                    <a:pt x="508" y="93"/>
                  </a:moveTo>
                  <a:lnTo>
                    <a:pt x="582" y="493"/>
                  </a:lnTo>
                  <a:lnTo>
                    <a:pt x="565" y="493"/>
                  </a:lnTo>
                  <a:lnTo>
                    <a:pt x="183" y="566"/>
                  </a:lnTo>
                  <a:lnTo>
                    <a:pt x="166" y="566"/>
                  </a:lnTo>
                  <a:lnTo>
                    <a:pt x="166" y="549"/>
                  </a:lnTo>
                  <a:lnTo>
                    <a:pt x="109" y="167"/>
                  </a:lnTo>
                  <a:lnTo>
                    <a:pt x="109" y="150"/>
                  </a:lnTo>
                  <a:lnTo>
                    <a:pt x="508" y="93"/>
                  </a:lnTo>
                  <a:close/>
                  <a:moveTo>
                    <a:pt x="521" y="1"/>
                  </a:moveTo>
                  <a:cubicBezTo>
                    <a:pt x="511" y="1"/>
                    <a:pt x="501" y="2"/>
                    <a:pt x="491" y="7"/>
                  </a:cubicBezTo>
                  <a:lnTo>
                    <a:pt x="92" y="59"/>
                  </a:lnTo>
                  <a:cubicBezTo>
                    <a:pt x="40" y="76"/>
                    <a:pt x="1" y="132"/>
                    <a:pt x="22" y="185"/>
                  </a:cubicBezTo>
                  <a:lnTo>
                    <a:pt x="75" y="566"/>
                  </a:lnTo>
                  <a:cubicBezTo>
                    <a:pt x="75" y="601"/>
                    <a:pt x="92" y="618"/>
                    <a:pt x="109" y="636"/>
                  </a:cubicBezTo>
                  <a:cubicBezTo>
                    <a:pt x="131" y="657"/>
                    <a:pt x="166" y="657"/>
                    <a:pt x="183" y="657"/>
                  </a:cubicBezTo>
                  <a:lnTo>
                    <a:pt x="200" y="657"/>
                  </a:lnTo>
                  <a:lnTo>
                    <a:pt x="582" y="601"/>
                  </a:lnTo>
                  <a:cubicBezTo>
                    <a:pt x="634" y="584"/>
                    <a:pt x="673" y="527"/>
                    <a:pt x="673" y="475"/>
                  </a:cubicBezTo>
                  <a:lnTo>
                    <a:pt x="600" y="76"/>
                  </a:lnTo>
                  <a:cubicBezTo>
                    <a:pt x="600" y="34"/>
                    <a:pt x="563" y="1"/>
                    <a:pt x="52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5"/>
            <p:cNvSpPr/>
            <p:nvPr/>
          </p:nvSpPr>
          <p:spPr>
            <a:xfrm>
              <a:off x="4382383" y="2918693"/>
              <a:ext cx="27432" cy="27596"/>
            </a:xfrm>
            <a:custGeom>
              <a:avLst/>
              <a:gdLst/>
              <a:ahLst/>
              <a:cxnLst/>
              <a:rect l="l" t="t" r="r" b="b"/>
              <a:pathLst>
                <a:path w="669" h="673" extrusionOk="0">
                  <a:moveTo>
                    <a:pt x="508" y="92"/>
                  </a:moveTo>
                  <a:lnTo>
                    <a:pt x="508" y="109"/>
                  </a:lnTo>
                  <a:lnTo>
                    <a:pt x="577" y="491"/>
                  </a:lnTo>
                  <a:lnTo>
                    <a:pt x="577" y="508"/>
                  </a:lnTo>
                  <a:lnTo>
                    <a:pt x="560" y="508"/>
                  </a:lnTo>
                  <a:lnTo>
                    <a:pt x="182" y="582"/>
                  </a:lnTo>
                  <a:cubicBezTo>
                    <a:pt x="161" y="582"/>
                    <a:pt x="161" y="565"/>
                    <a:pt x="161" y="565"/>
                  </a:cubicBezTo>
                  <a:lnTo>
                    <a:pt x="109" y="183"/>
                  </a:lnTo>
                  <a:lnTo>
                    <a:pt x="109" y="165"/>
                  </a:lnTo>
                  <a:lnTo>
                    <a:pt x="508" y="92"/>
                  </a:lnTo>
                  <a:close/>
                  <a:moveTo>
                    <a:pt x="486" y="0"/>
                  </a:moveTo>
                  <a:lnTo>
                    <a:pt x="91" y="74"/>
                  </a:lnTo>
                  <a:cubicBezTo>
                    <a:pt x="35" y="74"/>
                    <a:pt x="0" y="131"/>
                    <a:pt x="17" y="183"/>
                  </a:cubicBezTo>
                  <a:lnTo>
                    <a:pt x="74" y="582"/>
                  </a:lnTo>
                  <a:cubicBezTo>
                    <a:pt x="91" y="634"/>
                    <a:pt x="126" y="673"/>
                    <a:pt x="182" y="673"/>
                  </a:cubicBezTo>
                  <a:lnTo>
                    <a:pt x="200" y="673"/>
                  </a:lnTo>
                  <a:lnTo>
                    <a:pt x="577" y="599"/>
                  </a:lnTo>
                  <a:cubicBezTo>
                    <a:pt x="616" y="599"/>
                    <a:pt x="633" y="582"/>
                    <a:pt x="651" y="565"/>
                  </a:cubicBezTo>
                  <a:cubicBezTo>
                    <a:pt x="668" y="543"/>
                    <a:pt x="668" y="508"/>
                    <a:pt x="668" y="491"/>
                  </a:cubicBezTo>
                  <a:lnTo>
                    <a:pt x="594" y="92"/>
                  </a:lnTo>
                  <a:cubicBezTo>
                    <a:pt x="594" y="74"/>
                    <a:pt x="577" y="40"/>
                    <a:pt x="560" y="22"/>
                  </a:cubicBezTo>
                  <a:cubicBezTo>
                    <a:pt x="542" y="0"/>
                    <a:pt x="508" y="0"/>
                    <a:pt x="4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5"/>
            <p:cNvSpPr/>
            <p:nvPr/>
          </p:nvSpPr>
          <p:spPr>
            <a:xfrm>
              <a:off x="4411167" y="2914265"/>
              <a:ext cx="27637" cy="26694"/>
            </a:xfrm>
            <a:custGeom>
              <a:avLst/>
              <a:gdLst/>
              <a:ahLst/>
              <a:cxnLst/>
              <a:rect l="l" t="t" r="r" b="b"/>
              <a:pathLst>
                <a:path w="674" h="651" extrusionOk="0">
                  <a:moveTo>
                    <a:pt x="509" y="91"/>
                  </a:moveTo>
                  <a:lnTo>
                    <a:pt x="509" y="108"/>
                  </a:lnTo>
                  <a:lnTo>
                    <a:pt x="582" y="490"/>
                  </a:lnTo>
                  <a:lnTo>
                    <a:pt x="565" y="508"/>
                  </a:lnTo>
                  <a:lnTo>
                    <a:pt x="183" y="564"/>
                  </a:lnTo>
                  <a:lnTo>
                    <a:pt x="166" y="564"/>
                  </a:lnTo>
                  <a:lnTo>
                    <a:pt x="109" y="165"/>
                  </a:lnTo>
                  <a:cubicBezTo>
                    <a:pt x="92" y="165"/>
                    <a:pt x="109" y="165"/>
                    <a:pt x="109" y="148"/>
                  </a:cubicBezTo>
                  <a:lnTo>
                    <a:pt x="509" y="91"/>
                  </a:lnTo>
                  <a:close/>
                  <a:moveTo>
                    <a:pt x="491" y="0"/>
                  </a:moveTo>
                  <a:lnTo>
                    <a:pt x="92" y="56"/>
                  </a:lnTo>
                  <a:cubicBezTo>
                    <a:pt x="40" y="74"/>
                    <a:pt x="1" y="130"/>
                    <a:pt x="23" y="182"/>
                  </a:cubicBezTo>
                  <a:lnTo>
                    <a:pt x="75" y="564"/>
                  </a:lnTo>
                  <a:cubicBezTo>
                    <a:pt x="75" y="616"/>
                    <a:pt x="131" y="651"/>
                    <a:pt x="183" y="651"/>
                  </a:cubicBezTo>
                  <a:lnTo>
                    <a:pt x="201" y="651"/>
                  </a:lnTo>
                  <a:lnTo>
                    <a:pt x="582" y="599"/>
                  </a:lnTo>
                  <a:cubicBezTo>
                    <a:pt x="617" y="599"/>
                    <a:pt x="634" y="581"/>
                    <a:pt x="652" y="542"/>
                  </a:cubicBezTo>
                  <a:cubicBezTo>
                    <a:pt x="673" y="525"/>
                    <a:pt x="673" y="508"/>
                    <a:pt x="673" y="473"/>
                  </a:cubicBezTo>
                  <a:lnTo>
                    <a:pt x="600" y="91"/>
                  </a:lnTo>
                  <a:cubicBezTo>
                    <a:pt x="600" y="56"/>
                    <a:pt x="582" y="39"/>
                    <a:pt x="565" y="22"/>
                  </a:cubicBezTo>
                  <a:cubicBezTo>
                    <a:pt x="543" y="0"/>
                    <a:pt x="509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5"/>
            <p:cNvSpPr/>
            <p:nvPr/>
          </p:nvSpPr>
          <p:spPr>
            <a:xfrm>
              <a:off x="4440198" y="2909508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8" y="99"/>
                  </a:moveTo>
                  <a:lnTo>
                    <a:pt x="577" y="498"/>
                  </a:lnTo>
                  <a:lnTo>
                    <a:pt x="560" y="498"/>
                  </a:lnTo>
                  <a:lnTo>
                    <a:pt x="182" y="572"/>
                  </a:lnTo>
                  <a:lnTo>
                    <a:pt x="161" y="572"/>
                  </a:lnTo>
                  <a:lnTo>
                    <a:pt x="161" y="550"/>
                  </a:lnTo>
                  <a:lnTo>
                    <a:pt x="109" y="172"/>
                  </a:lnTo>
                  <a:cubicBezTo>
                    <a:pt x="91" y="172"/>
                    <a:pt x="109" y="155"/>
                    <a:pt x="109" y="155"/>
                  </a:cubicBezTo>
                  <a:lnTo>
                    <a:pt x="508" y="99"/>
                  </a:lnTo>
                  <a:close/>
                  <a:moveTo>
                    <a:pt x="507" y="0"/>
                  </a:moveTo>
                  <a:cubicBezTo>
                    <a:pt x="500" y="0"/>
                    <a:pt x="492" y="3"/>
                    <a:pt x="486" y="8"/>
                  </a:cubicBezTo>
                  <a:lnTo>
                    <a:pt x="91" y="64"/>
                  </a:lnTo>
                  <a:cubicBezTo>
                    <a:pt x="35" y="81"/>
                    <a:pt x="0" y="138"/>
                    <a:pt x="18" y="190"/>
                  </a:cubicBezTo>
                  <a:lnTo>
                    <a:pt x="74" y="572"/>
                  </a:lnTo>
                  <a:cubicBezTo>
                    <a:pt x="74" y="606"/>
                    <a:pt x="91" y="624"/>
                    <a:pt x="109" y="641"/>
                  </a:cubicBezTo>
                  <a:cubicBezTo>
                    <a:pt x="126" y="658"/>
                    <a:pt x="161" y="658"/>
                    <a:pt x="182" y="658"/>
                  </a:cubicBezTo>
                  <a:lnTo>
                    <a:pt x="200" y="658"/>
                  </a:lnTo>
                  <a:lnTo>
                    <a:pt x="577" y="589"/>
                  </a:lnTo>
                  <a:cubicBezTo>
                    <a:pt x="634" y="589"/>
                    <a:pt x="668" y="533"/>
                    <a:pt x="668" y="480"/>
                  </a:cubicBezTo>
                  <a:lnTo>
                    <a:pt x="595" y="81"/>
                  </a:lnTo>
                  <a:cubicBezTo>
                    <a:pt x="595" y="64"/>
                    <a:pt x="577" y="29"/>
                    <a:pt x="560" y="29"/>
                  </a:cubicBezTo>
                  <a:cubicBezTo>
                    <a:pt x="547" y="14"/>
                    <a:pt x="526" y="0"/>
                    <a:pt x="50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5"/>
            <p:cNvSpPr/>
            <p:nvPr/>
          </p:nvSpPr>
          <p:spPr>
            <a:xfrm>
              <a:off x="4469024" y="2904629"/>
              <a:ext cx="27596" cy="27432"/>
            </a:xfrm>
            <a:custGeom>
              <a:avLst/>
              <a:gdLst/>
              <a:ahLst/>
              <a:cxnLst/>
              <a:rect l="l" t="t" r="r" b="b"/>
              <a:pathLst>
                <a:path w="673" h="669" extrusionOk="0">
                  <a:moveTo>
                    <a:pt x="508" y="92"/>
                  </a:moveTo>
                  <a:lnTo>
                    <a:pt x="508" y="109"/>
                  </a:lnTo>
                  <a:lnTo>
                    <a:pt x="581" y="491"/>
                  </a:lnTo>
                  <a:lnTo>
                    <a:pt x="581" y="508"/>
                  </a:lnTo>
                  <a:lnTo>
                    <a:pt x="564" y="508"/>
                  </a:lnTo>
                  <a:lnTo>
                    <a:pt x="182" y="560"/>
                  </a:lnTo>
                  <a:lnTo>
                    <a:pt x="165" y="560"/>
                  </a:lnTo>
                  <a:lnTo>
                    <a:pt x="109" y="183"/>
                  </a:lnTo>
                  <a:lnTo>
                    <a:pt x="109" y="166"/>
                  </a:lnTo>
                  <a:lnTo>
                    <a:pt x="508" y="92"/>
                  </a:lnTo>
                  <a:close/>
                  <a:moveTo>
                    <a:pt x="490" y="1"/>
                  </a:moveTo>
                  <a:lnTo>
                    <a:pt x="91" y="74"/>
                  </a:lnTo>
                  <a:cubicBezTo>
                    <a:pt x="74" y="74"/>
                    <a:pt x="39" y="92"/>
                    <a:pt x="39" y="109"/>
                  </a:cubicBezTo>
                  <a:cubicBezTo>
                    <a:pt x="22" y="127"/>
                    <a:pt x="0" y="166"/>
                    <a:pt x="0" y="183"/>
                  </a:cubicBezTo>
                  <a:lnTo>
                    <a:pt x="74" y="582"/>
                  </a:lnTo>
                  <a:cubicBezTo>
                    <a:pt x="74" y="599"/>
                    <a:pt x="91" y="634"/>
                    <a:pt x="109" y="652"/>
                  </a:cubicBezTo>
                  <a:cubicBezTo>
                    <a:pt x="130" y="652"/>
                    <a:pt x="148" y="669"/>
                    <a:pt x="182" y="669"/>
                  </a:cubicBezTo>
                  <a:lnTo>
                    <a:pt x="200" y="669"/>
                  </a:lnTo>
                  <a:lnTo>
                    <a:pt x="581" y="599"/>
                  </a:lnTo>
                  <a:cubicBezTo>
                    <a:pt x="616" y="599"/>
                    <a:pt x="634" y="582"/>
                    <a:pt x="651" y="560"/>
                  </a:cubicBezTo>
                  <a:cubicBezTo>
                    <a:pt x="673" y="526"/>
                    <a:pt x="673" y="508"/>
                    <a:pt x="673" y="474"/>
                  </a:cubicBezTo>
                  <a:lnTo>
                    <a:pt x="599" y="92"/>
                  </a:lnTo>
                  <a:cubicBezTo>
                    <a:pt x="599" y="57"/>
                    <a:pt x="581" y="40"/>
                    <a:pt x="564" y="18"/>
                  </a:cubicBezTo>
                  <a:cubicBezTo>
                    <a:pt x="542" y="1"/>
                    <a:pt x="508" y="1"/>
                    <a:pt x="4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5"/>
            <p:cNvSpPr/>
            <p:nvPr/>
          </p:nvSpPr>
          <p:spPr>
            <a:xfrm>
              <a:off x="4498013" y="2899996"/>
              <a:ext cx="27432" cy="26940"/>
            </a:xfrm>
            <a:custGeom>
              <a:avLst/>
              <a:gdLst/>
              <a:ahLst/>
              <a:cxnLst/>
              <a:rect l="l" t="t" r="r" b="b"/>
              <a:pathLst>
                <a:path w="669" h="657" extrusionOk="0">
                  <a:moveTo>
                    <a:pt x="508" y="96"/>
                  </a:moveTo>
                  <a:lnTo>
                    <a:pt x="577" y="496"/>
                  </a:lnTo>
                  <a:lnTo>
                    <a:pt x="560" y="513"/>
                  </a:lnTo>
                  <a:lnTo>
                    <a:pt x="182" y="565"/>
                  </a:lnTo>
                  <a:lnTo>
                    <a:pt x="161" y="565"/>
                  </a:lnTo>
                  <a:lnTo>
                    <a:pt x="109" y="170"/>
                  </a:lnTo>
                  <a:cubicBezTo>
                    <a:pt x="91" y="170"/>
                    <a:pt x="109" y="153"/>
                    <a:pt x="109" y="153"/>
                  </a:cubicBezTo>
                  <a:lnTo>
                    <a:pt x="486" y="96"/>
                  </a:lnTo>
                  <a:close/>
                  <a:moveTo>
                    <a:pt x="514" y="1"/>
                  </a:moveTo>
                  <a:cubicBezTo>
                    <a:pt x="505" y="1"/>
                    <a:pt x="496" y="2"/>
                    <a:pt x="486" y="5"/>
                  </a:cubicBezTo>
                  <a:lnTo>
                    <a:pt x="91" y="62"/>
                  </a:lnTo>
                  <a:cubicBezTo>
                    <a:pt x="35" y="79"/>
                    <a:pt x="0" y="131"/>
                    <a:pt x="0" y="187"/>
                  </a:cubicBezTo>
                  <a:lnTo>
                    <a:pt x="74" y="565"/>
                  </a:lnTo>
                  <a:cubicBezTo>
                    <a:pt x="74" y="604"/>
                    <a:pt x="91" y="621"/>
                    <a:pt x="109" y="639"/>
                  </a:cubicBezTo>
                  <a:cubicBezTo>
                    <a:pt x="126" y="656"/>
                    <a:pt x="143" y="656"/>
                    <a:pt x="182" y="656"/>
                  </a:cubicBezTo>
                  <a:lnTo>
                    <a:pt x="200" y="656"/>
                  </a:lnTo>
                  <a:lnTo>
                    <a:pt x="577" y="604"/>
                  </a:lnTo>
                  <a:cubicBezTo>
                    <a:pt x="616" y="587"/>
                    <a:pt x="634" y="587"/>
                    <a:pt x="651" y="548"/>
                  </a:cubicBezTo>
                  <a:cubicBezTo>
                    <a:pt x="668" y="530"/>
                    <a:pt x="668" y="513"/>
                    <a:pt x="668" y="478"/>
                  </a:cubicBezTo>
                  <a:lnTo>
                    <a:pt x="595" y="96"/>
                  </a:lnTo>
                  <a:cubicBezTo>
                    <a:pt x="595" y="35"/>
                    <a:pt x="559" y="1"/>
                    <a:pt x="51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5"/>
            <p:cNvSpPr/>
            <p:nvPr/>
          </p:nvSpPr>
          <p:spPr>
            <a:xfrm>
              <a:off x="4526839" y="2895034"/>
              <a:ext cx="27596" cy="27432"/>
            </a:xfrm>
            <a:custGeom>
              <a:avLst/>
              <a:gdLst/>
              <a:ahLst/>
              <a:cxnLst/>
              <a:rect l="l" t="t" r="r" b="b"/>
              <a:pathLst>
                <a:path w="673" h="669" extrusionOk="0">
                  <a:moveTo>
                    <a:pt x="508" y="92"/>
                  </a:moveTo>
                  <a:lnTo>
                    <a:pt x="508" y="109"/>
                  </a:lnTo>
                  <a:lnTo>
                    <a:pt x="582" y="491"/>
                  </a:lnTo>
                  <a:lnTo>
                    <a:pt x="582" y="508"/>
                  </a:lnTo>
                  <a:lnTo>
                    <a:pt x="564" y="508"/>
                  </a:lnTo>
                  <a:lnTo>
                    <a:pt x="182" y="577"/>
                  </a:lnTo>
                  <a:cubicBezTo>
                    <a:pt x="165" y="577"/>
                    <a:pt x="165" y="577"/>
                    <a:pt x="165" y="560"/>
                  </a:cubicBezTo>
                  <a:lnTo>
                    <a:pt x="91" y="183"/>
                  </a:lnTo>
                  <a:cubicBezTo>
                    <a:pt x="91" y="165"/>
                    <a:pt x="109" y="165"/>
                    <a:pt x="109" y="165"/>
                  </a:cubicBezTo>
                  <a:lnTo>
                    <a:pt x="490" y="92"/>
                  </a:lnTo>
                  <a:close/>
                  <a:moveTo>
                    <a:pt x="490" y="0"/>
                  </a:moveTo>
                  <a:lnTo>
                    <a:pt x="91" y="74"/>
                  </a:lnTo>
                  <a:cubicBezTo>
                    <a:pt x="39" y="74"/>
                    <a:pt x="0" y="126"/>
                    <a:pt x="0" y="200"/>
                  </a:cubicBezTo>
                  <a:lnTo>
                    <a:pt x="74" y="577"/>
                  </a:lnTo>
                  <a:cubicBezTo>
                    <a:pt x="74" y="634"/>
                    <a:pt x="130" y="669"/>
                    <a:pt x="182" y="669"/>
                  </a:cubicBezTo>
                  <a:lnTo>
                    <a:pt x="200" y="669"/>
                  </a:lnTo>
                  <a:lnTo>
                    <a:pt x="582" y="599"/>
                  </a:lnTo>
                  <a:cubicBezTo>
                    <a:pt x="616" y="599"/>
                    <a:pt x="634" y="577"/>
                    <a:pt x="651" y="560"/>
                  </a:cubicBezTo>
                  <a:cubicBezTo>
                    <a:pt x="673" y="543"/>
                    <a:pt x="673" y="508"/>
                    <a:pt x="673" y="491"/>
                  </a:cubicBezTo>
                  <a:lnTo>
                    <a:pt x="599" y="92"/>
                  </a:lnTo>
                  <a:cubicBezTo>
                    <a:pt x="599" y="74"/>
                    <a:pt x="582" y="35"/>
                    <a:pt x="564" y="18"/>
                  </a:cubicBezTo>
                  <a:cubicBezTo>
                    <a:pt x="543" y="18"/>
                    <a:pt x="508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5"/>
            <p:cNvSpPr/>
            <p:nvPr/>
          </p:nvSpPr>
          <p:spPr>
            <a:xfrm>
              <a:off x="4555828" y="2890565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2"/>
                  </a:moveTo>
                  <a:lnTo>
                    <a:pt x="508" y="109"/>
                  </a:lnTo>
                  <a:lnTo>
                    <a:pt x="577" y="491"/>
                  </a:lnTo>
                  <a:lnTo>
                    <a:pt x="577" y="509"/>
                  </a:lnTo>
                  <a:lnTo>
                    <a:pt x="560" y="509"/>
                  </a:lnTo>
                  <a:lnTo>
                    <a:pt x="183" y="561"/>
                  </a:lnTo>
                  <a:lnTo>
                    <a:pt x="161" y="561"/>
                  </a:lnTo>
                  <a:lnTo>
                    <a:pt x="91" y="166"/>
                  </a:lnTo>
                  <a:lnTo>
                    <a:pt x="109" y="166"/>
                  </a:lnTo>
                  <a:lnTo>
                    <a:pt x="486" y="92"/>
                  </a:lnTo>
                  <a:close/>
                  <a:moveTo>
                    <a:pt x="486" y="1"/>
                  </a:moveTo>
                  <a:lnTo>
                    <a:pt x="91" y="75"/>
                  </a:lnTo>
                  <a:cubicBezTo>
                    <a:pt x="74" y="75"/>
                    <a:pt x="35" y="92"/>
                    <a:pt x="18" y="109"/>
                  </a:cubicBezTo>
                  <a:cubicBezTo>
                    <a:pt x="18" y="127"/>
                    <a:pt x="0" y="166"/>
                    <a:pt x="0" y="183"/>
                  </a:cubicBezTo>
                  <a:lnTo>
                    <a:pt x="74" y="578"/>
                  </a:lnTo>
                  <a:cubicBezTo>
                    <a:pt x="74" y="600"/>
                    <a:pt x="91" y="617"/>
                    <a:pt x="109" y="634"/>
                  </a:cubicBezTo>
                  <a:cubicBezTo>
                    <a:pt x="126" y="652"/>
                    <a:pt x="144" y="652"/>
                    <a:pt x="183" y="652"/>
                  </a:cubicBezTo>
                  <a:lnTo>
                    <a:pt x="200" y="652"/>
                  </a:lnTo>
                  <a:lnTo>
                    <a:pt x="577" y="600"/>
                  </a:lnTo>
                  <a:cubicBezTo>
                    <a:pt x="616" y="600"/>
                    <a:pt x="634" y="578"/>
                    <a:pt x="651" y="561"/>
                  </a:cubicBezTo>
                  <a:cubicBezTo>
                    <a:pt x="669" y="526"/>
                    <a:pt x="669" y="509"/>
                    <a:pt x="669" y="470"/>
                  </a:cubicBezTo>
                  <a:lnTo>
                    <a:pt x="595" y="92"/>
                  </a:lnTo>
                  <a:cubicBezTo>
                    <a:pt x="595" y="57"/>
                    <a:pt x="577" y="36"/>
                    <a:pt x="560" y="18"/>
                  </a:cubicBezTo>
                  <a:cubicBezTo>
                    <a:pt x="543" y="1"/>
                    <a:pt x="508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5"/>
            <p:cNvSpPr/>
            <p:nvPr/>
          </p:nvSpPr>
          <p:spPr>
            <a:xfrm>
              <a:off x="4584654" y="2885849"/>
              <a:ext cx="27596" cy="27022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508" y="99"/>
                  </a:moveTo>
                  <a:lnTo>
                    <a:pt x="582" y="498"/>
                  </a:lnTo>
                  <a:lnTo>
                    <a:pt x="564" y="498"/>
                  </a:lnTo>
                  <a:lnTo>
                    <a:pt x="182" y="567"/>
                  </a:lnTo>
                  <a:lnTo>
                    <a:pt x="165" y="567"/>
                  </a:lnTo>
                  <a:lnTo>
                    <a:pt x="165" y="550"/>
                  </a:lnTo>
                  <a:lnTo>
                    <a:pt x="91" y="172"/>
                  </a:lnTo>
                  <a:lnTo>
                    <a:pt x="109" y="151"/>
                  </a:lnTo>
                  <a:lnTo>
                    <a:pt x="491" y="99"/>
                  </a:lnTo>
                  <a:close/>
                  <a:moveTo>
                    <a:pt x="510" y="0"/>
                  </a:moveTo>
                  <a:cubicBezTo>
                    <a:pt x="502" y="0"/>
                    <a:pt x="496" y="2"/>
                    <a:pt x="491" y="7"/>
                  </a:cubicBezTo>
                  <a:lnTo>
                    <a:pt x="91" y="64"/>
                  </a:lnTo>
                  <a:cubicBezTo>
                    <a:pt x="39" y="81"/>
                    <a:pt x="0" y="133"/>
                    <a:pt x="0" y="190"/>
                  </a:cubicBezTo>
                  <a:lnTo>
                    <a:pt x="74" y="567"/>
                  </a:lnTo>
                  <a:cubicBezTo>
                    <a:pt x="74" y="606"/>
                    <a:pt x="91" y="624"/>
                    <a:pt x="109" y="641"/>
                  </a:cubicBezTo>
                  <a:cubicBezTo>
                    <a:pt x="130" y="658"/>
                    <a:pt x="148" y="658"/>
                    <a:pt x="182" y="658"/>
                  </a:cubicBezTo>
                  <a:lnTo>
                    <a:pt x="200" y="658"/>
                  </a:lnTo>
                  <a:lnTo>
                    <a:pt x="582" y="606"/>
                  </a:lnTo>
                  <a:cubicBezTo>
                    <a:pt x="634" y="585"/>
                    <a:pt x="673" y="532"/>
                    <a:pt x="673" y="476"/>
                  </a:cubicBezTo>
                  <a:lnTo>
                    <a:pt x="599" y="81"/>
                  </a:lnTo>
                  <a:cubicBezTo>
                    <a:pt x="599" y="64"/>
                    <a:pt x="582" y="42"/>
                    <a:pt x="564" y="25"/>
                  </a:cubicBezTo>
                  <a:cubicBezTo>
                    <a:pt x="549" y="13"/>
                    <a:pt x="527" y="0"/>
                    <a:pt x="51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5"/>
            <p:cNvSpPr/>
            <p:nvPr/>
          </p:nvSpPr>
          <p:spPr>
            <a:xfrm>
              <a:off x="4613644" y="2880970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92"/>
                  </a:moveTo>
                  <a:lnTo>
                    <a:pt x="508" y="109"/>
                  </a:lnTo>
                  <a:lnTo>
                    <a:pt x="578" y="487"/>
                  </a:lnTo>
                  <a:cubicBezTo>
                    <a:pt x="578" y="508"/>
                    <a:pt x="578" y="508"/>
                    <a:pt x="560" y="508"/>
                  </a:cubicBezTo>
                  <a:lnTo>
                    <a:pt x="183" y="578"/>
                  </a:lnTo>
                  <a:lnTo>
                    <a:pt x="161" y="578"/>
                  </a:lnTo>
                  <a:lnTo>
                    <a:pt x="161" y="560"/>
                  </a:lnTo>
                  <a:lnTo>
                    <a:pt x="92" y="183"/>
                  </a:lnTo>
                  <a:lnTo>
                    <a:pt x="109" y="161"/>
                  </a:lnTo>
                  <a:lnTo>
                    <a:pt x="486" y="92"/>
                  </a:lnTo>
                  <a:close/>
                  <a:moveTo>
                    <a:pt x="486" y="1"/>
                  </a:moveTo>
                  <a:lnTo>
                    <a:pt x="92" y="74"/>
                  </a:lnTo>
                  <a:cubicBezTo>
                    <a:pt x="74" y="74"/>
                    <a:pt x="35" y="92"/>
                    <a:pt x="18" y="109"/>
                  </a:cubicBezTo>
                  <a:cubicBezTo>
                    <a:pt x="18" y="126"/>
                    <a:pt x="0" y="161"/>
                    <a:pt x="0" y="183"/>
                  </a:cubicBezTo>
                  <a:lnTo>
                    <a:pt x="74" y="578"/>
                  </a:lnTo>
                  <a:cubicBezTo>
                    <a:pt x="74" y="595"/>
                    <a:pt x="92" y="634"/>
                    <a:pt x="109" y="651"/>
                  </a:cubicBezTo>
                  <a:cubicBezTo>
                    <a:pt x="126" y="651"/>
                    <a:pt x="144" y="669"/>
                    <a:pt x="183" y="669"/>
                  </a:cubicBezTo>
                  <a:lnTo>
                    <a:pt x="200" y="669"/>
                  </a:lnTo>
                  <a:lnTo>
                    <a:pt x="578" y="595"/>
                  </a:lnTo>
                  <a:cubicBezTo>
                    <a:pt x="634" y="595"/>
                    <a:pt x="669" y="543"/>
                    <a:pt x="669" y="487"/>
                  </a:cubicBezTo>
                  <a:lnTo>
                    <a:pt x="595" y="92"/>
                  </a:lnTo>
                  <a:cubicBezTo>
                    <a:pt x="595" y="35"/>
                    <a:pt x="543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5"/>
            <p:cNvSpPr/>
            <p:nvPr/>
          </p:nvSpPr>
          <p:spPr>
            <a:xfrm>
              <a:off x="4642469" y="2876378"/>
              <a:ext cx="27596" cy="26858"/>
            </a:xfrm>
            <a:custGeom>
              <a:avLst/>
              <a:gdLst/>
              <a:ahLst/>
              <a:cxnLst/>
              <a:rect l="l" t="t" r="r" b="b"/>
              <a:pathLst>
                <a:path w="673" h="655" extrusionOk="0">
                  <a:moveTo>
                    <a:pt x="508" y="95"/>
                  </a:moveTo>
                  <a:lnTo>
                    <a:pt x="508" y="113"/>
                  </a:lnTo>
                  <a:lnTo>
                    <a:pt x="582" y="490"/>
                  </a:lnTo>
                  <a:lnTo>
                    <a:pt x="564" y="512"/>
                  </a:lnTo>
                  <a:lnTo>
                    <a:pt x="183" y="564"/>
                  </a:lnTo>
                  <a:lnTo>
                    <a:pt x="165" y="564"/>
                  </a:lnTo>
                  <a:lnTo>
                    <a:pt x="91" y="165"/>
                  </a:lnTo>
                  <a:lnTo>
                    <a:pt x="109" y="165"/>
                  </a:lnTo>
                  <a:lnTo>
                    <a:pt x="109" y="147"/>
                  </a:lnTo>
                  <a:lnTo>
                    <a:pt x="491" y="95"/>
                  </a:lnTo>
                  <a:close/>
                  <a:moveTo>
                    <a:pt x="512" y="1"/>
                  </a:moveTo>
                  <a:cubicBezTo>
                    <a:pt x="505" y="1"/>
                    <a:pt x="498" y="2"/>
                    <a:pt x="491" y="4"/>
                  </a:cubicBezTo>
                  <a:lnTo>
                    <a:pt x="91" y="56"/>
                  </a:lnTo>
                  <a:cubicBezTo>
                    <a:pt x="74" y="78"/>
                    <a:pt x="39" y="95"/>
                    <a:pt x="22" y="113"/>
                  </a:cubicBezTo>
                  <a:cubicBezTo>
                    <a:pt x="22" y="130"/>
                    <a:pt x="0" y="165"/>
                    <a:pt x="0" y="186"/>
                  </a:cubicBezTo>
                  <a:lnTo>
                    <a:pt x="74" y="581"/>
                  </a:lnTo>
                  <a:cubicBezTo>
                    <a:pt x="74" y="599"/>
                    <a:pt x="91" y="620"/>
                    <a:pt x="109" y="638"/>
                  </a:cubicBezTo>
                  <a:cubicBezTo>
                    <a:pt x="131" y="655"/>
                    <a:pt x="148" y="655"/>
                    <a:pt x="183" y="655"/>
                  </a:cubicBezTo>
                  <a:lnTo>
                    <a:pt x="200" y="655"/>
                  </a:lnTo>
                  <a:lnTo>
                    <a:pt x="582" y="599"/>
                  </a:lnTo>
                  <a:cubicBezTo>
                    <a:pt x="634" y="581"/>
                    <a:pt x="673" y="529"/>
                    <a:pt x="673" y="473"/>
                  </a:cubicBezTo>
                  <a:lnTo>
                    <a:pt x="599" y="95"/>
                  </a:lnTo>
                  <a:cubicBezTo>
                    <a:pt x="599" y="46"/>
                    <a:pt x="557" y="1"/>
                    <a:pt x="51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5"/>
            <p:cNvSpPr/>
            <p:nvPr/>
          </p:nvSpPr>
          <p:spPr>
            <a:xfrm>
              <a:off x="4671459" y="2866209"/>
              <a:ext cx="63722" cy="32599"/>
            </a:xfrm>
            <a:custGeom>
              <a:avLst/>
              <a:gdLst/>
              <a:ahLst/>
              <a:cxnLst/>
              <a:rect l="l" t="t" r="r" b="b"/>
              <a:pathLst>
                <a:path w="1554" h="795" extrusionOk="0">
                  <a:moveTo>
                    <a:pt x="1393" y="87"/>
                  </a:moveTo>
                  <a:lnTo>
                    <a:pt x="1445" y="486"/>
                  </a:lnTo>
                  <a:lnTo>
                    <a:pt x="183" y="703"/>
                  </a:lnTo>
                  <a:cubicBezTo>
                    <a:pt x="161" y="703"/>
                    <a:pt x="161" y="703"/>
                    <a:pt x="161" y="686"/>
                  </a:cubicBezTo>
                  <a:lnTo>
                    <a:pt x="92" y="304"/>
                  </a:lnTo>
                  <a:lnTo>
                    <a:pt x="109" y="287"/>
                  </a:lnTo>
                  <a:lnTo>
                    <a:pt x="1376" y="87"/>
                  </a:lnTo>
                  <a:close/>
                  <a:moveTo>
                    <a:pt x="1354" y="1"/>
                  </a:moveTo>
                  <a:lnTo>
                    <a:pt x="92" y="196"/>
                  </a:lnTo>
                  <a:cubicBezTo>
                    <a:pt x="74" y="196"/>
                    <a:pt x="35" y="217"/>
                    <a:pt x="18" y="235"/>
                  </a:cubicBezTo>
                  <a:cubicBezTo>
                    <a:pt x="18" y="270"/>
                    <a:pt x="1" y="287"/>
                    <a:pt x="1" y="326"/>
                  </a:cubicBezTo>
                  <a:lnTo>
                    <a:pt x="74" y="703"/>
                  </a:lnTo>
                  <a:cubicBezTo>
                    <a:pt x="74" y="760"/>
                    <a:pt x="126" y="795"/>
                    <a:pt x="183" y="795"/>
                  </a:cubicBezTo>
                  <a:lnTo>
                    <a:pt x="200" y="795"/>
                  </a:lnTo>
                  <a:lnTo>
                    <a:pt x="1463" y="578"/>
                  </a:lnTo>
                  <a:cubicBezTo>
                    <a:pt x="1519" y="578"/>
                    <a:pt x="1554" y="521"/>
                    <a:pt x="1537" y="469"/>
                  </a:cubicBezTo>
                  <a:lnTo>
                    <a:pt x="1484" y="70"/>
                  </a:lnTo>
                  <a:cubicBezTo>
                    <a:pt x="1484" y="53"/>
                    <a:pt x="1463" y="35"/>
                    <a:pt x="1445" y="18"/>
                  </a:cubicBezTo>
                  <a:cubicBezTo>
                    <a:pt x="1428" y="1"/>
                    <a:pt x="1393" y="1"/>
                    <a:pt x="137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5"/>
            <p:cNvSpPr/>
            <p:nvPr/>
          </p:nvSpPr>
          <p:spPr>
            <a:xfrm>
              <a:off x="4304435" y="2897330"/>
              <a:ext cx="55726" cy="31902"/>
            </a:xfrm>
            <a:custGeom>
              <a:avLst/>
              <a:gdLst/>
              <a:ahLst/>
              <a:cxnLst/>
              <a:rect l="l" t="t" r="r" b="b"/>
              <a:pathLst>
                <a:path w="1359" h="778" extrusionOk="0">
                  <a:moveTo>
                    <a:pt x="1176" y="88"/>
                  </a:moveTo>
                  <a:lnTo>
                    <a:pt x="1194" y="109"/>
                  </a:lnTo>
                  <a:lnTo>
                    <a:pt x="1268" y="487"/>
                  </a:lnTo>
                  <a:lnTo>
                    <a:pt x="1268" y="504"/>
                  </a:lnTo>
                  <a:lnTo>
                    <a:pt x="1250" y="504"/>
                  </a:lnTo>
                  <a:lnTo>
                    <a:pt x="166" y="686"/>
                  </a:lnTo>
                  <a:lnTo>
                    <a:pt x="166" y="669"/>
                  </a:lnTo>
                  <a:lnTo>
                    <a:pt x="92" y="287"/>
                  </a:lnTo>
                  <a:lnTo>
                    <a:pt x="109" y="270"/>
                  </a:lnTo>
                  <a:lnTo>
                    <a:pt x="1176" y="88"/>
                  </a:lnTo>
                  <a:close/>
                  <a:moveTo>
                    <a:pt x="1176" y="1"/>
                  </a:moveTo>
                  <a:lnTo>
                    <a:pt x="92" y="179"/>
                  </a:lnTo>
                  <a:cubicBezTo>
                    <a:pt x="40" y="196"/>
                    <a:pt x="1" y="252"/>
                    <a:pt x="1" y="305"/>
                  </a:cubicBezTo>
                  <a:lnTo>
                    <a:pt x="74" y="686"/>
                  </a:lnTo>
                  <a:cubicBezTo>
                    <a:pt x="74" y="738"/>
                    <a:pt x="109" y="777"/>
                    <a:pt x="166" y="777"/>
                  </a:cubicBezTo>
                  <a:lnTo>
                    <a:pt x="183" y="777"/>
                  </a:lnTo>
                  <a:lnTo>
                    <a:pt x="1268" y="595"/>
                  </a:lnTo>
                  <a:cubicBezTo>
                    <a:pt x="1285" y="595"/>
                    <a:pt x="1324" y="578"/>
                    <a:pt x="1341" y="561"/>
                  </a:cubicBezTo>
                  <a:cubicBezTo>
                    <a:pt x="1359" y="543"/>
                    <a:pt x="1359" y="504"/>
                    <a:pt x="1359" y="487"/>
                  </a:cubicBezTo>
                  <a:lnTo>
                    <a:pt x="1285" y="88"/>
                  </a:lnTo>
                  <a:cubicBezTo>
                    <a:pt x="1285" y="70"/>
                    <a:pt x="1268" y="36"/>
                    <a:pt x="1250" y="18"/>
                  </a:cubicBezTo>
                  <a:cubicBezTo>
                    <a:pt x="1233" y="18"/>
                    <a:pt x="1215" y="1"/>
                    <a:pt x="119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5"/>
            <p:cNvSpPr/>
            <p:nvPr/>
          </p:nvSpPr>
          <p:spPr>
            <a:xfrm>
              <a:off x="4360856" y="2892902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87"/>
                  </a:moveTo>
                  <a:lnTo>
                    <a:pt x="525" y="109"/>
                  </a:lnTo>
                  <a:lnTo>
                    <a:pt x="577" y="486"/>
                  </a:lnTo>
                  <a:lnTo>
                    <a:pt x="577" y="504"/>
                  </a:lnTo>
                  <a:lnTo>
                    <a:pt x="182" y="560"/>
                  </a:lnTo>
                  <a:lnTo>
                    <a:pt x="165" y="560"/>
                  </a:lnTo>
                  <a:lnTo>
                    <a:pt x="109" y="161"/>
                  </a:lnTo>
                  <a:lnTo>
                    <a:pt x="508" y="87"/>
                  </a:lnTo>
                  <a:close/>
                  <a:moveTo>
                    <a:pt x="490" y="0"/>
                  </a:moveTo>
                  <a:lnTo>
                    <a:pt x="109" y="70"/>
                  </a:lnTo>
                  <a:cubicBezTo>
                    <a:pt x="35" y="70"/>
                    <a:pt x="0" y="126"/>
                    <a:pt x="17" y="178"/>
                  </a:cubicBezTo>
                  <a:lnTo>
                    <a:pt x="74" y="577"/>
                  </a:lnTo>
                  <a:cubicBezTo>
                    <a:pt x="91" y="595"/>
                    <a:pt x="91" y="629"/>
                    <a:pt x="126" y="629"/>
                  </a:cubicBezTo>
                  <a:cubicBezTo>
                    <a:pt x="143" y="651"/>
                    <a:pt x="165" y="669"/>
                    <a:pt x="182" y="669"/>
                  </a:cubicBezTo>
                  <a:lnTo>
                    <a:pt x="200" y="651"/>
                  </a:lnTo>
                  <a:lnTo>
                    <a:pt x="577" y="595"/>
                  </a:lnTo>
                  <a:cubicBezTo>
                    <a:pt x="616" y="595"/>
                    <a:pt x="634" y="577"/>
                    <a:pt x="651" y="560"/>
                  </a:cubicBezTo>
                  <a:cubicBezTo>
                    <a:pt x="668" y="521"/>
                    <a:pt x="668" y="504"/>
                    <a:pt x="668" y="469"/>
                  </a:cubicBezTo>
                  <a:lnTo>
                    <a:pt x="616" y="87"/>
                  </a:lnTo>
                  <a:cubicBezTo>
                    <a:pt x="599" y="35"/>
                    <a:pt x="542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5"/>
            <p:cNvSpPr/>
            <p:nvPr/>
          </p:nvSpPr>
          <p:spPr>
            <a:xfrm>
              <a:off x="4389845" y="2888269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4" y="92"/>
                  </a:moveTo>
                  <a:lnTo>
                    <a:pt x="560" y="491"/>
                  </a:lnTo>
                  <a:lnTo>
                    <a:pt x="560" y="508"/>
                  </a:lnTo>
                  <a:lnTo>
                    <a:pt x="161" y="565"/>
                  </a:lnTo>
                  <a:lnTo>
                    <a:pt x="87" y="165"/>
                  </a:lnTo>
                  <a:lnTo>
                    <a:pt x="109" y="148"/>
                  </a:lnTo>
                  <a:lnTo>
                    <a:pt x="486" y="92"/>
                  </a:lnTo>
                  <a:close/>
                  <a:moveTo>
                    <a:pt x="493" y="0"/>
                  </a:moveTo>
                  <a:cubicBezTo>
                    <a:pt x="485" y="0"/>
                    <a:pt x="477" y="2"/>
                    <a:pt x="469" y="5"/>
                  </a:cubicBezTo>
                  <a:lnTo>
                    <a:pt x="87" y="57"/>
                  </a:lnTo>
                  <a:cubicBezTo>
                    <a:pt x="52" y="74"/>
                    <a:pt x="35" y="74"/>
                    <a:pt x="18" y="113"/>
                  </a:cubicBezTo>
                  <a:cubicBezTo>
                    <a:pt x="0" y="131"/>
                    <a:pt x="0" y="148"/>
                    <a:pt x="0" y="183"/>
                  </a:cubicBezTo>
                  <a:lnTo>
                    <a:pt x="70" y="565"/>
                  </a:lnTo>
                  <a:cubicBezTo>
                    <a:pt x="70" y="599"/>
                    <a:pt x="87" y="617"/>
                    <a:pt x="109" y="634"/>
                  </a:cubicBezTo>
                  <a:cubicBezTo>
                    <a:pt x="126" y="656"/>
                    <a:pt x="143" y="656"/>
                    <a:pt x="161" y="656"/>
                  </a:cubicBezTo>
                  <a:lnTo>
                    <a:pt x="178" y="656"/>
                  </a:lnTo>
                  <a:lnTo>
                    <a:pt x="577" y="599"/>
                  </a:lnTo>
                  <a:cubicBezTo>
                    <a:pt x="629" y="582"/>
                    <a:pt x="668" y="526"/>
                    <a:pt x="651" y="473"/>
                  </a:cubicBezTo>
                  <a:lnTo>
                    <a:pt x="595" y="92"/>
                  </a:lnTo>
                  <a:cubicBezTo>
                    <a:pt x="580" y="47"/>
                    <a:pt x="537" y="0"/>
                    <a:pt x="49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5"/>
            <p:cNvSpPr/>
            <p:nvPr/>
          </p:nvSpPr>
          <p:spPr>
            <a:xfrm>
              <a:off x="4417933" y="2883635"/>
              <a:ext cx="27432" cy="27104"/>
            </a:xfrm>
            <a:custGeom>
              <a:avLst/>
              <a:gdLst/>
              <a:ahLst/>
              <a:cxnLst/>
              <a:rect l="l" t="t" r="r" b="b"/>
              <a:pathLst>
                <a:path w="669" h="661" extrusionOk="0">
                  <a:moveTo>
                    <a:pt x="508" y="96"/>
                  </a:moveTo>
                  <a:lnTo>
                    <a:pt x="578" y="495"/>
                  </a:lnTo>
                  <a:lnTo>
                    <a:pt x="561" y="495"/>
                  </a:lnTo>
                  <a:lnTo>
                    <a:pt x="183" y="569"/>
                  </a:lnTo>
                  <a:cubicBezTo>
                    <a:pt x="161" y="569"/>
                    <a:pt x="161" y="569"/>
                    <a:pt x="161" y="552"/>
                  </a:cubicBezTo>
                  <a:lnTo>
                    <a:pt x="109" y="170"/>
                  </a:lnTo>
                  <a:cubicBezTo>
                    <a:pt x="92" y="170"/>
                    <a:pt x="109" y="153"/>
                    <a:pt x="109" y="153"/>
                  </a:cubicBezTo>
                  <a:lnTo>
                    <a:pt x="508" y="96"/>
                  </a:lnTo>
                  <a:close/>
                  <a:moveTo>
                    <a:pt x="509" y="0"/>
                  </a:moveTo>
                  <a:cubicBezTo>
                    <a:pt x="501" y="0"/>
                    <a:pt x="493" y="3"/>
                    <a:pt x="487" y="9"/>
                  </a:cubicBezTo>
                  <a:lnTo>
                    <a:pt x="92" y="61"/>
                  </a:lnTo>
                  <a:cubicBezTo>
                    <a:pt x="36" y="79"/>
                    <a:pt x="1" y="135"/>
                    <a:pt x="1" y="187"/>
                  </a:cubicBezTo>
                  <a:lnTo>
                    <a:pt x="75" y="569"/>
                  </a:lnTo>
                  <a:cubicBezTo>
                    <a:pt x="75" y="621"/>
                    <a:pt x="127" y="660"/>
                    <a:pt x="183" y="660"/>
                  </a:cubicBezTo>
                  <a:lnTo>
                    <a:pt x="200" y="660"/>
                  </a:lnTo>
                  <a:lnTo>
                    <a:pt x="578" y="586"/>
                  </a:lnTo>
                  <a:cubicBezTo>
                    <a:pt x="617" y="586"/>
                    <a:pt x="634" y="569"/>
                    <a:pt x="652" y="552"/>
                  </a:cubicBezTo>
                  <a:cubicBezTo>
                    <a:pt x="669" y="530"/>
                    <a:pt x="669" y="495"/>
                    <a:pt x="669" y="478"/>
                  </a:cubicBezTo>
                  <a:lnTo>
                    <a:pt x="595" y="79"/>
                  </a:lnTo>
                  <a:cubicBezTo>
                    <a:pt x="595" y="61"/>
                    <a:pt x="578" y="44"/>
                    <a:pt x="561" y="27"/>
                  </a:cubicBezTo>
                  <a:cubicBezTo>
                    <a:pt x="548" y="15"/>
                    <a:pt x="528" y="0"/>
                    <a:pt x="50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5"/>
            <p:cNvSpPr/>
            <p:nvPr/>
          </p:nvSpPr>
          <p:spPr>
            <a:xfrm>
              <a:off x="4446759" y="2878674"/>
              <a:ext cx="26735" cy="27596"/>
            </a:xfrm>
            <a:custGeom>
              <a:avLst/>
              <a:gdLst/>
              <a:ahLst/>
              <a:cxnLst/>
              <a:rect l="l" t="t" r="r" b="b"/>
              <a:pathLst>
                <a:path w="652" h="673" extrusionOk="0">
                  <a:moveTo>
                    <a:pt x="491" y="91"/>
                  </a:moveTo>
                  <a:lnTo>
                    <a:pt x="508" y="109"/>
                  </a:lnTo>
                  <a:lnTo>
                    <a:pt x="565" y="491"/>
                  </a:lnTo>
                  <a:lnTo>
                    <a:pt x="565" y="508"/>
                  </a:lnTo>
                  <a:lnTo>
                    <a:pt x="166" y="582"/>
                  </a:lnTo>
                  <a:lnTo>
                    <a:pt x="148" y="564"/>
                  </a:lnTo>
                  <a:lnTo>
                    <a:pt x="92" y="182"/>
                  </a:lnTo>
                  <a:lnTo>
                    <a:pt x="92" y="165"/>
                  </a:lnTo>
                  <a:lnTo>
                    <a:pt x="491" y="91"/>
                  </a:lnTo>
                  <a:close/>
                  <a:moveTo>
                    <a:pt x="474" y="0"/>
                  </a:moveTo>
                  <a:lnTo>
                    <a:pt x="92" y="74"/>
                  </a:lnTo>
                  <a:cubicBezTo>
                    <a:pt x="57" y="74"/>
                    <a:pt x="40" y="91"/>
                    <a:pt x="22" y="109"/>
                  </a:cubicBezTo>
                  <a:cubicBezTo>
                    <a:pt x="1" y="130"/>
                    <a:pt x="1" y="165"/>
                    <a:pt x="1" y="182"/>
                  </a:cubicBezTo>
                  <a:lnTo>
                    <a:pt x="57" y="582"/>
                  </a:lnTo>
                  <a:cubicBezTo>
                    <a:pt x="74" y="634"/>
                    <a:pt x="109" y="673"/>
                    <a:pt x="166" y="673"/>
                  </a:cubicBezTo>
                  <a:lnTo>
                    <a:pt x="183" y="673"/>
                  </a:lnTo>
                  <a:lnTo>
                    <a:pt x="565" y="599"/>
                  </a:lnTo>
                  <a:cubicBezTo>
                    <a:pt x="599" y="599"/>
                    <a:pt x="617" y="582"/>
                    <a:pt x="634" y="564"/>
                  </a:cubicBezTo>
                  <a:cubicBezTo>
                    <a:pt x="652" y="543"/>
                    <a:pt x="652" y="508"/>
                    <a:pt x="652" y="491"/>
                  </a:cubicBezTo>
                  <a:lnTo>
                    <a:pt x="599" y="91"/>
                  </a:lnTo>
                  <a:cubicBezTo>
                    <a:pt x="582" y="74"/>
                    <a:pt x="582" y="39"/>
                    <a:pt x="543" y="22"/>
                  </a:cubicBezTo>
                  <a:cubicBezTo>
                    <a:pt x="526" y="0"/>
                    <a:pt x="508" y="0"/>
                    <a:pt x="47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5"/>
            <p:cNvSpPr/>
            <p:nvPr/>
          </p:nvSpPr>
          <p:spPr>
            <a:xfrm>
              <a:off x="4475051" y="2874204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487" y="92"/>
                  </a:moveTo>
                  <a:lnTo>
                    <a:pt x="504" y="109"/>
                  </a:lnTo>
                  <a:lnTo>
                    <a:pt x="578" y="491"/>
                  </a:lnTo>
                  <a:lnTo>
                    <a:pt x="560" y="508"/>
                  </a:lnTo>
                  <a:lnTo>
                    <a:pt x="178" y="565"/>
                  </a:lnTo>
                  <a:lnTo>
                    <a:pt x="161" y="565"/>
                  </a:lnTo>
                  <a:lnTo>
                    <a:pt x="92" y="166"/>
                  </a:lnTo>
                  <a:lnTo>
                    <a:pt x="109" y="166"/>
                  </a:lnTo>
                  <a:lnTo>
                    <a:pt x="487" y="92"/>
                  </a:lnTo>
                  <a:close/>
                  <a:moveTo>
                    <a:pt x="469" y="1"/>
                  </a:moveTo>
                  <a:lnTo>
                    <a:pt x="92" y="75"/>
                  </a:lnTo>
                  <a:cubicBezTo>
                    <a:pt x="35" y="75"/>
                    <a:pt x="1" y="131"/>
                    <a:pt x="1" y="183"/>
                  </a:cubicBezTo>
                  <a:lnTo>
                    <a:pt x="70" y="582"/>
                  </a:lnTo>
                  <a:cubicBezTo>
                    <a:pt x="70" y="600"/>
                    <a:pt x="92" y="617"/>
                    <a:pt x="109" y="634"/>
                  </a:cubicBezTo>
                  <a:cubicBezTo>
                    <a:pt x="126" y="652"/>
                    <a:pt x="144" y="652"/>
                    <a:pt x="161" y="652"/>
                  </a:cubicBezTo>
                  <a:lnTo>
                    <a:pt x="178" y="652"/>
                  </a:lnTo>
                  <a:lnTo>
                    <a:pt x="578" y="600"/>
                  </a:lnTo>
                  <a:cubicBezTo>
                    <a:pt x="634" y="582"/>
                    <a:pt x="669" y="526"/>
                    <a:pt x="669" y="474"/>
                  </a:cubicBezTo>
                  <a:lnTo>
                    <a:pt x="595" y="92"/>
                  </a:lnTo>
                  <a:cubicBezTo>
                    <a:pt x="595" y="40"/>
                    <a:pt x="543" y="1"/>
                    <a:pt x="4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5"/>
            <p:cNvSpPr/>
            <p:nvPr/>
          </p:nvSpPr>
          <p:spPr>
            <a:xfrm>
              <a:off x="4503180" y="2869776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1"/>
                  </a:moveTo>
                  <a:lnTo>
                    <a:pt x="577" y="491"/>
                  </a:lnTo>
                  <a:lnTo>
                    <a:pt x="560" y="508"/>
                  </a:lnTo>
                  <a:lnTo>
                    <a:pt x="182" y="564"/>
                  </a:lnTo>
                  <a:lnTo>
                    <a:pt x="165" y="564"/>
                  </a:lnTo>
                  <a:lnTo>
                    <a:pt x="109" y="165"/>
                  </a:lnTo>
                  <a:lnTo>
                    <a:pt x="109" y="148"/>
                  </a:lnTo>
                  <a:lnTo>
                    <a:pt x="508" y="91"/>
                  </a:lnTo>
                  <a:close/>
                  <a:moveTo>
                    <a:pt x="490" y="0"/>
                  </a:moveTo>
                  <a:lnTo>
                    <a:pt x="91" y="57"/>
                  </a:lnTo>
                  <a:cubicBezTo>
                    <a:pt x="35" y="74"/>
                    <a:pt x="0" y="130"/>
                    <a:pt x="17" y="183"/>
                  </a:cubicBezTo>
                  <a:lnTo>
                    <a:pt x="74" y="564"/>
                  </a:lnTo>
                  <a:cubicBezTo>
                    <a:pt x="74" y="599"/>
                    <a:pt x="91" y="616"/>
                    <a:pt x="109" y="634"/>
                  </a:cubicBezTo>
                  <a:cubicBezTo>
                    <a:pt x="126" y="651"/>
                    <a:pt x="165" y="651"/>
                    <a:pt x="182" y="651"/>
                  </a:cubicBezTo>
                  <a:lnTo>
                    <a:pt x="200" y="651"/>
                  </a:lnTo>
                  <a:lnTo>
                    <a:pt x="577" y="599"/>
                  </a:lnTo>
                  <a:cubicBezTo>
                    <a:pt x="634" y="582"/>
                    <a:pt x="668" y="525"/>
                    <a:pt x="668" y="473"/>
                  </a:cubicBezTo>
                  <a:lnTo>
                    <a:pt x="599" y="91"/>
                  </a:lnTo>
                  <a:cubicBezTo>
                    <a:pt x="599" y="57"/>
                    <a:pt x="577" y="39"/>
                    <a:pt x="560" y="22"/>
                  </a:cubicBezTo>
                  <a:cubicBezTo>
                    <a:pt x="542" y="0"/>
                    <a:pt x="508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5"/>
            <p:cNvSpPr/>
            <p:nvPr/>
          </p:nvSpPr>
          <p:spPr>
            <a:xfrm>
              <a:off x="4531267" y="2865020"/>
              <a:ext cx="28334" cy="27022"/>
            </a:xfrm>
            <a:custGeom>
              <a:avLst/>
              <a:gdLst/>
              <a:ahLst/>
              <a:cxnLst/>
              <a:rect l="l" t="t" r="r" b="b"/>
              <a:pathLst>
                <a:path w="691" h="659" extrusionOk="0">
                  <a:moveTo>
                    <a:pt x="526" y="99"/>
                  </a:moveTo>
                  <a:lnTo>
                    <a:pt x="582" y="498"/>
                  </a:lnTo>
                  <a:lnTo>
                    <a:pt x="183" y="572"/>
                  </a:lnTo>
                  <a:lnTo>
                    <a:pt x="165" y="550"/>
                  </a:lnTo>
                  <a:lnTo>
                    <a:pt x="109" y="173"/>
                  </a:lnTo>
                  <a:cubicBezTo>
                    <a:pt x="109" y="155"/>
                    <a:pt x="109" y="155"/>
                    <a:pt x="131" y="155"/>
                  </a:cubicBezTo>
                  <a:lnTo>
                    <a:pt x="508" y="99"/>
                  </a:lnTo>
                  <a:close/>
                  <a:moveTo>
                    <a:pt x="517" y="1"/>
                  </a:moveTo>
                  <a:cubicBezTo>
                    <a:pt x="509" y="1"/>
                    <a:pt x="501" y="3"/>
                    <a:pt x="491" y="8"/>
                  </a:cubicBezTo>
                  <a:lnTo>
                    <a:pt x="109" y="64"/>
                  </a:lnTo>
                  <a:cubicBezTo>
                    <a:pt x="57" y="82"/>
                    <a:pt x="1" y="138"/>
                    <a:pt x="22" y="190"/>
                  </a:cubicBezTo>
                  <a:lnTo>
                    <a:pt x="74" y="572"/>
                  </a:lnTo>
                  <a:cubicBezTo>
                    <a:pt x="92" y="624"/>
                    <a:pt x="131" y="659"/>
                    <a:pt x="183" y="659"/>
                  </a:cubicBezTo>
                  <a:lnTo>
                    <a:pt x="200" y="659"/>
                  </a:lnTo>
                  <a:lnTo>
                    <a:pt x="599" y="589"/>
                  </a:lnTo>
                  <a:cubicBezTo>
                    <a:pt x="617" y="589"/>
                    <a:pt x="634" y="572"/>
                    <a:pt x="651" y="550"/>
                  </a:cubicBezTo>
                  <a:cubicBezTo>
                    <a:pt x="673" y="533"/>
                    <a:pt x="690" y="498"/>
                    <a:pt x="673" y="481"/>
                  </a:cubicBezTo>
                  <a:lnTo>
                    <a:pt x="617" y="82"/>
                  </a:lnTo>
                  <a:cubicBezTo>
                    <a:pt x="617" y="64"/>
                    <a:pt x="599" y="30"/>
                    <a:pt x="565" y="30"/>
                  </a:cubicBezTo>
                  <a:cubicBezTo>
                    <a:pt x="549" y="14"/>
                    <a:pt x="536" y="1"/>
                    <a:pt x="51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45"/>
            <p:cNvSpPr/>
            <p:nvPr/>
          </p:nvSpPr>
          <p:spPr>
            <a:xfrm>
              <a:off x="4560257" y="2860181"/>
              <a:ext cx="27473" cy="27432"/>
            </a:xfrm>
            <a:custGeom>
              <a:avLst/>
              <a:gdLst/>
              <a:ahLst/>
              <a:cxnLst/>
              <a:rect l="l" t="t" r="r" b="b"/>
              <a:pathLst>
                <a:path w="670" h="669" extrusionOk="0">
                  <a:moveTo>
                    <a:pt x="487" y="91"/>
                  </a:moveTo>
                  <a:cubicBezTo>
                    <a:pt x="508" y="91"/>
                    <a:pt x="508" y="91"/>
                    <a:pt x="508" y="108"/>
                  </a:cubicBezTo>
                  <a:lnTo>
                    <a:pt x="578" y="490"/>
                  </a:lnTo>
                  <a:lnTo>
                    <a:pt x="578" y="508"/>
                  </a:lnTo>
                  <a:lnTo>
                    <a:pt x="561" y="508"/>
                  </a:lnTo>
                  <a:lnTo>
                    <a:pt x="183" y="581"/>
                  </a:lnTo>
                  <a:lnTo>
                    <a:pt x="161" y="560"/>
                  </a:lnTo>
                  <a:lnTo>
                    <a:pt x="92" y="182"/>
                  </a:lnTo>
                  <a:lnTo>
                    <a:pt x="92" y="165"/>
                  </a:lnTo>
                  <a:lnTo>
                    <a:pt x="109" y="165"/>
                  </a:lnTo>
                  <a:lnTo>
                    <a:pt x="487" y="91"/>
                  </a:lnTo>
                  <a:close/>
                  <a:moveTo>
                    <a:pt x="487" y="0"/>
                  </a:moveTo>
                  <a:lnTo>
                    <a:pt x="92" y="74"/>
                  </a:lnTo>
                  <a:cubicBezTo>
                    <a:pt x="75" y="74"/>
                    <a:pt x="36" y="91"/>
                    <a:pt x="18" y="108"/>
                  </a:cubicBezTo>
                  <a:cubicBezTo>
                    <a:pt x="1" y="126"/>
                    <a:pt x="1" y="165"/>
                    <a:pt x="1" y="182"/>
                  </a:cubicBezTo>
                  <a:lnTo>
                    <a:pt x="75" y="581"/>
                  </a:lnTo>
                  <a:cubicBezTo>
                    <a:pt x="75" y="599"/>
                    <a:pt x="92" y="633"/>
                    <a:pt x="109" y="651"/>
                  </a:cubicBezTo>
                  <a:cubicBezTo>
                    <a:pt x="127" y="651"/>
                    <a:pt x="144" y="668"/>
                    <a:pt x="183" y="668"/>
                  </a:cubicBezTo>
                  <a:lnTo>
                    <a:pt x="578" y="599"/>
                  </a:lnTo>
                  <a:cubicBezTo>
                    <a:pt x="595" y="599"/>
                    <a:pt x="634" y="581"/>
                    <a:pt x="652" y="560"/>
                  </a:cubicBezTo>
                  <a:cubicBezTo>
                    <a:pt x="669" y="525"/>
                    <a:pt x="669" y="508"/>
                    <a:pt x="669" y="473"/>
                  </a:cubicBezTo>
                  <a:lnTo>
                    <a:pt x="595" y="91"/>
                  </a:lnTo>
                  <a:cubicBezTo>
                    <a:pt x="595" y="39"/>
                    <a:pt x="543" y="0"/>
                    <a:pt x="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5"/>
            <p:cNvSpPr/>
            <p:nvPr/>
          </p:nvSpPr>
          <p:spPr>
            <a:xfrm>
              <a:off x="4588385" y="2855589"/>
              <a:ext cx="28334" cy="26858"/>
            </a:xfrm>
            <a:custGeom>
              <a:avLst/>
              <a:gdLst/>
              <a:ahLst/>
              <a:cxnLst/>
              <a:rect l="l" t="t" r="r" b="b"/>
              <a:pathLst>
                <a:path w="691" h="655" extrusionOk="0">
                  <a:moveTo>
                    <a:pt x="508" y="95"/>
                  </a:moveTo>
                  <a:lnTo>
                    <a:pt x="508" y="112"/>
                  </a:lnTo>
                  <a:lnTo>
                    <a:pt x="582" y="494"/>
                  </a:lnTo>
                  <a:cubicBezTo>
                    <a:pt x="582" y="494"/>
                    <a:pt x="582" y="511"/>
                    <a:pt x="560" y="511"/>
                  </a:cubicBezTo>
                  <a:lnTo>
                    <a:pt x="183" y="563"/>
                  </a:lnTo>
                  <a:lnTo>
                    <a:pt x="165" y="563"/>
                  </a:lnTo>
                  <a:lnTo>
                    <a:pt x="109" y="168"/>
                  </a:lnTo>
                  <a:lnTo>
                    <a:pt x="109" y="151"/>
                  </a:lnTo>
                  <a:lnTo>
                    <a:pt x="508" y="95"/>
                  </a:lnTo>
                  <a:close/>
                  <a:moveTo>
                    <a:pt x="510" y="0"/>
                  </a:moveTo>
                  <a:cubicBezTo>
                    <a:pt x="504" y="0"/>
                    <a:pt x="497" y="1"/>
                    <a:pt x="491" y="4"/>
                  </a:cubicBezTo>
                  <a:lnTo>
                    <a:pt x="91" y="60"/>
                  </a:lnTo>
                  <a:cubicBezTo>
                    <a:pt x="74" y="77"/>
                    <a:pt x="57" y="95"/>
                    <a:pt x="39" y="112"/>
                  </a:cubicBezTo>
                  <a:cubicBezTo>
                    <a:pt x="18" y="129"/>
                    <a:pt x="0" y="168"/>
                    <a:pt x="18" y="186"/>
                  </a:cubicBezTo>
                  <a:lnTo>
                    <a:pt x="74" y="585"/>
                  </a:lnTo>
                  <a:cubicBezTo>
                    <a:pt x="74" y="602"/>
                    <a:pt x="91" y="620"/>
                    <a:pt x="126" y="637"/>
                  </a:cubicBezTo>
                  <a:cubicBezTo>
                    <a:pt x="148" y="654"/>
                    <a:pt x="165" y="654"/>
                    <a:pt x="183" y="654"/>
                  </a:cubicBezTo>
                  <a:lnTo>
                    <a:pt x="200" y="654"/>
                  </a:lnTo>
                  <a:lnTo>
                    <a:pt x="582" y="602"/>
                  </a:lnTo>
                  <a:cubicBezTo>
                    <a:pt x="634" y="585"/>
                    <a:pt x="690" y="529"/>
                    <a:pt x="669" y="476"/>
                  </a:cubicBezTo>
                  <a:lnTo>
                    <a:pt x="616" y="95"/>
                  </a:lnTo>
                  <a:cubicBezTo>
                    <a:pt x="601" y="49"/>
                    <a:pt x="556" y="0"/>
                    <a:pt x="51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5"/>
            <p:cNvSpPr/>
            <p:nvPr/>
          </p:nvSpPr>
          <p:spPr>
            <a:xfrm>
              <a:off x="4617375" y="2850955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4" y="99"/>
                  </a:moveTo>
                  <a:lnTo>
                    <a:pt x="560" y="498"/>
                  </a:lnTo>
                  <a:lnTo>
                    <a:pt x="161" y="568"/>
                  </a:lnTo>
                  <a:lnTo>
                    <a:pt x="161" y="550"/>
                  </a:lnTo>
                  <a:lnTo>
                    <a:pt x="92" y="173"/>
                  </a:lnTo>
                  <a:lnTo>
                    <a:pt x="109" y="156"/>
                  </a:lnTo>
                  <a:lnTo>
                    <a:pt x="487" y="99"/>
                  </a:lnTo>
                  <a:close/>
                  <a:moveTo>
                    <a:pt x="497" y="1"/>
                  </a:moveTo>
                  <a:cubicBezTo>
                    <a:pt x="488" y="1"/>
                    <a:pt x="479" y="3"/>
                    <a:pt x="469" y="8"/>
                  </a:cubicBezTo>
                  <a:lnTo>
                    <a:pt x="92" y="64"/>
                  </a:lnTo>
                  <a:cubicBezTo>
                    <a:pt x="35" y="82"/>
                    <a:pt x="1" y="134"/>
                    <a:pt x="1" y="190"/>
                  </a:cubicBezTo>
                  <a:lnTo>
                    <a:pt x="70" y="568"/>
                  </a:lnTo>
                  <a:cubicBezTo>
                    <a:pt x="70" y="624"/>
                    <a:pt x="109" y="659"/>
                    <a:pt x="161" y="659"/>
                  </a:cubicBezTo>
                  <a:lnTo>
                    <a:pt x="178" y="659"/>
                  </a:lnTo>
                  <a:lnTo>
                    <a:pt x="578" y="607"/>
                  </a:lnTo>
                  <a:cubicBezTo>
                    <a:pt x="595" y="589"/>
                    <a:pt x="612" y="568"/>
                    <a:pt x="634" y="550"/>
                  </a:cubicBezTo>
                  <a:cubicBezTo>
                    <a:pt x="651" y="533"/>
                    <a:pt x="669" y="498"/>
                    <a:pt x="651" y="481"/>
                  </a:cubicBezTo>
                  <a:lnTo>
                    <a:pt x="595" y="82"/>
                  </a:lnTo>
                  <a:cubicBezTo>
                    <a:pt x="595" y="64"/>
                    <a:pt x="578" y="47"/>
                    <a:pt x="560" y="25"/>
                  </a:cubicBezTo>
                  <a:cubicBezTo>
                    <a:pt x="536" y="13"/>
                    <a:pt x="518" y="1"/>
                    <a:pt x="49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5"/>
            <p:cNvSpPr/>
            <p:nvPr/>
          </p:nvSpPr>
          <p:spPr>
            <a:xfrm>
              <a:off x="4645503" y="2846117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91"/>
                  </a:moveTo>
                  <a:lnTo>
                    <a:pt x="508" y="109"/>
                  </a:lnTo>
                  <a:lnTo>
                    <a:pt x="577" y="491"/>
                  </a:lnTo>
                  <a:cubicBezTo>
                    <a:pt x="577" y="508"/>
                    <a:pt x="577" y="508"/>
                    <a:pt x="560" y="508"/>
                  </a:cubicBezTo>
                  <a:lnTo>
                    <a:pt x="182" y="577"/>
                  </a:lnTo>
                  <a:cubicBezTo>
                    <a:pt x="165" y="577"/>
                    <a:pt x="165" y="577"/>
                    <a:pt x="165" y="560"/>
                  </a:cubicBezTo>
                  <a:lnTo>
                    <a:pt x="91" y="182"/>
                  </a:lnTo>
                  <a:lnTo>
                    <a:pt x="109" y="165"/>
                  </a:lnTo>
                  <a:lnTo>
                    <a:pt x="490" y="91"/>
                  </a:lnTo>
                  <a:close/>
                  <a:moveTo>
                    <a:pt x="490" y="0"/>
                  </a:moveTo>
                  <a:lnTo>
                    <a:pt x="91" y="74"/>
                  </a:lnTo>
                  <a:cubicBezTo>
                    <a:pt x="74" y="74"/>
                    <a:pt x="35" y="91"/>
                    <a:pt x="17" y="109"/>
                  </a:cubicBezTo>
                  <a:cubicBezTo>
                    <a:pt x="17" y="143"/>
                    <a:pt x="0" y="165"/>
                    <a:pt x="0" y="200"/>
                  </a:cubicBezTo>
                  <a:lnTo>
                    <a:pt x="74" y="577"/>
                  </a:lnTo>
                  <a:cubicBezTo>
                    <a:pt x="74" y="634"/>
                    <a:pt x="126" y="668"/>
                    <a:pt x="182" y="668"/>
                  </a:cubicBezTo>
                  <a:lnTo>
                    <a:pt x="200" y="668"/>
                  </a:lnTo>
                  <a:lnTo>
                    <a:pt x="577" y="599"/>
                  </a:lnTo>
                  <a:cubicBezTo>
                    <a:pt x="634" y="599"/>
                    <a:pt x="668" y="543"/>
                    <a:pt x="668" y="491"/>
                  </a:cubicBezTo>
                  <a:lnTo>
                    <a:pt x="599" y="91"/>
                  </a:lnTo>
                  <a:cubicBezTo>
                    <a:pt x="599" y="74"/>
                    <a:pt x="577" y="35"/>
                    <a:pt x="560" y="18"/>
                  </a:cubicBezTo>
                  <a:cubicBezTo>
                    <a:pt x="542" y="18"/>
                    <a:pt x="508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5"/>
            <p:cNvSpPr/>
            <p:nvPr/>
          </p:nvSpPr>
          <p:spPr>
            <a:xfrm>
              <a:off x="4673591" y="2841648"/>
              <a:ext cx="27637" cy="27432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508" y="92"/>
                  </a:moveTo>
                  <a:lnTo>
                    <a:pt x="526" y="109"/>
                  </a:lnTo>
                  <a:lnTo>
                    <a:pt x="582" y="491"/>
                  </a:lnTo>
                  <a:lnTo>
                    <a:pt x="582" y="508"/>
                  </a:lnTo>
                  <a:lnTo>
                    <a:pt x="183" y="560"/>
                  </a:lnTo>
                  <a:lnTo>
                    <a:pt x="166" y="560"/>
                  </a:lnTo>
                  <a:lnTo>
                    <a:pt x="109" y="166"/>
                  </a:lnTo>
                  <a:lnTo>
                    <a:pt x="508" y="92"/>
                  </a:lnTo>
                  <a:close/>
                  <a:moveTo>
                    <a:pt x="491" y="1"/>
                  </a:moveTo>
                  <a:lnTo>
                    <a:pt x="109" y="75"/>
                  </a:lnTo>
                  <a:cubicBezTo>
                    <a:pt x="40" y="75"/>
                    <a:pt x="1" y="127"/>
                    <a:pt x="22" y="183"/>
                  </a:cubicBezTo>
                  <a:lnTo>
                    <a:pt x="74" y="578"/>
                  </a:lnTo>
                  <a:cubicBezTo>
                    <a:pt x="92" y="600"/>
                    <a:pt x="92" y="634"/>
                    <a:pt x="131" y="634"/>
                  </a:cubicBezTo>
                  <a:cubicBezTo>
                    <a:pt x="148" y="652"/>
                    <a:pt x="166" y="669"/>
                    <a:pt x="183" y="669"/>
                  </a:cubicBezTo>
                  <a:lnTo>
                    <a:pt x="200" y="652"/>
                  </a:lnTo>
                  <a:lnTo>
                    <a:pt x="582" y="600"/>
                  </a:lnTo>
                  <a:cubicBezTo>
                    <a:pt x="617" y="600"/>
                    <a:pt x="634" y="578"/>
                    <a:pt x="651" y="560"/>
                  </a:cubicBezTo>
                  <a:cubicBezTo>
                    <a:pt x="673" y="526"/>
                    <a:pt x="673" y="508"/>
                    <a:pt x="673" y="469"/>
                  </a:cubicBezTo>
                  <a:lnTo>
                    <a:pt x="617" y="92"/>
                  </a:lnTo>
                  <a:cubicBezTo>
                    <a:pt x="599" y="35"/>
                    <a:pt x="543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5"/>
            <p:cNvSpPr/>
            <p:nvPr/>
          </p:nvSpPr>
          <p:spPr>
            <a:xfrm>
              <a:off x="4299268" y="2871375"/>
              <a:ext cx="39365" cy="28868"/>
            </a:xfrm>
            <a:custGeom>
              <a:avLst/>
              <a:gdLst/>
              <a:ahLst/>
              <a:cxnLst/>
              <a:rect l="l" t="t" r="r" b="b"/>
              <a:pathLst>
                <a:path w="960" h="704" extrusionOk="0">
                  <a:moveTo>
                    <a:pt x="799" y="91"/>
                  </a:moveTo>
                  <a:lnTo>
                    <a:pt x="799" y="109"/>
                  </a:lnTo>
                  <a:lnTo>
                    <a:pt x="869" y="486"/>
                  </a:lnTo>
                  <a:lnTo>
                    <a:pt x="869" y="504"/>
                  </a:lnTo>
                  <a:lnTo>
                    <a:pt x="851" y="504"/>
                  </a:lnTo>
                  <a:lnTo>
                    <a:pt x="183" y="612"/>
                  </a:lnTo>
                  <a:lnTo>
                    <a:pt x="166" y="612"/>
                  </a:lnTo>
                  <a:lnTo>
                    <a:pt x="109" y="217"/>
                  </a:lnTo>
                  <a:lnTo>
                    <a:pt x="109" y="200"/>
                  </a:lnTo>
                  <a:lnTo>
                    <a:pt x="799" y="91"/>
                  </a:lnTo>
                  <a:close/>
                  <a:moveTo>
                    <a:pt x="777" y="0"/>
                  </a:moveTo>
                  <a:lnTo>
                    <a:pt x="92" y="109"/>
                  </a:lnTo>
                  <a:cubicBezTo>
                    <a:pt x="75" y="126"/>
                    <a:pt x="57" y="126"/>
                    <a:pt x="40" y="161"/>
                  </a:cubicBezTo>
                  <a:cubicBezTo>
                    <a:pt x="18" y="178"/>
                    <a:pt x="1" y="200"/>
                    <a:pt x="18" y="235"/>
                  </a:cubicBezTo>
                  <a:lnTo>
                    <a:pt x="75" y="612"/>
                  </a:lnTo>
                  <a:cubicBezTo>
                    <a:pt x="75" y="651"/>
                    <a:pt x="92" y="669"/>
                    <a:pt x="127" y="686"/>
                  </a:cubicBezTo>
                  <a:cubicBezTo>
                    <a:pt x="148" y="703"/>
                    <a:pt x="166" y="703"/>
                    <a:pt x="183" y="703"/>
                  </a:cubicBezTo>
                  <a:lnTo>
                    <a:pt x="200" y="703"/>
                  </a:lnTo>
                  <a:lnTo>
                    <a:pt x="869" y="595"/>
                  </a:lnTo>
                  <a:cubicBezTo>
                    <a:pt x="908" y="595"/>
                    <a:pt x="925" y="577"/>
                    <a:pt x="942" y="560"/>
                  </a:cubicBezTo>
                  <a:cubicBezTo>
                    <a:pt x="960" y="543"/>
                    <a:pt x="960" y="504"/>
                    <a:pt x="960" y="469"/>
                  </a:cubicBezTo>
                  <a:lnTo>
                    <a:pt x="886" y="91"/>
                  </a:lnTo>
                  <a:cubicBezTo>
                    <a:pt x="886" y="70"/>
                    <a:pt x="869" y="35"/>
                    <a:pt x="851" y="18"/>
                  </a:cubicBezTo>
                  <a:cubicBezTo>
                    <a:pt x="834" y="0"/>
                    <a:pt x="799" y="0"/>
                    <a:pt x="77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5"/>
            <p:cNvSpPr/>
            <p:nvPr/>
          </p:nvSpPr>
          <p:spPr>
            <a:xfrm>
              <a:off x="4339329" y="2866906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2"/>
                  </a:moveTo>
                  <a:lnTo>
                    <a:pt x="508" y="109"/>
                  </a:lnTo>
                  <a:lnTo>
                    <a:pt x="581" y="487"/>
                  </a:lnTo>
                  <a:lnTo>
                    <a:pt x="581" y="504"/>
                  </a:lnTo>
                  <a:lnTo>
                    <a:pt x="560" y="504"/>
                  </a:lnTo>
                  <a:lnTo>
                    <a:pt x="182" y="561"/>
                  </a:lnTo>
                  <a:lnTo>
                    <a:pt x="165" y="561"/>
                  </a:lnTo>
                  <a:lnTo>
                    <a:pt x="109" y="161"/>
                  </a:lnTo>
                  <a:lnTo>
                    <a:pt x="508" y="92"/>
                  </a:lnTo>
                  <a:close/>
                  <a:moveTo>
                    <a:pt x="490" y="1"/>
                  </a:moveTo>
                  <a:lnTo>
                    <a:pt x="91" y="70"/>
                  </a:lnTo>
                  <a:cubicBezTo>
                    <a:pt x="74" y="70"/>
                    <a:pt x="56" y="92"/>
                    <a:pt x="39" y="109"/>
                  </a:cubicBezTo>
                  <a:cubicBezTo>
                    <a:pt x="17" y="127"/>
                    <a:pt x="0" y="161"/>
                    <a:pt x="17" y="179"/>
                  </a:cubicBezTo>
                  <a:lnTo>
                    <a:pt x="74" y="578"/>
                  </a:lnTo>
                  <a:cubicBezTo>
                    <a:pt x="74" y="595"/>
                    <a:pt x="91" y="613"/>
                    <a:pt x="109" y="634"/>
                  </a:cubicBezTo>
                  <a:cubicBezTo>
                    <a:pt x="126" y="652"/>
                    <a:pt x="165" y="652"/>
                    <a:pt x="182" y="652"/>
                  </a:cubicBezTo>
                  <a:lnTo>
                    <a:pt x="200" y="652"/>
                  </a:lnTo>
                  <a:lnTo>
                    <a:pt x="581" y="595"/>
                  </a:lnTo>
                  <a:cubicBezTo>
                    <a:pt x="616" y="595"/>
                    <a:pt x="634" y="578"/>
                    <a:pt x="651" y="561"/>
                  </a:cubicBezTo>
                  <a:cubicBezTo>
                    <a:pt x="668" y="526"/>
                    <a:pt x="668" y="504"/>
                    <a:pt x="668" y="469"/>
                  </a:cubicBezTo>
                  <a:lnTo>
                    <a:pt x="599" y="92"/>
                  </a:lnTo>
                  <a:cubicBezTo>
                    <a:pt x="599" y="53"/>
                    <a:pt x="581" y="36"/>
                    <a:pt x="560" y="18"/>
                  </a:cubicBezTo>
                  <a:cubicBezTo>
                    <a:pt x="542" y="1"/>
                    <a:pt x="508" y="1"/>
                    <a:pt x="4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5"/>
            <p:cNvSpPr/>
            <p:nvPr/>
          </p:nvSpPr>
          <p:spPr>
            <a:xfrm>
              <a:off x="4367580" y="2862313"/>
              <a:ext cx="28170" cy="26899"/>
            </a:xfrm>
            <a:custGeom>
              <a:avLst/>
              <a:gdLst/>
              <a:ahLst/>
              <a:cxnLst/>
              <a:rect l="l" t="t" r="r" b="b"/>
              <a:pathLst>
                <a:path w="687" h="656" extrusionOk="0">
                  <a:moveTo>
                    <a:pt x="522" y="96"/>
                  </a:moveTo>
                  <a:lnTo>
                    <a:pt x="578" y="490"/>
                  </a:lnTo>
                  <a:cubicBezTo>
                    <a:pt x="578" y="490"/>
                    <a:pt x="578" y="508"/>
                    <a:pt x="561" y="508"/>
                  </a:cubicBezTo>
                  <a:lnTo>
                    <a:pt x="179" y="564"/>
                  </a:lnTo>
                  <a:lnTo>
                    <a:pt x="161" y="564"/>
                  </a:lnTo>
                  <a:lnTo>
                    <a:pt x="109" y="165"/>
                  </a:lnTo>
                  <a:lnTo>
                    <a:pt x="109" y="148"/>
                  </a:lnTo>
                  <a:lnTo>
                    <a:pt x="504" y="96"/>
                  </a:lnTo>
                  <a:close/>
                  <a:moveTo>
                    <a:pt x="515" y="0"/>
                  </a:moveTo>
                  <a:cubicBezTo>
                    <a:pt x="506" y="0"/>
                    <a:pt x="496" y="1"/>
                    <a:pt x="487" y="4"/>
                  </a:cubicBezTo>
                  <a:lnTo>
                    <a:pt x="109" y="56"/>
                  </a:lnTo>
                  <a:cubicBezTo>
                    <a:pt x="36" y="74"/>
                    <a:pt x="1" y="130"/>
                    <a:pt x="18" y="182"/>
                  </a:cubicBezTo>
                  <a:lnTo>
                    <a:pt x="70" y="564"/>
                  </a:lnTo>
                  <a:cubicBezTo>
                    <a:pt x="88" y="616"/>
                    <a:pt x="127" y="655"/>
                    <a:pt x="179" y="655"/>
                  </a:cubicBezTo>
                  <a:lnTo>
                    <a:pt x="196" y="655"/>
                  </a:lnTo>
                  <a:lnTo>
                    <a:pt x="578" y="599"/>
                  </a:lnTo>
                  <a:cubicBezTo>
                    <a:pt x="630" y="581"/>
                    <a:pt x="686" y="529"/>
                    <a:pt x="669" y="473"/>
                  </a:cubicBezTo>
                  <a:lnTo>
                    <a:pt x="613" y="96"/>
                  </a:lnTo>
                  <a:cubicBezTo>
                    <a:pt x="598" y="34"/>
                    <a:pt x="560" y="0"/>
                    <a:pt x="51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5"/>
            <p:cNvSpPr/>
            <p:nvPr/>
          </p:nvSpPr>
          <p:spPr>
            <a:xfrm>
              <a:off x="4396406" y="2857844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8" y="96"/>
                  </a:moveTo>
                  <a:lnTo>
                    <a:pt x="561" y="491"/>
                  </a:lnTo>
                  <a:lnTo>
                    <a:pt x="166" y="565"/>
                  </a:lnTo>
                  <a:cubicBezTo>
                    <a:pt x="166" y="565"/>
                    <a:pt x="144" y="565"/>
                    <a:pt x="144" y="547"/>
                  </a:cubicBezTo>
                  <a:lnTo>
                    <a:pt x="92" y="165"/>
                  </a:lnTo>
                  <a:lnTo>
                    <a:pt x="92" y="148"/>
                  </a:lnTo>
                  <a:lnTo>
                    <a:pt x="491" y="96"/>
                  </a:lnTo>
                  <a:close/>
                  <a:moveTo>
                    <a:pt x="499" y="0"/>
                  </a:moveTo>
                  <a:cubicBezTo>
                    <a:pt x="489" y="0"/>
                    <a:pt x="479" y="2"/>
                    <a:pt x="469" y="5"/>
                  </a:cubicBezTo>
                  <a:lnTo>
                    <a:pt x="92" y="57"/>
                  </a:lnTo>
                  <a:cubicBezTo>
                    <a:pt x="57" y="57"/>
                    <a:pt x="36" y="74"/>
                    <a:pt x="18" y="96"/>
                  </a:cubicBezTo>
                  <a:cubicBezTo>
                    <a:pt x="1" y="131"/>
                    <a:pt x="1" y="148"/>
                    <a:pt x="1" y="183"/>
                  </a:cubicBezTo>
                  <a:lnTo>
                    <a:pt x="57" y="565"/>
                  </a:lnTo>
                  <a:cubicBezTo>
                    <a:pt x="75" y="617"/>
                    <a:pt x="109" y="656"/>
                    <a:pt x="166" y="656"/>
                  </a:cubicBezTo>
                  <a:lnTo>
                    <a:pt x="183" y="656"/>
                  </a:lnTo>
                  <a:lnTo>
                    <a:pt x="561" y="582"/>
                  </a:lnTo>
                  <a:cubicBezTo>
                    <a:pt x="634" y="582"/>
                    <a:pt x="669" y="530"/>
                    <a:pt x="652" y="474"/>
                  </a:cubicBezTo>
                  <a:lnTo>
                    <a:pt x="600" y="74"/>
                  </a:lnTo>
                  <a:cubicBezTo>
                    <a:pt x="582" y="32"/>
                    <a:pt x="543" y="0"/>
                    <a:pt x="49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5"/>
            <p:cNvSpPr/>
            <p:nvPr/>
          </p:nvSpPr>
          <p:spPr>
            <a:xfrm>
              <a:off x="4424535" y="2852882"/>
              <a:ext cx="27596" cy="27432"/>
            </a:xfrm>
            <a:custGeom>
              <a:avLst/>
              <a:gdLst/>
              <a:ahLst/>
              <a:cxnLst/>
              <a:rect l="l" t="t" r="r" b="b"/>
              <a:pathLst>
                <a:path w="673" h="669" extrusionOk="0">
                  <a:moveTo>
                    <a:pt x="491" y="87"/>
                  </a:moveTo>
                  <a:lnTo>
                    <a:pt x="508" y="109"/>
                  </a:lnTo>
                  <a:lnTo>
                    <a:pt x="564" y="486"/>
                  </a:lnTo>
                  <a:lnTo>
                    <a:pt x="564" y="503"/>
                  </a:lnTo>
                  <a:lnTo>
                    <a:pt x="165" y="577"/>
                  </a:lnTo>
                  <a:lnTo>
                    <a:pt x="148" y="560"/>
                  </a:lnTo>
                  <a:lnTo>
                    <a:pt x="91" y="178"/>
                  </a:lnTo>
                  <a:lnTo>
                    <a:pt x="91" y="161"/>
                  </a:lnTo>
                  <a:lnTo>
                    <a:pt x="109" y="161"/>
                  </a:lnTo>
                  <a:lnTo>
                    <a:pt x="491" y="87"/>
                  </a:lnTo>
                  <a:close/>
                  <a:moveTo>
                    <a:pt x="473" y="0"/>
                  </a:moveTo>
                  <a:lnTo>
                    <a:pt x="91" y="70"/>
                  </a:lnTo>
                  <a:cubicBezTo>
                    <a:pt x="57" y="70"/>
                    <a:pt x="39" y="87"/>
                    <a:pt x="22" y="109"/>
                  </a:cubicBezTo>
                  <a:cubicBezTo>
                    <a:pt x="0" y="126"/>
                    <a:pt x="0" y="161"/>
                    <a:pt x="0" y="178"/>
                  </a:cubicBezTo>
                  <a:lnTo>
                    <a:pt x="57" y="577"/>
                  </a:lnTo>
                  <a:cubicBezTo>
                    <a:pt x="74" y="595"/>
                    <a:pt x="91" y="629"/>
                    <a:pt x="109" y="651"/>
                  </a:cubicBezTo>
                  <a:cubicBezTo>
                    <a:pt x="130" y="651"/>
                    <a:pt x="148" y="668"/>
                    <a:pt x="165" y="668"/>
                  </a:cubicBezTo>
                  <a:lnTo>
                    <a:pt x="183" y="668"/>
                  </a:lnTo>
                  <a:lnTo>
                    <a:pt x="564" y="595"/>
                  </a:lnTo>
                  <a:cubicBezTo>
                    <a:pt x="634" y="595"/>
                    <a:pt x="673" y="542"/>
                    <a:pt x="651" y="486"/>
                  </a:cubicBezTo>
                  <a:lnTo>
                    <a:pt x="599" y="87"/>
                  </a:lnTo>
                  <a:cubicBezTo>
                    <a:pt x="582" y="35"/>
                    <a:pt x="525" y="0"/>
                    <a:pt x="47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5"/>
            <p:cNvSpPr/>
            <p:nvPr/>
          </p:nvSpPr>
          <p:spPr>
            <a:xfrm>
              <a:off x="4452827" y="2848413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4" y="87"/>
                  </a:moveTo>
                  <a:lnTo>
                    <a:pt x="504" y="109"/>
                  </a:lnTo>
                  <a:lnTo>
                    <a:pt x="560" y="487"/>
                  </a:lnTo>
                  <a:lnTo>
                    <a:pt x="560" y="504"/>
                  </a:lnTo>
                  <a:lnTo>
                    <a:pt x="161" y="560"/>
                  </a:lnTo>
                  <a:lnTo>
                    <a:pt x="91" y="161"/>
                  </a:lnTo>
                  <a:lnTo>
                    <a:pt x="109" y="161"/>
                  </a:lnTo>
                  <a:lnTo>
                    <a:pt x="486" y="87"/>
                  </a:lnTo>
                  <a:close/>
                  <a:moveTo>
                    <a:pt x="469" y="1"/>
                  </a:moveTo>
                  <a:lnTo>
                    <a:pt x="91" y="70"/>
                  </a:lnTo>
                  <a:cubicBezTo>
                    <a:pt x="52" y="70"/>
                    <a:pt x="35" y="87"/>
                    <a:pt x="18" y="109"/>
                  </a:cubicBezTo>
                  <a:cubicBezTo>
                    <a:pt x="0" y="126"/>
                    <a:pt x="0" y="161"/>
                    <a:pt x="0" y="179"/>
                  </a:cubicBezTo>
                  <a:lnTo>
                    <a:pt x="70" y="578"/>
                  </a:lnTo>
                  <a:cubicBezTo>
                    <a:pt x="70" y="595"/>
                    <a:pt x="91" y="630"/>
                    <a:pt x="109" y="630"/>
                  </a:cubicBezTo>
                  <a:cubicBezTo>
                    <a:pt x="126" y="651"/>
                    <a:pt x="143" y="669"/>
                    <a:pt x="161" y="669"/>
                  </a:cubicBezTo>
                  <a:lnTo>
                    <a:pt x="178" y="651"/>
                  </a:lnTo>
                  <a:lnTo>
                    <a:pt x="577" y="595"/>
                  </a:lnTo>
                  <a:cubicBezTo>
                    <a:pt x="595" y="595"/>
                    <a:pt x="612" y="578"/>
                    <a:pt x="634" y="560"/>
                  </a:cubicBezTo>
                  <a:cubicBezTo>
                    <a:pt x="651" y="521"/>
                    <a:pt x="668" y="504"/>
                    <a:pt x="651" y="469"/>
                  </a:cubicBezTo>
                  <a:lnTo>
                    <a:pt x="595" y="87"/>
                  </a:lnTo>
                  <a:cubicBezTo>
                    <a:pt x="595" y="53"/>
                    <a:pt x="577" y="35"/>
                    <a:pt x="560" y="18"/>
                  </a:cubicBezTo>
                  <a:cubicBezTo>
                    <a:pt x="525" y="1"/>
                    <a:pt x="504" y="1"/>
                    <a:pt x="4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5"/>
            <p:cNvSpPr/>
            <p:nvPr/>
          </p:nvSpPr>
          <p:spPr>
            <a:xfrm>
              <a:off x="4480915" y="2843780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8" y="92"/>
                  </a:moveTo>
                  <a:lnTo>
                    <a:pt x="560" y="491"/>
                  </a:lnTo>
                  <a:lnTo>
                    <a:pt x="560" y="508"/>
                  </a:lnTo>
                  <a:lnTo>
                    <a:pt x="166" y="565"/>
                  </a:lnTo>
                  <a:lnTo>
                    <a:pt x="92" y="166"/>
                  </a:lnTo>
                  <a:cubicBezTo>
                    <a:pt x="92" y="166"/>
                    <a:pt x="92" y="148"/>
                    <a:pt x="109" y="148"/>
                  </a:cubicBezTo>
                  <a:lnTo>
                    <a:pt x="491" y="92"/>
                  </a:lnTo>
                  <a:close/>
                  <a:moveTo>
                    <a:pt x="494" y="0"/>
                  </a:moveTo>
                  <a:cubicBezTo>
                    <a:pt x="486" y="0"/>
                    <a:pt x="478" y="2"/>
                    <a:pt x="469" y="5"/>
                  </a:cubicBezTo>
                  <a:lnTo>
                    <a:pt x="92" y="57"/>
                  </a:lnTo>
                  <a:cubicBezTo>
                    <a:pt x="35" y="75"/>
                    <a:pt x="1" y="131"/>
                    <a:pt x="1" y="183"/>
                  </a:cubicBezTo>
                  <a:lnTo>
                    <a:pt x="74" y="565"/>
                  </a:lnTo>
                  <a:cubicBezTo>
                    <a:pt x="74" y="600"/>
                    <a:pt x="92" y="617"/>
                    <a:pt x="109" y="634"/>
                  </a:cubicBezTo>
                  <a:cubicBezTo>
                    <a:pt x="127" y="656"/>
                    <a:pt x="144" y="656"/>
                    <a:pt x="166" y="656"/>
                  </a:cubicBezTo>
                  <a:lnTo>
                    <a:pt x="183" y="656"/>
                  </a:lnTo>
                  <a:lnTo>
                    <a:pt x="578" y="600"/>
                  </a:lnTo>
                  <a:cubicBezTo>
                    <a:pt x="599" y="582"/>
                    <a:pt x="634" y="582"/>
                    <a:pt x="634" y="548"/>
                  </a:cubicBezTo>
                  <a:cubicBezTo>
                    <a:pt x="652" y="526"/>
                    <a:pt x="669" y="508"/>
                    <a:pt x="652" y="474"/>
                  </a:cubicBezTo>
                  <a:lnTo>
                    <a:pt x="599" y="92"/>
                  </a:lnTo>
                  <a:cubicBezTo>
                    <a:pt x="581" y="48"/>
                    <a:pt x="541" y="0"/>
                    <a:pt x="49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5"/>
            <p:cNvSpPr/>
            <p:nvPr/>
          </p:nvSpPr>
          <p:spPr>
            <a:xfrm>
              <a:off x="4509043" y="2839269"/>
              <a:ext cx="27596" cy="26981"/>
            </a:xfrm>
            <a:custGeom>
              <a:avLst/>
              <a:gdLst/>
              <a:ahLst/>
              <a:cxnLst/>
              <a:rect l="l" t="t" r="r" b="b"/>
              <a:pathLst>
                <a:path w="673" h="658" extrusionOk="0">
                  <a:moveTo>
                    <a:pt x="508" y="93"/>
                  </a:moveTo>
                  <a:lnTo>
                    <a:pt x="582" y="493"/>
                  </a:lnTo>
                  <a:lnTo>
                    <a:pt x="564" y="493"/>
                  </a:lnTo>
                  <a:lnTo>
                    <a:pt x="182" y="566"/>
                  </a:lnTo>
                  <a:lnTo>
                    <a:pt x="165" y="566"/>
                  </a:lnTo>
                  <a:lnTo>
                    <a:pt x="165" y="549"/>
                  </a:lnTo>
                  <a:lnTo>
                    <a:pt x="91" y="167"/>
                  </a:lnTo>
                  <a:cubicBezTo>
                    <a:pt x="91" y="167"/>
                    <a:pt x="91" y="150"/>
                    <a:pt x="109" y="150"/>
                  </a:cubicBezTo>
                  <a:lnTo>
                    <a:pt x="491" y="93"/>
                  </a:lnTo>
                  <a:close/>
                  <a:moveTo>
                    <a:pt x="512" y="1"/>
                  </a:moveTo>
                  <a:cubicBezTo>
                    <a:pt x="500" y="1"/>
                    <a:pt x="487" y="3"/>
                    <a:pt x="473" y="7"/>
                  </a:cubicBezTo>
                  <a:lnTo>
                    <a:pt x="91" y="59"/>
                  </a:lnTo>
                  <a:cubicBezTo>
                    <a:pt x="39" y="76"/>
                    <a:pt x="0" y="133"/>
                    <a:pt x="0" y="185"/>
                  </a:cubicBezTo>
                  <a:lnTo>
                    <a:pt x="74" y="566"/>
                  </a:lnTo>
                  <a:cubicBezTo>
                    <a:pt x="74" y="601"/>
                    <a:pt x="91" y="618"/>
                    <a:pt x="109" y="636"/>
                  </a:cubicBezTo>
                  <a:cubicBezTo>
                    <a:pt x="130" y="658"/>
                    <a:pt x="148" y="658"/>
                    <a:pt x="165" y="658"/>
                  </a:cubicBezTo>
                  <a:lnTo>
                    <a:pt x="182" y="658"/>
                  </a:lnTo>
                  <a:lnTo>
                    <a:pt x="582" y="584"/>
                  </a:lnTo>
                  <a:cubicBezTo>
                    <a:pt x="599" y="584"/>
                    <a:pt x="634" y="566"/>
                    <a:pt x="651" y="549"/>
                  </a:cubicBezTo>
                  <a:cubicBezTo>
                    <a:pt x="651" y="527"/>
                    <a:pt x="673" y="493"/>
                    <a:pt x="673" y="475"/>
                  </a:cubicBezTo>
                  <a:lnTo>
                    <a:pt x="599" y="76"/>
                  </a:lnTo>
                  <a:cubicBezTo>
                    <a:pt x="599" y="34"/>
                    <a:pt x="562" y="1"/>
                    <a:pt x="51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5"/>
            <p:cNvSpPr/>
            <p:nvPr/>
          </p:nvSpPr>
          <p:spPr>
            <a:xfrm>
              <a:off x="4537336" y="2834185"/>
              <a:ext cx="27432" cy="27637"/>
            </a:xfrm>
            <a:custGeom>
              <a:avLst/>
              <a:gdLst/>
              <a:ahLst/>
              <a:cxnLst/>
              <a:rect l="l" t="t" r="r" b="b"/>
              <a:pathLst>
                <a:path w="669" h="674" extrusionOk="0">
                  <a:moveTo>
                    <a:pt x="486" y="92"/>
                  </a:moveTo>
                  <a:lnTo>
                    <a:pt x="503" y="109"/>
                  </a:lnTo>
                  <a:lnTo>
                    <a:pt x="577" y="491"/>
                  </a:lnTo>
                  <a:lnTo>
                    <a:pt x="560" y="508"/>
                  </a:lnTo>
                  <a:lnTo>
                    <a:pt x="178" y="582"/>
                  </a:lnTo>
                  <a:lnTo>
                    <a:pt x="161" y="582"/>
                  </a:lnTo>
                  <a:lnTo>
                    <a:pt x="161" y="565"/>
                  </a:lnTo>
                  <a:lnTo>
                    <a:pt x="91" y="183"/>
                  </a:lnTo>
                  <a:cubicBezTo>
                    <a:pt x="91" y="165"/>
                    <a:pt x="109" y="165"/>
                    <a:pt x="109" y="165"/>
                  </a:cubicBezTo>
                  <a:lnTo>
                    <a:pt x="486" y="92"/>
                  </a:lnTo>
                  <a:close/>
                  <a:moveTo>
                    <a:pt x="469" y="1"/>
                  </a:moveTo>
                  <a:lnTo>
                    <a:pt x="91" y="74"/>
                  </a:lnTo>
                  <a:cubicBezTo>
                    <a:pt x="35" y="74"/>
                    <a:pt x="0" y="131"/>
                    <a:pt x="0" y="200"/>
                  </a:cubicBezTo>
                  <a:lnTo>
                    <a:pt x="70" y="582"/>
                  </a:lnTo>
                  <a:cubicBezTo>
                    <a:pt x="70" y="617"/>
                    <a:pt x="91" y="634"/>
                    <a:pt x="109" y="651"/>
                  </a:cubicBezTo>
                  <a:cubicBezTo>
                    <a:pt x="126" y="651"/>
                    <a:pt x="143" y="673"/>
                    <a:pt x="161" y="673"/>
                  </a:cubicBezTo>
                  <a:lnTo>
                    <a:pt x="178" y="673"/>
                  </a:lnTo>
                  <a:lnTo>
                    <a:pt x="577" y="599"/>
                  </a:lnTo>
                  <a:cubicBezTo>
                    <a:pt x="595" y="599"/>
                    <a:pt x="634" y="582"/>
                    <a:pt x="651" y="565"/>
                  </a:cubicBezTo>
                  <a:cubicBezTo>
                    <a:pt x="668" y="543"/>
                    <a:pt x="668" y="508"/>
                    <a:pt x="668" y="491"/>
                  </a:cubicBezTo>
                  <a:lnTo>
                    <a:pt x="595" y="92"/>
                  </a:lnTo>
                  <a:cubicBezTo>
                    <a:pt x="595" y="40"/>
                    <a:pt x="542" y="1"/>
                    <a:pt x="4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5"/>
            <p:cNvSpPr/>
            <p:nvPr/>
          </p:nvSpPr>
          <p:spPr>
            <a:xfrm>
              <a:off x="4565423" y="2829756"/>
              <a:ext cx="27432" cy="27596"/>
            </a:xfrm>
            <a:custGeom>
              <a:avLst/>
              <a:gdLst/>
              <a:ahLst/>
              <a:cxnLst/>
              <a:rect l="l" t="t" r="r" b="b"/>
              <a:pathLst>
                <a:path w="669" h="673" extrusionOk="0">
                  <a:moveTo>
                    <a:pt x="508" y="91"/>
                  </a:moveTo>
                  <a:lnTo>
                    <a:pt x="508" y="109"/>
                  </a:lnTo>
                  <a:lnTo>
                    <a:pt x="578" y="490"/>
                  </a:lnTo>
                  <a:lnTo>
                    <a:pt x="578" y="508"/>
                  </a:lnTo>
                  <a:lnTo>
                    <a:pt x="560" y="508"/>
                  </a:lnTo>
                  <a:lnTo>
                    <a:pt x="183" y="581"/>
                  </a:lnTo>
                  <a:lnTo>
                    <a:pt x="166" y="564"/>
                  </a:lnTo>
                  <a:lnTo>
                    <a:pt x="92" y="182"/>
                  </a:lnTo>
                  <a:cubicBezTo>
                    <a:pt x="92" y="165"/>
                    <a:pt x="109" y="165"/>
                    <a:pt x="109" y="165"/>
                  </a:cubicBezTo>
                  <a:lnTo>
                    <a:pt x="491" y="91"/>
                  </a:lnTo>
                  <a:close/>
                  <a:moveTo>
                    <a:pt x="491" y="0"/>
                  </a:moveTo>
                  <a:lnTo>
                    <a:pt x="92" y="74"/>
                  </a:lnTo>
                  <a:cubicBezTo>
                    <a:pt x="35" y="74"/>
                    <a:pt x="1" y="130"/>
                    <a:pt x="1" y="182"/>
                  </a:cubicBezTo>
                  <a:lnTo>
                    <a:pt x="74" y="581"/>
                  </a:lnTo>
                  <a:cubicBezTo>
                    <a:pt x="74" y="634"/>
                    <a:pt x="126" y="673"/>
                    <a:pt x="183" y="673"/>
                  </a:cubicBezTo>
                  <a:lnTo>
                    <a:pt x="200" y="673"/>
                  </a:lnTo>
                  <a:lnTo>
                    <a:pt x="578" y="599"/>
                  </a:lnTo>
                  <a:cubicBezTo>
                    <a:pt x="599" y="599"/>
                    <a:pt x="634" y="581"/>
                    <a:pt x="651" y="564"/>
                  </a:cubicBezTo>
                  <a:cubicBezTo>
                    <a:pt x="669" y="525"/>
                    <a:pt x="669" y="508"/>
                    <a:pt x="669" y="473"/>
                  </a:cubicBezTo>
                  <a:lnTo>
                    <a:pt x="599" y="91"/>
                  </a:lnTo>
                  <a:cubicBezTo>
                    <a:pt x="599" y="56"/>
                    <a:pt x="578" y="39"/>
                    <a:pt x="560" y="22"/>
                  </a:cubicBezTo>
                  <a:cubicBezTo>
                    <a:pt x="543" y="0"/>
                    <a:pt x="508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5"/>
            <p:cNvSpPr/>
            <p:nvPr/>
          </p:nvSpPr>
          <p:spPr>
            <a:xfrm>
              <a:off x="4593552" y="2825287"/>
              <a:ext cx="27596" cy="26735"/>
            </a:xfrm>
            <a:custGeom>
              <a:avLst/>
              <a:gdLst/>
              <a:ahLst/>
              <a:cxnLst/>
              <a:rect l="l" t="t" r="r" b="b"/>
              <a:pathLst>
                <a:path w="673" h="652" extrusionOk="0">
                  <a:moveTo>
                    <a:pt x="508" y="92"/>
                  </a:moveTo>
                  <a:lnTo>
                    <a:pt x="508" y="109"/>
                  </a:lnTo>
                  <a:lnTo>
                    <a:pt x="582" y="491"/>
                  </a:lnTo>
                  <a:lnTo>
                    <a:pt x="582" y="508"/>
                  </a:lnTo>
                  <a:lnTo>
                    <a:pt x="564" y="508"/>
                  </a:lnTo>
                  <a:lnTo>
                    <a:pt x="182" y="565"/>
                  </a:lnTo>
                  <a:lnTo>
                    <a:pt x="165" y="565"/>
                  </a:lnTo>
                  <a:lnTo>
                    <a:pt x="91" y="165"/>
                  </a:lnTo>
                  <a:lnTo>
                    <a:pt x="109" y="165"/>
                  </a:lnTo>
                  <a:lnTo>
                    <a:pt x="490" y="92"/>
                  </a:lnTo>
                  <a:close/>
                  <a:moveTo>
                    <a:pt x="490" y="1"/>
                  </a:moveTo>
                  <a:lnTo>
                    <a:pt x="91" y="57"/>
                  </a:lnTo>
                  <a:cubicBezTo>
                    <a:pt x="39" y="74"/>
                    <a:pt x="0" y="131"/>
                    <a:pt x="0" y="183"/>
                  </a:cubicBezTo>
                  <a:lnTo>
                    <a:pt x="74" y="582"/>
                  </a:lnTo>
                  <a:cubicBezTo>
                    <a:pt x="74" y="617"/>
                    <a:pt x="130" y="651"/>
                    <a:pt x="182" y="651"/>
                  </a:cubicBezTo>
                  <a:lnTo>
                    <a:pt x="200" y="651"/>
                  </a:lnTo>
                  <a:lnTo>
                    <a:pt x="582" y="599"/>
                  </a:lnTo>
                  <a:cubicBezTo>
                    <a:pt x="616" y="599"/>
                    <a:pt x="634" y="582"/>
                    <a:pt x="651" y="543"/>
                  </a:cubicBezTo>
                  <a:cubicBezTo>
                    <a:pt x="673" y="526"/>
                    <a:pt x="673" y="508"/>
                    <a:pt x="673" y="474"/>
                  </a:cubicBezTo>
                  <a:lnTo>
                    <a:pt x="599" y="92"/>
                  </a:lnTo>
                  <a:cubicBezTo>
                    <a:pt x="599" y="57"/>
                    <a:pt x="582" y="40"/>
                    <a:pt x="564" y="22"/>
                  </a:cubicBezTo>
                  <a:cubicBezTo>
                    <a:pt x="543" y="1"/>
                    <a:pt x="508" y="1"/>
                    <a:pt x="4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5"/>
            <p:cNvSpPr/>
            <p:nvPr/>
          </p:nvSpPr>
          <p:spPr>
            <a:xfrm>
              <a:off x="4621844" y="2820572"/>
              <a:ext cx="27432" cy="26981"/>
            </a:xfrm>
            <a:custGeom>
              <a:avLst/>
              <a:gdLst/>
              <a:ahLst/>
              <a:cxnLst/>
              <a:rect l="l" t="t" r="r" b="b"/>
              <a:pathLst>
                <a:path w="669" h="658" extrusionOk="0">
                  <a:moveTo>
                    <a:pt x="503" y="98"/>
                  </a:moveTo>
                  <a:lnTo>
                    <a:pt x="577" y="497"/>
                  </a:lnTo>
                  <a:lnTo>
                    <a:pt x="560" y="515"/>
                  </a:lnTo>
                  <a:lnTo>
                    <a:pt x="178" y="571"/>
                  </a:lnTo>
                  <a:cubicBezTo>
                    <a:pt x="178" y="571"/>
                    <a:pt x="161" y="571"/>
                    <a:pt x="161" y="549"/>
                  </a:cubicBezTo>
                  <a:lnTo>
                    <a:pt x="109" y="172"/>
                  </a:lnTo>
                  <a:lnTo>
                    <a:pt x="109" y="155"/>
                  </a:lnTo>
                  <a:lnTo>
                    <a:pt x="503" y="98"/>
                  </a:lnTo>
                  <a:close/>
                  <a:moveTo>
                    <a:pt x="505" y="0"/>
                  </a:moveTo>
                  <a:cubicBezTo>
                    <a:pt x="498" y="0"/>
                    <a:pt x="491" y="2"/>
                    <a:pt x="486" y="7"/>
                  </a:cubicBezTo>
                  <a:lnTo>
                    <a:pt x="91" y="64"/>
                  </a:lnTo>
                  <a:cubicBezTo>
                    <a:pt x="69" y="81"/>
                    <a:pt x="35" y="81"/>
                    <a:pt x="35" y="116"/>
                  </a:cubicBezTo>
                  <a:cubicBezTo>
                    <a:pt x="17" y="137"/>
                    <a:pt x="0" y="155"/>
                    <a:pt x="17" y="189"/>
                  </a:cubicBezTo>
                  <a:lnTo>
                    <a:pt x="69" y="571"/>
                  </a:lnTo>
                  <a:cubicBezTo>
                    <a:pt x="91" y="623"/>
                    <a:pt x="126" y="658"/>
                    <a:pt x="178" y="658"/>
                  </a:cubicBezTo>
                  <a:lnTo>
                    <a:pt x="200" y="658"/>
                  </a:lnTo>
                  <a:lnTo>
                    <a:pt x="577" y="606"/>
                  </a:lnTo>
                  <a:cubicBezTo>
                    <a:pt x="634" y="589"/>
                    <a:pt x="668" y="532"/>
                    <a:pt x="668" y="480"/>
                  </a:cubicBezTo>
                  <a:lnTo>
                    <a:pt x="594" y="98"/>
                  </a:lnTo>
                  <a:cubicBezTo>
                    <a:pt x="594" y="64"/>
                    <a:pt x="577" y="46"/>
                    <a:pt x="560" y="29"/>
                  </a:cubicBezTo>
                  <a:cubicBezTo>
                    <a:pt x="547" y="13"/>
                    <a:pt x="524" y="0"/>
                    <a:pt x="50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5"/>
            <p:cNvSpPr/>
            <p:nvPr/>
          </p:nvSpPr>
          <p:spPr>
            <a:xfrm>
              <a:off x="4649932" y="2816102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8" y="99"/>
                  </a:moveTo>
                  <a:lnTo>
                    <a:pt x="578" y="498"/>
                  </a:lnTo>
                  <a:lnTo>
                    <a:pt x="560" y="498"/>
                  </a:lnTo>
                  <a:lnTo>
                    <a:pt x="183" y="572"/>
                  </a:lnTo>
                  <a:lnTo>
                    <a:pt x="165" y="572"/>
                  </a:lnTo>
                  <a:lnTo>
                    <a:pt x="165" y="550"/>
                  </a:lnTo>
                  <a:lnTo>
                    <a:pt x="109" y="173"/>
                  </a:lnTo>
                  <a:lnTo>
                    <a:pt x="109" y="155"/>
                  </a:lnTo>
                  <a:lnTo>
                    <a:pt x="508" y="99"/>
                  </a:lnTo>
                  <a:close/>
                  <a:moveTo>
                    <a:pt x="509" y="1"/>
                  </a:moveTo>
                  <a:cubicBezTo>
                    <a:pt x="502" y="1"/>
                    <a:pt x="496" y="3"/>
                    <a:pt x="491" y="8"/>
                  </a:cubicBezTo>
                  <a:lnTo>
                    <a:pt x="92" y="64"/>
                  </a:lnTo>
                  <a:cubicBezTo>
                    <a:pt x="74" y="64"/>
                    <a:pt x="57" y="81"/>
                    <a:pt x="35" y="99"/>
                  </a:cubicBezTo>
                  <a:cubicBezTo>
                    <a:pt x="18" y="138"/>
                    <a:pt x="1" y="155"/>
                    <a:pt x="18" y="190"/>
                  </a:cubicBezTo>
                  <a:lnTo>
                    <a:pt x="74" y="572"/>
                  </a:lnTo>
                  <a:cubicBezTo>
                    <a:pt x="74" y="606"/>
                    <a:pt x="92" y="624"/>
                    <a:pt x="109" y="641"/>
                  </a:cubicBezTo>
                  <a:cubicBezTo>
                    <a:pt x="126" y="658"/>
                    <a:pt x="165" y="658"/>
                    <a:pt x="183" y="658"/>
                  </a:cubicBezTo>
                  <a:lnTo>
                    <a:pt x="200" y="658"/>
                  </a:lnTo>
                  <a:lnTo>
                    <a:pt x="578" y="589"/>
                  </a:lnTo>
                  <a:cubicBezTo>
                    <a:pt x="617" y="589"/>
                    <a:pt x="634" y="572"/>
                    <a:pt x="651" y="550"/>
                  </a:cubicBezTo>
                  <a:cubicBezTo>
                    <a:pt x="669" y="533"/>
                    <a:pt x="669" y="498"/>
                    <a:pt x="669" y="481"/>
                  </a:cubicBezTo>
                  <a:lnTo>
                    <a:pt x="599" y="81"/>
                  </a:lnTo>
                  <a:cubicBezTo>
                    <a:pt x="599" y="64"/>
                    <a:pt x="578" y="29"/>
                    <a:pt x="560" y="29"/>
                  </a:cubicBezTo>
                  <a:cubicBezTo>
                    <a:pt x="548" y="14"/>
                    <a:pt x="527" y="1"/>
                    <a:pt x="50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5"/>
            <p:cNvSpPr/>
            <p:nvPr/>
          </p:nvSpPr>
          <p:spPr>
            <a:xfrm>
              <a:off x="4678060" y="2808189"/>
              <a:ext cx="51994" cy="55767"/>
            </a:xfrm>
            <a:custGeom>
              <a:avLst/>
              <a:gdLst/>
              <a:ahLst/>
              <a:cxnLst/>
              <a:rect l="l" t="t" r="r" b="b"/>
              <a:pathLst>
                <a:path w="1268" h="1360" extrusionOk="0">
                  <a:moveTo>
                    <a:pt x="976" y="92"/>
                  </a:moveTo>
                  <a:cubicBezTo>
                    <a:pt x="998" y="92"/>
                    <a:pt x="998" y="92"/>
                    <a:pt x="998" y="114"/>
                  </a:cubicBezTo>
                  <a:lnTo>
                    <a:pt x="1176" y="1199"/>
                  </a:lnTo>
                  <a:lnTo>
                    <a:pt x="1176" y="1216"/>
                  </a:lnTo>
                  <a:lnTo>
                    <a:pt x="781" y="1268"/>
                  </a:lnTo>
                  <a:lnTo>
                    <a:pt x="759" y="1268"/>
                  </a:lnTo>
                  <a:lnTo>
                    <a:pt x="651" y="617"/>
                  </a:lnTo>
                  <a:cubicBezTo>
                    <a:pt x="651" y="600"/>
                    <a:pt x="634" y="582"/>
                    <a:pt x="616" y="582"/>
                  </a:cubicBezTo>
                  <a:lnTo>
                    <a:pt x="182" y="656"/>
                  </a:lnTo>
                  <a:lnTo>
                    <a:pt x="182" y="635"/>
                  </a:lnTo>
                  <a:lnTo>
                    <a:pt x="165" y="635"/>
                  </a:lnTo>
                  <a:lnTo>
                    <a:pt x="109" y="257"/>
                  </a:lnTo>
                  <a:lnTo>
                    <a:pt x="109" y="240"/>
                  </a:lnTo>
                  <a:lnTo>
                    <a:pt x="976" y="92"/>
                  </a:lnTo>
                  <a:close/>
                  <a:moveTo>
                    <a:pt x="1001" y="1"/>
                  </a:moveTo>
                  <a:cubicBezTo>
                    <a:pt x="993" y="1"/>
                    <a:pt x="985" y="2"/>
                    <a:pt x="976" y="5"/>
                  </a:cubicBezTo>
                  <a:lnTo>
                    <a:pt x="109" y="149"/>
                  </a:lnTo>
                  <a:cubicBezTo>
                    <a:pt x="74" y="149"/>
                    <a:pt x="57" y="166"/>
                    <a:pt x="39" y="183"/>
                  </a:cubicBezTo>
                  <a:cubicBezTo>
                    <a:pt x="22" y="201"/>
                    <a:pt x="0" y="240"/>
                    <a:pt x="22" y="257"/>
                  </a:cubicBezTo>
                  <a:lnTo>
                    <a:pt x="74" y="656"/>
                  </a:lnTo>
                  <a:cubicBezTo>
                    <a:pt x="74" y="674"/>
                    <a:pt x="91" y="708"/>
                    <a:pt x="130" y="726"/>
                  </a:cubicBezTo>
                  <a:cubicBezTo>
                    <a:pt x="148" y="743"/>
                    <a:pt x="165" y="743"/>
                    <a:pt x="200" y="743"/>
                  </a:cubicBezTo>
                  <a:lnTo>
                    <a:pt x="582" y="674"/>
                  </a:lnTo>
                  <a:lnTo>
                    <a:pt x="673" y="1268"/>
                  </a:lnTo>
                  <a:cubicBezTo>
                    <a:pt x="690" y="1324"/>
                    <a:pt x="725" y="1359"/>
                    <a:pt x="781" y="1359"/>
                  </a:cubicBezTo>
                  <a:lnTo>
                    <a:pt x="798" y="1359"/>
                  </a:lnTo>
                  <a:lnTo>
                    <a:pt x="1176" y="1307"/>
                  </a:lnTo>
                  <a:cubicBezTo>
                    <a:pt x="1215" y="1285"/>
                    <a:pt x="1232" y="1285"/>
                    <a:pt x="1250" y="1251"/>
                  </a:cubicBezTo>
                  <a:cubicBezTo>
                    <a:pt x="1267" y="1233"/>
                    <a:pt x="1267" y="1199"/>
                    <a:pt x="1267" y="1177"/>
                  </a:cubicBezTo>
                  <a:lnTo>
                    <a:pt x="1085" y="92"/>
                  </a:lnTo>
                  <a:cubicBezTo>
                    <a:pt x="1085" y="48"/>
                    <a:pt x="1047" y="1"/>
                    <a:pt x="100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5"/>
            <p:cNvSpPr/>
            <p:nvPr/>
          </p:nvSpPr>
          <p:spPr>
            <a:xfrm>
              <a:off x="4294840" y="2844682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2"/>
                  </a:moveTo>
                  <a:lnTo>
                    <a:pt x="508" y="109"/>
                  </a:lnTo>
                  <a:lnTo>
                    <a:pt x="582" y="486"/>
                  </a:lnTo>
                  <a:lnTo>
                    <a:pt x="560" y="504"/>
                  </a:lnTo>
                  <a:lnTo>
                    <a:pt x="183" y="560"/>
                  </a:lnTo>
                  <a:lnTo>
                    <a:pt x="165" y="560"/>
                  </a:lnTo>
                  <a:lnTo>
                    <a:pt x="91" y="161"/>
                  </a:lnTo>
                  <a:lnTo>
                    <a:pt x="109" y="161"/>
                  </a:lnTo>
                  <a:lnTo>
                    <a:pt x="491" y="92"/>
                  </a:lnTo>
                  <a:close/>
                  <a:moveTo>
                    <a:pt x="491" y="1"/>
                  </a:moveTo>
                  <a:lnTo>
                    <a:pt x="91" y="70"/>
                  </a:lnTo>
                  <a:cubicBezTo>
                    <a:pt x="74" y="70"/>
                    <a:pt x="39" y="92"/>
                    <a:pt x="18" y="109"/>
                  </a:cubicBezTo>
                  <a:cubicBezTo>
                    <a:pt x="0" y="126"/>
                    <a:pt x="0" y="161"/>
                    <a:pt x="0" y="178"/>
                  </a:cubicBezTo>
                  <a:lnTo>
                    <a:pt x="74" y="578"/>
                  </a:lnTo>
                  <a:cubicBezTo>
                    <a:pt x="74" y="612"/>
                    <a:pt x="126" y="651"/>
                    <a:pt x="183" y="651"/>
                  </a:cubicBezTo>
                  <a:lnTo>
                    <a:pt x="582" y="595"/>
                  </a:lnTo>
                  <a:cubicBezTo>
                    <a:pt x="634" y="578"/>
                    <a:pt x="669" y="526"/>
                    <a:pt x="669" y="469"/>
                  </a:cubicBezTo>
                  <a:lnTo>
                    <a:pt x="599" y="92"/>
                  </a:lnTo>
                  <a:cubicBezTo>
                    <a:pt x="599" y="53"/>
                    <a:pt x="582" y="35"/>
                    <a:pt x="560" y="18"/>
                  </a:cubicBezTo>
                  <a:cubicBezTo>
                    <a:pt x="543" y="1"/>
                    <a:pt x="508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5"/>
            <p:cNvSpPr/>
            <p:nvPr/>
          </p:nvSpPr>
          <p:spPr>
            <a:xfrm>
              <a:off x="4323829" y="2839925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4" y="99"/>
                  </a:moveTo>
                  <a:lnTo>
                    <a:pt x="578" y="494"/>
                  </a:lnTo>
                  <a:lnTo>
                    <a:pt x="560" y="494"/>
                  </a:lnTo>
                  <a:lnTo>
                    <a:pt x="178" y="568"/>
                  </a:lnTo>
                  <a:lnTo>
                    <a:pt x="161" y="568"/>
                  </a:lnTo>
                  <a:lnTo>
                    <a:pt x="161" y="550"/>
                  </a:lnTo>
                  <a:lnTo>
                    <a:pt x="92" y="169"/>
                  </a:lnTo>
                  <a:lnTo>
                    <a:pt x="109" y="151"/>
                  </a:lnTo>
                  <a:lnTo>
                    <a:pt x="487" y="99"/>
                  </a:lnTo>
                  <a:close/>
                  <a:moveTo>
                    <a:pt x="506" y="1"/>
                  </a:moveTo>
                  <a:cubicBezTo>
                    <a:pt x="499" y="1"/>
                    <a:pt x="492" y="3"/>
                    <a:pt x="487" y="8"/>
                  </a:cubicBezTo>
                  <a:lnTo>
                    <a:pt x="92" y="60"/>
                  </a:lnTo>
                  <a:cubicBezTo>
                    <a:pt x="70" y="60"/>
                    <a:pt x="35" y="77"/>
                    <a:pt x="18" y="99"/>
                  </a:cubicBezTo>
                  <a:cubicBezTo>
                    <a:pt x="1" y="134"/>
                    <a:pt x="1" y="151"/>
                    <a:pt x="1" y="186"/>
                  </a:cubicBezTo>
                  <a:lnTo>
                    <a:pt x="70" y="568"/>
                  </a:lnTo>
                  <a:cubicBezTo>
                    <a:pt x="70" y="602"/>
                    <a:pt x="92" y="620"/>
                    <a:pt x="109" y="642"/>
                  </a:cubicBezTo>
                  <a:cubicBezTo>
                    <a:pt x="126" y="659"/>
                    <a:pt x="144" y="659"/>
                    <a:pt x="178" y="659"/>
                  </a:cubicBezTo>
                  <a:lnTo>
                    <a:pt x="578" y="585"/>
                  </a:lnTo>
                  <a:cubicBezTo>
                    <a:pt x="595" y="585"/>
                    <a:pt x="634" y="568"/>
                    <a:pt x="651" y="550"/>
                  </a:cubicBezTo>
                  <a:cubicBezTo>
                    <a:pt x="669" y="533"/>
                    <a:pt x="669" y="494"/>
                    <a:pt x="669" y="477"/>
                  </a:cubicBezTo>
                  <a:lnTo>
                    <a:pt x="595" y="77"/>
                  </a:lnTo>
                  <a:cubicBezTo>
                    <a:pt x="595" y="60"/>
                    <a:pt x="578" y="43"/>
                    <a:pt x="560" y="25"/>
                  </a:cubicBezTo>
                  <a:cubicBezTo>
                    <a:pt x="548" y="13"/>
                    <a:pt x="525" y="1"/>
                    <a:pt x="50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5"/>
            <p:cNvSpPr/>
            <p:nvPr/>
          </p:nvSpPr>
          <p:spPr>
            <a:xfrm>
              <a:off x="4352655" y="2835087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87"/>
                  </a:moveTo>
                  <a:lnTo>
                    <a:pt x="508" y="109"/>
                  </a:lnTo>
                  <a:lnTo>
                    <a:pt x="582" y="486"/>
                  </a:lnTo>
                  <a:lnTo>
                    <a:pt x="582" y="504"/>
                  </a:lnTo>
                  <a:lnTo>
                    <a:pt x="560" y="504"/>
                  </a:lnTo>
                  <a:lnTo>
                    <a:pt x="183" y="577"/>
                  </a:lnTo>
                  <a:cubicBezTo>
                    <a:pt x="165" y="577"/>
                    <a:pt x="165" y="560"/>
                    <a:pt x="165" y="560"/>
                  </a:cubicBezTo>
                  <a:lnTo>
                    <a:pt x="92" y="178"/>
                  </a:lnTo>
                  <a:lnTo>
                    <a:pt x="109" y="161"/>
                  </a:lnTo>
                  <a:lnTo>
                    <a:pt x="491" y="87"/>
                  </a:lnTo>
                  <a:close/>
                  <a:moveTo>
                    <a:pt x="491" y="0"/>
                  </a:moveTo>
                  <a:lnTo>
                    <a:pt x="92" y="70"/>
                  </a:lnTo>
                  <a:cubicBezTo>
                    <a:pt x="74" y="70"/>
                    <a:pt x="39" y="87"/>
                    <a:pt x="18" y="109"/>
                  </a:cubicBezTo>
                  <a:cubicBezTo>
                    <a:pt x="0" y="126"/>
                    <a:pt x="0" y="161"/>
                    <a:pt x="0" y="178"/>
                  </a:cubicBezTo>
                  <a:lnTo>
                    <a:pt x="74" y="577"/>
                  </a:lnTo>
                  <a:cubicBezTo>
                    <a:pt x="74" y="629"/>
                    <a:pt x="126" y="668"/>
                    <a:pt x="183" y="668"/>
                  </a:cubicBezTo>
                  <a:lnTo>
                    <a:pt x="200" y="668"/>
                  </a:lnTo>
                  <a:lnTo>
                    <a:pt x="582" y="595"/>
                  </a:lnTo>
                  <a:cubicBezTo>
                    <a:pt x="599" y="595"/>
                    <a:pt x="634" y="577"/>
                    <a:pt x="651" y="560"/>
                  </a:cubicBezTo>
                  <a:cubicBezTo>
                    <a:pt x="669" y="543"/>
                    <a:pt x="669" y="504"/>
                    <a:pt x="669" y="469"/>
                  </a:cubicBezTo>
                  <a:lnTo>
                    <a:pt x="599" y="87"/>
                  </a:lnTo>
                  <a:cubicBezTo>
                    <a:pt x="599" y="70"/>
                    <a:pt x="582" y="35"/>
                    <a:pt x="560" y="18"/>
                  </a:cubicBezTo>
                  <a:cubicBezTo>
                    <a:pt x="543" y="0"/>
                    <a:pt x="508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5"/>
            <p:cNvSpPr/>
            <p:nvPr/>
          </p:nvSpPr>
          <p:spPr>
            <a:xfrm>
              <a:off x="4381645" y="2830618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4" y="88"/>
                  </a:moveTo>
                  <a:lnTo>
                    <a:pt x="578" y="487"/>
                  </a:lnTo>
                  <a:lnTo>
                    <a:pt x="560" y="504"/>
                  </a:lnTo>
                  <a:lnTo>
                    <a:pt x="179" y="560"/>
                  </a:lnTo>
                  <a:lnTo>
                    <a:pt x="161" y="560"/>
                  </a:lnTo>
                  <a:lnTo>
                    <a:pt x="92" y="161"/>
                  </a:lnTo>
                  <a:lnTo>
                    <a:pt x="109" y="161"/>
                  </a:lnTo>
                  <a:lnTo>
                    <a:pt x="109" y="144"/>
                  </a:lnTo>
                  <a:lnTo>
                    <a:pt x="487" y="88"/>
                  </a:lnTo>
                  <a:close/>
                  <a:moveTo>
                    <a:pt x="487" y="1"/>
                  </a:moveTo>
                  <a:lnTo>
                    <a:pt x="92" y="53"/>
                  </a:lnTo>
                  <a:cubicBezTo>
                    <a:pt x="70" y="70"/>
                    <a:pt x="35" y="70"/>
                    <a:pt x="18" y="109"/>
                  </a:cubicBezTo>
                  <a:cubicBezTo>
                    <a:pt x="1" y="127"/>
                    <a:pt x="1" y="144"/>
                    <a:pt x="1" y="179"/>
                  </a:cubicBezTo>
                  <a:lnTo>
                    <a:pt x="70" y="560"/>
                  </a:lnTo>
                  <a:cubicBezTo>
                    <a:pt x="70" y="595"/>
                    <a:pt x="92" y="613"/>
                    <a:pt x="109" y="630"/>
                  </a:cubicBezTo>
                  <a:cubicBezTo>
                    <a:pt x="127" y="652"/>
                    <a:pt x="144" y="652"/>
                    <a:pt x="179" y="652"/>
                  </a:cubicBezTo>
                  <a:lnTo>
                    <a:pt x="200" y="652"/>
                  </a:lnTo>
                  <a:lnTo>
                    <a:pt x="578" y="595"/>
                  </a:lnTo>
                  <a:cubicBezTo>
                    <a:pt x="595" y="578"/>
                    <a:pt x="634" y="578"/>
                    <a:pt x="651" y="543"/>
                  </a:cubicBezTo>
                  <a:cubicBezTo>
                    <a:pt x="669" y="521"/>
                    <a:pt x="669" y="504"/>
                    <a:pt x="669" y="469"/>
                  </a:cubicBezTo>
                  <a:lnTo>
                    <a:pt x="595" y="88"/>
                  </a:lnTo>
                  <a:cubicBezTo>
                    <a:pt x="595" y="53"/>
                    <a:pt x="578" y="35"/>
                    <a:pt x="560" y="18"/>
                  </a:cubicBezTo>
                  <a:cubicBezTo>
                    <a:pt x="543" y="1"/>
                    <a:pt x="504" y="1"/>
                    <a:pt x="4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5"/>
            <p:cNvSpPr/>
            <p:nvPr/>
          </p:nvSpPr>
          <p:spPr>
            <a:xfrm>
              <a:off x="4410470" y="2825943"/>
              <a:ext cx="27432" cy="26981"/>
            </a:xfrm>
            <a:custGeom>
              <a:avLst/>
              <a:gdLst/>
              <a:ahLst/>
              <a:cxnLst/>
              <a:rect l="l" t="t" r="r" b="b"/>
              <a:pathLst>
                <a:path w="669" h="658" extrusionOk="0">
                  <a:moveTo>
                    <a:pt x="508" y="93"/>
                  </a:moveTo>
                  <a:lnTo>
                    <a:pt x="582" y="492"/>
                  </a:lnTo>
                  <a:lnTo>
                    <a:pt x="560" y="492"/>
                  </a:lnTo>
                  <a:lnTo>
                    <a:pt x="183" y="566"/>
                  </a:lnTo>
                  <a:lnTo>
                    <a:pt x="165" y="566"/>
                  </a:lnTo>
                  <a:lnTo>
                    <a:pt x="165" y="549"/>
                  </a:lnTo>
                  <a:lnTo>
                    <a:pt x="92" y="167"/>
                  </a:lnTo>
                  <a:cubicBezTo>
                    <a:pt x="92" y="149"/>
                    <a:pt x="109" y="149"/>
                    <a:pt x="109" y="149"/>
                  </a:cubicBezTo>
                  <a:lnTo>
                    <a:pt x="491" y="93"/>
                  </a:lnTo>
                  <a:close/>
                  <a:moveTo>
                    <a:pt x="521" y="0"/>
                  </a:moveTo>
                  <a:cubicBezTo>
                    <a:pt x="511" y="0"/>
                    <a:pt x="501" y="2"/>
                    <a:pt x="491" y="6"/>
                  </a:cubicBezTo>
                  <a:lnTo>
                    <a:pt x="92" y="58"/>
                  </a:lnTo>
                  <a:cubicBezTo>
                    <a:pt x="40" y="76"/>
                    <a:pt x="1" y="115"/>
                    <a:pt x="1" y="184"/>
                  </a:cubicBezTo>
                  <a:lnTo>
                    <a:pt x="74" y="566"/>
                  </a:lnTo>
                  <a:cubicBezTo>
                    <a:pt x="74" y="601"/>
                    <a:pt x="92" y="618"/>
                    <a:pt x="109" y="635"/>
                  </a:cubicBezTo>
                  <a:cubicBezTo>
                    <a:pt x="126" y="657"/>
                    <a:pt x="148" y="657"/>
                    <a:pt x="183" y="657"/>
                  </a:cubicBezTo>
                  <a:lnTo>
                    <a:pt x="200" y="657"/>
                  </a:lnTo>
                  <a:lnTo>
                    <a:pt x="582" y="583"/>
                  </a:lnTo>
                  <a:cubicBezTo>
                    <a:pt x="634" y="583"/>
                    <a:pt x="669" y="527"/>
                    <a:pt x="669" y="475"/>
                  </a:cubicBezTo>
                  <a:lnTo>
                    <a:pt x="599" y="76"/>
                  </a:lnTo>
                  <a:cubicBezTo>
                    <a:pt x="599" y="34"/>
                    <a:pt x="563" y="0"/>
                    <a:pt x="52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5"/>
            <p:cNvSpPr/>
            <p:nvPr/>
          </p:nvSpPr>
          <p:spPr>
            <a:xfrm>
              <a:off x="4439460" y="2820859"/>
              <a:ext cx="27432" cy="27596"/>
            </a:xfrm>
            <a:custGeom>
              <a:avLst/>
              <a:gdLst/>
              <a:ahLst/>
              <a:cxnLst/>
              <a:rect l="l" t="t" r="r" b="b"/>
              <a:pathLst>
                <a:path w="669" h="673" extrusionOk="0">
                  <a:moveTo>
                    <a:pt x="504" y="91"/>
                  </a:moveTo>
                  <a:lnTo>
                    <a:pt x="504" y="109"/>
                  </a:lnTo>
                  <a:lnTo>
                    <a:pt x="578" y="490"/>
                  </a:lnTo>
                  <a:cubicBezTo>
                    <a:pt x="578" y="508"/>
                    <a:pt x="578" y="508"/>
                    <a:pt x="560" y="508"/>
                  </a:cubicBezTo>
                  <a:lnTo>
                    <a:pt x="179" y="564"/>
                  </a:lnTo>
                  <a:lnTo>
                    <a:pt x="161" y="564"/>
                  </a:lnTo>
                  <a:lnTo>
                    <a:pt x="92" y="165"/>
                  </a:lnTo>
                  <a:lnTo>
                    <a:pt x="109" y="165"/>
                  </a:lnTo>
                  <a:lnTo>
                    <a:pt x="487" y="91"/>
                  </a:lnTo>
                  <a:close/>
                  <a:moveTo>
                    <a:pt x="487" y="0"/>
                  </a:moveTo>
                  <a:lnTo>
                    <a:pt x="92" y="74"/>
                  </a:lnTo>
                  <a:cubicBezTo>
                    <a:pt x="70" y="74"/>
                    <a:pt x="36" y="91"/>
                    <a:pt x="18" y="109"/>
                  </a:cubicBezTo>
                  <a:cubicBezTo>
                    <a:pt x="18" y="130"/>
                    <a:pt x="1" y="165"/>
                    <a:pt x="1" y="182"/>
                  </a:cubicBezTo>
                  <a:lnTo>
                    <a:pt x="70" y="582"/>
                  </a:lnTo>
                  <a:cubicBezTo>
                    <a:pt x="70" y="634"/>
                    <a:pt x="127" y="673"/>
                    <a:pt x="179" y="673"/>
                  </a:cubicBezTo>
                  <a:lnTo>
                    <a:pt x="200" y="651"/>
                  </a:lnTo>
                  <a:lnTo>
                    <a:pt x="578" y="599"/>
                  </a:lnTo>
                  <a:cubicBezTo>
                    <a:pt x="634" y="582"/>
                    <a:pt x="669" y="525"/>
                    <a:pt x="669" y="473"/>
                  </a:cubicBezTo>
                  <a:lnTo>
                    <a:pt x="595" y="91"/>
                  </a:lnTo>
                  <a:cubicBezTo>
                    <a:pt x="595" y="57"/>
                    <a:pt x="578" y="39"/>
                    <a:pt x="560" y="22"/>
                  </a:cubicBezTo>
                  <a:cubicBezTo>
                    <a:pt x="543" y="0"/>
                    <a:pt x="504" y="0"/>
                    <a:pt x="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5"/>
            <p:cNvSpPr/>
            <p:nvPr/>
          </p:nvSpPr>
          <p:spPr>
            <a:xfrm>
              <a:off x="4468285" y="2816102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8" y="99"/>
                  </a:moveTo>
                  <a:lnTo>
                    <a:pt x="526" y="246"/>
                  </a:lnTo>
                  <a:lnTo>
                    <a:pt x="543" y="333"/>
                  </a:lnTo>
                  <a:lnTo>
                    <a:pt x="582" y="498"/>
                  </a:lnTo>
                  <a:lnTo>
                    <a:pt x="560" y="515"/>
                  </a:lnTo>
                  <a:lnTo>
                    <a:pt x="183" y="572"/>
                  </a:lnTo>
                  <a:lnTo>
                    <a:pt x="166" y="572"/>
                  </a:lnTo>
                  <a:lnTo>
                    <a:pt x="166" y="550"/>
                  </a:lnTo>
                  <a:lnTo>
                    <a:pt x="92" y="173"/>
                  </a:lnTo>
                  <a:lnTo>
                    <a:pt x="109" y="173"/>
                  </a:lnTo>
                  <a:lnTo>
                    <a:pt x="109" y="155"/>
                  </a:lnTo>
                  <a:lnTo>
                    <a:pt x="274" y="138"/>
                  </a:lnTo>
                  <a:lnTo>
                    <a:pt x="382" y="116"/>
                  </a:lnTo>
                  <a:lnTo>
                    <a:pt x="491" y="99"/>
                  </a:lnTo>
                  <a:close/>
                  <a:moveTo>
                    <a:pt x="509" y="1"/>
                  </a:moveTo>
                  <a:cubicBezTo>
                    <a:pt x="502" y="1"/>
                    <a:pt x="496" y="3"/>
                    <a:pt x="491" y="8"/>
                  </a:cubicBezTo>
                  <a:lnTo>
                    <a:pt x="343" y="29"/>
                  </a:lnTo>
                  <a:lnTo>
                    <a:pt x="257" y="47"/>
                  </a:lnTo>
                  <a:lnTo>
                    <a:pt x="92" y="64"/>
                  </a:lnTo>
                  <a:cubicBezTo>
                    <a:pt x="74" y="64"/>
                    <a:pt x="40" y="81"/>
                    <a:pt x="18" y="116"/>
                  </a:cubicBezTo>
                  <a:cubicBezTo>
                    <a:pt x="18" y="138"/>
                    <a:pt x="1" y="155"/>
                    <a:pt x="1" y="190"/>
                  </a:cubicBezTo>
                  <a:lnTo>
                    <a:pt x="74" y="572"/>
                  </a:lnTo>
                  <a:cubicBezTo>
                    <a:pt x="74" y="606"/>
                    <a:pt x="92" y="624"/>
                    <a:pt x="109" y="641"/>
                  </a:cubicBezTo>
                  <a:cubicBezTo>
                    <a:pt x="127" y="658"/>
                    <a:pt x="148" y="658"/>
                    <a:pt x="183" y="658"/>
                  </a:cubicBezTo>
                  <a:lnTo>
                    <a:pt x="200" y="658"/>
                  </a:lnTo>
                  <a:lnTo>
                    <a:pt x="582" y="606"/>
                  </a:lnTo>
                  <a:cubicBezTo>
                    <a:pt x="617" y="589"/>
                    <a:pt x="634" y="572"/>
                    <a:pt x="652" y="550"/>
                  </a:cubicBezTo>
                  <a:cubicBezTo>
                    <a:pt x="669" y="533"/>
                    <a:pt x="669" y="498"/>
                    <a:pt x="669" y="481"/>
                  </a:cubicBezTo>
                  <a:lnTo>
                    <a:pt x="634" y="333"/>
                  </a:lnTo>
                  <a:lnTo>
                    <a:pt x="634" y="246"/>
                  </a:lnTo>
                  <a:lnTo>
                    <a:pt x="599" y="99"/>
                  </a:lnTo>
                  <a:cubicBezTo>
                    <a:pt x="599" y="64"/>
                    <a:pt x="582" y="47"/>
                    <a:pt x="560" y="29"/>
                  </a:cubicBezTo>
                  <a:cubicBezTo>
                    <a:pt x="548" y="14"/>
                    <a:pt x="527" y="1"/>
                    <a:pt x="50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5"/>
            <p:cNvSpPr/>
            <p:nvPr/>
          </p:nvSpPr>
          <p:spPr>
            <a:xfrm>
              <a:off x="4497275" y="2811223"/>
              <a:ext cx="27473" cy="27473"/>
            </a:xfrm>
            <a:custGeom>
              <a:avLst/>
              <a:gdLst/>
              <a:ahLst/>
              <a:cxnLst/>
              <a:rect l="l" t="t" r="r" b="b"/>
              <a:pathLst>
                <a:path w="670" h="670" extrusionOk="0">
                  <a:moveTo>
                    <a:pt x="504" y="92"/>
                  </a:moveTo>
                  <a:lnTo>
                    <a:pt x="504" y="109"/>
                  </a:lnTo>
                  <a:lnTo>
                    <a:pt x="543" y="257"/>
                  </a:lnTo>
                  <a:lnTo>
                    <a:pt x="543" y="344"/>
                  </a:lnTo>
                  <a:lnTo>
                    <a:pt x="578" y="491"/>
                  </a:lnTo>
                  <a:lnTo>
                    <a:pt x="578" y="508"/>
                  </a:lnTo>
                  <a:lnTo>
                    <a:pt x="561" y="508"/>
                  </a:lnTo>
                  <a:lnTo>
                    <a:pt x="179" y="582"/>
                  </a:lnTo>
                  <a:lnTo>
                    <a:pt x="161" y="582"/>
                  </a:lnTo>
                  <a:lnTo>
                    <a:pt x="161" y="561"/>
                  </a:lnTo>
                  <a:lnTo>
                    <a:pt x="144" y="417"/>
                  </a:lnTo>
                  <a:lnTo>
                    <a:pt x="127" y="326"/>
                  </a:lnTo>
                  <a:lnTo>
                    <a:pt x="92" y="183"/>
                  </a:lnTo>
                  <a:cubicBezTo>
                    <a:pt x="92" y="166"/>
                    <a:pt x="109" y="166"/>
                    <a:pt x="109" y="166"/>
                  </a:cubicBezTo>
                  <a:lnTo>
                    <a:pt x="487" y="92"/>
                  </a:lnTo>
                  <a:close/>
                  <a:moveTo>
                    <a:pt x="487" y="1"/>
                  </a:moveTo>
                  <a:lnTo>
                    <a:pt x="92" y="75"/>
                  </a:lnTo>
                  <a:cubicBezTo>
                    <a:pt x="36" y="75"/>
                    <a:pt x="1" y="127"/>
                    <a:pt x="1" y="200"/>
                  </a:cubicBezTo>
                  <a:lnTo>
                    <a:pt x="36" y="344"/>
                  </a:lnTo>
                  <a:lnTo>
                    <a:pt x="53" y="435"/>
                  </a:lnTo>
                  <a:lnTo>
                    <a:pt x="70" y="582"/>
                  </a:lnTo>
                  <a:cubicBezTo>
                    <a:pt x="70" y="600"/>
                    <a:pt x="92" y="634"/>
                    <a:pt x="109" y="652"/>
                  </a:cubicBezTo>
                  <a:cubicBezTo>
                    <a:pt x="127" y="652"/>
                    <a:pt x="144" y="669"/>
                    <a:pt x="179" y="669"/>
                  </a:cubicBezTo>
                  <a:lnTo>
                    <a:pt x="200" y="669"/>
                  </a:lnTo>
                  <a:lnTo>
                    <a:pt x="578" y="600"/>
                  </a:lnTo>
                  <a:cubicBezTo>
                    <a:pt x="634" y="600"/>
                    <a:pt x="669" y="543"/>
                    <a:pt x="669" y="491"/>
                  </a:cubicBezTo>
                  <a:lnTo>
                    <a:pt x="634" y="326"/>
                  </a:lnTo>
                  <a:lnTo>
                    <a:pt x="634" y="235"/>
                  </a:lnTo>
                  <a:lnTo>
                    <a:pt x="595" y="92"/>
                  </a:lnTo>
                  <a:cubicBezTo>
                    <a:pt x="595" y="75"/>
                    <a:pt x="578" y="40"/>
                    <a:pt x="561" y="18"/>
                  </a:cubicBezTo>
                  <a:cubicBezTo>
                    <a:pt x="543" y="1"/>
                    <a:pt x="504" y="1"/>
                    <a:pt x="4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5"/>
            <p:cNvSpPr/>
            <p:nvPr/>
          </p:nvSpPr>
          <p:spPr>
            <a:xfrm>
              <a:off x="4526101" y="2806794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1"/>
                  </a:moveTo>
                  <a:lnTo>
                    <a:pt x="508" y="109"/>
                  </a:lnTo>
                  <a:lnTo>
                    <a:pt x="582" y="491"/>
                  </a:lnTo>
                  <a:lnTo>
                    <a:pt x="582" y="508"/>
                  </a:lnTo>
                  <a:lnTo>
                    <a:pt x="561" y="508"/>
                  </a:lnTo>
                  <a:lnTo>
                    <a:pt x="183" y="560"/>
                  </a:lnTo>
                  <a:lnTo>
                    <a:pt x="166" y="560"/>
                  </a:lnTo>
                  <a:lnTo>
                    <a:pt x="127" y="308"/>
                  </a:lnTo>
                  <a:lnTo>
                    <a:pt x="92" y="165"/>
                  </a:lnTo>
                  <a:lnTo>
                    <a:pt x="109" y="165"/>
                  </a:lnTo>
                  <a:lnTo>
                    <a:pt x="166" y="148"/>
                  </a:lnTo>
                  <a:lnTo>
                    <a:pt x="491" y="91"/>
                  </a:lnTo>
                  <a:close/>
                  <a:moveTo>
                    <a:pt x="491" y="0"/>
                  </a:moveTo>
                  <a:lnTo>
                    <a:pt x="166" y="57"/>
                  </a:lnTo>
                  <a:lnTo>
                    <a:pt x="92" y="57"/>
                  </a:lnTo>
                  <a:cubicBezTo>
                    <a:pt x="92" y="74"/>
                    <a:pt x="75" y="74"/>
                    <a:pt x="75" y="74"/>
                  </a:cubicBezTo>
                  <a:cubicBezTo>
                    <a:pt x="57" y="74"/>
                    <a:pt x="40" y="91"/>
                    <a:pt x="18" y="109"/>
                  </a:cubicBezTo>
                  <a:cubicBezTo>
                    <a:pt x="18" y="126"/>
                    <a:pt x="1" y="165"/>
                    <a:pt x="1" y="183"/>
                  </a:cubicBezTo>
                  <a:lnTo>
                    <a:pt x="18" y="291"/>
                  </a:lnTo>
                  <a:lnTo>
                    <a:pt x="40" y="400"/>
                  </a:lnTo>
                  <a:lnTo>
                    <a:pt x="75" y="582"/>
                  </a:lnTo>
                  <a:cubicBezTo>
                    <a:pt x="75" y="599"/>
                    <a:pt x="92" y="616"/>
                    <a:pt x="109" y="634"/>
                  </a:cubicBezTo>
                  <a:cubicBezTo>
                    <a:pt x="127" y="651"/>
                    <a:pt x="148" y="651"/>
                    <a:pt x="183" y="651"/>
                  </a:cubicBezTo>
                  <a:lnTo>
                    <a:pt x="200" y="651"/>
                  </a:lnTo>
                  <a:lnTo>
                    <a:pt x="582" y="599"/>
                  </a:lnTo>
                  <a:cubicBezTo>
                    <a:pt x="617" y="599"/>
                    <a:pt x="634" y="582"/>
                    <a:pt x="652" y="543"/>
                  </a:cubicBezTo>
                  <a:cubicBezTo>
                    <a:pt x="669" y="525"/>
                    <a:pt x="669" y="508"/>
                    <a:pt x="669" y="473"/>
                  </a:cubicBezTo>
                  <a:lnTo>
                    <a:pt x="600" y="91"/>
                  </a:lnTo>
                  <a:cubicBezTo>
                    <a:pt x="600" y="57"/>
                    <a:pt x="582" y="39"/>
                    <a:pt x="561" y="18"/>
                  </a:cubicBezTo>
                  <a:cubicBezTo>
                    <a:pt x="543" y="0"/>
                    <a:pt x="508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5"/>
            <p:cNvSpPr/>
            <p:nvPr/>
          </p:nvSpPr>
          <p:spPr>
            <a:xfrm>
              <a:off x="4555131" y="2802161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3" y="96"/>
                  </a:moveTo>
                  <a:lnTo>
                    <a:pt x="577" y="495"/>
                  </a:lnTo>
                  <a:lnTo>
                    <a:pt x="560" y="495"/>
                  </a:lnTo>
                  <a:lnTo>
                    <a:pt x="178" y="565"/>
                  </a:lnTo>
                  <a:lnTo>
                    <a:pt x="161" y="565"/>
                  </a:lnTo>
                  <a:lnTo>
                    <a:pt x="161" y="547"/>
                  </a:lnTo>
                  <a:lnTo>
                    <a:pt x="91" y="170"/>
                  </a:lnTo>
                  <a:lnTo>
                    <a:pt x="108" y="152"/>
                  </a:lnTo>
                  <a:lnTo>
                    <a:pt x="486" y="96"/>
                  </a:lnTo>
                  <a:close/>
                  <a:moveTo>
                    <a:pt x="515" y="0"/>
                  </a:moveTo>
                  <a:cubicBezTo>
                    <a:pt x="506" y="0"/>
                    <a:pt x="496" y="2"/>
                    <a:pt x="486" y="5"/>
                  </a:cubicBezTo>
                  <a:lnTo>
                    <a:pt x="91" y="61"/>
                  </a:lnTo>
                  <a:cubicBezTo>
                    <a:pt x="35" y="79"/>
                    <a:pt x="0" y="131"/>
                    <a:pt x="0" y="187"/>
                  </a:cubicBezTo>
                  <a:lnTo>
                    <a:pt x="69" y="565"/>
                  </a:lnTo>
                  <a:cubicBezTo>
                    <a:pt x="69" y="604"/>
                    <a:pt x="91" y="621"/>
                    <a:pt x="108" y="638"/>
                  </a:cubicBezTo>
                  <a:cubicBezTo>
                    <a:pt x="126" y="656"/>
                    <a:pt x="143" y="656"/>
                    <a:pt x="178" y="656"/>
                  </a:cubicBezTo>
                  <a:lnTo>
                    <a:pt x="200" y="656"/>
                  </a:lnTo>
                  <a:lnTo>
                    <a:pt x="577" y="586"/>
                  </a:lnTo>
                  <a:cubicBezTo>
                    <a:pt x="633" y="586"/>
                    <a:pt x="668" y="530"/>
                    <a:pt x="668" y="478"/>
                  </a:cubicBezTo>
                  <a:lnTo>
                    <a:pt x="594" y="79"/>
                  </a:lnTo>
                  <a:cubicBezTo>
                    <a:pt x="594" y="32"/>
                    <a:pt x="559" y="0"/>
                    <a:pt x="51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5"/>
            <p:cNvSpPr/>
            <p:nvPr/>
          </p:nvSpPr>
          <p:spPr>
            <a:xfrm>
              <a:off x="4583916" y="2797200"/>
              <a:ext cx="27473" cy="27432"/>
            </a:xfrm>
            <a:custGeom>
              <a:avLst/>
              <a:gdLst/>
              <a:ahLst/>
              <a:cxnLst/>
              <a:rect l="l" t="t" r="r" b="b"/>
              <a:pathLst>
                <a:path w="670" h="669" extrusionOk="0">
                  <a:moveTo>
                    <a:pt x="509" y="91"/>
                  </a:moveTo>
                  <a:lnTo>
                    <a:pt x="509" y="109"/>
                  </a:lnTo>
                  <a:lnTo>
                    <a:pt x="582" y="490"/>
                  </a:lnTo>
                  <a:cubicBezTo>
                    <a:pt x="582" y="508"/>
                    <a:pt x="582" y="508"/>
                    <a:pt x="561" y="508"/>
                  </a:cubicBezTo>
                  <a:lnTo>
                    <a:pt x="183" y="577"/>
                  </a:lnTo>
                  <a:cubicBezTo>
                    <a:pt x="166" y="577"/>
                    <a:pt x="166" y="560"/>
                    <a:pt x="166" y="560"/>
                  </a:cubicBezTo>
                  <a:lnTo>
                    <a:pt x="92" y="182"/>
                  </a:lnTo>
                  <a:lnTo>
                    <a:pt x="109" y="165"/>
                  </a:lnTo>
                  <a:lnTo>
                    <a:pt x="491" y="91"/>
                  </a:lnTo>
                  <a:close/>
                  <a:moveTo>
                    <a:pt x="491" y="0"/>
                  </a:moveTo>
                  <a:lnTo>
                    <a:pt x="92" y="74"/>
                  </a:lnTo>
                  <a:cubicBezTo>
                    <a:pt x="75" y="74"/>
                    <a:pt x="40" y="91"/>
                    <a:pt x="18" y="109"/>
                  </a:cubicBezTo>
                  <a:cubicBezTo>
                    <a:pt x="18" y="126"/>
                    <a:pt x="1" y="165"/>
                    <a:pt x="1" y="182"/>
                  </a:cubicBezTo>
                  <a:lnTo>
                    <a:pt x="75" y="577"/>
                  </a:lnTo>
                  <a:cubicBezTo>
                    <a:pt x="75" y="634"/>
                    <a:pt x="127" y="668"/>
                    <a:pt x="183" y="668"/>
                  </a:cubicBezTo>
                  <a:lnTo>
                    <a:pt x="200" y="668"/>
                  </a:lnTo>
                  <a:lnTo>
                    <a:pt x="582" y="599"/>
                  </a:lnTo>
                  <a:cubicBezTo>
                    <a:pt x="634" y="599"/>
                    <a:pt x="669" y="542"/>
                    <a:pt x="669" y="469"/>
                  </a:cubicBezTo>
                  <a:lnTo>
                    <a:pt x="600" y="91"/>
                  </a:lnTo>
                  <a:cubicBezTo>
                    <a:pt x="600" y="35"/>
                    <a:pt x="543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5"/>
            <p:cNvSpPr/>
            <p:nvPr/>
          </p:nvSpPr>
          <p:spPr>
            <a:xfrm>
              <a:off x="4612946" y="2792730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3" y="92"/>
                  </a:moveTo>
                  <a:lnTo>
                    <a:pt x="577" y="491"/>
                  </a:lnTo>
                  <a:cubicBezTo>
                    <a:pt x="577" y="491"/>
                    <a:pt x="577" y="508"/>
                    <a:pt x="560" y="508"/>
                  </a:cubicBezTo>
                  <a:lnTo>
                    <a:pt x="178" y="560"/>
                  </a:lnTo>
                  <a:lnTo>
                    <a:pt x="161" y="560"/>
                  </a:lnTo>
                  <a:lnTo>
                    <a:pt x="109" y="165"/>
                  </a:lnTo>
                  <a:lnTo>
                    <a:pt x="109" y="144"/>
                  </a:lnTo>
                  <a:lnTo>
                    <a:pt x="486" y="92"/>
                  </a:lnTo>
                  <a:close/>
                  <a:moveTo>
                    <a:pt x="486" y="1"/>
                  </a:moveTo>
                  <a:lnTo>
                    <a:pt x="91" y="57"/>
                  </a:lnTo>
                  <a:cubicBezTo>
                    <a:pt x="70" y="74"/>
                    <a:pt x="35" y="74"/>
                    <a:pt x="17" y="109"/>
                  </a:cubicBezTo>
                  <a:cubicBezTo>
                    <a:pt x="17" y="126"/>
                    <a:pt x="0" y="144"/>
                    <a:pt x="0" y="183"/>
                  </a:cubicBezTo>
                  <a:lnTo>
                    <a:pt x="70" y="560"/>
                  </a:lnTo>
                  <a:cubicBezTo>
                    <a:pt x="70" y="617"/>
                    <a:pt x="126" y="651"/>
                    <a:pt x="178" y="651"/>
                  </a:cubicBezTo>
                  <a:lnTo>
                    <a:pt x="200" y="651"/>
                  </a:lnTo>
                  <a:lnTo>
                    <a:pt x="577" y="599"/>
                  </a:lnTo>
                  <a:cubicBezTo>
                    <a:pt x="634" y="578"/>
                    <a:pt x="668" y="526"/>
                    <a:pt x="668" y="469"/>
                  </a:cubicBezTo>
                  <a:lnTo>
                    <a:pt x="595" y="92"/>
                  </a:lnTo>
                  <a:cubicBezTo>
                    <a:pt x="595" y="57"/>
                    <a:pt x="577" y="35"/>
                    <a:pt x="560" y="18"/>
                  </a:cubicBezTo>
                  <a:cubicBezTo>
                    <a:pt x="542" y="1"/>
                    <a:pt x="503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5"/>
            <p:cNvSpPr/>
            <p:nvPr/>
          </p:nvSpPr>
          <p:spPr>
            <a:xfrm>
              <a:off x="4641772" y="2787564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109"/>
                  </a:moveTo>
                  <a:lnTo>
                    <a:pt x="581" y="487"/>
                  </a:lnTo>
                  <a:lnTo>
                    <a:pt x="581" y="508"/>
                  </a:lnTo>
                  <a:lnTo>
                    <a:pt x="560" y="508"/>
                  </a:lnTo>
                  <a:lnTo>
                    <a:pt x="182" y="578"/>
                  </a:lnTo>
                  <a:lnTo>
                    <a:pt x="165" y="578"/>
                  </a:lnTo>
                  <a:lnTo>
                    <a:pt x="165" y="560"/>
                  </a:lnTo>
                  <a:lnTo>
                    <a:pt x="108" y="183"/>
                  </a:lnTo>
                  <a:lnTo>
                    <a:pt x="108" y="161"/>
                  </a:lnTo>
                  <a:lnTo>
                    <a:pt x="508" y="109"/>
                  </a:lnTo>
                  <a:close/>
                  <a:moveTo>
                    <a:pt x="490" y="1"/>
                  </a:moveTo>
                  <a:lnTo>
                    <a:pt x="91" y="75"/>
                  </a:lnTo>
                  <a:cubicBezTo>
                    <a:pt x="74" y="75"/>
                    <a:pt x="39" y="92"/>
                    <a:pt x="39" y="109"/>
                  </a:cubicBezTo>
                  <a:cubicBezTo>
                    <a:pt x="17" y="144"/>
                    <a:pt x="0" y="161"/>
                    <a:pt x="0" y="200"/>
                  </a:cubicBezTo>
                  <a:lnTo>
                    <a:pt x="74" y="578"/>
                  </a:lnTo>
                  <a:cubicBezTo>
                    <a:pt x="74" y="617"/>
                    <a:pt x="91" y="634"/>
                    <a:pt x="108" y="652"/>
                  </a:cubicBezTo>
                  <a:cubicBezTo>
                    <a:pt x="126" y="669"/>
                    <a:pt x="148" y="669"/>
                    <a:pt x="182" y="669"/>
                  </a:cubicBezTo>
                  <a:lnTo>
                    <a:pt x="200" y="669"/>
                  </a:lnTo>
                  <a:lnTo>
                    <a:pt x="581" y="595"/>
                  </a:lnTo>
                  <a:cubicBezTo>
                    <a:pt x="616" y="595"/>
                    <a:pt x="633" y="578"/>
                    <a:pt x="651" y="560"/>
                  </a:cubicBezTo>
                  <a:cubicBezTo>
                    <a:pt x="668" y="543"/>
                    <a:pt x="668" y="508"/>
                    <a:pt x="668" y="487"/>
                  </a:cubicBezTo>
                  <a:lnTo>
                    <a:pt x="599" y="92"/>
                  </a:lnTo>
                  <a:cubicBezTo>
                    <a:pt x="599" y="75"/>
                    <a:pt x="581" y="36"/>
                    <a:pt x="560" y="18"/>
                  </a:cubicBezTo>
                  <a:cubicBezTo>
                    <a:pt x="542" y="18"/>
                    <a:pt x="508" y="1"/>
                    <a:pt x="4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5"/>
            <p:cNvSpPr/>
            <p:nvPr/>
          </p:nvSpPr>
          <p:spPr>
            <a:xfrm>
              <a:off x="4670762" y="2779404"/>
              <a:ext cx="50395" cy="31164"/>
            </a:xfrm>
            <a:custGeom>
              <a:avLst/>
              <a:gdLst/>
              <a:ahLst/>
              <a:cxnLst/>
              <a:rect l="l" t="t" r="r" b="b"/>
              <a:pathLst>
                <a:path w="1229" h="760" extrusionOk="0">
                  <a:moveTo>
                    <a:pt x="1046" y="91"/>
                  </a:moveTo>
                  <a:cubicBezTo>
                    <a:pt x="1046" y="91"/>
                    <a:pt x="1068" y="91"/>
                    <a:pt x="1068" y="109"/>
                  </a:cubicBezTo>
                  <a:lnTo>
                    <a:pt x="1120" y="490"/>
                  </a:lnTo>
                  <a:lnTo>
                    <a:pt x="1120" y="508"/>
                  </a:lnTo>
                  <a:lnTo>
                    <a:pt x="178" y="651"/>
                  </a:lnTo>
                  <a:lnTo>
                    <a:pt x="161" y="651"/>
                  </a:lnTo>
                  <a:lnTo>
                    <a:pt x="109" y="252"/>
                  </a:lnTo>
                  <a:lnTo>
                    <a:pt x="1046" y="91"/>
                  </a:lnTo>
                  <a:close/>
                  <a:moveTo>
                    <a:pt x="1029" y="0"/>
                  </a:moveTo>
                  <a:lnTo>
                    <a:pt x="91" y="165"/>
                  </a:lnTo>
                  <a:cubicBezTo>
                    <a:pt x="35" y="165"/>
                    <a:pt x="0" y="217"/>
                    <a:pt x="18" y="274"/>
                  </a:cubicBezTo>
                  <a:lnTo>
                    <a:pt x="70" y="668"/>
                  </a:lnTo>
                  <a:cubicBezTo>
                    <a:pt x="70" y="707"/>
                    <a:pt x="126" y="759"/>
                    <a:pt x="178" y="759"/>
                  </a:cubicBezTo>
                  <a:lnTo>
                    <a:pt x="200" y="742"/>
                  </a:lnTo>
                  <a:lnTo>
                    <a:pt x="1137" y="599"/>
                  </a:lnTo>
                  <a:cubicBezTo>
                    <a:pt x="1193" y="577"/>
                    <a:pt x="1228" y="525"/>
                    <a:pt x="1211" y="469"/>
                  </a:cubicBezTo>
                  <a:lnTo>
                    <a:pt x="1154" y="91"/>
                  </a:lnTo>
                  <a:cubicBezTo>
                    <a:pt x="1137" y="35"/>
                    <a:pt x="1102" y="0"/>
                    <a:pt x="104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0" name="Google Shape;2030;p45"/>
          <p:cNvGrpSpPr/>
          <p:nvPr/>
        </p:nvGrpSpPr>
        <p:grpSpPr>
          <a:xfrm>
            <a:off x="7907034" y="4030820"/>
            <a:ext cx="620001" cy="828305"/>
            <a:chOff x="3216361" y="2904629"/>
            <a:chExt cx="218680" cy="292161"/>
          </a:xfrm>
        </p:grpSpPr>
        <p:sp>
          <p:nvSpPr>
            <p:cNvPr id="2031" name="Google Shape;2031;p45"/>
            <p:cNvSpPr/>
            <p:nvPr/>
          </p:nvSpPr>
          <p:spPr>
            <a:xfrm>
              <a:off x="3216361" y="2904629"/>
              <a:ext cx="218680" cy="292161"/>
            </a:xfrm>
            <a:custGeom>
              <a:avLst/>
              <a:gdLst/>
              <a:ahLst/>
              <a:cxnLst/>
              <a:rect l="l" t="t" r="r" b="b"/>
              <a:pathLst>
                <a:path w="5333" h="7125" extrusionOk="0">
                  <a:moveTo>
                    <a:pt x="2873" y="1"/>
                  </a:moveTo>
                  <a:cubicBezTo>
                    <a:pt x="2803" y="1"/>
                    <a:pt x="2730" y="18"/>
                    <a:pt x="2656" y="57"/>
                  </a:cubicBezTo>
                  <a:cubicBezTo>
                    <a:pt x="2513" y="148"/>
                    <a:pt x="2421" y="309"/>
                    <a:pt x="2421" y="491"/>
                  </a:cubicBezTo>
                  <a:cubicBezTo>
                    <a:pt x="2421" y="526"/>
                    <a:pt x="2404" y="669"/>
                    <a:pt x="2369" y="816"/>
                  </a:cubicBezTo>
                  <a:cubicBezTo>
                    <a:pt x="2313" y="1103"/>
                    <a:pt x="2261" y="1320"/>
                    <a:pt x="2205" y="1519"/>
                  </a:cubicBezTo>
                  <a:cubicBezTo>
                    <a:pt x="1554" y="1051"/>
                    <a:pt x="812" y="799"/>
                    <a:pt x="560" y="799"/>
                  </a:cubicBezTo>
                  <a:cubicBezTo>
                    <a:pt x="287" y="799"/>
                    <a:pt x="53" y="1016"/>
                    <a:pt x="53" y="1285"/>
                  </a:cubicBezTo>
                  <a:cubicBezTo>
                    <a:pt x="53" y="1341"/>
                    <a:pt x="70" y="1393"/>
                    <a:pt x="70" y="1450"/>
                  </a:cubicBezTo>
                  <a:cubicBezTo>
                    <a:pt x="109" y="1537"/>
                    <a:pt x="144" y="1628"/>
                    <a:pt x="217" y="1736"/>
                  </a:cubicBezTo>
                  <a:cubicBezTo>
                    <a:pt x="161" y="1793"/>
                    <a:pt x="126" y="1862"/>
                    <a:pt x="92" y="1971"/>
                  </a:cubicBezTo>
                  <a:cubicBezTo>
                    <a:pt x="0" y="2352"/>
                    <a:pt x="235" y="3094"/>
                    <a:pt x="829" y="3420"/>
                  </a:cubicBezTo>
                  <a:cubicBezTo>
                    <a:pt x="977" y="3489"/>
                    <a:pt x="1068" y="3598"/>
                    <a:pt x="1137" y="3745"/>
                  </a:cubicBezTo>
                  <a:cubicBezTo>
                    <a:pt x="1046" y="3854"/>
                    <a:pt x="977" y="3997"/>
                    <a:pt x="977" y="4162"/>
                  </a:cubicBezTo>
                  <a:lnTo>
                    <a:pt x="977" y="4396"/>
                  </a:lnTo>
                  <a:lnTo>
                    <a:pt x="977" y="4648"/>
                  </a:lnTo>
                  <a:cubicBezTo>
                    <a:pt x="994" y="4921"/>
                    <a:pt x="1029" y="5190"/>
                    <a:pt x="1085" y="5463"/>
                  </a:cubicBezTo>
                  <a:cubicBezTo>
                    <a:pt x="1120" y="5732"/>
                    <a:pt x="1194" y="5984"/>
                    <a:pt x="1263" y="6240"/>
                  </a:cubicBezTo>
                  <a:cubicBezTo>
                    <a:pt x="1319" y="6383"/>
                    <a:pt x="1372" y="6548"/>
                    <a:pt x="1428" y="6708"/>
                  </a:cubicBezTo>
                  <a:cubicBezTo>
                    <a:pt x="1536" y="6960"/>
                    <a:pt x="1771" y="7125"/>
                    <a:pt x="2061" y="7125"/>
                  </a:cubicBezTo>
                  <a:lnTo>
                    <a:pt x="3671" y="7125"/>
                  </a:lnTo>
                  <a:cubicBezTo>
                    <a:pt x="3940" y="7125"/>
                    <a:pt x="4174" y="6960"/>
                    <a:pt x="4283" y="6708"/>
                  </a:cubicBezTo>
                  <a:cubicBezTo>
                    <a:pt x="4448" y="6309"/>
                    <a:pt x="4556" y="5897"/>
                    <a:pt x="4626" y="5463"/>
                  </a:cubicBezTo>
                  <a:cubicBezTo>
                    <a:pt x="4682" y="5190"/>
                    <a:pt x="4717" y="4921"/>
                    <a:pt x="4734" y="4648"/>
                  </a:cubicBezTo>
                  <a:lnTo>
                    <a:pt x="4734" y="4396"/>
                  </a:lnTo>
                  <a:lnTo>
                    <a:pt x="4734" y="4162"/>
                  </a:lnTo>
                  <a:cubicBezTo>
                    <a:pt x="4734" y="3945"/>
                    <a:pt x="4626" y="3762"/>
                    <a:pt x="4465" y="3637"/>
                  </a:cubicBezTo>
                  <a:cubicBezTo>
                    <a:pt x="4500" y="3619"/>
                    <a:pt x="4517" y="3580"/>
                    <a:pt x="4539" y="3563"/>
                  </a:cubicBezTo>
                  <a:cubicBezTo>
                    <a:pt x="4734" y="3329"/>
                    <a:pt x="5333" y="2552"/>
                    <a:pt x="5224" y="1793"/>
                  </a:cubicBezTo>
                  <a:cubicBezTo>
                    <a:pt x="5207" y="1719"/>
                    <a:pt x="5168" y="1502"/>
                    <a:pt x="5025" y="1393"/>
                  </a:cubicBezTo>
                  <a:cubicBezTo>
                    <a:pt x="5042" y="1302"/>
                    <a:pt x="5042" y="1211"/>
                    <a:pt x="5042" y="1124"/>
                  </a:cubicBezTo>
                  <a:cubicBezTo>
                    <a:pt x="5042" y="777"/>
                    <a:pt x="4808" y="669"/>
                    <a:pt x="4734" y="652"/>
                  </a:cubicBezTo>
                  <a:cubicBezTo>
                    <a:pt x="4682" y="617"/>
                    <a:pt x="4626" y="617"/>
                    <a:pt x="4574" y="617"/>
                  </a:cubicBezTo>
                  <a:cubicBezTo>
                    <a:pt x="4357" y="617"/>
                    <a:pt x="4231" y="760"/>
                    <a:pt x="4105" y="886"/>
                  </a:cubicBezTo>
                  <a:cubicBezTo>
                    <a:pt x="4014" y="977"/>
                    <a:pt x="3905" y="1085"/>
                    <a:pt x="3780" y="1177"/>
                  </a:cubicBezTo>
                  <a:cubicBezTo>
                    <a:pt x="3740" y="1194"/>
                    <a:pt x="3723" y="1211"/>
                    <a:pt x="3688" y="1233"/>
                  </a:cubicBezTo>
                  <a:cubicBezTo>
                    <a:pt x="3615" y="908"/>
                    <a:pt x="3506" y="582"/>
                    <a:pt x="3324" y="309"/>
                  </a:cubicBezTo>
                  <a:lnTo>
                    <a:pt x="3324" y="291"/>
                  </a:lnTo>
                  <a:cubicBezTo>
                    <a:pt x="3289" y="235"/>
                    <a:pt x="3237" y="166"/>
                    <a:pt x="3163" y="109"/>
                  </a:cubicBezTo>
                  <a:cubicBezTo>
                    <a:pt x="3072" y="40"/>
                    <a:pt x="2981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5"/>
            <p:cNvSpPr/>
            <p:nvPr/>
          </p:nvSpPr>
          <p:spPr>
            <a:xfrm>
              <a:off x="3236986" y="2955884"/>
              <a:ext cx="96485" cy="143805"/>
            </a:xfrm>
            <a:custGeom>
              <a:avLst/>
              <a:gdLst/>
              <a:ahLst/>
              <a:cxnLst/>
              <a:rect l="l" t="t" r="r" b="b"/>
              <a:pathLst>
                <a:path w="2353" h="3507" extrusionOk="0">
                  <a:moveTo>
                    <a:pt x="57" y="0"/>
                  </a:moveTo>
                  <a:cubicBezTo>
                    <a:pt x="1" y="0"/>
                    <a:pt x="1" y="35"/>
                    <a:pt x="1" y="52"/>
                  </a:cubicBezTo>
                  <a:lnTo>
                    <a:pt x="1" y="91"/>
                  </a:lnTo>
                  <a:cubicBezTo>
                    <a:pt x="40" y="217"/>
                    <a:pt x="200" y="395"/>
                    <a:pt x="435" y="612"/>
                  </a:cubicBezTo>
                  <a:cubicBezTo>
                    <a:pt x="834" y="1011"/>
                    <a:pt x="1359" y="1554"/>
                    <a:pt x="1485" y="2187"/>
                  </a:cubicBezTo>
                  <a:cubicBezTo>
                    <a:pt x="1502" y="2222"/>
                    <a:pt x="1628" y="3163"/>
                    <a:pt x="1884" y="3471"/>
                  </a:cubicBezTo>
                  <a:cubicBezTo>
                    <a:pt x="1884" y="3489"/>
                    <a:pt x="1901" y="3489"/>
                    <a:pt x="1901" y="3506"/>
                  </a:cubicBezTo>
                  <a:lnTo>
                    <a:pt x="1936" y="3506"/>
                  </a:lnTo>
                  <a:cubicBezTo>
                    <a:pt x="1975" y="3506"/>
                    <a:pt x="1992" y="3506"/>
                    <a:pt x="1992" y="3471"/>
                  </a:cubicBezTo>
                  <a:cubicBezTo>
                    <a:pt x="2010" y="3471"/>
                    <a:pt x="2010" y="3454"/>
                    <a:pt x="2010" y="3380"/>
                  </a:cubicBezTo>
                  <a:cubicBezTo>
                    <a:pt x="2010" y="3181"/>
                    <a:pt x="2062" y="2981"/>
                    <a:pt x="2135" y="2803"/>
                  </a:cubicBezTo>
                  <a:lnTo>
                    <a:pt x="2170" y="2729"/>
                  </a:lnTo>
                  <a:cubicBezTo>
                    <a:pt x="2244" y="2530"/>
                    <a:pt x="2318" y="2313"/>
                    <a:pt x="2335" y="2096"/>
                  </a:cubicBezTo>
                  <a:cubicBezTo>
                    <a:pt x="2352" y="1718"/>
                    <a:pt x="2192" y="1354"/>
                    <a:pt x="1866" y="994"/>
                  </a:cubicBezTo>
                  <a:cubicBezTo>
                    <a:pt x="1250" y="360"/>
                    <a:pt x="257" y="0"/>
                    <a:pt x="5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5"/>
            <p:cNvSpPr/>
            <p:nvPr/>
          </p:nvSpPr>
          <p:spPr>
            <a:xfrm>
              <a:off x="3239323" y="2959615"/>
              <a:ext cx="67453" cy="79222"/>
            </a:xfrm>
            <a:custGeom>
              <a:avLst/>
              <a:gdLst/>
              <a:ahLst/>
              <a:cxnLst/>
              <a:rect l="l" t="t" r="r" b="b"/>
              <a:pathLst>
                <a:path w="1645" h="1932" extrusionOk="0">
                  <a:moveTo>
                    <a:pt x="0" y="0"/>
                  </a:moveTo>
                  <a:lnTo>
                    <a:pt x="0" y="0"/>
                  </a:lnTo>
                  <a:cubicBezTo>
                    <a:pt x="52" y="269"/>
                    <a:pt x="903" y="829"/>
                    <a:pt x="1302" y="1606"/>
                  </a:cubicBezTo>
                  <a:cubicBezTo>
                    <a:pt x="1428" y="1714"/>
                    <a:pt x="1519" y="1823"/>
                    <a:pt x="1571" y="1931"/>
                  </a:cubicBezTo>
                  <a:cubicBezTo>
                    <a:pt x="1571" y="1862"/>
                    <a:pt x="1592" y="1805"/>
                    <a:pt x="1592" y="1736"/>
                  </a:cubicBezTo>
                  <a:cubicBezTo>
                    <a:pt x="1610" y="1627"/>
                    <a:pt x="1627" y="1536"/>
                    <a:pt x="1645" y="1445"/>
                  </a:cubicBezTo>
                  <a:cubicBezTo>
                    <a:pt x="1501" y="1211"/>
                    <a:pt x="1337" y="994"/>
                    <a:pt x="1137" y="812"/>
                  </a:cubicBezTo>
                  <a:cubicBezTo>
                    <a:pt x="942" y="612"/>
                    <a:pt x="703" y="452"/>
                    <a:pt x="451" y="269"/>
                  </a:cubicBezTo>
                  <a:cubicBezTo>
                    <a:pt x="308" y="161"/>
                    <a:pt x="161" y="52"/>
                    <a:pt x="0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5"/>
            <p:cNvSpPr/>
            <p:nvPr/>
          </p:nvSpPr>
          <p:spPr>
            <a:xfrm>
              <a:off x="3234854" y="2953546"/>
              <a:ext cx="100052" cy="148438"/>
            </a:xfrm>
            <a:custGeom>
              <a:avLst/>
              <a:gdLst/>
              <a:ahLst/>
              <a:cxnLst/>
              <a:rect l="l" t="t" r="r" b="b"/>
              <a:pathLst>
                <a:path w="2440" h="3620" extrusionOk="0">
                  <a:moveTo>
                    <a:pt x="109" y="92"/>
                  </a:moveTo>
                  <a:cubicBezTo>
                    <a:pt x="343" y="92"/>
                    <a:pt x="2404" y="869"/>
                    <a:pt x="2331" y="2153"/>
                  </a:cubicBezTo>
                  <a:cubicBezTo>
                    <a:pt x="2313" y="2387"/>
                    <a:pt x="2222" y="2622"/>
                    <a:pt x="2153" y="2838"/>
                  </a:cubicBezTo>
                  <a:cubicBezTo>
                    <a:pt x="2079" y="3038"/>
                    <a:pt x="2005" y="3238"/>
                    <a:pt x="2005" y="3437"/>
                  </a:cubicBezTo>
                  <a:lnTo>
                    <a:pt x="2005" y="3511"/>
                  </a:lnTo>
                  <a:cubicBezTo>
                    <a:pt x="2005" y="3528"/>
                    <a:pt x="2005" y="3528"/>
                    <a:pt x="1988" y="3528"/>
                  </a:cubicBezTo>
                  <a:lnTo>
                    <a:pt x="1970" y="3511"/>
                  </a:lnTo>
                  <a:cubicBezTo>
                    <a:pt x="1736" y="3203"/>
                    <a:pt x="1593" y="2244"/>
                    <a:pt x="1593" y="2244"/>
                  </a:cubicBezTo>
                  <a:cubicBezTo>
                    <a:pt x="1376" y="1211"/>
                    <a:pt x="183" y="474"/>
                    <a:pt x="109" y="148"/>
                  </a:cubicBezTo>
                  <a:cubicBezTo>
                    <a:pt x="92" y="127"/>
                    <a:pt x="92" y="109"/>
                    <a:pt x="92" y="109"/>
                  </a:cubicBezTo>
                  <a:cubicBezTo>
                    <a:pt x="92" y="92"/>
                    <a:pt x="109" y="92"/>
                    <a:pt x="109" y="92"/>
                  </a:cubicBezTo>
                  <a:close/>
                  <a:moveTo>
                    <a:pt x="109" y="1"/>
                  </a:moveTo>
                  <a:cubicBezTo>
                    <a:pt x="35" y="1"/>
                    <a:pt x="1" y="57"/>
                    <a:pt x="1" y="109"/>
                  </a:cubicBezTo>
                  <a:cubicBezTo>
                    <a:pt x="1" y="127"/>
                    <a:pt x="1" y="148"/>
                    <a:pt x="18" y="166"/>
                  </a:cubicBezTo>
                  <a:cubicBezTo>
                    <a:pt x="53" y="309"/>
                    <a:pt x="218" y="474"/>
                    <a:pt x="452" y="708"/>
                  </a:cubicBezTo>
                  <a:cubicBezTo>
                    <a:pt x="834" y="1086"/>
                    <a:pt x="1376" y="1628"/>
                    <a:pt x="1502" y="2261"/>
                  </a:cubicBezTo>
                  <a:cubicBezTo>
                    <a:pt x="1519" y="2318"/>
                    <a:pt x="1645" y="3238"/>
                    <a:pt x="1897" y="3563"/>
                  </a:cubicBezTo>
                  <a:cubicBezTo>
                    <a:pt x="1897" y="3580"/>
                    <a:pt x="1918" y="3580"/>
                    <a:pt x="1936" y="3598"/>
                  </a:cubicBezTo>
                  <a:cubicBezTo>
                    <a:pt x="1953" y="3598"/>
                    <a:pt x="1970" y="3619"/>
                    <a:pt x="1988" y="3619"/>
                  </a:cubicBezTo>
                  <a:cubicBezTo>
                    <a:pt x="2044" y="3619"/>
                    <a:pt x="2079" y="3580"/>
                    <a:pt x="2096" y="3546"/>
                  </a:cubicBezTo>
                  <a:lnTo>
                    <a:pt x="2096" y="3455"/>
                  </a:lnTo>
                  <a:lnTo>
                    <a:pt x="2096" y="3437"/>
                  </a:lnTo>
                  <a:cubicBezTo>
                    <a:pt x="2096" y="3238"/>
                    <a:pt x="2170" y="3055"/>
                    <a:pt x="2222" y="2877"/>
                  </a:cubicBezTo>
                  <a:cubicBezTo>
                    <a:pt x="2244" y="2838"/>
                    <a:pt x="2244" y="2821"/>
                    <a:pt x="2261" y="2804"/>
                  </a:cubicBezTo>
                  <a:cubicBezTo>
                    <a:pt x="2331" y="2604"/>
                    <a:pt x="2404" y="2387"/>
                    <a:pt x="2422" y="2170"/>
                  </a:cubicBezTo>
                  <a:cubicBezTo>
                    <a:pt x="2439" y="1775"/>
                    <a:pt x="2279" y="1376"/>
                    <a:pt x="1953" y="1034"/>
                  </a:cubicBezTo>
                  <a:cubicBezTo>
                    <a:pt x="1337" y="383"/>
                    <a:pt x="309" y="1"/>
                    <a:pt x="10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5"/>
            <p:cNvSpPr/>
            <p:nvPr/>
          </p:nvSpPr>
          <p:spPr>
            <a:xfrm>
              <a:off x="3304601" y="2923450"/>
              <a:ext cx="48960" cy="172467"/>
            </a:xfrm>
            <a:custGeom>
              <a:avLst/>
              <a:gdLst/>
              <a:ahLst/>
              <a:cxnLst/>
              <a:rect l="l" t="t" r="r" b="b"/>
              <a:pathLst>
                <a:path w="1194" h="4206" extrusionOk="0">
                  <a:moveTo>
                    <a:pt x="717" y="0"/>
                  </a:moveTo>
                  <a:cubicBezTo>
                    <a:pt x="709" y="0"/>
                    <a:pt x="703" y="10"/>
                    <a:pt x="703" y="32"/>
                  </a:cubicBezTo>
                  <a:cubicBezTo>
                    <a:pt x="703" y="49"/>
                    <a:pt x="703" y="232"/>
                    <a:pt x="669" y="449"/>
                  </a:cubicBezTo>
                  <a:cubicBezTo>
                    <a:pt x="452" y="1533"/>
                    <a:pt x="144" y="1768"/>
                    <a:pt x="53" y="2635"/>
                  </a:cubicBezTo>
                  <a:cubicBezTo>
                    <a:pt x="18" y="2961"/>
                    <a:pt x="0" y="3303"/>
                    <a:pt x="87" y="3629"/>
                  </a:cubicBezTo>
                  <a:cubicBezTo>
                    <a:pt x="144" y="3898"/>
                    <a:pt x="269" y="4115"/>
                    <a:pt x="343" y="4189"/>
                  </a:cubicBezTo>
                  <a:lnTo>
                    <a:pt x="361" y="4206"/>
                  </a:lnTo>
                  <a:lnTo>
                    <a:pt x="378" y="4189"/>
                  </a:lnTo>
                  <a:cubicBezTo>
                    <a:pt x="378" y="4154"/>
                    <a:pt x="413" y="4006"/>
                    <a:pt x="434" y="3972"/>
                  </a:cubicBezTo>
                  <a:cubicBezTo>
                    <a:pt x="452" y="3898"/>
                    <a:pt x="469" y="3846"/>
                    <a:pt x="486" y="3789"/>
                  </a:cubicBezTo>
                  <a:lnTo>
                    <a:pt x="486" y="3772"/>
                  </a:lnTo>
                  <a:cubicBezTo>
                    <a:pt x="521" y="3703"/>
                    <a:pt x="560" y="3629"/>
                    <a:pt x="578" y="3555"/>
                  </a:cubicBezTo>
                  <a:lnTo>
                    <a:pt x="578" y="3538"/>
                  </a:lnTo>
                  <a:cubicBezTo>
                    <a:pt x="595" y="3520"/>
                    <a:pt x="595" y="3520"/>
                    <a:pt x="595" y="3503"/>
                  </a:cubicBezTo>
                  <a:lnTo>
                    <a:pt x="760" y="3178"/>
                  </a:lnTo>
                  <a:cubicBezTo>
                    <a:pt x="777" y="3139"/>
                    <a:pt x="794" y="3121"/>
                    <a:pt x="794" y="3104"/>
                  </a:cubicBezTo>
                  <a:cubicBezTo>
                    <a:pt x="812" y="3069"/>
                    <a:pt x="812" y="3052"/>
                    <a:pt x="829" y="3013"/>
                  </a:cubicBezTo>
                  <a:lnTo>
                    <a:pt x="847" y="2995"/>
                  </a:lnTo>
                  <a:cubicBezTo>
                    <a:pt x="847" y="2978"/>
                    <a:pt x="847" y="2978"/>
                    <a:pt x="868" y="2961"/>
                  </a:cubicBezTo>
                  <a:cubicBezTo>
                    <a:pt x="1029" y="2579"/>
                    <a:pt x="1137" y="2145"/>
                    <a:pt x="1155" y="1711"/>
                  </a:cubicBezTo>
                  <a:cubicBezTo>
                    <a:pt x="1155" y="1694"/>
                    <a:pt x="1172" y="1676"/>
                    <a:pt x="1172" y="1659"/>
                  </a:cubicBezTo>
                  <a:cubicBezTo>
                    <a:pt x="1194" y="1099"/>
                    <a:pt x="1085" y="557"/>
                    <a:pt x="794" y="84"/>
                  </a:cubicBezTo>
                  <a:cubicBezTo>
                    <a:pt x="794" y="84"/>
                    <a:pt x="760" y="32"/>
                    <a:pt x="738" y="15"/>
                  </a:cubicBezTo>
                  <a:cubicBezTo>
                    <a:pt x="731" y="5"/>
                    <a:pt x="723" y="0"/>
                    <a:pt x="71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5"/>
            <p:cNvSpPr/>
            <p:nvPr/>
          </p:nvSpPr>
          <p:spPr>
            <a:xfrm>
              <a:off x="3313499" y="2926894"/>
              <a:ext cx="38463" cy="140237"/>
            </a:xfrm>
            <a:custGeom>
              <a:avLst/>
              <a:gdLst/>
              <a:ahLst/>
              <a:cxnLst/>
              <a:rect l="l" t="t" r="r" b="b"/>
              <a:pathLst>
                <a:path w="938" h="3420" extrusionOk="0">
                  <a:moveTo>
                    <a:pt x="543" y="0"/>
                  </a:moveTo>
                  <a:cubicBezTo>
                    <a:pt x="543" y="39"/>
                    <a:pt x="521" y="74"/>
                    <a:pt x="521" y="109"/>
                  </a:cubicBezTo>
                  <a:cubicBezTo>
                    <a:pt x="669" y="1193"/>
                    <a:pt x="721" y="1319"/>
                    <a:pt x="252" y="2243"/>
                  </a:cubicBezTo>
                  <a:cubicBezTo>
                    <a:pt x="87" y="2569"/>
                    <a:pt x="18" y="2911"/>
                    <a:pt x="0" y="3254"/>
                  </a:cubicBezTo>
                  <a:cubicBezTo>
                    <a:pt x="35" y="3328"/>
                    <a:pt x="70" y="3363"/>
                    <a:pt x="109" y="3419"/>
                  </a:cubicBezTo>
                  <a:lnTo>
                    <a:pt x="269" y="3419"/>
                  </a:lnTo>
                  <a:cubicBezTo>
                    <a:pt x="252" y="2911"/>
                    <a:pt x="378" y="2386"/>
                    <a:pt x="612" y="1970"/>
                  </a:cubicBezTo>
                  <a:cubicBezTo>
                    <a:pt x="703" y="1827"/>
                    <a:pt x="794" y="1701"/>
                    <a:pt x="903" y="1575"/>
                  </a:cubicBezTo>
                  <a:cubicBezTo>
                    <a:pt x="938" y="994"/>
                    <a:pt x="812" y="451"/>
                    <a:pt x="543" y="39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5"/>
            <p:cNvSpPr/>
            <p:nvPr/>
          </p:nvSpPr>
          <p:spPr>
            <a:xfrm>
              <a:off x="3303002" y="2921523"/>
              <a:ext cx="52691" cy="175993"/>
            </a:xfrm>
            <a:custGeom>
              <a:avLst/>
              <a:gdLst/>
              <a:ahLst/>
              <a:cxnLst/>
              <a:rect l="l" t="t" r="r" b="b"/>
              <a:pathLst>
                <a:path w="1285" h="4292" extrusionOk="0">
                  <a:moveTo>
                    <a:pt x="799" y="131"/>
                  </a:moveTo>
                  <a:lnTo>
                    <a:pt x="799" y="170"/>
                  </a:lnTo>
                  <a:cubicBezTo>
                    <a:pt x="1068" y="582"/>
                    <a:pt x="1194" y="1125"/>
                    <a:pt x="1159" y="1706"/>
                  </a:cubicBezTo>
                  <a:lnTo>
                    <a:pt x="1159" y="1758"/>
                  </a:lnTo>
                  <a:cubicBezTo>
                    <a:pt x="1124" y="2175"/>
                    <a:pt x="1033" y="2609"/>
                    <a:pt x="851" y="2990"/>
                  </a:cubicBezTo>
                  <a:lnTo>
                    <a:pt x="851" y="3025"/>
                  </a:lnTo>
                  <a:cubicBezTo>
                    <a:pt x="833" y="3025"/>
                    <a:pt x="833" y="3025"/>
                    <a:pt x="833" y="3042"/>
                  </a:cubicBezTo>
                  <a:cubicBezTo>
                    <a:pt x="816" y="3077"/>
                    <a:pt x="799" y="3099"/>
                    <a:pt x="799" y="3116"/>
                  </a:cubicBezTo>
                  <a:cubicBezTo>
                    <a:pt x="777" y="3133"/>
                    <a:pt x="777" y="3151"/>
                    <a:pt x="760" y="3168"/>
                  </a:cubicBezTo>
                  <a:lnTo>
                    <a:pt x="742" y="3207"/>
                  </a:lnTo>
                  <a:cubicBezTo>
                    <a:pt x="708" y="3277"/>
                    <a:pt x="651" y="3385"/>
                    <a:pt x="599" y="3533"/>
                  </a:cubicBezTo>
                  <a:cubicBezTo>
                    <a:pt x="599" y="3550"/>
                    <a:pt x="582" y="3550"/>
                    <a:pt x="582" y="3567"/>
                  </a:cubicBezTo>
                  <a:lnTo>
                    <a:pt x="582" y="3585"/>
                  </a:lnTo>
                  <a:cubicBezTo>
                    <a:pt x="543" y="3658"/>
                    <a:pt x="525" y="3728"/>
                    <a:pt x="491" y="3802"/>
                  </a:cubicBezTo>
                  <a:lnTo>
                    <a:pt x="491" y="3819"/>
                  </a:lnTo>
                  <a:cubicBezTo>
                    <a:pt x="473" y="3875"/>
                    <a:pt x="452" y="3945"/>
                    <a:pt x="417" y="4001"/>
                  </a:cubicBezTo>
                  <a:cubicBezTo>
                    <a:pt x="417" y="4019"/>
                    <a:pt x="400" y="4110"/>
                    <a:pt x="382" y="4162"/>
                  </a:cubicBezTo>
                  <a:cubicBezTo>
                    <a:pt x="326" y="4092"/>
                    <a:pt x="217" y="3893"/>
                    <a:pt x="165" y="3658"/>
                  </a:cubicBezTo>
                  <a:cubicBezTo>
                    <a:pt x="109" y="3385"/>
                    <a:pt x="92" y="3060"/>
                    <a:pt x="126" y="2682"/>
                  </a:cubicBezTo>
                  <a:cubicBezTo>
                    <a:pt x="183" y="2248"/>
                    <a:pt x="274" y="1975"/>
                    <a:pt x="400" y="1667"/>
                  </a:cubicBezTo>
                  <a:cubicBezTo>
                    <a:pt x="508" y="1363"/>
                    <a:pt x="651" y="1038"/>
                    <a:pt x="742" y="496"/>
                  </a:cubicBezTo>
                  <a:cubicBezTo>
                    <a:pt x="777" y="348"/>
                    <a:pt x="777" y="222"/>
                    <a:pt x="799" y="131"/>
                  </a:cubicBezTo>
                  <a:close/>
                  <a:moveTo>
                    <a:pt x="760" y="1"/>
                  </a:moveTo>
                  <a:cubicBezTo>
                    <a:pt x="747" y="1"/>
                    <a:pt x="734" y="5"/>
                    <a:pt x="725" y="5"/>
                  </a:cubicBezTo>
                  <a:cubicBezTo>
                    <a:pt x="708" y="23"/>
                    <a:pt x="708" y="79"/>
                    <a:pt x="708" y="79"/>
                  </a:cubicBezTo>
                  <a:cubicBezTo>
                    <a:pt x="708" y="96"/>
                    <a:pt x="690" y="279"/>
                    <a:pt x="651" y="474"/>
                  </a:cubicBezTo>
                  <a:cubicBezTo>
                    <a:pt x="560" y="999"/>
                    <a:pt x="434" y="1342"/>
                    <a:pt x="308" y="1632"/>
                  </a:cubicBezTo>
                  <a:cubicBezTo>
                    <a:pt x="200" y="1958"/>
                    <a:pt x="92" y="2231"/>
                    <a:pt x="39" y="2665"/>
                  </a:cubicBezTo>
                  <a:cubicBezTo>
                    <a:pt x="0" y="3060"/>
                    <a:pt x="0" y="3403"/>
                    <a:pt x="74" y="3693"/>
                  </a:cubicBezTo>
                  <a:cubicBezTo>
                    <a:pt x="148" y="3945"/>
                    <a:pt x="256" y="4183"/>
                    <a:pt x="343" y="4253"/>
                  </a:cubicBezTo>
                  <a:cubicBezTo>
                    <a:pt x="365" y="4270"/>
                    <a:pt x="382" y="4292"/>
                    <a:pt x="400" y="4292"/>
                  </a:cubicBezTo>
                  <a:lnTo>
                    <a:pt x="417" y="4292"/>
                  </a:lnTo>
                  <a:cubicBezTo>
                    <a:pt x="434" y="4292"/>
                    <a:pt x="452" y="4270"/>
                    <a:pt x="452" y="4253"/>
                  </a:cubicBezTo>
                  <a:lnTo>
                    <a:pt x="452" y="4236"/>
                  </a:lnTo>
                  <a:cubicBezTo>
                    <a:pt x="473" y="4201"/>
                    <a:pt x="508" y="4075"/>
                    <a:pt x="508" y="4036"/>
                  </a:cubicBezTo>
                  <a:cubicBezTo>
                    <a:pt x="525" y="3967"/>
                    <a:pt x="560" y="3910"/>
                    <a:pt x="582" y="3858"/>
                  </a:cubicBezTo>
                  <a:lnTo>
                    <a:pt x="582" y="3836"/>
                  </a:lnTo>
                  <a:cubicBezTo>
                    <a:pt x="599" y="3767"/>
                    <a:pt x="634" y="3693"/>
                    <a:pt x="651" y="3619"/>
                  </a:cubicBezTo>
                  <a:lnTo>
                    <a:pt x="669" y="3602"/>
                  </a:lnTo>
                  <a:lnTo>
                    <a:pt x="669" y="3567"/>
                  </a:lnTo>
                  <a:cubicBezTo>
                    <a:pt x="742" y="3424"/>
                    <a:pt x="799" y="3333"/>
                    <a:pt x="833" y="3242"/>
                  </a:cubicBezTo>
                  <a:lnTo>
                    <a:pt x="851" y="3225"/>
                  </a:lnTo>
                  <a:cubicBezTo>
                    <a:pt x="851" y="3207"/>
                    <a:pt x="868" y="3186"/>
                    <a:pt x="868" y="3168"/>
                  </a:cubicBezTo>
                  <a:cubicBezTo>
                    <a:pt x="886" y="3133"/>
                    <a:pt x="907" y="3116"/>
                    <a:pt x="907" y="3077"/>
                  </a:cubicBezTo>
                  <a:lnTo>
                    <a:pt x="925" y="3077"/>
                  </a:lnTo>
                  <a:lnTo>
                    <a:pt x="925" y="3042"/>
                  </a:lnTo>
                  <a:lnTo>
                    <a:pt x="942" y="3025"/>
                  </a:lnTo>
                  <a:cubicBezTo>
                    <a:pt x="1124" y="2626"/>
                    <a:pt x="1211" y="2192"/>
                    <a:pt x="1250" y="1758"/>
                  </a:cubicBezTo>
                  <a:lnTo>
                    <a:pt x="1250" y="1706"/>
                  </a:lnTo>
                  <a:cubicBezTo>
                    <a:pt x="1285" y="1107"/>
                    <a:pt x="1159" y="548"/>
                    <a:pt x="886" y="114"/>
                  </a:cubicBezTo>
                  <a:cubicBezTo>
                    <a:pt x="886" y="114"/>
                    <a:pt x="833" y="40"/>
                    <a:pt x="799" y="23"/>
                  </a:cubicBezTo>
                  <a:cubicBezTo>
                    <a:pt x="788" y="5"/>
                    <a:pt x="774" y="1"/>
                    <a:pt x="76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5"/>
            <p:cNvSpPr/>
            <p:nvPr/>
          </p:nvSpPr>
          <p:spPr>
            <a:xfrm>
              <a:off x="3319362" y="2948421"/>
              <a:ext cx="85987" cy="160863"/>
            </a:xfrm>
            <a:custGeom>
              <a:avLst/>
              <a:gdLst/>
              <a:ahLst/>
              <a:cxnLst/>
              <a:rect l="l" t="t" r="r" b="b"/>
              <a:pathLst>
                <a:path w="2097" h="3923" extrusionOk="0">
                  <a:moveTo>
                    <a:pt x="2060" y="0"/>
                  </a:moveTo>
                  <a:cubicBezTo>
                    <a:pt x="1989" y="0"/>
                    <a:pt x="1810" y="277"/>
                    <a:pt x="1502" y="490"/>
                  </a:cubicBezTo>
                  <a:cubicBezTo>
                    <a:pt x="1103" y="759"/>
                    <a:pt x="760" y="1050"/>
                    <a:pt x="508" y="1484"/>
                  </a:cubicBezTo>
                  <a:cubicBezTo>
                    <a:pt x="126" y="2152"/>
                    <a:pt x="1" y="3271"/>
                    <a:pt x="543" y="3905"/>
                  </a:cubicBezTo>
                  <a:cubicBezTo>
                    <a:pt x="560" y="3905"/>
                    <a:pt x="560" y="3922"/>
                    <a:pt x="578" y="3922"/>
                  </a:cubicBezTo>
                  <a:cubicBezTo>
                    <a:pt x="595" y="3905"/>
                    <a:pt x="595" y="3905"/>
                    <a:pt x="595" y="3779"/>
                  </a:cubicBezTo>
                  <a:cubicBezTo>
                    <a:pt x="704" y="3002"/>
                    <a:pt x="977" y="1953"/>
                    <a:pt x="1393" y="1267"/>
                  </a:cubicBezTo>
                  <a:cubicBezTo>
                    <a:pt x="1628" y="868"/>
                    <a:pt x="2096" y="577"/>
                    <a:pt x="2096" y="74"/>
                  </a:cubicBezTo>
                  <a:cubicBezTo>
                    <a:pt x="2092" y="22"/>
                    <a:pt x="2081" y="0"/>
                    <a:pt x="2060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5"/>
            <p:cNvSpPr/>
            <p:nvPr/>
          </p:nvSpPr>
          <p:spPr>
            <a:xfrm>
              <a:off x="3336461" y="2986308"/>
              <a:ext cx="48960" cy="80821"/>
            </a:xfrm>
            <a:custGeom>
              <a:avLst/>
              <a:gdLst/>
              <a:ahLst/>
              <a:cxnLst/>
              <a:rect l="l" t="t" r="r" b="b"/>
              <a:pathLst>
                <a:path w="1194" h="1971" extrusionOk="0">
                  <a:moveTo>
                    <a:pt x="1193" y="0"/>
                  </a:moveTo>
                  <a:lnTo>
                    <a:pt x="1193" y="0"/>
                  </a:lnTo>
                  <a:cubicBezTo>
                    <a:pt x="1120" y="35"/>
                    <a:pt x="1028" y="87"/>
                    <a:pt x="1028" y="87"/>
                  </a:cubicBezTo>
                  <a:cubicBezTo>
                    <a:pt x="486" y="469"/>
                    <a:pt x="70" y="1193"/>
                    <a:pt x="0" y="1970"/>
                  </a:cubicBezTo>
                  <a:lnTo>
                    <a:pt x="161" y="1970"/>
                  </a:lnTo>
                  <a:cubicBezTo>
                    <a:pt x="200" y="1879"/>
                    <a:pt x="217" y="1770"/>
                    <a:pt x="269" y="1662"/>
                  </a:cubicBezTo>
                  <a:cubicBezTo>
                    <a:pt x="378" y="1371"/>
                    <a:pt x="486" y="1154"/>
                    <a:pt x="612" y="976"/>
                  </a:cubicBezTo>
                  <a:cubicBezTo>
                    <a:pt x="703" y="738"/>
                    <a:pt x="811" y="521"/>
                    <a:pt x="937" y="326"/>
                  </a:cubicBezTo>
                  <a:cubicBezTo>
                    <a:pt x="1011" y="217"/>
                    <a:pt x="1102" y="109"/>
                    <a:pt x="1193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5"/>
            <p:cNvSpPr/>
            <p:nvPr/>
          </p:nvSpPr>
          <p:spPr>
            <a:xfrm>
              <a:off x="3317927" y="2946084"/>
              <a:ext cx="89022" cy="164799"/>
            </a:xfrm>
            <a:custGeom>
              <a:avLst/>
              <a:gdLst/>
              <a:ahLst/>
              <a:cxnLst/>
              <a:rect l="l" t="t" r="r" b="b"/>
              <a:pathLst>
                <a:path w="2171" h="4019" extrusionOk="0">
                  <a:moveTo>
                    <a:pt x="2079" y="113"/>
                  </a:moveTo>
                  <a:lnTo>
                    <a:pt x="2079" y="131"/>
                  </a:lnTo>
                  <a:cubicBezTo>
                    <a:pt x="2079" y="456"/>
                    <a:pt x="1880" y="691"/>
                    <a:pt x="1663" y="942"/>
                  </a:cubicBezTo>
                  <a:cubicBezTo>
                    <a:pt x="1572" y="1051"/>
                    <a:pt x="1463" y="1176"/>
                    <a:pt x="1389" y="1307"/>
                  </a:cubicBezTo>
                  <a:cubicBezTo>
                    <a:pt x="938" y="2027"/>
                    <a:pt x="686" y="3129"/>
                    <a:pt x="595" y="3836"/>
                  </a:cubicBezTo>
                  <a:lnTo>
                    <a:pt x="595" y="3853"/>
                  </a:lnTo>
                  <a:lnTo>
                    <a:pt x="595" y="3888"/>
                  </a:lnTo>
                  <a:cubicBezTo>
                    <a:pt x="196" y="3420"/>
                    <a:pt x="88" y="2426"/>
                    <a:pt x="595" y="1558"/>
                  </a:cubicBezTo>
                  <a:cubicBezTo>
                    <a:pt x="830" y="1142"/>
                    <a:pt x="1155" y="873"/>
                    <a:pt x="1572" y="582"/>
                  </a:cubicBezTo>
                  <a:cubicBezTo>
                    <a:pt x="1754" y="456"/>
                    <a:pt x="1897" y="309"/>
                    <a:pt x="1988" y="200"/>
                  </a:cubicBezTo>
                  <a:cubicBezTo>
                    <a:pt x="2023" y="183"/>
                    <a:pt x="2062" y="148"/>
                    <a:pt x="2079" y="113"/>
                  </a:cubicBezTo>
                  <a:close/>
                  <a:moveTo>
                    <a:pt x="2092" y="0"/>
                  </a:moveTo>
                  <a:cubicBezTo>
                    <a:pt x="2049" y="0"/>
                    <a:pt x="2007" y="55"/>
                    <a:pt x="1914" y="148"/>
                  </a:cubicBezTo>
                  <a:cubicBezTo>
                    <a:pt x="1823" y="257"/>
                    <a:pt x="1697" y="400"/>
                    <a:pt x="1519" y="508"/>
                  </a:cubicBezTo>
                  <a:cubicBezTo>
                    <a:pt x="1086" y="799"/>
                    <a:pt x="760" y="1090"/>
                    <a:pt x="504" y="1502"/>
                  </a:cubicBezTo>
                  <a:cubicBezTo>
                    <a:pt x="88" y="2244"/>
                    <a:pt x="1" y="3368"/>
                    <a:pt x="543" y="3997"/>
                  </a:cubicBezTo>
                  <a:cubicBezTo>
                    <a:pt x="561" y="4018"/>
                    <a:pt x="595" y="4018"/>
                    <a:pt x="595" y="4018"/>
                  </a:cubicBezTo>
                  <a:lnTo>
                    <a:pt x="613" y="4018"/>
                  </a:lnTo>
                  <a:cubicBezTo>
                    <a:pt x="669" y="4018"/>
                    <a:pt x="669" y="3979"/>
                    <a:pt x="686" y="3871"/>
                  </a:cubicBezTo>
                  <a:lnTo>
                    <a:pt x="686" y="3853"/>
                  </a:lnTo>
                  <a:cubicBezTo>
                    <a:pt x="778" y="3151"/>
                    <a:pt x="1029" y="2066"/>
                    <a:pt x="1463" y="1359"/>
                  </a:cubicBezTo>
                  <a:cubicBezTo>
                    <a:pt x="1537" y="1233"/>
                    <a:pt x="1645" y="1107"/>
                    <a:pt x="1736" y="999"/>
                  </a:cubicBezTo>
                  <a:cubicBezTo>
                    <a:pt x="1953" y="743"/>
                    <a:pt x="2170" y="491"/>
                    <a:pt x="2170" y="131"/>
                  </a:cubicBezTo>
                  <a:cubicBezTo>
                    <a:pt x="2170" y="92"/>
                    <a:pt x="2170" y="22"/>
                    <a:pt x="2114" y="5"/>
                  </a:cubicBezTo>
                  <a:cubicBezTo>
                    <a:pt x="2106" y="2"/>
                    <a:pt x="2099" y="0"/>
                    <a:pt x="209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5"/>
            <p:cNvSpPr/>
            <p:nvPr/>
          </p:nvSpPr>
          <p:spPr>
            <a:xfrm>
              <a:off x="3332606" y="2975975"/>
              <a:ext cx="82338" cy="149791"/>
            </a:xfrm>
            <a:custGeom>
              <a:avLst/>
              <a:gdLst/>
              <a:ahLst/>
              <a:cxnLst/>
              <a:rect l="l" t="t" r="r" b="b"/>
              <a:pathLst>
                <a:path w="2008" h="3653" extrusionOk="0">
                  <a:moveTo>
                    <a:pt x="1907" y="0"/>
                  </a:moveTo>
                  <a:cubicBezTo>
                    <a:pt x="1888" y="0"/>
                    <a:pt x="1860" y="53"/>
                    <a:pt x="1812" y="122"/>
                  </a:cubicBezTo>
                  <a:cubicBezTo>
                    <a:pt x="1430" y="721"/>
                    <a:pt x="836" y="795"/>
                    <a:pt x="402" y="1931"/>
                  </a:cubicBezTo>
                  <a:cubicBezTo>
                    <a:pt x="1" y="2993"/>
                    <a:pt x="405" y="3652"/>
                    <a:pt x="466" y="3652"/>
                  </a:cubicBezTo>
                  <a:cubicBezTo>
                    <a:pt x="469" y="3652"/>
                    <a:pt x="470" y="3651"/>
                    <a:pt x="472" y="3649"/>
                  </a:cubicBezTo>
                  <a:cubicBezTo>
                    <a:pt x="528" y="3558"/>
                    <a:pt x="402" y="2673"/>
                    <a:pt x="1378" y="1532"/>
                  </a:cubicBezTo>
                  <a:cubicBezTo>
                    <a:pt x="1682" y="1155"/>
                    <a:pt x="2008" y="578"/>
                    <a:pt x="1938" y="122"/>
                  </a:cubicBezTo>
                  <a:cubicBezTo>
                    <a:pt x="1930" y="35"/>
                    <a:pt x="1922" y="0"/>
                    <a:pt x="190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5"/>
            <p:cNvSpPr/>
            <p:nvPr/>
          </p:nvSpPr>
          <p:spPr>
            <a:xfrm>
              <a:off x="3353518" y="2979543"/>
              <a:ext cx="59990" cy="87587"/>
            </a:xfrm>
            <a:custGeom>
              <a:avLst/>
              <a:gdLst/>
              <a:ahLst/>
              <a:cxnLst/>
              <a:rect l="l" t="t" r="r" b="b"/>
              <a:pathLst>
                <a:path w="1463" h="2136" extrusionOk="0">
                  <a:moveTo>
                    <a:pt x="1372" y="0"/>
                  </a:moveTo>
                  <a:lnTo>
                    <a:pt x="1372" y="18"/>
                  </a:lnTo>
                  <a:cubicBezTo>
                    <a:pt x="1372" y="35"/>
                    <a:pt x="1354" y="35"/>
                    <a:pt x="1354" y="57"/>
                  </a:cubicBezTo>
                  <a:cubicBezTo>
                    <a:pt x="1354" y="126"/>
                    <a:pt x="1337" y="274"/>
                    <a:pt x="1172" y="543"/>
                  </a:cubicBezTo>
                  <a:cubicBezTo>
                    <a:pt x="795" y="1159"/>
                    <a:pt x="326" y="1302"/>
                    <a:pt x="1" y="2135"/>
                  </a:cubicBezTo>
                  <a:lnTo>
                    <a:pt x="326" y="2135"/>
                  </a:lnTo>
                  <a:cubicBezTo>
                    <a:pt x="452" y="1918"/>
                    <a:pt x="612" y="1662"/>
                    <a:pt x="829" y="1410"/>
                  </a:cubicBezTo>
                  <a:cubicBezTo>
                    <a:pt x="1120" y="1068"/>
                    <a:pt x="1463" y="491"/>
                    <a:pt x="1389" y="35"/>
                  </a:cubicBezTo>
                  <a:cubicBezTo>
                    <a:pt x="1389" y="35"/>
                    <a:pt x="1389" y="18"/>
                    <a:pt x="1372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5"/>
            <p:cNvSpPr/>
            <p:nvPr/>
          </p:nvSpPr>
          <p:spPr>
            <a:xfrm>
              <a:off x="3331294" y="2974376"/>
              <a:ext cx="85946" cy="153400"/>
            </a:xfrm>
            <a:custGeom>
              <a:avLst/>
              <a:gdLst/>
              <a:ahLst/>
              <a:cxnLst/>
              <a:rect l="l" t="t" r="r" b="b"/>
              <a:pathLst>
                <a:path w="2096" h="3741" extrusionOk="0">
                  <a:moveTo>
                    <a:pt x="1914" y="126"/>
                  </a:moveTo>
                  <a:cubicBezTo>
                    <a:pt x="1931" y="144"/>
                    <a:pt x="1931" y="161"/>
                    <a:pt x="1931" y="161"/>
                  </a:cubicBezTo>
                  <a:cubicBezTo>
                    <a:pt x="2005" y="617"/>
                    <a:pt x="1662" y="1194"/>
                    <a:pt x="1371" y="1536"/>
                  </a:cubicBezTo>
                  <a:cubicBezTo>
                    <a:pt x="560" y="2495"/>
                    <a:pt x="504" y="3272"/>
                    <a:pt x="469" y="3580"/>
                  </a:cubicBezTo>
                  <a:lnTo>
                    <a:pt x="469" y="3597"/>
                  </a:lnTo>
                  <a:cubicBezTo>
                    <a:pt x="378" y="3415"/>
                    <a:pt x="161" y="2838"/>
                    <a:pt x="469" y="1988"/>
                  </a:cubicBezTo>
                  <a:cubicBezTo>
                    <a:pt x="738" y="1267"/>
                    <a:pt x="1085" y="977"/>
                    <a:pt x="1389" y="725"/>
                  </a:cubicBezTo>
                  <a:cubicBezTo>
                    <a:pt x="1571" y="560"/>
                    <a:pt x="1736" y="417"/>
                    <a:pt x="1879" y="200"/>
                  </a:cubicBezTo>
                  <a:cubicBezTo>
                    <a:pt x="1896" y="183"/>
                    <a:pt x="1896" y="161"/>
                    <a:pt x="1914" y="144"/>
                  </a:cubicBezTo>
                  <a:lnTo>
                    <a:pt x="1914" y="126"/>
                  </a:lnTo>
                  <a:close/>
                  <a:moveTo>
                    <a:pt x="1953" y="1"/>
                  </a:moveTo>
                  <a:cubicBezTo>
                    <a:pt x="1896" y="1"/>
                    <a:pt x="1879" y="35"/>
                    <a:pt x="1844" y="92"/>
                  </a:cubicBezTo>
                  <a:cubicBezTo>
                    <a:pt x="1823" y="109"/>
                    <a:pt x="1823" y="126"/>
                    <a:pt x="1805" y="144"/>
                  </a:cubicBezTo>
                  <a:cubicBezTo>
                    <a:pt x="1662" y="361"/>
                    <a:pt x="1497" y="508"/>
                    <a:pt x="1319" y="651"/>
                  </a:cubicBezTo>
                  <a:cubicBezTo>
                    <a:pt x="1011" y="920"/>
                    <a:pt x="668" y="1211"/>
                    <a:pt x="395" y="1953"/>
                  </a:cubicBezTo>
                  <a:cubicBezTo>
                    <a:pt x="0" y="3020"/>
                    <a:pt x="378" y="3688"/>
                    <a:pt x="469" y="3741"/>
                  </a:cubicBezTo>
                  <a:lnTo>
                    <a:pt x="504" y="3741"/>
                  </a:lnTo>
                  <a:cubicBezTo>
                    <a:pt x="521" y="3741"/>
                    <a:pt x="543" y="3723"/>
                    <a:pt x="543" y="3706"/>
                  </a:cubicBezTo>
                  <a:cubicBezTo>
                    <a:pt x="560" y="3688"/>
                    <a:pt x="560" y="3654"/>
                    <a:pt x="560" y="3580"/>
                  </a:cubicBezTo>
                  <a:cubicBezTo>
                    <a:pt x="595" y="3289"/>
                    <a:pt x="651" y="2530"/>
                    <a:pt x="1428" y="1610"/>
                  </a:cubicBezTo>
                  <a:cubicBezTo>
                    <a:pt x="1771" y="1211"/>
                    <a:pt x="2096" y="634"/>
                    <a:pt x="2022" y="161"/>
                  </a:cubicBezTo>
                  <a:cubicBezTo>
                    <a:pt x="2005" y="74"/>
                    <a:pt x="1987" y="18"/>
                    <a:pt x="195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5"/>
            <p:cNvSpPr/>
            <p:nvPr/>
          </p:nvSpPr>
          <p:spPr>
            <a:xfrm>
              <a:off x="3236289" y="2987005"/>
              <a:ext cx="95747" cy="134168"/>
            </a:xfrm>
            <a:custGeom>
              <a:avLst/>
              <a:gdLst/>
              <a:ahLst/>
              <a:cxnLst/>
              <a:rect l="l" t="t" r="r" b="b"/>
              <a:pathLst>
                <a:path w="2335" h="3272" extrusionOk="0">
                  <a:moveTo>
                    <a:pt x="126" y="1"/>
                  </a:moveTo>
                  <a:cubicBezTo>
                    <a:pt x="109" y="1"/>
                    <a:pt x="57" y="1"/>
                    <a:pt x="39" y="70"/>
                  </a:cubicBezTo>
                  <a:cubicBezTo>
                    <a:pt x="0" y="252"/>
                    <a:pt x="126" y="795"/>
                    <a:pt x="560" y="1012"/>
                  </a:cubicBezTo>
                  <a:cubicBezTo>
                    <a:pt x="799" y="1137"/>
                    <a:pt x="959" y="1337"/>
                    <a:pt x="1068" y="1571"/>
                  </a:cubicBezTo>
                  <a:cubicBezTo>
                    <a:pt x="1141" y="1736"/>
                    <a:pt x="1211" y="1914"/>
                    <a:pt x="1358" y="2114"/>
                  </a:cubicBezTo>
                  <a:cubicBezTo>
                    <a:pt x="1484" y="2261"/>
                    <a:pt x="1558" y="2313"/>
                    <a:pt x="1610" y="2330"/>
                  </a:cubicBezTo>
                  <a:lnTo>
                    <a:pt x="1627" y="2348"/>
                  </a:lnTo>
                  <a:cubicBezTo>
                    <a:pt x="1935" y="2565"/>
                    <a:pt x="1935" y="3090"/>
                    <a:pt x="1935" y="3198"/>
                  </a:cubicBezTo>
                  <a:lnTo>
                    <a:pt x="1935" y="3216"/>
                  </a:lnTo>
                  <a:cubicBezTo>
                    <a:pt x="1953" y="3255"/>
                    <a:pt x="1970" y="3272"/>
                    <a:pt x="2009" y="3272"/>
                  </a:cubicBezTo>
                  <a:lnTo>
                    <a:pt x="2027" y="3272"/>
                  </a:lnTo>
                  <a:cubicBezTo>
                    <a:pt x="2061" y="3272"/>
                    <a:pt x="2100" y="3237"/>
                    <a:pt x="2118" y="3237"/>
                  </a:cubicBezTo>
                  <a:cubicBezTo>
                    <a:pt x="2187" y="3181"/>
                    <a:pt x="2244" y="3129"/>
                    <a:pt x="2278" y="3055"/>
                  </a:cubicBezTo>
                  <a:cubicBezTo>
                    <a:pt x="2335" y="2947"/>
                    <a:pt x="2335" y="2764"/>
                    <a:pt x="2335" y="2730"/>
                  </a:cubicBezTo>
                  <a:cubicBezTo>
                    <a:pt x="2317" y="2586"/>
                    <a:pt x="2261" y="2422"/>
                    <a:pt x="2170" y="2261"/>
                  </a:cubicBezTo>
                  <a:cubicBezTo>
                    <a:pt x="2135" y="2187"/>
                    <a:pt x="2079" y="2131"/>
                    <a:pt x="2044" y="2079"/>
                  </a:cubicBezTo>
                  <a:cubicBezTo>
                    <a:pt x="1970" y="2005"/>
                    <a:pt x="1901" y="1914"/>
                    <a:pt x="1827" y="1771"/>
                  </a:cubicBezTo>
                  <a:cubicBezTo>
                    <a:pt x="1792" y="1719"/>
                    <a:pt x="1775" y="1662"/>
                    <a:pt x="1753" y="1589"/>
                  </a:cubicBezTo>
                  <a:cubicBezTo>
                    <a:pt x="1666" y="1354"/>
                    <a:pt x="1558" y="1085"/>
                    <a:pt x="1194" y="851"/>
                  </a:cubicBezTo>
                  <a:cubicBezTo>
                    <a:pt x="851" y="634"/>
                    <a:pt x="708" y="487"/>
                    <a:pt x="651" y="434"/>
                  </a:cubicBezTo>
                  <a:cubicBezTo>
                    <a:pt x="651" y="417"/>
                    <a:pt x="634" y="417"/>
                    <a:pt x="634" y="417"/>
                  </a:cubicBezTo>
                  <a:lnTo>
                    <a:pt x="616" y="378"/>
                  </a:lnTo>
                  <a:cubicBezTo>
                    <a:pt x="491" y="270"/>
                    <a:pt x="308" y="92"/>
                    <a:pt x="165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5"/>
            <p:cNvSpPr/>
            <p:nvPr/>
          </p:nvSpPr>
          <p:spPr>
            <a:xfrm>
              <a:off x="3239323" y="2988440"/>
              <a:ext cx="62287" cy="78689"/>
            </a:xfrm>
            <a:custGeom>
              <a:avLst/>
              <a:gdLst/>
              <a:ahLst/>
              <a:cxnLst/>
              <a:rect l="l" t="t" r="r" b="b"/>
              <a:pathLst>
                <a:path w="1519" h="1919" extrusionOk="0">
                  <a:moveTo>
                    <a:pt x="52" y="0"/>
                  </a:moveTo>
                  <a:cubicBezTo>
                    <a:pt x="35" y="0"/>
                    <a:pt x="35" y="18"/>
                    <a:pt x="18" y="18"/>
                  </a:cubicBezTo>
                  <a:lnTo>
                    <a:pt x="18" y="91"/>
                  </a:lnTo>
                  <a:cubicBezTo>
                    <a:pt x="18" y="109"/>
                    <a:pt x="0" y="143"/>
                    <a:pt x="18" y="183"/>
                  </a:cubicBezTo>
                  <a:cubicBezTo>
                    <a:pt x="18" y="217"/>
                    <a:pt x="18" y="274"/>
                    <a:pt x="35" y="308"/>
                  </a:cubicBezTo>
                  <a:cubicBezTo>
                    <a:pt x="52" y="417"/>
                    <a:pt x="109" y="525"/>
                    <a:pt x="161" y="634"/>
                  </a:cubicBezTo>
                  <a:cubicBezTo>
                    <a:pt x="200" y="668"/>
                    <a:pt x="234" y="725"/>
                    <a:pt x="269" y="760"/>
                  </a:cubicBezTo>
                  <a:cubicBezTo>
                    <a:pt x="326" y="833"/>
                    <a:pt x="399" y="885"/>
                    <a:pt x="469" y="924"/>
                  </a:cubicBezTo>
                  <a:cubicBezTo>
                    <a:pt x="508" y="942"/>
                    <a:pt x="542" y="959"/>
                    <a:pt x="560" y="977"/>
                  </a:cubicBezTo>
                  <a:cubicBezTo>
                    <a:pt x="616" y="1011"/>
                    <a:pt x="668" y="1050"/>
                    <a:pt x="725" y="1085"/>
                  </a:cubicBezTo>
                  <a:cubicBezTo>
                    <a:pt x="794" y="1159"/>
                    <a:pt x="851" y="1211"/>
                    <a:pt x="903" y="1285"/>
                  </a:cubicBezTo>
                  <a:cubicBezTo>
                    <a:pt x="959" y="1358"/>
                    <a:pt x="994" y="1428"/>
                    <a:pt x="1028" y="1519"/>
                  </a:cubicBezTo>
                  <a:cubicBezTo>
                    <a:pt x="1050" y="1554"/>
                    <a:pt x="1067" y="1610"/>
                    <a:pt x="1085" y="1645"/>
                  </a:cubicBezTo>
                  <a:cubicBezTo>
                    <a:pt x="1120" y="1701"/>
                    <a:pt x="1137" y="1736"/>
                    <a:pt x="1159" y="1792"/>
                  </a:cubicBezTo>
                  <a:cubicBezTo>
                    <a:pt x="1176" y="1827"/>
                    <a:pt x="1211" y="1862"/>
                    <a:pt x="1228" y="1918"/>
                  </a:cubicBezTo>
                  <a:lnTo>
                    <a:pt x="1519" y="1918"/>
                  </a:lnTo>
                  <a:cubicBezTo>
                    <a:pt x="1354" y="1736"/>
                    <a:pt x="1337" y="1554"/>
                    <a:pt x="1284" y="1428"/>
                  </a:cubicBezTo>
                  <a:cubicBezTo>
                    <a:pt x="1011" y="725"/>
                    <a:pt x="486" y="924"/>
                    <a:pt x="182" y="274"/>
                  </a:cubicBezTo>
                  <a:cubicBezTo>
                    <a:pt x="109" y="126"/>
                    <a:pt x="74" y="18"/>
                    <a:pt x="74" y="18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5"/>
            <p:cNvSpPr/>
            <p:nvPr/>
          </p:nvSpPr>
          <p:spPr>
            <a:xfrm>
              <a:off x="3234156" y="2984709"/>
              <a:ext cx="99314" cy="138638"/>
            </a:xfrm>
            <a:custGeom>
              <a:avLst/>
              <a:gdLst/>
              <a:ahLst/>
              <a:cxnLst/>
              <a:rect l="l" t="t" r="r" b="b"/>
              <a:pathLst>
                <a:path w="2422" h="3381" extrusionOk="0">
                  <a:moveTo>
                    <a:pt x="178" y="91"/>
                  </a:moveTo>
                  <a:lnTo>
                    <a:pt x="200" y="109"/>
                  </a:lnTo>
                  <a:cubicBezTo>
                    <a:pt x="343" y="182"/>
                    <a:pt x="543" y="382"/>
                    <a:pt x="651" y="490"/>
                  </a:cubicBezTo>
                  <a:cubicBezTo>
                    <a:pt x="703" y="543"/>
                    <a:pt x="829" y="690"/>
                    <a:pt x="1211" y="942"/>
                  </a:cubicBezTo>
                  <a:cubicBezTo>
                    <a:pt x="1662" y="1232"/>
                    <a:pt x="1697" y="1575"/>
                    <a:pt x="1844" y="1844"/>
                  </a:cubicBezTo>
                  <a:cubicBezTo>
                    <a:pt x="1953" y="2100"/>
                    <a:pt x="2079" y="2170"/>
                    <a:pt x="2187" y="2352"/>
                  </a:cubicBezTo>
                  <a:cubicBezTo>
                    <a:pt x="2278" y="2478"/>
                    <a:pt x="2330" y="2642"/>
                    <a:pt x="2330" y="2786"/>
                  </a:cubicBezTo>
                  <a:cubicBezTo>
                    <a:pt x="2330" y="2820"/>
                    <a:pt x="2330" y="2985"/>
                    <a:pt x="2278" y="3094"/>
                  </a:cubicBezTo>
                  <a:cubicBezTo>
                    <a:pt x="2261" y="3146"/>
                    <a:pt x="2204" y="3202"/>
                    <a:pt x="2131" y="3254"/>
                  </a:cubicBezTo>
                  <a:cubicBezTo>
                    <a:pt x="2131" y="3254"/>
                    <a:pt x="2079" y="3272"/>
                    <a:pt x="2061" y="3293"/>
                  </a:cubicBezTo>
                  <a:cubicBezTo>
                    <a:pt x="2044" y="3293"/>
                    <a:pt x="2044" y="3272"/>
                    <a:pt x="2044" y="3272"/>
                  </a:cubicBezTo>
                  <a:cubicBezTo>
                    <a:pt x="2044" y="3272"/>
                    <a:pt x="2079" y="2603"/>
                    <a:pt x="1697" y="2369"/>
                  </a:cubicBezTo>
                  <a:cubicBezTo>
                    <a:pt x="1645" y="2334"/>
                    <a:pt x="1571" y="2295"/>
                    <a:pt x="1445" y="2135"/>
                  </a:cubicBezTo>
                  <a:cubicBezTo>
                    <a:pt x="1319" y="1953"/>
                    <a:pt x="1228" y="1792"/>
                    <a:pt x="1154" y="1610"/>
                  </a:cubicBezTo>
                  <a:cubicBezTo>
                    <a:pt x="1068" y="1376"/>
                    <a:pt x="885" y="1176"/>
                    <a:pt x="634" y="1033"/>
                  </a:cubicBezTo>
                  <a:cubicBezTo>
                    <a:pt x="144" y="777"/>
                    <a:pt x="70" y="91"/>
                    <a:pt x="178" y="91"/>
                  </a:cubicBezTo>
                  <a:close/>
                  <a:moveTo>
                    <a:pt x="178" y="0"/>
                  </a:moveTo>
                  <a:cubicBezTo>
                    <a:pt x="144" y="0"/>
                    <a:pt x="70" y="18"/>
                    <a:pt x="52" y="126"/>
                  </a:cubicBezTo>
                  <a:cubicBezTo>
                    <a:pt x="0" y="308"/>
                    <a:pt x="126" y="868"/>
                    <a:pt x="577" y="1124"/>
                  </a:cubicBezTo>
                  <a:cubicBezTo>
                    <a:pt x="812" y="1232"/>
                    <a:pt x="977" y="1410"/>
                    <a:pt x="1068" y="1645"/>
                  </a:cubicBezTo>
                  <a:cubicBezTo>
                    <a:pt x="1137" y="1809"/>
                    <a:pt x="1228" y="1992"/>
                    <a:pt x="1371" y="2187"/>
                  </a:cubicBezTo>
                  <a:cubicBezTo>
                    <a:pt x="1502" y="2352"/>
                    <a:pt x="1588" y="2404"/>
                    <a:pt x="1645" y="2443"/>
                  </a:cubicBezTo>
                  <a:lnTo>
                    <a:pt x="1662" y="2443"/>
                  </a:lnTo>
                  <a:cubicBezTo>
                    <a:pt x="1718" y="2478"/>
                    <a:pt x="1970" y="2677"/>
                    <a:pt x="1953" y="3254"/>
                  </a:cubicBezTo>
                  <a:lnTo>
                    <a:pt x="1953" y="3293"/>
                  </a:lnTo>
                  <a:cubicBezTo>
                    <a:pt x="1953" y="3345"/>
                    <a:pt x="2005" y="3380"/>
                    <a:pt x="2061" y="3380"/>
                  </a:cubicBezTo>
                  <a:lnTo>
                    <a:pt x="2096" y="3380"/>
                  </a:lnTo>
                  <a:cubicBezTo>
                    <a:pt x="2131" y="3363"/>
                    <a:pt x="2187" y="3328"/>
                    <a:pt x="2187" y="3328"/>
                  </a:cubicBezTo>
                  <a:cubicBezTo>
                    <a:pt x="2261" y="3272"/>
                    <a:pt x="2330" y="3220"/>
                    <a:pt x="2369" y="3128"/>
                  </a:cubicBezTo>
                  <a:cubicBezTo>
                    <a:pt x="2421" y="3003"/>
                    <a:pt x="2421" y="2820"/>
                    <a:pt x="2421" y="2786"/>
                  </a:cubicBezTo>
                  <a:cubicBezTo>
                    <a:pt x="2421" y="2621"/>
                    <a:pt x="2369" y="2460"/>
                    <a:pt x="2261" y="2295"/>
                  </a:cubicBezTo>
                  <a:cubicBezTo>
                    <a:pt x="2222" y="2226"/>
                    <a:pt x="2170" y="2170"/>
                    <a:pt x="2113" y="2100"/>
                  </a:cubicBezTo>
                  <a:cubicBezTo>
                    <a:pt x="2061" y="2026"/>
                    <a:pt x="1987" y="1953"/>
                    <a:pt x="1914" y="1809"/>
                  </a:cubicBezTo>
                  <a:cubicBezTo>
                    <a:pt x="1896" y="1753"/>
                    <a:pt x="1862" y="1701"/>
                    <a:pt x="1844" y="1627"/>
                  </a:cubicBezTo>
                  <a:cubicBezTo>
                    <a:pt x="1753" y="1393"/>
                    <a:pt x="1645" y="1124"/>
                    <a:pt x="1263" y="868"/>
                  </a:cubicBezTo>
                  <a:cubicBezTo>
                    <a:pt x="938" y="651"/>
                    <a:pt x="794" y="508"/>
                    <a:pt x="742" y="451"/>
                  </a:cubicBezTo>
                  <a:cubicBezTo>
                    <a:pt x="742" y="434"/>
                    <a:pt x="721" y="434"/>
                    <a:pt x="721" y="434"/>
                  </a:cubicBezTo>
                  <a:lnTo>
                    <a:pt x="686" y="399"/>
                  </a:lnTo>
                  <a:cubicBezTo>
                    <a:pt x="577" y="291"/>
                    <a:pt x="378" y="109"/>
                    <a:pt x="235" y="18"/>
                  </a:cubicBezTo>
                  <a:cubicBezTo>
                    <a:pt x="217" y="0"/>
                    <a:pt x="200" y="0"/>
                    <a:pt x="17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5"/>
            <p:cNvSpPr/>
            <p:nvPr/>
          </p:nvSpPr>
          <p:spPr>
            <a:xfrm>
              <a:off x="3274176" y="3067085"/>
              <a:ext cx="118545" cy="111944"/>
            </a:xfrm>
            <a:custGeom>
              <a:avLst/>
              <a:gdLst/>
              <a:ahLst/>
              <a:cxnLst/>
              <a:rect l="l" t="t" r="r" b="b"/>
              <a:pathLst>
                <a:path w="2891" h="2730" extrusionOk="0">
                  <a:moveTo>
                    <a:pt x="235" y="0"/>
                  </a:moveTo>
                  <a:cubicBezTo>
                    <a:pt x="109" y="0"/>
                    <a:pt x="18" y="91"/>
                    <a:pt x="18" y="217"/>
                  </a:cubicBezTo>
                  <a:cubicBezTo>
                    <a:pt x="1" y="343"/>
                    <a:pt x="1" y="503"/>
                    <a:pt x="18" y="668"/>
                  </a:cubicBezTo>
                  <a:cubicBezTo>
                    <a:pt x="35" y="902"/>
                    <a:pt x="53" y="1154"/>
                    <a:pt x="109" y="1427"/>
                  </a:cubicBezTo>
                  <a:cubicBezTo>
                    <a:pt x="144" y="1696"/>
                    <a:pt x="217" y="1935"/>
                    <a:pt x="270" y="2152"/>
                  </a:cubicBezTo>
                  <a:cubicBezTo>
                    <a:pt x="326" y="2313"/>
                    <a:pt x="378" y="2456"/>
                    <a:pt x="434" y="2603"/>
                  </a:cubicBezTo>
                  <a:cubicBezTo>
                    <a:pt x="469" y="2673"/>
                    <a:pt x="560" y="2729"/>
                    <a:pt x="651" y="2729"/>
                  </a:cubicBezTo>
                  <a:lnTo>
                    <a:pt x="2261" y="2729"/>
                  </a:lnTo>
                  <a:cubicBezTo>
                    <a:pt x="2330" y="2729"/>
                    <a:pt x="2422" y="2673"/>
                    <a:pt x="2456" y="2603"/>
                  </a:cubicBezTo>
                  <a:cubicBezTo>
                    <a:pt x="2586" y="2278"/>
                    <a:pt x="2712" y="1896"/>
                    <a:pt x="2782" y="1427"/>
                  </a:cubicBezTo>
                  <a:cubicBezTo>
                    <a:pt x="2838" y="1154"/>
                    <a:pt x="2873" y="902"/>
                    <a:pt x="2873" y="668"/>
                  </a:cubicBezTo>
                  <a:cubicBezTo>
                    <a:pt x="2890" y="503"/>
                    <a:pt x="2890" y="343"/>
                    <a:pt x="2873" y="217"/>
                  </a:cubicBezTo>
                  <a:cubicBezTo>
                    <a:pt x="2873" y="91"/>
                    <a:pt x="2782" y="0"/>
                    <a:pt x="2656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5"/>
            <p:cNvSpPr/>
            <p:nvPr/>
          </p:nvSpPr>
          <p:spPr>
            <a:xfrm>
              <a:off x="3285206" y="3094476"/>
              <a:ext cx="106777" cy="84552"/>
            </a:xfrm>
            <a:custGeom>
              <a:avLst/>
              <a:gdLst/>
              <a:ahLst/>
              <a:cxnLst/>
              <a:rect l="l" t="t" r="r" b="b"/>
              <a:pathLst>
                <a:path w="2604" h="2062" extrusionOk="0">
                  <a:moveTo>
                    <a:pt x="1936" y="0"/>
                  </a:moveTo>
                  <a:cubicBezTo>
                    <a:pt x="1918" y="143"/>
                    <a:pt x="1901" y="269"/>
                    <a:pt x="1862" y="417"/>
                  </a:cubicBezTo>
                  <a:cubicBezTo>
                    <a:pt x="1775" y="833"/>
                    <a:pt x="1502" y="1228"/>
                    <a:pt x="1103" y="1428"/>
                  </a:cubicBezTo>
                  <a:cubicBezTo>
                    <a:pt x="925" y="1501"/>
                    <a:pt x="725" y="1536"/>
                    <a:pt x="526" y="1536"/>
                  </a:cubicBezTo>
                  <a:cubicBezTo>
                    <a:pt x="343" y="1536"/>
                    <a:pt x="183" y="1519"/>
                    <a:pt x="1" y="1484"/>
                  </a:cubicBezTo>
                  <a:lnTo>
                    <a:pt x="1" y="1484"/>
                  </a:lnTo>
                  <a:cubicBezTo>
                    <a:pt x="57" y="1645"/>
                    <a:pt x="109" y="1788"/>
                    <a:pt x="165" y="1935"/>
                  </a:cubicBezTo>
                  <a:cubicBezTo>
                    <a:pt x="200" y="2005"/>
                    <a:pt x="291" y="2061"/>
                    <a:pt x="382" y="2061"/>
                  </a:cubicBezTo>
                  <a:lnTo>
                    <a:pt x="1992" y="2061"/>
                  </a:lnTo>
                  <a:cubicBezTo>
                    <a:pt x="2061" y="2061"/>
                    <a:pt x="2153" y="2005"/>
                    <a:pt x="2187" y="1935"/>
                  </a:cubicBezTo>
                  <a:cubicBezTo>
                    <a:pt x="2317" y="1610"/>
                    <a:pt x="2443" y="1228"/>
                    <a:pt x="2513" y="759"/>
                  </a:cubicBezTo>
                  <a:cubicBezTo>
                    <a:pt x="2569" y="486"/>
                    <a:pt x="2604" y="234"/>
                    <a:pt x="2604" y="0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5"/>
            <p:cNvSpPr/>
            <p:nvPr/>
          </p:nvSpPr>
          <p:spPr>
            <a:xfrm>
              <a:off x="3274176" y="3067085"/>
              <a:ext cx="118545" cy="27432"/>
            </a:xfrm>
            <a:custGeom>
              <a:avLst/>
              <a:gdLst/>
              <a:ahLst/>
              <a:cxnLst/>
              <a:rect l="l" t="t" r="r" b="b"/>
              <a:pathLst>
                <a:path w="2891" h="669" extrusionOk="0">
                  <a:moveTo>
                    <a:pt x="235" y="0"/>
                  </a:moveTo>
                  <a:cubicBezTo>
                    <a:pt x="109" y="0"/>
                    <a:pt x="18" y="91"/>
                    <a:pt x="18" y="217"/>
                  </a:cubicBezTo>
                  <a:cubicBezTo>
                    <a:pt x="1" y="343"/>
                    <a:pt x="1" y="503"/>
                    <a:pt x="18" y="668"/>
                  </a:cubicBezTo>
                  <a:lnTo>
                    <a:pt x="2873" y="668"/>
                  </a:lnTo>
                  <a:cubicBezTo>
                    <a:pt x="2890" y="503"/>
                    <a:pt x="2890" y="343"/>
                    <a:pt x="2873" y="217"/>
                  </a:cubicBezTo>
                  <a:cubicBezTo>
                    <a:pt x="2873" y="91"/>
                    <a:pt x="2782" y="0"/>
                    <a:pt x="2656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5"/>
            <p:cNvSpPr/>
            <p:nvPr/>
          </p:nvSpPr>
          <p:spPr>
            <a:xfrm>
              <a:off x="3346056" y="3132691"/>
              <a:ext cx="26038" cy="12958"/>
            </a:xfrm>
            <a:custGeom>
              <a:avLst/>
              <a:gdLst/>
              <a:ahLst/>
              <a:cxnLst/>
              <a:rect l="l" t="t" r="r" b="b"/>
              <a:pathLst>
                <a:path w="635" h="316" extrusionOk="0">
                  <a:moveTo>
                    <a:pt x="305" y="0"/>
                  </a:moveTo>
                  <a:cubicBezTo>
                    <a:pt x="259" y="0"/>
                    <a:pt x="210" y="8"/>
                    <a:pt x="161" y="27"/>
                  </a:cubicBezTo>
                  <a:cubicBezTo>
                    <a:pt x="53" y="62"/>
                    <a:pt x="0" y="153"/>
                    <a:pt x="74" y="227"/>
                  </a:cubicBezTo>
                  <a:cubicBezTo>
                    <a:pt x="132" y="290"/>
                    <a:pt x="216" y="316"/>
                    <a:pt x="298" y="316"/>
                  </a:cubicBezTo>
                  <a:cubicBezTo>
                    <a:pt x="471" y="316"/>
                    <a:pt x="634" y="202"/>
                    <a:pt x="525" y="79"/>
                  </a:cubicBezTo>
                  <a:cubicBezTo>
                    <a:pt x="476" y="33"/>
                    <a:pt x="396" y="0"/>
                    <a:pt x="30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5"/>
            <p:cNvSpPr/>
            <p:nvPr/>
          </p:nvSpPr>
          <p:spPr>
            <a:xfrm>
              <a:off x="3294801" y="3132691"/>
              <a:ext cx="26038" cy="12958"/>
            </a:xfrm>
            <a:custGeom>
              <a:avLst/>
              <a:gdLst/>
              <a:ahLst/>
              <a:cxnLst/>
              <a:rect l="l" t="t" r="r" b="b"/>
              <a:pathLst>
                <a:path w="635" h="316" extrusionOk="0">
                  <a:moveTo>
                    <a:pt x="335" y="0"/>
                  </a:moveTo>
                  <a:cubicBezTo>
                    <a:pt x="239" y="0"/>
                    <a:pt x="159" y="33"/>
                    <a:pt x="109" y="79"/>
                  </a:cubicBezTo>
                  <a:cubicBezTo>
                    <a:pt x="1" y="202"/>
                    <a:pt x="164" y="316"/>
                    <a:pt x="338" y="316"/>
                  </a:cubicBezTo>
                  <a:cubicBezTo>
                    <a:pt x="421" y="316"/>
                    <a:pt x="506" y="290"/>
                    <a:pt x="565" y="227"/>
                  </a:cubicBezTo>
                  <a:cubicBezTo>
                    <a:pt x="634" y="153"/>
                    <a:pt x="582" y="62"/>
                    <a:pt x="491" y="27"/>
                  </a:cubicBezTo>
                  <a:cubicBezTo>
                    <a:pt x="436" y="8"/>
                    <a:pt x="384" y="0"/>
                    <a:pt x="33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5"/>
            <p:cNvSpPr/>
            <p:nvPr/>
          </p:nvSpPr>
          <p:spPr>
            <a:xfrm>
              <a:off x="3283074" y="3075245"/>
              <a:ext cx="74957" cy="7340"/>
            </a:xfrm>
            <a:custGeom>
              <a:avLst/>
              <a:gdLst/>
              <a:ahLst/>
              <a:cxnLst/>
              <a:rect l="l" t="t" r="r" b="b"/>
              <a:pathLst>
                <a:path w="1828" h="179" extrusionOk="0">
                  <a:moveTo>
                    <a:pt x="920" y="1"/>
                  </a:moveTo>
                  <a:cubicBezTo>
                    <a:pt x="777" y="1"/>
                    <a:pt x="634" y="1"/>
                    <a:pt x="486" y="18"/>
                  </a:cubicBezTo>
                  <a:cubicBezTo>
                    <a:pt x="343" y="18"/>
                    <a:pt x="200" y="35"/>
                    <a:pt x="53" y="53"/>
                  </a:cubicBezTo>
                  <a:cubicBezTo>
                    <a:pt x="18" y="53"/>
                    <a:pt x="18" y="70"/>
                    <a:pt x="18" y="87"/>
                  </a:cubicBezTo>
                  <a:cubicBezTo>
                    <a:pt x="0" y="109"/>
                    <a:pt x="18" y="126"/>
                    <a:pt x="53" y="126"/>
                  </a:cubicBezTo>
                  <a:cubicBezTo>
                    <a:pt x="200" y="144"/>
                    <a:pt x="343" y="161"/>
                    <a:pt x="486" y="161"/>
                  </a:cubicBezTo>
                  <a:cubicBezTo>
                    <a:pt x="634" y="178"/>
                    <a:pt x="777" y="178"/>
                    <a:pt x="920" y="178"/>
                  </a:cubicBezTo>
                  <a:cubicBezTo>
                    <a:pt x="1068" y="178"/>
                    <a:pt x="1211" y="178"/>
                    <a:pt x="1354" y="161"/>
                  </a:cubicBezTo>
                  <a:cubicBezTo>
                    <a:pt x="1502" y="161"/>
                    <a:pt x="1645" y="144"/>
                    <a:pt x="1788" y="126"/>
                  </a:cubicBezTo>
                  <a:cubicBezTo>
                    <a:pt x="1805" y="126"/>
                    <a:pt x="1827" y="109"/>
                    <a:pt x="1827" y="87"/>
                  </a:cubicBezTo>
                  <a:cubicBezTo>
                    <a:pt x="1827" y="70"/>
                    <a:pt x="1805" y="53"/>
                    <a:pt x="1788" y="35"/>
                  </a:cubicBezTo>
                  <a:cubicBezTo>
                    <a:pt x="1645" y="18"/>
                    <a:pt x="1502" y="18"/>
                    <a:pt x="1354" y="18"/>
                  </a:cubicBezTo>
                  <a:cubicBezTo>
                    <a:pt x="1211" y="1"/>
                    <a:pt x="1068" y="1"/>
                    <a:pt x="920" y="1"/>
                  </a:cubicBezTo>
                  <a:close/>
                </a:path>
              </a:pathLst>
            </a:custGeom>
            <a:solidFill>
              <a:srgbClr val="FE8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5"/>
            <p:cNvSpPr/>
            <p:nvPr/>
          </p:nvSpPr>
          <p:spPr>
            <a:xfrm>
              <a:off x="3362416" y="3067085"/>
              <a:ext cx="30303" cy="27432"/>
            </a:xfrm>
            <a:custGeom>
              <a:avLst/>
              <a:gdLst/>
              <a:ahLst/>
              <a:cxnLst/>
              <a:rect l="l" t="t" r="r" b="b"/>
              <a:pathLst>
                <a:path w="739" h="669" extrusionOk="0">
                  <a:moveTo>
                    <a:pt x="1" y="0"/>
                  </a:moveTo>
                  <a:cubicBezTo>
                    <a:pt x="35" y="217"/>
                    <a:pt x="53" y="434"/>
                    <a:pt x="53" y="668"/>
                  </a:cubicBezTo>
                  <a:lnTo>
                    <a:pt x="721" y="668"/>
                  </a:lnTo>
                  <a:cubicBezTo>
                    <a:pt x="721" y="560"/>
                    <a:pt x="738" y="451"/>
                    <a:pt x="738" y="360"/>
                  </a:cubicBezTo>
                  <a:cubicBezTo>
                    <a:pt x="738" y="308"/>
                    <a:pt x="738" y="252"/>
                    <a:pt x="721" y="217"/>
                  </a:cubicBezTo>
                  <a:cubicBezTo>
                    <a:pt x="721" y="91"/>
                    <a:pt x="630" y="0"/>
                    <a:pt x="504" y="0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5"/>
            <p:cNvSpPr/>
            <p:nvPr/>
          </p:nvSpPr>
          <p:spPr>
            <a:xfrm>
              <a:off x="3272577" y="3064748"/>
              <a:ext cx="121744" cy="116413"/>
            </a:xfrm>
            <a:custGeom>
              <a:avLst/>
              <a:gdLst/>
              <a:ahLst/>
              <a:cxnLst/>
              <a:rect l="l" t="t" r="r" b="b"/>
              <a:pathLst>
                <a:path w="2969" h="2839" extrusionOk="0">
                  <a:moveTo>
                    <a:pt x="2695" y="92"/>
                  </a:moveTo>
                  <a:cubicBezTo>
                    <a:pt x="2803" y="92"/>
                    <a:pt x="2877" y="165"/>
                    <a:pt x="2877" y="274"/>
                  </a:cubicBezTo>
                  <a:lnTo>
                    <a:pt x="2877" y="491"/>
                  </a:lnTo>
                  <a:lnTo>
                    <a:pt x="2877" y="543"/>
                  </a:lnTo>
                  <a:lnTo>
                    <a:pt x="2877" y="669"/>
                  </a:lnTo>
                  <a:lnTo>
                    <a:pt x="92" y="669"/>
                  </a:lnTo>
                  <a:lnTo>
                    <a:pt x="92" y="543"/>
                  </a:lnTo>
                  <a:lnTo>
                    <a:pt x="92" y="491"/>
                  </a:lnTo>
                  <a:lnTo>
                    <a:pt x="92" y="274"/>
                  </a:lnTo>
                  <a:cubicBezTo>
                    <a:pt x="92" y="165"/>
                    <a:pt x="183" y="92"/>
                    <a:pt x="274" y="92"/>
                  </a:cubicBezTo>
                  <a:close/>
                  <a:moveTo>
                    <a:pt x="2860" y="760"/>
                  </a:moveTo>
                  <a:cubicBezTo>
                    <a:pt x="2860" y="994"/>
                    <a:pt x="2821" y="1250"/>
                    <a:pt x="2786" y="1484"/>
                  </a:cubicBezTo>
                  <a:cubicBezTo>
                    <a:pt x="2712" y="1884"/>
                    <a:pt x="2604" y="2261"/>
                    <a:pt x="2443" y="2643"/>
                  </a:cubicBezTo>
                  <a:cubicBezTo>
                    <a:pt x="2426" y="2695"/>
                    <a:pt x="2352" y="2751"/>
                    <a:pt x="2300" y="2751"/>
                  </a:cubicBezTo>
                  <a:lnTo>
                    <a:pt x="690" y="2751"/>
                  </a:lnTo>
                  <a:cubicBezTo>
                    <a:pt x="617" y="2751"/>
                    <a:pt x="543" y="2695"/>
                    <a:pt x="526" y="2643"/>
                  </a:cubicBezTo>
                  <a:cubicBezTo>
                    <a:pt x="456" y="2478"/>
                    <a:pt x="400" y="2335"/>
                    <a:pt x="365" y="2187"/>
                  </a:cubicBezTo>
                  <a:cubicBezTo>
                    <a:pt x="291" y="1953"/>
                    <a:pt x="239" y="1719"/>
                    <a:pt x="183" y="1484"/>
                  </a:cubicBezTo>
                  <a:cubicBezTo>
                    <a:pt x="148" y="1250"/>
                    <a:pt x="109" y="994"/>
                    <a:pt x="109" y="760"/>
                  </a:cubicBezTo>
                  <a:close/>
                  <a:moveTo>
                    <a:pt x="274" y="1"/>
                  </a:moveTo>
                  <a:cubicBezTo>
                    <a:pt x="131" y="1"/>
                    <a:pt x="1" y="126"/>
                    <a:pt x="1" y="274"/>
                  </a:cubicBezTo>
                  <a:lnTo>
                    <a:pt x="1" y="491"/>
                  </a:lnTo>
                  <a:lnTo>
                    <a:pt x="1" y="725"/>
                  </a:lnTo>
                  <a:cubicBezTo>
                    <a:pt x="22" y="977"/>
                    <a:pt x="57" y="1250"/>
                    <a:pt x="92" y="1502"/>
                  </a:cubicBezTo>
                  <a:cubicBezTo>
                    <a:pt x="148" y="1736"/>
                    <a:pt x="200" y="1970"/>
                    <a:pt x="274" y="2209"/>
                  </a:cubicBezTo>
                  <a:cubicBezTo>
                    <a:pt x="326" y="2370"/>
                    <a:pt x="382" y="2513"/>
                    <a:pt x="434" y="2678"/>
                  </a:cubicBezTo>
                  <a:cubicBezTo>
                    <a:pt x="473" y="2769"/>
                    <a:pt x="582" y="2838"/>
                    <a:pt x="690" y="2838"/>
                  </a:cubicBezTo>
                  <a:lnTo>
                    <a:pt x="2300" y="2838"/>
                  </a:lnTo>
                  <a:cubicBezTo>
                    <a:pt x="2409" y="2838"/>
                    <a:pt x="2495" y="2769"/>
                    <a:pt x="2534" y="2678"/>
                  </a:cubicBezTo>
                  <a:cubicBezTo>
                    <a:pt x="2695" y="2296"/>
                    <a:pt x="2803" y="1901"/>
                    <a:pt x="2877" y="1502"/>
                  </a:cubicBezTo>
                  <a:cubicBezTo>
                    <a:pt x="2912" y="1250"/>
                    <a:pt x="2951" y="977"/>
                    <a:pt x="2968" y="725"/>
                  </a:cubicBezTo>
                  <a:lnTo>
                    <a:pt x="2968" y="491"/>
                  </a:lnTo>
                  <a:lnTo>
                    <a:pt x="2968" y="274"/>
                  </a:lnTo>
                  <a:cubicBezTo>
                    <a:pt x="2968" y="126"/>
                    <a:pt x="2842" y="1"/>
                    <a:pt x="269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5"/>
            <p:cNvSpPr/>
            <p:nvPr/>
          </p:nvSpPr>
          <p:spPr>
            <a:xfrm>
              <a:off x="3304601" y="3113665"/>
              <a:ext cx="12507" cy="12753"/>
            </a:xfrm>
            <a:custGeom>
              <a:avLst/>
              <a:gdLst/>
              <a:ahLst/>
              <a:cxnLst/>
              <a:rect l="l" t="t" r="r" b="b"/>
              <a:pathLst>
                <a:path w="305" h="311" extrusionOk="0">
                  <a:moveTo>
                    <a:pt x="161" y="1"/>
                  </a:moveTo>
                  <a:cubicBezTo>
                    <a:pt x="70" y="1"/>
                    <a:pt x="0" y="75"/>
                    <a:pt x="0" y="166"/>
                  </a:cubicBezTo>
                  <a:cubicBezTo>
                    <a:pt x="0" y="229"/>
                    <a:pt x="59" y="311"/>
                    <a:pt x="138" y="311"/>
                  </a:cubicBezTo>
                  <a:cubicBezTo>
                    <a:pt x="146" y="311"/>
                    <a:pt x="153" y="310"/>
                    <a:pt x="161" y="309"/>
                  </a:cubicBezTo>
                  <a:cubicBezTo>
                    <a:pt x="252" y="309"/>
                    <a:pt x="304" y="257"/>
                    <a:pt x="304" y="166"/>
                  </a:cubicBezTo>
                  <a:cubicBezTo>
                    <a:pt x="304" y="75"/>
                    <a:pt x="252" y="1"/>
                    <a:pt x="1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5"/>
            <p:cNvSpPr/>
            <p:nvPr/>
          </p:nvSpPr>
          <p:spPr>
            <a:xfrm>
              <a:off x="3349090" y="3113665"/>
              <a:ext cx="15500" cy="13409"/>
            </a:xfrm>
            <a:custGeom>
              <a:avLst/>
              <a:gdLst/>
              <a:ahLst/>
              <a:cxnLst/>
              <a:rect l="l" t="t" r="r" b="b"/>
              <a:pathLst>
                <a:path w="378" h="327" extrusionOk="0">
                  <a:moveTo>
                    <a:pt x="161" y="1"/>
                  </a:moveTo>
                  <a:cubicBezTo>
                    <a:pt x="52" y="1"/>
                    <a:pt x="18" y="92"/>
                    <a:pt x="18" y="166"/>
                  </a:cubicBezTo>
                  <a:cubicBezTo>
                    <a:pt x="0" y="235"/>
                    <a:pt x="87" y="326"/>
                    <a:pt x="161" y="326"/>
                  </a:cubicBezTo>
                  <a:cubicBezTo>
                    <a:pt x="378" y="309"/>
                    <a:pt x="360" y="1"/>
                    <a:pt x="1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5"/>
            <p:cNvSpPr/>
            <p:nvPr/>
          </p:nvSpPr>
          <p:spPr>
            <a:xfrm>
              <a:off x="3323093" y="3119365"/>
              <a:ext cx="21569" cy="18903"/>
            </a:xfrm>
            <a:custGeom>
              <a:avLst/>
              <a:gdLst/>
              <a:ahLst/>
              <a:cxnLst/>
              <a:rect l="l" t="t" r="r" b="b"/>
              <a:pathLst>
                <a:path w="526" h="461" extrusionOk="0">
                  <a:moveTo>
                    <a:pt x="466" y="1"/>
                  </a:moveTo>
                  <a:cubicBezTo>
                    <a:pt x="462" y="1"/>
                    <a:pt x="457" y="3"/>
                    <a:pt x="452" y="9"/>
                  </a:cubicBezTo>
                  <a:cubicBezTo>
                    <a:pt x="417" y="9"/>
                    <a:pt x="396" y="27"/>
                    <a:pt x="396" y="44"/>
                  </a:cubicBezTo>
                  <a:cubicBezTo>
                    <a:pt x="417" y="226"/>
                    <a:pt x="361" y="313"/>
                    <a:pt x="309" y="352"/>
                  </a:cubicBezTo>
                  <a:cubicBezTo>
                    <a:pt x="286" y="362"/>
                    <a:pt x="265" y="372"/>
                    <a:pt x="245" y="372"/>
                  </a:cubicBezTo>
                  <a:cubicBezTo>
                    <a:pt x="230" y="372"/>
                    <a:pt x="215" y="367"/>
                    <a:pt x="200" y="352"/>
                  </a:cubicBezTo>
                  <a:cubicBezTo>
                    <a:pt x="127" y="313"/>
                    <a:pt x="92" y="205"/>
                    <a:pt x="92" y="44"/>
                  </a:cubicBezTo>
                  <a:cubicBezTo>
                    <a:pt x="92" y="27"/>
                    <a:pt x="70" y="9"/>
                    <a:pt x="53" y="9"/>
                  </a:cubicBezTo>
                  <a:cubicBezTo>
                    <a:pt x="46" y="5"/>
                    <a:pt x="39" y="3"/>
                    <a:pt x="33" y="3"/>
                  </a:cubicBezTo>
                  <a:cubicBezTo>
                    <a:pt x="12" y="3"/>
                    <a:pt x="1" y="30"/>
                    <a:pt x="1" y="44"/>
                  </a:cubicBezTo>
                  <a:cubicBezTo>
                    <a:pt x="1" y="244"/>
                    <a:pt x="53" y="387"/>
                    <a:pt x="161" y="443"/>
                  </a:cubicBezTo>
                  <a:cubicBezTo>
                    <a:pt x="179" y="461"/>
                    <a:pt x="218" y="461"/>
                    <a:pt x="252" y="461"/>
                  </a:cubicBezTo>
                  <a:cubicBezTo>
                    <a:pt x="287" y="461"/>
                    <a:pt x="326" y="461"/>
                    <a:pt x="361" y="421"/>
                  </a:cubicBezTo>
                  <a:cubicBezTo>
                    <a:pt x="469" y="369"/>
                    <a:pt x="526" y="226"/>
                    <a:pt x="504" y="44"/>
                  </a:cubicBezTo>
                  <a:cubicBezTo>
                    <a:pt x="491" y="19"/>
                    <a:pt x="479" y="1"/>
                    <a:pt x="46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8" name="Google Shape;2058;p45"/>
          <p:cNvSpPr/>
          <p:nvPr/>
        </p:nvSpPr>
        <p:spPr>
          <a:xfrm>
            <a:off x="1657063" y="1685492"/>
            <a:ext cx="736550" cy="688200"/>
          </a:xfrm>
          <a:custGeom>
            <a:avLst/>
            <a:gdLst/>
            <a:ahLst/>
            <a:cxnLst/>
            <a:rect l="l" t="t" r="r" b="b"/>
            <a:pathLst>
              <a:path w="381" h="356" extrusionOk="0">
                <a:moveTo>
                  <a:pt x="211" y="1"/>
                </a:moveTo>
                <a:cubicBezTo>
                  <a:pt x="202" y="1"/>
                  <a:pt x="193" y="2"/>
                  <a:pt x="183" y="4"/>
                </a:cubicBezTo>
                <a:cubicBezTo>
                  <a:pt x="109" y="4"/>
                  <a:pt x="18" y="56"/>
                  <a:pt x="18" y="147"/>
                </a:cubicBezTo>
                <a:cubicBezTo>
                  <a:pt x="1" y="221"/>
                  <a:pt x="36" y="307"/>
                  <a:pt x="109" y="346"/>
                </a:cubicBezTo>
                <a:cubicBezTo>
                  <a:pt x="128" y="352"/>
                  <a:pt x="147" y="355"/>
                  <a:pt x="166" y="355"/>
                </a:cubicBezTo>
                <a:cubicBezTo>
                  <a:pt x="258" y="355"/>
                  <a:pt x="347" y="289"/>
                  <a:pt x="361" y="199"/>
                </a:cubicBezTo>
                <a:cubicBezTo>
                  <a:pt x="381" y="100"/>
                  <a:pt x="307" y="1"/>
                  <a:pt x="211" y="1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9" name="Google Shape;2059;p45"/>
          <p:cNvSpPr/>
          <p:nvPr/>
        </p:nvSpPr>
        <p:spPr>
          <a:xfrm>
            <a:off x="4203788" y="1649330"/>
            <a:ext cx="736550" cy="688200"/>
          </a:xfrm>
          <a:custGeom>
            <a:avLst/>
            <a:gdLst/>
            <a:ahLst/>
            <a:cxnLst/>
            <a:rect l="l" t="t" r="r" b="b"/>
            <a:pathLst>
              <a:path w="381" h="356" extrusionOk="0">
                <a:moveTo>
                  <a:pt x="211" y="1"/>
                </a:moveTo>
                <a:cubicBezTo>
                  <a:pt x="202" y="1"/>
                  <a:pt x="193" y="2"/>
                  <a:pt x="183" y="4"/>
                </a:cubicBezTo>
                <a:cubicBezTo>
                  <a:pt x="109" y="4"/>
                  <a:pt x="18" y="56"/>
                  <a:pt x="18" y="147"/>
                </a:cubicBezTo>
                <a:cubicBezTo>
                  <a:pt x="1" y="221"/>
                  <a:pt x="36" y="307"/>
                  <a:pt x="109" y="346"/>
                </a:cubicBezTo>
                <a:cubicBezTo>
                  <a:pt x="128" y="352"/>
                  <a:pt x="147" y="355"/>
                  <a:pt x="166" y="355"/>
                </a:cubicBezTo>
                <a:cubicBezTo>
                  <a:pt x="258" y="355"/>
                  <a:pt x="347" y="289"/>
                  <a:pt x="361" y="199"/>
                </a:cubicBezTo>
                <a:cubicBezTo>
                  <a:pt x="381" y="100"/>
                  <a:pt x="307" y="1"/>
                  <a:pt x="211" y="1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0" name="Google Shape;2060;p45"/>
          <p:cNvSpPr/>
          <p:nvPr/>
        </p:nvSpPr>
        <p:spPr>
          <a:xfrm>
            <a:off x="6750513" y="1649313"/>
            <a:ext cx="736550" cy="688200"/>
          </a:xfrm>
          <a:custGeom>
            <a:avLst/>
            <a:gdLst/>
            <a:ahLst/>
            <a:cxnLst/>
            <a:rect l="l" t="t" r="r" b="b"/>
            <a:pathLst>
              <a:path w="381" h="356" extrusionOk="0">
                <a:moveTo>
                  <a:pt x="211" y="1"/>
                </a:moveTo>
                <a:cubicBezTo>
                  <a:pt x="202" y="1"/>
                  <a:pt x="193" y="2"/>
                  <a:pt x="183" y="4"/>
                </a:cubicBezTo>
                <a:cubicBezTo>
                  <a:pt x="109" y="4"/>
                  <a:pt x="18" y="56"/>
                  <a:pt x="18" y="147"/>
                </a:cubicBezTo>
                <a:cubicBezTo>
                  <a:pt x="1" y="221"/>
                  <a:pt x="36" y="307"/>
                  <a:pt x="109" y="346"/>
                </a:cubicBezTo>
                <a:cubicBezTo>
                  <a:pt x="128" y="352"/>
                  <a:pt x="147" y="355"/>
                  <a:pt x="166" y="355"/>
                </a:cubicBezTo>
                <a:cubicBezTo>
                  <a:pt x="258" y="355"/>
                  <a:pt x="347" y="289"/>
                  <a:pt x="361" y="199"/>
                </a:cubicBezTo>
                <a:cubicBezTo>
                  <a:pt x="381" y="100"/>
                  <a:pt x="307" y="1"/>
                  <a:pt x="211" y="1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1" name="Google Shape;2061;p45"/>
          <p:cNvGrpSpPr/>
          <p:nvPr/>
        </p:nvGrpSpPr>
        <p:grpSpPr>
          <a:xfrm>
            <a:off x="4434502" y="1826689"/>
            <a:ext cx="275108" cy="333474"/>
            <a:chOff x="5416350" y="3128975"/>
            <a:chExt cx="398650" cy="483225"/>
          </a:xfrm>
        </p:grpSpPr>
        <p:sp>
          <p:nvSpPr>
            <p:cNvPr id="2062" name="Google Shape;2062;p45"/>
            <p:cNvSpPr/>
            <p:nvPr/>
          </p:nvSpPr>
          <p:spPr>
            <a:xfrm>
              <a:off x="5423350" y="3135975"/>
              <a:ext cx="384650" cy="426925"/>
            </a:xfrm>
            <a:custGeom>
              <a:avLst/>
              <a:gdLst/>
              <a:ahLst/>
              <a:cxnLst/>
              <a:rect l="l" t="t" r="r" b="b"/>
              <a:pathLst>
                <a:path w="15386" h="17077" extrusionOk="0">
                  <a:moveTo>
                    <a:pt x="1653" y="1"/>
                  </a:moveTo>
                  <a:cubicBezTo>
                    <a:pt x="1209" y="1"/>
                    <a:pt x="764" y="204"/>
                    <a:pt x="484" y="484"/>
                  </a:cubicBezTo>
                  <a:cubicBezTo>
                    <a:pt x="165" y="812"/>
                    <a:pt x="1" y="1209"/>
                    <a:pt x="1" y="1692"/>
                  </a:cubicBezTo>
                  <a:lnTo>
                    <a:pt x="1" y="17077"/>
                  </a:lnTo>
                  <a:lnTo>
                    <a:pt x="1653" y="16912"/>
                  </a:lnTo>
                  <a:lnTo>
                    <a:pt x="15386" y="15386"/>
                  </a:lnTo>
                  <a:lnTo>
                    <a:pt x="15386" y="1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5"/>
            <p:cNvSpPr/>
            <p:nvPr/>
          </p:nvSpPr>
          <p:spPr>
            <a:xfrm>
              <a:off x="5423350" y="3135975"/>
              <a:ext cx="41350" cy="426925"/>
            </a:xfrm>
            <a:custGeom>
              <a:avLst/>
              <a:gdLst/>
              <a:ahLst/>
              <a:cxnLst/>
              <a:rect l="l" t="t" r="r" b="b"/>
              <a:pathLst>
                <a:path w="1654" h="17077" extrusionOk="0">
                  <a:moveTo>
                    <a:pt x="1653" y="1"/>
                  </a:moveTo>
                  <a:cubicBezTo>
                    <a:pt x="1209" y="1"/>
                    <a:pt x="764" y="204"/>
                    <a:pt x="484" y="484"/>
                  </a:cubicBezTo>
                  <a:cubicBezTo>
                    <a:pt x="165" y="812"/>
                    <a:pt x="1" y="1209"/>
                    <a:pt x="1" y="1692"/>
                  </a:cubicBezTo>
                  <a:lnTo>
                    <a:pt x="1" y="17077"/>
                  </a:lnTo>
                  <a:lnTo>
                    <a:pt x="1653" y="16912"/>
                  </a:lnTo>
                  <a:lnTo>
                    <a:pt x="1653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5"/>
            <p:cNvSpPr/>
            <p:nvPr/>
          </p:nvSpPr>
          <p:spPr>
            <a:xfrm>
              <a:off x="5423350" y="3520600"/>
              <a:ext cx="384650" cy="84575"/>
            </a:xfrm>
            <a:custGeom>
              <a:avLst/>
              <a:gdLst/>
              <a:ahLst/>
              <a:cxnLst/>
              <a:rect l="l" t="t" r="r" b="b"/>
              <a:pathLst>
                <a:path w="15386" h="3383" extrusionOk="0">
                  <a:moveTo>
                    <a:pt x="1653" y="1"/>
                  </a:moveTo>
                  <a:cubicBezTo>
                    <a:pt x="726" y="1"/>
                    <a:pt x="1" y="764"/>
                    <a:pt x="1" y="1692"/>
                  </a:cubicBezTo>
                  <a:cubicBezTo>
                    <a:pt x="1" y="2619"/>
                    <a:pt x="726" y="3383"/>
                    <a:pt x="1653" y="3383"/>
                  </a:cubicBezTo>
                  <a:lnTo>
                    <a:pt x="15386" y="3383"/>
                  </a:lnTo>
                  <a:lnTo>
                    <a:pt x="15386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5"/>
            <p:cNvSpPr/>
            <p:nvPr/>
          </p:nvSpPr>
          <p:spPr>
            <a:xfrm>
              <a:off x="5446550" y="3544750"/>
              <a:ext cx="361450" cy="37250"/>
            </a:xfrm>
            <a:custGeom>
              <a:avLst/>
              <a:gdLst/>
              <a:ahLst/>
              <a:cxnLst/>
              <a:rect l="l" t="t" r="r" b="b"/>
              <a:pathLst>
                <a:path w="14458" h="1490" extrusionOk="0">
                  <a:moveTo>
                    <a:pt x="725" y="1"/>
                  </a:moveTo>
                  <a:cubicBezTo>
                    <a:pt x="319" y="1"/>
                    <a:pt x="1" y="320"/>
                    <a:pt x="1" y="726"/>
                  </a:cubicBezTo>
                  <a:cubicBezTo>
                    <a:pt x="1" y="1132"/>
                    <a:pt x="319" y="1489"/>
                    <a:pt x="725" y="1489"/>
                  </a:cubicBezTo>
                  <a:lnTo>
                    <a:pt x="14458" y="1489"/>
                  </a:lnTo>
                  <a:lnTo>
                    <a:pt x="14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5"/>
            <p:cNvSpPr/>
            <p:nvPr/>
          </p:nvSpPr>
          <p:spPr>
            <a:xfrm>
              <a:off x="5503800" y="3202425"/>
              <a:ext cx="261925" cy="234600"/>
            </a:xfrm>
            <a:custGeom>
              <a:avLst/>
              <a:gdLst/>
              <a:ahLst/>
              <a:cxnLst/>
              <a:rect l="l" t="t" r="r" b="b"/>
              <a:pathLst>
                <a:path w="10477" h="9384" extrusionOk="0">
                  <a:moveTo>
                    <a:pt x="1296" y="0"/>
                  </a:moveTo>
                  <a:cubicBezTo>
                    <a:pt x="610" y="0"/>
                    <a:pt x="1" y="570"/>
                    <a:pt x="1" y="1295"/>
                  </a:cubicBezTo>
                  <a:lnTo>
                    <a:pt x="1" y="8099"/>
                  </a:lnTo>
                  <a:cubicBezTo>
                    <a:pt x="1" y="8785"/>
                    <a:pt x="610" y="9384"/>
                    <a:pt x="1296" y="9384"/>
                  </a:cubicBezTo>
                  <a:lnTo>
                    <a:pt x="9181" y="9384"/>
                  </a:lnTo>
                  <a:cubicBezTo>
                    <a:pt x="9906" y="9384"/>
                    <a:pt x="10476" y="8785"/>
                    <a:pt x="10476" y="8099"/>
                  </a:cubicBezTo>
                  <a:lnTo>
                    <a:pt x="10476" y="1295"/>
                  </a:lnTo>
                  <a:cubicBezTo>
                    <a:pt x="10476" y="570"/>
                    <a:pt x="9906" y="0"/>
                    <a:pt x="91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5"/>
            <p:cNvSpPr/>
            <p:nvPr/>
          </p:nvSpPr>
          <p:spPr>
            <a:xfrm>
              <a:off x="5604550" y="3279000"/>
              <a:ext cx="81700" cy="81450"/>
            </a:xfrm>
            <a:custGeom>
              <a:avLst/>
              <a:gdLst/>
              <a:ahLst/>
              <a:cxnLst/>
              <a:rect l="l" t="t" r="r" b="b"/>
              <a:pathLst>
                <a:path w="3268" h="3258" extrusionOk="0">
                  <a:moveTo>
                    <a:pt x="1653" y="1"/>
                  </a:moveTo>
                  <a:cubicBezTo>
                    <a:pt x="725" y="1"/>
                    <a:pt x="1" y="725"/>
                    <a:pt x="1" y="1615"/>
                  </a:cubicBezTo>
                  <a:cubicBezTo>
                    <a:pt x="1" y="2533"/>
                    <a:pt x="725" y="3257"/>
                    <a:pt x="1653" y="3257"/>
                  </a:cubicBezTo>
                  <a:cubicBezTo>
                    <a:pt x="2542" y="3257"/>
                    <a:pt x="3267" y="2533"/>
                    <a:pt x="3267" y="1615"/>
                  </a:cubicBezTo>
                  <a:cubicBezTo>
                    <a:pt x="3267" y="725"/>
                    <a:pt x="2542" y="1"/>
                    <a:pt x="1653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5"/>
            <p:cNvSpPr/>
            <p:nvPr/>
          </p:nvSpPr>
          <p:spPr>
            <a:xfrm>
              <a:off x="5604550" y="3279000"/>
              <a:ext cx="52450" cy="81450"/>
            </a:xfrm>
            <a:custGeom>
              <a:avLst/>
              <a:gdLst/>
              <a:ahLst/>
              <a:cxnLst/>
              <a:rect l="l" t="t" r="r" b="b"/>
              <a:pathLst>
                <a:path w="2098" h="3258" extrusionOk="0">
                  <a:moveTo>
                    <a:pt x="1653" y="1"/>
                  </a:moveTo>
                  <a:cubicBezTo>
                    <a:pt x="725" y="1"/>
                    <a:pt x="1" y="725"/>
                    <a:pt x="1" y="1615"/>
                  </a:cubicBezTo>
                  <a:cubicBezTo>
                    <a:pt x="1" y="2533"/>
                    <a:pt x="725" y="3257"/>
                    <a:pt x="1653" y="3257"/>
                  </a:cubicBezTo>
                  <a:cubicBezTo>
                    <a:pt x="1817" y="3257"/>
                    <a:pt x="1933" y="3219"/>
                    <a:pt x="2098" y="3180"/>
                  </a:cubicBezTo>
                  <a:cubicBezTo>
                    <a:pt x="1412" y="3016"/>
                    <a:pt x="890" y="2378"/>
                    <a:pt x="890" y="1615"/>
                  </a:cubicBezTo>
                  <a:cubicBezTo>
                    <a:pt x="890" y="890"/>
                    <a:pt x="1412" y="242"/>
                    <a:pt x="2098" y="78"/>
                  </a:cubicBezTo>
                  <a:cubicBezTo>
                    <a:pt x="1933" y="39"/>
                    <a:pt x="1817" y="1"/>
                    <a:pt x="1653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5"/>
            <p:cNvSpPr/>
            <p:nvPr/>
          </p:nvSpPr>
          <p:spPr>
            <a:xfrm>
              <a:off x="5692250" y="3230675"/>
              <a:ext cx="42300" cy="42325"/>
            </a:xfrm>
            <a:custGeom>
              <a:avLst/>
              <a:gdLst/>
              <a:ahLst/>
              <a:cxnLst/>
              <a:rect l="l" t="t" r="r" b="b"/>
              <a:pathLst>
                <a:path w="1692" h="1693" extrusionOk="0">
                  <a:moveTo>
                    <a:pt x="841" y="1"/>
                  </a:moveTo>
                  <a:cubicBezTo>
                    <a:pt x="397" y="1"/>
                    <a:pt x="1" y="358"/>
                    <a:pt x="1" y="842"/>
                  </a:cubicBezTo>
                  <a:cubicBezTo>
                    <a:pt x="1" y="1286"/>
                    <a:pt x="397" y="1692"/>
                    <a:pt x="841" y="1692"/>
                  </a:cubicBezTo>
                  <a:cubicBezTo>
                    <a:pt x="1325" y="1692"/>
                    <a:pt x="1692" y="1286"/>
                    <a:pt x="1692" y="842"/>
                  </a:cubicBezTo>
                  <a:cubicBezTo>
                    <a:pt x="1692" y="358"/>
                    <a:pt x="1325" y="1"/>
                    <a:pt x="841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5"/>
            <p:cNvSpPr/>
            <p:nvPr/>
          </p:nvSpPr>
          <p:spPr>
            <a:xfrm>
              <a:off x="5560350" y="3370575"/>
              <a:ext cx="34075" cy="34325"/>
            </a:xfrm>
            <a:custGeom>
              <a:avLst/>
              <a:gdLst/>
              <a:ahLst/>
              <a:cxnLst/>
              <a:rect l="l" t="t" r="r" b="b"/>
              <a:pathLst>
                <a:path w="1363" h="1373" extrusionOk="0">
                  <a:moveTo>
                    <a:pt x="686" y="0"/>
                  </a:moveTo>
                  <a:cubicBezTo>
                    <a:pt x="319" y="0"/>
                    <a:pt x="0" y="319"/>
                    <a:pt x="0" y="686"/>
                  </a:cubicBezTo>
                  <a:cubicBezTo>
                    <a:pt x="0" y="1044"/>
                    <a:pt x="319" y="1373"/>
                    <a:pt x="686" y="1373"/>
                  </a:cubicBezTo>
                  <a:cubicBezTo>
                    <a:pt x="1083" y="1373"/>
                    <a:pt x="1363" y="1044"/>
                    <a:pt x="1363" y="686"/>
                  </a:cubicBezTo>
                  <a:cubicBezTo>
                    <a:pt x="1363" y="319"/>
                    <a:pt x="1083" y="0"/>
                    <a:pt x="686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5"/>
            <p:cNvSpPr/>
            <p:nvPr/>
          </p:nvSpPr>
          <p:spPr>
            <a:xfrm>
              <a:off x="5543200" y="32427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4" y="0"/>
                  </a:moveTo>
                  <a:cubicBezTo>
                    <a:pt x="483" y="0"/>
                    <a:pt x="0" y="483"/>
                    <a:pt x="0" y="1044"/>
                  </a:cubicBezTo>
                  <a:cubicBezTo>
                    <a:pt x="0" y="1614"/>
                    <a:pt x="483" y="2049"/>
                    <a:pt x="1044" y="2049"/>
                  </a:cubicBezTo>
                  <a:cubicBezTo>
                    <a:pt x="1614" y="2049"/>
                    <a:pt x="2049" y="1614"/>
                    <a:pt x="2049" y="1044"/>
                  </a:cubicBezTo>
                  <a:cubicBezTo>
                    <a:pt x="2049" y="483"/>
                    <a:pt x="1614" y="0"/>
                    <a:pt x="1044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5"/>
            <p:cNvSpPr/>
            <p:nvPr/>
          </p:nvSpPr>
          <p:spPr>
            <a:xfrm>
              <a:off x="5686225" y="3372500"/>
              <a:ext cx="32150" cy="32400"/>
            </a:xfrm>
            <a:custGeom>
              <a:avLst/>
              <a:gdLst/>
              <a:ahLst/>
              <a:cxnLst/>
              <a:rect l="l" t="t" r="r" b="b"/>
              <a:pathLst>
                <a:path w="1286" h="1296" extrusionOk="0">
                  <a:moveTo>
                    <a:pt x="638" y="1"/>
                  </a:moveTo>
                  <a:cubicBezTo>
                    <a:pt x="280" y="1"/>
                    <a:pt x="0" y="291"/>
                    <a:pt x="0" y="648"/>
                  </a:cubicBezTo>
                  <a:cubicBezTo>
                    <a:pt x="0" y="1015"/>
                    <a:pt x="280" y="1296"/>
                    <a:pt x="638" y="1296"/>
                  </a:cubicBezTo>
                  <a:cubicBezTo>
                    <a:pt x="1005" y="1296"/>
                    <a:pt x="1285" y="1015"/>
                    <a:pt x="1285" y="648"/>
                  </a:cubicBezTo>
                  <a:cubicBezTo>
                    <a:pt x="1285" y="291"/>
                    <a:pt x="1005" y="1"/>
                    <a:pt x="638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5"/>
            <p:cNvSpPr/>
            <p:nvPr/>
          </p:nvSpPr>
          <p:spPr>
            <a:xfrm>
              <a:off x="5692250" y="3230675"/>
              <a:ext cx="26125" cy="42325"/>
            </a:xfrm>
            <a:custGeom>
              <a:avLst/>
              <a:gdLst/>
              <a:ahLst/>
              <a:cxnLst/>
              <a:rect l="l" t="t" r="r" b="b"/>
              <a:pathLst>
                <a:path w="1045" h="1693" extrusionOk="0">
                  <a:moveTo>
                    <a:pt x="841" y="1"/>
                  </a:moveTo>
                  <a:cubicBezTo>
                    <a:pt x="397" y="1"/>
                    <a:pt x="1" y="358"/>
                    <a:pt x="1" y="842"/>
                  </a:cubicBezTo>
                  <a:cubicBezTo>
                    <a:pt x="1" y="1286"/>
                    <a:pt x="397" y="1692"/>
                    <a:pt x="841" y="1692"/>
                  </a:cubicBezTo>
                  <a:cubicBezTo>
                    <a:pt x="919" y="1692"/>
                    <a:pt x="1006" y="1653"/>
                    <a:pt x="1044" y="1653"/>
                  </a:cubicBezTo>
                  <a:cubicBezTo>
                    <a:pt x="677" y="1566"/>
                    <a:pt x="397" y="1209"/>
                    <a:pt x="397" y="842"/>
                  </a:cubicBezTo>
                  <a:cubicBezTo>
                    <a:pt x="397" y="445"/>
                    <a:pt x="677" y="117"/>
                    <a:pt x="1044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5"/>
            <p:cNvSpPr/>
            <p:nvPr/>
          </p:nvSpPr>
          <p:spPr>
            <a:xfrm>
              <a:off x="5686225" y="3372500"/>
              <a:ext cx="21025" cy="32400"/>
            </a:xfrm>
            <a:custGeom>
              <a:avLst/>
              <a:gdLst/>
              <a:ahLst/>
              <a:cxnLst/>
              <a:rect l="l" t="t" r="r" b="b"/>
              <a:pathLst>
                <a:path w="841" h="1296" extrusionOk="0">
                  <a:moveTo>
                    <a:pt x="638" y="1"/>
                  </a:moveTo>
                  <a:cubicBezTo>
                    <a:pt x="280" y="1"/>
                    <a:pt x="0" y="291"/>
                    <a:pt x="0" y="648"/>
                  </a:cubicBezTo>
                  <a:cubicBezTo>
                    <a:pt x="0" y="1015"/>
                    <a:pt x="280" y="1296"/>
                    <a:pt x="638" y="1296"/>
                  </a:cubicBezTo>
                  <a:cubicBezTo>
                    <a:pt x="725" y="1296"/>
                    <a:pt x="802" y="1296"/>
                    <a:pt x="841" y="1257"/>
                  </a:cubicBezTo>
                  <a:cubicBezTo>
                    <a:pt x="599" y="1170"/>
                    <a:pt x="396" y="928"/>
                    <a:pt x="396" y="648"/>
                  </a:cubicBezTo>
                  <a:cubicBezTo>
                    <a:pt x="396" y="368"/>
                    <a:pt x="599" y="126"/>
                    <a:pt x="841" y="49"/>
                  </a:cubicBezTo>
                  <a:cubicBezTo>
                    <a:pt x="802" y="1"/>
                    <a:pt x="725" y="1"/>
                    <a:pt x="638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5"/>
            <p:cNvSpPr/>
            <p:nvPr/>
          </p:nvSpPr>
          <p:spPr>
            <a:xfrm>
              <a:off x="5530150" y="3314275"/>
              <a:ext cx="36250" cy="36275"/>
            </a:xfrm>
            <a:custGeom>
              <a:avLst/>
              <a:gdLst/>
              <a:ahLst/>
              <a:cxnLst/>
              <a:rect l="l" t="t" r="r" b="b"/>
              <a:pathLst>
                <a:path w="1450" h="1451" extrusionOk="0">
                  <a:moveTo>
                    <a:pt x="725" y="1"/>
                  </a:moveTo>
                  <a:cubicBezTo>
                    <a:pt x="319" y="1"/>
                    <a:pt x="0" y="320"/>
                    <a:pt x="0" y="725"/>
                  </a:cubicBezTo>
                  <a:cubicBezTo>
                    <a:pt x="0" y="1122"/>
                    <a:pt x="319" y="1450"/>
                    <a:pt x="725" y="1450"/>
                  </a:cubicBezTo>
                  <a:cubicBezTo>
                    <a:pt x="1121" y="1450"/>
                    <a:pt x="1450" y="1122"/>
                    <a:pt x="1450" y="725"/>
                  </a:cubicBezTo>
                  <a:cubicBezTo>
                    <a:pt x="1450" y="320"/>
                    <a:pt x="1121" y="1"/>
                    <a:pt x="725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5"/>
            <p:cNvSpPr/>
            <p:nvPr/>
          </p:nvSpPr>
          <p:spPr>
            <a:xfrm>
              <a:off x="5560350" y="3370575"/>
              <a:ext cx="24175" cy="34325"/>
            </a:xfrm>
            <a:custGeom>
              <a:avLst/>
              <a:gdLst/>
              <a:ahLst/>
              <a:cxnLst/>
              <a:rect l="l" t="t" r="r" b="b"/>
              <a:pathLst>
                <a:path w="967" h="1373" extrusionOk="0">
                  <a:moveTo>
                    <a:pt x="686" y="0"/>
                  </a:moveTo>
                  <a:cubicBezTo>
                    <a:pt x="319" y="0"/>
                    <a:pt x="0" y="319"/>
                    <a:pt x="0" y="686"/>
                  </a:cubicBezTo>
                  <a:cubicBezTo>
                    <a:pt x="0" y="1044"/>
                    <a:pt x="319" y="1373"/>
                    <a:pt x="686" y="1373"/>
                  </a:cubicBezTo>
                  <a:cubicBezTo>
                    <a:pt x="764" y="1373"/>
                    <a:pt x="880" y="1373"/>
                    <a:pt x="967" y="1334"/>
                  </a:cubicBezTo>
                  <a:cubicBezTo>
                    <a:pt x="686" y="1208"/>
                    <a:pt x="522" y="967"/>
                    <a:pt x="522" y="686"/>
                  </a:cubicBezTo>
                  <a:cubicBezTo>
                    <a:pt x="522" y="406"/>
                    <a:pt x="686" y="165"/>
                    <a:pt x="967" y="39"/>
                  </a:cubicBezTo>
                  <a:cubicBezTo>
                    <a:pt x="880" y="0"/>
                    <a:pt x="764" y="0"/>
                    <a:pt x="686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5"/>
            <p:cNvSpPr/>
            <p:nvPr/>
          </p:nvSpPr>
          <p:spPr>
            <a:xfrm>
              <a:off x="5543200" y="3242775"/>
              <a:ext cx="32150" cy="51225"/>
            </a:xfrm>
            <a:custGeom>
              <a:avLst/>
              <a:gdLst/>
              <a:ahLst/>
              <a:cxnLst/>
              <a:rect l="l" t="t" r="r" b="b"/>
              <a:pathLst>
                <a:path w="1286" h="2049" extrusionOk="0">
                  <a:moveTo>
                    <a:pt x="1044" y="0"/>
                  </a:moveTo>
                  <a:cubicBezTo>
                    <a:pt x="483" y="0"/>
                    <a:pt x="0" y="483"/>
                    <a:pt x="0" y="1044"/>
                  </a:cubicBezTo>
                  <a:cubicBezTo>
                    <a:pt x="0" y="1614"/>
                    <a:pt x="483" y="2049"/>
                    <a:pt x="1044" y="2049"/>
                  </a:cubicBezTo>
                  <a:cubicBezTo>
                    <a:pt x="1131" y="2049"/>
                    <a:pt x="1208" y="2049"/>
                    <a:pt x="1285" y="2010"/>
                  </a:cubicBezTo>
                  <a:cubicBezTo>
                    <a:pt x="841" y="1894"/>
                    <a:pt x="522" y="1527"/>
                    <a:pt x="522" y="1044"/>
                  </a:cubicBezTo>
                  <a:cubicBezTo>
                    <a:pt x="522" y="561"/>
                    <a:pt x="841" y="164"/>
                    <a:pt x="1285" y="39"/>
                  </a:cubicBezTo>
                  <a:cubicBezTo>
                    <a:pt x="1208" y="39"/>
                    <a:pt x="1131" y="0"/>
                    <a:pt x="1044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5"/>
            <p:cNvSpPr/>
            <p:nvPr/>
          </p:nvSpPr>
          <p:spPr>
            <a:xfrm>
              <a:off x="5530150" y="3314275"/>
              <a:ext cx="24175" cy="36275"/>
            </a:xfrm>
            <a:custGeom>
              <a:avLst/>
              <a:gdLst/>
              <a:ahLst/>
              <a:cxnLst/>
              <a:rect l="l" t="t" r="r" b="b"/>
              <a:pathLst>
                <a:path w="967" h="1451" extrusionOk="0">
                  <a:moveTo>
                    <a:pt x="725" y="1"/>
                  </a:moveTo>
                  <a:cubicBezTo>
                    <a:pt x="319" y="1"/>
                    <a:pt x="0" y="320"/>
                    <a:pt x="0" y="725"/>
                  </a:cubicBezTo>
                  <a:cubicBezTo>
                    <a:pt x="0" y="1122"/>
                    <a:pt x="319" y="1450"/>
                    <a:pt x="725" y="1450"/>
                  </a:cubicBezTo>
                  <a:cubicBezTo>
                    <a:pt x="802" y="1450"/>
                    <a:pt x="880" y="1450"/>
                    <a:pt x="967" y="1412"/>
                  </a:cubicBezTo>
                  <a:cubicBezTo>
                    <a:pt x="686" y="1325"/>
                    <a:pt x="483" y="1044"/>
                    <a:pt x="483" y="725"/>
                  </a:cubicBezTo>
                  <a:cubicBezTo>
                    <a:pt x="483" y="397"/>
                    <a:pt x="686" y="117"/>
                    <a:pt x="967" y="39"/>
                  </a:cubicBezTo>
                  <a:cubicBezTo>
                    <a:pt x="880" y="1"/>
                    <a:pt x="802" y="1"/>
                    <a:pt x="725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5"/>
            <p:cNvSpPr/>
            <p:nvPr/>
          </p:nvSpPr>
          <p:spPr>
            <a:xfrm>
              <a:off x="5416350" y="3128975"/>
              <a:ext cx="398650" cy="483225"/>
            </a:xfrm>
            <a:custGeom>
              <a:avLst/>
              <a:gdLst/>
              <a:ahLst/>
              <a:cxnLst/>
              <a:rect l="l" t="t" r="r" b="b"/>
              <a:pathLst>
                <a:path w="15946" h="19329" extrusionOk="0">
                  <a:moveTo>
                    <a:pt x="15385" y="561"/>
                  </a:moveTo>
                  <a:lnTo>
                    <a:pt x="15385" y="15385"/>
                  </a:lnTo>
                  <a:lnTo>
                    <a:pt x="2214" y="15385"/>
                  </a:lnTo>
                  <a:lnTo>
                    <a:pt x="2214" y="14293"/>
                  </a:lnTo>
                  <a:cubicBezTo>
                    <a:pt x="2214" y="14177"/>
                    <a:pt x="2098" y="14013"/>
                    <a:pt x="1933" y="14013"/>
                  </a:cubicBezTo>
                  <a:cubicBezTo>
                    <a:pt x="1808" y="14013"/>
                    <a:pt x="1653" y="14177"/>
                    <a:pt x="1653" y="14293"/>
                  </a:cubicBezTo>
                  <a:lnTo>
                    <a:pt x="1653" y="15424"/>
                  </a:lnTo>
                  <a:cubicBezTo>
                    <a:pt x="1247" y="15501"/>
                    <a:pt x="841" y="15704"/>
                    <a:pt x="561" y="15984"/>
                  </a:cubicBezTo>
                  <a:lnTo>
                    <a:pt x="561" y="1972"/>
                  </a:lnTo>
                  <a:cubicBezTo>
                    <a:pt x="561" y="1286"/>
                    <a:pt x="1044" y="725"/>
                    <a:pt x="1653" y="609"/>
                  </a:cubicBezTo>
                  <a:lnTo>
                    <a:pt x="1653" y="13172"/>
                  </a:lnTo>
                  <a:cubicBezTo>
                    <a:pt x="1653" y="13327"/>
                    <a:pt x="1808" y="13452"/>
                    <a:pt x="1933" y="13452"/>
                  </a:cubicBezTo>
                  <a:cubicBezTo>
                    <a:pt x="2098" y="13452"/>
                    <a:pt x="2214" y="13327"/>
                    <a:pt x="2214" y="13172"/>
                  </a:cubicBezTo>
                  <a:lnTo>
                    <a:pt x="2214" y="561"/>
                  </a:lnTo>
                  <a:close/>
                  <a:moveTo>
                    <a:pt x="15385" y="16912"/>
                  </a:moveTo>
                  <a:lnTo>
                    <a:pt x="15385" y="17840"/>
                  </a:lnTo>
                  <a:lnTo>
                    <a:pt x="1933" y="17840"/>
                  </a:lnTo>
                  <a:cubicBezTo>
                    <a:pt x="1692" y="17840"/>
                    <a:pt x="1489" y="17598"/>
                    <a:pt x="1489" y="17357"/>
                  </a:cubicBezTo>
                  <a:cubicBezTo>
                    <a:pt x="1489" y="17115"/>
                    <a:pt x="1692" y="16912"/>
                    <a:pt x="1933" y="16912"/>
                  </a:cubicBezTo>
                  <a:close/>
                  <a:moveTo>
                    <a:pt x="15385" y="15946"/>
                  </a:moveTo>
                  <a:lnTo>
                    <a:pt x="15385" y="16352"/>
                  </a:lnTo>
                  <a:lnTo>
                    <a:pt x="1933" y="16352"/>
                  </a:lnTo>
                  <a:cubicBezTo>
                    <a:pt x="1373" y="16352"/>
                    <a:pt x="928" y="16796"/>
                    <a:pt x="928" y="17357"/>
                  </a:cubicBezTo>
                  <a:cubicBezTo>
                    <a:pt x="928" y="17917"/>
                    <a:pt x="1373" y="18400"/>
                    <a:pt x="1933" y="18400"/>
                  </a:cubicBezTo>
                  <a:lnTo>
                    <a:pt x="15385" y="18400"/>
                  </a:lnTo>
                  <a:lnTo>
                    <a:pt x="15385" y="18768"/>
                  </a:lnTo>
                  <a:lnTo>
                    <a:pt x="1933" y="18768"/>
                  </a:lnTo>
                  <a:cubicBezTo>
                    <a:pt x="1170" y="18768"/>
                    <a:pt x="561" y="18120"/>
                    <a:pt x="561" y="17357"/>
                  </a:cubicBezTo>
                  <a:cubicBezTo>
                    <a:pt x="561" y="16593"/>
                    <a:pt x="1170" y="15946"/>
                    <a:pt x="1933" y="15946"/>
                  </a:cubicBezTo>
                  <a:close/>
                  <a:moveTo>
                    <a:pt x="1933" y="0"/>
                  </a:moveTo>
                  <a:cubicBezTo>
                    <a:pt x="890" y="0"/>
                    <a:pt x="1" y="890"/>
                    <a:pt x="1" y="1972"/>
                  </a:cubicBezTo>
                  <a:lnTo>
                    <a:pt x="1" y="17357"/>
                  </a:lnTo>
                  <a:cubicBezTo>
                    <a:pt x="1" y="18439"/>
                    <a:pt x="890" y="19328"/>
                    <a:pt x="1933" y="19328"/>
                  </a:cubicBezTo>
                  <a:lnTo>
                    <a:pt x="15666" y="19328"/>
                  </a:lnTo>
                  <a:cubicBezTo>
                    <a:pt x="15820" y="19328"/>
                    <a:pt x="15946" y="19212"/>
                    <a:pt x="15946" y="19048"/>
                  </a:cubicBezTo>
                  <a:lnTo>
                    <a:pt x="15946" y="281"/>
                  </a:lnTo>
                  <a:cubicBezTo>
                    <a:pt x="15946" y="126"/>
                    <a:pt x="15820" y="0"/>
                    <a:pt x="1566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5"/>
            <p:cNvSpPr/>
            <p:nvPr/>
          </p:nvSpPr>
          <p:spPr>
            <a:xfrm>
              <a:off x="5496800" y="3195425"/>
              <a:ext cx="275925" cy="248625"/>
            </a:xfrm>
            <a:custGeom>
              <a:avLst/>
              <a:gdLst/>
              <a:ahLst/>
              <a:cxnLst/>
              <a:rect l="l" t="t" r="r" b="b"/>
              <a:pathLst>
                <a:path w="11037" h="9945" extrusionOk="0">
                  <a:moveTo>
                    <a:pt x="1576" y="0"/>
                  </a:moveTo>
                  <a:cubicBezTo>
                    <a:pt x="725" y="0"/>
                    <a:pt x="1" y="725"/>
                    <a:pt x="1" y="1575"/>
                  </a:cubicBezTo>
                  <a:lnTo>
                    <a:pt x="1" y="8379"/>
                  </a:lnTo>
                  <a:cubicBezTo>
                    <a:pt x="1" y="9219"/>
                    <a:pt x="725" y="9944"/>
                    <a:pt x="1576" y="9944"/>
                  </a:cubicBezTo>
                  <a:lnTo>
                    <a:pt x="9461" y="9944"/>
                  </a:lnTo>
                  <a:cubicBezTo>
                    <a:pt x="10312" y="9944"/>
                    <a:pt x="11037" y="9219"/>
                    <a:pt x="11037" y="8379"/>
                  </a:cubicBezTo>
                  <a:lnTo>
                    <a:pt x="11037" y="3508"/>
                  </a:lnTo>
                  <a:cubicBezTo>
                    <a:pt x="11037" y="3344"/>
                    <a:pt x="10911" y="3218"/>
                    <a:pt x="10756" y="3218"/>
                  </a:cubicBezTo>
                  <a:cubicBezTo>
                    <a:pt x="10592" y="3218"/>
                    <a:pt x="10476" y="3344"/>
                    <a:pt x="10476" y="3508"/>
                  </a:cubicBezTo>
                  <a:lnTo>
                    <a:pt x="10476" y="8379"/>
                  </a:lnTo>
                  <a:cubicBezTo>
                    <a:pt x="10476" y="8939"/>
                    <a:pt x="10032" y="9384"/>
                    <a:pt x="9461" y="9384"/>
                  </a:cubicBezTo>
                  <a:lnTo>
                    <a:pt x="1576" y="9384"/>
                  </a:lnTo>
                  <a:cubicBezTo>
                    <a:pt x="1054" y="9384"/>
                    <a:pt x="571" y="8939"/>
                    <a:pt x="571" y="8379"/>
                  </a:cubicBezTo>
                  <a:lnTo>
                    <a:pt x="571" y="1575"/>
                  </a:lnTo>
                  <a:cubicBezTo>
                    <a:pt x="571" y="1005"/>
                    <a:pt x="1054" y="561"/>
                    <a:pt x="1576" y="561"/>
                  </a:cubicBezTo>
                  <a:lnTo>
                    <a:pt x="9461" y="561"/>
                  </a:lnTo>
                  <a:cubicBezTo>
                    <a:pt x="10032" y="561"/>
                    <a:pt x="10476" y="1005"/>
                    <a:pt x="10476" y="1575"/>
                  </a:cubicBezTo>
                  <a:lnTo>
                    <a:pt x="10476" y="2377"/>
                  </a:lnTo>
                  <a:cubicBezTo>
                    <a:pt x="10476" y="2542"/>
                    <a:pt x="10592" y="2658"/>
                    <a:pt x="10756" y="2658"/>
                  </a:cubicBezTo>
                  <a:cubicBezTo>
                    <a:pt x="10911" y="2658"/>
                    <a:pt x="11037" y="2542"/>
                    <a:pt x="11037" y="2377"/>
                  </a:cubicBezTo>
                  <a:lnTo>
                    <a:pt x="11037" y="1575"/>
                  </a:lnTo>
                  <a:cubicBezTo>
                    <a:pt x="11037" y="725"/>
                    <a:pt x="10312" y="0"/>
                    <a:pt x="946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5"/>
            <p:cNvSpPr/>
            <p:nvPr/>
          </p:nvSpPr>
          <p:spPr>
            <a:xfrm>
              <a:off x="5529175" y="3465275"/>
              <a:ext cx="211425" cy="14025"/>
            </a:xfrm>
            <a:custGeom>
              <a:avLst/>
              <a:gdLst/>
              <a:ahLst/>
              <a:cxnLst/>
              <a:rect l="l" t="t" r="r" b="b"/>
              <a:pathLst>
                <a:path w="8457" h="561" extrusionOk="0">
                  <a:moveTo>
                    <a:pt x="281" y="0"/>
                  </a:moveTo>
                  <a:cubicBezTo>
                    <a:pt x="155" y="0"/>
                    <a:pt x="1" y="155"/>
                    <a:pt x="1" y="281"/>
                  </a:cubicBezTo>
                  <a:cubicBezTo>
                    <a:pt x="1" y="445"/>
                    <a:pt x="155" y="561"/>
                    <a:pt x="281" y="561"/>
                  </a:cubicBezTo>
                  <a:lnTo>
                    <a:pt x="8166" y="561"/>
                  </a:lnTo>
                  <a:cubicBezTo>
                    <a:pt x="8331" y="561"/>
                    <a:pt x="8456" y="445"/>
                    <a:pt x="8456" y="281"/>
                  </a:cubicBezTo>
                  <a:cubicBezTo>
                    <a:pt x="8456" y="155"/>
                    <a:pt x="8331" y="0"/>
                    <a:pt x="816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5"/>
            <p:cNvSpPr/>
            <p:nvPr/>
          </p:nvSpPr>
          <p:spPr>
            <a:xfrm>
              <a:off x="5536175" y="3223675"/>
              <a:ext cx="205400" cy="188225"/>
            </a:xfrm>
            <a:custGeom>
              <a:avLst/>
              <a:gdLst/>
              <a:ahLst/>
              <a:cxnLst/>
              <a:rect l="l" t="t" r="r" b="b"/>
              <a:pathLst>
                <a:path w="8216" h="7529" extrusionOk="0">
                  <a:moveTo>
                    <a:pt x="7084" y="561"/>
                  </a:moveTo>
                  <a:cubicBezTo>
                    <a:pt x="7403" y="561"/>
                    <a:pt x="7645" y="803"/>
                    <a:pt x="7645" y="1122"/>
                  </a:cubicBezTo>
                  <a:cubicBezTo>
                    <a:pt x="7645" y="1412"/>
                    <a:pt x="7403" y="1692"/>
                    <a:pt x="7084" y="1692"/>
                  </a:cubicBezTo>
                  <a:cubicBezTo>
                    <a:pt x="7046" y="1692"/>
                    <a:pt x="7007" y="1653"/>
                    <a:pt x="6968" y="1653"/>
                  </a:cubicBezTo>
                  <a:lnTo>
                    <a:pt x="7046" y="1528"/>
                  </a:lnTo>
                  <a:cubicBezTo>
                    <a:pt x="7162" y="1412"/>
                    <a:pt x="7162" y="1247"/>
                    <a:pt x="7046" y="1122"/>
                  </a:cubicBezTo>
                  <a:cubicBezTo>
                    <a:pt x="7007" y="1083"/>
                    <a:pt x="6937" y="1064"/>
                    <a:pt x="6861" y="1064"/>
                  </a:cubicBezTo>
                  <a:cubicBezTo>
                    <a:pt x="6785" y="1064"/>
                    <a:pt x="6703" y="1083"/>
                    <a:pt x="6640" y="1122"/>
                  </a:cubicBezTo>
                  <a:lnTo>
                    <a:pt x="6563" y="1247"/>
                  </a:lnTo>
                  <a:cubicBezTo>
                    <a:pt x="6524" y="1209"/>
                    <a:pt x="6524" y="1170"/>
                    <a:pt x="6524" y="1122"/>
                  </a:cubicBezTo>
                  <a:cubicBezTo>
                    <a:pt x="6524" y="803"/>
                    <a:pt x="6765" y="561"/>
                    <a:pt x="7084" y="561"/>
                  </a:cubicBezTo>
                  <a:close/>
                  <a:moveTo>
                    <a:pt x="1325" y="1044"/>
                  </a:moveTo>
                  <a:cubicBezTo>
                    <a:pt x="1731" y="1044"/>
                    <a:pt x="2050" y="1412"/>
                    <a:pt x="2050" y="1808"/>
                  </a:cubicBezTo>
                  <a:cubicBezTo>
                    <a:pt x="2050" y="2214"/>
                    <a:pt x="1731" y="2533"/>
                    <a:pt x="1325" y="2533"/>
                  </a:cubicBezTo>
                  <a:cubicBezTo>
                    <a:pt x="929" y="2533"/>
                    <a:pt x="561" y="2214"/>
                    <a:pt x="561" y="1808"/>
                  </a:cubicBezTo>
                  <a:cubicBezTo>
                    <a:pt x="561" y="1412"/>
                    <a:pt x="929" y="1044"/>
                    <a:pt x="1325" y="1044"/>
                  </a:cubicBezTo>
                  <a:close/>
                  <a:moveTo>
                    <a:pt x="4388" y="2494"/>
                  </a:moveTo>
                  <a:cubicBezTo>
                    <a:pt x="5113" y="2494"/>
                    <a:pt x="5712" y="3103"/>
                    <a:pt x="5712" y="3828"/>
                  </a:cubicBezTo>
                  <a:cubicBezTo>
                    <a:pt x="5712" y="4591"/>
                    <a:pt x="5113" y="5190"/>
                    <a:pt x="4388" y="5190"/>
                  </a:cubicBezTo>
                  <a:cubicBezTo>
                    <a:pt x="4108" y="5190"/>
                    <a:pt x="3866" y="5113"/>
                    <a:pt x="3663" y="4987"/>
                  </a:cubicBezTo>
                  <a:lnTo>
                    <a:pt x="3779" y="4833"/>
                  </a:lnTo>
                  <a:cubicBezTo>
                    <a:pt x="3866" y="4746"/>
                    <a:pt x="3866" y="4552"/>
                    <a:pt x="3779" y="4465"/>
                  </a:cubicBezTo>
                  <a:cubicBezTo>
                    <a:pt x="3721" y="4407"/>
                    <a:pt x="3642" y="4378"/>
                    <a:pt x="3567" y="4378"/>
                  </a:cubicBezTo>
                  <a:cubicBezTo>
                    <a:pt x="3492" y="4378"/>
                    <a:pt x="3422" y="4407"/>
                    <a:pt x="3383" y="4465"/>
                  </a:cubicBezTo>
                  <a:lnTo>
                    <a:pt x="3258" y="4591"/>
                  </a:lnTo>
                  <a:cubicBezTo>
                    <a:pt x="3103" y="4349"/>
                    <a:pt x="3016" y="4108"/>
                    <a:pt x="3016" y="3828"/>
                  </a:cubicBezTo>
                  <a:cubicBezTo>
                    <a:pt x="3016" y="3103"/>
                    <a:pt x="3625" y="2494"/>
                    <a:pt x="4388" y="2494"/>
                  </a:cubicBezTo>
                  <a:close/>
                  <a:moveTo>
                    <a:pt x="1653" y="6157"/>
                  </a:moveTo>
                  <a:cubicBezTo>
                    <a:pt x="1895" y="6157"/>
                    <a:pt x="2050" y="6359"/>
                    <a:pt x="2050" y="6562"/>
                  </a:cubicBezTo>
                  <a:cubicBezTo>
                    <a:pt x="2050" y="6804"/>
                    <a:pt x="1895" y="6968"/>
                    <a:pt x="1653" y="6968"/>
                  </a:cubicBezTo>
                  <a:cubicBezTo>
                    <a:pt x="1450" y="6968"/>
                    <a:pt x="1247" y="6804"/>
                    <a:pt x="1247" y="6562"/>
                  </a:cubicBezTo>
                  <a:cubicBezTo>
                    <a:pt x="1247" y="6359"/>
                    <a:pt x="1450" y="6157"/>
                    <a:pt x="1653" y="6157"/>
                  </a:cubicBezTo>
                  <a:close/>
                  <a:moveTo>
                    <a:pt x="6640" y="6244"/>
                  </a:moveTo>
                  <a:cubicBezTo>
                    <a:pt x="6843" y="6244"/>
                    <a:pt x="7007" y="6398"/>
                    <a:pt x="7007" y="6601"/>
                  </a:cubicBezTo>
                  <a:cubicBezTo>
                    <a:pt x="7007" y="6804"/>
                    <a:pt x="6843" y="6968"/>
                    <a:pt x="6640" y="6968"/>
                  </a:cubicBezTo>
                  <a:cubicBezTo>
                    <a:pt x="6437" y="6968"/>
                    <a:pt x="6282" y="6804"/>
                    <a:pt x="6282" y="6601"/>
                  </a:cubicBezTo>
                  <a:cubicBezTo>
                    <a:pt x="6282" y="6398"/>
                    <a:pt x="6437" y="6244"/>
                    <a:pt x="6640" y="6244"/>
                  </a:cubicBezTo>
                  <a:close/>
                  <a:moveTo>
                    <a:pt x="7084" y="1"/>
                  </a:moveTo>
                  <a:cubicBezTo>
                    <a:pt x="6485" y="1"/>
                    <a:pt x="5954" y="484"/>
                    <a:pt x="5954" y="1122"/>
                  </a:cubicBezTo>
                  <a:cubicBezTo>
                    <a:pt x="5954" y="1325"/>
                    <a:pt x="6041" y="1528"/>
                    <a:pt x="6118" y="1692"/>
                  </a:cubicBezTo>
                  <a:lnTo>
                    <a:pt x="5519" y="2291"/>
                  </a:lnTo>
                  <a:cubicBezTo>
                    <a:pt x="5190" y="2049"/>
                    <a:pt x="4794" y="1933"/>
                    <a:pt x="4388" y="1933"/>
                  </a:cubicBezTo>
                  <a:cubicBezTo>
                    <a:pt x="3828" y="1933"/>
                    <a:pt x="3296" y="2175"/>
                    <a:pt x="2977" y="2571"/>
                  </a:cubicBezTo>
                  <a:lnTo>
                    <a:pt x="2533" y="2252"/>
                  </a:lnTo>
                  <a:cubicBezTo>
                    <a:pt x="2620" y="2136"/>
                    <a:pt x="2620" y="1972"/>
                    <a:pt x="2620" y="1808"/>
                  </a:cubicBezTo>
                  <a:cubicBezTo>
                    <a:pt x="2620" y="1083"/>
                    <a:pt x="2050" y="484"/>
                    <a:pt x="1325" y="484"/>
                  </a:cubicBezTo>
                  <a:cubicBezTo>
                    <a:pt x="600" y="484"/>
                    <a:pt x="1" y="1083"/>
                    <a:pt x="1" y="1808"/>
                  </a:cubicBezTo>
                  <a:cubicBezTo>
                    <a:pt x="1" y="2533"/>
                    <a:pt x="600" y="3103"/>
                    <a:pt x="1325" y="3103"/>
                  </a:cubicBezTo>
                  <a:cubicBezTo>
                    <a:pt x="1692" y="3103"/>
                    <a:pt x="1972" y="2977"/>
                    <a:pt x="2214" y="2736"/>
                  </a:cubicBezTo>
                  <a:lnTo>
                    <a:pt x="2658" y="3016"/>
                  </a:lnTo>
                  <a:cubicBezTo>
                    <a:pt x="2533" y="3257"/>
                    <a:pt x="2455" y="3538"/>
                    <a:pt x="2455" y="3828"/>
                  </a:cubicBezTo>
                  <a:cubicBezTo>
                    <a:pt x="2455" y="4262"/>
                    <a:pt x="2620" y="4668"/>
                    <a:pt x="2861" y="4987"/>
                  </a:cubicBezTo>
                  <a:lnTo>
                    <a:pt x="2137" y="5712"/>
                  </a:lnTo>
                  <a:cubicBezTo>
                    <a:pt x="1972" y="5635"/>
                    <a:pt x="1808" y="5596"/>
                    <a:pt x="1653" y="5596"/>
                  </a:cubicBezTo>
                  <a:cubicBezTo>
                    <a:pt x="1122" y="5596"/>
                    <a:pt x="687" y="6041"/>
                    <a:pt x="687" y="6562"/>
                  </a:cubicBezTo>
                  <a:cubicBezTo>
                    <a:pt x="687" y="7084"/>
                    <a:pt x="1122" y="7529"/>
                    <a:pt x="1653" y="7529"/>
                  </a:cubicBezTo>
                  <a:cubicBezTo>
                    <a:pt x="2214" y="7529"/>
                    <a:pt x="2620" y="7084"/>
                    <a:pt x="2620" y="6562"/>
                  </a:cubicBezTo>
                  <a:cubicBezTo>
                    <a:pt x="2620" y="6398"/>
                    <a:pt x="2571" y="6244"/>
                    <a:pt x="2494" y="6118"/>
                  </a:cubicBezTo>
                  <a:lnTo>
                    <a:pt x="3258" y="5393"/>
                  </a:lnTo>
                  <a:cubicBezTo>
                    <a:pt x="3538" y="5596"/>
                    <a:pt x="3944" y="5760"/>
                    <a:pt x="4388" y="5760"/>
                  </a:cubicBezTo>
                  <a:cubicBezTo>
                    <a:pt x="4746" y="5760"/>
                    <a:pt x="5074" y="5635"/>
                    <a:pt x="5355" y="5470"/>
                  </a:cubicBezTo>
                  <a:lnTo>
                    <a:pt x="5876" y="6118"/>
                  </a:lnTo>
                  <a:cubicBezTo>
                    <a:pt x="5760" y="6244"/>
                    <a:pt x="5712" y="6437"/>
                    <a:pt x="5712" y="6601"/>
                  </a:cubicBezTo>
                  <a:cubicBezTo>
                    <a:pt x="5712" y="7123"/>
                    <a:pt x="6118" y="7529"/>
                    <a:pt x="6640" y="7529"/>
                  </a:cubicBezTo>
                  <a:cubicBezTo>
                    <a:pt x="7162" y="7529"/>
                    <a:pt x="7568" y="7123"/>
                    <a:pt x="7568" y="6601"/>
                  </a:cubicBezTo>
                  <a:cubicBezTo>
                    <a:pt x="7568" y="6079"/>
                    <a:pt x="7162" y="5673"/>
                    <a:pt x="6640" y="5673"/>
                  </a:cubicBezTo>
                  <a:cubicBezTo>
                    <a:pt x="6524" y="5673"/>
                    <a:pt x="6398" y="5712"/>
                    <a:pt x="6321" y="5760"/>
                  </a:cubicBezTo>
                  <a:lnTo>
                    <a:pt x="5799" y="5113"/>
                  </a:lnTo>
                  <a:cubicBezTo>
                    <a:pt x="6079" y="4794"/>
                    <a:pt x="6282" y="4349"/>
                    <a:pt x="6282" y="3828"/>
                  </a:cubicBezTo>
                  <a:cubicBezTo>
                    <a:pt x="6282" y="3422"/>
                    <a:pt x="6157" y="3016"/>
                    <a:pt x="5915" y="2697"/>
                  </a:cubicBezTo>
                  <a:lnTo>
                    <a:pt x="6524" y="2088"/>
                  </a:lnTo>
                  <a:cubicBezTo>
                    <a:pt x="6678" y="2175"/>
                    <a:pt x="6881" y="2252"/>
                    <a:pt x="7084" y="2252"/>
                  </a:cubicBezTo>
                  <a:cubicBezTo>
                    <a:pt x="7732" y="2252"/>
                    <a:pt x="8215" y="1731"/>
                    <a:pt x="8215" y="1122"/>
                  </a:cubicBezTo>
                  <a:cubicBezTo>
                    <a:pt x="8215" y="484"/>
                    <a:pt x="7732" y="1"/>
                    <a:pt x="708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5"/>
            <p:cNvSpPr/>
            <p:nvPr/>
          </p:nvSpPr>
          <p:spPr>
            <a:xfrm>
              <a:off x="5523125" y="3307275"/>
              <a:ext cx="50300" cy="50275"/>
            </a:xfrm>
            <a:custGeom>
              <a:avLst/>
              <a:gdLst/>
              <a:ahLst/>
              <a:cxnLst/>
              <a:rect l="l" t="t" r="r" b="b"/>
              <a:pathLst>
                <a:path w="2012" h="2011" extrusionOk="0">
                  <a:moveTo>
                    <a:pt x="1006" y="561"/>
                  </a:moveTo>
                  <a:cubicBezTo>
                    <a:pt x="1248" y="561"/>
                    <a:pt x="1451" y="764"/>
                    <a:pt x="1451" y="1005"/>
                  </a:cubicBezTo>
                  <a:cubicBezTo>
                    <a:pt x="1451" y="1247"/>
                    <a:pt x="1248" y="1450"/>
                    <a:pt x="1006" y="1450"/>
                  </a:cubicBezTo>
                  <a:cubicBezTo>
                    <a:pt x="764" y="1450"/>
                    <a:pt x="561" y="1247"/>
                    <a:pt x="561" y="1005"/>
                  </a:cubicBezTo>
                  <a:cubicBezTo>
                    <a:pt x="561" y="764"/>
                    <a:pt x="764" y="561"/>
                    <a:pt x="1006" y="561"/>
                  </a:cubicBezTo>
                  <a:close/>
                  <a:moveTo>
                    <a:pt x="1006" y="0"/>
                  </a:moveTo>
                  <a:cubicBezTo>
                    <a:pt x="436" y="0"/>
                    <a:pt x="1" y="435"/>
                    <a:pt x="1" y="1005"/>
                  </a:cubicBezTo>
                  <a:cubicBezTo>
                    <a:pt x="1" y="1566"/>
                    <a:pt x="436" y="2010"/>
                    <a:pt x="1006" y="2010"/>
                  </a:cubicBezTo>
                  <a:cubicBezTo>
                    <a:pt x="1567" y="2010"/>
                    <a:pt x="2011" y="1566"/>
                    <a:pt x="2011" y="1005"/>
                  </a:cubicBezTo>
                  <a:cubicBezTo>
                    <a:pt x="2011" y="435"/>
                    <a:pt x="1567" y="0"/>
                    <a:pt x="100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4" name="Google Shape;2084;p45"/>
          <p:cNvGrpSpPr/>
          <p:nvPr/>
        </p:nvGrpSpPr>
        <p:grpSpPr>
          <a:xfrm>
            <a:off x="1887460" y="1862864"/>
            <a:ext cx="275781" cy="333474"/>
            <a:chOff x="4685525" y="3128975"/>
            <a:chExt cx="399625" cy="483225"/>
          </a:xfrm>
        </p:grpSpPr>
        <p:sp>
          <p:nvSpPr>
            <p:cNvPr id="2085" name="Google Shape;2085;p45"/>
            <p:cNvSpPr/>
            <p:nvPr/>
          </p:nvSpPr>
          <p:spPr>
            <a:xfrm>
              <a:off x="4692525" y="3135975"/>
              <a:ext cx="385625" cy="426925"/>
            </a:xfrm>
            <a:custGeom>
              <a:avLst/>
              <a:gdLst/>
              <a:ahLst/>
              <a:cxnLst/>
              <a:rect l="l" t="t" r="r" b="b"/>
              <a:pathLst>
                <a:path w="15425" h="17077" extrusionOk="0">
                  <a:moveTo>
                    <a:pt x="1692" y="1"/>
                  </a:moveTo>
                  <a:cubicBezTo>
                    <a:pt x="1209" y="1"/>
                    <a:pt x="803" y="204"/>
                    <a:pt x="484" y="484"/>
                  </a:cubicBezTo>
                  <a:cubicBezTo>
                    <a:pt x="204" y="812"/>
                    <a:pt x="1" y="1209"/>
                    <a:pt x="1" y="1692"/>
                  </a:cubicBezTo>
                  <a:lnTo>
                    <a:pt x="1" y="17077"/>
                  </a:lnTo>
                  <a:lnTo>
                    <a:pt x="1692" y="16912"/>
                  </a:lnTo>
                  <a:lnTo>
                    <a:pt x="15424" y="15386"/>
                  </a:lnTo>
                  <a:lnTo>
                    <a:pt x="15424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5"/>
            <p:cNvSpPr/>
            <p:nvPr/>
          </p:nvSpPr>
          <p:spPr>
            <a:xfrm>
              <a:off x="4692525" y="3135975"/>
              <a:ext cx="42300" cy="426925"/>
            </a:xfrm>
            <a:custGeom>
              <a:avLst/>
              <a:gdLst/>
              <a:ahLst/>
              <a:cxnLst/>
              <a:rect l="l" t="t" r="r" b="b"/>
              <a:pathLst>
                <a:path w="1692" h="17077" extrusionOk="0">
                  <a:moveTo>
                    <a:pt x="1692" y="1"/>
                  </a:moveTo>
                  <a:cubicBezTo>
                    <a:pt x="1209" y="1"/>
                    <a:pt x="803" y="204"/>
                    <a:pt x="484" y="484"/>
                  </a:cubicBezTo>
                  <a:cubicBezTo>
                    <a:pt x="204" y="812"/>
                    <a:pt x="1" y="1209"/>
                    <a:pt x="1" y="1692"/>
                  </a:cubicBezTo>
                  <a:lnTo>
                    <a:pt x="1" y="17077"/>
                  </a:lnTo>
                  <a:lnTo>
                    <a:pt x="1692" y="16912"/>
                  </a:lnTo>
                  <a:lnTo>
                    <a:pt x="1692" y="1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5"/>
            <p:cNvSpPr/>
            <p:nvPr/>
          </p:nvSpPr>
          <p:spPr>
            <a:xfrm>
              <a:off x="4692525" y="3520600"/>
              <a:ext cx="385625" cy="84575"/>
            </a:xfrm>
            <a:custGeom>
              <a:avLst/>
              <a:gdLst/>
              <a:ahLst/>
              <a:cxnLst/>
              <a:rect l="l" t="t" r="r" b="b"/>
              <a:pathLst>
                <a:path w="15425" h="3383" extrusionOk="0">
                  <a:moveTo>
                    <a:pt x="1692" y="1"/>
                  </a:moveTo>
                  <a:cubicBezTo>
                    <a:pt x="764" y="1"/>
                    <a:pt x="1" y="764"/>
                    <a:pt x="1" y="1692"/>
                  </a:cubicBezTo>
                  <a:cubicBezTo>
                    <a:pt x="1" y="2619"/>
                    <a:pt x="764" y="3383"/>
                    <a:pt x="1692" y="3383"/>
                  </a:cubicBezTo>
                  <a:lnTo>
                    <a:pt x="15424" y="3383"/>
                  </a:lnTo>
                  <a:lnTo>
                    <a:pt x="15424" y="1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5"/>
            <p:cNvSpPr/>
            <p:nvPr/>
          </p:nvSpPr>
          <p:spPr>
            <a:xfrm>
              <a:off x="4715725" y="3544750"/>
              <a:ext cx="362425" cy="37250"/>
            </a:xfrm>
            <a:custGeom>
              <a:avLst/>
              <a:gdLst/>
              <a:ahLst/>
              <a:cxnLst/>
              <a:rect l="l" t="t" r="r" b="b"/>
              <a:pathLst>
                <a:path w="14497" h="1490" extrusionOk="0">
                  <a:moveTo>
                    <a:pt x="764" y="1"/>
                  </a:moveTo>
                  <a:cubicBezTo>
                    <a:pt x="358" y="1"/>
                    <a:pt x="1" y="320"/>
                    <a:pt x="1" y="726"/>
                  </a:cubicBezTo>
                  <a:cubicBezTo>
                    <a:pt x="1" y="1132"/>
                    <a:pt x="358" y="1489"/>
                    <a:pt x="764" y="1489"/>
                  </a:cubicBezTo>
                  <a:lnTo>
                    <a:pt x="14496" y="1489"/>
                  </a:lnTo>
                  <a:lnTo>
                    <a:pt x="144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5"/>
            <p:cNvSpPr/>
            <p:nvPr/>
          </p:nvSpPr>
          <p:spPr>
            <a:xfrm>
              <a:off x="4774200" y="3202425"/>
              <a:ext cx="260700" cy="234600"/>
            </a:xfrm>
            <a:custGeom>
              <a:avLst/>
              <a:gdLst/>
              <a:ahLst/>
              <a:cxnLst/>
              <a:rect l="l" t="t" r="r" b="b"/>
              <a:pathLst>
                <a:path w="10428" h="9384" extrusionOk="0">
                  <a:moveTo>
                    <a:pt x="1285" y="0"/>
                  </a:moveTo>
                  <a:cubicBezTo>
                    <a:pt x="561" y="0"/>
                    <a:pt x="0" y="570"/>
                    <a:pt x="0" y="1295"/>
                  </a:cubicBezTo>
                  <a:lnTo>
                    <a:pt x="0" y="8099"/>
                  </a:lnTo>
                  <a:cubicBezTo>
                    <a:pt x="0" y="8785"/>
                    <a:pt x="561" y="9384"/>
                    <a:pt x="1285" y="9384"/>
                  </a:cubicBezTo>
                  <a:lnTo>
                    <a:pt x="9132" y="9384"/>
                  </a:lnTo>
                  <a:cubicBezTo>
                    <a:pt x="9857" y="9384"/>
                    <a:pt x="10427" y="8785"/>
                    <a:pt x="10427" y="8099"/>
                  </a:cubicBezTo>
                  <a:lnTo>
                    <a:pt x="10427" y="1295"/>
                  </a:lnTo>
                  <a:cubicBezTo>
                    <a:pt x="10427" y="570"/>
                    <a:pt x="9857" y="0"/>
                    <a:pt x="9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5"/>
            <p:cNvSpPr/>
            <p:nvPr/>
          </p:nvSpPr>
          <p:spPr>
            <a:xfrm>
              <a:off x="4685525" y="3128975"/>
              <a:ext cx="399625" cy="483225"/>
            </a:xfrm>
            <a:custGeom>
              <a:avLst/>
              <a:gdLst/>
              <a:ahLst/>
              <a:cxnLst/>
              <a:rect l="l" t="t" r="r" b="b"/>
              <a:pathLst>
                <a:path w="15985" h="19329" extrusionOk="0">
                  <a:moveTo>
                    <a:pt x="1692" y="609"/>
                  </a:moveTo>
                  <a:lnTo>
                    <a:pt x="1692" y="15424"/>
                  </a:lnTo>
                  <a:cubicBezTo>
                    <a:pt x="1247" y="15501"/>
                    <a:pt x="841" y="15704"/>
                    <a:pt x="561" y="15984"/>
                  </a:cubicBezTo>
                  <a:lnTo>
                    <a:pt x="561" y="1972"/>
                  </a:lnTo>
                  <a:cubicBezTo>
                    <a:pt x="561" y="1614"/>
                    <a:pt x="725" y="1247"/>
                    <a:pt x="967" y="967"/>
                  </a:cubicBezTo>
                  <a:cubicBezTo>
                    <a:pt x="1170" y="764"/>
                    <a:pt x="1412" y="648"/>
                    <a:pt x="1692" y="609"/>
                  </a:cubicBezTo>
                  <a:close/>
                  <a:moveTo>
                    <a:pt x="15424" y="16912"/>
                  </a:moveTo>
                  <a:lnTo>
                    <a:pt x="15424" y="17840"/>
                  </a:lnTo>
                  <a:lnTo>
                    <a:pt x="1972" y="17840"/>
                  </a:lnTo>
                  <a:cubicBezTo>
                    <a:pt x="1692" y="17840"/>
                    <a:pt x="1489" y="17598"/>
                    <a:pt x="1489" y="17357"/>
                  </a:cubicBezTo>
                  <a:cubicBezTo>
                    <a:pt x="1489" y="17115"/>
                    <a:pt x="1692" y="16912"/>
                    <a:pt x="1972" y="16912"/>
                  </a:cubicBezTo>
                  <a:close/>
                  <a:moveTo>
                    <a:pt x="15424" y="15946"/>
                  </a:moveTo>
                  <a:lnTo>
                    <a:pt x="15424" y="16352"/>
                  </a:lnTo>
                  <a:lnTo>
                    <a:pt x="1972" y="16352"/>
                  </a:lnTo>
                  <a:cubicBezTo>
                    <a:pt x="1412" y="16352"/>
                    <a:pt x="928" y="16796"/>
                    <a:pt x="928" y="17357"/>
                  </a:cubicBezTo>
                  <a:cubicBezTo>
                    <a:pt x="928" y="17917"/>
                    <a:pt x="1412" y="18400"/>
                    <a:pt x="1972" y="18400"/>
                  </a:cubicBezTo>
                  <a:lnTo>
                    <a:pt x="15424" y="18400"/>
                  </a:lnTo>
                  <a:lnTo>
                    <a:pt x="15424" y="18768"/>
                  </a:lnTo>
                  <a:lnTo>
                    <a:pt x="1972" y="18768"/>
                  </a:lnTo>
                  <a:cubicBezTo>
                    <a:pt x="1209" y="18768"/>
                    <a:pt x="561" y="18120"/>
                    <a:pt x="561" y="17357"/>
                  </a:cubicBezTo>
                  <a:cubicBezTo>
                    <a:pt x="561" y="16593"/>
                    <a:pt x="1209" y="15946"/>
                    <a:pt x="1972" y="15946"/>
                  </a:cubicBezTo>
                  <a:close/>
                  <a:moveTo>
                    <a:pt x="1972" y="0"/>
                  </a:moveTo>
                  <a:cubicBezTo>
                    <a:pt x="1450" y="0"/>
                    <a:pt x="928" y="203"/>
                    <a:pt x="561" y="561"/>
                  </a:cubicBezTo>
                  <a:cubicBezTo>
                    <a:pt x="204" y="967"/>
                    <a:pt x="1" y="1450"/>
                    <a:pt x="1" y="1972"/>
                  </a:cubicBezTo>
                  <a:lnTo>
                    <a:pt x="1" y="17357"/>
                  </a:lnTo>
                  <a:cubicBezTo>
                    <a:pt x="1" y="18439"/>
                    <a:pt x="890" y="19328"/>
                    <a:pt x="1972" y="19328"/>
                  </a:cubicBezTo>
                  <a:lnTo>
                    <a:pt x="15704" y="19328"/>
                  </a:lnTo>
                  <a:cubicBezTo>
                    <a:pt x="15820" y="19328"/>
                    <a:pt x="15985" y="19212"/>
                    <a:pt x="15985" y="19048"/>
                  </a:cubicBezTo>
                  <a:lnTo>
                    <a:pt x="15985" y="3141"/>
                  </a:lnTo>
                  <a:cubicBezTo>
                    <a:pt x="15985" y="3025"/>
                    <a:pt x="15820" y="2861"/>
                    <a:pt x="15704" y="2861"/>
                  </a:cubicBezTo>
                  <a:cubicBezTo>
                    <a:pt x="15540" y="2861"/>
                    <a:pt x="15424" y="3025"/>
                    <a:pt x="15424" y="3141"/>
                  </a:cubicBezTo>
                  <a:lnTo>
                    <a:pt x="15424" y="15385"/>
                  </a:lnTo>
                  <a:lnTo>
                    <a:pt x="2252" y="15385"/>
                  </a:lnTo>
                  <a:lnTo>
                    <a:pt x="2252" y="561"/>
                  </a:lnTo>
                  <a:lnTo>
                    <a:pt x="15424" y="561"/>
                  </a:lnTo>
                  <a:lnTo>
                    <a:pt x="15424" y="2011"/>
                  </a:lnTo>
                  <a:cubicBezTo>
                    <a:pt x="15424" y="2175"/>
                    <a:pt x="15540" y="2300"/>
                    <a:pt x="15704" y="2300"/>
                  </a:cubicBezTo>
                  <a:cubicBezTo>
                    <a:pt x="15820" y="2300"/>
                    <a:pt x="15985" y="2175"/>
                    <a:pt x="15985" y="2011"/>
                  </a:cubicBezTo>
                  <a:lnTo>
                    <a:pt x="15985" y="281"/>
                  </a:lnTo>
                  <a:cubicBezTo>
                    <a:pt x="15985" y="126"/>
                    <a:pt x="15820" y="0"/>
                    <a:pt x="1570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5"/>
            <p:cNvSpPr/>
            <p:nvPr/>
          </p:nvSpPr>
          <p:spPr>
            <a:xfrm>
              <a:off x="4766950" y="3195425"/>
              <a:ext cx="274950" cy="248625"/>
            </a:xfrm>
            <a:custGeom>
              <a:avLst/>
              <a:gdLst/>
              <a:ahLst/>
              <a:cxnLst/>
              <a:rect l="l" t="t" r="r" b="b"/>
              <a:pathLst>
                <a:path w="10998" h="9945" extrusionOk="0">
                  <a:moveTo>
                    <a:pt x="9422" y="561"/>
                  </a:moveTo>
                  <a:cubicBezTo>
                    <a:pt x="9993" y="561"/>
                    <a:pt x="10437" y="1005"/>
                    <a:pt x="10437" y="1575"/>
                  </a:cubicBezTo>
                  <a:lnTo>
                    <a:pt x="10437" y="8379"/>
                  </a:lnTo>
                  <a:cubicBezTo>
                    <a:pt x="10437" y="8939"/>
                    <a:pt x="9993" y="9384"/>
                    <a:pt x="9422" y="9384"/>
                  </a:cubicBezTo>
                  <a:lnTo>
                    <a:pt x="1575" y="9384"/>
                  </a:lnTo>
                  <a:cubicBezTo>
                    <a:pt x="1015" y="9384"/>
                    <a:pt x="570" y="8939"/>
                    <a:pt x="570" y="8379"/>
                  </a:cubicBezTo>
                  <a:lnTo>
                    <a:pt x="570" y="1575"/>
                  </a:lnTo>
                  <a:cubicBezTo>
                    <a:pt x="570" y="1005"/>
                    <a:pt x="1015" y="561"/>
                    <a:pt x="1575" y="561"/>
                  </a:cubicBezTo>
                  <a:close/>
                  <a:moveTo>
                    <a:pt x="1575" y="0"/>
                  </a:moveTo>
                  <a:cubicBezTo>
                    <a:pt x="686" y="0"/>
                    <a:pt x="0" y="725"/>
                    <a:pt x="0" y="1575"/>
                  </a:cubicBezTo>
                  <a:lnTo>
                    <a:pt x="0" y="8379"/>
                  </a:lnTo>
                  <a:cubicBezTo>
                    <a:pt x="0" y="9219"/>
                    <a:pt x="686" y="9944"/>
                    <a:pt x="1575" y="9944"/>
                  </a:cubicBezTo>
                  <a:lnTo>
                    <a:pt x="9422" y="9944"/>
                  </a:lnTo>
                  <a:cubicBezTo>
                    <a:pt x="10312" y="9944"/>
                    <a:pt x="10998" y="9219"/>
                    <a:pt x="10998" y="8379"/>
                  </a:cubicBezTo>
                  <a:lnTo>
                    <a:pt x="10998" y="1575"/>
                  </a:lnTo>
                  <a:cubicBezTo>
                    <a:pt x="10998" y="725"/>
                    <a:pt x="10312" y="0"/>
                    <a:pt x="942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5"/>
            <p:cNvSpPr/>
            <p:nvPr/>
          </p:nvSpPr>
          <p:spPr>
            <a:xfrm>
              <a:off x="4841600" y="3465275"/>
              <a:ext cx="168175" cy="14025"/>
            </a:xfrm>
            <a:custGeom>
              <a:avLst/>
              <a:gdLst/>
              <a:ahLst/>
              <a:cxnLst/>
              <a:rect l="l" t="t" r="r" b="b"/>
              <a:pathLst>
                <a:path w="6727" h="561" extrusionOk="0">
                  <a:moveTo>
                    <a:pt x="281" y="0"/>
                  </a:moveTo>
                  <a:cubicBezTo>
                    <a:pt x="116" y="0"/>
                    <a:pt x="0" y="155"/>
                    <a:pt x="0" y="281"/>
                  </a:cubicBezTo>
                  <a:cubicBezTo>
                    <a:pt x="0" y="445"/>
                    <a:pt x="116" y="561"/>
                    <a:pt x="281" y="561"/>
                  </a:cubicBezTo>
                  <a:lnTo>
                    <a:pt x="6436" y="561"/>
                  </a:lnTo>
                  <a:cubicBezTo>
                    <a:pt x="6601" y="561"/>
                    <a:pt x="6726" y="445"/>
                    <a:pt x="6726" y="281"/>
                  </a:cubicBezTo>
                  <a:cubicBezTo>
                    <a:pt x="6726" y="155"/>
                    <a:pt x="6601" y="0"/>
                    <a:pt x="643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5"/>
            <p:cNvSpPr/>
            <p:nvPr/>
          </p:nvSpPr>
          <p:spPr>
            <a:xfrm>
              <a:off x="4799325" y="3465275"/>
              <a:ext cx="27075" cy="14025"/>
            </a:xfrm>
            <a:custGeom>
              <a:avLst/>
              <a:gdLst/>
              <a:ahLst/>
              <a:cxnLst/>
              <a:rect l="l" t="t" r="r" b="b"/>
              <a:pathLst>
                <a:path w="1083" h="561" extrusionOk="0">
                  <a:moveTo>
                    <a:pt x="280" y="0"/>
                  </a:moveTo>
                  <a:cubicBezTo>
                    <a:pt x="116" y="0"/>
                    <a:pt x="0" y="155"/>
                    <a:pt x="0" y="281"/>
                  </a:cubicBezTo>
                  <a:cubicBezTo>
                    <a:pt x="0" y="445"/>
                    <a:pt x="116" y="561"/>
                    <a:pt x="280" y="561"/>
                  </a:cubicBezTo>
                  <a:lnTo>
                    <a:pt x="802" y="561"/>
                  </a:lnTo>
                  <a:cubicBezTo>
                    <a:pt x="967" y="561"/>
                    <a:pt x="1083" y="445"/>
                    <a:pt x="1083" y="281"/>
                  </a:cubicBezTo>
                  <a:cubicBezTo>
                    <a:pt x="1083" y="155"/>
                    <a:pt x="967" y="0"/>
                    <a:pt x="80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5"/>
            <p:cNvSpPr/>
            <p:nvPr/>
          </p:nvSpPr>
          <p:spPr>
            <a:xfrm>
              <a:off x="4799325" y="3225625"/>
              <a:ext cx="210450" cy="188225"/>
            </a:xfrm>
            <a:custGeom>
              <a:avLst/>
              <a:gdLst/>
              <a:ahLst/>
              <a:cxnLst/>
              <a:rect l="l" t="t" r="r" b="b"/>
              <a:pathLst>
                <a:path w="8418" h="7529" extrusionOk="0">
                  <a:moveTo>
                    <a:pt x="4185" y="1817"/>
                  </a:moveTo>
                  <a:cubicBezTo>
                    <a:pt x="4262" y="1894"/>
                    <a:pt x="4349" y="1971"/>
                    <a:pt x="4426" y="2058"/>
                  </a:cubicBezTo>
                  <a:lnTo>
                    <a:pt x="3982" y="2058"/>
                  </a:lnTo>
                  <a:cubicBezTo>
                    <a:pt x="4069" y="1971"/>
                    <a:pt x="4146" y="1894"/>
                    <a:pt x="4185" y="1817"/>
                  </a:cubicBezTo>
                  <a:close/>
                  <a:moveTo>
                    <a:pt x="2541" y="573"/>
                  </a:moveTo>
                  <a:cubicBezTo>
                    <a:pt x="2747" y="573"/>
                    <a:pt x="3080" y="695"/>
                    <a:pt x="3499" y="1092"/>
                  </a:cubicBezTo>
                  <a:cubicBezTo>
                    <a:pt x="3624" y="1169"/>
                    <a:pt x="3701" y="1247"/>
                    <a:pt x="3827" y="1372"/>
                  </a:cubicBezTo>
                  <a:cubicBezTo>
                    <a:pt x="3624" y="1614"/>
                    <a:pt x="3421" y="1855"/>
                    <a:pt x="3257" y="2097"/>
                  </a:cubicBezTo>
                  <a:cubicBezTo>
                    <a:pt x="2938" y="2136"/>
                    <a:pt x="2619" y="2174"/>
                    <a:pt x="2329" y="2213"/>
                  </a:cubicBezTo>
                  <a:cubicBezTo>
                    <a:pt x="2291" y="2097"/>
                    <a:pt x="2252" y="1933"/>
                    <a:pt x="2213" y="1817"/>
                  </a:cubicBezTo>
                  <a:cubicBezTo>
                    <a:pt x="2088" y="1044"/>
                    <a:pt x="2213" y="686"/>
                    <a:pt x="2378" y="609"/>
                  </a:cubicBezTo>
                  <a:cubicBezTo>
                    <a:pt x="2417" y="587"/>
                    <a:pt x="2472" y="573"/>
                    <a:pt x="2541" y="573"/>
                  </a:cubicBezTo>
                  <a:close/>
                  <a:moveTo>
                    <a:pt x="5876" y="560"/>
                  </a:moveTo>
                  <a:cubicBezTo>
                    <a:pt x="5953" y="560"/>
                    <a:pt x="6001" y="560"/>
                    <a:pt x="6040" y="609"/>
                  </a:cubicBezTo>
                  <a:cubicBezTo>
                    <a:pt x="6195" y="686"/>
                    <a:pt x="6320" y="1044"/>
                    <a:pt x="6195" y="1817"/>
                  </a:cubicBezTo>
                  <a:cubicBezTo>
                    <a:pt x="6156" y="1933"/>
                    <a:pt x="6117" y="2097"/>
                    <a:pt x="6079" y="2213"/>
                  </a:cubicBezTo>
                  <a:cubicBezTo>
                    <a:pt x="5799" y="2174"/>
                    <a:pt x="5470" y="2136"/>
                    <a:pt x="5151" y="2097"/>
                  </a:cubicBezTo>
                  <a:cubicBezTo>
                    <a:pt x="4987" y="1855"/>
                    <a:pt x="4793" y="1614"/>
                    <a:pt x="4591" y="1372"/>
                  </a:cubicBezTo>
                  <a:cubicBezTo>
                    <a:pt x="4707" y="1247"/>
                    <a:pt x="4793" y="1169"/>
                    <a:pt x="4909" y="1092"/>
                  </a:cubicBezTo>
                  <a:cubicBezTo>
                    <a:pt x="5354" y="686"/>
                    <a:pt x="5673" y="560"/>
                    <a:pt x="5876" y="560"/>
                  </a:cubicBezTo>
                  <a:close/>
                  <a:moveTo>
                    <a:pt x="2861" y="2735"/>
                  </a:moveTo>
                  <a:cubicBezTo>
                    <a:pt x="2812" y="2783"/>
                    <a:pt x="2774" y="2860"/>
                    <a:pt x="2735" y="2899"/>
                  </a:cubicBezTo>
                  <a:cubicBezTo>
                    <a:pt x="2696" y="2976"/>
                    <a:pt x="2658" y="3063"/>
                    <a:pt x="2619" y="3102"/>
                  </a:cubicBezTo>
                  <a:cubicBezTo>
                    <a:pt x="2571" y="2976"/>
                    <a:pt x="2532" y="2899"/>
                    <a:pt x="2494" y="2783"/>
                  </a:cubicBezTo>
                  <a:cubicBezTo>
                    <a:pt x="2619" y="2735"/>
                    <a:pt x="2735" y="2735"/>
                    <a:pt x="2861" y="2735"/>
                  </a:cubicBezTo>
                  <a:close/>
                  <a:moveTo>
                    <a:pt x="5557" y="2735"/>
                  </a:moveTo>
                  <a:cubicBezTo>
                    <a:pt x="5673" y="2735"/>
                    <a:pt x="5799" y="2783"/>
                    <a:pt x="5914" y="2783"/>
                  </a:cubicBezTo>
                  <a:cubicBezTo>
                    <a:pt x="5876" y="2899"/>
                    <a:pt x="5837" y="3025"/>
                    <a:pt x="5799" y="3102"/>
                  </a:cubicBezTo>
                  <a:cubicBezTo>
                    <a:pt x="5760" y="3063"/>
                    <a:pt x="5712" y="2976"/>
                    <a:pt x="5673" y="2899"/>
                  </a:cubicBezTo>
                  <a:cubicBezTo>
                    <a:pt x="5634" y="2860"/>
                    <a:pt x="5596" y="2783"/>
                    <a:pt x="5557" y="2735"/>
                  </a:cubicBezTo>
                  <a:close/>
                  <a:moveTo>
                    <a:pt x="1933" y="2899"/>
                  </a:moveTo>
                  <a:cubicBezTo>
                    <a:pt x="2049" y="3179"/>
                    <a:pt x="2175" y="3460"/>
                    <a:pt x="2291" y="3750"/>
                  </a:cubicBezTo>
                  <a:cubicBezTo>
                    <a:pt x="2175" y="4068"/>
                    <a:pt x="2049" y="4349"/>
                    <a:pt x="1933" y="4629"/>
                  </a:cubicBezTo>
                  <a:cubicBezTo>
                    <a:pt x="1044" y="4387"/>
                    <a:pt x="561" y="4030"/>
                    <a:pt x="561" y="3750"/>
                  </a:cubicBezTo>
                  <a:cubicBezTo>
                    <a:pt x="561" y="3585"/>
                    <a:pt x="802" y="3305"/>
                    <a:pt x="1527" y="3025"/>
                  </a:cubicBezTo>
                  <a:cubicBezTo>
                    <a:pt x="1653" y="2976"/>
                    <a:pt x="1807" y="2938"/>
                    <a:pt x="1933" y="2899"/>
                  </a:cubicBezTo>
                  <a:close/>
                  <a:moveTo>
                    <a:pt x="6485" y="2899"/>
                  </a:moveTo>
                  <a:cubicBezTo>
                    <a:pt x="7364" y="3141"/>
                    <a:pt x="7847" y="3508"/>
                    <a:pt x="7847" y="3750"/>
                  </a:cubicBezTo>
                  <a:cubicBezTo>
                    <a:pt x="7847" y="3943"/>
                    <a:pt x="7606" y="4233"/>
                    <a:pt x="6881" y="4513"/>
                  </a:cubicBezTo>
                  <a:cubicBezTo>
                    <a:pt x="6765" y="4552"/>
                    <a:pt x="6601" y="4590"/>
                    <a:pt x="6485" y="4629"/>
                  </a:cubicBezTo>
                  <a:cubicBezTo>
                    <a:pt x="6359" y="4349"/>
                    <a:pt x="6243" y="4068"/>
                    <a:pt x="6117" y="3750"/>
                  </a:cubicBezTo>
                  <a:cubicBezTo>
                    <a:pt x="6243" y="3460"/>
                    <a:pt x="6359" y="3179"/>
                    <a:pt x="6485" y="2899"/>
                  </a:cubicBezTo>
                  <a:close/>
                  <a:moveTo>
                    <a:pt x="2619" y="4426"/>
                  </a:moveTo>
                  <a:cubicBezTo>
                    <a:pt x="2658" y="4474"/>
                    <a:pt x="2696" y="4552"/>
                    <a:pt x="2735" y="4629"/>
                  </a:cubicBezTo>
                  <a:cubicBezTo>
                    <a:pt x="2774" y="4668"/>
                    <a:pt x="2812" y="4755"/>
                    <a:pt x="2861" y="4793"/>
                  </a:cubicBezTo>
                  <a:cubicBezTo>
                    <a:pt x="2735" y="4793"/>
                    <a:pt x="2619" y="4755"/>
                    <a:pt x="2494" y="4755"/>
                  </a:cubicBezTo>
                  <a:cubicBezTo>
                    <a:pt x="2532" y="4629"/>
                    <a:pt x="2571" y="4513"/>
                    <a:pt x="2619" y="4426"/>
                  </a:cubicBezTo>
                  <a:close/>
                  <a:moveTo>
                    <a:pt x="5799" y="4426"/>
                  </a:moveTo>
                  <a:cubicBezTo>
                    <a:pt x="5837" y="4513"/>
                    <a:pt x="5876" y="4629"/>
                    <a:pt x="5914" y="4755"/>
                  </a:cubicBezTo>
                  <a:cubicBezTo>
                    <a:pt x="5799" y="4755"/>
                    <a:pt x="5673" y="4793"/>
                    <a:pt x="5557" y="4793"/>
                  </a:cubicBezTo>
                  <a:cubicBezTo>
                    <a:pt x="5596" y="4755"/>
                    <a:pt x="5634" y="4668"/>
                    <a:pt x="5673" y="4629"/>
                  </a:cubicBezTo>
                  <a:cubicBezTo>
                    <a:pt x="5712" y="4552"/>
                    <a:pt x="5760" y="4474"/>
                    <a:pt x="5799" y="4426"/>
                  </a:cubicBezTo>
                  <a:close/>
                  <a:moveTo>
                    <a:pt x="4185" y="2619"/>
                  </a:moveTo>
                  <a:cubicBezTo>
                    <a:pt x="4426" y="2619"/>
                    <a:pt x="4629" y="2658"/>
                    <a:pt x="4832" y="2658"/>
                  </a:cubicBezTo>
                  <a:cubicBezTo>
                    <a:pt x="4948" y="2822"/>
                    <a:pt x="5074" y="3025"/>
                    <a:pt x="5190" y="3179"/>
                  </a:cubicBezTo>
                  <a:cubicBezTo>
                    <a:pt x="5277" y="3382"/>
                    <a:pt x="5393" y="3585"/>
                    <a:pt x="5470" y="3750"/>
                  </a:cubicBezTo>
                  <a:cubicBezTo>
                    <a:pt x="5393" y="3943"/>
                    <a:pt x="5277" y="4146"/>
                    <a:pt x="5190" y="4349"/>
                  </a:cubicBezTo>
                  <a:cubicBezTo>
                    <a:pt x="5074" y="4513"/>
                    <a:pt x="4948" y="4716"/>
                    <a:pt x="4832" y="4871"/>
                  </a:cubicBezTo>
                  <a:cubicBezTo>
                    <a:pt x="4629" y="4871"/>
                    <a:pt x="4426" y="4909"/>
                    <a:pt x="4185" y="4909"/>
                  </a:cubicBezTo>
                  <a:cubicBezTo>
                    <a:pt x="3982" y="4909"/>
                    <a:pt x="3779" y="4871"/>
                    <a:pt x="3586" y="4871"/>
                  </a:cubicBezTo>
                  <a:cubicBezTo>
                    <a:pt x="3460" y="4716"/>
                    <a:pt x="3344" y="4513"/>
                    <a:pt x="3218" y="4349"/>
                  </a:cubicBezTo>
                  <a:cubicBezTo>
                    <a:pt x="3102" y="4146"/>
                    <a:pt x="3015" y="3943"/>
                    <a:pt x="2938" y="3750"/>
                  </a:cubicBezTo>
                  <a:cubicBezTo>
                    <a:pt x="3015" y="3585"/>
                    <a:pt x="3102" y="3382"/>
                    <a:pt x="3218" y="3179"/>
                  </a:cubicBezTo>
                  <a:cubicBezTo>
                    <a:pt x="3344" y="3025"/>
                    <a:pt x="3460" y="2822"/>
                    <a:pt x="3586" y="2658"/>
                  </a:cubicBezTo>
                  <a:cubicBezTo>
                    <a:pt x="3779" y="2658"/>
                    <a:pt x="3982" y="2619"/>
                    <a:pt x="4185" y="2619"/>
                  </a:cubicBezTo>
                  <a:close/>
                  <a:moveTo>
                    <a:pt x="4426" y="5479"/>
                  </a:moveTo>
                  <a:cubicBezTo>
                    <a:pt x="4349" y="5557"/>
                    <a:pt x="4262" y="5634"/>
                    <a:pt x="4185" y="5721"/>
                  </a:cubicBezTo>
                  <a:cubicBezTo>
                    <a:pt x="4146" y="5634"/>
                    <a:pt x="4069" y="5557"/>
                    <a:pt x="3982" y="5479"/>
                  </a:cubicBezTo>
                  <a:close/>
                  <a:moveTo>
                    <a:pt x="2329" y="5276"/>
                  </a:moveTo>
                  <a:cubicBezTo>
                    <a:pt x="2619" y="5354"/>
                    <a:pt x="2938" y="5392"/>
                    <a:pt x="3257" y="5441"/>
                  </a:cubicBezTo>
                  <a:cubicBezTo>
                    <a:pt x="3421" y="5682"/>
                    <a:pt x="3624" y="5924"/>
                    <a:pt x="3827" y="6166"/>
                  </a:cubicBezTo>
                  <a:cubicBezTo>
                    <a:pt x="3701" y="6281"/>
                    <a:pt x="3624" y="6359"/>
                    <a:pt x="3499" y="6446"/>
                  </a:cubicBezTo>
                  <a:cubicBezTo>
                    <a:pt x="3057" y="6826"/>
                    <a:pt x="2712" y="6955"/>
                    <a:pt x="2510" y="6955"/>
                  </a:cubicBezTo>
                  <a:cubicBezTo>
                    <a:pt x="2455" y="6955"/>
                    <a:pt x="2410" y="6945"/>
                    <a:pt x="2378" y="6929"/>
                  </a:cubicBezTo>
                  <a:cubicBezTo>
                    <a:pt x="2213" y="6842"/>
                    <a:pt x="2088" y="6484"/>
                    <a:pt x="2213" y="5721"/>
                  </a:cubicBezTo>
                  <a:cubicBezTo>
                    <a:pt x="2252" y="5595"/>
                    <a:pt x="2291" y="5441"/>
                    <a:pt x="2329" y="5276"/>
                  </a:cubicBezTo>
                  <a:close/>
                  <a:moveTo>
                    <a:pt x="6079" y="5276"/>
                  </a:moveTo>
                  <a:cubicBezTo>
                    <a:pt x="6117" y="5441"/>
                    <a:pt x="6156" y="5595"/>
                    <a:pt x="6195" y="5721"/>
                  </a:cubicBezTo>
                  <a:cubicBezTo>
                    <a:pt x="6320" y="6484"/>
                    <a:pt x="6195" y="6842"/>
                    <a:pt x="6040" y="6929"/>
                  </a:cubicBezTo>
                  <a:cubicBezTo>
                    <a:pt x="6005" y="6945"/>
                    <a:pt x="5959" y="6955"/>
                    <a:pt x="5903" y="6955"/>
                  </a:cubicBezTo>
                  <a:cubicBezTo>
                    <a:pt x="5696" y="6955"/>
                    <a:pt x="5351" y="6826"/>
                    <a:pt x="4909" y="6446"/>
                  </a:cubicBezTo>
                  <a:cubicBezTo>
                    <a:pt x="4793" y="6359"/>
                    <a:pt x="4707" y="6281"/>
                    <a:pt x="4591" y="6166"/>
                  </a:cubicBezTo>
                  <a:cubicBezTo>
                    <a:pt x="4793" y="5924"/>
                    <a:pt x="4987" y="5682"/>
                    <a:pt x="5151" y="5441"/>
                  </a:cubicBezTo>
                  <a:cubicBezTo>
                    <a:pt x="5470" y="5392"/>
                    <a:pt x="5799" y="5354"/>
                    <a:pt x="6079" y="5276"/>
                  </a:cubicBezTo>
                  <a:close/>
                  <a:moveTo>
                    <a:pt x="2541" y="0"/>
                  </a:moveTo>
                  <a:cubicBezTo>
                    <a:pt x="2356" y="0"/>
                    <a:pt x="2207" y="52"/>
                    <a:pt x="2088" y="126"/>
                  </a:cubicBezTo>
                  <a:cubicBezTo>
                    <a:pt x="1769" y="280"/>
                    <a:pt x="1450" y="763"/>
                    <a:pt x="1691" y="1894"/>
                  </a:cubicBezTo>
                  <a:cubicBezTo>
                    <a:pt x="1691" y="2058"/>
                    <a:pt x="1730" y="2213"/>
                    <a:pt x="1769" y="2377"/>
                  </a:cubicBezTo>
                  <a:cubicBezTo>
                    <a:pt x="1604" y="2416"/>
                    <a:pt x="1450" y="2455"/>
                    <a:pt x="1324" y="2493"/>
                  </a:cubicBezTo>
                  <a:cubicBezTo>
                    <a:pt x="242" y="2899"/>
                    <a:pt x="0" y="3421"/>
                    <a:pt x="0" y="3750"/>
                  </a:cubicBezTo>
                  <a:cubicBezTo>
                    <a:pt x="0" y="4107"/>
                    <a:pt x="242" y="4629"/>
                    <a:pt x="1324" y="5035"/>
                  </a:cubicBezTo>
                  <a:cubicBezTo>
                    <a:pt x="1450" y="5073"/>
                    <a:pt x="1604" y="5112"/>
                    <a:pt x="1769" y="5151"/>
                  </a:cubicBezTo>
                  <a:cubicBezTo>
                    <a:pt x="1730" y="5315"/>
                    <a:pt x="1691" y="5479"/>
                    <a:pt x="1691" y="5634"/>
                  </a:cubicBezTo>
                  <a:cubicBezTo>
                    <a:pt x="1450" y="6765"/>
                    <a:pt x="1769" y="7248"/>
                    <a:pt x="2088" y="7412"/>
                  </a:cubicBezTo>
                  <a:cubicBezTo>
                    <a:pt x="2213" y="7489"/>
                    <a:pt x="2329" y="7528"/>
                    <a:pt x="2532" y="7528"/>
                  </a:cubicBezTo>
                  <a:cubicBezTo>
                    <a:pt x="2861" y="7528"/>
                    <a:pt x="3296" y="7373"/>
                    <a:pt x="3866" y="6890"/>
                  </a:cubicBezTo>
                  <a:cubicBezTo>
                    <a:pt x="3982" y="6803"/>
                    <a:pt x="4107" y="6687"/>
                    <a:pt x="4185" y="6562"/>
                  </a:cubicBezTo>
                  <a:cubicBezTo>
                    <a:pt x="4310" y="6687"/>
                    <a:pt x="4426" y="6803"/>
                    <a:pt x="4552" y="6890"/>
                  </a:cubicBezTo>
                  <a:cubicBezTo>
                    <a:pt x="5112" y="7373"/>
                    <a:pt x="5557" y="7528"/>
                    <a:pt x="5876" y="7528"/>
                  </a:cubicBezTo>
                  <a:cubicBezTo>
                    <a:pt x="6040" y="7528"/>
                    <a:pt x="6195" y="7489"/>
                    <a:pt x="6320" y="7412"/>
                  </a:cubicBezTo>
                  <a:cubicBezTo>
                    <a:pt x="6639" y="7248"/>
                    <a:pt x="6968" y="6765"/>
                    <a:pt x="6726" y="5634"/>
                  </a:cubicBezTo>
                  <a:cubicBezTo>
                    <a:pt x="6726" y="5479"/>
                    <a:pt x="6678" y="5315"/>
                    <a:pt x="6639" y="5151"/>
                  </a:cubicBezTo>
                  <a:cubicBezTo>
                    <a:pt x="6804" y="5112"/>
                    <a:pt x="6920" y="5073"/>
                    <a:pt x="7084" y="5035"/>
                  </a:cubicBezTo>
                  <a:cubicBezTo>
                    <a:pt x="8176" y="4629"/>
                    <a:pt x="8417" y="4107"/>
                    <a:pt x="8417" y="3750"/>
                  </a:cubicBezTo>
                  <a:cubicBezTo>
                    <a:pt x="8417" y="3421"/>
                    <a:pt x="8176" y="2899"/>
                    <a:pt x="7084" y="2493"/>
                  </a:cubicBezTo>
                  <a:cubicBezTo>
                    <a:pt x="6920" y="2455"/>
                    <a:pt x="6804" y="2416"/>
                    <a:pt x="6639" y="2377"/>
                  </a:cubicBezTo>
                  <a:cubicBezTo>
                    <a:pt x="6678" y="2213"/>
                    <a:pt x="6726" y="2058"/>
                    <a:pt x="6726" y="1894"/>
                  </a:cubicBezTo>
                  <a:cubicBezTo>
                    <a:pt x="6968" y="763"/>
                    <a:pt x="6639" y="280"/>
                    <a:pt x="6320" y="126"/>
                  </a:cubicBezTo>
                  <a:cubicBezTo>
                    <a:pt x="6205" y="52"/>
                    <a:pt x="6056" y="0"/>
                    <a:pt x="5872" y="0"/>
                  </a:cubicBezTo>
                  <a:cubicBezTo>
                    <a:pt x="5547" y="0"/>
                    <a:pt x="5112" y="161"/>
                    <a:pt x="4552" y="647"/>
                  </a:cubicBezTo>
                  <a:cubicBezTo>
                    <a:pt x="4426" y="725"/>
                    <a:pt x="4310" y="850"/>
                    <a:pt x="4185" y="966"/>
                  </a:cubicBezTo>
                  <a:cubicBezTo>
                    <a:pt x="4107" y="850"/>
                    <a:pt x="3982" y="725"/>
                    <a:pt x="3866" y="647"/>
                  </a:cubicBezTo>
                  <a:cubicBezTo>
                    <a:pt x="3299" y="161"/>
                    <a:pt x="2866" y="0"/>
                    <a:pt x="254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5"/>
            <p:cNvSpPr/>
            <p:nvPr/>
          </p:nvSpPr>
          <p:spPr>
            <a:xfrm>
              <a:off x="4896925" y="3312100"/>
              <a:ext cx="14025" cy="14275"/>
            </a:xfrm>
            <a:custGeom>
              <a:avLst/>
              <a:gdLst/>
              <a:ahLst/>
              <a:cxnLst/>
              <a:rect l="l" t="t" r="r" b="b"/>
              <a:pathLst>
                <a:path w="561" h="571" extrusionOk="0">
                  <a:moveTo>
                    <a:pt x="281" y="1"/>
                  </a:moveTo>
                  <a:cubicBezTo>
                    <a:pt x="165" y="1"/>
                    <a:pt x="0" y="165"/>
                    <a:pt x="0" y="291"/>
                  </a:cubicBezTo>
                  <a:cubicBezTo>
                    <a:pt x="0" y="445"/>
                    <a:pt x="165" y="571"/>
                    <a:pt x="281" y="571"/>
                  </a:cubicBezTo>
                  <a:cubicBezTo>
                    <a:pt x="445" y="571"/>
                    <a:pt x="561" y="445"/>
                    <a:pt x="561" y="291"/>
                  </a:cubicBezTo>
                  <a:cubicBezTo>
                    <a:pt x="561" y="165"/>
                    <a:pt x="445" y="1"/>
                    <a:pt x="28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6" name="Google Shape;2096;p45"/>
          <p:cNvGrpSpPr/>
          <p:nvPr/>
        </p:nvGrpSpPr>
        <p:grpSpPr>
          <a:xfrm>
            <a:off x="6980880" y="1826684"/>
            <a:ext cx="275781" cy="333474"/>
            <a:chOff x="3954700" y="3128975"/>
            <a:chExt cx="399625" cy="483225"/>
          </a:xfrm>
        </p:grpSpPr>
        <p:sp>
          <p:nvSpPr>
            <p:cNvPr id="2097" name="Google Shape;2097;p45"/>
            <p:cNvSpPr/>
            <p:nvPr/>
          </p:nvSpPr>
          <p:spPr>
            <a:xfrm>
              <a:off x="3961700" y="3135975"/>
              <a:ext cx="385625" cy="426925"/>
            </a:xfrm>
            <a:custGeom>
              <a:avLst/>
              <a:gdLst/>
              <a:ahLst/>
              <a:cxnLst/>
              <a:rect l="l" t="t" r="r" b="b"/>
              <a:pathLst>
                <a:path w="15425" h="17077" extrusionOk="0">
                  <a:moveTo>
                    <a:pt x="1692" y="1"/>
                  </a:moveTo>
                  <a:cubicBezTo>
                    <a:pt x="1209" y="1"/>
                    <a:pt x="803" y="204"/>
                    <a:pt x="484" y="484"/>
                  </a:cubicBezTo>
                  <a:cubicBezTo>
                    <a:pt x="204" y="812"/>
                    <a:pt x="1" y="1209"/>
                    <a:pt x="1" y="1692"/>
                  </a:cubicBezTo>
                  <a:lnTo>
                    <a:pt x="1" y="17077"/>
                  </a:lnTo>
                  <a:lnTo>
                    <a:pt x="1692" y="16912"/>
                  </a:lnTo>
                  <a:lnTo>
                    <a:pt x="15424" y="15386"/>
                  </a:lnTo>
                  <a:lnTo>
                    <a:pt x="15424" y="1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45"/>
            <p:cNvSpPr/>
            <p:nvPr/>
          </p:nvSpPr>
          <p:spPr>
            <a:xfrm>
              <a:off x="3961700" y="3135975"/>
              <a:ext cx="42325" cy="426925"/>
            </a:xfrm>
            <a:custGeom>
              <a:avLst/>
              <a:gdLst/>
              <a:ahLst/>
              <a:cxnLst/>
              <a:rect l="l" t="t" r="r" b="b"/>
              <a:pathLst>
                <a:path w="1693" h="17077" extrusionOk="0">
                  <a:moveTo>
                    <a:pt x="1692" y="1"/>
                  </a:moveTo>
                  <a:cubicBezTo>
                    <a:pt x="1209" y="1"/>
                    <a:pt x="803" y="204"/>
                    <a:pt x="484" y="484"/>
                  </a:cubicBezTo>
                  <a:cubicBezTo>
                    <a:pt x="204" y="812"/>
                    <a:pt x="1" y="1209"/>
                    <a:pt x="1" y="1692"/>
                  </a:cubicBezTo>
                  <a:lnTo>
                    <a:pt x="1" y="17077"/>
                  </a:lnTo>
                  <a:lnTo>
                    <a:pt x="1692" y="16912"/>
                  </a:lnTo>
                  <a:lnTo>
                    <a:pt x="1692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45"/>
            <p:cNvSpPr/>
            <p:nvPr/>
          </p:nvSpPr>
          <p:spPr>
            <a:xfrm>
              <a:off x="3961700" y="3520600"/>
              <a:ext cx="385625" cy="84575"/>
            </a:xfrm>
            <a:custGeom>
              <a:avLst/>
              <a:gdLst/>
              <a:ahLst/>
              <a:cxnLst/>
              <a:rect l="l" t="t" r="r" b="b"/>
              <a:pathLst>
                <a:path w="15425" h="3383" extrusionOk="0">
                  <a:moveTo>
                    <a:pt x="1692" y="1"/>
                  </a:moveTo>
                  <a:cubicBezTo>
                    <a:pt x="764" y="1"/>
                    <a:pt x="1" y="764"/>
                    <a:pt x="1" y="1692"/>
                  </a:cubicBezTo>
                  <a:cubicBezTo>
                    <a:pt x="1" y="2619"/>
                    <a:pt x="764" y="3383"/>
                    <a:pt x="1692" y="3383"/>
                  </a:cubicBezTo>
                  <a:lnTo>
                    <a:pt x="15424" y="3383"/>
                  </a:lnTo>
                  <a:lnTo>
                    <a:pt x="15424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45"/>
            <p:cNvSpPr/>
            <p:nvPr/>
          </p:nvSpPr>
          <p:spPr>
            <a:xfrm>
              <a:off x="3985875" y="3544750"/>
              <a:ext cx="361450" cy="37250"/>
            </a:xfrm>
            <a:custGeom>
              <a:avLst/>
              <a:gdLst/>
              <a:ahLst/>
              <a:cxnLst/>
              <a:rect l="l" t="t" r="r" b="b"/>
              <a:pathLst>
                <a:path w="14458" h="1490" extrusionOk="0">
                  <a:moveTo>
                    <a:pt x="725" y="1"/>
                  </a:moveTo>
                  <a:cubicBezTo>
                    <a:pt x="319" y="1"/>
                    <a:pt x="0" y="320"/>
                    <a:pt x="0" y="726"/>
                  </a:cubicBezTo>
                  <a:cubicBezTo>
                    <a:pt x="0" y="1132"/>
                    <a:pt x="319" y="1489"/>
                    <a:pt x="725" y="1489"/>
                  </a:cubicBezTo>
                  <a:lnTo>
                    <a:pt x="14457" y="1489"/>
                  </a:lnTo>
                  <a:lnTo>
                    <a:pt x="14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5"/>
            <p:cNvSpPr/>
            <p:nvPr/>
          </p:nvSpPr>
          <p:spPr>
            <a:xfrm>
              <a:off x="4043375" y="3202425"/>
              <a:ext cx="260700" cy="234600"/>
            </a:xfrm>
            <a:custGeom>
              <a:avLst/>
              <a:gdLst/>
              <a:ahLst/>
              <a:cxnLst/>
              <a:rect l="l" t="t" r="r" b="b"/>
              <a:pathLst>
                <a:path w="10428" h="9384" extrusionOk="0">
                  <a:moveTo>
                    <a:pt x="1286" y="0"/>
                  </a:moveTo>
                  <a:cubicBezTo>
                    <a:pt x="561" y="0"/>
                    <a:pt x="0" y="570"/>
                    <a:pt x="0" y="1295"/>
                  </a:cubicBezTo>
                  <a:lnTo>
                    <a:pt x="0" y="8099"/>
                  </a:lnTo>
                  <a:cubicBezTo>
                    <a:pt x="0" y="8785"/>
                    <a:pt x="561" y="9384"/>
                    <a:pt x="1286" y="9384"/>
                  </a:cubicBezTo>
                  <a:lnTo>
                    <a:pt x="9133" y="9384"/>
                  </a:lnTo>
                  <a:cubicBezTo>
                    <a:pt x="9857" y="9384"/>
                    <a:pt x="10427" y="8785"/>
                    <a:pt x="10427" y="8099"/>
                  </a:cubicBezTo>
                  <a:lnTo>
                    <a:pt x="10427" y="1295"/>
                  </a:lnTo>
                  <a:cubicBezTo>
                    <a:pt x="10427" y="570"/>
                    <a:pt x="9857" y="0"/>
                    <a:pt x="9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5"/>
            <p:cNvSpPr/>
            <p:nvPr/>
          </p:nvSpPr>
          <p:spPr>
            <a:xfrm>
              <a:off x="3954700" y="3128975"/>
              <a:ext cx="399625" cy="483225"/>
            </a:xfrm>
            <a:custGeom>
              <a:avLst/>
              <a:gdLst/>
              <a:ahLst/>
              <a:cxnLst/>
              <a:rect l="l" t="t" r="r" b="b"/>
              <a:pathLst>
                <a:path w="15985" h="19329" extrusionOk="0">
                  <a:moveTo>
                    <a:pt x="15424" y="561"/>
                  </a:moveTo>
                  <a:lnTo>
                    <a:pt x="15424" y="15385"/>
                  </a:lnTo>
                  <a:lnTo>
                    <a:pt x="2252" y="15385"/>
                  </a:lnTo>
                  <a:lnTo>
                    <a:pt x="2252" y="561"/>
                  </a:lnTo>
                  <a:close/>
                  <a:moveTo>
                    <a:pt x="15424" y="15946"/>
                  </a:moveTo>
                  <a:lnTo>
                    <a:pt x="15424" y="16352"/>
                  </a:lnTo>
                  <a:lnTo>
                    <a:pt x="13887" y="16352"/>
                  </a:lnTo>
                  <a:cubicBezTo>
                    <a:pt x="13733" y="16352"/>
                    <a:pt x="13607" y="16468"/>
                    <a:pt x="13607" y="16632"/>
                  </a:cubicBezTo>
                  <a:cubicBezTo>
                    <a:pt x="13607" y="16796"/>
                    <a:pt x="13733" y="16912"/>
                    <a:pt x="13887" y="16912"/>
                  </a:cubicBezTo>
                  <a:lnTo>
                    <a:pt x="15424" y="16912"/>
                  </a:lnTo>
                  <a:lnTo>
                    <a:pt x="15424" y="17840"/>
                  </a:lnTo>
                  <a:lnTo>
                    <a:pt x="1972" y="17840"/>
                  </a:lnTo>
                  <a:cubicBezTo>
                    <a:pt x="1730" y="17840"/>
                    <a:pt x="1528" y="17598"/>
                    <a:pt x="1528" y="17357"/>
                  </a:cubicBezTo>
                  <a:cubicBezTo>
                    <a:pt x="1528" y="17115"/>
                    <a:pt x="1730" y="16912"/>
                    <a:pt x="1972" y="16912"/>
                  </a:cubicBezTo>
                  <a:lnTo>
                    <a:pt x="12766" y="16912"/>
                  </a:lnTo>
                  <a:cubicBezTo>
                    <a:pt x="12882" y="16912"/>
                    <a:pt x="13047" y="16796"/>
                    <a:pt x="13047" y="16632"/>
                  </a:cubicBezTo>
                  <a:cubicBezTo>
                    <a:pt x="13047" y="16468"/>
                    <a:pt x="12882" y="16352"/>
                    <a:pt x="12766" y="16352"/>
                  </a:cubicBezTo>
                  <a:lnTo>
                    <a:pt x="1972" y="16352"/>
                  </a:lnTo>
                  <a:cubicBezTo>
                    <a:pt x="1412" y="16352"/>
                    <a:pt x="967" y="16796"/>
                    <a:pt x="967" y="17357"/>
                  </a:cubicBezTo>
                  <a:cubicBezTo>
                    <a:pt x="967" y="17917"/>
                    <a:pt x="1412" y="18400"/>
                    <a:pt x="1972" y="18400"/>
                  </a:cubicBezTo>
                  <a:lnTo>
                    <a:pt x="15424" y="18400"/>
                  </a:lnTo>
                  <a:lnTo>
                    <a:pt x="15424" y="18768"/>
                  </a:lnTo>
                  <a:lnTo>
                    <a:pt x="1972" y="18768"/>
                  </a:lnTo>
                  <a:cubicBezTo>
                    <a:pt x="1209" y="18768"/>
                    <a:pt x="561" y="18120"/>
                    <a:pt x="561" y="17357"/>
                  </a:cubicBezTo>
                  <a:cubicBezTo>
                    <a:pt x="561" y="16593"/>
                    <a:pt x="1209" y="15946"/>
                    <a:pt x="1972" y="15946"/>
                  </a:cubicBezTo>
                  <a:close/>
                  <a:moveTo>
                    <a:pt x="1972" y="0"/>
                  </a:moveTo>
                  <a:cubicBezTo>
                    <a:pt x="1450" y="0"/>
                    <a:pt x="967" y="203"/>
                    <a:pt x="561" y="561"/>
                  </a:cubicBezTo>
                  <a:cubicBezTo>
                    <a:pt x="358" y="764"/>
                    <a:pt x="204" y="1044"/>
                    <a:pt x="117" y="1334"/>
                  </a:cubicBezTo>
                  <a:cubicBezTo>
                    <a:pt x="78" y="1450"/>
                    <a:pt x="165" y="1614"/>
                    <a:pt x="281" y="1692"/>
                  </a:cubicBezTo>
                  <a:cubicBezTo>
                    <a:pt x="309" y="1698"/>
                    <a:pt x="337" y="1701"/>
                    <a:pt x="363" y="1701"/>
                  </a:cubicBezTo>
                  <a:cubicBezTo>
                    <a:pt x="495" y="1701"/>
                    <a:pt x="608" y="1625"/>
                    <a:pt x="648" y="1489"/>
                  </a:cubicBezTo>
                  <a:cubicBezTo>
                    <a:pt x="725" y="1286"/>
                    <a:pt x="841" y="1131"/>
                    <a:pt x="967" y="967"/>
                  </a:cubicBezTo>
                  <a:cubicBezTo>
                    <a:pt x="1170" y="764"/>
                    <a:pt x="1412" y="648"/>
                    <a:pt x="1692" y="609"/>
                  </a:cubicBezTo>
                  <a:lnTo>
                    <a:pt x="1692" y="15424"/>
                  </a:lnTo>
                  <a:cubicBezTo>
                    <a:pt x="1247" y="15501"/>
                    <a:pt x="890" y="15704"/>
                    <a:pt x="561" y="15984"/>
                  </a:cubicBezTo>
                  <a:lnTo>
                    <a:pt x="561" y="2542"/>
                  </a:lnTo>
                  <a:cubicBezTo>
                    <a:pt x="561" y="2378"/>
                    <a:pt x="445" y="2252"/>
                    <a:pt x="281" y="2252"/>
                  </a:cubicBezTo>
                  <a:cubicBezTo>
                    <a:pt x="117" y="2252"/>
                    <a:pt x="1" y="2378"/>
                    <a:pt x="1" y="2542"/>
                  </a:cubicBezTo>
                  <a:lnTo>
                    <a:pt x="1" y="17357"/>
                  </a:lnTo>
                  <a:cubicBezTo>
                    <a:pt x="1" y="18439"/>
                    <a:pt x="890" y="19328"/>
                    <a:pt x="1972" y="19328"/>
                  </a:cubicBezTo>
                  <a:lnTo>
                    <a:pt x="15704" y="19328"/>
                  </a:lnTo>
                  <a:cubicBezTo>
                    <a:pt x="15869" y="19328"/>
                    <a:pt x="15985" y="19212"/>
                    <a:pt x="15985" y="19048"/>
                  </a:cubicBezTo>
                  <a:lnTo>
                    <a:pt x="15985" y="281"/>
                  </a:lnTo>
                  <a:cubicBezTo>
                    <a:pt x="15985" y="126"/>
                    <a:pt x="15869" y="0"/>
                    <a:pt x="1570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5"/>
            <p:cNvSpPr/>
            <p:nvPr/>
          </p:nvSpPr>
          <p:spPr>
            <a:xfrm>
              <a:off x="4036125" y="3195425"/>
              <a:ext cx="274950" cy="248625"/>
            </a:xfrm>
            <a:custGeom>
              <a:avLst/>
              <a:gdLst/>
              <a:ahLst/>
              <a:cxnLst/>
              <a:rect l="l" t="t" r="r" b="b"/>
              <a:pathLst>
                <a:path w="10998" h="9945" extrusionOk="0">
                  <a:moveTo>
                    <a:pt x="9423" y="561"/>
                  </a:moveTo>
                  <a:cubicBezTo>
                    <a:pt x="9993" y="561"/>
                    <a:pt x="10437" y="1005"/>
                    <a:pt x="10437" y="1575"/>
                  </a:cubicBezTo>
                  <a:lnTo>
                    <a:pt x="10437" y="8379"/>
                  </a:lnTo>
                  <a:cubicBezTo>
                    <a:pt x="10437" y="8939"/>
                    <a:pt x="9993" y="9384"/>
                    <a:pt x="9423" y="9384"/>
                  </a:cubicBezTo>
                  <a:lnTo>
                    <a:pt x="1576" y="9384"/>
                  </a:lnTo>
                  <a:cubicBezTo>
                    <a:pt x="1015" y="9384"/>
                    <a:pt x="570" y="8939"/>
                    <a:pt x="570" y="8379"/>
                  </a:cubicBezTo>
                  <a:lnTo>
                    <a:pt x="570" y="1575"/>
                  </a:lnTo>
                  <a:cubicBezTo>
                    <a:pt x="570" y="1005"/>
                    <a:pt x="1015" y="561"/>
                    <a:pt x="1576" y="561"/>
                  </a:cubicBezTo>
                  <a:close/>
                  <a:moveTo>
                    <a:pt x="1576" y="0"/>
                  </a:moveTo>
                  <a:cubicBezTo>
                    <a:pt x="686" y="0"/>
                    <a:pt x="0" y="725"/>
                    <a:pt x="0" y="1575"/>
                  </a:cubicBezTo>
                  <a:lnTo>
                    <a:pt x="0" y="8379"/>
                  </a:lnTo>
                  <a:cubicBezTo>
                    <a:pt x="0" y="9219"/>
                    <a:pt x="686" y="9944"/>
                    <a:pt x="1576" y="9944"/>
                  </a:cubicBezTo>
                  <a:lnTo>
                    <a:pt x="9423" y="9944"/>
                  </a:lnTo>
                  <a:cubicBezTo>
                    <a:pt x="10312" y="9944"/>
                    <a:pt x="10998" y="9219"/>
                    <a:pt x="10998" y="8379"/>
                  </a:cubicBezTo>
                  <a:lnTo>
                    <a:pt x="10998" y="1575"/>
                  </a:lnTo>
                  <a:cubicBezTo>
                    <a:pt x="10998" y="725"/>
                    <a:pt x="10312" y="0"/>
                    <a:pt x="942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5"/>
            <p:cNvSpPr/>
            <p:nvPr/>
          </p:nvSpPr>
          <p:spPr>
            <a:xfrm>
              <a:off x="4068500" y="3465275"/>
              <a:ext cx="210450" cy="14025"/>
            </a:xfrm>
            <a:custGeom>
              <a:avLst/>
              <a:gdLst/>
              <a:ahLst/>
              <a:cxnLst/>
              <a:rect l="l" t="t" r="r" b="b"/>
              <a:pathLst>
                <a:path w="8418" h="561" extrusionOk="0">
                  <a:moveTo>
                    <a:pt x="281" y="0"/>
                  </a:moveTo>
                  <a:cubicBezTo>
                    <a:pt x="116" y="0"/>
                    <a:pt x="0" y="155"/>
                    <a:pt x="0" y="281"/>
                  </a:cubicBezTo>
                  <a:cubicBezTo>
                    <a:pt x="0" y="445"/>
                    <a:pt x="116" y="561"/>
                    <a:pt x="281" y="561"/>
                  </a:cubicBezTo>
                  <a:lnTo>
                    <a:pt x="8128" y="561"/>
                  </a:lnTo>
                  <a:cubicBezTo>
                    <a:pt x="8292" y="561"/>
                    <a:pt x="8417" y="445"/>
                    <a:pt x="8417" y="281"/>
                  </a:cubicBezTo>
                  <a:cubicBezTo>
                    <a:pt x="8417" y="155"/>
                    <a:pt x="8292" y="0"/>
                    <a:pt x="812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5"/>
            <p:cNvSpPr/>
            <p:nvPr/>
          </p:nvSpPr>
          <p:spPr>
            <a:xfrm>
              <a:off x="4069450" y="3222725"/>
              <a:ext cx="196200" cy="197150"/>
            </a:xfrm>
            <a:custGeom>
              <a:avLst/>
              <a:gdLst/>
              <a:ahLst/>
              <a:cxnLst/>
              <a:rect l="l" t="t" r="r" b="b"/>
              <a:pathLst>
                <a:path w="7848" h="7886" extrusionOk="0">
                  <a:moveTo>
                    <a:pt x="1286" y="0"/>
                  </a:moveTo>
                  <a:cubicBezTo>
                    <a:pt x="1132" y="0"/>
                    <a:pt x="1006" y="116"/>
                    <a:pt x="1006" y="280"/>
                  </a:cubicBezTo>
                  <a:lnTo>
                    <a:pt x="1006" y="802"/>
                  </a:lnTo>
                  <a:lnTo>
                    <a:pt x="600" y="802"/>
                  </a:lnTo>
                  <a:cubicBezTo>
                    <a:pt x="445" y="802"/>
                    <a:pt x="320" y="966"/>
                    <a:pt x="320" y="1082"/>
                  </a:cubicBezTo>
                  <a:cubicBezTo>
                    <a:pt x="320" y="1247"/>
                    <a:pt x="445" y="1363"/>
                    <a:pt x="600" y="1363"/>
                  </a:cubicBezTo>
                  <a:lnTo>
                    <a:pt x="1006" y="1363"/>
                  </a:lnTo>
                  <a:lnTo>
                    <a:pt x="1006" y="2252"/>
                  </a:lnTo>
                  <a:lnTo>
                    <a:pt x="600" y="2252"/>
                  </a:lnTo>
                  <a:cubicBezTo>
                    <a:pt x="445" y="2252"/>
                    <a:pt x="320" y="2368"/>
                    <a:pt x="320" y="2532"/>
                  </a:cubicBezTo>
                  <a:cubicBezTo>
                    <a:pt x="320" y="2696"/>
                    <a:pt x="445" y="2812"/>
                    <a:pt x="600" y="2812"/>
                  </a:cubicBezTo>
                  <a:lnTo>
                    <a:pt x="1006" y="2812"/>
                  </a:lnTo>
                  <a:lnTo>
                    <a:pt x="1006" y="3701"/>
                  </a:lnTo>
                  <a:lnTo>
                    <a:pt x="600" y="3701"/>
                  </a:lnTo>
                  <a:cubicBezTo>
                    <a:pt x="445" y="3701"/>
                    <a:pt x="320" y="3817"/>
                    <a:pt x="320" y="3982"/>
                  </a:cubicBezTo>
                  <a:cubicBezTo>
                    <a:pt x="320" y="4146"/>
                    <a:pt x="445" y="4262"/>
                    <a:pt x="600" y="4262"/>
                  </a:cubicBezTo>
                  <a:lnTo>
                    <a:pt x="1006" y="4262"/>
                  </a:lnTo>
                  <a:lnTo>
                    <a:pt x="1006" y="5112"/>
                  </a:lnTo>
                  <a:lnTo>
                    <a:pt x="600" y="5112"/>
                  </a:lnTo>
                  <a:cubicBezTo>
                    <a:pt x="445" y="5112"/>
                    <a:pt x="320" y="5228"/>
                    <a:pt x="320" y="5392"/>
                  </a:cubicBezTo>
                  <a:cubicBezTo>
                    <a:pt x="320" y="5557"/>
                    <a:pt x="445" y="5673"/>
                    <a:pt x="600" y="5673"/>
                  </a:cubicBezTo>
                  <a:lnTo>
                    <a:pt x="1006" y="5673"/>
                  </a:lnTo>
                  <a:lnTo>
                    <a:pt x="1006" y="6320"/>
                  </a:lnTo>
                  <a:lnTo>
                    <a:pt x="281" y="6320"/>
                  </a:lnTo>
                  <a:cubicBezTo>
                    <a:pt x="117" y="6320"/>
                    <a:pt x="1" y="6436"/>
                    <a:pt x="1" y="6600"/>
                  </a:cubicBezTo>
                  <a:cubicBezTo>
                    <a:pt x="1" y="6765"/>
                    <a:pt x="117" y="6881"/>
                    <a:pt x="281" y="6881"/>
                  </a:cubicBezTo>
                  <a:lnTo>
                    <a:pt x="1006" y="6881"/>
                  </a:lnTo>
                  <a:lnTo>
                    <a:pt x="1006" y="7605"/>
                  </a:lnTo>
                  <a:cubicBezTo>
                    <a:pt x="1006" y="7770"/>
                    <a:pt x="1132" y="7886"/>
                    <a:pt x="1286" y="7886"/>
                  </a:cubicBezTo>
                  <a:cubicBezTo>
                    <a:pt x="1450" y="7886"/>
                    <a:pt x="1566" y="7770"/>
                    <a:pt x="1566" y="7605"/>
                  </a:cubicBezTo>
                  <a:lnTo>
                    <a:pt x="1566" y="6881"/>
                  </a:lnTo>
                  <a:lnTo>
                    <a:pt x="2253" y="6881"/>
                  </a:lnTo>
                  <a:lnTo>
                    <a:pt x="2253" y="7287"/>
                  </a:lnTo>
                  <a:cubicBezTo>
                    <a:pt x="2253" y="7441"/>
                    <a:pt x="2417" y="7567"/>
                    <a:pt x="2581" y="7567"/>
                  </a:cubicBezTo>
                  <a:cubicBezTo>
                    <a:pt x="2697" y="7567"/>
                    <a:pt x="2861" y="7441"/>
                    <a:pt x="2861" y="7287"/>
                  </a:cubicBezTo>
                  <a:lnTo>
                    <a:pt x="2861" y="6881"/>
                  </a:lnTo>
                  <a:lnTo>
                    <a:pt x="3702" y="6881"/>
                  </a:lnTo>
                  <a:lnTo>
                    <a:pt x="3702" y="7287"/>
                  </a:lnTo>
                  <a:cubicBezTo>
                    <a:pt x="3702" y="7441"/>
                    <a:pt x="3828" y="7567"/>
                    <a:pt x="3982" y="7567"/>
                  </a:cubicBezTo>
                  <a:cubicBezTo>
                    <a:pt x="4147" y="7567"/>
                    <a:pt x="4272" y="7441"/>
                    <a:pt x="4272" y="7287"/>
                  </a:cubicBezTo>
                  <a:lnTo>
                    <a:pt x="4272" y="6881"/>
                  </a:lnTo>
                  <a:lnTo>
                    <a:pt x="5152" y="6881"/>
                  </a:lnTo>
                  <a:lnTo>
                    <a:pt x="5152" y="7287"/>
                  </a:lnTo>
                  <a:cubicBezTo>
                    <a:pt x="5152" y="7441"/>
                    <a:pt x="5277" y="7567"/>
                    <a:pt x="5432" y="7567"/>
                  </a:cubicBezTo>
                  <a:cubicBezTo>
                    <a:pt x="5596" y="7567"/>
                    <a:pt x="5722" y="7441"/>
                    <a:pt x="5722" y="7287"/>
                  </a:cubicBezTo>
                  <a:lnTo>
                    <a:pt x="5722" y="6881"/>
                  </a:lnTo>
                  <a:lnTo>
                    <a:pt x="6563" y="6881"/>
                  </a:lnTo>
                  <a:lnTo>
                    <a:pt x="6563" y="7287"/>
                  </a:lnTo>
                  <a:cubicBezTo>
                    <a:pt x="6563" y="7441"/>
                    <a:pt x="6727" y="7567"/>
                    <a:pt x="6843" y="7567"/>
                  </a:cubicBezTo>
                  <a:cubicBezTo>
                    <a:pt x="7007" y="7567"/>
                    <a:pt x="7123" y="7441"/>
                    <a:pt x="7123" y="7287"/>
                  </a:cubicBezTo>
                  <a:lnTo>
                    <a:pt x="7123" y="6881"/>
                  </a:lnTo>
                  <a:lnTo>
                    <a:pt x="7568" y="6881"/>
                  </a:lnTo>
                  <a:cubicBezTo>
                    <a:pt x="7732" y="6881"/>
                    <a:pt x="7848" y="6765"/>
                    <a:pt x="7848" y="6600"/>
                  </a:cubicBezTo>
                  <a:cubicBezTo>
                    <a:pt x="7848" y="6436"/>
                    <a:pt x="7732" y="6320"/>
                    <a:pt x="7568" y="6320"/>
                  </a:cubicBezTo>
                  <a:lnTo>
                    <a:pt x="1566" y="6320"/>
                  </a:lnTo>
                  <a:lnTo>
                    <a:pt x="1566" y="280"/>
                  </a:lnTo>
                  <a:cubicBezTo>
                    <a:pt x="1566" y="116"/>
                    <a:pt x="1450" y="0"/>
                    <a:pt x="12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5"/>
            <p:cNvSpPr/>
            <p:nvPr/>
          </p:nvSpPr>
          <p:spPr>
            <a:xfrm>
              <a:off x="4132750" y="3242775"/>
              <a:ext cx="142100" cy="119850"/>
            </a:xfrm>
            <a:custGeom>
              <a:avLst/>
              <a:gdLst/>
              <a:ahLst/>
              <a:cxnLst/>
              <a:rect l="l" t="t" r="r" b="b"/>
              <a:pathLst>
                <a:path w="5684" h="4794" extrusionOk="0">
                  <a:moveTo>
                    <a:pt x="291" y="0"/>
                  </a:moveTo>
                  <a:cubicBezTo>
                    <a:pt x="126" y="0"/>
                    <a:pt x="1" y="164"/>
                    <a:pt x="1" y="280"/>
                  </a:cubicBezTo>
                  <a:cubicBezTo>
                    <a:pt x="1" y="1488"/>
                    <a:pt x="291" y="2580"/>
                    <a:pt x="774" y="3421"/>
                  </a:cubicBezTo>
                  <a:cubicBezTo>
                    <a:pt x="1334" y="4310"/>
                    <a:pt x="2059" y="4793"/>
                    <a:pt x="2823" y="4793"/>
                  </a:cubicBezTo>
                  <a:cubicBezTo>
                    <a:pt x="3625" y="4793"/>
                    <a:pt x="4350" y="4310"/>
                    <a:pt x="4920" y="3421"/>
                  </a:cubicBezTo>
                  <a:cubicBezTo>
                    <a:pt x="5403" y="2580"/>
                    <a:pt x="5683" y="1488"/>
                    <a:pt x="5683" y="280"/>
                  </a:cubicBezTo>
                  <a:cubicBezTo>
                    <a:pt x="5683" y="164"/>
                    <a:pt x="5558" y="0"/>
                    <a:pt x="5403" y="0"/>
                  </a:cubicBezTo>
                  <a:cubicBezTo>
                    <a:pt x="5239" y="0"/>
                    <a:pt x="5123" y="164"/>
                    <a:pt x="5123" y="280"/>
                  </a:cubicBezTo>
                  <a:cubicBezTo>
                    <a:pt x="5123" y="1372"/>
                    <a:pt x="4881" y="2377"/>
                    <a:pt x="4437" y="3141"/>
                  </a:cubicBezTo>
                  <a:cubicBezTo>
                    <a:pt x="3992" y="3827"/>
                    <a:pt x="3431" y="4223"/>
                    <a:pt x="2823" y="4223"/>
                  </a:cubicBezTo>
                  <a:cubicBezTo>
                    <a:pt x="2262" y="4223"/>
                    <a:pt x="1692" y="3827"/>
                    <a:pt x="1257" y="3141"/>
                  </a:cubicBezTo>
                  <a:cubicBezTo>
                    <a:pt x="813" y="2377"/>
                    <a:pt x="571" y="1372"/>
                    <a:pt x="571" y="280"/>
                  </a:cubicBezTo>
                  <a:cubicBezTo>
                    <a:pt x="571" y="164"/>
                    <a:pt x="407" y="0"/>
                    <a:pt x="2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F9E37"/>
              </a:clrFrom>
              <a:clrTo>
                <a:srgbClr val="CF9E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3" y="63620"/>
            <a:ext cx="7048501" cy="89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80" y="957612"/>
            <a:ext cx="7704000" cy="572700"/>
          </a:xfrm>
        </p:spPr>
        <p:txBody>
          <a:bodyPr/>
          <a:lstStyle/>
          <a:p>
            <a:pPr algn="ctr"/>
            <a:r>
              <a:rPr lang="uk-UA" sz="2400" dirty="0" smtClean="0">
                <a:latin typeface="Book Antiqua" pitchFamily="18" charset="0"/>
              </a:rPr>
              <a:t>Модельні освітні програми</a:t>
            </a:r>
            <a:endParaRPr lang="uk-UA" sz="2400" dirty="0">
              <a:latin typeface="Book Antiqua" pitchFamily="18" charset="0"/>
            </a:endParaRPr>
          </a:p>
        </p:txBody>
      </p:sp>
      <p:sp>
        <p:nvSpPr>
          <p:cNvPr id="241" name="Прямоугольник 240"/>
          <p:cNvSpPr/>
          <p:nvPr/>
        </p:nvSpPr>
        <p:spPr>
          <a:xfrm>
            <a:off x="0" y="4845307"/>
            <a:ext cx="8562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4"/>
              </a:rPr>
              <a:t>https://imzo.gov.ua/model-ni-navchal-ni-prohramy/pryrodnycha-osvitnia-haluz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8686800" y="46818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schemeClr val="tx1"/>
                </a:solidFill>
                <a:latin typeface="Monotype Corsiva" pitchFamily="66" charset="0"/>
              </a:rPr>
              <a:t>17</a:t>
            </a:r>
            <a:endParaRPr lang="uk-UA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3"/>
          <p:cNvSpPr/>
          <p:nvPr/>
        </p:nvSpPr>
        <p:spPr>
          <a:xfrm>
            <a:off x="823875" y="644950"/>
            <a:ext cx="3877500" cy="1464900"/>
          </a:xfrm>
          <a:prstGeom prst="roundRect">
            <a:avLst>
              <a:gd name="adj" fmla="val 8178"/>
            </a:avLst>
          </a:pr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8" name="Google Shape;1688;p43"/>
          <p:cNvGrpSpPr/>
          <p:nvPr/>
        </p:nvGrpSpPr>
        <p:grpSpPr>
          <a:xfrm rot="912743">
            <a:off x="7459787" y="2936294"/>
            <a:ext cx="828139" cy="1106455"/>
            <a:chOff x="3216361" y="2904629"/>
            <a:chExt cx="218680" cy="292161"/>
          </a:xfrm>
        </p:grpSpPr>
        <p:sp>
          <p:nvSpPr>
            <p:cNvPr id="1689" name="Google Shape;1689;p43"/>
            <p:cNvSpPr/>
            <p:nvPr/>
          </p:nvSpPr>
          <p:spPr>
            <a:xfrm>
              <a:off x="3216361" y="2904629"/>
              <a:ext cx="218680" cy="292161"/>
            </a:xfrm>
            <a:custGeom>
              <a:avLst/>
              <a:gdLst/>
              <a:ahLst/>
              <a:cxnLst/>
              <a:rect l="l" t="t" r="r" b="b"/>
              <a:pathLst>
                <a:path w="5333" h="7125" extrusionOk="0">
                  <a:moveTo>
                    <a:pt x="2873" y="1"/>
                  </a:moveTo>
                  <a:cubicBezTo>
                    <a:pt x="2803" y="1"/>
                    <a:pt x="2730" y="18"/>
                    <a:pt x="2656" y="57"/>
                  </a:cubicBezTo>
                  <a:cubicBezTo>
                    <a:pt x="2513" y="148"/>
                    <a:pt x="2421" y="309"/>
                    <a:pt x="2421" y="491"/>
                  </a:cubicBezTo>
                  <a:cubicBezTo>
                    <a:pt x="2421" y="526"/>
                    <a:pt x="2404" y="669"/>
                    <a:pt x="2369" y="816"/>
                  </a:cubicBezTo>
                  <a:cubicBezTo>
                    <a:pt x="2313" y="1103"/>
                    <a:pt x="2261" y="1320"/>
                    <a:pt x="2205" y="1519"/>
                  </a:cubicBezTo>
                  <a:cubicBezTo>
                    <a:pt x="1554" y="1051"/>
                    <a:pt x="812" y="799"/>
                    <a:pt x="560" y="799"/>
                  </a:cubicBezTo>
                  <a:cubicBezTo>
                    <a:pt x="287" y="799"/>
                    <a:pt x="53" y="1016"/>
                    <a:pt x="53" y="1285"/>
                  </a:cubicBezTo>
                  <a:cubicBezTo>
                    <a:pt x="53" y="1341"/>
                    <a:pt x="70" y="1393"/>
                    <a:pt x="70" y="1450"/>
                  </a:cubicBezTo>
                  <a:cubicBezTo>
                    <a:pt x="109" y="1537"/>
                    <a:pt x="144" y="1628"/>
                    <a:pt x="217" y="1736"/>
                  </a:cubicBezTo>
                  <a:cubicBezTo>
                    <a:pt x="161" y="1793"/>
                    <a:pt x="126" y="1862"/>
                    <a:pt x="92" y="1971"/>
                  </a:cubicBezTo>
                  <a:cubicBezTo>
                    <a:pt x="0" y="2352"/>
                    <a:pt x="235" y="3094"/>
                    <a:pt x="829" y="3420"/>
                  </a:cubicBezTo>
                  <a:cubicBezTo>
                    <a:pt x="977" y="3489"/>
                    <a:pt x="1068" y="3598"/>
                    <a:pt x="1137" y="3745"/>
                  </a:cubicBezTo>
                  <a:cubicBezTo>
                    <a:pt x="1046" y="3854"/>
                    <a:pt x="977" y="3997"/>
                    <a:pt x="977" y="4162"/>
                  </a:cubicBezTo>
                  <a:lnTo>
                    <a:pt x="977" y="4396"/>
                  </a:lnTo>
                  <a:lnTo>
                    <a:pt x="977" y="4648"/>
                  </a:lnTo>
                  <a:cubicBezTo>
                    <a:pt x="994" y="4921"/>
                    <a:pt x="1029" y="5190"/>
                    <a:pt x="1085" y="5463"/>
                  </a:cubicBezTo>
                  <a:cubicBezTo>
                    <a:pt x="1120" y="5732"/>
                    <a:pt x="1194" y="5984"/>
                    <a:pt x="1263" y="6240"/>
                  </a:cubicBezTo>
                  <a:cubicBezTo>
                    <a:pt x="1319" y="6383"/>
                    <a:pt x="1372" y="6548"/>
                    <a:pt x="1428" y="6708"/>
                  </a:cubicBezTo>
                  <a:cubicBezTo>
                    <a:pt x="1536" y="6960"/>
                    <a:pt x="1771" y="7125"/>
                    <a:pt x="2061" y="7125"/>
                  </a:cubicBezTo>
                  <a:lnTo>
                    <a:pt x="3671" y="7125"/>
                  </a:lnTo>
                  <a:cubicBezTo>
                    <a:pt x="3940" y="7125"/>
                    <a:pt x="4174" y="6960"/>
                    <a:pt x="4283" y="6708"/>
                  </a:cubicBezTo>
                  <a:cubicBezTo>
                    <a:pt x="4448" y="6309"/>
                    <a:pt x="4556" y="5897"/>
                    <a:pt x="4626" y="5463"/>
                  </a:cubicBezTo>
                  <a:cubicBezTo>
                    <a:pt x="4682" y="5190"/>
                    <a:pt x="4717" y="4921"/>
                    <a:pt x="4734" y="4648"/>
                  </a:cubicBezTo>
                  <a:lnTo>
                    <a:pt x="4734" y="4396"/>
                  </a:lnTo>
                  <a:lnTo>
                    <a:pt x="4734" y="4162"/>
                  </a:lnTo>
                  <a:cubicBezTo>
                    <a:pt x="4734" y="3945"/>
                    <a:pt x="4626" y="3762"/>
                    <a:pt x="4465" y="3637"/>
                  </a:cubicBezTo>
                  <a:cubicBezTo>
                    <a:pt x="4500" y="3619"/>
                    <a:pt x="4517" y="3580"/>
                    <a:pt x="4539" y="3563"/>
                  </a:cubicBezTo>
                  <a:cubicBezTo>
                    <a:pt x="4734" y="3329"/>
                    <a:pt x="5333" y="2552"/>
                    <a:pt x="5224" y="1793"/>
                  </a:cubicBezTo>
                  <a:cubicBezTo>
                    <a:pt x="5207" y="1719"/>
                    <a:pt x="5168" y="1502"/>
                    <a:pt x="5025" y="1393"/>
                  </a:cubicBezTo>
                  <a:cubicBezTo>
                    <a:pt x="5042" y="1302"/>
                    <a:pt x="5042" y="1211"/>
                    <a:pt x="5042" y="1124"/>
                  </a:cubicBezTo>
                  <a:cubicBezTo>
                    <a:pt x="5042" y="777"/>
                    <a:pt x="4808" y="669"/>
                    <a:pt x="4734" y="652"/>
                  </a:cubicBezTo>
                  <a:cubicBezTo>
                    <a:pt x="4682" y="617"/>
                    <a:pt x="4626" y="617"/>
                    <a:pt x="4574" y="617"/>
                  </a:cubicBezTo>
                  <a:cubicBezTo>
                    <a:pt x="4357" y="617"/>
                    <a:pt x="4231" y="760"/>
                    <a:pt x="4105" y="886"/>
                  </a:cubicBezTo>
                  <a:cubicBezTo>
                    <a:pt x="4014" y="977"/>
                    <a:pt x="3905" y="1085"/>
                    <a:pt x="3780" y="1177"/>
                  </a:cubicBezTo>
                  <a:cubicBezTo>
                    <a:pt x="3740" y="1194"/>
                    <a:pt x="3723" y="1211"/>
                    <a:pt x="3688" y="1233"/>
                  </a:cubicBezTo>
                  <a:cubicBezTo>
                    <a:pt x="3615" y="908"/>
                    <a:pt x="3506" y="582"/>
                    <a:pt x="3324" y="309"/>
                  </a:cubicBezTo>
                  <a:lnTo>
                    <a:pt x="3324" y="291"/>
                  </a:lnTo>
                  <a:cubicBezTo>
                    <a:pt x="3289" y="235"/>
                    <a:pt x="3237" y="166"/>
                    <a:pt x="3163" y="109"/>
                  </a:cubicBezTo>
                  <a:cubicBezTo>
                    <a:pt x="3072" y="40"/>
                    <a:pt x="2981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3"/>
            <p:cNvSpPr/>
            <p:nvPr/>
          </p:nvSpPr>
          <p:spPr>
            <a:xfrm>
              <a:off x="3236986" y="2955884"/>
              <a:ext cx="96485" cy="143805"/>
            </a:xfrm>
            <a:custGeom>
              <a:avLst/>
              <a:gdLst/>
              <a:ahLst/>
              <a:cxnLst/>
              <a:rect l="l" t="t" r="r" b="b"/>
              <a:pathLst>
                <a:path w="2353" h="3507" extrusionOk="0">
                  <a:moveTo>
                    <a:pt x="57" y="0"/>
                  </a:moveTo>
                  <a:cubicBezTo>
                    <a:pt x="1" y="0"/>
                    <a:pt x="1" y="35"/>
                    <a:pt x="1" y="52"/>
                  </a:cubicBezTo>
                  <a:lnTo>
                    <a:pt x="1" y="91"/>
                  </a:lnTo>
                  <a:cubicBezTo>
                    <a:pt x="40" y="217"/>
                    <a:pt x="200" y="395"/>
                    <a:pt x="435" y="612"/>
                  </a:cubicBezTo>
                  <a:cubicBezTo>
                    <a:pt x="834" y="1011"/>
                    <a:pt x="1359" y="1554"/>
                    <a:pt x="1485" y="2187"/>
                  </a:cubicBezTo>
                  <a:cubicBezTo>
                    <a:pt x="1502" y="2222"/>
                    <a:pt x="1628" y="3163"/>
                    <a:pt x="1884" y="3471"/>
                  </a:cubicBezTo>
                  <a:cubicBezTo>
                    <a:pt x="1884" y="3489"/>
                    <a:pt x="1901" y="3489"/>
                    <a:pt x="1901" y="3506"/>
                  </a:cubicBezTo>
                  <a:lnTo>
                    <a:pt x="1936" y="3506"/>
                  </a:lnTo>
                  <a:cubicBezTo>
                    <a:pt x="1975" y="3506"/>
                    <a:pt x="1992" y="3506"/>
                    <a:pt x="1992" y="3471"/>
                  </a:cubicBezTo>
                  <a:cubicBezTo>
                    <a:pt x="2010" y="3471"/>
                    <a:pt x="2010" y="3454"/>
                    <a:pt x="2010" y="3380"/>
                  </a:cubicBezTo>
                  <a:cubicBezTo>
                    <a:pt x="2010" y="3181"/>
                    <a:pt x="2062" y="2981"/>
                    <a:pt x="2135" y="2803"/>
                  </a:cubicBezTo>
                  <a:lnTo>
                    <a:pt x="2170" y="2729"/>
                  </a:lnTo>
                  <a:cubicBezTo>
                    <a:pt x="2244" y="2530"/>
                    <a:pt x="2318" y="2313"/>
                    <a:pt x="2335" y="2096"/>
                  </a:cubicBezTo>
                  <a:cubicBezTo>
                    <a:pt x="2352" y="1718"/>
                    <a:pt x="2192" y="1354"/>
                    <a:pt x="1866" y="994"/>
                  </a:cubicBezTo>
                  <a:cubicBezTo>
                    <a:pt x="1250" y="360"/>
                    <a:pt x="257" y="0"/>
                    <a:pt x="5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3"/>
            <p:cNvSpPr/>
            <p:nvPr/>
          </p:nvSpPr>
          <p:spPr>
            <a:xfrm>
              <a:off x="3239323" y="2959615"/>
              <a:ext cx="67453" cy="79222"/>
            </a:xfrm>
            <a:custGeom>
              <a:avLst/>
              <a:gdLst/>
              <a:ahLst/>
              <a:cxnLst/>
              <a:rect l="l" t="t" r="r" b="b"/>
              <a:pathLst>
                <a:path w="1645" h="1932" extrusionOk="0">
                  <a:moveTo>
                    <a:pt x="0" y="0"/>
                  </a:moveTo>
                  <a:lnTo>
                    <a:pt x="0" y="0"/>
                  </a:lnTo>
                  <a:cubicBezTo>
                    <a:pt x="52" y="269"/>
                    <a:pt x="903" y="829"/>
                    <a:pt x="1302" y="1606"/>
                  </a:cubicBezTo>
                  <a:cubicBezTo>
                    <a:pt x="1428" y="1714"/>
                    <a:pt x="1519" y="1823"/>
                    <a:pt x="1571" y="1931"/>
                  </a:cubicBezTo>
                  <a:cubicBezTo>
                    <a:pt x="1571" y="1862"/>
                    <a:pt x="1592" y="1805"/>
                    <a:pt x="1592" y="1736"/>
                  </a:cubicBezTo>
                  <a:cubicBezTo>
                    <a:pt x="1610" y="1627"/>
                    <a:pt x="1627" y="1536"/>
                    <a:pt x="1645" y="1445"/>
                  </a:cubicBezTo>
                  <a:cubicBezTo>
                    <a:pt x="1501" y="1211"/>
                    <a:pt x="1337" y="994"/>
                    <a:pt x="1137" y="812"/>
                  </a:cubicBezTo>
                  <a:cubicBezTo>
                    <a:pt x="942" y="612"/>
                    <a:pt x="703" y="452"/>
                    <a:pt x="451" y="269"/>
                  </a:cubicBezTo>
                  <a:cubicBezTo>
                    <a:pt x="308" y="161"/>
                    <a:pt x="161" y="52"/>
                    <a:pt x="0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3"/>
            <p:cNvSpPr/>
            <p:nvPr/>
          </p:nvSpPr>
          <p:spPr>
            <a:xfrm>
              <a:off x="3234854" y="2953546"/>
              <a:ext cx="100052" cy="148438"/>
            </a:xfrm>
            <a:custGeom>
              <a:avLst/>
              <a:gdLst/>
              <a:ahLst/>
              <a:cxnLst/>
              <a:rect l="l" t="t" r="r" b="b"/>
              <a:pathLst>
                <a:path w="2440" h="3620" extrusionOk="0">
                  <a:moveTo>
                    <a:pt x="109" y="92"/>
                  </a:moveTo>
                  <a:cubicBezTo>
                    <a:pt x="343" y="92"/>
                    <a:pt x="2404" y="869"/>
                    <a:pt x="2331" y="2153"/>
                  </a:cubicBezTo>
                  <a:cubicBezTo>
                    <a:pt x="2313" y="2387"/>
                    <a:pt x="2222" y="2622"/>
                    <a:pt x="2153" y="2838"/>
                  </a:cubicBezTo>
                  <a:cubicBezTo>
                    <a:pt x="2079" y="3038"/>
                    <a:pt x="2005" y="3238"/>
                    <a:pt x="2005" y="3437"/>
                  </a:cubicBezTo>
                  <a:lnTo>
                    <a:pt x="2005" y="3511"/>
                  </a:lnTo>
                  <a:cubicBezTo>
                    <a:pt x="2005" y="3528"/>
                    <a:pt x="2005" y="3528"/>
                    <a:pt x="1988" y="3528"/>
                  </a:cubicBezTo>
                  <a:lnTo>
                    <a:pt x="1970" y="3511"/>
                  </a:lnTo>
                  <a:cubicBezTo>
                    <a:pt x="1736" y="3203"/>
                    <a:pt x="1593" y="2244"/>
                    <a:pt x="1593" y="2244"/>
                  </a:cubicBezTo>
                  <a:cubicBezTo>
                    <a:pt x="1376" y="1211"/>
                    <a:pt x="183" y="474"/>
                    <a:pt x="109" y="148"/>
                  </a:cubicBezTo>
                  <a:cubicBezTo>
                    <a:pt x="92" y="127"/>
                    <a:pt x="92" y="109"/>
                    <a:pt x="92" y="109"/>
                  </a:cubicBezTo>
                  <a:cubicBezTo>
                    <a:pt x="92" y="92"/>
                    <a:pt x="109" y="92"/>
                    <a:pt x="109" y="92"/>
                  </a:cubicBezTo>
                  <a:close/>
                  <a:moveTo>
                    <a:pt x="109" y="1"/>
                  </a:moveTo>
                  <a:cubicBezTo>
                    <a:pt x="35" y="1"/>
                    <a:pt x="1" y="57"/>
                    <a:pt x="1" y="109"/>
                  </a:cubicBezTo>
                  <a:cubicBezTo>
                    <a:pt x="1" y="127"/>
                    <a:pt x="1" y="148"/>
                    <a:pt x="18" y="166"/>
                  </a:cubicBezTo>
                  <a:cubicBezTo>
                    <a:pt x="53" y="309"/>
                    <a:pt x="218" y="474"/>
                    <a:pt x="452" y="708"/>
                  </a:cubicBezTo>
                  <a:cubicBezTo>
                    <a:pt x="834" y="1086"/>
                    <a:pt x="1376" y="1628"/>
                    <a:pt x="1502" y="2261"/>
                  </a:cubicBezTo>
                  <a:cubicBezTo>
                    <a:pt x="1519" y="2318"/>
                    <a:pt x="1645" y="3238"/>
                    <a:pt x="1897" y="3563"/>
                  </a:cubicBezTo>
                  <a:cubicBezTo>
                    <a:pt x="1897" y="3580"/>
                    <a:pt x="1918" y="3580"/>
                    <a:pt x="1936" y="3598"/>
                  </a:cubicBezTo>
                  <a:cubicBezTo>
                    <a:pt x="1953" y="3598"/>
                    <a:pt x="1970" y="3619"/>
                    <a:pt x="1988" y="3619"/>
                  </a:cubicBezTo>
                  <a:cubicBezTo>
                    <a:pt x="2044" y="3619"/>
                    <a:pt x="2079" y="3580"/>
                    <a:pt x="2096" y="3546"/>
                  </a:cubicBezTo>
                  <a:lnTo>
                    <a:pt x="2096" y="3455"/>
                  </a:lnTo>
                  <a:lnTo>
                    <a:pt x="2096" y="3437"/>
                  </a:lnTo>
                  <a:cubicBezTo>
                    <a:pt x="2096" y="3238"/>
                    <a:pt x="2170" y="3055"/>
                    <a:pt x="2222" y="2877"/>
                  </a:cubicBezTo>
                  <a:cubicBezTo>
                    <a:pt x="2244" y="2838"/>
                    <a:pt x="2244" y="2821"/>
                    <a:pt x="2261" y="2804"/>
                  </a:cubicBezTo>
                  <a:cubicBezTo>
                    <a:pt x="2331" y="2604"/>
                    <a:pt x="2404" y="2387"/>
                    <a:pt x="2422" y="2170"/>
                  </a:cubicBezTo>
                  <a:cubicBezTo>
                    <a:pt x="2439" y="1775"/>
                    <a:pt x="2279" y="1376"/>
                    <a:pt x="1953" y="1034"/>
                  </a:cubicBezTo>
                  <a:cubicBezTo>
                    <a:pt x="1337" y="383"/>
                    <a:pt x="309" y="1"/>
                    <a:pt x="10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3"/>
            <p:cNvSpPr/>
            <p:nvPr/>
          </p:nvSpPr>
          <p:spPr>
            <a:xfrm>
              <a:off x="3304601" y="2923450"/>
              <a:ext cx="48960" cy="172467"/>
            </a:xfrm>
            <a:custGeom>
              <a:avLst/>
              <a:gdLst/>
              <a:ahLst/>
              <a:cxnLst/>
              <a:rect l="l" t="t" r="r" b="b"/>
              <a:pathLst>
                <a:path w="1194" h="4206" extrusionOk="0">
                  <a:moveTo>
                    <a:pt x="717" y="0"/>
                  </a:moveTo>
                  <a:cubicBezTo>
                    <a:pt x="709" y="0"/>
                    <a:pt x="703" y="10"/>
                    <a:pt x="703" y="32"/>
                  </a:cubicBezTo>
                  <a:cubicBezTo>
                    <a:pt x="703" y="49"/>
                    <a:pt x="703" y="232"/>
                    <a:pt x="669" y="449"/>
                  </a:cubicBezTo>
                  <a:cubicBezTo>
                    <a:pt x="452" y="1533"/>
                    <a:pt x="144" y="1768"/>
                    <a:pt x="53" y="2635"/>
                  </a:cubicBezTo>
                  <a:cubicBezTo>
                    <a:pt x="18" y="2961"/>
                    <a:pt x="0" y="3303"/>
                    <a:pt x="87" y="3629"/>
                  </a:cubicBezTo>
                  <a:cubicBezTo>
                    <a:pt x="144" y="3898"/>
                    <a:pt x="269" y="4115"/>
                    <a:pt x="343" y="4189"/>
                  </a:cubicBezTo>
                  <a:lnTo>
                    <a:pt x="361" y="4206"/>
                  </a:lnTo>
                  <a:lnTo>
                    <a:pt x="378" y="4189"/>
                  </a:lnTo>
                  <a:cubicBezTo>
                    <a:pt x="378" y="4154"/>
                    <a:pt x="413" y="4006"/>
                    <a:pt x="434" y="3972"/>
                  </a:cubicBezTo>
                  <a:cubicBezTo>
                    <a:pt x="452" y="3898"/>
                    <a:pt x="469" y="3846"/>
                    <a:pt x="486" y="3789"/>
                  </a:cubicBezTo>
                  <a:lnTo>
                    <a:pt x="486" y="3772"/>
                  </a:lnTo>
                  <a:cubicBezTo>
                    <a:pt x="521" y="3703"/>
                    <a:pt x="560" y="3629"/>
                    <a:pt x="578" y="3555"/>
                  </a:cubicBezTo>
                  <a:lnTo>
                    <a:pt x="578" y="3538"/>
                  </a:lnTo>
                  <a:cubicBezTo>
                    <a:pt x="595" y="3520"/>
                    <a:pt x="595" y="3520"/>
                    <a:pt x="595" y="3503"/>
                  </a:cubicBezTo>
                  <a:lnTo>
                    <a:pt x="760" y="3178"/>
                  </a:lnTo>
                  <a:cubicBezTo>
                    <a:pt x="777" y="3139"/>
                    <a:pt x="794" y="3121"/>
                    <a:pt x="794" y="3104"/>
                  </a:cubicBezTo>
                  <a:cubicBezTo>
                    <a:pt x="812" y="3069"/>
                    <a:pt x="812" y="3052"/>
                    <a:pt x="829" y="3013"/>
                  </a:cubicBezTo>
                  <a:lnTo>
                    <a:pt x="847" y="2995"/>
                  </a:lnTo>
                  <a:cubicBezTo>
                    <a:pt x="847" y="2978"/>
                    <a:pt x="847" y="2978"/>
                    <a:pt x="868" y="2961"/>
                  </a:cubicBezTo>
                  <a:cubicBezTo>
                    <a:pt x="1029" y="2579"/>
                    <a:pt x="1137" y="2145"/>
                    <a:pt x="1155" y="1711"/>
                  </a:cubicBezTo>
                  <a:cubicBezTo>
                    <a:pt x="1155" y="1694"/>
                    <a:pt x="1172" y="1676"/>
                    <a:pt x="1172" y="1659"/>
                  </a:cubicBezTo>
                  <a:cubicBezTo>
                    <a:pt x="1194" y="1099"/>
                    <a:pt x="1085" y="557"/>
                    <a:pt x="794" y="84"/>
                  </a:cubicBezTo>
                  <a:cubicBezTo>
                    <a:pt x="794" y="84"/>
                    <a:pt x="760" y="32"/>
                    <a:pt x="738" y="15"/>
                  </a:cubicBezTo>
                  <a:cubicBezTo>
                    <a:pt x="731" y="5"/>
                    <a:pt x="723" y="0"/>
                    <a:pt x="71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3"/>
            <p:cNvSpPr/>
            <p:nvPr/>
          </p:nvSpPr>
          <p:spPr>
            <a:xfrm>
              <a:off x="3313499" y="2926894"/>
              <a:ext cx="38463" cy="140237"/>
            </a:xfrm>
            <a:custGeom>
              <a:avLst/>
              <a:gdLst/>
              <a:ahLst/>
              <a:cxnLst/>
              <a:rect l="l" t="t" r="r" b="b"/>
              <a:pathLst>
                <a:path w="938" h="3420" extrusionOk="0">
                  <a:moveTo>
                    <a:pt x="543" y="0"/>
                  </a:moveTo>
                  <a:cubicBezTo>
                    <a:pt x="543" y="39"/>
                    <a:pt x="521" y="74"/>
                    <a:pt x="521" y="109"/>
                  </a:cubicBezTo>
                  <a:cubicBezTo>
                    <a:pt x="669" y="1193"/>
                    <a:pt x="721" y="1319"/>
                    <a:pt x="252" y="2243"/>
                  </a:cubicBezTo>
                  <a:cubicBezTo>
                    <a:pt x="87" y="2569"/>
                    <a:pt x="18" y="2911"/>
                    <a:pt x="0" y="3254"/>
                  </a:cubicBezTo>
                  <a:cubicBezTo>
                    <a:pt x="35" y="3328"/>
                    <a:pt x="70" y="3363"/>
                    <a:pt x="109" y="3419"/>
                  </a:cubicBezTo>
                  <a:lnTo>
                    <a:pt x="269" y="3419"/>
                  </a:lnTo>
                  <a:cubicBezTo>
                    <a:pt x="252" y="2911"/>
                    <a:pt x="378" y="2386"/>
                    <a:pt x="612" y="1970"/>
                  </a:cubicBezTo>
                  <a:cubicBezTo>
                    <a:pt x="703" y="1827"/>
                    <a:pt x="794" y="1701"/>
                    <a:pt x="903" y="1575"/>
                  </a:cubicBezTo>
                  <a:cubicBezTo>
                    <a:pt x="938" y="994"/>
                    <a:pt x="812" y="451"/>
                    <a:pt x="543" y="39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3"/>
            <p:cNvSpPr/>
            <p:nvPr/>
          </p:nvSpPr>
          <p:spPr>
            <a:xfrm>
              <a:off x="3303002" y="2921523"/>
              <a:ext cx="52691" cy="175993"/>
            </a:xfrm>
            <a:custGeom>
              <a:avLst/>
              <a:gdLst/>
              <a:ahLst/>
              <a:cxnLst/>
              <a:rect l="l" t="t" r="r" b="b"/>
              <a:pathLst>
                <a:path w="1285" h="4292" extrusionOk="0">
                  <a:moveTo>
                    <a:pt x="799" y="131"/>
                  </a:moveTo>
                  <a:lnTo>
                    <a:pt x="799" y="170"/>
                  </a:lnTo>
                  <a:cubicBezTo>
                    <a:pt x="1068" y="582"/>
                    <a:pt x="1194" y="1125"/>
                    <a:pt x="1159" y="1706"/>
                  </a:cubicBezTo>
                  <a:lnTo>
                    <a:pt x="1159" y="1758"/>
                  </a:lnTo>
                  <a:cubicBezTo>
                    <a:pt x="1124" y="2175"/>
                    <a:pt x="1033" y="2609"/>
                    <a:pt x="851" y="2990"/>
                  </a:cubicBezTo>
                  <a:lnTo>
                    <a:pt x="851" y="3025"/>
                  </a:lnTo>
                  <a:cubicBezTo>
                    <a:pt x="833" y="3025"/>
                    <a:pt x="833" y="3025"/>
                    <a:pt x="833" y="3042"/>
                  </a:cubicBezTo>
                  <a:cubicBezTo>
                    <a:pt x="816" y="3077"/>
                    <a:pt x="799" y="3099"/>
                    <a:pt x="799" y="3116"/>
                  </a:cubicBezTo>
                  <a:cubicBezTo>
                    <a:pt x="777" y="3133"/>
                    <a:pt x="777" y="3151"/>
                    <a:pt x="760" y="3168"/>
                  </a:cubicBezTo>
                  <a:lnTo>
                    <a:pt x="742" y="3207"/>
                  </a:lnTo>
                  <a:cubicBezTo>
                    <a:pt x="708" y="3277"/>
                    <a:pt x="651" y="3385"/>
                    <a:pt x="599" y="3533"/>
                  </a:cubicBezTo>
                  <a:cubicBezTo>
                    <a:pt x="599" y="3550"/>
                    <a:pt x="582" y="3550"/>
                    <a:pt x="582" y="3567"/>
                  </a:cubicBezTo>
                  <a:lnTo>
                    <a:pt x="582" y="3585"/>
                  </a:lnTo>
                  <a:cubicBezTo>
                    <a:pt x="543" y="3658"/>
                    <a:pt x="525" y="3728"/>
                    <a:pt x="491" y="3802"/>
                  </a:cubicBezTo>
                  <a:lnTo>
                    <a:pt x="491" y="3819"/>
                  </a:lnTo>
                  <a:cubicBezTo>
                    <a:pt x="473" y="3875"/>
                    <a:pt x="452" y="3945"/>
                    <a:pt x="417" y="4001"/>
                  </a:cubicBezTo>
                  <a:cubicBezTo>
                    <a:pt x="417" y="4019"/>
                    <a:pt x="400" y="4110"/>
                    <a:pt x="382" y="4162"/>
                  </a:cubicBezTo>
                  <a:cubicBezTo>
                    <a:pt x="326" y="4092"/>
                    <a:pt x="217" y="3893"/>
                    <a:pt x="165" y="3658"/>
                  </a:cubicBezTo>
                  <a:cubicBezTo>
                    <a:pt x="109" y="3385"/>
                    <a:pt x="92" y="3060"/>
                    <a:pt x="126" y="2682"/>
                  </a:cubicBezTo>
                  <a:cubicBezTo>
                    <a:pt x="183" y="2248"/>
                    <a:pt x="274" y="1975"/>
                    <a:pt x="400" y="1667"/>
                  </a:cubicBezTo>
                  <a:cubicBezTo>
                    <a:pt x="508" y="1363"/>
                    <a:pt x="651" y="1038"/>
                    <a:pt x="742" y="496"/>
                  </a:cubicBezTo>
                  <a:cubicBezTo>
                    <a:pt x="777" y="348"/>
                    <a:pt x="777" y="222"/>
                    <a:pt x="799" y="131"/>
                  </a:cubicBezTo>
                  <a:close/>
                  <a:moveTo>
                    <a:pt x="760" y="1"/>
                  </a:moveTo>
                  <a:cubicBezTo>
                    <a:pt x="747" y="1"/>
                    <a:pt x="734" y="5"/>
                    <a:pt x="725" y="5"/>
                  </a:cubicBezTo>
                  <a:cubicBezTo>
                    <a:pt x="708" y="23"/>
                    <a:pt x="708" y="79"/>
                    <a:pt x="708" y="79"/>
                  </a:cubicBezTo>
                  <a:cubicBezTo>
                    <a:pt x="708" y="96"/>
                    <a:pt x="690" y="279"/>
                    <a:pt x="651" y="474"/>
                  </a:cubicBezTo>
                  <a:cubicBezTo>
                    <a:pt x="560" y="999"/>
                    <a:pt x="434" y="1342"/>
                    <a:pt x="308" y="1632"/>
                  </a:cubicBezTo>
                  <a:cubicBezTo>
                    <a:pt x="200" y="1958"/>
                    <a:pt x="92" y="2231"/>
                    <a:pt x="39" y="2665"/>
                  </a:cubicBezTo>
                  <a:cubicBezTo>
                    <a:pt x="0" y="3060"/>
                    <a:pt x="0" y="3403"/>
                    <a:pt x="74" y="3693"/>
                  </a:cubicBezTo>
                  <a:cubicBezTo>
                    <a:pt x="148" y="3945"/>
                    <a:pt x="256" y="4183"/>
                    <a:pt x="343" y="4253"/>
                  </a:cubicBezTo>
                  <a:cubicBezTo>
                    <a:pt x="365" y="4270"/>
                    <a:pt x="382" y="4292"/>
                    <a:pt x="400" y="4292"/>
                  </a:cubicBezTo>
                  <a:lnTo>
                    <a:pt x="417" y="4292"/>
                  </a:lnTo>
                  <a:cubicBezTo>
                    <a:pt x="434" y="4292"/>
                    <a:pt x="452" y="4270"/>
                    <a:pt x="452" y="4253"/>
                  </a:cubicBezTo>
                  <a:lnTo>
                    <a:pt x="452" y="4236"/>
                  </a:lnTo>
                  <a:cubicBezTo>
                    <a:pt x="473" y="4201"/>
                    <a:pt x="508" y="4075"/>
                    <a:pt x="508" y="4036"/>
                  </a:cubicBezTo>
                  <a:cubicBezTo>
                    <a:pt x="525" y="3967"/>
                    <a:pt x="560" y="3910"/>
                    <a:pt x="582" y="3858"/>
                  </a:cubicBezTo>
                  <a:lnTo>
                    <a:pt x="582" y="3836"/>
                  </a:lnTo>
                  <a:cubicBezTo>
                    <a:pt x="599" y="3767"/>
                    <a:pt x="634" y="3693"/>
                    <a:pt x="651" y="3619"/>
                  </a:cubicBezTo>
                  <a:lnTo>
                    <a:pt x="669" y="3602"/>
                  </a:lnTo>
                  <a:lnTo>
                    <a:pt x="669" y="3567"/>
                  </a:lnTo>
                  <a:cubicBezTo>
                    <a:pt x="742" y="3424"/>
                    <a:pt x="799" y="3333"/>
                    <a:pt x="833" y="3242"/>
                  </a:cubicBezTo>
                  <a:lnTo>
                    <a:pt x="851" y="3225"/>
                  </a:lnTo>
                  <a:cubicBezTo>
                    <a:pt x="851" y="3207"/>
                    <a:pt x="868" y="3186"/>
                    <a:pt x="868" y="3168"/>
                  </a:cubicBezTo>
                  <a:cubicBezTo>
                    <a:pt x="886" y="3133"/>
                    <a:pt x="907" y="3116"/>
                    <a:pt x="907" y="3077"/>
                  </a:cubicBezTo>
                  <a:lnTo>
                    <a:pt x="925" y="3077"/>
                  </a:lnTo>
                  <a:lnTo>
                    <a:pt x="925" y="3042"/>
                  </a:lnTo>
                  <a:lnTo>
                    <a:pt x="942" y="3025"/>
                  </a:lnTo>
                  <a:cubicBezTo>
                    <a:pt x="1124" y="2626"/>
                    <a:pt x="1211" y="2192"/>
                    <a:pt x="1250" y="1758"/>
                  </a:cubicBezTo>
                  <a:lnTo>
                    <a:pt x="1250" y="1706"/>
                  </a:lnTo>
                  <a:cubicBezTo>
                    <a:pt x="1285" y="1107"/>
                    <a:pt x="1159" y="548"/>
                    <a:pt x="886" y="114"/>
                  </a:cubicBezTo>
                  <a:cubicBezTo>
                    <a:pt x="886" y="114"/>
                    <a:pt x="833" y="40"/>
                    <a:pt x="799" y="23"/>
                  </a:cubicBezTo>
                  <a:cubicBezTo>
                    <a:pt x="788" y="5"/>
                    <a:pt x="774" y="1"/>
                    <a:pt x="76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3"/>
            <p:cNvSpPr/>
            <p:nvPr/>
          </p:nvSpPr>
          <p:spPr>
            <a:xfrm>
              <a:off x="3319362" y="2948421"/>
              <a:ext cx="85987" cy="160863"/>
            </a:xfrm>
            <a:custGeom>
              <a:avLst/>
              <a:gdLst/>
              <a:ahLst/>
              <a:cxnLst/>
              <a:rect l="l" t="t" r="r" b="b"/>
              <a:pathLst>
                <a:path w="2097" h="3923" extrusionOk="0">
                  <a:moveTo>
                    <a:pt x="2060" y="0"/>
                  </a:moveTo>
                  <a:cubicBezTo>
                    <a:pt x="1989" y="0"/>
                    <a:pt x="1810" y="277"/>
                    <a:pt x="1502" y="490"/>
                  </a:cubicBezTo>
                  <a:cubicBezTo>
                    <a:pt x="1103" y="759"/>
                    <a:pt x="760" y="1050"/>
                    <a:pt x="508" y="1484"/>
                  </a:cubicBezTo>
                  <a:cubicBezTo>
                    <a:pt x="126" y="2152"/>
                    <a:pt x="1" y="3271"/>
                    <a:pt x="543" y="3905"/>
                  </a:cubicBezTo>
                  <a:cubicBezTo>
                    <a:pt x="560" y="3905"/>
                    <a:pt x="560" y="3922"/>
                    <a:pt x="578" y="3922"/>
                  </a:cubicBezTo>
                  <a:cubicBezTo>
                    <a:pt x="595" y="3905"/>
                    <a:pt x="595" y="3905"/>
                    <a:pt x="595" y="3779"/>
                  </a:cubicBezTo>
                  <a:cubicBezTo>
                    <a:pt x="704" y="3002"/>
                    <a:pt x="977" y="1953"/>
                    <a:pt x="1393" y="1267"/>
                  </a:cubicBezTo>
                  <a:cubicBezTo>
                    <a:pt x="1628" y="868"/>
                    <a:pt x="2096" y="577"/>
                    <a:pt x="2096" y="74"/>
                  </a:cubicBezTo>
                  <a:cubicBezTo>
                    <a:pt x="2092" y="22"/>
                    <a:pt x="2081" y="0"/>
                    <a:pt x="2060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3"/>
            <p:cNvSpPr/>
            <p:nvPr/>
          </p:nvSpPr>
          <p:spPr>
            <a:xfrm>
              <a:off x="3336461" y="2986308"/>
              <a:ext cx="48960" cy="80821"/>
            </a:xfrm>
            <a:custGeom>
              <a:avLst/>
              <a:gdLst/>
              <a:ahLst/>
              <a:cxnLst/>
              <a:rect l="l" t="t" r="r" b="b"/>
              <a:pathLst>
                <a:path w="1194" h="1971" extrusionOk="0">
                  <a:moveTo>
                    <a:pt x="1193" y="0"/>
                  </a:moveTo>
                  <a:lnTo>
                    <a:pt x="1193" y="0"/>
                  </a:lnTo>
                  <a:cubicBezTo>
                    <a:pt x="1120" y="35"/>
                    <a:pt x="1028" y="87"/>
                    <a:pt x="1028" y="87"/>
                  </a:cubicBezTo>
                  <a:cubicBezTo>
                    <a:pt x="486" y="469"/>
                    <a:pt x="70" y="1193"/>
                    <a:pt x="0" y="1970"/>
                  </a:cubicBezTo>
                  <a:lnTo>
                    <a:pt x="161" y="1970"/>
                  </a:lnTo>
                  <a:cubicBezTo>
                    <a:pt x="200" y="1879"/>
                    <a:pt x="217" y="1770"/>
                    <a:pt x="269" y="1662"/>
                  </a:cubicBezTo>
                  <a:cubicBezTo>
                    <a:pt x="378" y="1371"/>
                    <a:pt x="486" y="1154"/>
                    <a:pt x="612" y="976"/>
                  </a:cubicBezTo>
                  <a:cubicBezTo>
                    <a:pt x="703" y="738"/>
                    <a:pt x="811" y="521"/>
                    <a:pt x="937" y="326"/>
                  </a:cubicBezTo>
                  <a:cubicBezTo>
                    <a:pt x="1011" y="217"/>
                    <a:pt x="1102" y="109"/>
                    <a:pt x="1193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3"/>
            <p:cNvSpPr/>
            <p:nvPr/>
          </p:nvSpPr>
          <p:spPr>
            <a:xfrm>
              <a:off x="3317927" y="2946084"/>
              <a:ext cx="89022" cy="164799"/>
            </a:xfrm>
            <a:custGeom>
              <a:avLst/>
              <a:gdLst/>
              <a:ahLst/>
              <a:cxnLst/>
              <a:rect l="l" t="t" r="r" b="b"/>
              <a:pathLst>
                <a:path w="2171" h="4019" extrusionOk="0">
                  <a:moveTo>
                    <a:pt x="2079" y="113"/>
                  </a:moveTo>
                  <a:lnTo>
                    <a:pt x="2079" y="131"/>
                  </a:lnTo>
                  <a:cubicBezTo>
                    <a:pt x="2079" y="456"/>
                    <a:pt x="1880" y="691"/>
                    <a:pt x="1663" y="942"/>
                  </a:cubicBezTo>
                  <a:cubicBezTo>
                    <a:pt x="1572" y="1051"/>
                    <a:pt x="1463" y="1176"/>
                    <a:pt x="1389" y="1307"/>
                  </a:cubicBezTo>
                  <a:cubicBezTo>
                    <a:pt x="938" y="2027"/>
                    <a:pt x="686" y="3129"/>
                    <a:pt x="595" y="3836"/>
                  </a:cubicBezTo>
                  <a:lnTo>
                    <a:pt x="595" y="3853"/>
                  </a:lnTo>
                  <a:lnTo>
                    <a:pt x="595" y="3888"/>
                  </a:lnTo>
                  <a:cubicBezTo>
                    <a:pt x="196" y="3420"/>
                    <a:pt x="88" y="2426"/>
                    <a:pt x="595" y="1558"/>
                  </a:cubicBezTo>
                  <a:cubicBezTo>
                    <a:pt x="830" y="1142"/>
                    <a:pt x="1155" y="873"/>
                    <a:pt x="1572" y="582"/>
                  </a:cubicBezTo>
                  <a:cubicBezTo>
                    <a:pt x="1754" y="456"/>
                    <a:pt x="1897" y="309"/>
                    <a:pt x="1988" y="200"/>
                  </a:cubicBezTo>
                  <a:cubicBezTo>
                    <a:pt x="2023" y="183"/>
                    <a:pt x="2062" y="148"/>
                    <a:pt x="2079" y="113"/>
                  </a:cubicBezTo>
                  <a:close/>
                  <a:moveTo>
                    <a:pt x="2092" y="0"/>
                  </a:moveTo>
                  <a:cubicBezTo>
                    <a:pt x="2049" y="0"/>
                    <a:pt x="2007" y="55"/>
                    <a:pt x="1914" y="148"/>
                  </a:cubicBezTo>
                  <a:cubicBezTo>
                    <a:pt x="1823" y="257"/>
                    <a:pt x="1697" y="400"/>
                    <a:pt x="1519" y="508"/>
                  </a:cubicBezTo>
                  <a:cubicBezTo>
                    <a:pt x="1086" y="799"/>
                    <a:pt x="760" y="1090"/>
                    <a:pt x="504" y="1502"/>
                  </a:cubicBezTo>
                  <a:cubicBezTo>
                    <a:pt x="88" y="2244"/>
                    <a:pt x="1" y="3368"/>
                    <a:pt x="543" y="3997"/>
                  </a:cubicBezTo>
                  <a:cubicBezTo>
                    <a:pt x="561" y="4018"/>
                    <a:pt x="595" y="4018"/>
                    <a:pt x="595" y="4018"/>
                  </a:cubicBezTo>
                  <a:lnTo>
                    <a:pt x="613" y="4018"/>
                  </a:lnTo>
                  <a:cubicBezTo>
                    <a:pt x="669" y="4018"/>
                    <a:pt x="669" y="3979"/>
                    <a:pt x="686" y="3871"/>
                  </a:cubicBezTo>
                  <a:lnTo>
                    <a:pt x="686" y="3853"/>
                  </a:lnTo>
                  <a:cubicBezTo>
                    <a:pt x="778" y="3151"/>
                    <a:pt x="1029" y="2066"/>
                    <a:pt x="1463" y="1359"/>
                  </a:cubicBezTo>
                  <a:cubicBezTo>
                    <a:pt x="1537" y="1233"/>
                    <a:pt x="1645" y="1107"/>
                    <a:pt x="1736" y="999"/>
                  </a:cubicBezTo>
                  <a:cubicBezTo>
                    <a:pt x="1953" y="743"/>
                    <a:pt x="2170" y="491"/>
                    <a:pt x="2170" y="131"/>
                  </a:cubicBezTo>
                  <a:cubicBezTo>
                    <a:pt x="2170" y="92"/>
                    <a:pt x="2170" y="22"/>
                    <a:pt x="2114" y="5"/>
                  </a:cubicBezTo>
                  <a:cubicBezTo>
                    <a:pt x="2106" y="2"/>
                    <a:pt x="2099" y="0"/>
                    <a:pt x="209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3"/>
            <p:cNvSpPr/>
            <p:nvPr/>
          </p:nvSpPr>
          <p:spPr>
            <a:xfrm>
              <a:off x="3332606" y="2975975"/>
              <a:ext cx="82338" cy="149791"/>
            </a:xfrm>
            <a:custGeom>
              <a:avLst/>
              <a:gdLst/>
              <a:ahLst/>
              <a:cxnLst/>
              <a:rect l="l" t="t" r="r" b="b"/>
              <a:pathLst>
                <a:path w="2008" h="3653" extrusionOk="0">
                  <a:moveTo>
                    <a:pt x="1907" y="0"/>
                  </a:moveTo>
                  <a:cubicBezTo>
                    <a:pt x="1888" y="0"/>
                    <a:pt x="1860" y="53"/>
                    <a:pt x="1812" y="122"/>
                  </a:cubicBezTo>
                  <a:cubicBezTo>
                    <a:pt x="1430" y="721"/>
                    <a:pt x="836" y="795"/>
                    <a:pt x="402" y="1931"/>
                  </a:cubicBezTo>
                  <a:cubicBezTo>
                    <a:pt x="1" y="2993"/>
                    <a:pt x="405" y="3652"/>
                    <a:pt x="466" y="3652"/>
                  </a:cubicBezTo>
                  <a:cubicBezTo>
                    <a:pt x="469" y="3652"/>
                    <a:pt x="470" y="3651"/>
                    <a:pt x="472" y="3649"/>
                  </a:cubicBezTo>
                  <a:cubicBezTo>
                    <a:pt x="528" y="3558"/>
                    <a:pt x="402" y="2673"/>
                    <a:pt x="1378" y="1532"/>
                  </a:cubicBezTo>
                  <a:cubicBezTo>
                    <a:pt x="1682" y="1155"/>
                    <a:pt x="2008" y="578"/>
                    <a:pt x="1938" y="122"/>
                  </a:cubicBezTo>
                  <a:cubicBezTo>
                    <a:pt x="1930" y="35"/>
                    <a:pt x="1922" y="0"/>
                    <a:pt x="190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3"/>
            <p:cNvSpPr/>
            <p:nvPr/>
          </p:nvSpPr>
          <p:spPr>
            <a:xfrm>
              <a:off x="3353518" y="2979543"/>
              <a:ext cx="59990" cy="87587"/>
            </a:xfrm>
            <a:custGeom>
              <a:avLst/>
              <a:gdLst/>
              <a:ahLst/>
              <a:cxnLst/>
              <a:rect l="l" t="t" r="r" b="b"/>
              <a:pathLst>
                <a:path w="1463" h="2136" extrusionOk="0">
                  <a:moveTo>
                    <a:pt x="1372" y="0"/>
                  </a:moveTo>
                  <a:lnTo>
                    <a:pt x="1372" y="18"/>
                  </a:lnTo>
                  <a:cubicBezTo>
                    <a:pt x="1372" y="35"/>
                    <a:pt x="1354" y="35"/>
                    <a:pt x="1354" y="57"/>
                  </a:cubicBezTo>
                  <a:cubicBezTo>
                    <a:pt x="1354" y="126"/>
                    <a:pt x="1337" y="274"/>
                    <a:pt x="1172" y="543"/>
                  </a:cubicBezTo>
                  <a:cubicBezTo>
                    <a:pt x="795" y="1159"/>
                    <a:pt x="326" y="1302"/>
                    <a:pt x="1" y="2135"/>
                  </a:cubicBezTo>
                  <a:lnTo>
                    <a:pt x="326" y="2135"/>
                  </a:lnTo>
                  <a:cubicBezTo>
                    <a:pt x="452" y="1918"/>
                    <a:pt x="612" y="1662"/>
                    <a:pt x="829" y="1410"/>
                  </a:cubicBezTo>
                  <a:cubicBezTo>
                    <a:pt x="1120" y="1068"/>
                    <a:pt x="1463" y="491"/>
                    <a:pt x="1389" y="35"/>
                  </a:cubicBezTo>
                  <a:cubicBezTo>
                    <a:pt x="1389" y="35"/>
                    <a:pt x="1389" y="18"/>
                    <a:pt x="1372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3"/>
            <p:cNvSpPr/>
            <p:nvPr/>
          </p:nvSpPr>
          <p:spPr>
            <a:xfrm>
              <a:off x="3331294" y="2974376"/>
              <a:ext cx="85946" cy="153400"/>
            </a:xfrm>
            <a:custGeom>
              <a:avLst/>
              <a:gdLst/>
              <a:ahLst/>
              <a:cxnLst/>
              <a:rect l="l" t="t" r="r" b="b"/>
              <a:pathLst>
                <a:path w="2096" h="3741" extrusionOk="0">
                  <a:moveTo>
                    <a:pt x="1914" y="126"/>
                  </a:moveTo>
                  <a:cubicBezTo>
                    <a:pt x="1931" y="144"/>
                    <a:pt x="1931" y="161"/>
                    <a:pt x="1931" y="161"/>
                  </a:cubicBezTo>
                  <a:cubicBezTo>
                    <a:pt x="2005" y="617"/>
                    <a:pt x="1662" y="1194"/>
                    <a:pt x="1371" y="1536"/>
                  </a:cubicBezTo>
                  <a:cubicBezTo>
                    <a:pt x="560" y="2495"/>
                    <a:pt x="504" y="3272"/>
                    <a:pt x="469" y="3580"/>
                  </a:cubicBezTo>
                  <a:lnTo>
                    <a:pt x="469" y="3597"/>
                  </a:lnTo>
                  <a:cubicBezTo>
                    <a:pt x="378" y="3415"/>
                    <a:pt x="161" y="2838"/>
                    <a:pt x="469" y="1988"/>
                  </a:cubicBezTo>
                  <a:cubicBezTo>
                    <a:pt x="738" y="1267"/>
                    <a:pt x="1085" y="977"/>
                    <a:pt x="1389" y="725"/>
                  </a:cubicBezTo>
                  <a:cubicBezTo>
                    <a:pt x="1571" y="560"/>
                    <a:pt x="1736" y="417"/>
                    <a:pt x="1879" y="200"/>
                  </a:cubicBezTo>
                  <a:cubicBezTo>
                    <a:pt x="1896" y="183"/>
                    <a:pt x="1896" y="161"/>
                    <a:pt x="1914" y="144"/>
                  </a:cubicBezTo>
                  <a:lnTo>
                    <a:pt x="1914" y="126"/>
                  </a:lnTo>
                  <a:close/>
                  <a:moveTo>
                    <a:pt x="1953" y="1"/>
                  </a:moveTo>
                  <a:cubicBezTo>
                    <a:pt x="1896" y="1"/>
                    <a:pt x="1879" y="35"/>
                    <a:pt x="1844" y="92"/>
                  </a:cubicBezTo>
                  <a:cubicBezTo>
                    <a:pt x="1823" y="109"/>
                    <a:pt x="1823" y="126"/>
                    <a:pt x="1805" y="144"/>
                  </a:cubicBezTo>
                  <a:cubicBezTo>
                    <a:pt x="1662" y="361"/>
                    <a:pt x="1497" y="508"/>
                    <a:pt x="1319" y="651"/>
                  </a:cubicBezTo>
                  <a:cubicBezTo>
                    <a:pt x="1011" y="920"/>
                    <a:pt x="668" y="1211"/>
                    <a:pt x="395" y="1953"/>
                  </a:cubicBezTo>
                  <a:cubicBezTo>
                    <a:pt x="0" y="3020"/>
                    <a:pt x="378" y="3688"/>
                    <a:pt x="469" y="3741"/>
                  </a:cubicBezTo>
                  <a:lnTo>
                    <a:pt x="504" y="3741"/>
                  </a:lnTo>
                  <a:cubicBezTo>
                    <a:pt x="521" y="3741"/>
                    <a:pt x="543" y="3723"/>
                    <a:pt x="543" y="3706"/>
                  </a:cubicBezTo>
                  <a:cubicBezTo>
                    <a:pt x="560" y="3688"/>
                    <a:pt x="560" y="3654"/>
                    <a:pt x="560" y="3580"/>
                  </a:cubicBezTo>
                  <a:cubicBezTo>
                    <a:pt x="595" y="3289"/>
                    <a:pt x="651" y="2530"/>
                    <a:pt x="1428" y="1610"/>
                  </a:cubicBezTo>
                  <a:cubicBezTo>
                    <a:pt x="1771" y="1211"/>
                    <a:pt x="2096" y="634"/>
                    <a:pt x="2022" y="161"/>
                  </a:cubicBezTo>
                  <a:cubicBezTo>
                    <a:pt x="2005" y="74"/>
                    <a:pt x="1987" y="18"/>
                    <a:pt x="195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3"/>
            <p:cNvSpPr/>
            <p:nvPr/>
          </p:nvSpPr>
          <p:spPr>
            <a:xfrm>
              <a:off x="3236289" y="2987005"/>
              <a:ext cx="95747" cy="134168"/>
            </a:xfrm>
            <a:custGeom>
              <a:avLst/>
              <a:gdLst/>
              <a:ahLst/>
              <a:cxnLst/>
              <a:rect l="l" t="t" r="r" b="b"/>
              <a:pathLst>
                <a:path w="2335" h="3272" extrusionOk="0">
                  <a:moveTo>
                    <a:pt x="126" y="1"/>
                  </a:moveTo>
                  <a:cubicBezTo>
                    <a:pt x="109" y="1"/>
                    <a:pt x="57" y="1"/>
                    <a:pt x="39" y="70"/>
                  </a:cubicBezTo>
                  <a:cubicBezTo>
                    <a:pt x="0" y="252"/>
                    <a:pt x="126" y="795"/>
                    <a:pt x="560" y="1012"/>
                  </a:cubicBezTo>
                  <a:cubicBezTo>
                    <a:pt x="799" y="1137"/>
                    <a:pt x="959" y="1337"/>
                    <a:pt x="1068" y="1571"/>
                  </a:cubicBezTo>
                  <a:cubicBezTo>
                    <a:pt x="1141" y="1736"/>
                    <a:pt x="1211" y="1914"/>
                    <a:pt x="1358" y="2114"/>
                  </a:cubicBezTo>
                  <a:cubicBezTo>
                    <a:pt x="1484" y="2261"/>
                    <a:pt x="1558" y="2313"/>
                    <a:pt x="1610" y="2330"/>
                  </a:cubicBezTo>
                  <a:lnTo>
                    <a:pt x="1627" y="2348"/>
                  </a:lnTo>
                  <a:cubicBezTo>
                    <a:pt x="1935" y="2565"/>
                    <a:pt x="1935" y="3090"/>
                    <a:pt x="1935" y="3198"/>
                  </a:cubicBezTo>
                  <a:lnTo>
                    <a:pt x="1935" y="3216"/>
                  </a:lnTo>
                  <a:cubicBezTo>
                    <a:pt x="1953" y="3255"/>
                    <a:pt x="1970" y="3272"/>
                    <a:pt x="2009" y="3272"/>
                  </a:cubicBezTo>
                  <a:lnTo>
                    <a:pt x="2027" y="3272"/>
                  </a:lnTo>
                  <a:cubicBezTo>
                    <a:pt x="2061" y="3272"/>
                    <a:pt x="2100" y="3237"/>
                    <a:pt x="2118" y="3237"/>
                  </a:cubicBezTo>
                  <a:cubicBezTo>
                    <a:pt x="2187" y="3181"/>
                    <a:pt x="2244" y="3129"/>
                    <a:pt x="2278" y="3055"/>
                  </a:cubicBezTo>
                  <a:cubicBezTo>
                    <a:pt x="2335" y="2947"/>
                    <a:pt x="2335" y="2764"/>
                    <a:pt x="2335" y="2730"/>
                  </a:cubicBezTo>
                  <a:cubicBezTo>
                    <a:pt x="2317" y="2586"/>
                    <a:pt x="2261" y="2422"/>
                    <a:pt x="2170" y="2261"/>
                  </a:cubicBezTo>
                  <a:cubicBezTo>
                    <a:pt x="2135" y="2187"/>
                    <a:pt x="2079" y="2131"/>
                    <a:pt x="2044" y="2079"/>
                  </a:cubicBezTo>
                  <a:cubicBezTo>
                    <a:pt x="1970" y="2005"/>
                    <a:pt x="1901" y="1914"/>
                    <a:pt x="1827" y="1771"/>
                  </a:cubicBezTo>
                  <a:cubicBezTo>
                    <a:pt x="1792" y="1719"/>
                    <a:pt x="1775" y="1662"/>
                    <a:pt x="1753" y="1589"/>
                  </a:cubicBezTo>
                  <a:cubicBezTo>
                    <a:pt x="1666" y="1354"/>
                    <a:pt x="1558" y="1085"/>
                    <a:pt x="1194" y="851"/>
                  </a:cubicBezTo>
                  <a:cubicBezTo>
                    <a:pt x="851" y="634"/>
                    <a:pt x="708" y="487"/>
                    <a:pt x="651" y="434"/>
                  </a:cubicBezTo>
                  <a:cubicBezTo>
                    <a:pt x="651" y="417"/>
                    <a:pt x="634" y="417"/>
                    <a:pt x="634" y="417"/>
                  </a:cubicBezTo>
                  <a:lnTo>
                    <a:pt x="616" y="378"/>
                  </a:lnTo>
                  <a:cubicBezTo>
                    <a:pt x="491" y="270"/>
                    <a:pt x="308" y="92"/>
                    <a:pt x="165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3"/>
            <p:cNvSpPr/>
            <p:nvPr/>
          </p:nvSpPr>
          <p:spPr>
            <a:xfrm>
              <a:off x="3239323" y="2988440"/>
              <a:ext cx="62287" cy="78689"/>
            </a:xfrm>
            <a:custGeom>
              <a:avLst/>
              <a:gdLst/>
              <a:ahLst/>
              <a:cxnLst/>
              <a:rect l="l" t="t" r="r" b="b"/>
              <a:pathLst>
                <a:path w="1519" h="1919" extrusionOk="0">
                  <a:moveTo>
                    <a:pt x="52" y="0"/>
                  </a:moveTo>
                  <a:cubicBezTo>
                    <a:pt x="35" y="0"/>
                    <a:pt x="35" y="18"/>
                    <a:pt x="18" y="18"/>
                  </a:cubicBezTo>
                  <a:lnTo>
                    <a:pt x="18" y="91"/>
                  </a:lnTo>
                  <a:cubicBezTo>
                    <a:pt x="18" y="109"/>
                    <a:pt x="0" y="143"/>
                    <a:pt x="18" y="183"/>
                  </a:cubicBezTo>
                  <a:cubicBezTo>
                    <a:pt x="18" y="217"/>
                    <a:pt x="18" y="274"/>
                    <a:pt x="35" y="308"/>
                  </a:cubicBezTo>
                  <a:cubicBezTo>
                    <a:pt x="52" y="417"/>
                    <a:pt x="109" y="525"/>
                    <a:pt x="161" y="634"/>
                  </a:cubicBezTo>
                  <a:cubicBezTo>
                    <a:pt x="200" y="668"/>
                    <a:pt x="234" y="725"/>
                    <a:pt x="269" y="760"/>
                  </a:cubicBezTo>
                  <a:cubicBezTo>
                    <a:pt x="326" y="833"/>
                    <a:pt x="399" y="885"/>
                    <a:pt x="469" y="924"/>
                  </a:cubicBezTo>
                  <a:cubicBezTo>
                    <a:pt x="508" y="942"/>
                    <a:pt x="542" y="959"/>
                    <a:pt x="560" y="977"/>
                  </a:cubicBezTo>
                  <a:cubicBezTo>
                    <a:pt x="616" y="1011"/>
                    <a:pt x="668" y="1050"/>
                    <a:pt x="725" y="1085"/>
                  </a:cubicBezTo>
                  <a:cubicBezTo>
                    <a:pt x="794" y="1159"/>
                    <a:pt x="851" y="1211"/>
                    <a:pt x="903" y="1285"/>
                  </a:cubicBezTo>
                  <a:cubicBezTo>
                    <a:pt x="959" y="1358"/>
                    <a:pt x="994" y="1428"/>
                    <a:pt x="1028" y="1519"/>
                  </a:cubicBezTo>
                  <a:cubicBezTo>
                    <a:pt x="1050" y="1554"/>
                    <a:pt x="1067" y="1610"/>
                    <a:pt x="1085" y="1645"/>
                  </a:cubicBezTo>
                  <a:cubicBezTo>
                    <a:pt x="1120" y="1701"/>
                    <a:pt x="1137" y="1736"/>
                    <a:pt x="1159" y="1792"/>
                  </a:cubicBezTo>
                  <a:cubicBezTo>
                    <a:pt x="1176" y="1827"/>
                    <a:pt x="1211" y="1862"/>
                    <a:pt x="1228" y="1918"/>
                  </a:cubicBezTo>
                  <a:lnTo>
                    <a:pt x="1519" y="1918"/>
                  </a:lnTo>
                  <a:cubicBezTo>
                    <a:pt x="1354" y="1736"/>
                    <a:pt x="1337" y="1554"/>
                    <a:pt x="1284" y="1428"/>
                  </a:cubicBezTo>
                  <a:cubicBezTo>
                    <a:pt x="1011" y="725"/>
                    <a:pt x="486" y="924"/>
                    <a:pt x="182" y="274"/>
                  </a:cubicBezTo>
                  <a:cubicBezTo>
                    <a:pt x="109" y="126"/>
                    <a:pt x="74" y="18"/>
                    <a:pt x="74" y="18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3"/>
            <p:cNvSpPr/>
            <p:nvPr/>
          </p:nvSpPr>
          <p:spPr>
            <a:xfrm>
              <a:off x="3234156" y="2984709"/>
              <a:ext cx="99314" cy="138638"/>
            </a:xfrm>
            <a:custGeom>
              <a:avLst/>
              <a:gdLst/>
              <a:ahLst/>
              <a:cxnLst/>
              <a:rect l="l" t="t" r="r" b="b"/>
              <a:pathLst>
                <a:path w="2422" h="3381" extrusionOk="0">
                  <a:moveTo>
                    <a:pt x="178" y="91"/>
                  </a:moveTo>
                  <a:lnTo>
                    <a:pt x="200" y="109"/>
                  </a:lnTo>
                  <a:cubicBezTo>
                    <a:pt x="343" y="182"/>
                    <a:pt x="543" y="382"/>
                    <a:pt x="651" y="490"/>
                  </a:cubicBezTo>
                  <a:cubicBezTo>
                    <a:pt x="703" y="543"/>
                    <a:pt x="829" y="690"/>
                    <a:pt x="1211" y="942"/>
                  </a:cubicBezTo>
                  <a:cubicBezTo>
                    <a:pt x="1662" y="1232"/>
                    <a:pt x="1697" y="1575"/>
                    <a:pt x="1844" y="1844"/>
                  </a:cubicBezTo>
                  <a:cubicBezTo>
                    <a:pt x="1953" y="2100"/>
                    <a:pt x="2079" y="2170"/>
                    <a:pt x="2187" y="2352"/>
                  </a:cubicBezTo>
                  <a:cubicBezTo>
                    <a:pt x="2278" y="2478"/>
                    <a:pt x="2330" y="2642"/>
                    <a:pt x="2330" y="2786"/>
                  </a:cubicBezTo>
                  <a:cubicBezTo>
                    <a:pt x="2330" y="2820"/>
                    <a:pt x="2330" y="2985"/>
                    <a:pt x="2278" y="3094"/>
                  </a:cubicBezTo>
                  <a:cubicBezTo>
                    <a:pt x="2261" y="3146"/>
                    <a:pt x="2204" y="3202"/>
                    <a:pt x="2131" y="3254"/>
                  </a:cubicBezTo>
                  <a:cubicBezTo>
                    <a:pt x="2131" y="3254"/>
                    <a:pt x="2079" y="3272"/>
                    <a:pt x="2061" y="3293"/>
                  </a:cubicBezTo>
                  <a:cubicBezTo>
                    <a:pt x="2044" y="3293"/>
                    <a:pt x="2044" y="3272"/>
                    <a:pt x="2044" y="3272"/>
                  </a:cubicBezTo>
                  <a:cubicBezTo>
                    <a:pt x="2044" y="3272"/>
                    <a:pt x="2079" y="2603"/>
                    <a:pt x="1697" y="2369"/>
                  </a:cubicBezTo>
                  <a:cubicBezTo>
                    <a:pt x="1645" y="2334"/>
                    <a:pt x="1571" y="2295"/>
                    <a:pt x="1445" y="2135"/>
                  </a:cubicBezTo>
                  <a:cubicBezTo>
                    <a:pt x="1319" y="1953"/>
                    <a:pt x="1228" y="1792"/>
                    <a:pt x="1154" y="1610"/>
                  </a:cubicBezTo>
                  <a:cubicBezTo>
                    <a:pt x="1068" y="1376"/>
                    <a:pt x="885" y="1176"/>
                    <a:pt x="634" y="1033"/>
                  </a:cubicBezTo>
                  <a:cubicBezTo>
                    <a:pt x="144" y="777"/>
                    <a:pt x="70" y="91"/>
                    <a:pt x="178" y="91"/>
                  </a:cubicBezTo>
                  <a:close/>
                  <a:moveTo>
                    <a:pt x="178" y="0"/>
                  </a:moveTo>
                  <a:cubicBezTo>
                    <a:pt x="144" y="0"/>
                    <a:pt x="70" y="18"/>
                    <a:pt x="52" y="126"/>
                  </a:cubicBezTo>
                  <a:cubicBezTo>
                    <a:pt x="0" y="308"/>
                    <a:pt x="126" y="868"/>
                    <a:pt x="577" y="1124"/>
                  </a:cubicBezTo>
                  <a:cubicBezTo>
                    <a:pt x="812" y="1232"/>
                    <a:pt x="977" y="1410"/>
                    <a:pt x="1068" y="1645"/>
                  </a:cubicBezTo>
                  <a:cubicBezTo>
                    <a:pt x="1137" y="1809"/>
                    <a:pt x="1228" y="1992"/>
                    <a:pt x="1371" y="2187"/>
                  </a:cubicBezTo>
                  <a:cubicBezTo>
                    <a:pt x="1502" y="2352"/>
                    <a:pt x="1588" y="2404"/>
                    <a:pt x="1645" y="2443"/>
                  </a:cubicBezTo>
                  <a:lnTo>
                    <a:pt x="1662" y="2443"/>
                  </a:lnTo>
                  <a:cubicBezTo>
                    <a:pt x="1718" y="2478"/>
                    <a:pt x="1970" y="2677"/>
                    <a:pt x="1953" y="3254"/>
                  </a:cubicBezTo>
                  <a:lnTo>
                    <a:pt x="1953" y="3293"/>
                  </a:lnTo>
                  <a:cubicBezTo>
                    <a:pt x="1953" y="3345"/>
                    <a:pt x="2005" y="3380"/>
                    <a:pt x="2061" y="3380"/>
                  </a:cubicBezTo>
                  <a:lnTo>
                    <a:pt x="2096" y="3380"/>
                  </a:lnTo>
                  <a:cubicBezTo>
                    <a:pt x="2131" y="3363"/>
                    <a:pt x="2187" y="3328"/>
                    <a:pt x="2187" y="3328"/>
                  </a:cubicBezTo>
                  <a:cubicBezTo>
                    <a:pt x="2261" y="3272"/>
                    <a:pt x="2330" y="3220"/>
                    <a:pt x="2369" y="3128"/>
                  </a:cubicBezTo>
                  <a:cubicBezTo>
                    <a:pt x="2421" y="3003"/>
                    <a:pt x="2421" y="2820"/>
                    <a:pt x="2421" y="2786"/>
                  </a:cubicBezTo>
                  <a:cubicBezTo>
                    <a:pt x="2421" y="2621"/>
                    <a:pt x="2369" y="2460"/>
                    <a:pt x="2261" y="2295"/>
                  </a:cubicBezTo>
                  <a:cubicBezTo>
                    <a:pt x="2222" y="2226"/>
                    <a:pt x="2170" y="2170"/>
                    <a:pt x="2113" y="2100"/>
                  </a:cubicBezTo>
                  <a:cubicBezTo>
                    <a:pt x="2061" y="2026"/>
                    <a:pt x="1987" y="1953"/>
                    <a:pt x="1914" y="1809"/>
                  </a:cubicBezTo>
                  <a:cubicBezTo>
                    <a:pt x="1896" y="1753"/>
                    <a:pt x="1862" y="1701"/>
                    <a:pt x="1844" y="1627"/>
                  </a:cubicBezTo>
                  <a:cubicBezTo>
                    <a:pt x="1753" y="1393"/>
                    <a:pt x="1645" y="1124"/>
                    <a:pt x="1263" y="868"/>
                  </a:cubicBezTo>
                  <a:cubicBezTo>
                    <a:pt x="938" y="651"/>
                    <a:pt x="794" y="508"/>
                    <a:pt x="742" y="451"/>
                  </a:cubicBezTo>
                  <a:cubicBezTo>
                    <a:pt x="742" y="434"/>
                    <a:pt x="721" y="434"/>
                    <a:pt x="721" y="434"/>
                  </a:cubicBezTo>
                  <a:lnTo>
                    <a:pt x="686" y="399"/>
                  </a:lnTo>
                  <a:cubicBezTo>
                    <a:pt x="577" y="291"/>
                    <a:pt x="378" y="109"/>
                    <a:pt x="235" y="18"/>
                  </a:cubicBezTo>
                  <a:cubicBezTo>
                    <a:pt x="217" y="0"/>
                    <a:pt x="200" y="0"/>
                    <a:pt x="17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3"/>
            <p:cNvSpPr/>
            <p:nvPr/>
          </p:nvSpPr>
          <p:spPr>
            <a:xfrm>
              <a:off x="3274176" y="3067085"/>
              <a:ext cx="118545" cy="111944"/>
            </a:xfrm>
            <a:custGeom>
              <a:avLst/>
              <a:gdLst/>
              <a:ahLst/>
              <a:cxnLst/>
              <a:rect l="l" t="t" r="r" b="b"/>
              <a:pathLst>
                <a:path w="2891" h="2730" extrusionOk="0">
                  <a:moveTo>
                    <a:pt x="235" y="0"/>
                  </a:moveTo>
                  <a:cubicBezTo>
                    <a:pt x="109" y="0"/>
                    <a:pt x="18" y="91"/>
                    <a:pt x="18" y="217"/>
                  </a:cubicBezTo>
                  <a:cubicBezTo>
                    <a:pt x="1" y="343"/>
                    <a:pt x="1" y="503"/>
                    <a:pt x="18" y="668"/>
                  </a:cubicBezTo>
                  <a:cubicBezTo>
                    <a:pt x="35" y="902"/>
                    <a:pt x="53" y="1154"/>
                    <a:pt x="109" y="1427"/>
                  </a:cubicBezTo>
                  <a:cubicBezTo>
                    <a:pt x="144" y="1696"/>
                    <a:pt x="217" y="1935"/>
                    <a:pt x="270" y="2152"/>
                  </a:cubicBezTo>
                  <a:cubicBezTo>
                    <a:pt x="326" y="2313"/>
                    <a:pt x="378" y="2456"/>
                    <a:pt x="434" y="2603"/>
                  </a:cubicBezTo>
                  <a:cubicBezTo>
                    <a:pt x="469" y="2673"/>
                    <a:pt x="560" y="2729"/>
                    <a:pt x="651" y="2729"/>
                  </a:cubicBezTo>
                  <a:lnTo>
                    <a:pt x="2261" y="2729"/>
                  </a:lnTo>
                  <a:cubicBezTo>
                    <a:pt x="2330" y="2729"/>
                    <a:pt x="2422" y="2673"/>
                    <a:pt x="2456" y="2603"/>
                  </a:cubicBezTo>
                  <a:cubicBezTo>
                    <a:pt x="2586" y="2278"/>
                    <a:pt x="2712" y="1896"/>
                    <a:pt x="2782" y="1427"/>
                  </a:cubicBezTo>
                  <a:cubicBezTo>
                    <a:pt x="2838" y="1154"/>
                    <a:pt x="2873" y="902"/>
                    <a:pt x="2873" y="668"/>
                  </a:cubicBezTo>
                  <a:cubicBezTo>
                    <a:pt x="2890" y="503"/>
                    <a:pt x="2890" y="343"/>
                    <a:pt x="2873" y="217"/>
                  </a:cubicBezTo>
                  <a:cubicBezTo>
                    <a:pt x="2873" y="91"/>
                    <a:pt x="2782" y="0"/>
                    <a:pt x="2656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3"/>
            <p:cNvSpPr/>
            <p:nvPr/>
          </p:nvSpPr>
          <p:spPr>
            <a:xfrm>
              <a:off x="3285206" y="3094476"/>
              <a:ext cx="106777" cy="84552"/>
            </a:xfrm>
            <a:custGeom>
              <a:avLst/>
              <a:gdLst/>
              <a:ahLst/>
              <a:cxnLst/>
              <a:rect l="l" t="t" r="r" b="b"/>
              <a:pathLst>
                <a:path w="2604" h="2062" extrusionOk="0">
                  <a:moveTo>
                    <a:pt x="1936" y="0"/>
                  </a:moveTo>
                  <a:cubicBezTo>
                    <a:pt x="1918" y="143"/>
                    <a:pt x="1901" y="269"/>
                    <a:pt x="1862" y="417"/>
                  </a:cubicBezTo>
                  <a:cubicBezTo>
                    <a:pt x="1775" y="833"/>
                    <a:pt x="1502" y="1228"/>
                    <a:pt x="1103" y="1428"/>
                  </a:cubicBezTo>
                  <a:cubicBezTo>
                    <a:pt x="925" y="1501"/>
                    <a:pt x="725" y="1536"/>
                    <a:pt x="526" y="1536"/>
                  </a:cubicBezTo>
                  <a:cubicBezTo>
                    <a:pt x="343" y="1536"/>
                    <a:pt x="183" y="1519"/>
                    <a:pt x="1" y="1484"/>
                  </a:cubicBezTo>
                  <a:lnTo>
                    <a:pt x="1" y="1484"/>
                  </a:lnTo>
                  <a:cubicBezTo>
                    <a:pt x="57" y="1645"/>
                    <a:pt x="109" y="1788"/>
                    <a:pt x="165" y="1935"/>
                  </a:cubicBezTo>
                  <a:cubicBezTo>
                    <a:pt x="200" y="2005"/>
                    <a:pt x="291" y="2061"/>
                    <a:pt x="382" y="2061"/>
                  </a:cubicBezTo>
                  <a:lnTo>
                    <a:pt x="1992" y="2061"/>
                  </a:lnTo>
                  <a:cubicBezTo>
                    <a:pt x="2061" y="2061"/>
                    <a:pt x="2153" y="2005"/>
                    <a:pt x="2187" y="1935"/>
                  </a:cubicBezTo>
                  <a:cubicBezTo>
                    <a:pt x="2317" y="1610"/>
                    <a:pt x="2443" y="1228"/>
                    <a:pt x="2513" y="759"/>
                  </a:cubicBezTo>
                  <a:cubicBezTo>
                    <a:pt x="2569" y="486"/>
                    <a:pt x="2604" y="234"/>
                    <a:pt x="2604" y="0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3"/>
            <p:cNvSpPr/>
            <p:nvPr/>
          </p:nvSpPr>
          <p:spPr>
            <a:xfrm>
              <a:off x="3274176" y="3067085"/>
              <a:ext cx="118545" cy="27432"/>
            </a:xfrm>
            <a:custGeom>
              <a:avLst/>
              <a:gdLst/>
              <a:ahLst/>
              <a:cxnLst/>
              <a:rect l="l" t="t" r="r" b="b"/>
              <a:pathLst>
                <a:path w="2891" h="669" extrusionOk="0">
                  <a:moveTo>
                    <a:pt x="235" y="0"/>
                  </a:moveTo>
                  <a:cubicBezTo>
                    <a:pt x="109" y="0"/>
                    <a:pt x="18" y="91"/>
                    <a:pt x="18" y="217"/>
                  </a:cubicBezTo>
                  <a:cubicBezTo>
                    <a:pt x="1" y="343"/>
                    <a:pt x="1" y="503"/>
                    <a:pt x="18" y="668"/>
                  </a:cubicBezTo>
                  <a:lnTo>
                    <a:pt x="2873" y="668"/>
                  </a:lnTo>
                  <a:cubicBezTo>
                    <a:pt x="2890" y="503"/>
                    <a:pt x="2890" y="343"/>
                    <a:pt x="2873" y="217"/>
                  </a:cubicBezTo>
                  <a:cubicBezTo>
                    <a:pt x="2873" y="91"/>
                    <a:pt x="2782" y="0"/>
                    <a:pt x="2656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3"/>
            <p:cNvSpPr/>
            <p:nvPr/>
          </p:nvSpPr>
          <p:spPr>
            <a:xfrm>
              <a:off x="3346056" y="3132691"/>
              <a:ext cx="26038" cy="12958"/>
            </a:xfrm>
            <a:custGeom>
              <a:avLst/>
              <a:gdLst/>
              <a:ahLst/>
              <a:cxnLst/>
              <a:rect l="l" t="t" r="r" b="b"/>
              <a:pathLst>
                <a:path w="635" h="316" extrusionOk="0">
                  <a:moveTo>
                    <a:pt x="305" y="0"/>
                  </a:moveTo>
                  <a:cubicBezTo>
                    <a:pt x="259" y="0"/>
                    <a:pt x="210" y="8"/>
                    <a:pt x="161" y="27"/>
                  </a:cubicBezTo>
                  <a:cubicBezTo>
                    <a:pt x="53" y="62"/>
                    <a:pt x="0" y="153"/>
                    <a:pt x="74" y="227"/>
                  </a:cubicBezTo>
                  <a:cubicBezTo>
                    <a:pt x="132" y="290"/>
                    <a:pt x="216" y="316"/>
                    <a:pt x="298" y="316"/>
                  </a:cubicBezTo>
                  <a:cubicBezTo>
                    <a:pt x="471" y="316"/>
                    <a:pt x="634" y="202"/>
                    <a:pt x="525" y="79"/>
                  </a:cubicBezTo>
                  <a:cubicBezTo>
                    <a:pt x="476" y="33"/>
                    <a:pt x="396" y="0"/>
                    <a:pt x="30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3"/>
            <p:cNvSpPr/>
            <p:nvPr/>
          </p:nvSpPr>
          <p:spPr>
            <a:xfrm>
              <a:off x="3294801" y="3132691"/>
              <a:ext cx="26038" cy="12958"/>
            </a:xfrm>
            <a:custGeom>
              <a:avLst/>
              <a:gdLst/>
              <a:ahLst/>
              <a:cxnLst/>
              <a:rect l="l" t="t" r="r" b="b"/>
              <a:pathLst>
                <a:path w="635" h="316" extrusionOk="0">
                  <a:moveTo>
                    <a:pt x="335" y="0"/>
                  </a:moveTo>
                  <a:cubicBezTo>
                    <a:pt x="239" y="0"/>
                    <a:pt x="159" y="33"/>
                    <a:pt x="109" y="79"/>
                  </a:cubicBezTo>
                  <a:cubicBezTo>
                    <a:pt x="1" y="202"/>
                    <a:pt x="164" y="316"/>
                    <a:pt x="338" y="316"/>
                  </a:cubicBezTo>
                  <a:cubicBezTo>
                    <a:pt x="421" y="316"/>
                    <a:pt x="506" y="290"/>
                    <a:pt x="565" y="227"/>
                  </a:cubicBezTo>
                  <a:cubicBezTo>
                    <a:pt x="634" y="153"/>
                    <a:pt x="582" y="62"/>
                    <a:pt x="491" y="27"/>
                  </a:cubicBezTo>
                  <a:cubicBezTo>
                    <a:pt x="436" y="8"/>
                    <a:pt x="384" y="0"/>
                    <a:pt x="33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3"/>
            <p:cNvSpPr/>
            <p:nvPr/>
          </p:nvSpPr>
          <p:spPr>
            <a:xfrm>
              <a:off x="3283074" y="3075245"/>
              <a:ext cx="74957" cy="7340"/>
            </a:xfrm>
            <a:custGeom>
              <a:avLst/>
              <a:gdLst/>
              <a:ahLst/>
              <a:cxnLst/>
              <a:rect l="l" t="t" r="r" b="b"/>
              <a:pathLst>
                <a:path w="1828" h="179" extrusionOk="0">
                  <a:moveTo>
                    <a:pt x="920" y="1"/>
                  </a:moveTo>
                  <a:cubicBezTo>
                    <a:pt x="777" y="1"/>
                    <a:pt x="634" y="1"/>
                    <a:pt x="486" y="18"/>
                  </a:cubicBezTo>
                  <a:cubicBezTo>
                    <a:pt x="343" y="18"/>
                    <a:pt x="200" y="35"/>
                    <a:pt x="53" y="53"/>
                  </a:cubicBezTo>
                  <a:cubicBezTo>
                    <a:pt x="18" y="53"/>
                    <a:pt x="18" y="70"/>
                    <a:pt x="18" y="87"/>
                  </a:cubicBezTo>
                  <a:cubicBezTo>
                    <a:pt x="0" y="109"/>
                    <a:pt x="18" y="126"/>
                    <a:pt x="53" y="126"/>
                  </a:cubicBezTo>
                  <a:cubicBezTo>
                    <a:pt x="200" y="144"/>
                    <a:pt x="343" y="161"/>
                    <a:pt x="486" y="161"/>
                  </a:cubicBezTo>
                  <a:cubicBezTo>
                    <a:pt x="634" y="178"/>
                    <a:pt x="777" y="178"/>
                    <a:pt x="920" y="178"/>
                  </a:cubicBezTo>
                  <a:cubicBezTo>
                    <a:pt x="1068" y="178"/>
                    <a:pt x="1211" y="178"/>
                    <a:pt x="1354" y="161"/>
                  </a:cubicBezTo>
                  <a:cubicBezTo>
                    <a:pt x="1502" y="161"/>
                    <a:pt x="1645" y="144"/>
                    <a:pt x="1788" y="126"/>
                  </a:cubicBezTo>
                  <a:cubicBezTo>
                    <a:pt x="1805" y="126"/>
                    <a:pt x="1827" y="109"/>
                    <a:pt x="1827" y="87"/>
                  </a:cubicBezTo>
                  <a:cubicBezTo>
                    <a:pt x="1827" y="70"/>
                    <a:pt x="1805" y="53"/>
                    <a:pt x="1788" y="35"/>
                  </a:cubicBezTo>
                  <a:cubicBezTo>
                    <a:pt x="1645" y="18"/>
                    <a:pt x="1502" y="18"/>
                    <a:pt x="1354" y="18"/>
                  </a:cubicBezTo>
                  <a:cubicBezTo>
                    <a:pt x="1211" y="1"/>
                    <a:pt x="1068" y="1"/>
                    <a:pt x="920" y="1"/>
                  </a:cubicBezTo>
                  <a:close/>
                </a:path>
              </a:pathLst>
            </a:custGeom>
            <a:solidFill>
              <a:srgbClr val="FE8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3"/>
            <p:cNvSpPr/>
            <p:nvPr/>
          </p:nvSpPr>
          <p:spPr>
            <a:xfrm>
              <a:off x="3362416" y="3067085"/>
              <a:ext cx="30303" cy="27432"/>
            </a:xfrm>
            <a:custGeom>
              <a:avLst/>
              <a:gdLst/>
              <a:ahLst/>
              <a:cxnLst/>
              <a:rect l="l" t="t" r="r" b="b"/>
              <a:pathLst>
                <a:path w="739" h="669" extrusionOk="0">
                  <a:moveTo>
                    <a:pt x="1" y="0"/>
                  </a:moveTo>
                  <a:cubicBezTo>
                    <a:pt x="35" y="217"/>
                    <a:pt x="53" y="434"/>
                    <a:pt x="53" y="668"/>
                  </a:cubicBezTo>
                  <a:lnTo>
                    <a:pt x="721" y="668"/>
                  </a:lnTo>
                  <a:cubicBezTo>
                    <a:pt x="721" y="560"/>
                    <a:pt x="738" y="451"/>
                    <a:pt x="738" y="360"/>
                  </a:cubicBezTo>
                  <a:cubicBezTo>
                    <a:pt x="738" y="308"/>
                    <a:pt x="738" y="252"/>
                    <a:pt x="721" y="217"/>
                  </a:cubicBezTo>
                  <a:cubicBezTo>
                    <a:pt x="721" y="91"/>
                    <a:pt x="630" y="0"/>
                    <a:pt x="504" y="0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3"/>
            <p:cNvSpPr/>
            <p:nvPr/>
          </p:nvSpPr>
          <p:spPr>
            <a:xfrm>
              <a:off x="3272577" y="3064748"/>
              <a:ext cx="121744" cy="116413"/>
            </a:xfrm>
            <a:custGeom>
              <a:avLst/>
              <a:gdLst/>
              <a:ahLst/>
              <a:cxnLst/>
              <a:rect l="l" t="t" r="r" b="b"/>
              <a:pathLst>
                <a:path w="2969" h="2839" extrusionOk="0">
                  <a:moveTo>
                    <a:pt x="2695" y="92"/>
                  </a:moveTo>
                  <a:cubicBezTo>
                    <a:pt x="2803" y="92"/>
                    <a:pt x="2877" y="165"/>
                    <a:pt x="2877" y="274"/>
                  </a:cubicBezTo>
                  <a:lnTo>
                    <a:pt x="2877" y="491"/>
                  </a:lnTo>
                  <a:lnTo>
                    <a:pt x="2877" y="543"/>
                  </a:lnTo>
                  <a:lnTo>
                    <a:pt x="2877" y="669"/>
                  </a:lnTo>
                  <a:lnTo>
                    <a:pt x="92" y="669"/>
                  </a:lnTo>
                  <a:lnTo>
                    <a:pt x="92" y="543"/>
                  </a:lnTo>
                  <a:lnTo>
                    <a:pt x="92" y="491"/>
                  </a:lnTo>
                  <a:lnTo>
                    <a:pt x="92" y="274"/>
                  </a:lnTo>
                  <a:cubicBezTo>
                    <a:pt x="92" y="165"/>
                    <a:pt x="183" y="92"/>
                    <a:pt x="274" y="92"/>
                  </a:cubicBezTo>
                  <a:close/>
                  <a:moveTo>
                    <a:pt x="2860" y="760"/>
                  </a:moveTo>
                  <a:cubicBezTo>
                    <a:pt x="2860" y="994"/>
                    <a:pt x="2821" y="1250"/>
                    <a:pt x="2786" y="1484"/>
                  </a:cubicBezTo>
                  <a:cubicBezTo>
                    <a:pt x="2712" y="1884"/>
                    <a:pt x="2604" y="2261"/>
                    <a:pt x="2443" y="2643"/>
                  </a:cubicBezTo>
                  <a:cubicBezTo>
                    <a:pt x="2426" y="2695"/>
                    <a:pt x="2352" y="2751"/>
                    <a:pt x="2300" y="2751"/>
                  </a:cubicBezTo>
                  <a:lnTo>
                    <a:pt x="690" y="2751"/>
                  </a:lnTo>
                  <a:cubicBezTo>
                    <a:pt x="617" y="2751"/>
                    <a:pt x="543" y="2695"/>
                    <a:pt x="526" y="2643"/>
                  </a:cubicBezTo>
                  <a:cubicBezTo>
                    <a:pt x="456" y="2478"/>
                    <a:pt x="400" y="2335"/>
                    <a:pt x="365" y="2187"/>
                  </a:cubicBezTo>
                  <a:cubicBezTo>
                    <a:pt x="291" y="1953"/>
                    <a:pt x="239" y="1719"/>
                    <a:pt x="183" y="1484"/>
                  </a:cubicBezTo>
                  <a:cubicBezTo>
                    <a:pt x="148" y="1250"/>
                    <a:pt x="109" y="994"/>
                    <a:pt x="109" y="760"/>
                  </a:cubicBezTo>
                  <a:close/>
                  <a:moveTo>
                    <a:pt x="274" y="1"/>
                  </a:moveTo>
                  <a:cubicBezTo>
                    <a:pt x="131" y="1"/>
                    <a:pt x="1" y="126"/>
                    <a:pt x="1" y="274"/>
                  </a:cubicBezTo>
                  <a:lnTo>
                    <a:pt x="1" y="491"/>
                  </a:lnTo>
                  <a:lnTo>
                    <a:pt x="1" y="725"/>
                  </a:lnTo>
                  <a:cubicBezTo>
                    <a:pt x="22" y="977"/>
                    <a:pt x="57" y="1250"/>
                    <a:pt x="92" y="1502"/>
                  </a:cubicBezTo>
                  <a:cubicBezTo>
                    <a:pt x="148" y="1736"/>
                    <a:pt x="200" y="1970"/>
                    <a:pt x="274" y="2209"/>
                  </a:cubicBezTo>
                  <a:cubicBezTo>
                    <a:pt x="326" y="2370"/>
                    <a:pt x="382" y="2513"/>
                    <a:pt x="434" y="2678"/>
                  </a:cubicBezTo>
                  <a:cubicBezTo>
                    <a:pt x="473" y="2769"/>
                    <a:pt x="582" y="2838"/>
                    <a:pt x="690" y="2838"/>
                  </a:cubicBezTo>
                  <a:lnTo>
                    <a:pt x="2300" y="2838"/>
                  </a:lnTo>
                  <a:cubicBezTo>
                    <a:pt x="2409" y="2838"/>
                    <a:pt x="2495" y="2769"/>
                    <a:pt x="2534" y="2678"/>
                  </a:cubicBezTo>
                  <a:cubicBezTo>
                    <a:pt x="2695" y="2296"/>
                    <a:pt x="2803" y="1901"/>
                    <a:pt x="2877" y="1502"/>
                  </a:cubicBezTo>
                  <a:cubicBezTo>
                    <a:pt x="2912" y="1250"/>
                    <a:pt x="2951" y="977"/>
                    <a:pt x="2968" y="725"/>
                  </a:cubicBezTo>
                  <a:lnTo>
                    <a:pt x="2968" y="491"/>
                  </a:lnTo>
                  <a:lnTo>
                    <a:pt x="2968" y="274"/>
                  </a:lnTo>
                  <a:cubicBezTo>
                    <a:pt x="2968" y="126"/>
                    <a:pt x="2842" y="1"/>
                    <a:pt x="269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3"/>
            <p:cNvSpPr/>
            <p:nvPr/>
          </p:nvSpPr>
          <p:spPr>
            <a:xfrm>
              <a:off x="3304601" y="3113665"/>
              <a:ext cx="12507" cy="12753"/>
            </a:xfrm>
            <a:custGeom>
              <a:avLst/>
              <a:gdLst/>
              <a:ahLst/>
              <a:cxnLst/>
              <a:rect l="l" t="t" r="r" b="b"/>
              <a:pathLst>
                <a:path w="305" h="311" extrusionOk="0">
                  <a:moveTo>
                    <a:pt x="161" y="1"/>
                  </a:moveTo>
                  <a:cubicBezTo>
                    <a:pt x="70" y="1"/>
                    <a:pt x="0" y="75"/>
                    <a:pt x="0" y="166"/>
                  </a:cubicBezTo>
                  <a:cubicBezTo>
                    <a:pt x="0" y="229"/>
                    <a:pt x="59" y="311"/>
                    <a:pt x="138" y="311"/>
                  </a:cubicBezTo>
                  <a:cubicBezTo>
                    <a:pt x="146" y="311"/>
                    <a:pt x="153" y="310"/>
                    <a:pt x="161" y="309"/>
                  </a:cubicBezTo>
                  <a:cubicBezTo>
                    <a:pt x="252" y="309"/>
                    <a:pt x="304" y="257"/>
                    <a:pt x="304" y="166"/>
                  </a:cubicBezTo>
                  <a:cubicBezTo>
                    <a:pt x="304" y="75"/>
                    <a:pt x="252" y="1"/>
                    <a:pt x="1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3"/>
            <p:cNvSpPr/>
            <p:nvPr/>
          </p:nvSpPr>
          <p:spPr>
            <a:xfrm>
              <a:off x="3349090" y="3113665"/>
              <a:ext cx="15500" cy="13409"/>
            </a:xfrm>
            <a:custGeom>
              <a:avLst/>
              <a:gdLst/>
              <a:ahLst/>
              <a:cxnLst/>
              <a:rect l="l" t="t" r="r" b="b"/>
              <a:pathLst>
                <a:path w="378" h="327" extrusionOk="0">
                  <a:moveTo>
                    <a:pt x="161" y="1"/>
                  </a:moveTo>
                  <a:cubicBezTo>
                    <a:pt x="52" y="1"/>
                    <a:pt x="18" y="92"/>
                    <a:pt x="18" y="166"/>
                  </a:cubicBezTo>
                  <a:cubicBezTo>
                    <a:pt x="0" y="235"/>
                    <a:pt x="87" y="326"/>
                    <a:pt x="161" y="326"/>
                  </a:cubicBezTo>
                  <a:cubicBezTo>
                    <a:pt x="378" y="309"/>
                    <a:pt x="360" y="1"/>
                    <a:pt x="1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3"/>
            <p:cNvSpPr/>
            <p:nvPr/>
          </p:nvSpPr>
          <p:spPr>
            <a:xfrm>
              <a:off x="3323093" y="3119365"/>
              <a:ext cx="21569" cy="18903"/>
            </a:xfrm>
            <a:custGeom>
              <a:avLst/>
              <a:gdLst/>
              <a:ahLst/>
              <a:cxnLst/>
              <a:rect l="l" t="t" r="r" b="b"/>
              <a:pathLst>
                <a:path w="526" h="461" extrusionOk="0">
                  <a:moveTo>
                    <a:pt x="466" y="1"/>
                  </a:moveTo>
                  <a:cubicBezTo>
                    <a:pt x="462" y="1"/>
                    <a:pt x="457" y="3"/>
                    <a:pt x="452" y="9"/>
                  </a:cubicBezTo>
                  <a:cubicBezTo>
                    <a:pt x="417" y="9"/>
                    <a:pt x="396" y="27"/>
                    <a:pt x="396" y="44"/>
                  </a:cubicBezTo>
                  <a:cubicBezTo>
                    <a:pt x="417" y="226"/>
                    <a:pt x="361" y="313"/>
                    <a:pt x="309" y="352"/>
                  </a:cubicBezTo>
                  <a:cubicBezTo>
                    <a:pt x="286" y="362"/>
                    <a:pt x="265" y="372"/>
                    <a:pt x="245" y="372"/>
                  </a:cubicBezTo>
                  <a:cubicBezTo>
                    <a:pt x="230" y="372"/>
                    <a:pt x="215" y="367"/>
                    <a:pt x="200" y="352"/>
                  </a:cubicBezTo>
                  <a:cubicBezTo>
                    <a:pt x="127" y="313"/>
                    <a:pt x="92" y="205"/>
                    <a:pt x="92" y="44"/>
                  </a:cubicBezTo>
                  <a:cubicBezTo>
                    <a:pt x="92" y="27"/>
                    <a:pt x="70" y="9"/>
                    <a:pt x="53" y="9"/>
                  </a:cubicBezTo>
                  <a:cubicBezTo>
                    <a:pt x="46" y="5"/>
                    <a:pt x="39" y="3"/>
                    <a:pt x="33" y="3"/>
                  </a:cubicBezTo>
                  <a:cubicBezTo>
                    <a:pt x="12" y="3"/>
                    <a:pt x="1" y="30"/>
                    <a:pt x="1" y="44"/>
                  </a:cubicBezTo>
                  <a:cubicBezTo>
                    <a:pt x="1" y="244"/>
                    <a:pt x="53" y="387"/>
                    <a:pt x="161" y="443"/>
                  </a:cubicBezTo>
                  <a:cubicBezTo>
                    <a:pt x="179" y="461"/>
                    <a:pt x="218" y="461"/>
                    <a:pt x="252" y="461"/>
                  </a:cubicBezTo>
                  <a:cubicBezTo>
                    <a:pt x="287" y="461"/>
                    <a:pt x="326" y="461"/>
                    <a:pt x="361" y="421"/>
                  </a:cubicBezTo>
                  <a:cubicBezTo>
                    <a:pt x="469" y="369"/>
                    <a:pt x="526" y="226"/>
                    <a:pt x="504" y="44"/>
                  </a:cubicBezTo>
                  <a:cubicBezTo>
                    <a:pt x="491" y="19"/>
                    <a:pt x="479" y="1"/>
                    <a:pt x="46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43"/>
          <p:cNvGrpSpPr/>
          <p:nvPr/>
        </p:nvGrpSpPr>
        <p:grpSpPr>
          <a:xfrm>
            <a:off x="7613956" y="1496970"/>
            <a:ext cx="519810" cy="612882"/>
            <a:chOff x="4339414" y="2369963"/>
            <a:chExt cx="241200" cy="284400"/>
          </a:xfrm>
        </p:grpSpPr>
        <p:sp>
          <p:nvSpPr>
            <p:cNvPr id="1717" name="Google Shape;1717;p43"/>
            <p:cNvSpPr/>
            <p:nvPr/>
          </p:nvSpPr>
          <p:spPr>
            <a:xfrm rot="6785173">
              <a:off x="4339514" y="2432394"/>
              <a:ext cx="241000" cy="159537"/>
            </a:xfrm>
            <a:prstGeom prst="roundRect">
              <a:avLst>
                <a:gd name="adj" fmla="val 49584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3"/>
            <p:cNvSpPr/>
            <p:nvPr/>
          </p:nvSpPr>
          <p:spPr>
            <a:xfrm>
              <a:off x="4389845" y="2421484"/>
              <a:ext cx="138638" cy="181775"/>
            </a:xfrm>
            <a:custGeom>
              <a:avLst/>
              <a:gdLst/>
              <a:ahLst/>
              <a:cxnLst/>
              <a:rect l="l" t="t" r="r" b="b"/>
              <a:pathLst>
                <a:path w="3381" h="4433" extrusionOk="0">
                  <a:moveTo>
                    <a:pt x="2079" y="1"/>
                  </a:moveTo>
                  <a:cubicBezTo>
                    <a:pt x="1885" y="1"/>
                    <a:pt x="1692" y="46"/>
                    <a:pt x="1519" y="143"/>
                  </a:cubicBezTo>
                  <a:cubicBezTo>
                    <a:pt x="1354" y="217"/>
                    <a:pt x="1246" y="325"/>
                    <a:pt x="1154" y="433"/>
                  </a:cubicBezTo>
                  <a:cubicBezTo>
                    <a:pt x="903" y="737"/>
                    <a:pt x="829" y="1136"/>
                    <a:pt x="703" y="1518"/>
                  </a:cubicBezTo>
                  <a:cubicBezTo>
                    <a:pt x="612" y="1822"/>
                    <a:pt x="434" y="2147"/>
                    <a:pt x="269" y="2473"/>
                  </a:cubicBezTo>
                  <a:cubicBezTo>
                    <a:pt x="109" y="2837"/>
                    <a:pt x="0" y="3197"/>
                    <a:pt x="126" y="3579"/>
                  </a:cubicBezTo>
                  <a:cubicBezTo>
                    <a:pt x="303" y="4084"/>
                    <a:pt x="933" y="4433"/>
                    <a:pt x="1497" y="4433"/>
                  </a:cubicBezTo>
                  <a:cubicBezTo>
                    <a:pt x="1679" y="4433"/>
                    <a:pt x="1854" y="4396"/>
                    <a:pt x="2005" y="4317"/>
                  </a:cubicBezTo>
                  <a:cubicBezTo>
                    <a:pt x="2690" y="3957"/>
                    <a:pt x="2673" y="2998"/>
                    <a:pt x="2964" y="2403"/>
                  </a:cubicBezTo>
                  <a:cubicBezTo>
                    <a:pt x="3146" y="2039"/>
                    <a:pt x="3363" y="1679"/>
                    <a:pt x="3380" y="1301"/>
                  </a:cubicBezTo>
                  <a:cubicBezTo>
                    <a:pt x="3380" y="1154"/>
                    <a:pt x="3363" y="993"/>
                    <a:pt x="3306" y="828"/>
                  </a:cubicBezTo>
                  <a:cubicBezTo>
                    <a:pt x="3306" y="794"/>
                    <a:pt x="3289" y="776"/>
                    <a:pt x="3272" y="737"/>
                  </a:cubicBezTo>
                  <a:cubicBezTo>
                    <a:pt x="3064" y="287"/>
                    <a:pt x="2568" y="1"/>
                    <a:pt x="2079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3"/>
            <p:cNvSpPr/>
            <p:nvPr/>
          </p:nvSpPr>
          <p:spPr>
            <a:xfrm>
              <a:off x="4421664" y="2421484"/>
              <a:ext cx="106818" cy="101733"/>
            </a:xfrm>
            <a:custGeom>
              <a:avLst/>
              <a:gdLst/>
              <a:ahLst/>
              <a:cxnLst/>
              <a:rect l="l" t="t" r="r" b="b"/>
              <a:pathLst>
                <a:path w="2605" h="2481" extrusionOk="0">
                  <a:moveTo>
                    <a:pt x="1303" y="1"/>
                  </a:moveTo>
                  <a:cubicBezTo>
                    <a:pt x="1109" y="1"/>
                    <a:pt x="916" y="46"/>
                    <a:pt x="743" y="143"/>
                  </a:cubicBezTo>
                  <a:cubicBezTo>
                    <a:pt x="578" y="217"/>
                    <a:pt x="470" y="325"/>
                    <a:pt x="378" y="433"/>
                  </a:cubicBezTo>
                  <a:cubicBezTo>
                    <a:pt x="344" y="486"/>
                    <a:pt x="309" y="559"/>
                    <a:pt x="287" y="611"/>
                  </a:cubicBezTo>
                  <a:cubicBezTo>
                    <a:pt x="1" y="1371"/>
                    <a:pt x="270" y="2169"/>
                    <a:pt x="886" y="2403"/>
                  </a:cubicBezTo>
                  <a:cubicBezTo>
                    <a:pt x="1007" y="2456"/>
                    <a:pt x="1130" y="2481"/>
                    <a:pt x="1252" y="2481"/>
                  </a:cubicBezTo>
                  <a:cubicBezTo>
                    <a:pt x="1292" y="2481"/>
                    <a:pt x="1332" y="2478"/>
                    <a:pt x="1372" y="2473"/>
                  </a:cubicBezTo>
                  <a:cubicBezTo>
                    <a:pt x="1862" y="2421"/>
                    <a:pt x="2331" y="2039"/>
                    <a:pt x="2548" y="1479"/>
                  </a:cubicBezTo>
                  <a:cubicBezTo>
                    <a:pt x="2565" y="1427"/>
                    <a:pt x="2587" y="1371"/>
                    <a:pt x="2604" y="1301"/>
                  </a:cubicBezTo>
                  <a:cubicBezTo>
                    <a:pt x="2604" y="1154"/>
                    <a:pt x="2587" y="993"/>
                    <a:pt x="2530" y="828"/>
                  </a:cubicBezTo>
                  <a:cubicBezTo>
                    <a:pt x="2530" y="811"/>
                    <a:pt x="2530" y="794"/>
                    <a:pt x="2513" y="776"/>
                  </a:cubicBezTo>
                  <a:cubicBezTo>
                    <a:pt x="2513" y="776"/>
                    <a:pt x="2513" y="759"/>
                    <a:pt x="2496" y="737"/>
                  </a:cubicBezTo>
                  <a:cubicBezTo>
                    <a:pt x="2288" y="287"/>
                    <a:pt x="1792" y="1"/>
                    <a:pt x="1303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3"/>
            <p:cNvSpPr/>
            <p:nvPr/>
          </p:nvSpPr>
          <p:spPr>
            <a:xfrm>
              <a:off x="4392675" y="2474829"/>
              <a:ext cx="135809" cy="128141"/>
            </a:xfrm>
            <a:custGeom>
              <a:avLst/>
              <a:gdLst/>
              <a:ahLst/>
              <a:cxnLst/>
              <a:rect l="l" t="t" r="r" b="b"/>
              <a:pathLst>
                <a:path w="3312" h="3125" extrusionOk="0">
                  <a:moveTo>
                    <a:pt x="3311" y="0"/>
                  </a:moveTo>
                  <a:cubicBezTo>
                    <a:pt x="3294" y="70"/>
                    <a:pt x="3272" y="126"/>
                    <a:pt x="3255" y="178"/>
                  </a:cubicBezTo>
                  <a:cubicBezTo>
                    <a:pt x="3038" y="738"/>
                    <a:pt x="2569" y="1120"/>
                    <a:pt x="2079" y="1172"/>
                  </a:cubicBezTo>
                  <a:cubicBezTo>
                    <a:pt x="1918" y="1571"/>
                    <a:pt x="1719" y="1914"/>
                    <a:pt x="1393" y="1987"/>
                  </a:cubicBezTo>
                  <a:cubicBezTo>
                    <a:pt x="1341" y="2005"/>
                    <a:pt x="1285" y="2005"/>
                    <a:pt x="1233" y="2005"/>
                  </a:cubicBezTo>
                  <a:cubicBezTo>
                    <a:pt x="868" y="2005"/>
                    <a:pt x="543" y="1679"/>
                    <a:pt x="309" y="1354"/>
                  </a:cubicBezTo>
                  <a:cubicBezTo>
                    <a:pt x="274" y="1302"/>
                    <a:pt x="235" y="1228"/>
                    <a:pt x="200" y="1172"/>
                  </a:cubicBezTo>
                  <a:cubicBezTo>
                    <a:pt x="92" y="1428"/>
                    <a:pt x="1" y="1679"/>
                    <a:pt x="1" y="1931"/>
                  </a:cubicBezTo>
                  <a:cubicBezTo>
                    <a:pt x="1" y="2039"/>
                    <a:pt x="18" y="2170"/>
                    <a:pt x="57" y="2278"/>
                  </a:cubicBezTo>
                  <a:cubicBezTo>
                    <a:pt x="235" y="2781"/>
                    <a:pt x="868" y="3124"/>
                    <a:pt x="1428" y="3124"/>
                  </a:cubicBezTo>
                  <a:cubicBezTo>
                    <a:pt x="1610" y="3124"/>
                    <a:pt x="1793" y="3089"/>
                    <a:pt x="1936" y="3016"/>
                  </a:cubicBezTo>
                  <a:cubicBezTo>
                    <a:pt x="2621" y="2656"/>
                    <a:pt x="2604" y="1697"/>
                    <a:pt x="2895" y="1102"/>
                  </a:cubicBezTo>
                  <a:cubicBezTo>
                    <a:pt x="3077" y="738"/>
                    <a:pt x="3294" y="378"/>
                    <a:pt x="3311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3"/>
            <p:cNvSpPr/>
            <p:nvPr/>
          </p:nvSpPr>
          <p:spPr>
            <a:xfrm>
              <a:off x="4477880" y="2451703"/>
              <a:ext cx="50600" cy="71185"/>
            </a:xfrm>
            <a:custGeom>
              <a:avLst/>
              <a:gdLst/>
              <a:ahLst/>
              <a:cxnLst/>
              <a:rect l="l" t="t" r="r" b="b"/>
              <a:pathLst>
                <a:path w="1234" h="1736" extrusionOk="0">
                  <a:moveTo>
                    <a:pt x="1125" y="0"/>
                  </a:moveTo>
                  <a:cubicBezTo>
                    <a:pt x="925" y="39"/>
                    <a:pt x="708" y="165"/>
                    <a:pt x="526" y="456"/>
                  </a:cubicBezTo>
                  <a:cubicBezTo>
                    <a:pt x="326" y="781"/>
                    <a:pt x="183" y="1284"/>
                    <a:pt x="1" y="1736"/>
                  </a:cubicBezTo>
                  <a:cubicBezTo>
                    <a:pt x="491" y="1684"/>
                    <a:pt x="960" y="1302"/>
                    <a:pt x="1177" y="742"/>
                  </a:cubicBezTo>
                  <a:cubicBezTo>
                    <a:pt x="1194" y="690"/>
                    <a:pt x="1216" y="634"/>
                    <a:pt x="1233" y="564"/>
                  </a:cubicBezTo>
                  <a:lnTo>
                    <a:pt x="1233" y="490"/>
                  </a:lnTo>
                  <a:cubicBezTo>
                    <a:pt x="1233" y="365"/>
                    <a:pt x="1216" y="239"/>
                    <a:pt x="1159" y="91"/>
                  </a:cubicBezTo>
                  <a:cubicBezTo>
                    <a:pt x="1159" y="74"/>
                    <a:pt x="1159" y="57"/>
                    <a:pt x="1142" y="39"/>
                  </a:cubicBezTo>
                  <a:cubicBezTo>
                    <a:pt x="1142" y="39"/>
                    <a:pt x="1142" y="22"/>
                    <a:pt x="1125" y="0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3"/>
            <p:cNvSpPr/>
            <p:nvPr/>
          </p:nvSpPr>
          <p:spPr>
            <a:xfrm>
              <a:off x="4466850" y="2443872"/>
              <a:ext cx="27473" cy="36248"/>
            </a:xfrm>
            <a:custGeom>
              <a:avLst/>
              <a:gdLst/>
              <a:ahLst/>
              <a:cxnLst/>
              <a:rect l="l" t="t" r="r" b="b"/>
              <a:pathLst>
                <a:path w="670" h="884" extrusionOk="0">
                  <a:moveTo>
                    <a:pt x="435" y="1"/>
                  </a:moveTo>
                  <a:cubicBezTo>
                    <a:pt x="342" y="1"/>
                    <a:pt x="245" y="54"/>
                    <a:pt x="218" y="139"/>
                  </a:cubicBezTo>
                  <a:lnTo>
                    <a:pt x="36" y="590"/>
                  </a:lnTo>
                  <a:cubicBezTo>
                    <a:pt x="1" y="699"/>
                    <a:pt x="53" y="825"/>
                    <a:pt x="183" y="864"/>
                  </a:cubicBezTo>
                  <a:cubicBezTo>
                    <a:pt x="211" y="877"/>
                    <a:pt x="240" y="884"/>
                    <a:pt x="269" y="884"/>
                  </a:cubicBezTo>
                  <a:cubicBezTo>
                    <a:pt x="351" y="884"/>
                    <a:pt x="426" y="830"/>
                    <a:pt x="452" y="734"/>
                  </a:cubicBezTo>
                  <a:lnTo>
                    <a:pt x="634" y="300"/>
                  </a:lnTo>
                  <a:cubicBezTo>
                    <a:pt x="669" y="191"/>
                    <a:pt x="617" y="65"/>
                    <a:pt x="509" y="13"/>
                  </a:cubicBezTo>
                  <a:cubicBezTo>
                    <a:pt x="485" y="5"/>
                    <a:pt x="460" y="1"/>
                    <a:pt x="435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3"/>
            <p:cNvSpPr/>
            <p:nvPr/>
          </p:nvSpPr>
          <p:spPr>
            <a:xfrm>
              <a:off x="4440198" y="2431037"/>
              <a:ext cx="43793" cy="25136"/>
            </a:xfrm>
            <a:custGeom>
              <a:avLst/>
              <a:gdLst/>
              <a:ahLst/>
              <a:cxnLst/>
              <a:rect l="l" t="t" r="r" b="b"/>
              <a:pathLst>
                <a:path w="1068" h="613" extrusionOk="0">
                  <a:moveTo>
                    <a:pt x="725" y="1"/>
                  </a:moveTo>
                  <a:cubicBezTo>
                    <a:pt x="616" y="18"/>
                    <a:pt x="525" y="53"/>
                    <a:pt x="417" y="109"/>
                  </a:cubicBezTo>
                  <a:cubicBezTo>
                    <a:pt x="326" y="144"/>
                    <a:pt x="234" y="218"/>
                    <a:pt x="182" y="287"/>
                  </a:cubicBezTo>
                  <a:cubicBezTo>
                    <a:pt x="109" y="361"/>
                    <a:pt x="35" y="469"/>
                    <a:pt x="18" y="561"/>
                  </a:cubicBezTo>
                  <a:cubicBezTo>
                    <a:pt x="0" y="578"/>
                    <a:pt x="18" y="595"/>
                    <a:pt x="35" y="613"/>
                  </a:cubicBezTo>
                  <a:lnTo>
                    <a:pt x="52" y="613"/>
                  </a:lnTo>
                  <a:cubicBezTo>
                    <a:pt x="74" y="613"/>
                    <a:pt x="91" y="613"/>
                    <a:pt x="91" y="595"/>
                  </a:cubicBezTo>
                  <a:cubicBezTo>
                    <a:pt x="143" y="526"/>
                    <a:pt x="217" y="469"/>
                    <a:pt x="291" y="417"/>
                  </a:cubicBezTo>
                  <a:cubicBezTo>
                    <a:pt x="360" y="344"/>
                    <a:pt x="434" y="309"/>
                    <a:pt x="508" y="253"/>
                  </a:cubicBezTo>
                  <a:cubicBezTo>
                    <a:pt x="577" y="218"/>
                    <a:pt x="668" y="179"/>
                    <a:pt x="759" y="161"/>
                  </a:cubicBezTo>
                  <a:cubicBezTo>
                    <a:pt x="851" y="144"/>
                    <a:pt x="942" y="127"/>
                    <a:pt x="1028" y="109"/>
                  </a:cubicBezTo>
                  <a:cubicBezTo>
                    <a:pt x="1050" y="109"/>
                    <a:pt x="1067" y="109"/>
                    <a:pt x="1067" y="92"/>
                  </a:cubicBezTo>
                  <a:cubicBezTo>
                    <a:pt x="1067" y="70"/>
                    <a:pt x="1067" y="36"/>
                    <a:pt x="1028" y="36"/>
                  </a:cubicBezTo>
                  <a:cubicBezTo>
                    <a:pt x="976" y="18"/>
                    <a:pt x="903" y="1"/>
                    <a:pt x="833" y="1"/>
                  </a:cubicBezTo>
                  <a:close/>
                </a:path>
              </a:pathLst>
            </a:custGeom>
            <a:solidFill>
              <a:srgbClr val="C8A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3"/>
            <p:cNvSpPr/>
            <p:nvPr/>
          </p:nvSpPr>
          <p:spPr>
            <a:xfrm>
              <a:off x="4453524" y="2562167"/>
              <a:ext cx="22594" cy="14106"/>
            </a:xfrm>
            <a:custGeom>
              <a:avLst/>
              <a:gdLst/>
              <a:ahLst/>
              <a:cxnLst/>
              <a:rect l="l" t="t" r="r" b="b"/>
              <a:pathLst>
                <a:path w="551" h="344" extrusionOk="0">
                  <a:moveTo>
                    <a:pt x="200" y="1"/>
                  </a:moveTo>
                  <a:cubicBezTo>
                    <a:pt x="92" y="1"/>
                    <a:pt x="1" y="74"/>
                    <a:pt x="53" y="165"/>
                  </a:cubicBezTo>
                  <a:cubicBezTo>
                    <a:pt x="99" y="285"/>
                    <a:pt x="239" y="343"/>
                    <a:pt x="354" y="343"/>
                  </a:cubicBezTo>
                  <a:cubicBezTo>
                    <a:pt x="464" y="343"/>
                    <a:pt x="551" y="289"/>
                    <a:pt x="508" y="183"/>
                  </a:cubicBezTo>
                  <a:cubicBezTo>
                    <a:pt x="487" y="109"/>
                    <a:pt x="361" y="1"/>
                    <a:pt x="200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3"/>
            <p:cNvSpPr/>
            <p:nvPr/>
          </p:nvSpPr>
          <p:spPr>
            <a:xfrm>
              <a:off x="4405140" y="2544699"/>
              <a:ext cx="26202" cy="14680"/>
            </a:xfrm>
            <a:custGeom>
              <a:avLst/>
              <a:gdLst/>
              <a:ahLst/>
              <a:cxnLst/>
              <a:rect l="l" t="t" r="r" b="b"/>
              <a:pathLst>
                <a:path w="639" h="358" extrusionOk="0">
                  <a:moveTo>
                    <a:pt x="294" y="0"/>
                  </a:moveTo>
                  <a:cubicBezTo>
                    <a:pt x="251" y="0"/>
                    <a:pt x="212" y="11"/>
                    <a:pt x="187" y="32"/>
                  </a:cubicBezTo>
                  <a:cubicBezTo>
                    <a:pt x="0" y="106"/>
                    <a:pt x="228" y="357"/>
                    <a:pt x="433" y="357"/>
                  </a:cubicBezTo>
                  <a:cubicBezTo>
                    <a:pt x="466" y="357"/>
                    <a:pt x="499" y="351"/>
                    <a:pt x="530" y="335"/>
                  </a:cubicBezTo>
                  <a:cubicBezTo>
                    <a:pt x="638" y="283"/>
                    <a:pt x="621" y="175"/>
                    <a:pt x="530" y="101"/>
                  </a:cubicBezTo>
                  <a:cubicBezTo>
                    <a:pt x="461" y="32"/>
                    <a:pt x="370" y="0"/>
                    <a:pt x="294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3"/>
            <p:cNvSpPr/>
            <p:nvPr/>
          </p:nvSpPr>
          <p:spPr>
            <a:xfrm>
              <a:off x="4387508" y="2419679"/>
              <a:ext cx="143107" cy="185589"/>
            </a:xfrm>
            <a:custGeom>
              <a:avLst/>
              <a:gdLst/>
              <a:ahLst/>
              <a:cxnLst/>
              <a:rect l="l" t="t" r="r" b="b"/>
              <a:pathLst>
                <a:path w="3490" h="4526" extrusionOk="0">
                  <a:moveTo>
                    <a:pt x="2370" y="638"/>
                  </a:moveTo>
                  <a:cubicBezTo>
                    <a:pt x="2387" y="638"/>
                    <a:pt x="2405" y="638"/>
                    <a:pt x="2422" y="655"/>
                  </a:cubicBezTo>
                  <a:cubicBezTo>
                    <a:pt x="2444" y="655"/>
                    <a:pt x="2461" y="655"/>
                    <a:pt x="2461" y="673"/>
                  </a:cubicBezTo>
                  <a:cubicBezTo>
                    <a:pt x="2496" y="694"/>
                    <a:pt x="2513" y="712"/>
                    <a:pt x="2513" y="746"/>
                  </a:cubicBezTo>
                  <a:cubicBezTo>
                    <a:pt x="2530" y="781"/>
                    <a:pt x="2530" y="838"/>
                    <a:pt x="2513" y="872"/>
                  </a:cubicBezTo>
                  <a:lnTo>
                    <a:pt x="2352" y="1324"/>
                  </a:lnTo>
                  <a:cubicBezTo>
                    <a:pt x="2335" y="1363"/>
                    <a:pt x="2296" y="1397"/>
                    <a:pt x="2261" y="1415"/>
                  </a:cubicBezTo>
                  <a:cubicBezTo>
                    <a:pt x="2244" y="1415"/>
                    <a:pt x="2205" y="1432"/>
                    <a:pt x="2188" y="1432"/>
                  </a:cubicBezTo>
                  <a:lnTo>
                    <a:pt x="2170" y="1432"/>
                  </a:lnTo>
                  <a:cubicBezTo>
                    <a:pt x="2153" y="1432"/>
                    <a:pt x="2136" y="1415"/>
                    <a:pt x="2118" y="1415"/>
                  </a:cubicBezTo>
                  <a:cubicBezTo>
                    <a:pt x="2118" y="1415"/>
                    <a:pt x="2097" y="1397"/>
                    <a:pt x="2079" y="1397"/>
                  </a:cubicBezTo>
                  <a:cubicBezTo>
                    <a:pt x="2062" y="1380"/>
                    <a:pt x="2044" y="1363"/>
                    <a:pt x="2027" y="1324"/>
                  </a:cubicBezTo>
                  <a:cubicBezTo>
                    <a:pt x="2010" y="1289"/>
                    <a:pt x="2010" y="1237"/>
                    <a:pt x="2027" y="1180"/>
                  </a:cubicBezTo>
                  <a:lnTo>
                    <a:pt x="2188" y="746"/>
                  </a:lnTo>
                  <a:cubicBezTo>
                    <a:pt x="2205" y="712"/>
                    <a:pt x="2244" y="673"/>
                    <a:pt x="2279" y="655"/>
                  </a:cubicBezTo>
                  <a:cubicBezTo>
                    <a:pt x="2313" y="638"/>
                    <a:pt x="2335" y="638"/>
                    <a:pt x="2352" y="638"/>
                  </a:cubicBezTo>
                  <a:close/>
                  <a:moveTo>
                    <a:pt x="2279" y="96"/>
                  </a:moveTo>
                  <a:cubicBezTo>
                    <a:pt x="2313" y="113"/>
                    <a:pt x="2352" y="113"/>
                    <a:pt x="2387" y="113"/>
                  </a:cubicBezTo>
                  <a:cubicBezTo>
                    <a:pt x="2422" y="130"/>
                    <a:pt x="2461" y="130"/>
                    <a:pt x="2496" y="152"/>
                  </a:cubicBezTo>
                  <a:cubicBezTo>
                    <a:pt x="2513" y="152"/>
                    <a:pt x="2530" y="152"/>
                    <a:pt x="2552" y="169"/>
                  </a:cubicBezTo>
                  <a:lnTo>
                    <a:pt x="2569" y="169"/>
                  </a:lnTo>
                  <a:lnTo>
                    <a:pt x="2405" y="547"/>
                  </a:lnTo>
                  <a:cubicBezTo>
                    <a:pt x="2352" y="547"/>
                    <a:pt x="2296" y="547"/>
                    <a:pt x="2244" y="564"/>
                  </a:cubicBezTo>
                  <a:cubicBezTo>
                    <a:pt x="2188" y="603"/>
                    <a:pt x="2136" y="655"/>
                    <a:pt x="2118" y="712"/>
                  </a:cubicBezTo>
                  <a:lnTo>
                    <a:pt x="1936" y="1163"/>
                  </a:lnTo>
                  <a:cubicBezTo>
                    <a:pt x="1919" y="1215"/>
                    <a:pt x="1919" y="1289"/>
                    <a:pt x="1936" y="1363"/>
                  </a:cubicBezTo>
                  <a:cubicBezTo>
                    <a:pt x="1971" y="1415"/>
                    <a:pt x="2010" y="1454"/>
                    <a:pt x="2044" y="1488"/>
                  </a:cubicBezTo>
                  <a:lnTo>
                    <a:pt x="1702" y="2391"/>
                  </a:lnTo>
                  <a:cubicBezTo>
                    <a:pt x="1120" y="2139"/>
                    <a:pt x="886" y="1380"/>
                    <a:pt x="1177" y="673"/>
                  </a:cubicBezTo>
                  <a:cubicBezTo>
                    <a:pt x="1194" y="621"/>
                    <a:pt x="1211" y="564"/>
                    <a:pt x="1250" y="512"/>
                  </a:cubicBezTo>
                  <a:lnTo>
                    <a:pt x="1250" y="495"/>
                  </a:lnTo>
                  <a:cubicBezTo>
                    <a:pt x="1285" y="456"/>
                    <a:pt x="1320" y="421"/>
                    <a:pt x="1359" y="386"/>
                  </a:cubicBezTo>
                  <a:cubicBezTo>
                    <a:pt x="1394" y="347"/>
                    <a:pt x="1411" y="330"/>
                    <a:pt x="1446" y="313"/>
                  </a:cubicBezTo>
                  <a:cubicBezTo>
                    <a:pt x="1485" y="278"/>
                    <a:pt x="1537" y="239"/>
                    <a:pt x="1593" y="221"/>
                  </a:cubicBezTo>
                  <a:cubicBezTo>
                    <a:pt x="1628" y="204"/>
                    <a:pt x="1663" y="187"/>
                    <a:pt x="1719" y="169"/>
                  </a:cubicBezTo>
                  <a:cubicBezTo>
                    <a:pt x="1754" y="152"/>
                    <a:pt x="1771" y="130"/>
                    <a:pt x="1810" y="130"/>
                  </a:cubicBezTo>
                  <a:cubicBezTo>
                    <a:pt x="1845" y="130"/>
                    <a:pt x="1862" y="113"/>
                    <a:pt x="1880" y="113"/>
                  </a:cubicBezTo>
                  <a:lnTo>
                    <a:pt x="1919" y="113"/>
                  </a:lnTo>
                  <a:cubicBezTo>
                    <a:pt x="1936" y="96"/>
                    <a:pt x="1971" y="96"/>
                    <a:pt x="1988" y="96"/>
                  </a:cubicBezTo>
                  <a:close/>
                  <a:moveTo>
                    <a:pt x="2639" y="204"/>
                  </a:moveTo>
                  <a:cubicBezTo>
                    <a:pt x="2786" y="261"/>
                    <a:pt x="2930" y="347"/>
                    <a:pt x="3038" y="456"/>
                  </a:cubicBezTo>
                  <a:cubicBezTo>
                    <a:pt x="3055" y="477"/>
                    <a:pt x="3073" y="495"/>
                    <a:pt x="3073" y="495"/>
                  </a:cubicBezTo>
                  <a:cubicBezTo>
                    <a:pt x="3146" y="586"/>
                    <a:pt x="3220" y="655"/>
                    <a:pt x="3255" y="746"/>
                  </a:cubicBezTo>
                  <a:cubicBezTo>
                    <a:pt x="3272" y="764"/>
                    <a:pt x="3272" y="781"/>
                    <a:pt x="3290" y="803"/>
                  </a:cubicBezTo>
                  <a:cubicBezTo>
                    <a:pt x="3290" y="820"/>
                    <a:pt x="3311" y="838"/>
                    <a:pt x="3311" y="838"/>
                  </a:cubicBezTo>
                  <a:cubicBezTo>
                    <a:pt x="3311" y="855"/>
                    <a:pt x="3329" y="872"/>
                    <a:pt x="3329" y="890"/>
                  </a:cubicBezTo>
                  <a:cubicBezTo>
                    <a:pt x="3329" y="911"/>
                    <a:pt x="3346" y="929"/>
                    <a:pt x="3346" y="946"/>
                  </a:cubicBezTo>
                  <a:cubicBezTo>
                    <a:pt x="3346" y="981"/>
                    <a:pt x="3363" y="998"/>
                    <a:pt x="3363" y="1020"/>
                  </a:cubicBezTo>
                  <a:cubicBezTo>
                    <a:pt x="3363" y="1037"/>
                    <a:pt x="3363" y="1055"/>
                    <a:pt x="3381" y="1072"/>
                  </a:cubicBezTo>
                  <a:lnTo>
                    <a:pt x="3381" y="1128"/>
                  </a:lnTo>
                  <a:lnTo>
                    <a:pt x="3381" y="1198"/>
                  </a:lnTo>
                  <a:cubicBezTo>
                    <a:pt x="3398" y="1237"/>
                    <a:pt x="3398" y="1271"/>
                    <a:pt x="3381" y="1324"/>
                  </a:cubicBezTo>
                  <a:lnTo>
                    <a:pt x="3381" y="1345"/>
                  </a:lnTo>
                  <a:cubicBezTo>
                    <a:pt x="3363" y="1397"/>
                    <a:pt x="3346" y="1454"/>
                    <a:pt x="3329" y="1506"/>
                  </a:cubicBezTo>
                  <a:cubicBezTo>
                    <a:pt x="3129" y="2048"/>
                    <a:pt x="2678" y="2408"/>
                    <a:pt x="2205" y="2465"/>
                  </a:cubicBezTo>
                  <a:cubicBezTo>
                    <a:pt x="2167" y="2469"/>
                    <a:pt x="2128" y="2471"/>
                    <a:pt x="2090" y="2471"/>
                  </a:cubicBezTo>
                  <a:cubicBezTo>
                    <a:pt x="1986" y="2471"/>
                    <a:pt x="1885" y="2455"/>
                    <a:pt x="1793" y="2430"/>
                  </a:cubicBezTo>
                  <a:lnTo>
                    <a:pt x="2136" y="1523"/>
                  </a:lnTo>
                  <a:lnTo>
                    <a:pt x="2188" y="1523"/>
                  </a:lnTo>
                  <a:cubicBezTo>
                    <a:pt x="2227" y="1523"/>
                    <a:pt x="2261" y="1506"/>
                    <a:pt x="2296" y="1506"/>
                  </a:cubicBezTo>
                  <a:cubicBezTo>
                    <a:pt x="2370" y="1471"/>
                    <a:pt x="2405" y="1415"/>
                    <a:pt x="2444" y="1345"/>
                  </a:cubicBezTo>
                  <a:lnTo>
                    <a:pt x="2604" y="911"/>
                  </a:lnTo>
                  <a:cubicBezTo>
                    <a:pt x="2639" y="838"/>
                    <a:pt x="2639" y="764"/>
                    <a:pt x="2604" y="712"/>
                  </a:cubicBezTo>
                  <a:cubicBezTo>
                    <a:pt x="2587" y="655"/>
                    <a:pt x="2552" y="621"/>
                    <a:pt x="2496" y="586"/>
                  </a:cubicBezTo>
                  <a:lnTo>
                    <a:pt x="2639" y="204"/>
                  </a:lnTo>
                  <a:close/>
                  <a:moveTo>
                    <a:pt x="977" y="998"/>
                  </a:moveTo>
                  <a:cubicBezTo>
                    <a:pt x="869" y="1649"/>
                    <a:pt x="1159" y="2282"/>
                    <a:pt x="1702" y="2499"/>
                  </a:cubicBezTo>
                  <a:cubicBezTo>
                    <a:pt x="1827" y="2538"/>
                    <a:pt x="1953" y="2573"/>
                    <a:pt x="2097" y="2573"/>
                  </a:cubicBezTo>
                  <a:cubicBezTo>
                    <a:pt x="2136" y="2573"/>
                    <a:pt x="2170" y="2573"/>
                    <a:pt x="2205" y="2556"/>
                  </a:cubicBezTo>
                  <a:cubicBezTo>
                    <a:pt x="2622" y="2517"/>
                    <a:pt x="3003" y="2265"/>
                    <a:pt x="3255" y="1866"/>
                  </a:cubicBezTo>
                  <a:lnTo>
                    <a:pt x="3255" y="1866"/>
                  </a:lnTo>
                  <a:cubicBezTo>
                    <a:pt x="3203" y="2013"/>
                    <a:pt x="3129" y="2139"/>
                    <a:pt x="3055" y="2282"/>
                  </a:cubicBezTo>
                  <a:cubicBezTo>
                    <a:pt x="3038" y="2321"/>
                    <a:pt x="3003" y="2374"/>
                    <a:pt x="2986" y="2408"/>
                  </a:cubicBezTo>
                  <a:cubicBezTo>
                    <a:pt x="2895" y="2625"/>
                    <a:pt x="2821" y="2864"/>
                    <a:pt x="2747" y="3098"/>
                  </a:cubicBezTo>
                  <a:cubicBezTo>
                    <a:pt x="2622" y="3584"/>
                    <a:pt x="2478" y="4092"/>
                    <a:pt x="2044" y="4309"/>
                  </a:cubicBezTo>
                  <a:cubicBezTo>
                    <a:pt x="1904" y="4391"/>
                    <a:pt x="1731" y="4431"/>
                    <a:pt x="1545" y="4431"/>
                  </a:cubicBezTo>
                  <a:cubicBezTo>
                    <a:pt x="1368" y="4431"/>
                    <a:pt x="1180" y="4396"/>
                    <a:pt x="994" y="4326"/>
                  </a:cubicBezTo>
                  <a:cubicBezTo>
                    <a:pt x="617" y="4183"/>
                    <a:pt x="326" y="3909"/>
                    <a:pt x="235" y="3623"/>
                  </a:cubicBezTo>
                  <a:cubicBezTo>
                    <a:pt x="92" y="3241"/>
                    <a:pt x="218" y="2864"/>
                    <a:pt x="361" y="2538"/>
                  </a:cubicBezTo>
                  <a:cubicBezTo>
                    <a:pt x="417" y="2447"/>
                    <a:pt x="469" y="2339"/>
                    <a:pt x="526" y="2230"/>
                  </a:cubicBezTo>
                  <a:cubicBezTo>
                    <a:pt x="634" y="2013"/>
                    <a:pt x="743" y="1796"/>
                    <a:pt x="817" y="1580"/>
                  </a:cubicBezTo>
                  <a:cubicBezTo>
                    <a:pt x="834" y="1523"/>
                    <a:pt x="834" y="1471"/>
                    <a:pt x="851" y="1415"/>
                  </a:cubicBezTo>
                  <a:cubicBezTo>
                    <a:pt x="886" y="1271"/>
                    <a:pt x="942" y="1128"/>
                    <a:pt x="977" y="998"/>
                  </a:cubicBezTo>
                  <a:close/>
                  <a:moveTo>
                    <a:pt x="2125" y="1"/>
                  </a:moveTo>
                  <a:cubicBezTo>
                    <a:pt x="1919" y="1"/>
                    <a:pt x="1715" y="47"/>
                    <a:pt x="1537" y="130"/>
                  </a:cubicBezTo>
                  <a:cubicBezTo>
                    <a:pt x="1394" y="221"/>
                    <a:pt x="1268" y="313"/>
                    <a:pt x="1177" y="438"/>
                  </a:cubicBezTo>
                  <a:cubicBezTo>
                    <a:pt x="960" y="712"/>
                    <a:pt x="851" y="1072"/>
                    <a:pt x="760" y="1397"/>
                  </a:cubicBezTo>
                  <a:cubicBezTo>
                    <a:pt x="760" y="1454"/>
                    <a:pt x="743" y="1506"/>
                    <a:pt x="725" y="1540"/>
                  </a:cubicBezTo>
                  <a:cubicBezTo>
                    <a:pt x="669" y="1757"/>
                    <a:pt x="561" y="1974"/>
                    <a:pt x="435" y="2191"/>
                  </a:cubicBezTo>
                  <a:cubicBezTo>
                    <a:pt x="383" y="2300"/>
                    <a:pt x="344" y="2391"/>
                    <a:pt x="292" y="2499"/>
                  </a:cubicBezTo>
                  <a:cubicBezTo>
                    <a:pt x="127" y="2842"/>
                    <a:pt x="1" y="3241"/>
                    <a:pt x="144" y="3640"/>
                  </a:cubicBezTo>
                  <a:cubicBezTo>
                    <a:pt x="253" y="3966"/>
                    <a:pt x="561" y="4252"/>
                    <a:pt x="960" y="4400"/>
                  </a:cubicBezTo>
                  <a:cubicBezTo>
                    <a:pt x="1159" y="4491"/>
                    <a:pt x="1359" y="4526"/>
                    <a:pt x="1554" y="4526"/>
                  </a:cubicBezTo>
                  <a:cubicBezTo>
                    <a:pt x="1754" y="4526"/>
                    <a:pt x="1936" y="4469"/>
                    <a:pt x="2079" y="4400"/>
                  </a:cubicBezTo>
                  <a:cubicBezTo>
                    <a:pt x="2569" y="4144"/>
                    <a:pt x="2713" y="3623"/>
                    <a:pt x="2838" y="3115"/>
                  </a:cubicBezTo>
                  <a:cubicBezTo>
                    <a:pt x="2912" y="2881"/>
                    <a:pt x="2964" y="2664"/>
                    <a:pt x="3073" y="2465"/>
                  </a:cubicBezTo>
                  <a:cubicBezTo>
                    <a:pt x="3094" y="2408"/>
                    <a:pt x="3112" y="2374"/>
                    <a:pt x="3146" y="2321"/>
                  </a:cubicBezTo>
                  <a:cubicBezTo>
                    <a:pt x="3290" y="2013"/>
                    <a:pt x="3455" y="1688"/>
                    <a:pt x="3472" y="1345"/>
                  </a:cubicBezTo>
                  <a:cubicBezTo>
                    <a:pt x="3489" y="1180"/>
                    <a:pt x="3472" y="1020"/>
                    <a:pt x="3420" y="855"/>
                  </a:cubicBezTo>
                  <a:cubicBezTo>
                    <a:pt x="3398" y="838"/>
                    <a:pt x="3398" y="820"/>
                    <a:pt x="3398" y="803"/>
                  </a:cubicBezTo>
                  <a:cubicBezTo>
                    <a:pt x="3381" y="803"/>
                    <a:pt x="3381" y="781"/>
                    <a:pt x="3363" y="764"/>
                  </a:cubicBezTo>
                  <a:cubicBezTo>
                    <a:pt x="3238" y="456"/>
                    <a:pt x="2964" y="221"/>
                    <a:pt x="2639" y="96"/>
                  </a:cubicBezTo>
                  <a:lnTo>
                    <a:pt x="2622" y="96"/>
                  </a:lnTo>
                  <a:cubicBezTo>
                    <a:pt x="2604" y="78"/>
                    <a:pt x="2587" y="78"/>
                    <a:pt x="2569" y="78"/>
                  </a:cubicBezTo>
                  <a:cubicBezTo>
                    <a:pt x="2425" y="25"/>
                    <a:pt x="2274" y="1"/>
                    <a:pt x="212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3"/>
            <p:cNvSpPr/>
            <p:nvPr/>
          </p:nvSpPr>
          <p:spPr>
            <a:xfrm>
              <a:off x="4421664" y="2529077"/>
              <a:ext cx="14106" cy="13040"/>
            </a:xfrm>
            <a:custGeom>
              <a:avLst/>
              <a:gdLst/>
              <a:ahLst/>
              <a:cxnLst/>
              <a:rect l="l" t="t" r="r" b="b"/>
              <a:pathLst>
                <a:path w="344" h="318" extrusionOk="0">
                  <a:moveTo>
                    <a:pt x="159" y="0"/>
                  </a:moveTo>
                  <a:cubicBezTo>
                    <a:pt x="101" y="0"/>
                    <a:pt x="44" y="37"/>
                    <a:pt x="18" y="105"/>
                  </a:cubicBezTo>
                  <a:cubicBezTo>
                    <a:pt x="1" y="174"/>
                    <a:pt x="36" y="265"/>
                    <a:pt x="109" y="304"/>
                  </a:cubicBezTo>
                  <a:cubicBezTo>
                    <a:pt x="133" y="313"/>
                    <a:pt x="155" y="317"/>
                    <a:pt x="175" y="317"/>
                  </a:cubicBezTo>
                  <a:cubicBezTo>
                    <a:pt x="234" y="317"/>
                    <a:pt x="280" y="281"/>
                    <a:pt x="309" y="213"/>
                  </a:cubicBezTo>
                  <a:cubicBezTo>
                    <a:pt x="344" y="122"/>
                    <a:pt x="309" y="48"/>
                    <a:pt x="218" y="14"/>
                  </a:cubicBezTo>
                  <a:cubicBezTo>
                    <a:pt x="199" y="5"/>
                    <a:pt x="179" y="0"/>
                    <a:pt x="15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3"/>
            <p:cNvSpPr/>
            <p:nvPr/>
          </p:nvSpPr>
          <p:spPr>
            <a:xfrm>
              <a:off x="4462422" y="2545437"/>
              <a:ext cx="16279" cy="12096"/>
            </a:xfrm>
            <a:custGeom>
              <a:avLst/>
              <a:gdLst/>
              <a:ahLst/>
              <a:cxnLst/>
              <a:rect l="l" t="t" r="r" b="b"/>
              <a:pathLst>
                <a:path w="397" h="295" extrusionOk="0">
                  <a:moveTo>
                    <a:pt x="174" y="1"/>
                  </a:moveTo>
                  <a:cubicBezTo>
                    <a:pt x="106" y="1"/>
                    <a:pt x="49" y="47"/>
                    <a:pt x="35" y="101"/>
                  </a:cubicBezTo>
                  <a:cubicBezTo>
                    <a:pt x="0" y="157"/>
                    <a:pt x="53" y="265"/>
                    <a:pt x="126" y="283"/>
                  </a:cubicBezTo>
                  <a:cubicBezTo>
                    <a:pt x="149" y="291"/>
                    <a:pt x="169" y="295"/>
                    <a:pt x="189" y="295"/>
                  </a:cubicBezTo>
                  <a:cubicBezTo>
                    <a:pt x="343" y="295"/>
                    <a:pt x="397" y="60"/>
                    <a:pt x="235" y="14"/>
                  </a:cubicBezTo>
                  <a:cubicBezTo>
                    <a:pt x="214" y="5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3"/>
            <p:cNvSpPr/>
            <p:nvPr/>
          </p:nvSpPr>
          <p:spPr>
            <a:xfrm>
              <a:off x="4436467" y="2539656"/>
              <a:ext cx="22266" cy="21118"/>
            </a:xfrm>
            <a:custGeom>
              <a:avLst/>
              <a:gdLst/>
              <a:ahLst/>
              <a:cxnLst/>
              <a:rect l="l" t="t" r="r" b="b"/>
              <a:pathLst>
                <a:path w="543" h="515" extrusionOk="0">
                  <a:moveTo>
                    <a:pt x="111" y="0"/>
                  </a:moveTo>
                  <a:cubicBezTo>
                    <a:pt x="98" y="0"/>
                    <a:pt x="86" y="12"/>
                    <a:pt x="74" y="25"/>
                  </a:cubicBezTo>
                  <a:cubicBezTo>
                    <a:pt x="0" y="207"/>
                    <a:pt x="0" y="350"/>
                    <a:pt x="74" y="441"/>
                  </a:cubicBezTo>
                  <a:cubicBezTo>
                    <a:pt x="109" y="497"/>
                    <a:pt x="165" y="515"/>
                    <a:pt x="217" y="515"/>
                  </a:cubicBezTo>
                  <a:lnTo>
                    <a:pt x="273" y="515"/>
                  </a:lnTo>
                  <a:cubicBezTo>
                    <a:pt x="382" y="480"/>
                    <a:pt x="490" y="372"/>
                    <a:pt x="525" y="189"/>
                  </a:cubicBezTo>
                  <a:cubicBezTo>
                    <a:pt x="542" y="172"/>
                    <a:pt x="525" y="155"/>
                    <a:pt x="490" y="133"/>
                  </a:cubicBezTo>
                  <a:cubicBezTo>
                    <a:pt x="469" y="133"/>
                    <a:pt x="451" y="155"/>
                    <a:pt x="434" y="172"/>
                  </a:cubicBezTo>
                  <a:cubicBezTo>
                    <a:pt x="399" y="333"/>
                    <a:pt x="308" y="406"/>
                    <a:pt x="252" y="424"/>
                  </a:cubicBezTo>
                  <a:cubicBezTo>
                    <a:pt x="200" y="424"/>
                    <a:pt x="165" y="406"/>
                    <a:pt x="143" y="389"/>
                  </a:cubicBezTo>
                  <a:cubicBezTo>
                    <a:pt x="91" y="315"/>
                    <a:pt x="91" y="207"/>
                    <a:pt x="165" y="64"/>
                  </a:cubicBezTo>
                  <a:cubicBezTo>
                    <a:pt x="165" y="46"/>
                    <a:pt x="165" y="7"/>
                    <a:pt x="126" y="7"/>
                  </a:cubicBezTo>
                  <a:cubicBezTo>
                    <a:pt x="121" y="2"/>
                    <a:pt x="116" y="0"/>
                    <a:pt x="11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0" name="Google Shape;1730;p43"/>
          <p:cNvGrpSpPr/>
          <p:nvPr/>
        </p:nvGrpSpPr>
        <p:grpSpPr>
          <a:xfrm>
            <a:off x="6564869" y="1679202"/>
            <a:ext cx="875279" cy="973061"/>
            <a:chOff x="4887097" y="2492625"/>
            <a:chExt cx="324719" cy="361008"/>
          </a:xfrm>
        </p:grpSpPr>
        <p:sp>
          <p:nvSpPr>
            <p:cNvPr id="1731" name="Google Shape;1731;p43"/>
            <p:cNvSpPr/>
            <p:nvPr/>
          </p:nvSpPr>
          <p:spPr>
            <a:xfrm>
              <a:off x="4887097" y="2492625"/>
              <a:ext cx="324719" cy="361008"/>
            </a:xfrm>
            <a:custGeom>
              <a:avLst/>
              <a:gdLst/>
              <a:ahLst/>
              <a:cxnLst/>
              <a:rect l="l" t="t" r="r" b="b"/>
              <a:pathLst>
                <a:path w="7919" h="8804" extrusionOk="0">
                  <a:moveTo>
                    <a:pt x="5229" y="0"/>
                  </a:moveTo>
                  <a:cubicBezTo>
                    <a:pt x="5172" y="0"/>
                    <a:pt x="5137" y="0"/>
                    <a:pt x="5081" y="17"/>
                  </a:cubicBezTo>
                  <a:lnTo>
                    <a:pt x="1432" y="920"/>
                  </a:lnTo>
                  <a:cubicBezTo>
                    <a:pt x="1352" y="898"/>
                    <a:pt x="1273" y="884"/>
                    <a:pt x="1195" y="884"/>
                  </a:cubicBezTo>
                  <a:cubicBezTo>
                    <a:pt x="1146" y="884"/>
                    <a:pt x="1098" y="889"/>
                    <a:pt x="1050" y="903"/>
                  </a:cubicBezTo>
                  <a:cubicBezTo>
                    <a:pt x="907" y="937"/>
                    <a:pt x="799" y="1011"/>
                    <a:pt x="707" y="1102"/>
                  </a:cubicBezTo>
                  <a:lnTo>
                    <a:pt x="491" y="1154"/>
                  </a:lnTo>
                  <a:cubicBezTo>
                    <a:pt x="326" y="1211"/>
                    <a:pt x="200" y="1302"/>
                    <a:pt x="109" y="1445"/>
                  </a:cubicBezTo>
                  <a:cubicBezTo>
                    <a:pt x="39" y="1553"/>
                    <a:pt x="0" y="1697"/>
                    <a:pt x="39" y="1844"/>
                  </a:cubicBezTo>
                  <a:lnTo>
                    <a:pt x="91" y="2078"/>
                  </a:lnTo>
                  <a:lnTo>
                    <a:pt x="1575" y="8079"/>
                  </a:lnTo>
                  <a:cubicBezTo>
                    <a:pt x="1610" y="8244"/>
                    <a:pt x="1718" y="8370"/>
                    <a:pt x="1844" y="8439"/>
                  </a:cubicBezTo>
                  <a:cubicBezTo>
                    <a:pt x="1953" y="8513"/>
                    <a:pt x="2061" y="8530"/>
                    <a:pt x="2170" y="8530"/>
                  </a:cubicBezTo>
                  <a:cubicBezTo>
                    <a:pt x="2226" y="8621"/>
                    <a:pt x="2300" y="8678"/>
                    <a:pt x="2369" y="8730"/>
                  </a:cubicBezTo>
                  <a:cubicBezTo>
                    <a:pt x="2460" y="8786"/>
                    <a:pt x="2569" y="8803"/>
                    <a:pt x="2677" y="8803"/>
                  </a:cubicBezTo>
                  <a:cubicBezTo>
                    <a:pt x="2734" y="8803"/>
                    <a:pt x="2786" y="8803"/>
                    <a:pt x="2842" y="8786"/>
                  </a:cubicBezTo>
                  <a:lnTo>
                    <a:pt x="7415" y="7537"/>
                  </a:lnTo>
                  <a:cubicBezTo>
                    <a:pt x="7723" y="7445"/>
                    <a:pt x="7919" y="7103"/>
                    <a:pt x="7832" y="6795"/>
                  </a:cubicBezTo>
                  <a:lnTo>
                    <a:pt x="6148" y="651"/>
                  </a:lnTo>
                  <a:cubicBezTo>
                    <a:pt x="6075" y="412"/>
                    <a:pt x="5897" y="252"/>
                    <a:pt x="5680" y="217"/>
                  </a:cubicBezTo>
                  <a:cubicBezTo>
                    <a:pt x="5571" y="87"/>
                    <a:pt x="5406" y="0"/>
                    <a:pt x="5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3"/>
            <p:cNvSpPr/>
            <p:nvPr/>
          </p:nvSpPr>
          <p:spPr>
            <a:xfrm>
              <a:off x="4920515" y="2519113"/>
              <a:ext cx="271371" cy="316846"/>
            </a:xfrm>
            <a:custGeom>
              <a:avLst/>
              <a:gdLst/>
              <a:ahLst/>
              <a:cxnLst/>
              <a:rect l="l" t="t" r="r" b="b"/>
              <a:pathLst>
                <a:path w="6618" h="7727" extrusionOk="0">
                  <a:moveTo>
                    <a:pt x="4740" y="0"/>
                  </a:moveTo>
                  <a:cubicBezTo>
                    <a:pt x="4727" y="0"/>
                    <a:pt x="4713" y="2"/>
                    <a:pt x="4700" y="5"/>
                  </a:cubicBezTo>
                  <a:lnTo>
                    <a:pt x="127" y="1250"/>
                  </a:lnTo>
                  <a:cubicBezTo>
                    <a:pt x="53" y="1285"/>
                    <a:pt x="1" y="1376"/>
                    <a:pt x="18" y="1450"/>
                  </a:cubicBezTo>
                  <a:lnTo>
                    <a:pt x="1702" y="7598"/>
                  </a:lnTo>
                  <a:cubicBezTo>
                    <a:pt x="1732" y="7674"/>
                    <a:pt x="1806" y="7727"/>
                    <a:pt x="1871" y="7727"/>
                  </a:cubicBezTo>
                  <a:cubicBezTo>
                    <a:pt x="1880" y="7727"/>
                    <a:pt x="1889" y="7726"/>
                    <a:pt x="1897" y="7724"/>
                  </a:cubicBezTo>
                  <a:lnTo>
                    <a:pt x="6474" y="6457"/>
                  </a:lnTo>
                  <a:cubicBezTo>
                    <a:pt x="6561" y="6439"/>
                    <a:pt x="6618" y="6348"/>
                    <a:pt x="6583" y="6274"/>
                  </a:cubicBezTo>
                  <a:lnTo>
                    <a:pt x="4899" y="113"/>
                  </a:lnTo>
                  <a:cubicBezTo>
                    <a:pt x="4885" y="50"/>
                    <a:pt x="4816" y="0"/>
                    <a:pt x="47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3"/>
            <p:cNvSpPr/>
            <p:nvPr/>
          </p:nvSpPr>
          <p:spPr>
            <a:xfrm>
              <a:off x="4990262" y="2761608"/>
              <a:ext cx="199325" cy="71923"/>
            </a:xfrm>
            <a:custGeom>
              <a:avLst/>
              <a:gdLst/>
              <a:ahLst/>
              <a:cxnLst/>
              <a:rect l="l" t="t" r="r" b="b"/>
              <a:pathLst>
                <a:path w="4861" h="1754" extrusionOk="0">
                  <a:moveTo>
                    <a:pt x="4357" y="0"/>
                  </a:moveTo>
                  <a:lnTo>
                    <a:pt x="4392" y="165"/>
                  </a:lnTo>
                  <a:lnTo>
                    <a:pt x="4392" y="183"/>
                  </a:lnTo>
                  <a:lnTo>
                    <a:pt x="4409" y="200"/>
                  </a:lnTo>
                  <a:cubicBezTo>
                    <a:pt x="4426" y="291"/>
                    <a:pt x="4374" y="360"/>
                    <a:pt x="4283" y="399"/>
                  </a:cubicBezTo>
                  <a:lnTo>
                    <a:pt x="1" y="1467"/>
                  </a:lnTo>
                  <a:lnTo>
                    <a:pt x="53" y="1684"/>
                  </a:lnTo>
                  <a:cubicBezTo>
                    <a:pt x="53" y="1701"/>
                    <a:pt x="70" y="1736"/>
                    <a:pt x="109" y="1753"/>
                  </a:cubicBezTo>
                  <a:lnTo>
                    <a:pt x="196" y="1753"/>
                  </a:lnTo>
                  <a:lnTo>
                    <a:pt x="4752" y="508"/>
                  </a:lnTo>
                  <a:cubicBezTo>
                    <a:pt x="4826" y="491"/>
                    <a:pt x="4860" y="434"/>
                    <a:pt x="4843" y="360"/>
                  </a:cubicBezTo>
                  <a:lnTo>
                    <a:pt x="4773" y="144"/>
                  </a:lnTo>
                  <a:cubicBezTo>
                    <a:pt x="4700" y="57"/>
                    <a:pt x="4574" y="0"/>
                    <a:pt x="4426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3"/>
            <p:cNvSpPr/>
            <p:nvPr/>
          </p:nvSpPr>
          <p:spPr>
            <a:xfrm>
              <a:off x="4918219" y="2517350"/>
              <a:ext cx="275103" cy="319921"/>
            </a:xfrm>
            <a:custGeom>
              <a:avLst/>
              <a:gdLst/>
              <a:ahLst/>
              <a:cxnLst/>
              <a:rect l="l" t="t" r="r" b="b"/>
              <a:pathLst>
                <a:path w="6709" h="7802" extrusionOk="0">
                  <a:moveTo>
                    <a:pt x="4812" y="100"/>
                  </a:moveTo>
                  <a:cubicBezTo>
                    <a:pt x="4847" y="100"/>
                    <a:pt x="4903" y="117"/>
                    <a:pt x="4921" y="174"/>
                  </a:cubicBezTo>
                  <a:lnTo>
                    <a:pt x="6600" y="6317"/>
                  </a:lnTo>
                  <a:cubicBezTo>
                    <a:pt x="6617" y="6391"/>
                    <a:pt x="6583" y="6448"/>
                    <a:pt x="6509" y="6465"/>
                  </a:cubicBezTo>
                  <a:lnTo>
                    <a:pt x="1953" y="7710"/>
                  </a:lnTo>
                  <a:cubicBezTo>
                    <a:pt x="1941" y="7716"/>
                    <a:pt x="1930" y="7718"/>
                    <a:pt x="1919" y="7718"/>
                  </a:cubicBezTo>
                  <a:cubicBezTo>
                    <a:pt x="1897" y="7718"/>
                    <a:pt x="1878" y="7710"/>
                    <a:pt x="1866" y="7710"/>
                  </a:cubicBezTo>
                  <a:cubicBezTo>
                    <a:pt x="1827" y="7693"/>
                    <a:pt x="1810" y="7658"/>
                    <a:pt x="1810" y="7641"/>
                  </a:cubicBezTo>
                  <a:lnTo>
                    <a:pt x="131" y="1493"/>
                  </a:lnTo>
                  <a:cubicBezTo>
                    <a:pt x="109" y="1458"/>
                    <a:pt x="131" y="1419"/>
                    <a:pt x="131" y="1402"/>
                  </a:cubicBezTo>
                  <a:cubicBezTo>
                    <a:pt x="148" y="1367"/>
                    <a:pt x="183" y="1350"/>
                    <a:pt x="200" y="1350"/>
                  </a:cubicBezTo>
                  <a:lnTo>
                    <a:pt x="4773" y="100"/>
                  </a:lnTo>
                  <a:close/>
                  <a:moveTo>
                    <a:pt x="4811" y="0"/>
                  </a:moveTo>
                  <a:cubicBezTo>
                    <a:pt x="4793" y="0"/>
                    <a:pt x="4774" y="3"/>
                    <a:pt x="4756" y="9"/>
                  </a:cubicBezTo>
                  <a:lnTo>
                    <a:pt x="183" y="1258"/>
                  </a:lnTo>
                  <a:cubicBezTo>
                    <a:pt x="74" y="1293"/>
                    <a:pt x="1" y="1402"/>
                    <a:pt x="40" y="1510"/>
                  </a:cubicBezTo>
                  <a:lnTo>
                    <a:pt x="1719" y="7658"/>
                  </a:lnTo>
                  <a:cubicBezTo>
                    <a:pt x="1736" y="7710"/>
                    <a:pt x="1775" y="7749"/>
                    <a:pt x="1810" y="7784"/>
                  </a:cubicBezTo>
                  <a:cubicBezTo>
                    <a:pt x="1845" y="7801"/>
                    <a:pt x="1884" y="7801"/>
                    <a:pt x="1918" y="7801"/>
                  </a:cubicBezTo>
                  <a:lnTo>
                    <a:pt x="1975" y="7801"/>
                  </a:lnTo>
                  <a:lnTo>
                    <a:pt x="6548" y="6556"/>
                  </a:lnTo>
                  <a:cubicBezTo>
                    <a:pt x="6656" y="6517"/>
                    <a:pt x="6708" y="6409"/>
                    <a:pt x="6691" y="6300"/>
                  </a:cubicBezTo>
                  <a:lnTo>
                    <a:pt x="5012" y="156"/>
                  </a:lnTo>
                  <a:cubicBezTo>
                    <a:pt x="4979" y="66"/>
                    <a:pt x="4899" y="0"/>
                    <a:pt x="481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3"/>
            <p:cNvSpPr/>
            <p:nvPr/>
          </p:nvSpPr>
          <p:spPr>
            <a:xfrm>
              <a:off x="4905754" y="2510994"/>
              <a:ext cx="266040" cy="313770"/>
            </a:xfrm>
            <a:custGeom>
              <a:avLst/>
              <a:gdLst/>
              <a:ahLst/>
              <a:cxnLst/>
              <a:rect l="l" t="t" r="r" b="b"/>
              <a:pathLst>
                <a:path w="6488" h="7652" extrusionOk="0">
                  <a:moveTo>
                    <a:pt x="4769" y="0"/>
                  </a:moveTo>
                  <a:cubicBezTo>
                    <a:pt x="4758" y="0"/>
                    <a:pt x="4746" y="1"/>
                    <a:pt x="4734" y="3"/>
                  </a:cubicBezTo>
                  <a:lnTo>
                    <a:pt x="144" y="1157"/>
                  </a:lnTo>
                  <a:cubicBezTo>
                    <a:pt x="53" y="1179"/>
                    <a:pt x="1" y="1266"/>
                    <a:pt x="18" y="1340"/>
                  </a:cubicBezTo>
                  <a:lnTo>
                    <a:pt x="1554" y="7522"/>
                  </a:lnTo>
                  <a:cubicBezTo>
                    <a:pt x="1569" y="7602"/>
                    <a:pt x="1640" y="7652"/>
                    <a:pt x="1719" y="7652"/>
                  </a:cubicBezTo>
                  <a:cubicBezTo>
                    <a:pt x="1730" y="7652"/>
                    <a:pt x="1742" y="7650"/>
                    <a:pt x="1754" y="7648"/>
                  </a:cubicBezTo>
                  <a:lnTo>
                    <a:pt x="6344" y="6511"/>
                  </a:lnTo>
                  <a:cubicBezTo>
                    <a:pt x="6435" y="6472"/>
                    <a:pt x="6487" y="6403"/>
                    <a:pt x="6470" y="6312"/>
                  </a:cubicBezTo>
                  <a:lnTo>
                    <a:pt x="4934" y="129"/>
                  </a:lnTo>
                  <a:cubicBezTo>
                    <a:pt x="4904" y="50"/>
                    <a:pt x="4844" y="0"/>
                    <a:pt x="4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3"/>
            <p:cNvSpPr/>
            <p:nvPr/>
          </p:nvSpPr>
          <p:spPr>
            <a:xfrm>
              <a:off x="5170310" y="2768374"/>
              <a:ext cx="738" cy="1435"/>
            </a:xfrm>
            <a:custGeom>
              <a:avLst/>
              <a:gdLst/>
              <a:ahLst/>
              <a:cxnLst/>
              <a:rect l="l" t="t" r="r" b="b"/>
              <a:pathLst>
                <a:path w="18" h="35" extrusionOk="0">
                  <a:moveTo>
                    <a:pt x="1" y="0"/>
                  </a:moveTo>
                  <a:lnTo>
                    <a:pt x="1" y="18"/>
                  </a:lnTo>
                  <a:lnTo>
                    <a:pt x="18" y="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BB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3"/>
            <p:cNvSpPr/>
            <p:nvPr/>
          </p:nvSpPr>
          <p:spPr>
            <a:xfrm>
              <a:off x="4969474" y="2820121"/>
              <a:ext cx="4470" cy="4511"/>
            </a:xfrm>
            <a:custGeom>
              <a:avLst/>
              <a:gdLst/>
              <a:ahLst/>
              <a:cxnLst/>
              <a:rect l="l" t="t" r="r" b="b"/>
              <a:pathLst>
                <a:path w="109" h="110" extrusionOk="0">
                  <a:moveTo>
                    <a:pt x="109" y="109"/>
                  </a:moveTo>
                  <a:lnTo>
                    <a:pt x="109" y="109"/>
                  </a:lnTo>
                  <a:lnTo>
                    <a:pt x="109" y="109"/>
                  </a:lnTo>
                  <a:close/>
                  <a:moveTo>
                    <a:pt x="0" y="1"/>
                  </a:moveTo>
                  <a:cubicBezTo>
                    <a:pt x="17" y="57"/>
                    <a:pt x="52" y="92"/>
                    <a:pt x="109" y="109"/>
                  </a:cubicBezTo>
                  <a:cubicBezTo>
                    <a:pt x="52" y="92"/>
                    <a:pt x="17" y="57"/>
                    <a:pt x="0" y="1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3"/>
            <p:cNvSpPr/>
            <p:nvPr/>
          </p:nvSpPr>
          <p:spPr>
            <a:xfrm>
              <a:off x="4905754" y="2557739"/>
              <a:ext cx="266040" cy="266902"/>
            </a:xfrm>
            <a:custGeom>
              <a:avLst/>
              <a:gdLst/>
              <a:ahLst/>
              <a:cxnLst/>
              <a:rect l="l" t="t" r="r" b="b"/>
              <a:pathLst>
                <a:path w="6488" h="6509" extrusionOk="0">
                  <a:moveTo>
                    <a:pt x="252" y="0"/>
                  </a:moveTo>
                  <a:cubicBezTo>
                    <a:pt x="218" y="0"/>
                    <a:pt x="179" y="0"/>
                    <a:pt x="144" y="17"/>
                  </a:cubicBezTo>
                  <a:cubicBezTo>
                    <a:pt x="53" y="39"/>
                    <a:pt x="1" y="126"/>
                    <a:pt x="18" y="200"/>
                  </a:cubicBezTo>
                  <a:lnTo>
                    <a:pt x="1554" y="6382"/>
                  </a:lnTo>
                  <a:lnTo>
                    <a:pt x="1554" y="6400"/>
                  </a:lnTo>
                  <a:cubicBezTo>
                    <a:pt x="1571" y="6456"/>
                    <a:pt x="1606" y="6491"/>
                    <a:pt x="1663" y="6508"/>
                  </a:cubicBezTo>
                  <a:lnTo>
                    <a:pt x="1754" y="6508"/>
                  </a:lnTo>
                  <a:lnTo>
                    <a:pt x="6344" y="5371"/>
                  </a:lnTo>
                  <a:cubicBezTo>
                    <a:pt x="6435" y="5332"/>
                    <a:pt x="6487" y="5263"/>
                    <a:pt x="6470" y="5172"/>
                  </a:cubicBezTo>
                  <a:lnTo>
                    <a:pt x="6453" y="5137"/>
                  </a:lnTo>
                  <a:cubicBezTo>
                    <a:pt x="6401" y="4938"/>
                    <a:pt x="6218" y="4790"/>
                    <a:pt x="6019" y="4790"/>
                  </a:cubicBezTo>
                  <a:cubicBezTo>
                    <a:pt x="5984" y="4790"/>
                    <a:pt x="5945" y="4812"/>
                    <a:pt x="5910" y="4812"/>
                  </a:cubicBezTo>
                  <a:lnTo>
                    <a:pt x="2439" y="5680"/>
                  </a:lnTo>
                  <a:lnTo>
                    <a:pt x="2348" y="5680"/>
                  </a:lnTo>
                  <a:cubicBezTo>
                    <a:pt x="2188" y="5680"/>
                    <a:pt x="2040" y="5571"/>
                    <a:pt x="2005" y="5406"/>
                  </a:cubicBezTo>
                  <a:lnTo>
                    <a:pt x="760" y="382"/>
                  </a:lnTo>
                  <a:cubicBezTo>
                    <a:pt x="686" y="148"/>
                    <a:pt x="487" y="0"/>
                    <a:pt x="252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3"/>
            <p:cNvSpPr/>
            <p:nvPr/>
          </p:nvSpPr>
          <p:spPr>
            <a:xfrm>
              <a:off x="4966931" y="2599808"/>
              <a:ext cx="41866" cy="26899"/>
            </a:xfrm>
            <a:custGeom>
              <a:avLst/>
              <a:gdLst/>
              <a:ahLst/>
              <a:cxnLst/>
              <a:rect l="l" t="t" r="r" b="b"/>
              <a:pathLst>
                <a:path w="1021" h="656" extrusionOk="0">
                  <a:moveTo>
                    <a:pt x="553" y="1"/>
                  </a:moveTo>
                  <a:cubicBezTo>
                    <a:pt x="364" y="1"/>
                    <a:pt x="199" y="98"/>
                    <a:pt x="114" y="241"/>
                  </a:cubicBezTo>
                  <a:cubicBezTo>
                    <a:pt x="1" y="471"/>
                    <a:pt x="201" y="655"/>
                    <a:pt x="443" y="655"/>
                  </a:cubicBezTo>
                  <a:cubicBezTo>
                    <a:pt x="544" y="655"/>
                    <a:pt x="652" y="623"/>
                    <a:pt x="748" y="549"/>
                  </a:cubicBezTo>
                  <a:cubicBezTo>
                    <a:pt x="1021" y="349"/>
                    <a:pt x="913" y="98"/>
                    <a:pt x="713" y="24"/>
                  </a:cubicBezTo>
                  <a:cubicBezTo>
                    <a:pt x="659" y="8"/>
                    <a:pt x="605" y="1"/>
                    <a:pt x="553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3"/>
            <p:cNvSpPr/>
            <p:nvPr/>
          </p:nvSpPr>
          <p:spPr>
            <a:xfrm>
              <a:off x="5038032" y="2582464"/>
              <a:ext cx="41948" cy="26694"/>
            </a:xfrm>
            <a:custGeom>
              <a:avLst/>
              <a:gdLst/>
              <a:ahLst/>
              <a:cxnLst/>
              <a:rect l="l" t="t" r="r" b="b"/>
              <a:pathLst>
                <a:path w="1023" h="651" extrusionOk="0">
                  <a:moveTo>
                    <a:pt x="543" y="0"/>
                  </a:moveTo>
                  <a:cubicBezTo>
                    <a:pt x="354" y="0"/>
                    <a:pt x="186" y="107"/>
                    <a:pt x="116" y="247"/>
                  </a:cubicBezTo>
                  <a:cubicBezTo>
                    <a:pt x="1" y="468"/>
                    <a:pt x="208" y="651"/>
                    <a:pt x="455" y="651"/>
                  </a:cubicBezTo>
                  <a:cubicBezTo>
                    <a:pt x="553" y="651"/>
                    <a:pt x="657" y="622"/>
                    <a:pt x="749" y="556"/>
                  </a:cubicBezTo>
                  <a:cubicBezTo>
                    <a:pt x="1023" y="339"/>
                    <a:pt x="914" y="87"/>
                    <a:pt x="714" y="31"/>
                  </a:cubicBezTo>
                  <a:cubicBezTo>
                    <a:pt x="657" y="10"/>
                    <a:pt x="599" y="0"/>
                    <a:pt x="543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3"/>
            <p:cNvSpPr/>
            <p:nvPr/>
          </p:nvSpPr>
          <p:spPr>
            <a:xfrm>
              <a:off x="4904155" y="2509149"/>
              <a:ext cx="269239" cy="317789"/>
            </a:xfrm>
            <a:custGeom>
              <a:avLst/>
              <a:gdLst/>
              <a:ahLst/>
              <a:cxnLst/>
              <a:rect l="l" t="t" r="r" b="b"/>
              <a:pathLst>
                <a:path w="6566" h="7750" extrusionOk="0">
                  <a:moveTo>
                    <a:pt x="4813" y="100"/>
                  </a:moveTo>
                  <a:cubicBezTo>
                    <a:pt x="4865" y="100"/>
                    <a:pt x="4899" y="139"/>
                    <a:pt x="4921" y="174"/>
                  </a:cubicBezTo>
                  <a:lnTo>
                    <a:pt x="6457" y="6374"/>
                  </a:lnTo>
                  <a:cubicBezTo>
                    <a:pt x="6474" y="6392"/>
                    <a:pt x="6457" y="6431"/>
                    <a:pt x="6440" y="6448"/>
                  </a:cubicBezTo>
                  <a:cubicBezTo>
                    <a:pt x="6440" y="6483"/>
                    <a:pt x="6401" y="6500"/>
                    <a:pt x="6383" y="6500"/>
                  </a:cubicBezTo>
                  <a:lnTo>
                    <a:pt x="1775" y="7641"/>
                  </a:lnTo>
                  <a:cubicBezTo>
                    <a:pt x="1765" y="7650"/>
                    <a:pt x="1750" y="7654"/>
                    <a:pt x="1735" y="7654"/>
                  </a:cubicBezTo>
                  <a:cubicBezTo>
                    <a:pt x="1719" y="7654"/>
                    <a:pt x="1702" y="7650"/>
                    <a:pt x="1684" y="7641"/>
                  </a:cubicBezTo>
                  <a:cubicBezTo>
                    <a:pt x="1667" y="7624"/>
                    <a:pt x="1645" y="7585"/>
                    <a:pt x="1645" y="7567"/>
                  </a:cubicBezTo>
                  <a:lnTo>
                    <a:pt x="109" y="1385"/>
                  </a:lnTo>
                  <a:cubicBezTo>
                    <a:pt x="92" y="1350"/>
                    <a:pt x="92" y="1311"/>
                    <a:pt x="109" y="1294"/>
                  </a:cubicBezTo>
                  <a:cubicBezTo>
                    <a:pt x="127" y="1259"/>
                    <a:pt x="166" y="1241"/>
                    <a:pt x="183" y="1241"/>
                  </a:cubicBezTo>
                  <a:lnTo>
                    <a:pt x="4791" y="100"/>
                  </a:lnTo>
                  <a:close/>
                  <a:moveTo>
                    <a:pt x="4812" y="1"/>
                  </a:moveTo>
                  <a:cubicBezTo>
                    <a:pt x="4793" y="1"/>
                    <a:pt x="4775" y="3"/>
                    <a:pt x="4756" y="9"/>
                  </a:cubicBezTo>
                  <a:lnTo>
                    <a:pt x="166" y="1150"/>
                  </a:lnTo>
                  <a:cubicBezTo>
                    <a:pt x="109" y="1168"/>
                    <a:pt x="57" y="1202"/>
                    <a:pt x="40" y="1241"/>
                  </a:cubicBezTo>
                  <a:cubicBezTo>
                    <a:pt x="1" y="1294"/>
                    <a:pt x="1" y="1350"/>
                    <a:pt x="18" y="1402"/>
                  </a:cubicBezTo>
                  <a:lnTo>
                    <a:pt x="1558" y="7585"/>
                  </a:lnTo>
                  <a:cubicBezTo>
                    <a:pt x="1558" y="7641"/>
                    <a:pt x="1593" y="7676"/>
                    <a:pt x="1645" y="7711"/>
                  </a:cubicBezTo>
                  <a:cubicBezTo>
                    <a:pt x="1684" y="7732"/>
                    <a:pt x="1719" y="7750"/>
                    <a:pt x="1754" y="7750"/>
                  </a:cubicBezTo>
                  <a:cubicBezTo>
                    <a:pt x="1775" y="7750"/>
                    <a:pt x="1793" y="7750"/>
                    <a:pt x="1793" y="7732"/>
                  </a:cubicBezTo>
                  <a:lnTo>
                    <a:pt x="6401" y="6591"/>
                  </a:lnTo>
                  <a:cubicBezTo>
                    <a:pt x="6457" y="6574"/>
                    <a:pt x="6492" y="6556"/>
                    <a:pt x="6526" y="6500"/>
                  </a:cubicBezTo>
                  <a:cubicBezTo>
                    <a:pt x="6548" y="6448"/>
                    <a:pt x="6565" y="6392"/>
                    <a:pt x="6548" y="6340"/>
                  </a:cubicBezTo>
                  <a:lnTo>
                    <a:pt x="5008" y="157"/>
                  </a:lnTo>
                  <a:cubicBezTo>
                    <a:pt x="4993" y="67"/>
                    <a:pt x="4904" y="1"/>
                    <a:pt x="481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3"/>
            <p:cNvSpPr/>
            <p:nvPr/>
          </p:nvSpPr>
          <p:spPr>
            <a:xfrm>
              <a:off x="5003630" y="2580660"/>
              <a:ext cx="30262" cy="20872"/>
            </a:xfrm>
            <a:custGeom>
              <a:avLst/>
              <a:gdLst/>
              <a:ahLst/>
              <a:cxnLst/>
              <a:rect l="l" t="t" r="r" b="b"/>
              <a:pathLst>
                <a:path w="738" h="509" extrusionOk="0">
                  <a:moveTo>
                    <a:pt x="651" y="1"/>
                  </a:moveTo>
                  <a:cubicBezTo>
                    <a:pt x="629" y="22"/>
                    <a:pt x="612" y="40"/>
                    <a:pt x="629" y="57"/>
                  </a:cubicBezTo>
                  <a:cubicBezTo>
                    <a:pt x="651" y="148"/>
                    <a:pt x="629" y="218"/>
                    <a:pt x="595" y="291"/>
                  </a:cubicBezTo>
                  <a:cubicBezTo>
                    <a:pt x="560" y="348"/>
                    <a:pt x="503" y="400"/>
                    <a:pt x="434" y="417"/>
                  </a:cubicBezTo>
                  <a:cubicBezTo>
                    <a:pt x="414" y="422"/>
                    <a:pt x="395" y="424"/>
                    <a:pt x="375" y="424"/>
                  </a:cubicBezTo>
                  <a:cubicBezTo>
                    <a:pt x="321" y="424"/>
                    <a:pt x="268" y="408"/>
                    <a:pt x="217" y="383"/>
                  </a:cubicBezTo>
                  <a:cubicBezTo>
                    <a:pt x="143" y="348"/>
                    <a:pt x="109" y="274"/>
                    <a:pt x="87" y="200"/>
                  </a:cubicBezTo>
                  <a:cubicBezTo>
                    <a:pt x="87" y="166"/>
                    <a:pt x="70" y="166"/>
                    <a:pt x="35" y="166"/>
                  </a:cubicBezTo>
                  <a:cubicBezTo>
                    <a:pt x="18" y="166"/>
                    <a:pt x="0" y="183"/>
                    <a:pt x="0" y="218"/>
                  </a:cubicBezTo>
                  <a:cubicBezTo>
                    <a:pt x="18" y="309"/>
                    <a:pt x="87" y="400"/>
                    <a:pt x="161" y="456"/>
                  </a:cubicBezTo>
                  <a:cubicBezTo>
                    <a:pt x="234" y="491"/>
                    <a:pt x="304" y="508"/>
                    <a:pt x="360" y="508"/>
                  </a:cubicBezTo>
                  <a:lnTo>
                    <a:pt x="451" y="508"/>
                  </a:lnTo>
                  <a:cubicBezTo>
                    <a:pt x="560" y="474"/>
                    <a:pt x="629" y="417"/>
                    <a:pt x="686" y="326"/>
                  </a:cubicBezTo>
                  <a:cubicBezTo>
                    <a:pt x="738" y="239"/>
                    <a:pt x="738" y="131"/>
                    <a:pt x="720" y="40"/>
                  </a:cubicBezTo>
                  <a:cubicBezTo>
                    <a:pt x="703" y="22"/>
                    <a:pt x="686" y="1"/>
                    <a:pt x="65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3"/>
            <p:cNvSpPr/>
            <p:nvPr/>
          </p:nvSpPr>
          <p:spPr>
            <a:xfrm>
              <a:off x="5031020" y="2560035"/>
              <a:ext cx="34895" cy="17140"/>
            </a:xfrm>
            <a:custGeom>
              <a:avLst/>
              <a:gdLst/>
              <a:ahLst/>
              <a:cxnLst/>
              <a:rect l="l" t="t" r="r" b="b"/>
              <a:pathLst>
                <a:path w="851" h="418" extrusionOk="0">
                  <a:moveTo>
                    <a:pt x="577" y="0"/>
                  </a:moveTo>
                  <a:cubicBezTo>
                    <a:pt x="560" y="0"/>
                    <a:pt x="543" y="35"/>
                    <a:pt x="543" y="53"/>
                  </a:cubicBezTo>
                  <a:cubicBezTo>
                    <a:pt x="543" y="200"/>
                    <a:pt x="452" y="309"/>
                    <a:pt x="343" y="326"/>
                  </a:cubicBezTo>
                  <a:cubicBezTo>
                    <a:pt x="252" y="326"/>
                    <a:pt x="144" y="269"/>
                    <a:pt x="109" y="161"/>
                  </a:cubicBezTo>
                  <a:cubicBezTo>
                    <a:pt x="97" y="149"/>
                    <a:pt x="82" y="136"/>
                    <a:pt x="62" y="136"/>
                  </a:cubicBezTo>
                  <a:cubicBezTo>
                    <a:pt x="54" y="136"/>
                    <a:pt x="45" y="139"/>
                    <a:pt x="35" y="144"/>
                  </a:cubicBezTo>
                  <a:cubicBezTo>
                    <a:pt x="18" y="144"/>
                    <a:pt x="0" y="178"/>
                    <a:pt x="18" y="200"/>
                  </a:cubicBezTo>
                  <a:cubicBezTo>
                    <a:pt x="70" y="326"/>
                    <a:pt x="200" y="417"/>
                    <a:pt x="326" y="417"/>
                  </a:cubicBezTo>
                  <a:lnTo>
                    <a:pt x="360" y="417"/>
                  </a:lnTo>
                  <a:cubicBezTo>
                    <a:pt x="434" y="395"/>
                    <a:pt x="504" y="361"/>
                    <a:pt x="543" y="309"/>
                  </a:cubicBezTo>
                  <a:lnTo>
                    <a:pt x="703" y="378"/>
                  </a:lnTo>
                  <a:cubicBezTo>
                    <a:pt x="721" y="395"/>
                    <a:pt x="721" y="395"/>
                    <a:pt x="742" y="395"/>
                  </a:cubicBezTo>
                  <a:cubicBezTo>
                    <a:pt x="760" y="395"/>
                    <a:pt x="760" y="378"/>
                    <a:pt x="777" y="361"/>
                  </a:cubicBezTo>
                  <a:cubicBezTo>
                    <a:pt x="794" y="343"/>
                    <a:pt x="777" y="309"/>
                    <a:pt x="760" y="309"/>
                  </a:cubicBezTo>
                  <a:lnTo>
                    <a:pt x="595" y="217"/>
                  </a:lnTo>
                  <a:lnTo>
                    <a:pt x="612" y="200"/>
                  </a:lnTo>
                  <a:lnTo>
                    <a:pt x="794" y="217"/>
                  </a:lnTo>
                  <a:cubicBezTo>
                    <a:pt x="812" y="217"/>
                    <a:pt x="829" y="200"/>
                    <a:pt x="829" y="161"/>
                  </a:cubicBezTo>
                  <a:cubicBezTo>
                    <a:pt x="851" y="144"/>
                    <a:pt x="812" y="126"/>
                    <a:pt x="794" y="126"/>
                  </a:cubicBezTo>
                  <a:lnTo>
                    <a:pt x="634" y="109"/>
                  </a:lnTo>
                  <a:lnTo>
                    <a:pt x="634" y="53"/>
                  </a:lnTo>
                  <a:cubicBezTo>
                    <a:pt x="634" y="18"/>
                    <a:pt x="612" y="0"/>
                    <a:pt x="57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3"/>
            <p:cNvSpPr/>
            <p:nvPr/>
          </p:nvSpPr>
          <p:spPr>
            <a:xfrm>
              <a:off x="4967136" y="2574796"/>
              <a:ext cx="31205" cy="22266"/>
            </a:xfrm>
            <a:custGeom>
              <a:avLst/>
              <a:gdLst/>
              <a:ahLst/>
              <a:cxnLst/>
              <a:rect l="l" t="t" r="r" b="b"/>
              <a:pathLst>
                <a:path w="761" h="543" extrusionOk="0">
                  <a:moveTo>
                    <a:pt x="708" y="1"/>
                  </a:moveTo>
                  <a:cubicBezTo>
                    <a:pt x="691" y="1"/>
                    <a:pt x="673" y="18"/>
                    <a:pt x="673" y="57"/>
                  </a:cubicBezTo>
                  <a:cubicBezTo>
                    <a:pt x="673" y="165"/>
                    <a:pt x="617" y="274"/>
                    <a:pt x="526" y="309"/>
                  </a:cubicBezTo>
                  <a:cubicBezTo>
                    <a:pt x="504" y="316"/>
                    <a:pt x="481" y="319"/>
                    <a:pt x="458" y="319"/>
                  </a:cubicBezTo>
                  <a:cubicBezTo>
                    <a:pt x="368" y="319"/>
                    <a:pt x="276" y="266"/>
                    <a:pt x="218" y="165"/>
                  </a:cubicBezTo>
                  <a:cubicBezTo>
                    <a:pt x="218" y="150"/>
                    <a:pt x="200" y="137"/>
                    <a:pt x="184" y="137"/>
                  </a:cubicBezTo>
                  <a:cubicBezTo>
                    <a:pt x="177" y="137"/>
                    <a:pt x="171" y="139"/>
                    <a:pt x="166" y="144"/>
                  </a:cubicBezTo>
                  <a:cubicBezTo>
                    <a:pt x="148" y="144"/>
                    <a:pt x="131" y="183"/>
                    <a:pt x="148" y="200"/>
                  </a:cubicBezTo>
                  <a:cubicBezTo>
                    <a:pt x="148" y="218"/>
                    <a:pt x="166" y="235"/>
                    <a:pt x="166" y="252"/>
                  </a:cubicBezTo>
                  <a:lnTo>
                    <a:pt x="40" y="343"/>
                  </a:lnTo>
                  <a:cubicBezTo>
                    <a:pt x="1" y="343"/>
                    <a:pt x="1" y="382"/>
                    <a:pt x="22" y="400"/>
                  </a:cubicBezTo>
                  <a:cubicBezTo>
                    <a:pt x="22" y="417"/>
                    <a:pt x="40" y="417"/>
                    <a:pt x="57" y="417"/>
                  </a:cubicBezTo>
                  <a:lnTo>
                    <a:pt x="74" y="417"/>
                  </a:lnTo>
                  <a:lnTo>
                    <a:pt x="239" y="309"/>
                  </a:lnTo>
                  <a:cubicBezTo>
                    <a:pt x="239" y="326"/>
                    <a:pt x="257" y="326"/>
                    <a:pt x="257" y="343"/>
                  </a:cubicBezTo>
                  <a:lnTo>
                    <a:pt x="148" y="469"/>
                  </a:lnTo>
                  <a:cubicBezTo>
                    <a:pt x="148" y="508"/>
                    <a:pt x="148" y="526"/>
                    <a:pt x="166" y="543"/>
                  </a:cubicBezTo>
                  <a:lnTo>
                    <a:pt x="183" y="543"/>
                  </a:lnTo>
                  <a:cubicBezTo>
                    <a:pt x="200" y="543"/>
                    <a:pt x="218" y="543"/>
                    <a:pt x="239" y="526"/>
                  </a:cubicBezTo>
                  <a:lnTo>
                    <a:pt x="326" y="382"/>
                  </a:lnTo>
                  <a:cubicBezTo>
                    <a:pt x="383" y="400"/>
                    <a:pt x="417" y="417"/>
                    <a:pt x="456" y="417"/>
                  </a:cubicBezTo>
                  <a:cubicBezTo>
                    <a:pt x="491" y="417"/>
                    <a:pt x="526" y="400"/>
                    <a:pt x="565" y="382"/>
                  </a:cubicBezTo>
                  <a:cubicBezTo>
                    <a:pt x="691" y="343"/>
                    <a:pt x="760" y="200"/>
                    <a:pt x="760" y="57"/>
                  </a:cubicBezTo>
                  <a:cubicBezTo>
                    <a:pt x="760" y="18"/>
                    <a:pt x="743" y="1"/>
                    <a:pt x="70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3"/>
            <p:cNvSpPr/>
            <p:nvPr/>
          </p:nvSpPr>
          <p:spPr>
            <a:xfrm>
              <a:off x="4991698" y="2710559"/>
              <a:ext cx="29770" cy="38463"/>
            </a:xfrm>
            <a:custGeom>
              <a:avLst/>
              <a:gdLst/>
              <a:ahLst/>
              <a:cxnLst/>
              <a:rect l="l" t="t" r="r" b="b"/>
              <a:pathLst>
                <a:path w="726" h="938" extrusionOk="0">
                  <a:moveTo>
                    <a:pt x="486" y="0"/>
                  </a:moveTo>
                  <a:cubicBezTo>
                    <a:pt x="469" y="0"/>
                    <a:pt x="434" y="17"/>
                    <a:pt x="417" y="17"/>
                  </a:cubicBezTo>
                  <a:cubicBezTo>
                    <a:pt x="378" y="35"/>
                    <a:pt x="361" y="35"/>
                    <a:pt x="326" y="52"/>
                  </a:cubicBezTo>
                  <a:lnTo>
                    <a:pt x="343" y="52"/>
                  </a:lnTo>
                  <a:cubicBezTo>
                    <a:pt x="378" y="195"/>
                    <a:pt x="469" y="412"/>
                    <a:pt x="508" y="560"/>
                  </a:cubicBezTo>
                  <a:cubicBezTo>
                    <a:pt x="469" y="521"/>
                    <a:pt x="378" y="360"/>
                    <a:pt x="361" y="360"/>
                  </a:cubicBezTo>
                  <a:lnTo>
                    <a:pt x="361" y="360"/>
                  </a:lnTo>
                  <a:cubicBezTo>
                    <a:pt x="361" y="434"/>
                    <a:pt x="378" y="503"/>
                    <a:pt x="378" y="577"/>
                  </a:cubicBezTo>
                  <a:cubicBezTo>
                    <a:pt x="291" y="469"/>
                    <a:pt x="235" y="252"/>
                    <a:pt x="161" y="109"/>
                  </a:cubicBezTo>
                  <a:cubicBezTo>
                    <a:pt x="144" y="126"/>
                    <a:pt x="109" y="143"/>
                    <a:pt x="74" y="143"/>
                  </a:cubicBezTo>
                  <a:cubicBezTo>
                    <a:pt x="53" y="161"/>
                    <a:pt x="35" y="161"/>
                    <a:pt x="0" y="178"/>
                  </a:cubicBezTo>
                  <a:cubicBezTo>
                    <a:pt x="109" y="451"/>
                    <a:pt x="252" y="686"/>
                    <a:pt x="400" y="937"/>
                  </a:cubicBezTo>
                  <a:cubicBezTo>
                    <a:pt x="417" y="937"/>
                    <a:pt x="434" y="937"/>
                    <a:pt x="452" y="920"/>
                  </a:cubicBezTo>
                  <a:cubicBezTo>
                    <a:pt x="469" y="920"/>
                    <a:pt x="486" y="903"/>
                    <a:pt x="508" y="903"/>
                  </a:cubicBezTo>
                  <a:cubicBezTo>
                    <a:pt x="508" y="846"/>
                    <a:pt x="469" y="720"/>
                    <a:pt x="486" y="686"/>
                  </a:cubicBezTo>
                  <a:lnTo>
                    <a:pt x="486" y="686"/>
                  </a:lnTo>
                  <a:cubicBezTo>
                    <a:pt x="525" y="720"/>
                    <a:pt x="595" y="829"/>
                    <a:pt x="634" y="846"/>
                  </a:cubicBezTo>
                  <a:lnTo>
                    <a:pt x="651" y="846"/>
                  </a:lnTo>
                  <a:lnTo>
                    <a:pt x="686" y="829"/>
                  </a:lnTo>
                  <a:cubicBezTo>
                    <a:pt x="703" y="829"/>
                    <a:pt x="703" y="829"/>
                    <a:pt x="725" y="811"/>
                  </a:cubicBezTo>
                  <a:cubicBezTo>
                    <a:pt x="651" y="542"/>
                    <a:pt x="578" y="269"/>
                    <a:pt x="4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3"/>
            <p:cNvSpPr/>
            <p:nvPr/>
          </p:nvSpPr>
          <p:spPr>
            <a:xfrm>
              <a:off x="5018391" y="2704654"/>
              <a:ext cx="25997" cy="36740"/>
            </a:xfrm>
            <a:custGeom>
              <a:avLst/>
              <a:gdLst/>
              <a:ahLst/>
              <a:cxnLst/>
              <a:rect l="l" t="t" r="r" b="b"/>
              <a:pathLst>
                <a:path w="634" h="896" extrusionOk="0">
                  <a:moveTo>
                    <a:pt x="269" y="179"/>
                  </a:moveTo>
                  <a:cubicBezTo>
                    <a:pt x="326" y="179"/>
                    <a:pt x="360" y="214"/>
                    <a:pt x="360" y="270"/>
                  </a:cubicBezTo>
                  <a:cubicBezTo>
                    <a:pt x="378" y="287"/>
                    <a:pt x="399" y="322"/>
                    <a:pt x="399" y="322"/>
                  </a:cubicBezTo>
                  <a:lnTo>
                    <a:pt x="417" y="413"/>
                  </a:lnTo>
                  <a:lnTo>
                    <a:pt x="434" y="470"/>
                  </a:lnTo>
                  <a:cubicBezTo>
                    <a:pt x="434" y="470"/>
                    <a:pt x="452" y="487"/>
                    <a:pt x="452" y="522"/>
                  </a:cubicBezTo>
                  <a:cubicBezTo>
                    <a:pt x="469" y="595"/>
                    <a:pt x="469" y="595"/>
                    <a:pt x="469" y="647"/>
                  </a:cubicBezTo>
                  <a:cubicBezTo>
                    <a:pt x="446" y="684"/>
                    <a:pt x="392" y="712"/>
                    <a:pt x="341" y="712"/>
                  </a:cubicBezTo>
                  <a:cubicBezTo>
                    <a:pt x="314" y="712"/>
                    <a:pt x="289" y="704"/>
                    <a:pt x="269" y="686"/>
                  </a:cubicBezTo>
                  <a:cubicBezTo>
                    <a:pt x="252" y="630"/>
                    <a:pt x="235" y="578"/>
                    <a:pt x="200" y="522"/>
                  </a:cubicBezTo>
                  <a:cubicBezTo>
                    <a:pt x="183" y="448"/>
                    <a:pt x="161" y="378"/>
                    <a:pt x="161" y="322"/>
                  </a:cubicBezTo>
                  <a:cubicBezTo>
                    <a:pt x="161" y="287"/>
                    <a:pt x="161" y="253"/>
                    <a:pt x="200" y="231"/>
                  </a:cubicBezTo>
                  <a:cubicBezTo>
                    <a:pt x="217" y="196"/>
                    <a:pt x="235" y="179"/>
                    <a:pt x="269" y="179"/>
                  </a:cubicBezTo>
                  <a:close/>
                  <a:moveTo>
                    <a:pt x="298" y="1"/>
                  </a:moveTo>
                  <a:cubicBezTo>
                    <a:pt x="199" y="1"/>
                    <a:pt x="103" y="37"/>
                    <a:pt x="35" y="105"/>
                  </a:cubicBezTo>
                  <a:cubicBezTo>
                    <a:pt x="35" y="105"/>
                    <a:pt x="35" y="122"/>
                    <a:pt x="18" y="144"/>
                  </a:cubicBezTo>
                  <a:cubicBezTo>
                    <a:pt x="0" y="196"/>
                    <a:pt x="0" y="287"/>
                    <a:pt x="18" y="361"/>
                  </a:cubicBezTo>
                  <a:cubicBezTo>
                    <a:pt x="52" y="487"/>
                    <a:pt x="91" y="595"/>
                    <a:pt x="143" y="721"/>
                  </a:cubicBezTo>
                  <a:cubicBezTo>
                    <a:pt x="143" y="773"/>
                    <a:pt x="161" y="812"/>
                    <a:pt x="200" y="847"/>
                  </a:cubicBezTo>
                  <a:cubicBezTo>
                    <a:pt x="232" y="882"/>
                    <a:pt x="272" y="895"/>
                    <a:pt x="311" y="895"/>
                  </a:cubicBezTo>
                  <a:cubicBezTo>
                    <a:pt x="335" y="895"/>
                    <a:pt x="358" y="890"/>
                    <a:pt x="378" y="882"/>
                  </a:cubicBezTo>
                  <a:cubicBezTo>
                    <a:pt x="434" y="864"/>
                    <a:pt x="469" y="847"/>
                    <a:pt x="508" y="830"/>
                  </a:cubicBezTo>
                  <a:cubicBezTo>
                    <a:pt x="560" y="795"/>
                    <a:pt x="595" y="773"/>
                    <a:pt x="616" y="721"/>
                  </a:cubicBezTo>
                  <a:cubicBezTo>
                    <a:pt x="634" y="665"/>
                    <a:pt x="634" y="613"/>
                    <a:pt x="616" y="539"/>
                  </a:cubicBezTo>
                  <a:lnTo>
                    <a:pt x="595" y="504"/>
                  </a:lnTo>
                  <a:cubicBezTo>
                    <a:pt x="577" y="430"/>
                    <a:pt x="560" y="361"/>
                    <a:pt x="543" y="270"/>
                  </a:cubicBezTo>
                  <a:cubicBezTo>
                    <a:pt x="525" y="231"/>
                    <a:pt x="525" y="196"/>
                    <a:pt x="508" y="144"/>
                  </a:cubicBezTo>
                  <a:lnTo>
                    <a:pt x="452" y="88"/>
                  </a:lnTo>
                  <a:cubicBezTo>
                    <a:pt x="452" y="53"/>
                    <a:pt x="417" y="36"/>
                    <a:pt x="399" y="14"/>
                  </a:cubicBezTo>
                  <a:cubicBezTo>
                    <a:pt x="366" y="5"/>
                    <a:pt x="332" y="1"/>
                    <a:pt x="29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3"/>
            <p:cNvSpPr/>
            <p:nvPr/>
          </p:nvSpPr>
          <p:spPr>
            <a:xfrm>
              <a:off x="5041353" y="2697684"/>
              <a:ext cx="31164" cy="37971"/>
            </a:xfrm>
            <a:custGeom>
              <a:avLst/>
              <a:gdLst/>
              <a:ahLst/>
              <a:cxnLst/>
              <a:rect l="l" t="t" r="r" b="b"/>
              <a:pathLst>
                <a:path w="760" h="926" extrusionOk="0">
                  <a:moveTo>
                    <a:pt x="329" y="177"/>
                  </a:moveTo>
                  <a:cubicBezTo>
                    <a:pt x="341" y="177"/>
                    <a:pt x="351" y="179"/>
                    <a:pt x="360" y="184"/>
                  </a:cubicBezTo>
                  <a:cubicBezTo>
                    <a:pt x="417" y="223"/>
                    <a:pt x="434" y="314"/>
                    <a:pt x="382" y="349"/>
                  </a:cubicBezTo>
                  <a:cubicBezTo>
                    <a:pt x="343" y="349"/>
                    <a:pt x="291" y="366"/>
                    <a:pt x="252" y="366"/>
                  </a:cubicBezTo>
                  <a:cubicBezTo>
                    <a:pt x="234" y="331"/>
                    <a:pt x="234" y="258"/>
                    <a:pt x="217" y="223"/>
                  </a:cubicBezTo>
                  <a:cubicBezTo>
                    <a:pt x="259" y="194"/>
                    <a:pt x="298" y="177"/>
                    <a:pt x="329" y="177"/>
                  </a:cubicBezTo>
                  <a:close/>
                  <a:moveTo>
                    <a:pt x="362" y="1"/>
                  </a:moveTo>
                  <a:cubicBezTo>
                    <a:pt x="345" y="1"/>
                    <a:pt x="326" y="2"/>
                    <a:pt x="308" y="6"/>
                  </a:cubicBezTo>
                  <a:cubicBezTo>
                    <a:pt x="200" y="23"/>
                    <a:pt x="91" y="58"/>
                    <a:pt x="0" y="97"/>
                  </a:cubicBezTo>
                  <a:cubicBezTo>
                    <a:pt x="35" y="167"/>
                    <a:pt x="200" y="926"/>
                    <a:pt x="182" y="926"/>
                  </a:cubicBezTo>
                  <a:cubicBezTo>
                    <a:pt x="200" y="926"/>
                    <a:pt x="343" y="909"/>
                    <a:pt x="399" y="874"/>
                  </a:cubicBezTo>
                  <a:cubicBezTo>
                    <a:pt x="382" y="800"/>
                    <a:pt x="325" y="657"/>
                    <a:pt x="325" y="583"/>
                  </a:cubicBezTo>
                  <a:lnTo>
                    <a:pt x="325" y="583"/>
                  </a:lnTo>
                  <a:cubicBezTo>
                    <a:pt x="417" y="657"/>
                    <a:pt x="508" y="783"/>
                    <a:pt x="560" y="856"/>
                  </a:cubicBezTo>
                  <a:cubicBezTo>
                    <a:pt x="633" y="835"/>
                    <a:pt x="707" y="817"/>
                    <a:pt x="759" y="800"/>
                  </a:cubicBezTo>
                  <a:cubicBezTo>
                    <a:pt x="686" y="674"/>
                    <a:pt x="560" y="583"/>
                    <a:pt x="469" y="492"/>
                  </a:cubicBezTo>
                  <a:lnTo>
                    <a:pt x="469" y="475"/>
                  </a:lnTo>
                  <a:cubicBezTo>
                    <a:pt x="542" y="457"/>
                    <a:pt x="599" y="401"/>
                    <a:pt x="616" y="349"/>
                  </a:cubicBezTo>
                  <a:cubicBezTo>
                    <a:pt x="663" y="168"/>
                    <a:pt x="535" y="1"/>
                    <a:pt x="36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3"/>
            <p:cNvSpPr/>
            <p:nvPr/>
          </p:nvSpPr>
          <p:spPr>
            <a:xfrm>
              <a:off x="5072475" y="2692763"/>
              <a:ext cx="25300" cy="37028"/>
            </a:xfrm>
            <a:custGeom>
              <a:avLst/>
              <a:gdLst/>
              <a:ahLst/>
              <a:cxnLst/>
              <a:rect l="l" t="t" r="r" b="b"/>
              <a:pathLst>
                <a:path w="617" h="903" extrusionOk="0">
                  <a:moveTo>
                    <a:pt x="508" y="0"/>
                  </a:moveTo>
                  <a:cubicBezTo>
                    <a:pt x="452" y="0"/>
                    <a:pt x="399" y="18"/>
                    <a:pt x="343" y="18"/>
                  </a:cubicBezTo>
                  <a:cubicBezTo>
                    <a:pt x="291" y="126"/>
                    <a:pt x="252" y="235"/>
                    <a:pt x="200" y="326"/>
                  </a:cubicBezTo>
                  <a:lnTo>
                    <a:pt x="200" y="343"/>
                  </a:lnTo>
                  <a:cubicBezTo>
                    <a:pt x="183" y="235"/>
                    <a:pt x="183" y="143"/>
                    <a:pt x="165" y="35"/>
                  </a:cubicBezTo>
                  <a:cubicBezTo>
                    <a:pt x="109" y="52"/>
                    <a:pt x="57" y="52"/>
                    <a:pt x="0" y="52"/>
                  </a:cubicBezTo>
                  <a:cubicBezTo>
                    <a:pt x="35" y="343"/>
                    <a:pt x="57" y="629"/>
                    <a:pt x="91" y="903"/>
                  </a:cubicBezTo>
                  <a:cubicBezTo>
                    <a:pt x="143" y="903"/>
                    <a:pt x="235" y="903"/>
                    <a:pt x="274" y="885"/>
                  </a:cubicBezTo>
                  <a:cubicBezTo>
                    <a:pt x="274" y="794"/>
                    <a:pt x="235" y="668"/>
                    <a:pt x="235" y="577"/>
                  </a:cubicBezTo>
                  <a:lnTo>
                    <a:pt x="235" y="577"/>
                  </a:lnTo>
                  <a:cubicBezTo>
                    <a:pt x="291" y="651"/>
                    <a:pt x="360" y="794"/>
                    <a:pt x="434" y="868"/>
                  </a:cubicBezTo>
                  <a:cubicBezTo>
                    <a:pt x="491" y="868"/>
                    <a:pt x="560" y="868"/>
                    <a:pt x="616" y="846"/>
                  </a:cubicBezTo>
                  <a:lnTo>
                    <a:pt x="343" y="434"/>
                  </a:lnTo>
                  <a:cubicBezTo>
                    <a:pt x="399" y="287"/>
                    <a:pt x="491" y="143"/>
                    <a:pt x="50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3"/>
            <p:cNvSpPr/>
            <p:nvPr/>
          </p:nvSpPr>
          <p:spPr>
            <a:xfrm>
              <a:off x="5099865" y="2720851"/>
              <a:ext cx="6807" cy="6643"/>
            </a:xfrm>
            <a:custGeom>
              <a:avLst/>
              <a:gdLst/>
              <a:ahLst/>
              <a:cxnLst/>
              <a:rect l="l" t="t" r="r" b="b"/>
              <a:pathLst>
                <a:path w="166" h="162" extrusionOk="0">
                  <a:moveTo>
                    <a:pt x="148" y="1"/>
                  </a:moveTo>
                  <a:cubicBezTo>
                    <a:pt x="109" y="1"/>
                    <a:pt x="40" y="1"/>
                    <a:pt x="0" y="18"/>
                  </a:cubicBezTo>
                  <a:lnTo>
                    <a:pt x="0" y="161"/>
                  </a:lnTo>
                  <a:lnTo>
                    <a:pt x="109" y="161"/>
                  </a:lnTo>
                  <a:cubicBezTo>
                    <a:pt x="126" y="144"/>
                    <a:pt x="126" y="144"/>
                    <a:pt x="148" y="144"/>
                  </a:cubicBezTo>
                  <a:lnTo>
                    <a:pt x="165" y="144"/>
                  </a:lnTo>
                  <a:cubicBezTo>
                    <a:pt x="165" y="109"/>
                    <a:pt x="148" y="53"/>
                    <a:pt x="14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3"/>
            <p:cNvSpPr/>
            <p:nvPr/>
          </p:nvSpPr>
          <p:spPr>
            <a:xfrm>
              <a:off x="5097733" y="2691533"/>
              <a:ext cx="8201" cy="27063"/>
            </a:xfrm>
            <a:custGeom>
              <a:avLst/>
              <a:gdLst/>
              <a:ahLst/>
              <a:cxnLst/>
              <a:rect l="l" t="t" r="r" b="b"/>
              <a:pathLst>
                <a:path w="200" h="660" extrusionOk="0">
                  <a:moveTo>
                    <a:pt x="108" y="1"/>
                  </a:moveTo>
                  <a:cubicBezTo>
                    <a:pt x="72" y="1"/>
                    <a:pt x="35" y="9"/>
                    <a:pt x="0" y="9"/>
                  </a:cubicBezTo>
                  <a:cubicBezTo>
                    <a:pt x="0" y="247"/>
                    <a:pt x="35" y="464"/>
                    <a:pt x="35" y="659"/>
                  </a:cubicBezTo>
                  <a:lnTo>
                    <a:pt x="200" y="659"/>
                  </a:lnTo>
                  <a:cubicBezTo>
                    <a:pt x="178" y="442"/>
                    <a:pt x="161" y="208"/>
                    <a:pt x="161" y="9"/>
                  </a:cubicBezTo>
                  <a:cubicBezTo>
                    <a:pt x="144" y="3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3"/>
            <p:cNvSpPr/>
            <p:nvPr/>
          </p:nvSpPr>
          <p:spPr>
            <a:xfrm>
              <a:off x="4968038" y="2657869"/>
              <a:ext cx="28129" cy="38463"/>
            </a:xfrm>
            <a:custGeom>
              <a:avLst/>
              <a:gdLst/>
              <a:ahLst/>
              <a:cxnLst/>
              <a:rect l="l" t="t" r="r" b="b"/>
              <a:pathLst>
                <a:path w="686" h="938" extrusionOk="0">
                  <a:moveTo>
                    <a:pt x="486" y="1"/>
                  </a:moveTo>
                  <a:cubicBezTo>
                    <a:pt x="326" y="53"/>
                    <a:pt x="161" y="144"/>
                    <a:pt x="0" y="200"/>
                  </a:cubicBezTo>
                  <a:lnTo>
                    <a:pt x="18" y="200"/>
                  </a:lnTo>
                  <a:cubicBezTo>
                    <a:pt x="35" y="270"/>
                    <a:pt x="87" y="378"/>
                    <a:pt x="87" y="378"/>
                  </a:cubicBezTo>
                  <a:cubicBezTo>
                    <a:pt x="106" y="378"/>
                    <a:pt x="172" y="340"/>
                    <a:pt x="215" y="340"/>
                  </a:cubicBezTo>
                  <a:cubicBezTo>
                    <a:pt x="223" y="340"/>
                    <a:pt x="229" y="341"/>
                    <a:pt x="235" y="344"/>
                  </a:cubicBezTo>
                  <a:cubicBezTo>
                    <a:pt x="434" y="743"/>
                    <a:pt x="486" y="921"/>
                    <a:pt x="504" y="938"/>
                  </a:cubicBezTo>
                  <a:cubicBezTo>
                    <a:pt x="560" y="903"/>
                    <a:pt x="630" y="886"/>
                    <a:pt x="686" y="851"/>
                  </a:cubicBezTo>
                  <a:cubicBezTo>
                    <a:pt x="469" y="361"/>
                    <a:pt x="413" y="270"/>
                    <a:pt x="413" y="252"/>
                  </a:cubicBezTo>
                  <a:cubicBezTo>
                    <a:pt x="486" y="218"/>
                    <a:pt x="521" y="200"/>
                    <a:pt x="560" y="179"/>
                  </a:cubicBezTo>
                  <a:cubicBezTo>
                    <a:pt x="543" y="127"/>
                    <a:pt x="504" y="53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3"/>
            <p:cNvSpPr/>
            <p:nvPr/>
          </p:nvSpPr>
          <p:spPr>
            <a:xfrm>
              <a:off x="4992395" y="2653441"/>
              <a:ext cx="20174" cy="36330"/>
            </a:xfrm>
            <a:custGeom>
              <a:avLst/>
              <a:gdLst/>
              <a:ahLst/>
              <a:cxnLst/>
              <a:rect l="l" t="t" r="r" b="b"/>
              <a:pathLst>
                <a:path w="492" h="886" extrusionOk="0">
                  <a:moveTo>
                    <a:pt x="183" y="0"/>
                  </a:moveTo>
                  <a:cubicBezTo>
                    <a:pt x="109" y="35"/>
                    <a:pt x="75" y="35"/>
                    <a:pt x="57" y="52"/>
                  </a:cubicBezTo>
                  <a:lnTo>
                    <a:pt x="1" y="52"/>
                  </a:lnTo>
                  <a:lnTo>
                    <a:pt x="1" y="70"/>
                  </a:lnTo>
                  <a:cubicBezTo>
                    <a:pt x="75" y="326"/>
                    <a:pt x="218" y="595"/>
                    <a:pt x="292" y="885"/>
                  </a:cubicBezTo>
                  <a:cubicBezTo>
                    <a:pt x="326" y="868"/>
                    <a:pt x="469" y="829"/>
                    <a:pt x="491" y="794"/>
                  </a:cubicBezTo>
                  <a:cubicBezTo>
                    <a:pt x="383" y="543"/>
                    <a:pt x="309" y="269"/>
                    <a:pt x="21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3"/>
            <p:cNvSpPr/>
            <p:nvPr/>
          </p:nvSpPr>
          <p:spPr>
            <a:xfrm>
              <a:off x="5005762" y="2645978"/>
              <a:ext cx="29729" cy="39324"/>
            </a:xfrm>
            <a:custGeom>
              <a:avLst/>
              <a:gdLst/>
              <a:ahLst/>
              <a:cxnLst/>
              <a:rect l="l" t="t" r="r" b="b"/>
              <a:pathLst>
                <a:path w="725" h="959" extrusionOk="0">
                  <a:moveTo>
                    <a:pt x="491" y="0"/>
                  </a:moveTo>
                  <a:cubicBezTo>
                    <a:pt x="434" y="17"/>
                    <a:pt x="326" y="57"/>
                    <a:pt x="308" y="57"/>
                  </a:cubicBezTo>
                  <a:cubicBezTo>
                    <a:pt x="291" y="109"/>
                    <a:pt x="308" y="252"/>
                    <a:pt x="291" y="252"/>
                  </a:cubicBezTo>
                  <a:cubicBezTo>
                    <a:pt x="252" y="234"/>
                    <a:pt x="200" y="126"/>
                    <a:pt x="165" y="109"/>
                  </a:cubicBezTo>
                  <a:cubicBezTo>
                    <a:pt x="109" y="126"/>
                    <a:pt x="35" y="126"/>
                    <a:pt x="0" y="165"/>
                  </a:cubicBezTo>
                  <a:cubicBezTo>
                    <a:pt x="182" y="794"/>
                    <a:pt x="217" y="942"/>
                    <a:pt x="235" y="959"/>
                  </a:cubicBezTo>
                  <a:cubicBezTo>
                    <a:pt x="291" y="959"/>
                    <a:pt x="343" y="942"/>
                    <a:pt x="399" y="903"/>
                  </a:cubicBezTo>
                  <a:cubicBezTo>
                    <a:pt x="343" y="777"/>
                    <a:pt x="291" y="616"/>
                    <a:pt x="274" y="469"/>
                  </a:cubicBezTo>
                  <a:lnTo>
                    <a:pt x="274" y="469"/>
                  </a:lnTo>
                  <a:cubicBezTo>
                    <a:pt x="274" y="469"/>
                    <a:pt x="360" y="616"/>
                    <a:pt x="382" y="616"/>
                  </a:cubicBezTo>
                  <a:cubicBezTo>
                    <a:pt x="399" y="599"/>
                    <a:pt x="399" y="451"/>
                    <a:pt x="417" y="417"/>
                  </a:cubicBezTo>
                  <a:cubicBezTo>
                    <a:pt x="469" y="542"/>
                    <a:pt x="525" y="742"/>
                    <a:pt x="560" y="868"/>
                  </a:cubicBezTo>
                  <a:cubicBezTo>
                    <a:pt x="599" y="868"/>
                    <a:pt x="668" y="833"/>
                    <a:pt x="725" y="833"/>
                  </a:cubicBezTo>
                  <a:lnTo>
                    <a:pt x="616" y="451"/>
                  </a:lnTo>
                  <a:cubicBezTo>
                    <a:pt x="577" y="291"/>
                    <a:pt x="525" y="143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3"/>
            <p:cNvSpPr/>
            <p:nvPr/>
          </p:nvSpPr>
          <p:spPr>
            <a:xfrm>
              <a:off x="5031717" y="2640689"/>
              <a:ext cx="26735" cy="37889"/>
            </a:xfrm>
            <a:custGeom>
              <a:avLst/>
              <a:gdLst/>
              <a:ahLst/>
              <a:cxnLst/>
              <a:rect l="l" t="t" r="r" b="b"/>
              <a:pathLst>
                <a:path w="652" h="924" extrusionOk="0">
                  <a:moveTo>
                    <a:pt x="477" y="1"/>
                  </a:moveTo>
                  <a:cubicBezTo>
                    <a:pt x="423" y="1"/>
                    <a:pt x="164" y="61"/>
                    <a:pt x="1" y="112"/>
                  </a:cubicBezTo>
                  <a:cubicBezTo>
                    <a:pt x="35" y="381"/>
                    <a:pt x="109" y="654"/>
                    <a:pt x="161" y="923"/>
                  </a:cubicBezTo>
                  <a:cubicBezTo>
                    <a:pt x="326" y="906"/>
                    <a:pt x="487" y="854"/>
                    <a:pt x="652" y="836"/>
                  </a:cubicBezTo>
                  <a:cubicBezTo>
                    <a:pt x="652" y="780"/>
                    <a:pt x="652" y="728"/>
                    <a:pt x="634" y="671"/>
                  </a:cubicBezTo>
                  <a:cubicBezTo>
                    <a:pt x="526" y="689"/>
                    <a:pt x="417" y="706"/>
                    <a:pt x="309" y="728"/>
                  </a:cubicBezTo>
                  <a:cubicBezTo>
                    <a:pt x="309" y="689"/>
                    <a:pt x="291" y="619"/>
                    <a:pt x="291" y="580"/>
                  </a:cubicBezTo>
                  <a:cubicBezTo>
                    <a:pt x="291" y="563"/>
                    <a:pt x="378" y="563"/>
                    <a:pt x="435" y="528"/>
                  </a:cubicBezTo>
                  <a:cubicBezTo>
                    <a:pt x="417" y="472"/>
                    <a:pt x="417" y="420"/>
                    <a:pt x="378" y="363"/>
                  </a:cubicBezTo>
                  <a:cubicBezTo>
                    <a:pt x="343" y="363"/>
                    <a:pt x="291" y="381"/>
                    <a:pt x="235" y="381"/>
                  </a:cubicBezTo>
                  <a:cubicBezTo>
                    <a:pt x="218" y="346"/>
                    <a:pt x="218" y="294"/>
                    <a:pt x="200" y="255"/>
                  </a:cubicBezTo>
                  <a:lnTo>
                    <a:pt x="218" y="255"/>
                  </a:lnTo>
                  <a:lnTo>
                    <a:pt x="218" y="238"/>
                  </a:lnTo>
                  <a:cubicBezTo>
                    <a:pt x="309" y="220"/>
                    <a:pt x="435" y="220"/>
                    <a:pt x="526" y="164"/>
                  </a:cubicBezTo>
                  <a:cubicBezTo>
                    <a:pt x="508" y="112"/>
                    <a:pt x="508" y="55"/>
                    <a:pt x="487" y="3"/>
                  </a:cubicBezTo>
                  <a:cubicBezTo>
                    <a:pt x="487" y="1"/>
                    <a:pt x="483" y="1"/>
                    <a:pt x="47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3"/>
            <p:cNvSpPr/>
            <p:nvPr/>
          </p:nvSpPr>
          <p:spPr>
            <a:xfrm>
              <a:off x="5069441" y="2635645"/>
              <a:ext cx="21569" cy="36330"/>
            </a:xfrm>
            <a:custGeom>
              <a:avLst/>
              <a:gdLst/>
              <a:ahLst/>
              <a:cxnLst/>
              <a:rect l="l" t="t" r="r" b="b"/>
              <a:pathLst>
                <a:path w="526" h="886" extrusionOk="0">
                  <a:moveTo>
                    <a:pt x="508" y="0"/>
                  </a:moveTo>
                  <a:cubicBezTo>
                    <a:pt x="348" y="0"/>
                    <a:pt x="165" y="35"/>
                    <a:pt x="1" y="35"/>
                  </a:cubicBezTo>
                  <a:lnTo>
                    <a:pt x="1" y="53"/>
                  </a:lnTo>
                  <a:cubicBezTo>
                    <a:pt x="1" y="126"/>
                    <a:pt x="1" y="235"/>
                    <a:pt x="22" y="235"/>
                  </a:cubicBezTo>
                  <a:cubicBezTo>
                    <a:pt x="34" y="235"/>
                    <a:pt x="78" y="227"/>
                    <a:pt x="117" y="227"/>
                  </a:cubicBezTo>
                  <a:cubicBezTo>
                    <a:pt x="136" y="227"/>
                    <a:pt x="154" y="229"/>
                    <a:pt x="165" y="235"/>
                  </a:cubicBezTo>
                  <a:cubicBezTo>
                    <a:pt x="239" y="686"/>
                    <a:pt x="239" y="886"/>
                    <a:pt x="239" y="886"/>
                  </a:cubicBezTo>
                  <a:cubicBezTo>
                    <a:pt x="265" y="877"/>
                    <a:pt x="301" y="877"/>
                    <a:pt x="337" y="877"/>
                  </a:cubicBezTo>
                  <a:cubicBezTo>
                    <a:pt x="373" y="877"/>
                    <a:pt x="408" y="877"/>
                    <a:pt x="434" y="868"/>
                  </a:cubicBezTo>
                  <a:cubicBezTo>
                    <a:pt x="382" y="326"/>
                    <a:pt x="365" y="235"/>
                    <a:pt x="365" y="217"/>
                  </a:cubicBezTo>
                  <a:lnTo>
                    <a:pt x="382" y="217"/>
                  </a:lnTo>
                  <a:cubicBezTo>
                    <a:pt x="456" y="200"/>
                    <a:pt x="491" y="200"/>
                    <a:pt x="526" y="200"/>
                  </a:cubicBezTo>
                  <a:cubicBezTo>
                    <a:pt x="526" y="144"/>
                    <a:pt x="526" y="53"/>
                    <a:pt x="50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3"/>
            <p:cNvSpPr/>
            <p:nvPr/>
          </p:nvSpPr>
          <p:spPr>
            <a:xfrm>
              <a:off x="5092567" y="2635563"/>
              <a:ext cx="21405" cy="35715"/>
            </a:xfrm>
            <a:custGeom>
              <a:avLst/>
              <a:gdLst/>
              <a:ahLst/>
              <a:cxnLst/>
              <a:rect l="l" t="t" r="r" b="b"/>
              <a:pathLst>
                <a:path w="522" h="871" extrusionOk="0">
                  <a:moveTo>
                    <a:pt x="304" y="163"/>
                  </a:moveTo>
                  <a:cubicBezTo>
                    <a:pt x="343" y="180"/>
                    <a:pt x="361" y="219"/>
                    <a:pt x="361" y="271"/>
                  </a:cubicBezTo>
                  <a:cubicBezTo>
                    <a:pt x="361" y="289"/>
                    <a:pt x="378" y="345"/>
                    <a:pt x="378" y="345"/>
                  </a:cubicBezTo>
                  <a:lnTo>
                    <a:pt x="378" y="419"/>
                  </a:lnTo>
                  <a:lnTo>
                    <a:pt x="378" y="488"/>
                  </a:lnTo>
                  <a:lnTo>
                    <a:pt x="378" y="545"/>
                  </a:lnTo>
                  <a:cubicBezTo>
                    <a:pt x="378" y="614"/>
                    <a:pt x="378" y="614"/>
                    <a:pt x="361" y="653"/>
                  </a:cubicBezTo>
                  <a:cubicBezTo>
                    <a:pt x="334" y="686"/>
                    <a:pt x="297" y="699"/>
                    <a:pt x="261" y="699"/>
                  </a:cubicBezTo>
                  <a:cubicBezTo>
                    <a:pt x="219" y="699"/>
                    <a:pt x="180" y="681"/>
                    <a:pt x="161" y="653"/>
                  </a:cubicBezTo>
                  <a:cubicBezTo>
                    <a:pt x="144" y="597"/>
                    <a:pt x="144" y="527"/>
                    <a:pt x="144" y="471"/>
                  </a:cubicBezTo>
                  <a:lnTo>
                    <a:pt x="144" y="271"/>
                  </a:lnTo>
                  <a:cubicBezTo>
                    <a:pt x="161" y="237"/>
                    <a:pt x="178" y="219"/>
                    <a:pt x="196" y="180"/>
                  </a:cubicBezTo>
                  <a:cubicBezTo>
                    <a:pt x="235" y="163"/>
                    <a:pt x="270" y="163"/>
                    <a:pt x="304" y="163"/>
                  </a:cubicBezTo>
                  <a:close/>
                  <a:moveTo>
                    <a:pt x="262" y="0"/>
                  </a:moveTo>
                  <a:cubicBezTo>
                    <a:pt x="200" y="0"/>
                    <a:pt x="138" y="13"/>
                    <a:pt x="87" y="37"/>
                  </a:cubicBezTo>
                  <a:lnTo>
                    <a:pt x="70" y="55"/>
                  </a:lnTo>
                  <a:cubicBezTo>
                    <a:pt x="18" y="111"/>
                    <a:pt x="1" y="202"/>
                    <a:pt x="1" y="271"/>
                  </a:cubicBezTo>
                  <a:cubicBezTo>
                    <a:pt x="1" y="397"/>
                    <a:pt x="18" y="527"/>
                    <a:pt x="18" y="653"/>
                  </a:cubicBezTo>
                  <a:cubicBezTo>
                    <a:pt x="18" y="705"/>
                    <a:pt x="35" y="744"/>
                    <a:pt x="53" y="796"/>
                  </a:cubicBezTo>
                  <a:cubicBezTo>
                    <a:pt x="87" y="853"/>
                    <a:pt x="144" y="870"/>
                    <a:pt x="218" y="870"/>
                  </a:cubicBezTo>
                  <a:cubicBezTo>
                    <a:pt x="270" y="870"/>
                    <a:pt x="304" y="870"/>
                    <a:pt x="361" y="853"/>
                  </a:cubicBezTo>
                  <a:cubicBezTo>
                    <a:pt x="395" y="853"/>
                    <a:pt x="452" y="814"/>
                    <a:pt x="487" y="779"/>
                  </a:cubicBezTo>
                  <a:cubicBezTo>
                    <a:pt x="504" y="723"/>
                    <a:pt x="521" y="671"/>
                    <a:pt x="521" y="614"/>
                  </a:cubicBezTo>
                  <a:lnTo>
                    <a:pt x="521" y="580"/>
                  </a:lnTo>
                  <a:lnTo>
                    <a:pt x="521" y="328"/>
                  </a:lnTo>
                  <a:lnTo>
                    <a:pt x="521" y="202"/>
                  </a:lnTo>
                  <a:cubicBezTo>
                    <a:pt x="521" y="163"/>
                    <a:pt x="504" y="146"/>
                    <a:pt x="504" y="128"/>
                  </a:cubicBezTo>
                  <a:cubicBezTo>
                    <a:pt x="487" y="94"/>
                    <a:pt x="469" y="72"/>
                    <a:pt x="452" y="55"/>
                  </a:cubicBezTo>
                  <a:cubicBezTo>
                    <a:pt x="403" y="17"/>
                    <a:pt x="333" y="0"/>
                    <a:pt x="26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3"/>
            <p:cNvSpPr/>
            <p:nvPr/>
          </p:nvSpPr>
          <p:spPr>
            <a:xfrm>
              <a:off x="4924985" y="2545601"/>
              <a:ext cx="28868" cy="52896"/>
            </a:xfrm>
            <a:custGeom>
              <a:avLst/>
              <a:gdLst/>
              <a:ahLst/>
              <a:cxnLst/>
              <a:rect l="l" t="t" r="r" b="b"/>
              <a:pathLst>
                <a:path w="704" h="1290" extrusionOk="0">
                  <a:moveTo>
                    <a:pt x="285" y="1"/>
                  </a:moveTo>
                  <a:cubicBezTo>
                    <a:pt x="263" y="1"/>
                    <a:pt x="240" y="4"/>
                    <a:pt x="217" y="10"/>
                  </a:cubicBezTo>
                  <a:cubicBezTo>
                    <a:pt x="144" y="27"/>
                    <a:pt x="92" y="62"/>
                    <a:pt x="35" y="136"/>
                  </a:cubicBezTo>
                  <a:cubicBezTo>
                    <a:pt x="0" y="188"/>
                    <a:pt x="0" y="261"/>
                    <a:pt x="18" y="335"/>
                  </a:cubicBezTo>
                  <a:lnTo>
                    <a:pt x="200" y="1112"/>
                  </a:lnTo>
                  <a:cubicBezTo>
                    <a:pt x="217" y="1181"/>
                    <a:pt x="252" y="1220"/>
                    <a:pt x="308" y="1255"/>
                  </a:cubicBezTo>
                  <a:cubicBezTo>
                    <a:pt x="343" y="1272"/>
                    <a:pt x="378" y="1290"/>
                    <a:pt x="434" y="1290"/>
                  </a:cubicBezTo>
                  <a:lnTo>
                    <a:pt x="486" y="1290"/>
                  </a:lnTo>
                  <a:cubicBezTo>
                    <a:pt x="543" y="1272"/>
                    <a:pt x="595" y="1238"/>
                    <a:pt x="617" y="1181"/>
                  </a:cubicBezTo>
                  <a:cubicBezTo>
                    <a:pt x="651" y="1129"/>
                    <a:pt x="651" y="1073"/>
                    <a:pt x="651" y="1003"/>
                  </a:cubicBezTo>
                  <a:lnTo>
                    <a:pt x="508" y="461"/>
                  </a:lnTo>
                  <a:cubicBezTo>
                    <a:pt x="508" y="422"/>
                    <a:pt x="469" y="387"/>
                    <a:pt x="434" y="352"/>
                  </a:cubicBezTo>
                  <a:cubicBezTo>
                    <a:pt x="400" y="335"/>
                    <a:pt x="343" y="335"/>
                    <a:pt x="308" y="335"/>
                  </a:cubicBezTo>
                  <a:cubicBezTo>
                    <a:pt x="252" y="352"/>
                    <a:pt x="217" y="370"/>
                    <a:pt x="200" y="422"/>
                  </a:cubicBezTo>
                  <a:cubicBezTo>
                    <a:pt x="183" y="461"/>
                    <a:pt x="161" y="496"/>
                    <a:pt x="183" y="552"/>
                  </a:cubicBezTo>
                  <a:lnTo>
                    <a:pt x="269" y="877"/>
                  </a:lnTo>
                  <a:cubicBezTo>
                    <a:pt x="269" y="912"/>
                    <a:pt x="291" y="912"/>
                    <a:pt x="326" y="912"/>
                  </a:cubicBezTo>
                  <a:cubicBezTo>
                    <a:pt x="343" y="912"/>
                    <a:pt x="361" y="877"/>
                    <a:pt x="361" y="856"/>
                  </a:cubicBezTo>
                  <a:lnTo>
                    <a:pt x="269" y="513"/>
                  </a:lnTo>
                  <a:lnTo>
                    <a:pt x="269" y="461"/>
                  </a:lnTo>
                  <a:cubicBezTo>
                    <a:pt x="291" y="444"/>
                    <a:pt x="308" y="422"/>
                    <a:pt x="326" y="422"/>
                  </a:cubicBezTo>
                  <a:cubicBezTo>
                    <a:pt x="343" y="422"/>
                    <a:pt x="361" y="422"/>
                    <a:pt x="378" y="444"/>
                  </a:cubicBezTo>
                  <a:cubicBezTo>
                    <a:pt x="400" y="444"/>
                    <a:pt x="417" y="461"/>
                    <a:pt x="417" y="478"/>
                  </a:cubicBezTo>
                  <a:lnTo>
                    <a:pt x="560" y="1038"/>
                  </a:lnTo>
                  <a:cubicBezTo>
                    <a:pt x="577" y="1112"/>
                    <a:pt x="525" y="1181"/>
                    <a:pt x="452" y="1203"/>
                  </a:cubicBezTo>
                  <a:cubicBezTo>
                    <a:pt x="417" y="1203"/>
                    <a:pt x="378" y="1203"/>
                    <a:pt x="361" y="1181"/>
                  </a:cubicBezTo>
                  <a:cubicBezTo>
                    <a:pt x="326" y="1164"/>
                    <a:pt x="308" y="1129"/>
                    <a:pt x="291" y="1094"/>
                  </a:cubicBezTo>
                  <a:lnTo>
                    <a:pt x="109" y="313"/>
                  </a:lnTo>
                  <a:cubicBezTo>
                    <a:pt x="92" y="261"/>
                    <a:pt x="92" y="227"/>
                    <a:pt x="126" y="170"/>
                  </a:cubicBezTo>
                  <a:cubicBezTo>
                    <a:pt x="144" y="136"/>
                    <a:pt x="183" y="97"/>
                    <a:pt x="235" y="97"/>
                  </a:cubicBezTo>
                  <a:cubicBezTo>
                    <a:pt x="250" y="91"/>
                    <a:pt x="267" y="88"/>
                    <a:pt x="283" y="88"/>
                  </a:cubicBezTo>
                  <a:cubicBezTo>
                    <a:pt x="361" y="88"/>
                    <a:pt x="437" y="151"/>
                    <a:pt x="452" y="227"/>
                  </a:cubicBezTo>
                  <a:lnTo>
                    <a:pt x="617" y="821"/>
                  </a:lnTo>
                  <a:cubicBezTo>
                    <a:pt x="617" y="838"/>
                    <a:pt x="634" y="856"/>
                    <a:pt x="669" y="856"/>
                  </a:cubicBezTo>
                  <a:cubicBezTo>
                    <a:pt x="686" y="856"/>
                    <a:pt x="703" y="821"/>
                    <a:pt x="686" y="804"/>
                  </a:cubicBezTo>
                  <a:lnTo>
                    <a:pt x="543" y="205"/>
                  </a:lnTo>
                  <a:cubicBezTo>
                    <a:pt x="514" y="84"/>
                    <a:pt x="404" y="1"/>
                    <a:pt x="28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8" name="Google Shape;1758;p43"/>
          <p:cNvSpPr/>
          <p:nvPr/>
        </p:nvSpPr>
        <p:spPr>
          <a:xfrm>
            <a:off x="7370552" y="539507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43"/>
          <p:cNvSpPr/>
          <p:nvPr/>
        </p:nvSpPr>
        <p:spPr>
          <a:xfrm>
            <a:off x="7017483" y="700557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43"/>
          <p:cNvSpPr/>
          <p:nvPr/>
        </p:nvSpPr>
        <p:spPr>
          <a:xfrm>
            <a:off x="7972427" y="2491232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43"/>
          <p:cNvSpPr/>
          <p:nvPr/>
        </p:nvSpPr>
        <p:spPr>
          <a:xfrm>
            <a:off x="6754427" y="3077107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Заголовок 1"/>
          <p:cNvSpPr>
            <a:spLocks noGrp="1"/>
          </p:cNvSpPr>
          <p:nvPr>
            <p:ph type="title"/>
          </p:nvPr>
        </p:nvSpPr>
        <p:spPr>
          <a:xfrm>
            <a:off x="967162" y="934581"/>
            <a:ext cx="3590925" cy="1081087"/>
          </a:xfrm>
        </p:spPr>
        <p:txBody>
          <a:bodyPr>
            <a:noAutofit/>
          </a:bodyPr>
          <a:lstStyle/>
          <a:p>
            <a:pPr algn="ctr"/>
            <a:r>
              <a:rPr lang="uk-UA" sz="1800" dirty="0" smtClean="0">
                <a:solidFill>
                  <a:srgbClr val="002060"/>
                </a:solidFill>
                <a:latin typeface="Book Antiqua" pitchFamily="18" charset="0"/>
              </a:rPr>
              <a:t>Всеукраїнський </a:t>
            </a:r>
            <a:br>
              <a:rPr lang="uk-UA" sz="1800" dirty="0" smtClean="0">
                <a:solidFill>
                  <a:srgbClr val="002060"/>
                </a:solidFill>
                <a:latin typeface="Book Antiqua" pitchFamily="18" charset="0"/>
              </a:rPr>
            </a:br>
            <a:r>
              <a:rPr lang="uk-UA" sz="1800" dirty="0" smtClean="0">
                <a:solidFill>
                  <a:srgbClr val="002060"/>
                </a:solidFill>
                <a:latin typeface="Book Antiqua" pitchFamily="18" charset="0"/>
              </a:rPr>
              <a:t>конкурс-захист </a:t>
            </a:r>
            <a:br>
              <a:rPr lang="uk-UA" sz="1800" dirty="0" smtClean="0">
                <a:solidFill>
                  <a:srgbClr val="002060"/>
                </a:solidFill>
                <a:latin typeface="Book Antiqua" pitchFamily="18" charset="0"/>
              </a:rPr>
            </a:br>
            <a:r>
              <a:rPr lang="uk-UA" sz="1800" dirty="0" smtClean="0">
                <a:solidFill>
                  <a:srgbClr val="002060"/>
                </a:solidFill>
                <a:latin typeface="Book Antiqua" pitchFamily="18" charset="0"/>
              </a:rPr>
              <a:t>науково-дослідницьких робіт </a:t>
            </a:r>
            <a:br>
              <a:rPr lang="uk-UA" sz="1800" dirty="0" smtClean="0">
                <a:solidFill>
                  <a:srgbClr val="002060"/>
                </a:solidFill>
                <a:latin typeface="Book Antiqua" pitchFamily="18" charset="0"/>
              </a:rPr>
            </a:br>
            <a:r>
              <a:rPr lang="uk-UA" sz="1800" dirty="0" smtClean="0">
                <a:solidFill>
                  <a:srgbClr val="002060"/>
                </a:solidFill>
                <a:latin typeface="Book Antiqua" pitchFamily="18" charset="0"/>
              </a:rPr>
              <a:t>учнів-членів </a:t>
            </a:r>
            <a:br>
              <a:rPr lang="uk-UA" sz="1800" dirty="0" smtClean="0">
                <a:solidFill>
                  <a:srgbClr val="002060"/>
                </a:solidFill>
                <a:latin typeface="Book Antiqua" pitchFamily="18" charset="0"/>
              </a:rPr>
            </a:br>
            <a:r>
              <a:rPr lang="uk-UA" sz="1800" dirty="0" smtClean="0">
                <a:solidFill>
                  <a:srgbClr val="002060"/>
                </a:solidFill>
                <a:latin typeface="Book Antiqua" pitchFamily="18" charset="0"/>
              </a:rPr>
              <a:t>Малої академії наук України </a:t>
            </a:r>
            <a:br>
              <a:rPr lang="uk-UA" sz="1800" dirty="0" smtClean="0">
                <a:solidFill>
                  <a:srgbClr val="002060"/>
                </a:solidFill>
                <a:latin typeface="Book Antiqua" pitchFamily="18" charset="0"/>
              </a:rPr>
            </a:br>
            <a:endParaRPr lang="uk-UA" sz="18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107504" y="2210528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cap="all" dirty="0">
                <a:latin typeface="Times New Roman" pitchFamily="18" charset="0"/>
                <a:cs typeface="Times New Roman" pitchFamily="18" charset="0"/>
              </a:rPr>
              <a:t>ПЕРЕЛІК НАУКОВИХ ВІДДІЛЕНЬ, У ЯКИХ </a:t>
            </a:r>
            <a:r>
              <a:rPr lang="uk-UA" b="1" cap="all" dirty="0" smtClean="0">
                <a:latin typeface="Times New Roman" pitchFamily="18" charset="0"/>
                <a:cs typeface="Times New Roman" pitchFamily="18" charset="0"/>
              </a:rPr>
              <a:t>Проводився </a:t>
            </a:r>
          </a:p>
          <a:p>
            <a:pPr algn="ctr"/>
            <a:r>
              <a:rPr lang="uk-UA" b="1" cap="all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uk-UA" b="1" cap="all" dirty="0">
                <a:latin typeface="Times New Roman" pitchFamily="18" charset="0"/>
                <a:cs typeface="Times New Roman" pitchFamily="18" charset="0"/>
              </a:rPr>
              <a:t>ЕТАП ВСЕУКРАЇНСЬКОГО КОНКУРСУ-ЗАХИСТУ </a:t>
            </a:r>
            <a:endParaRPr lang="uk-UA" b="1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cap="all" dirty="0" smtClean="0">
                <a:latin typeface="Times New Roman" pitchFamily="18" charset="0"/>
                <a:cs typeface="Times New Roman" pitchFamily="18" charset="0"/>
              </a:rPr>
              <a:t>НАУКОВО-ДОСЛІДНИЦЬКИХ </a:t>
            </a:r>
            <a:r>
              <a:rPr lang="uk-UA" b="1" cap="all" dirty="0">
                <a:latin typeface="Times New Roman" pitchFamily="18" charset="0"/>
                <a:cs typeface="Times New Roman" pitchFamily="18" charset="0"/>
              </a:rPr>
              <a:t>РОБІТ </a:t>
            </a:r>
            <a:endParaRPr lang="uk-UA" b="1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cap="all" dirty="0" smtClean="0">
                <a:latin typeface="Times New Roman" pitchFamily="18" charset="0"/>
                <a:cs typeface="Times New Roman" pitchFamily="18" charset="0"/>
              </a:rPr>
              <a:t>УЧНІВ–ЧЛЕНІВ </a:t>
            </a:r>
            <a:r>
              <a:rPr lang="uk-UA" b="1" cap="all" dirty="0">
                <a:latin typeface="Times New Roman" pitchFamily="18" charset="0"/>
                <a:cs typeface="Times New Roman" pitchFamily="18" charset="0"/>
              </a:rPr>
              <a:t>МАЛОЇ АКАДЕМІЇ НАУК УКРАЇНИ У 2023 РОЦІ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" name="Picture 10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8407008">
            <a:off x="5352993" y="2933399"/>
            <a:ext cx="1169734" cy="1435257"/>
          </a:xfrm>
          <a:prstGeom prst="rect">
            <a:avLst/>
          </a:prstGeom>
        </p:spPr>
      </p:pic>
      <p:sp>
        <p:nvSpPr>
          <p:cNvPr id="81" name="Прямоугольник 80"/>
          <p:cNvSpPr/>
          <p:nvPr/>
        </p:nvSpPr>
        <p:spPr>
          <a:xfrm>
            <a:off x="2996300" y="4730622"/>
            <a:ext cx="2938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u="sng" dirty="0">
                <a:hlinkClick r:id="rId5"/>
              </a:rPr>
              <a:t>JASU 2023 — </a:t>
            </a:r>
            <a:r>
              <a:rPr lang="uk-UA" u="sng" dirty="0" err="1">
                <a:hlinkClick r:id="rId5"/>
              </a:rPr>
              <a:t>Powered</a:t>
            </a:r>
            <a:r>
              <a:rPr lang="uk-UA" u="sng" dirty="0">
                <a:hlinkClick r:id="rId5"/>
              </a:rPr>
              <a:t> </a:t>
            </a:r>
            <a:r>
              <a:rPr lang="uk-UA" u="sng" dirty="0" err="1">
                <a:hlinkClick r:id="rId5"/>
              </a:rPr>
              <a:t>by</a:t>
            </a:r>
            <a:r>
              <a:rPr lang="uk-UA" u="sng" dirty="0">
                <a:hlinkClick r:id="rId5"/>
              </a:rPr>
              <a:t> E-NNOVATE</a:t>
            </a:r>
            <a:endParaRPr lang="uk-UA" dirty="0"/>
          </a:p>
        </p:txBody>
      </p:sp>
      <p:sp>
        <p:nvSpPr>
          <p:cNvPr id="82" name="TextBox 81"/>
          <p:cNvSpPr txBox="1"/>
          <p:nvPr/>
        </p:nvSpPr>
        <p:spPr>
          <a:xfrm>
            <a:off x="8686800" y="46818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schemeClr val="tx1"/>
                </a:solidFill>
                <a:latin typeface="Monotype Corsiva" pitchFamily="66" charset="0"/>
              </a:rPr>
              <a:t>18</a:t>
            </a:r>
            <a:endParaRPr lang="uk-UA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5" name="Google Shape;2955;p53"/>
          <p:cNvPicPr preferRelativeResize="0"/>
          <p:nvPr/>
        </p:nvPicPr>
        <p:blipFill rotWithShape="1">
          <a:blip r:embed="rId3">
            <a:alphaModFix/>
          </a:blip>
          <a:srcRect l="4223" r="13281"/>
          <a:stretch/>
        </p:blipFill>
        <p:spPr>
          <a:xfrm>
            <a:off x="5076056" y="645568"/>
            <a:ext cx="3657600" cy="3657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56" name="Google Shape;2956;p53"/>
          <p:cNvSpPr/>
          <p:nvPr/>
        </p:nvSpPr>
        <p:spPr>
          <a:xfrm flipH="1">
            <a:off x="1540084" y="609113"/>
            <a:ext cx="172599" cy="191727"/>
          </a:xfrm>
          <a:custGeom>
            <a:avLst/>
            <a:gdLst/>
            <a:ahLst/>
            <a:cxnLst/>
            <a:rect l="l" t="t" r="r" b="b"/>
            <a:pathLst>
              <a:path w="1029" h="1143" extrusionOk="0">
                <a:moveTo>
                  <a:pt x="508" y="1"/>
                </a:moveTo>
                <a:cubicBezTo>
                  <a:pt x="487" y="1"/>
                  <a:pt x="469" y="18"/>
                  <a:pt x="452" y="40"/>
                </a:cubicBezTo>
                <a:cubicBezTo>
                  <a:pt x="400" y="148"/>
                  <a:pt x="378" y="274"/>
                  <a:pt x="361" y="435"/>
                </a:cubicBezTo>
                <a:cubicBezTo>
                  <a:pt x="270" y="435"/>
                  <a:pt x="144" y="452"/>
                  <a:pt x="35" y="509"/>
                </a:cubicBezTo>
                <a:cubicBezTo>
                  <a:pt x="18" y="526"/>
                  <a:pt x="1" y="543"/>
                  <a:pt x="1" y="582"/>
                </a:cubicBezTo>
                <a:cubicBezTo>
                  <a:pt x="1" y="600"/>
                  <a:pt x="18" y="617"/>
                  <a:pt x="35" y="634"/>
                </a:cubicBezTo>
                <a:cubicBezTo>
                  <a:pt x="126" y="669"/>
                  <a:pt x="235" y="708"/>
                  <a:pt x="361" y="708"/>
                </a:cubicBezTo>
                <a:cubicBezTo>
                  <a:pt x="378" y="834"/>
                  <a:pt x="417" y="1103"/>
                  <a:pt x="487" y="1142"/>
                </a:cubicBezTo>
                <a:lnTo>
                  <a:pt x="526" y="1142"/>
                </a:lnTo>
                <a:cubicBezTo>
                  <a:pt x="543" y="1142"/>
                  <a:pt x="560" y="1125"/>
                  <a:pt x="560" y="1103"/>
                </a:cubicBezTo>
                <a:cubicBezTo>
                  <a:pt x="617" y="994"/>
                  <a:pt x="634" y="869"/>
                  <a:pt x="651" y="708"/>
                </a:cubicBezTo>
                <a:cubicBezTo>
                  <a:pt x="742" y="708"/>
                  <a:pt x="868" y="691"/>
                  <a:pt x="977" y="634"/>
                </a:cubicBezTo>
                <a:cubicBezTo>
                  <a:pt x="994" y="617"/>
                  <a:pt x="994" y="617"/>
                  <a:pt x="1011" y="600"/>
                </a:cubicBezTo>
                <a:cubicBezTo>
                  <a:pt x="1029" y="561"/>
                  <a:pt x="1011" y="526"/>
                  <a:pt x="977" y="526"/>
                </a:cubicBezTo>
                <a:cubicBezTo>
                  <a:pt x="868" y="474"/>
                  <a:pt x="742" y="435"/>
                  <a:pt x="651" y="435"/>
                </a:cubicBezTo>
                <a:cubicBezTo>
                  <a:pt x="634" y="274"/>
                  <a:pt x="617" y="148"/>
                  <a:pt x="560" y="40"/>
                </a:cubicBezTo>
                <a:cubicBezTo>
                  <a:pt x="560" y="18"/>
                  <a:pt x="526" y="1"/>
                  <a:pt x="5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53"/>
          <p:cNvSpPr/>
          <p:nvPr/>
        </p:nvSpPr>
        <p:spPr>
          <a:xfrm flipH="1">
            <a:off x="7949437" y="673895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8" name="Google Shape;2958;p53"/>
          <p:cNvSpPr/>
          <p:nvPr/>
        </p:nvSpPr>
        <p:spPr>
          <a:xfrm flipH="1">
            <a:off x="786765" y="3962662"/>
            <a:ext cx="142072" cy="160863"/>
          </a:xfrm>
          <a:custGeom>
            <a:avLst/>
            <a:gdLst/>
            <a:ahLst/>
            <a:cxnLst/>
            <a:rect l="l" t="t" r="r" b="b"/>
            <a:pathLst>
              <a:path w="847" h="959" extrusionOk="0">
                <a:moveTo>
                  <a:pt x="413" y="0"/>
                </a:moveTo>
                <a:cubicBezTo>
                  <a:pt x="396" y="0"/>
                  <a:pt x="378" y="0"/>
                  <a:pt x="361" y="39"/>
                </a:cubicBezTo>
                <a:cubicBezTo>
                  <a:pt x="326" y="109"/>
                  <a:pt x="304" y="217"/>
                  <a:pt x="287" y="347"/>
                </a:cubicBezTo>
                <a:cubicBezTo>
                  <a:pt x="218" y="365"/>
                  <a:pt x="109" y="382"/>
                  <a:pt x="18" y="417"/>
                </a:cubicBezTo>
                <a:cubicBezTo>
                  <a:pt x="1" y="434"/>
                  <a:pt x="1" y="456"/>
                  <a:pt x="1" y="473"/>
                </a:cubicBezTo>
                <a:cubicBezTo>
                  <a:pt x="1" y="490"/>
                  <a:pt x="1" y="508"/>
                  <a:pt x="18" y="525"/>
                </a:cubicBezTo>
                <a:cubicBezTo>
                  <a:pt x="87" y="564"/>
                  <a:pt x="196" y="581"/>
                  <a:pt x="287" y="599"/>
                </a:cubicBezTo>
                <a:cubicBezTo>
                  <a:pt x="304" y="690"/>
                  <a:pt x="343" y="924"/>
                  <a:pt x="396" y="942"/>
                </a:cubicBezTo>
                <a:cubicBezTo>
                  <a:pt x="396" y="959"/>
                  <a:pt x="413" y="959"/>
                  <a:pt x="413" y="959"/>
                </a:cubicBezTo>
                <a:cubicBezTo>
                  <a:pt x="435" y="959"/>
                  <a:pt x="469" y="942"/>
                  <a:pt x="469" y="924"/>
                </a:cubicBezTo>
                <a:cubicBezTo>
                  <a:pt x="504" y="833"/>
                  <a:pt x="543" y="725"/>
                  <a:pt x="543" y="599"/>
                </a:cubicBezTo>
                <a:cubicBezTo>
                  <a:pt x="612" y="599"/>
                  <a:pt x="721" y="564"/>
                  <a:pt x="812" y="525"/>
                </a:cubicBezTo>
                <a:cubicBezTo>
                  <a:pt x="829" y="525"/>
                  <a:pt x="829" y="508"/>
                  <a:pt x="829" y="508"/>
                </a:cubicBezTo>
                <a:cubicBezTo>
                  <a:pt x="847" y="473"/>
                  <a:pt x="829" y="434"/>
                  <a:pt x="812" y="417"/>
                </a:cubicBezTo>
                <a:cubicBezTo>
                  <a:pt x="721" y="382"/>
                  <a:pt x="612" y="365"/>
                  <a:pt x="543" y="347"/>
                </a:cubicBezTo>
                <a:cubicBezTo>
                  <a:pt x="521" y="217"/>
                  <a:pt x="504" y="109"/>
                  <a:pt x="469" y="39"/>
                </a:cubicBezTo>
                <a:cubicBezTo>
                  <a:pt x="452" y="0"/>
                  <a:pt x="435" y="0"/>
                  <a:pt x="4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53"/>
          <p:cNvSpPr/>
          <p:nvPr/>
        </p:nvSpPr>
        <p:spPr>
          <a:xfrm flipH="1">
            <a:off x="1213390" y="834915"/>
            <a:ext cx="142910" cy="161030"/>
          </a:xfrm>
          <a:custGeom>
            <a:avLst/>
            <a:gdLst/>
            <a:ahLst/>
            <a:cxnLst/>
            <a:rect l="l" t="t" r="r" b="b"/>
            <a:pathLst>
              <a:path w="852" h="960" extrusionOk="0">
                <a:moveTo>
                  <a:pt x="417" y="1"/>
                </a:moveTo>
                <a:cubicBezTo>
                  <a:pt x="400" y="1"/>
                  <a:pt x="383" y="18"/>
                  <a:pt x="383" y="36"/>
                </a:cubicBezTo>
                <a:cubicBezTo>
                  <a:pt x="326" y="109"/>
                  <a:pt x="309" y="218"/>
                  <a:pt x="291" y="344"/>
                </a:cubicBezTo>
                <a:cubicBezTo>
                  <a:pt x="218" y="361"/>
                  <a:pt x="109" y="378"/>
                  <a:pt x="40" y="417"/>
                </a:cubicBezTo>
                <a:cubicBezTo>
                  <a:pt x="1" y="435"/>
                  <a:pt x="1" y="452"/>
                  <a:pt x="1" y="469"/>
                </a:cubicBezTo>
                <a:cubicBezTo>
                  <a:pt x="1" y="487"/>
                  <a:pt x="1" y="526"/>
                  <a:pt x="40" y="526"/>
                </a:cubicBezTo>
                <a:cubicBezTo>
                  <a:pt x="109" y="561"/>
                  <a:pt x="200" y="578"/>
                  <a:pt x="291" y="595"/>
                </a:cubicBezTo>
                <a:cubicBezTo>
                  <a:pt x="309" y="686"/>
                  <a:pt x="343" y="921"/>
                  <a:pt x="400" y="938"/>
                </a:cubicBezTo>
                <a:cubicBezTo>
                  <a:pt x="400" y="960"/>
                  <a:pt x="417" y="960"/>
                  <a:pt x="417" y="960"/>
                </a:cubicBezTo>
                <a:cubicBezTo>
                  <a:pt x="435" y="960"/>
                  <a:pt x="474" y="938"/>
                  <a:pt x="474" y="921"/>
                </a:cubicBezTo>
                <a:cubicBezTo>
                  <a:pt x="508" y="830"/>
                  <a:pt x="543" y="721"/>
                  <a:pt x="543" y="595"/>
                </a:cubicBezTo>
                <a:cubicBezTo>
                  <a:pt x="617" y="595"/>
                  <a:pt x="725" y="561"/>
                  <a:pt x="816" y="526"/>
                </a:cubicBezTo>
                <a:cubicBezTo>
                  <a:pt x="834" y="526"/>
                  <a:pt x="834" y="504"/>
                  <a:pt x="834" y="504"/>
                </a:cubicBezTo>
                <a:cubicBezTo>
                  <a:pt x="851" y="469"/>
                  <a:pt x="851" y="435"/>
                  <a:pt x="816" y="435"/>
                </a:cubicBezTo>
                <a:cubicBezTo>
                  <a:pt x="725" y="378"/>
                  <a:pt x="617" y="361"/>
                  <a:pt x="543" y="361"/>
                </a:cubicBezTo>
                <a:cubicBezTo>
                  <a:pt x="543" y="218"/>
                  <a:pt x="508" y="109"/>
                  <a:pt x="474" y="36"/>
                </a:cubicBezTo>
                <a:cubicBezTo>
                  <a:pt x="474" y="18"/>
                  <a:pt x="452" y="1"/>
                  <a:pt x="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0" name="Google Shape;2960;p53"/>
          <p:cNvGrpSpPr/>
          <p:nvPr/>
        </p:nvGrpSpPr>
        <p:grpSpPr>
          <a:xfrm>
            <a:off x="196841" y="3145863"/>
            <a:ext cx="770538" cy="1089773"/>
            <a:chOff x="5059108" y="4067081"/>
            <a:chExt cx="298762" cy="422557"/>
          </a:xfrm>
        </p:grpSpPr>
        <p:sp>
          <p:nvSpPr>
            <p:cNvPr id="2961" name="Google Shape;2961;p53"/>
            <p:cNvSpPr/>
            <p:nvPr/>
          </p:nvSpPr>
          <p:spPr>
            <a:xfrm>
              <a:off x="5059108" y="4067081"/>
              <a:ext cx="298762" cy="422557"/>
            </a:xfrm>
            <a:custGeom>
              <a:avLst/>
              <a:gdLst/>
              <a:ahLst/>
              <a:cxnLst/>
              <a:rect l="l" t="t" r="r" b="b"/>
              <a:pathLst>
                <a:path w="7286" h="10305" extrusionOk="0">
                  <a:moveTo>
                    <a:pt x="1411" y="0"/>
                  </a:moveTo>
                  <a:cubicBezTo>
                    <a:pt x="1159" y="0"/>
                    <a:pt x="925" y="196"/>
                    <a:pt x="869" y="469"/>
                  </a:cubicBezTo>
                  <a:lnTo>
                    <a:pt x="578" y="1844"/>
                  </a:lnTo>
                  <a:cubicBezTo>
                    <a:pt x="543" y="1987"/>
                    <a:pt x="578" y="2131"/>
                    <a:pt x="652" y="2256"/>
                  </a:cubicBezTo>
                  <a:cubicBezTo>
                    <a:pt x="743" y="2387"/>
                    <a:pt x="869" y="2473"/>
                    <a:pt x="1012" y="2512"/>
                  </a:cubicBezTo>
                  <a:lnTo>
                    <a:pt x="1337" y="2582"/>
                  </a:lnTo>
                  <a:lnTo>
                    <a:pt x="57" y="8695"/>
                  </a:lnTo>
                  <a:cubicBezTo>
                    <a:pt x="1" y="9003"/>
                    <a:pt x="200" y="9307"/>
                    <a:pt x="509" y="9381"/>
                  </a:cubicBezTo>
                  <a:lnTo>
                    <a:pt x="4956" y="10305"/>
                  </a:lnTo>
                  <a:lnTo>
                    <a:pt x="5082" y="10305"/>
                  </a:lnTo>
                  <a:cubicBezTo>
                    <a:pt x="5351" y="10305"/>
                    <a:pt x="5589" y="10123"/>
                    <a:pt x="5641" y="9849"/>
                  </a:cubicBezTo>
                  <a:lnTo>
                    <a:pt x="7234" y="2170"/>
                  </a:lnTo>
                  <a:cubicBezTo>
                    <a:pt x="7286" y="1862"/>
                    <a:pt x="7086" y="1554"/>
                    <a:pt x="6782" y="1480"/>
                  </a:cubicBezTo>
                  <a:lnTo>
                    <a:pt x="4505" y="1011"/>
                  </a:lnTo>
                  <a:cubicBezTo>
                    <a:pt x="4483" y="794"/>
                    <a:pt x="4305" y="595"/>
                    <a:pt x="4071" y="543"/>
                  </a:cubicBezTo>
                  <a:lnTo>
                    <a:pt x="1537" y="18"/>
                  </a:lnTo>
                  <a:cubicBezTo>
                    <a:pt x="1502" y="18"/>
                    <a:pt x="1467" y="0"/>
                    <a:pt x="1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53"/>
            <p:cNvSpPr/>
            <p:nvPr/>
          </p:nvSpPr>
          <p:spPr>
            <a:xfrm>
              <a:off x="5079240" y="4108536"/>
              <a:ext cx="258701" cy="363345"/>
            </a:xfrm>
            <a:custGeom>
              <a:avLst/>
              <a:gdLst/>
              <a:ahLst/>
              <a:cxnLst/>
              <a:rect l="l" t="t" r="r" b="b"/>
              <a:pathLst>
                <a:path w="6309" h="8861" extrusionOk="0">
                  <a:moveTo>
                    <a:pt x="1736" y="0"/>
                  </a:moveTo>
                  <a:cubicBezTo>
                    <a:pt x="1662" y="0"/>
                    <a:pt x="1606" y="35"/>
                    <a:pt x="1606" y="91"/>
                  </a:cubicBezTo>
                  <a:lnTo>
                    <a:pt x="0" y="7793"/>
                  </a:lnTo>
                  <a:cubicBezTo>
                    <a:pt x="0" y="7827"/>
                    <a:pt x="0" y="7845"/>
                    <a:pt x="18" y="7884"/>
                  </a:cubicBezTo>
                  <a:cubicBezTo>
                    <a:pt x="52" y="7919"/>
                    <a:pt x="70" y="7936"/>
                    <a:pt x="109" y="7936"/>
                  </a:cubicBezTo>
                  <a:lnTo>
                    <a:pt x="4556" y="8860"/>
                  </a:lnTo>
                  <a:lnTo>
                    <a:pt x="4591" y="8860"/>
                  </a:lnTo>
                  <a:cubicBezTo>
                    <a:pt x="4643" y="8860"/>
                    <a:pt x="4699" y="8821"/>
                    <a:pt x="4716" y="8769"/>
                  </a:cubicBezTo>
                  <a:lnTo>
                    <a:pt x="6309" y="1068"/>
                  </a:lnTo>
                  <a:cubicBezTo>
                    <a:pt x="6309" y="1029"/>
                    <a:pt x="6309" y="994"/>
                    <a:pt x="6291" y="976"/>
                  </a:cubicBezTo>
                  <a:cubicBezTo>
                    <a:pt x="6270" y="942"/>
                    <a:pt x="6235" y="920"/>
                    <a:pt x="6200" y="920"/>
                  </a:cubicBezTo>
                  <a:lnTo>
                    <a:pt x="1753" y="0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53"/>
            <p:cNvSpPr/>
            <p:nvPr/>
          </p:nvSpPr>
          <p:spPr>
            <a:xfrm>
              <a:off x="5099168" y="4122190"/>
              <a:ext cx="226143" cy="302166"/>
            </a:xfrm>
            <a:custGeom>
              <a:avLst/>
              <a:gdLst/>
              <a:ahLst/>
              <a:cxnLst/>
              <a:rect l="l" t="t" r="r" b="b"/>
              <a:pathLst>
                <a:path w="5515" h="7369" extrusionOk="0">
                  <a:moveTo>
                    <a:pt x="1479" y="1"/>
                  </a:moveTo>
                  <a:cubicBezTo>
                    <a:pt x="1392" y="1"/>
                    <a:pt x="1316" y="64"/>
                    <a:pt x="1302" y="153"/>
                  </a:cubicBezTo>
                  <a:lnTo>
                    <a:pt x="17" y="6336"/>
                  </a:lnTo>
                  <a:cubicBezTo>
                    <a:pt x="0" y="6444"/>
                    <a:pt x="35" y="6536"/>
                    <a:pt x="126" y="6575"/>
                  </a:cubicBezTo>
                  <a:cubicBezTo>
                    <a:pt x="143" y="6575"/>
                    <a:pt x="165" y="6575"/>
                    <a:pt x="182" y="6592"/>
                  </a:cubicBezTo>
                  <a:lnTo>
                    <a:pt x="3979" y="7369"/>
                  </a:lnTo>
                  <a:lnTo>
                    <a:pt x="4014" y="7369"/>
                  </a:lnTo>
                  <a:cubicBezTo>
                    <a:pt x="4105" y="7369"/>
                    <a:pt x="4196" y="7312"/>
                    <a:pt x="4213" y="7204"/>
                  </a:cubicBezTo>
                  <a:lnTo>
                    <a:pt x="5497" y="1043"/>
                  </a:lnTo>
                  <a:cubicBezTo>
                    <a:pt x="5515" y="912"/>
                    <a:pt x="5441" y="804"/>
                    <a:pt x="5333" y="787"/>
                  </a:cubicBezTo>
                  <a:lnTo>
                    <a:pt x="1536" y="10"/>
                  </a:lnTo>
                  <a:cubicBezTo>
                    <a:pt x="1517" y="4"/>
                    <a:pt x="1498" y="1"/>
                    <a:pt x="1479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53"/>
            <p:cNvSpPr/>
            <p:nvPr/>
          </p:nvSpPr>
          <p:spPr>
            <a:xfrm>
              <a:off x="5101464" y="4161185"/>
              <a:ext cx="170499" cy="260874"/>
            </a:xfrm>
            <a:custGeom>
              <a:avLst/>
              <a:gdLst/>
              <a:ahLst/>
              <a:cxnLst/>
              <a:rect l="l" t="t" r="r" b="b"/>
              <a:pathLst>
                <a:path w="4158" h="6362" extrusionOk="0">
                  <a:moveTo>
                    <a:pt x="1120" y="1"/>
                  </a:moveTo>
                  <a:lnTo>
                    <a:pt x="1" y="5407"/>
                  </a:lnTo>
                  <a:cubicBezTo>
                    <a:pt x="1" y="5459"/>
                    <a:pt x="18" y="5515"/>
                    <a:pt x="53" y="5550"/>
                  </a:cubicBezTo>
                  <a:lnTo>
                    <a:pt x="521" y="4105"/>
                  </a:lnTo>
                  <a:cubicBezTo>
                    <a:pt x="578" y="3905"/>
                    <a:pt x="721" y="3741"/>
                    <a:pt x="886" y="3649"/>
                  </a:cubicBezTo>
                  <a:cubicBezTo>
                    <a:pt x="903" y="3632"/>
                    <a:pt x="920" y="3632"/>
                    <a:pt x="920" y="3632"/>
                  </a:cubicBezTo>
                  <a:lnTo>
                    <a:pt x="1645" y="144"/>
                  </a:lnTo>
                  <a:cubicBezTo>
                    <a:pt x="1628" y="126"/>
                    <a:pt x="1606" y="109"/>
                    <a:pt x="1571" y="109"/>
                  </a:cubicBezTo>
                  <a:lnTo>
                    <a:pt x="1120" y="1"/>
                  </a:lnTo>
                  <a:close/>
                  <a:moveTo>
                    <a:pt x="4049" y="5910"/>
                  </a:moveTo>
                  <a:lnTo>
                    <a:pt x="4014" y="6361"/>
                  </a:lnTo>
                  <a:cubicBezTo>
                    <a:pt x="4066" y="6344"/>
                    <a:pt x="4101" y="6309"/>
                    <a:pt x="4101" y="6253"/>
                  </a:cubicBezTo>
                  <a:lnTo>
                    <a:pt x="4157" y="6075"/>
                  </a:lnTo>
                  <a:cubicBezTo>
                    <a:pt x="4140" y="6018"/>
                    <a:pt x="4101" y="5949"/>
                    <a:pt x="4049" y="5910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53"/>
            <p:cNvSpPr/>
            <p:nvPr/>
          </p:nvSpPr>
          <p:spPr>
            <a:xfrm>
              <a:off x="5104294" y="4308388"/>
              <a:ext cx="167669" cy="115962"/>
            </a:xfrm>
            <a:custGeom>
              <a:avLst/>
              <a:gdLst/>
              <a:ahLst/>
              <a:cxnLst/>
              <a:rect l="l" t="t" r="r" b="b"/>
              <a:pathLst>
                <a:path w="4089" h="2828" extrusionOk="0">
                  <a:moveTo>
                    <a:pt x="1200" y="0"/>
                  </a:moveTo>
                  <a:cubicBezTo>
                    <a:pt x="1073" y="0"/>
                    <a:pt x="949" y="36"/>
                    <a:pt x="851" y="98"/>
                  </a:cubicBezTo>
                  <a:cubicBezTo>
                    <a:pt x="691" y="190"/>
                    <a:pt x="543" y="333"/>
                    <a:pt x="491" y="532"/>
                  </a:cubicBezTo>
                  <a:lnTo>
                    <a:pt x="1" y="2034"/>
                  </a:lnTo>
                  <a:lnTo>
                    <a:pt x="18" y="2034"/>
                  </a:lnTo>
                  <a:cubicBezTo>
                    <a:pt x="40" y="2034"/>
                    <a:pt x="40" y="2051"/>
                    <a:pt x="57" y="2051"/>
                  </a:cubicBezTo>
                  <a:lnTo>
                    <a:pt x="3854" y="2828"/>
                  </a:lnTo>
                  <a:lnTo>
                    <a:pt x="3889" y="2828"/>
                  </a:lnTo>
                  <a:lnTo>
                    <a:pt x="3945" y="2285"/>
                  </a:lnTo>
                  <a:lnTo>
                    <a:pt x="4032" y="1274"/>
                  </a:lnTo>
                  <a:cubicBezTo>
                    <a:pt x="4088" y="875"/>
                    <a:pt x="3815" y="532"/>
                    <a:pt x="3437" y="441"/>
                  </a:cubicBezTo>
                  <a:lnTo>
                    <a:pt x="1376" y="25"/>
                  </a:lnTo>
                  <a:cubicBezTo>
                    <a:pt x="1318" y="8"/>
                    <a:pt x="1259" y="0"/>
                    <a:pt x="1200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53"/>
            <p:cNvSpPr/>
            <p:nvPr/>
          </p:nvSpPr>
          <p:spPr>
            <a:xfrm>
              <a:off x="5106631" y="4314538"/>
              <a:ext cx="157828" cy="108376"/>
            </a:xfrm>
            <a:custGeom>
              <a:avLst/>
              <a:gdLst/>
              <a:ahLst/>
              <a:cxnLst/>
              <a:rect l="l" t="t" r="r" b="b"/>
              <a:pathLst>
                <a:path w="3849" h="2643" extrusionOk="0">
                  <a:moveTo>
                    <a:pt x="777" y="1"/>
                  </a:moveTo>
                  <a:cubicBezTo>
                    <a:pt x="634" y="92"/>
                    <a:pt x="525" y="235"/>
                    <a:pt x="469" y="400"/>
                  </a:cubicBezTo>
                  <a:lnTo>
                    <a:pt x="0" y="1845"/>
                  </a:lnTo>
                  <a:lnTo>
                    <a:pt x="3797" y="2643"/>
                  </a:lnTo>
                  <a:lnTo>
                    <a:pt x="3849" y="2101"/>
                  </a:lnTo>
                  <a:cubicBezTo>
                    <a:pt x="3814" y="2079"/>
                    <a:pt x="3758" y="2061"/>
                    <a:pt x="3723" y="2044"/>
                  </a:cubicBezTo>
                  <a:lnTo>
                    <a:pt x="920" y="1467"/>
                  </a:lnTo>
                  <a:cubicBezTo>
                    <a:pt x="686" y="1428"/>
                    <a:pt x="525" y="1194"/>
                    <a:pt x="577" y="959"/>
                  </a:cubicBezTo>
                  <a:lnTo>
                    <a:pt x="777" y="1"/>
                  </a:ln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53"/>
            <p:cNvSpPr/>
            <p:nvPr/>
          </p:nvSpPr>
          <p:spPr>
            <a:xfrm>
              <a:off x="5167275" y="4265621"/>
              <a:ext cx="69791" cy="83855"/>
            </a:xfrm>
            <a:custGeom>
              <a:avLst/>
              <a:gdLst/>
              <a:ahLst/>
              <a:cxnLst/>
              <a:rect l="l" t="t" r="r" b="b"/>
              <a:pathLst>
                <a:path w="1702" h="2045" extrusionOk="0">
                  <a:moveTo>
                    <a:pt x="725" y="0"/>
                  </a:moveTo>
                  <a:lnTo>
                    <a:pt x="474" y="942"/>
                  </a:lnTo>
                  <a:lnTo>
                    <a:pt x="435" y="1033"/>
                  </a:lnTo>
                  <a:cubicBezTo>
                    <a:pt x="420" y="1094"/>
                    <a:pt x="348" y="1145"/>
                    <a:pt x="284" y="1145"/>
                  </a:cubicBezTo>
                  <a:cubicBezTo>
                    <a:pt x="274" y="1145"/>
                    <a:pt x="265" y="1144"/>
                    <a:pt x="257" y="1141"/>
                  </a:cubicBezTo>
                  <a:lnTo>
                    <a:pt x="40" y="1102"/>
                  </a:lnTo>
                  <a:lnTo>
                    <a:pt x="40" y="1102"/>
                  </a:lnTo>
                  <a:cubicBezTo>
                    <a:pt x="1" y="1536"/>
                    <a:pt x="292" y="1935"/>
                    <a:pt x="708" y="2027"/>
                  </a:cubicBezTo>
                  <a:cubicBezTo>
                    <a:pt x="767" y="2039"/>
                    <a:pt x="826" y="2045"/>
                    <a:pt x="884" y="2045"/>
                  </a:cubicBezTo>
                  <a:cubicBezTo>
                    <a:pt x="1251" y="2045"/>
                    <a:pt x="1578" y="1806"/>
                    <a:pt x="1702" y="1450"/>
                  </a:cubicBezTo>
                  <a:lnTo>
                    <a:pt x="1485" y="1393"/>
                  </a:lnTo>
                  <a:cubicBezTo>
                    <a:pt x="1394" y="1376"/>
                    <a:pt x="1342" y="1302"/>
                    <a:pt x="1359" y="1211"/>
                  </a:cubicBezTo>
                  <a:lnTo>
                    <a:pt x="1359" y="1141"/>
                  </a:lnTo>
                  <a:lnTo>
                    <a:pt x="1502" y="165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53"/>
            <p:cNvSpPr/>
            <p:nvPr/>
          </p:nvSpPr>
          <p:spPr>
            <a:xfrm>
              <a:off x="5188105" y="4295307"/>
              <a:ext cx="34895" cy="18575"/>
            </a:xfrm>
            <a:custGeom>
              <a:avLst/>
              <a:gdLst/>
              <a:ahLst/>
              <a:cxnLst/>
              <a:rect l="l" t="t" r="r" b="b"/>
              <a:pathLst>
                <a:path w="851" h="453" extrusionOk="0">
                  <a:moveTo>
                    <a:pt x="74" y="1"/>
                  </a:moveTo>
                  <a:lnTo>
                    <a:pt x="1" y="253"/>
                  </a:lnTo>
                  <a:cubicBezTo>
                    <a:pt x="109" y="344"/>
                    <a:pt x="235" y="400"/>
                    <a:pt x="382" y="435"/>
                  </a:cubicBezTo>
                  <a:cubicBezTo>
                    <a:pt x="452" y="452"/>
                    <a:pt x="526" y="452"/>
                    <a:pt x="578" y="452"/>
                  </a:cubicBezTo>
                  <a:cubicBezTo>
                    <a:pt x="651" y="452"/>
                    <a:pt x="742" y="435"/>
                    <a:pt x="816" y="417"/>
                  </a:cubicBezTo>
                  <a:lnTo>
                    <a:pt x="851" y="183"/>
                  </a:lnTo>
                  <a:lnTo>
                    <a:pt x="669" y="183"/>
                  </a:lnTo>
                  <a:cubicBezTo>
                    <a:pt x="599" y="183"/>
                    <a:pt x="526" y="183"/>
                    <a:pt x="452" y="161"/>
                  </a:cubicBezTo>
                  <a:cubicBezTo>
                    <a:pt x="309" y="144"/>
                    <a:pt x="183" y="92"/>
                    <a:pt x="74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53"/>
            <p:cNvSpPr/>
            <p:nvPr/>
          </p:nvSpPr>
          <p:spPr>
            <a:xfrm>
              <a:off x="5246617" y="4249793"/>
              <a:ext cx="26038" cy="23619"/>
            </a:xfrm>
            <a:custGeom>
              <a:avLst/>
              <a:gdLst/>
              <a:ahLst/>
              <a:cxnLst/>
              <a:rect l="l" t="t" r="r" b="b"/>
              <a:pathLst>
                <a:path w="635" h="576" extrusionOk="0">
                  <a:moveTo>
                    <a:pt x="315" y="1"/>
                  </a:moveTo>
                  <a:cubicBezTo>
                    <a:pt x="180" y="1"/>
                    <a:pt x="70" y="99"/>
                    <a:pt x="40" y="226"/>
                  </a:cubicBezTo>
                  <a:cubicBezTo>
                    <a:pt x="1" y="386"/>
                    <a:pt x="109" y="551"/>
                    <a:pt x="274" y="569"/>
                  </a:cubicBezTo>
                  <a:cubicBezTo>
                    <a:pt x="295" y="574"/>
                    <a:pt x="316" y="576"/>
                    <a:pt x="336" y="576"/>
                  </a:cubicBezTo>
                  <a:cubicBezTo>
                    <a:pt x="462" y="576"/>
                    <a:pt x="587" y="489"/>
                    <a:pt x="617" y="352"/>
                  </a:cubicBezTo>
                  <a:cubicBezTo>
                    <a:pt x="634" y="187"/>
                    <a:pt x="543" y="44"/>
                    <a:pt x="383" y="9"/>
                  </a:cubicBezTo>
                  <a:cubicBezTo>
                    <a:pt x="360" y="3"/>
                    <a:pt x="337" y="1"/>
                    <a:pt x="31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53"/>
            <p:cNvSpPr/>
            <p:nvPr/>
          </p:nvSpPr>
          <p:spPr>
            <a:xfrm>
              <a:off x="5160715" y="4232039"/>
              <a:ext cx="25997" cy="23578"/>
            </a:xfrm>
            <a:custGeom>
              <a:avLst/>
              <a:gdLst/>
              <a:ahLst/>
              <a:cxnLst/>
              <a:rect l="l" t="t" r="r" b="b"/>
              <a:pathLst>
                <a:path w="634" h="575" extrusionOk="0">
                  <a:moveTo>
                    <a:pt x="300" y="0"/>
                  </a:moveTo>
                  <a:cubicBezTo>
                    <a:pt x="174" y="0"/>
                    <a:pt x="48" y="98"/>
                    <a:pt x="18" y="225"/>
                  </a:cubicBezTo>
                  <a:cubicBezTo>
                    <a:pt x="0" y="386"/>
                    <a:pt x="91" y="533"/>
                    <a:pt x="252" y="568"/>
                  </a:cubicBezTo>
                  <a:cubicBezTo>
                    <a:pt x="273" y="572"/>
                    <a:pt x="294" y="574"/>
                    <a:pt x="314" y="574"/>
                  </a:cubicBezTo>
                  <a:cubicBezTo>
                    <a:pt x="452" y="574"/>
                    <a:pt x="564" y="476"/>
                    <a:pt x="595" y="351"/>
                  </a:cubicBezTo>
                  <a:cubicBezTo>
                    <a:pt x="634" y="186"/>
                    <a:pt x="525" y="43"/>
                    <a:pt x="360" y="8"/>
                  </a:cubicBezTo>
                  <a:cubicBezTo>
                    <a:pt x="340" y="3"/>
                    <a:pt x="320" y="0"/>
                    <a:pt x="300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53"/>
            <p:cNvSpPr/>
            <p:nvPr/>
          </p:nvSpPr>
          <p:spPr>
            <a:xfrm>
              <a:off x="5168874" y="4204853"/>
              <a:ext cx="95583" cy="96485"/>
            </a:xfrm>
            <a:custGeom>
              <a:avLst/>
              <a:gdLst/>
              <a:ahLst/>
              <a:cxnLst/>
              <a:rect l="l" t="t" r="r" b="b"/>
              <a:pathLst>
                <a:path w="2331" h="2353" extrusionOk="0">
                  <a:moveTo>
                    <a:pt x="1204" y="1"/>
                  </a:moveTo>
                  <a:cubicBezTo>
                    <a:pt x="702" y="1"/>
                    <a:pt x="257" y="339"/>
                    <a:pt x="161" y="832"/>
                  </a:cubicBezTo>
                  <a:lnTo>
                    <a:pt x="109" y="1088"/>
                  </a:lnTo>
                  <a:cubicBezTo>
                    <a:pt x="1" y="1647"/>
                    <a:pt x="361" y="2207"/>
                    <a:pt x="921" y="2333"/>
                  </a:cubicBezTo>
                  <a:cubicBezTo>
                    <a:pt x="990" y="2346"/>
                    <a:pt x="1060" y="2352"/>
                    <a:pt x="1127" y="2352"/>
                  </a:cubicBezTo>
                  <a:cubicBezTo>
                    <a:pt x="1626" y="2352"/>
                    <a:pt x="2060" y="2014"/>
                    <a:pt x="2170" y="1521"/>
                  </a:cubicBezTo>
                  <a:lnTo>
                    <a:pt x="2222" y="1265"/>
                  </a:lnTo>
                  <a:cubicBezTo>
                    <a:pt x="2331" y="706"/>
                    <a:pt x="1971" y="146"/>
                    <a:pt x="1411" y="20"/>
                  </a:cubicBezTo>
                  <a:cubicBezTo>
                    <a:pt x="1341" y="7"/>
                    <a:pt x="1272" y="1"/>
                    <a:pt x="1204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53"/>
            <p:cNvSpPr/>
            <p:nvPr/>
          </p:nvSpPr>
          <p:spPr>
            <a:xfrm>
              <a:off x="5274049" y="4220435"/>
              <a:ext cx="25997" cy="109811"/>
            </a:xfrm>
            <a:custGeom>
              <a:avLst/>
              <a:gdLst/>
              <a:ahLst/>
              <a:cxnLst/>
              <a:rect l="l" t="t" r="r" b="b"/>
              <a:pathLst>
                <a:path w="634" h="2678" extrusionOk="0">
                  <a:moveTo>
                    <a:pt x="582" y="0"/>
                  </a:moveTo>
                  <a:cubicBezTo>
                    <a:pt x="564" y="0"/>
                    <a:pt x="564" y="18"/>
                    <a:pt x="543" y="35"/>
                  </a:cubicBezTo>
                  <a:cubicBezTo>
                    <a:pt x="490" y="235"/>
                    <a:pt x="434" y="452"/>
                    <a:pt x="382" y="669"/>
                  </a:cubicBezTo>
                  <a:cubicBezTo>
                    <a:pt x="326" y="885"/>
                    <a:pt x="274" y="1102"/>
                    <a:pt x="239" y="1319"/>
                  </a:cubicBezTo>
                  <a:cubicBezTo>
                    <a:pt x="182" y="1536"/>
                    <a:pt x="148" y="1753"/>
                    <a:pt x="109" y="1970"/>
                  </a:cubicBezTo>
                  <a:cubicBezTo>
                    <a:pt x="74" y="2187"/>
                    <a:pt x="39" y="2404"/>
                    <a:pt x="0" y="2621"/>
                  </a:cubicBezTo>
                  <a:cubicBezTo>
                    <a:pt x="0" y="2660"/>
                    <a:pt x="22" y="2677"/>
                    <a:pt x="39" y="2677"/>
                  </a:cubicBezTo>
                  <a:lnTo>
                    <a:pt x="57" y="2677"/>
                  </a:lnTo>
                  <a:cubicBezTo>
                    <a:pt x="74" y="2677"/>
                    <a:pt x="91" y="2660"/>
                    <a:pt x="91" y="2638"/>
                  </a:cubicBezTo>
                  <a:cubicBezTo>
                    <a:pt x="165" y="2443"/>
                    <a:pt x="217" y="2226"/>
                    <a:pt x="274" y="2009"/>
                  </a:cubicBezTo>
                  <a:cubicBezTo>
                    <a:pt x="308" y="1792"/>
                    <a:pt x="365" y="1575"/>
                    <a:pt x="399" y="1358"/>
                  </a:cubicBezTo>
                  <a:cubicBezTo>
                    <a:pt x="456" y="1141"/>
                    <a:pt x="490" y="924"/>
                    <a:pt x="525" y="708"/>
                  </a:cubicBezTo>
                  <a:cubicBezTo>
                    <a:pt x="564" y="491"/>
                    <a:pt x="599" y="274"/>
                    <a:pt x="634" y="57"/>
                  </a:cubicBezTo>
                  <a:cubicBezTo>
                    <a:pt x="634" y="18"/>
                    <a:pt x="616" y="0"/>
                    <a:pt x="599" y="0"/>
                  </a:cubicBezTo>
                  <a:close/>
                </a:path>
              </a:pathLst>
            </a:custGeom>
            <a:solidFill>
              <a:srgbClr val="FFF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53"/>
            <p:cNvSpPr/>
            <p:nvPr/>
          </p:nvSpPr>
          <p:spPr>
            <a:xfrm>
              <a:off x="5189540" y="4127726"/>
              <a:ext cx="101610" cy="35838"/>
            </a:xfrm>
            <a:custGeom>
              <a:avLst/>
              <a:gdLst/>
              <a:ahLst/>
              <a:cxnLst/>
              <a:rect l="l" t="t" r="r" b="b"/>
              <a:pathLst>
                <a:path w="2478" h="874" extrusionOk="0">
                  <a:moveTo>
                    <a:pt x="0" y="1"/>
                  </a:moveTo>
                  <a:lnTo>
                    <a:pt x="22" y="309"/>
                  </a:lnTo>
                  <a:cubicBezTo>
                    <a:pt x="22" y="383"/>
                    <a:pt x="74" y="452"/>
                    <a:pt x="148" y="474"/>
                  </a:cubicBezTo>
                  <a:lnTo>
                    <a:pt x="2152" y="869"/>
                  </a:lnTo>
                  <a:cubicBezTo>
                    <a:pt x="2165" y="872"/>
                    <a:pt x="2178" y="873"/>
                    <a:pt x="2191" y="873"/>
                  </a:cubicBezTo>
                  <a:cubicBezTo>
                    <a:pt x="2251" y="873"/>
                    <a:pt x="2306" y="842"/>
                    <a:pt x="2335" y="799"/>
                  </a:cubicBezTo>
                  <a:lnTo>
                    <a:pt x="2478" y="5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53"/>
            <p:cNvSpPr/>
            <p:nvPr/>
          </p:nvSpPr>
          <p:spPr>
            <a:xfrm>
              <a:off x="5167275" y="4419138"/>
              <a:ext cx="24603" cy="23004"/>
            </a:xfrm>
            <a:custGeom>
              <a:avLst/>
              <a:gdLst/>
              <a:ahLst/>
              <a:cxnLst/>
              <a:rect l="l" t="t" r="r" b="b"/>
              <a:pathLst>
                <a:path w="600" h="561" extrusionOk="0">
                  <a:moveTo>
                    <a:pt x="292" y="1"/>
                  </a:moveTo>
                  <a:cubicBezTo>
                    <a:pt x="166" y="1"/>
                    <a:pt x="57" y="92"/>
                    <a:pt x="23" y="218"/>
                  </a:cubicBezTo>
                  <a:cubicBezTo>
                    <a:pt x="1" y="287"/>
                    <a:pt x="23" y="361"/>
                    <a:pt x="57" y="435"/>
                  </a:cubicBezTo>
                  <a:cubicBezTo>
                    <a:pt x="109" y="487"/>
                    <a:pt x="166" y="526"/>
                    <a:pt x="240" y="543"/>
                  </a:cubicBezTo>
                  <a:cubicBezTo>
                    <a:pt x="257" y="543"/>
                    <a:pt x="274" y="560"/>
                    <a:pt x="292" y="560"/>
                  </a:cubicBezTo>
                  <a:cubicBezTo>
                    <a:pt x="435" y="560"/>
                    <a:pt x="543" y="452"/>
                    <a:pt x="582" y="326"/>
                  </a:cubicBezTo>
                  <a:cubicBezTo>
                    <a:pt x="600" y="179"/>
                    <a:pt x="509" y="35"/>
                    <a:pt x="36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53"/>
            <p:cNvSpPr/>
            <p:nvPr/>
          </p:nvSpPr>
          <p:spPr>
            <a:xfrm>
              <a:off x="5225132" y="4262751"/>
              <a:ext cx="21528" cy="11809"/>
            </a:xfrm>
            <a:custGeom>
              <a:avLst/>
              <a:gdLst/>
              <a:ahLst/>
              <a:cxnLst/>
              <a:rect l="l" t="t" r="r" b="b"/>
              <a:pathLst>
                <a:path w="525" h="288" extrusionOk="0">
                  <a:moveTo>
                    <a:pt x="165" y="1"/>
                  </a:moveTo>
                  <a:cubicBezTo>
                    <a:pt x="74" y="18"/>
                    <a:pt x="0" y="88"/>
                    <a:pt x="56" y="161"/>
                  </a:cubicBezTo>
                  <a:cubicBezTo>
                    <a:pt x="91" y="253"/>
                    <a:pt x="200" y="287"/>
                    <a:pt x="291" y="287"/>
                  </a:cubicBezTo>
                  <a:cubicBezTo>
                    <a:pt x="417" y="287"/>
                    <a:pt x="525" y="218"/>
                    <a:pt x="473" y="109"/>
                  </a:cubicBezTo>
                  <a:cubicBezTo>
                    <a:pt x="434" y="53"/>
                    <a:pt x="325" y="1"/>
                    <a:pt x="217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53"/>
            <p:cNvSpPr/>
            <p:nvPr/>
          </p:nvSpPr>
          <p:spPr>
            <a:xfrm>
              <a:off x="5179904" y="4253894"/>
              <a:ext cx="23906" cy="11768"/>
            </a:xfrm>
            <a:custGeom>
              <a:avLst/>
              <a:gdLst/>
              <a:ahLst/>
              <a:cxnLst/>
              <a:rect l="l" t="t" r="r" b="b"/>
              <a:pathLst>
                <a:path w="583" h="287" extrusionOk="0">
                  <a:moveTo>
                    <a:pt x="274" y="0"/>
                  </a:moveTo>
                  <a:cubicBezTo>
                    <a:pt x="218" y="0"/>
                    <a:pt x="166" y="17"/>
                    <a:pt x="148" y="35"/>
                  </a:cubicBezTo>
                  <a:cubicBezTo>
                    <a:pt x="1" y="126"/>
                    <a:pt x="183" y="286"/>
                    <a:pt x="365" y="286"/>
                  </a:cubicBezTo>
                  <a:cubicBezTo>
                    <a:pt x="417" y="286"/>
                    <a:pt x="452" y="269"/>
                    <a:pt x="491" y="252"/>
                  </a:cubicBezTo>
                  <a:cubicBezTo>
                    <a:pt x="582" y="195"/>
                    <a:pt x="543" y="87"/>
                    <a:pt x="452" y="52"/>
                  </a:cubicBezTo>
                  <a:cubicBezTo>
                    <a:pt x="400" y="17"/>
                    <a:pt x="326" y="0"/>
                    <a:pt x="274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53"/>
            <p:cNvSpPr/>
            <p:nvPr/>
          </p:nvSpPr>
          <p:spPr>
            <a:xfrm>
              <a:off x="5165881" y="4356157"/>
              <a:ext cx="48960" cy="45229"/>
            </a:xfrm>
            <a:custGeom>
              <a:avLst/>
              <a:gdLst/>
              <a:ahLst/>
              <a:cxnLst/>
              <a:rect l="l" t="t" r="r" b="b"/>
              <a:pathLst>
                <a:path w="1194" h="1103" extrusionOk="0">
                  <a:moveTo>
                    <a:pt x="599" y="1"/>
                  </a:moveTo>
                  <a:cubicBezTo>
                    <a:pt x="434" y="1"/>
                    <a:pt x="274" y="88"/>
                    <a:pt x="165" y="218"/>
                  </a:cubicBezTo>
                  <a:cubicBezTo>
                    <a:pt x="109" y="287"/>
                    <a:pt x="74" y="361"/>
                    <a:pt x="57" y="452"/>
                  </a:cubicBezTo>
                  <a:cubicBezTo>
                    <a:pt x="0" y="738"/>
                    <a:pt x="182" y="1029"/>
                    <a:pt x="490" y="1103"/>
                  </a:cubicBezTo>
                  <a:lnTo>
                    <a:pt x="599" y="1103"/>
                  </a:lnTo>
                  <a:cubicBezTo>
                    <a:pt x="742" y="1103"/>
                    <a:pt x="868" y="1046"/>
                    <a:pt x="976" y="955"/>
                  </a:cubicBezTo>
                  <a:cubicBezTo>
                    <a:pt x="1050" y="886"/>
                    <a:pt x="1102" y="777"/>
                    <a:pt x="1141" y="669"/>
                  </a:cubicBezTo>
                  <a:cubicBezTo>
                    <a:pt x="1193" y="378"/>
                    <a:pt x="994" y="70"/>
                    <a:pt x="707" y="18"/>
                  </a:cubicBezTo>
                  <a:cubicBezTo>
                    <a:pt x="668" y="18"/>
                    <a:pt x="634" y="1"/>
                    <a:pt x="599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53"/>
            <p:cNvSpPr/>
            <p:nvPr/>
          </p:nvSpPr>
          <p:spPr>
            <a:xfrm>
              <a:off x="5255515" y="4270623"/>
              <a:ext cx="11973" cy="10825"/>
            </a:xfrm>
            <a:custGeom>
              <a:avLst/>
              <a:gdLst/>
              <a:ahLst/>
              <a:cxnLst/>
              <a:rect l="l" t="t" r="r" b="b"/>
              <a:pathLst>
                <a:path w="292" h="264" extrusionOk="0">
                  <a:moveTo>
                    <a:pt x="131" y="0"/>
                  </a:moveTo>
                  <a:cubicBezTo>
                    <a:pt x="70" y="0"/>
                    <a:pt x="18" y="37"/>
                    <a:pt x="18" y="95"/>
                  </a:cubicBezTo>
                  <a:cubicBezTo>
                    <a:pt x="1" y="169"/>
                    <a:pt x="40" y="243"/>
                    <a:pt x="109" y="260"/>
                  </a:cubicBezTo>
                  <a:cubicBezTo>
                    <a:pt x="119" y="262"/>
                    <a:pt x="128" y="263"/>
                    <a:pt x="137" y="263"/>
                  </a:cubicBezTo>
                  <a:cubicBezTo>
                    <a:pt x="201" y="263"/>
                    <a:pt x="259" y="213"/>
                    <a:pt x="274" y="152"/>
                  </a:cubicBezTo>
                  <a:cubicBezTo>
                    <a:pt x="292" y="78"/>
                    <a:pt x="235" y="4"/>
                    <a:pt x="166" y="4"/>
                  </a:cubicBezTo>
                  <a:cubicBezTo>
                    <a:pt x="154" y="1"/>
                    <a:pt x="142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53"/>
            <p:cNvSpPr/>
            <p:nvPr/>
          </p:nvSpPr>
          <p:spPr>
            <a:xfrm>
              <a:off x="5160715" y="4250695"/>
              <a:ext cx="11973" cy="10702"/>
            </a:xfrm>
            <a:custGeom>
              <a:avLst/>
              <a:gdLst/>
              <a:ahLst/>
              <a:cxnLst/>
              <a:rect l="l" t="t" r="r" b="b"/>
              <a:pathLst>
                <a:path w="292" h="261" extrusionOk="0">
                  <a:moveTo>
                    <a:pt x="134" y="1"/>
                  </a:moveTo>
                  <a:cubicBezTo>
                    <a:pt x="73" y="1"/>
                    <a:pt x="18" y="49"/>
                    <a:pt x="18" y="113"/>
                  </a:cubicBezTo>
                  <a:cubicBezTo>
                    <a:pt x="0" y="186"/>
                    <a:pt x="35" y="256"/>
                    <a:pt x="109" y="256"/>
                  </a:cubicBezTo>
                  <a:cubicBezTo>
                    <a:pt x="121" y="259"/>
                    <a:pt x="134" y="260"/>
                    <a:pt x="146" y="260"/>
                  </a:cubicBezTo>
                  <a:cubicBezTo>
                    <a:pt x="205" y="260"/>
                    <a:pt x="255" y="226"/>
                    <a:pt x="269" y="165"/>
                  </a:cubicBezTo>
                  <a:cubicBezTo>
                    <a:pt x="291" y="95"/>
                    <a:pt x="235" y="22"/>
                    <a:pt x="161" y="4"/>
                  </a:cubicBezTo>
                  <a:cubicBezTo>
                    <a:pt x="152" y="2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53"/>
            <p:cNvSpPr/>
            <p:nvPr/>
          </p:nvSpPr>
          <p:spPr>
            <a:xfrm>
              <a:off x="5177772" y="4363701"/>
              <a:ext cx="24439" cy="30303"/>
            </a:xfrm>
            <a:custGeom>
              <a:avLst/>
              <a:gdLst/>
              <a:ahLst/>
              <a:cxnLst/>
              <a:rect l="l" t="t" r="r" b="b"/>
              <a:pathLst>
                <a:path w="596" h="739" extrusionOk="0">
                  <a:moveTo>
                    <a:pt x="158" y="1"/>
                  </a:moveTo>
                  <a:cubicBezTo>
                    <a:pt x="141" y="1"/>
                    <a:pt x="123" y="5"/>
                    <a:pt x="109" y="12"/>
                  </a:cubicBezTo>
                  <a:cubicBezTo>
                    <a:pt x="36" y="68"/>
                    <a:pt x="1" y="121"/>
                    <a:pt x="1" y="194"/>
                  </a:cubicBezTo>
                  <a:cubicBezTo>
                    <a:pt x="18" y="303"/>
                    <a:pt x="53" y="394"/>
                    <a:pt x="127" y="502"/>
                  </a:cubicBezTo>
                  <a:cubicBezTo>
                    <a:pt x="127" y="520"/>
                    <a:pt x="144" y="537"/>
                    <a:pt x="161" y="554"/>
                  </a:cubicBezTo>
                  <a:cubicBezTo>
                    <a:pt x="227" y="661"/>
                    <a:pt x="332" y="738"/>
                    <a:pt x="432" y="738"/>
                  </a:cubicBezTo>
                  <a:cubicBezTo>
                    <a:pt x="471" y="738"/>
                    <a:pt x="508" y="727"/>
                    <a:pt x="543" y="702"/>
                  </a:cubicBezTo>
                  <a:cubicBezTo>
                    <a:pt x="595" y="663"/>
                    <a:pt x="595" y="628"/>
                    <a:pt x="578" y="576"/>
                  </a:cubicBezTo>
                  <a:lnTo>
                    <a:pt x="526" y="502"/>
                  </a:lnTo>
                  <a:cubicBezTo>
                    <a:pt x="502" y="468"/>
                    <a:pt x="473" y="454"/>
                    <a:pt x="445" y="454"/>
                  </a:cubicBezTo>
                  <a:cubicBezTo>
                    <a:pt x="428" y="454"/>
                    <a:pt x="411" y="459"/>
                    <a:pt x="396" y="468"/>
                  </a:cubicBezTo>
                  <a:lnTo>
                    <a:pt x="378" y="485"/>
                  </a:lnTo>
                  <a:cubicBezTo>
                    <a:pt x="364" y="492"/>
                    <a:pt x="350" y="496"/>
                    <a:pt x="336" y="496"/>
                  </a:cubicBezTo>
                  <a:cubicBezTo>
                    <a:pt x="317" y="496"/>
                    <a:pt x="300" y="488"/>
                    <a:pt x="287" y="468"/>
                  </a:cubicBezTo>
                  <a:cubicBezTo>
                    <a:pt x="270" y="429"/>
                    <a:pt x="235" y="377"/>
                    <a:pt x="218" y="337"/>
                  </a:cubicBezTo>
                  <a:cubicBezTo>
                    <a:pt x="200" y="303"/>
                    <a:pt x="200" y="268"/>
                    <a:pt x="235" y="268"/>
                  </a:cubicBezTo>
                  <a:lnTo>
                    <a:pt x="253" y="251"/>
                  </a:lnTo>
                  <a:cubicBezTo>
                    <a:pt x="287" y="212"/>
                    <a:pt x="309" y="160"/>
                    <a:pt x="270" y="121"/>
                  </a:cubicBezTo>
                  <a:lnTo>
                    <a:pt x="218" y="34"/>
                  </a:lnTo>
                  <a:cubicBezTo>
                    <a:pt x="207" y="10"/>
                    <a:pt x="183" y="1"/>
                    <a:pt x="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53"/>
            <p:cNvSpPr/>
            <p:nvPr/>
          </p:nvSpPr>
          <p:spPr>
            <a:xfrm>
              <a:off x="5227428" y="4377274"/>
              <a:ext cx="25300" cy="23701"/>
            </a:xfrm>
            <a:custGeom>
              <a:avLst/>
              <a:gdLst/>
              <a:ahLst/>
              <a:cxnLst/>
              <a:rect l="l" t="t" r="r" b="b"/>
              <a:pathLst>
                <a:path w="617" h="578" extrusionOk="0">
                  <a:moveTo>
                    <a:pt x="306" y="0"/>
                  </a:moveTo>
                  <a:cubicBezTo>
                    <a:pt x="178" y="0"/>
                    <a:pt x="50" y="101"/>
                    <a:pt x="35" y="245"/>
                  </a:cubicBezTo>
                  <a:cubicBezTo>
                    <a:pt x="0" y="388"/>
                    <a:pt x="92" y="549"/>
                    <a:pt x="252" y="571"/>
                  </a:cubicBezTo>
                  <a:cubicBezTo>
                    <a:pt x="273" y="575"/>
                    <a:pt x="294" y="578"/>
                    <a:pt x="316" y="578"/>
                  </a:cubicBezTo>
                  <a:cubicBezTo>
                    <a:pt x="443" y="578"/>
                    <a:pt x="565" y="491"/>
                    <a:pt x="595" y="354"/>
                  </a:cubicBezTo>
                  <a:cubicBezTo>
                    <a:pt x="617" y="189"/>
                    <a:pt x="525" y="46"/>
                    <a:pt x="361" y="6"/>
                  </a:cubicBezTo>
                  <a:cubicBezTo>
                    <a:pt x="342" y="2"/>
                    <a:pt x="324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53"/>
            <p:cNvSpPr/>
            <p:nvPr/>
          </p:nvSpPr>
          <p:spPr>
            <a:xfrm>
              <a:off x="5127256" y="4356772"/>
              <a:ext cx="26038" cy="23414"/>
            </a:xfrm>
            <a:custGeom>
              <a:avLst/>
              <a:gdLst/>
              <a:ahLst/>
              <a:cxnLst/>
              <a:rect l="l" t="t" r="r" b="b"/>
              <a:pathLst>
                <a:path w="635" h="571" extrusionOk="0">
                  <a:moveTo>
                    <a:pt x="341" y="1"/>
                  </a:moveTo>
                  <a:cubicBezTo>
                    <a:pt x="194" y="1"/>
                    <a:pt x="71" y="86"/>
                    <a:pt x="40" y="237"/>
                  </a:cubicBezTo>
                  <a:cubicBezTo>
                    <a:pt x="1" y="381"/>
                    <a:pt x="109" y="546"/>
                    <a:pt x="257" y="563"/>
                  </a:cubicBezTo>
                  <a:cubicBezTo>
                    <a:pt x="280" y="568"/>
                    <a:pt x="302" y="570"/>
                    <a:pt x="324" y="570"/>
                  </a:cubicBezTo>
                  <a:cubicBezTo>
                    <a:pt x="457" y="570"/>
                    <a:pt x="570" y="484"/>
                    <a:pt x="599" y="346"/>
                  </a:cubicBezTo>
                  <a:cubicBezTo>
                    <a:pt x="634" y="203"/>
                    <a:pt x="526" y="38"/>
                    <a:pt x="382" y="3"/>
                  </a:cubicBezTo>
                  <a:cubicBezTo>
                    <a:pt x="369" y="2"/>
                    <a:pt x="355" y="1"/>
                    <a:pt x="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53"/>
            <p:cNvSpPr/>
            <p:nvPr/>
          </p:nvSpPr>
          <p:spPr>
            <a:xfrm>
              <a:off x="5076903" y="4106199"/>
              <a:ext cx="263170" cy="367815"/>
            </a:xfrm>
            <a:custGeom>
              <a:avLst/>
              <a:gdLst/>
              <a:ahLst/>
              <a:cxnLst/>
              <a:rect l="l" t="t" r="r" b="b"/>
              <a:pathLst>
                <a:path w="6418" h="8970" extrusionOk="0">
                  <a:moveTo>
                    <a:pt x="1810" y="92"/>
                  </a:moveTo>
                  <a:lnTo>
                    <a:pt x="6257" y="1016"/>
                  </a:lnTo>
                  <a:cubicBezTo>
                    <a:pt x="6275" y="1033"/>
                    <a:pt x="6292" y="1033"/>
                    <a:pt x="6309" y="1051"/>
                  </a:cubicBezTo>
                  <a:cubicBezTo>
                    <a:pt x="6309" y="1068"/>
                    <a:pt x="6327" y="1086"/>
                    <a:pt x="6309" y="1125"/>
                  </a:cubicBezTo>
                  <a:lnTo>
                    <a:pt x="4721" y="8809"/>
                  </a:lnTo>
                  <a:cubicBezTo>
                    <a:pt x="4721" y="8843"/>
                    <a:pt x="4682" y="8878"/>
                    <a:pt x="4648" y="8878"/>
                  </a:cubicBezTo>
                  <a:lnTo>
                    <a:pt x="4630" y="8878"/>
                  </a:lnTo>
                  <a:lnTo>
                    <a:pt x="166" y="7958"/>
                  </a:lnTo>
                  <a:cubicBezTo>
                    <a:pt x="144" y="7941"/>
                    <a:pt x="127" y="7941"/>
                    <a:pt x="127" y="7919"/>
                  </a:cubicBezTo>
                  <a:cubicBezTo>
                    <a:pt x="109" y="7902"/>
                    <a:pt x="109" y="7867"/>
                    <a:pt x="109" y="7850"/>
                  </a:cubicBezTo>
                  <a:lnTo>
                    <a:pt x="1702" y="166"/>
                  </a:lnTo>
                  <a:cubicBezTo>
                    <a:pt x="1719" y="131"/>
                    <a:pt x="1754" y="92"/>
                    <a:pt x="1793" y="92"/>
                  </a:cubicBezTo>
                  <a:close/>
                  <a:moveTo>
                    <a:pt x="1793" y="1"/>
                  </a:moveTo>
                  <a:cubicBezTo>
                    <a:pt x="1702" y="1"/>
                    <a:pt x="1628" y="57"/>
                    <a:pt x="1610" y="148"/>
                  </a:cubicBezTo>
                  <a:lnTo>
                    <a:pt x="18" y="7832"/>
                  </a:lnTo>
                  <a:cubicBezTo>
                    <a:pt x="1" y="7919"/>
                    <a:pt x="57" y="8028"/>
                    <a:pt x="144" y="8049"/>
                  </a:cubicBezTo>
                  <a:lnTo>
                    <a:pt x="4613" y="8969"/>
                  </a:lnTo>
                  <a:lnTo>
                    <a:pt x="4648" y="8969"/>
                  </a:lnTo>
                  <a:cubicBezTo>
                    <a:pt x="4721" y="8969"/>
                    <a:pt x="4791" y="8917"/>
                    <a:pt x="4808" y="8826"/>
                  </a:cubicBezTo>
                  <a:lnTo>
                    <a:pt x="6401" y="1142"/>
                  </a:lnTo>
                  <a:cubicBezTo>
                    <a:pt x="6418" y="1051"/>
                    <a:pt x="6366" y="942"/>
                    <a:pt x="6275" y="925"/>
                  </a:cubicBezTo>
                  <a:lnTo>
                    <a:pt x="1827" y="1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53"/>
            <p:cNvSpPr/>
            <p:nvPr/>
          </p:nvSpPr>
          <p:spPr>
            <a:xfrm>
              <a:off x="5097036" y="4120099"/>
              <a:ext cx="230407" cy="306389"/>
            </a:xfrm>
            <a:custGeom>
              <a:avLst/>
              <a:gdLst/>
              <a:ahLst/>
              <a:cxnLst/>
              <a:rect l="l" t="t" r="r" b="b"/>
              <a:pathLst>
                <a:path w="5619" h="7472" extrusionOk="0">
                  <a:moveTo>
                    <a:pt x="2295" y="243"/>
                  </a:moveTo>
                  <a:lnTo>
                    <a:pt x="4664" y="729"/>
                  </a:lnTo>
                  <a:lnTo>
                    <a:pt x="4556" y="946"/>
                  </a:lnTo>
                  <a:cubicBezTo>
                    <a:pt x="4524" y="993"/>
                    <a:pt x="4483" y="1024"/>
                    <a:pt x="4438" y="1024"/>
                  </a:cubicBezTo>
                  <a:cubicBezTo>
                    <a:pt x="4428" y="1024"/>
                    <a:pt x="4418" y="1023"/>
                    <a:pt x="4408" y="1020"/>
                  </a:cubicBezTo>
                  <a:lnTo>
                    <a:pt x="2421" y="603"/>
                  </a:lnTo>
                  <a:cubicBezTo>
                    <a:pt x="2365" y="586"/>
                    <a:pt x="2330" y="551"/>
                    <a:pt x="2313" y="495"/>
                  </a:cubicBezTo>
                  <a:lnTo>
                    <a:pt x="2295" y="243"/>
                  </a:lnTo>
                  <a:close/>
                  <a:moveTo>
                    <a:pt x="1896" y="2773"/>
                  </a:moveTo>
                  <a:cubicBezTo>
                    <a:pt x="1896" y="2807"/>
                    <a:pt x="1879" y="2864"/>
                    <a:pt x="1879" y="2899"/>
                  </a:cubicBezTo>
                  <a:lnTo>
                    <a:pt x="1822" y="3155"/>
                  </a:lnTo>
                  <a:cubicBezTo>
                    <a:pt x="1822" y="3155"/>
                    <a:pt x="1805" y="3172"/>
                    <a:pt x="1805" y="3189"/>
                  </a:cubicBezTo>
                  <a:cubicBezTo>
                    <a:pt x="1788" y="3172"/>
                    <a:pt x="1753" y="3155"/>
                    <a:pt x="1736" y="3155"/>
                  </a:cubicBezTo>
                  <a:cubicBezTo>
                    <a:pt x="1716" y="3144"/>
                    <a:pt x="1702" y="3138"/>
                    <a:pt x="1691" y="3138"/>
                  </a:cubicBezTo>
                  <a:cubicBezTo>
                    <a:pt x="1679" y="3138"/>
                    <a:pt x="1670" y="3144"/>
                    <a:pt x="1662" y="3155"/>
                  </a:cubicBezTo>
                  <a:cubicBezTo>
                    <a:pt x="1627" y="3098"/>
                    <a:pt x="1605" y="3024"/>
                    <a:pt x="1627" y="2972"/>
                  </a:cubicBezTo>
                  <a:cubicBezTo>
                    <a:pt x="1644" y="2899"/>
                    <a:pt x="1679" y="2847"/>
                    <a:pt x="1736" y="2807"/>
                  </a:cubicBezTo>
                  <a:cubicBezTo>
                    <a:pt x="1770" y="2790"/>
                    <a:pt x="1805" y="2773"/>
                    <a:pt x="1861" y="2773"/>
                  </a:cubicBezTo>
                  <a:close/>
                  <a:moveTo>
                    <a:pt x="1692" y="3234"/>
                  </a:moveTo>
                  <a:cubicBezTo>
                    <a:pt x="1700" y="3234"/>
                    <a:pt x="1708" y="3236"/>
                    <a:pt x="1714" y="3241"/>
                  </a:cubicBezTo>
                  <a:cubicBezTo>
                    <a:pt x="1736" y="3241"/>
                    <a:pt x="1753" y="3263"/>
                    <a:pt x="1770" y="3280"/>
                  </a:cubicBezTo>
                  <a:cubicBezTo>
                    <a:pt x="1770" y="3298"/>
                    <a:pt x="1788" y="3315"/>
                    <a:pt x="1770" y="3332"/>
                  </a:cubicBezTo>
                  <a:cubicBezTo>
                    <a:pt x="1770" y="3389"/>
                    <a:pt x="1714" y="3406"/>
                    <a:pt x="1679" y="3406"/>
                  </a:cubicBezTo>
                  <a:cubicBezTo>
                    <a:pt x="1662" y="3406"/>
                    <a:pt x="1644" y="3389"/>
                    <a:pt x="1627" y="3371"/>
                  </a:cubicBezTo>
                  <a:cubicBezTo>
                    <a:pt x="1605" y="3350"/>
                    <a:pt x="1605" y="3332"/>
                    <a:pt x="1605" y="3298"/>
                  </a:cubicBezTo>
                  <a:cubicBezTo>
                    <a:pt x="1605" y="3280"/>
                    <a:pt x="1627" y="3280"/>
                    <a:pt x="1627" y="3263"/>
                  </a:cubicBezTo>
                  <a:lnTo>
                    <a:pt x="1644" y="3241"/>
                  </a:lnTo>
                  <a:cubicBezTo>
                    <a:pt x="1656" y="3241"/>
                    <a:pt x="1675" y="3234"/>
                    <a:pt x="1692" y="3234"/>
                  </a:cubicBezTo>
                  <a:close/>
                  <a:moveTo>
                    <a:pt x="4083" y="3241"/>
                  </a:moveTo>
                  <a:cubicBezTo>
                    <a:pt x="4122" y="3263"/>
                    <a:pt x="4157" y="3298"/>
                    <a:pt x="4174" y="3315"/>
                  </a:cubicBezTo>
                  <a:cubicBezTo>
                    <a:pt x="4209" y="3371"/>
                    <a:pt x="4209" y="3406"/>
                    <a:pt x="4209" y="3458"/>
                  </a:cubicBezTo>
                  <a:lnTo>
                    <a:pt x="4209" y="3497"/>
                  </a:lnTo>
                  <a:cubicBezTo>
                    <a:pt x="4191" y="3567"/>
                    <a:pt x="4157" y="3623"/>
                    <a:pt x="4122" y="3658"/>
                  </a:cubicBezTo>
                  <a:cubicBezTo>
                    <a:pt x="4083" y="3640"/>
                    <a:pt x="4066" y="3623"/>
                    <a:pt x="4048" y="3623"/>
                  </a:cubicBezTo>
                  <a:lnTo>
                    <a:pt x="3957" y="3623"/>
                  </a:lnTo>
                  <a:lnTo>
                    <a:pt x="3957" y="3588"/>
                  </a:lnTo>
                  <a:lnTo>
                    <a:pt x="4013" y="3332"/>
                  </a:lnTo>
                  <a:cubicBezTo>
                    <a:pt x="4031" y="3315"/>
                    <a:pt x="4031" y="3280"/>
                    <a:pt x="4031" y="3241"/>
                  </a:cubicBezTo>
                  <a:close/>
                  <a:moveTo>
                    <a:pt x="4031" y="3714"/>
                  </a:moveTo>
                  <a:cubicBezTo>
                    <a:pt x="4048" y="3714"/>
                    <a:pt x="4083" y="3749"/>
                    <a:pt x="4083" y="3766"/>
                  </a:cubicBezTo>
                  <a:cubicBezTo>
                    <a:pt x="4083" y="3784"/>
                    <a:pt x="4100" y="3805"/>
                    <a:pt x="4083" y="3823"/>
                  </a:cubicBezTo>
                  <a:cubicBezTo>
                    <a:pt x="4083" y="3840"/>
                    <a:pt x="4066" y="3857"/>
                    <a:pt x="4048" y="3875"/>
                  </a:cubicBezTo>
                  <a:cubicBezTo>
                    <a:pt x="4037" y="3875"/>
                    <a:pt x="4025" y="3883"/>
                    <a:pt x="4012" y="3883"/>
                  </a:cubicBezTo>
                  <a:cubicBezTo>
                    <a:pt x="4006" y="3883"/>
                    <a:pt x="3999" y="3881"/>
                    <a:pt x="3992" y="3875"/>
                  </a:cubicBezTo>
                  <a:cubicBezTo>
                    <a:pt x="3974" y="3875"/>
                    <a:pt x="3940" y="3857"/>
                    <a:pt x="3940" y="3840"/>
                  </a:cubicBezTo>
                  <a:cubicBezTo>
                    <a:pt x="3922" y="3840"/>
                    <a:pt x="3922" y="3823"/>
                    <a:pt x="3922" y="3805"/>
                  </a:cubicBezTo>
                  <a:lnTo>
                    <a:pt x="3922" y="3784"/>
                  </a:lnTo>
                  <a:cubicBezTo>
                    <a:pt x="3922" y="3766"/>
                    <a:pt x="3940" y="3732"/>
                    <a:pt x="3957" y="3732"/>
                  </a:cubicBezTo>
                  <a:cubicBezTo>
                    <a:pt x="3974" y="3714"/>
                    <a:pt x="3992" y="3714"/>
                    <a:pt x="4013" y="3714"/>
                  </a:cubicBezTo>
                  <a:close/>
                  <a:moveTo>
                    <a:pt x="2907" y="2430"/>
                  </a:moveTo>
                  <a:cubicBezTo>
                    <a:pt x="2963" y="2738"/>
                    <a:pt x="3146" y="2899"/>
                    <a:pt x="3163" y="2899"/>
                  </a:cubicBezTo>
                  <a:lnTo>
                    <a:pt x="3180" y="2916"/>
                  </a:lnTo>
                  <a:cubicBezTo>
                    <a:pt x="3198" y="2916"/>
                    <a:pt x="3215" y="2899"/>
                    <a:pt x="3215" y="2899"/>
                  </a:cubicBezTo>
                  <a:cubicBezTo>
                    <a:pt x="3232" y="2881"/>
                    <a:pt x="3232" y="2847"/>
                    <a:pt x="3215" y="2829"/>
                  </a:cubicBezTo>
                  <a:cubicBezTo>
                    <a:pt x="3215" y="2829"/>
                    <a:pt x="3055" y="2682"/>
                    <a:pt x="3016" y="2430"/>
                  </a:cubicBezTo>
                  <a:lnTo>
                    <a:pt x="3016" y="2430"/>
                  </a:lnTo>
                  <a:cubicBezTo>
                    <a:pt x="3037" y="2465"/>
                    <a:pt x="3055" y="2482"/>
                    <a:pt x="3072" y="2521"/>
                  </a:cubicBezTo>
                  <a:cubicBezTo>
                    <a:pt x="3254" y="2755"/>
                    <a:pt x="3506" y="2972"/>
                    <a:pt x="3775" y="3133"/>
                  </a:cubicBezTo>
                  <a:cubicBezTo>
                    <a:pt x="3775" y="3155"/>
                    <a:pt x="3797" y="3155"/>
                    <a:pt x="3814" y="3172"/>
                  </a:cubicBezTo>
                  <a:cubicBezTo>
                    <a:pt x="3849" y="3189"/>
                    <a:pt x="3883" y="3207"/>
                    <a:pt x="3922" y="3224"/>
                  </a:cubicBezTo>
                  <a:lnTo>
                    <a:pt x="3940" y="3224"/>
                  </a:lnTo>
                  <a:cubicBezTo>
                    <a:pt x="3940" y="3263"/>
                    <a:pt x="3940" y="3298"/>
                    <a:pt x="3922" y="3315"/>
                  </a:cubicBezTo>
                  <a:lnTo>
                    <a:pt x="3866" y="3567"/>
                  </a:lnTo>
                  <a:cubicBezTo>
                    <a:pt x="3866" y="3606"/>
                    <a:pt x="3849" y="3640"/>
                    <a:pt x="3849" y="3658"/>
                  </a:cubicBezTo>
                  <a:cubicBezTo>
                    <a:pt x="3831" y="3697"/>
                    <a:pt x="3831" y="3732"/>
                    <a:pt x="3814" y="3749"/>
                  </a:cubicBezTo>
                  <a:cubicBezTo>
                    <a:pt x="3740" y="3931"/>
                    <a:pt x="3614" y="4092"/>
                    <a:pt x="3432" y="4200"/>
                  </a:cubicBezTo>
                  <a:cubicBezTo>
                    <a:pt x="3363" y="4257"/>
                    <a:pt x="3272" y="4291"/>
                    <a:pt x="3180" y="4326"/>
                  </a:cubicBezTo>
                  <a:cubicBezTo>
                    <a:pt x="3146" y="4348"/>
                    <a:pt x="3107" y="4348"/>
                    <a:pt x="3089" y="4348"/>
                  </a:cubicBezTo>
                  <a:cubicBezTo>
                    <a:pt x="3018" y="4365"/>
                    <a:pt x="2950" y="4374"/>
                    <a:pt x="2885" y="4374"/>
                  </a:cubicBezTo>
                  <a:cubicBezTo>
                    <a:pt x="2819" y="4374"/>
                    <a:pt x="2755" y="4365"/>
                    <a:pt x="2690" y="4348"/>
                  </a:cubicBezTo>
                  <a:cubicBezTo>
                    <a:pt x="2547" y="4326"/>
                    <a:pt x="2421" y="4274"/>
                    <a:pt x="2313" y="4183"/>
                  </a:cubicBezTo>
                  <a:cubicBezTo>
                    <a:pt x="2278" y="4165"/>
                    <a:pt x="2256" y="4148"/>
                    <a:pt x="2239" y="4131"/>
                  </a:cubicBezTo>
                  <a:cubicBezTo>
                    <a:pt x="2169" y="4074"/>
                    <a:pt x="2096" y="4001"/>
                    <a:pt x="2061" y="3914"/>
                  </a:cubicBezTo>
                  <a:cubicBezTo>
                    <a:pt x="1931" y="3749"/>
                    <a:pt x="1879" y="3549"/>
                    <a:pt x="1896" y="3350"/>
                  </a:cubicBezTo>
                  <a:lnTo>
                    <a:pt x="1896" y="3263"/>
                  </a:lnTo>
                  <a:cubicBezTo>
                    <a:pt x="1896" y="3224"/>
                    <a:pt x="1896" y="3189"/>
                    <a:pt x="1913" y="3172"/>
                  </a:cubicBezTo>
                  <a:lnTo>
                    <a:pt x="1953" y="2916"/>
                  </a:lnTo>
                  <a:cubicBezTo>
                    <a:pt x="1970" y="2881"/>
                    <a:pt x="1970" y="2847"/>
                    <a:pt x="1987" y="2807"/>
                  </a:cubicBezTo>
                  <a:lnTo>
                    <a:pt x="2005" y="2807"/>
                  </a:lnTo>
                  <a:cubicBezTo>
                    <a:pt x="2039" y="2829"/>
                    <a:pt x="2096" y="2829"/>
                    <a:pt x="2130" y="2829"/>
                  </a:cubicBezTo>
                  <a:cubicBezTo>
                    <a:pt x="2421" y="2807"/>
                    <a:pt x="2729" y="2612"/>
                    <a:pt x="2907" y="2430"/>
                  </a:cubicBezTo>
                  <a:close/>
                  <a:moveTo>
                    <a:pt x="2295" y="4274"/>
                  </a:moveTo>
                  <a:cubicBezTo>
                    <a:pt x="2404" y="4365"/>
                    <a:pt x="2530" y="4417"/>
                    <a:pt x="2673" y="4434"/>
                  </a:cubicBezTo>
                  <a:cubicBezTo>
                    <a:pt x="2747" y="4456"/>
                    <a:pt x="2820" y="4456"/>
                    <a:pt x="2890" y="4456"/>
                  </a:cubicBezTo>
                  <a:lnTo>
                    <a:pt x="3072" y="4456"/>
                  </a:lnTo>
                  <a:lnTo>
                    <a:pt x="3016" y="4760"/>
                  </a:lnTo>
                  <a:cubicBezTo>
                    <a:pt x="3016" y="4799"/>
                    <a:pt x="3016" y="4834"/>
                    <a:pt x="3037" y="4868"/>
                  </a:cubicBezTo>
                  <a:cubicBezTo>
                    <a:pt x="3072" y="4942"/>
                    <a:pt x="3124" y="4977"/>
                    <a:pt x="3198" y="4999"/>
                  </a:cubicBezTo>
                  <a:lnTo>
                    <a:pt x="3341" y="5033"/>
                  </a:lnTo>
                  <a:cubicBezTo>
                    <a:pt x="3220" y="5338"/>
                    <a:pt x="2931" y="5540"/>
                    <a:pt x="2614" y="5540"/>
                  </a:cubicBezTo>
                  <a:cubicBezTo>
                    <a:pt x="2556" y="5540"/>
                    <a:pt x="2497" y="5533"/>
                    <a:pt x="2438" y="5519"/>
                  </a:cubicBezTo>
                  <a:cubicBezTo>
                    <a:pt x="2039" y="5450"/>
                    <a:pt x="1788" y="5107"/>
                    <a:pt x="1805" y="4708"/>
                  </a:cubicBezTo>
                  <a:lnTo>
                    <a:pt x="1805" y="4708"/>
                  </a:lnTo>
                  <a:lnTo>
                    <a:pt x="1953" y="4743"/>
                  </a:lnTo>
                  <a:cubicBezTo>
                    <a:pt x="1965" y="4746"/>
                    <a:pt x="1978" y="4747"/>
                    <a:pt x="1991" y="4747"/>
                  </a:cubicBezTo>
                  <a:cubicBezTo>
                    <a:pt x="2048" y="4747"/>
                    <a:pt x="2105" y="4719"/>
                    <a:pt x="2148" y="4690"/>
                  </a:cubicBezTo>
                  <a:cubicBezTo>
                    <a:pt x="2169" y="4651"/>
                    <a:pt x="2187" y="4617"/>
                    <a:pt x="2204" y="4582"/>
                  </a:cubicBezTo>
                  <a:lnTo>
                    <a:pt x="2295" y="4274"/>
                  </a:lnTo>
                  <a:close/>
                  <a:moveTo>
                    <a:pt x="1588" y="96"/>
                  </a:moveTo>
                  <a:lnTo>
                    <a:pt x="2204" y="226"/>
                  </a:lnTo>
                  <a:lnTo>
                    <a:pt x="2222" y="495"/>
                  </a:lnTo>
                  <a:cubicBezTo>
                    <a:pt x="2239" y="586"/>
                    <a:pt x="2313" y="677"/>
                    <a:pt x="2404" y="694"/>
                  </a:cubicBezTo>
                  <a:lnTo>
                    <a:pt x="4391" y="1111"/>
                  </a:lnTo>
                  <a:lnTo>
                    <a:pt x="4447" y="1111"/>
                  </a:lnTo>
                  <a:cubicBezTo>
                    <a:pt x="4517" y="1111"/>
                    <a:pt x="4591" y="1072"/>
                    <a:pt x="4625" y="1003"/>
                  </a:cubicBezTo>
                  <a:lnTo>
                    <a:pt x="4751" y="768"/>
                  </a:lnTo>
                  <a:lnTo>
                    <a:pt x="5385" y="894"/>
                  </a:lnTo>
                  <a:cubicBezTo>
                    <a:pt x="5458" y="911"/>
                    <a:pt x="5510" y="985"/>
                    <a:pt x="5493" y="1072"/>
                  </a:cubicBezTo>
                  <a:lnTo>
                    <a:pt x="4209" y="7255"/>
                  </a:lnTo>
                  <a:cubicBezTo>
                    <a:pt x="4209" y="7311"/>
                    <a:pt x="4174" y="7346"/>
                    <a:pt x="4122" y="7363"/>
                  </a:cubicBezTo>
                  <a:lnTo>
                    <a:pt x="4265" y="5866"/>
                  </a:lnTo>
                  <a:cubicBezTo>
                    <a:pt x="4300" y="5450"/>
                    <a:pt x="4031" y="5068"/>
                    <a:pt x="3614" y="4999"/>
                  </a:cubicBezTo>
                  <a:lnTo>
                    <a:pt x="3415" y="4942"/>
                  </a:lnTo>
                  <a:lnTo>
                    <a:pt x="3215" y="4907"/>
                  </a:lnTo>
                  <a:cubicBezTo>
                    <a:pt x="3146" y="4890"/>
                    <a:pt x="3107" y="4834"/>
                    <a:pt x="3107" y="4760"/>
                  </a:cubicBezTo>
                  <a:lnTo>
                    <a:pt x="3163" y="4434"/>
                  </a:lnTo>
                  <a:cubicBezTo>
                    <a:pt x="3272" y="4400"/>
                    <a:pt x="3397" y="4348"/>
                    <a:pt x="3488" y="4291"/>
                  </a:cubicBezTo>
                  <a:cubicBezTo>
                    <a:pt x="3649" y="4183"/>
                    <a:pt x="3775" y="4040"/>
                    <a:pt x="3849" y="3892"/>
                  </a:cubicBezTo>
                  <a:lnTo>
                    <a:pt x="3866" y="3892"/>
                  </a:lnTo>
                  <a:cubicBezTo>
                    <a:pt x="3883" y="3931"/>
                    <a:pt x="3922" y="3966"/>
                    <a:pt x="3974" y="3966"/>
                  </a:cubicBezTo>
                  <a:cubicBezTo>
                    <a:pt x="3974" y="3983"/>
                    <a:pt x="3992" y="3983"/>
                    <a:pt x="4013" y="3983"/>
                  </a:cubicBezTo>
                  <a:cubicBezTo>
                    <a:pt x="4048" y="3983"/>
                    <a:pt x="4083" y="3966"/>
                    <a:pt x="4100" y="3949"/>
                  </a:cubicBezTo>
                  <a:cubicBezTo>
                    <a:pt x="4139" y="3931"/>
                    <a:pt x="4174" y="3875"/>
                    <a:pt x="4174" y="3840"/>
                  </a:cubicBezTo>
                  <a:cubicBezTo>
                    <a:pt x="4191" y="3805"/>
                    <a:pt x="4191" y="3766"/>
                    <a:pt x="4174" y="3732"/>
                  </a:cubicBezTo>
                  <a:cubicBezTo>
                    <a:pt x="4248" y="3675"/>
                    <a:pt x="4282" y="3606"/>
                    <a:pt x="4300" y="3532"/>
                  </a:cubicBezTo>
                  <a:cubicBezTo>
                    <a:pt x="4317" y="3441"/>
                    <a:pt x="4300" y="3350"/>
                    <a:pt x="4248" y="3280"/>
                  </a:cubicBezTo>
                  <a:cubicBezTo>
                    <a:pt x="4230" y="3241"/>
                    <a:pt x="4209" y="3224"/>
                    <a:pt x="4191" y="3207"/>
                  </a:cubicBezTo>
                  <a:cubicBezTo>
                    <a:pt x="4265" y="3155"/>
                    <a:pt x="4317" y="3046"/>
                    <a:pt x="4356" y="2864"/>
                  </a:cubicBezTo>
                  <a:cubicBezTo>
                    <a:pt x="4374" y="2738"/>
                    <a:pt x="4374" y="2612"/>
                    <a:pt x="4374" y="2482"/>
                  </a:cubicBezTo>
                  <a:cubicBezTo>
                    <a:pt x="4556" y="2465"/>
                    <a:pt x="4716" y="2322"/>
                    <a:pt x="4773" y="2122"/>
                  </a:cubicBezTo>
                  <a:cubicBezTo>
                    <a:pt x="4807" y="1888"/>
                    <a:pt x="4664" y="1636"/>
                    <a:pt x="4408" y="1580"/>
                  </a:cubicBezTo>
                  <a:cubicBezTo>
                    <a:pt x="4380" y="1575"/>
                    <a:pt x="4351" y="1572"/>
                    <a:pt x="4324" y="1572"/>
                  </a:cubicBezTo>
                  <a:cubicBezTo>
                    <a:pt x="4159" y="1572"/>
                    <a:pt x="4015" y="1657"/>
                    <a:pt x="3922" y="1779"/>
                  </a:cubicBezTo>
                  <a:cubicBezTo>
                    <a:pt x="3746" y="1679"/>
                    <a:pt x="3550" y="1633"/>
                    <a:pt x="3371" y="1633"/>
                  </a:cubicBezTo>
                  <a:cubicBezTo>
                    <a:pt x="3255" y="1633"/>
                    <a:pt x="3146" y="1652"/>
                    <a:pt x="3055" y="1688"/>
                  </a:cubicBezTo>
                  <a:cubicBezTo>
                    <a:pt x="2981" y="1614"/>
                    <a:pt x="2890" y="1580"/>
                    <a:pt x="2781" y="1545"/>
                  </a:cubicBezTo>
                  <a:cubicBezTo>
                    <a:pt x="2720" y="1529"/>
                    <a:pt x="2660" y="1522"/>
                    <a:pt x="2601" y="1522"/>
                  </a:cubicBezTo>
                  <a:cubicBezTo>
                    <a:pt x="2255" y="1522"/>
                    <a:pt x="1948" y="1776"/>
                    <a:pt x="1822" y="2087"/>
                  </a:cubicBezTo>
                  <a:cubicBezTo>
                    <a:pt x="1753" y="2248"/>
                    <a:pt x="1714" y="2521"/>
                    <a:pt x="1805" y="2682"/>
                  </a:cubicBezTo>
                  <a:cubicBezTo>
                    <a:pt x="1770" y="2699"/>
                    <a:pt x="1714" y="2721"/>
                    <a:pt x="1679" y="2738"/>
                  </a:cubicBezTo>
                  <a:cubicBezTo>
                    <a:pt x="1605" y="2790"/>
                    <a:pt x="1553" y="2864"/>
                    <a:pt x="1536" y="2955"/>
                  </a:cubicBezTo>
                  <a:cubicBezTo>
                    <a:pt x="1519" y="3024"/>
                    <a:pt x="1536" y="3116"/>
                    <a:pt x="1571" y="3189"/>
                  </a:cubicBezTo>
                  <a:cubicBezTo>
                    <a:pt x="1553" y="3207"/>
                    <a:pt x="1536" y="3241"/>
                    <a:pt x="1519" y="3280"/>
                  </a:cubicBezTo>
                  <a:cubicBezTo>
                    <a:pt x="1497" y="3389"/>
                    <a:pt x="1571" y="3480"/>
                    <a:pt x="1662" y="3497"/>
                  </a:cubicBezTo>
                  <a:lnTo>
                    <a:pt x="1697" y="3497"/>
                  </a:lnTo>
                  <a:cubicBezTo>
                    <a:pt x="1736" y="3497"/>
                    <a:pt x="1770" y="3480"/>
                    <a:pt x="1805" y="3458"/>
                  </a:cubicBezTo>
                  <a:cubicBezTo>
                    <a:pt x="1805" y="3640"/>
                    <a:pt x="1879" y="3823"/>
                    <a:pt x="1970" y="3966"/>
                  </a:cubicBezTo>
                  <a:cubicBezTo>
                    <a:pt x="2039" y="4074"/>
                    <a:pt x="2113" y="4148"/>
                    <a:pt x="2204" y="4218"/>
                  </a:cubicBezTo>
                  <a:lnTo>
                    <a:pt x="2113" y="4565"/>
                  </a:lnTo>
                  <a:cubicBezTo>
                    <a:pt x="2096" y="4617"/>
                    <a:pt x="2039" y="4651"/>
                    <a:pt x="1987" y="4651"/>
                  </a:cubicBezTo>
                  <a:lnTo>
                    <a:pt x="1970" y="4651"/>
                  </a:lnTo>
                  <a:lnTo>
                    <a:pt x="1770" y="4599"/>
                  </a:lnTo>
                  <a:lnTo>
                    <a:pt x="1553" y="4565"/>
                  </a:lnTo>
                  <a:cubicBezTo>
                    <a:pt x="1505" y="4554"/>
                    <a:pt x="1456" y="4550"/>
                    <a:pt x="1406" y="4550"/>
                  </a:cubicBezTo>
                  <a:cubicBezTo>
                    <a:pt x="1267" y="4550"/>
                    <a:pt x="1125" y="4588"/>
                    <a:pt x="994" y="4651"/>
                  </a:cubicBezTo>
                  <a:cubicBezTo>
                    <a:pt x="829" y="4743"/>
                    <a:pt x="686" y="4907"/>
                    <a:pt x="629" y="5107"/>
                  </a:cubicBezTo>
                  <a:lnTo>
                    <a:pt x="161" y="6552"/>
                  </a:lnTo>
                  <a:cubicBezTo>
                    <a:pt x="126" y="6517"/>
                    <a:pt x="109" y="6461"/>
                    <a:pt x="109" y="6409"/>
                  </a:cubicBezTo>
                  <a:lnTo>
                    <a:pt x="1388" y="226"/>
                  </a:lnTo>
                  <a:cubicBezTo>
                    <a:pt x="1410" y="187"/>
                    <a:pt x="1428" y="152"/>
                    <a:pt x="1462" y="117"/>
                  </a:cubicBezTo>
                  <a:cubicBezTo>
                    <a:pt x="1480" y="96"/>
                    <a:pt x="1519" y="96"/>
                    <a:pt x="1553" y="96"/>
                  </a:cubicBezTo>
                  <a:close/>
                  <a:moveTo>
                    <a:pt x="1403" y="4638"/>
                  </a:moveTo>
                  <a:cubicBezTo>
                    <a:pt x="1448" y="4638"/>
                    <a:pt x="1492" y="4642"/>
                    <a:pt x="1536" y="4651"/>
                  </a:cubicBezTo>
                  <a:lnTo>
                    <a:pt x="1714" y="4690"/>
                  </a:lnTo>
                  <a:cubicBezTo>
                    <a:pt x="1679" y="5124"/>
                    <a:pt x="1987" y="5519"/>
                    <a:pt x="2421" y="5610"/>
                  </a:cubicBezTo>
                  <a:cubicBezTo>
                    <a:pt x="2473" y="5628"/>
                    <a:pt x="2547" y="5628"/>
                    <a:pt x="2603" y="5628"/>
                  </a:cubicBezTo>
                  <a:cubicBezTo>
                    <a:pt x="2963" y="5628"/>
                    <a:pt x="3306" y="5393"/>
                    <a:pt x="3432" y="5051"/>
                  </a:cubicBezTo>
                  <a:lnTo>
                    <a:pt x="3597" y="5085"/>
                  </a:lnTo>
                  <a:cubicBezTo>
                    <a:pt x="3957" y="5159"/>
                    <a:pt x="4209" y="5484"/>
                    <a:pt x="4174" y="5845"/>
                  </a:cubicBezTo>
                  <a:lnTo>
                    <a:pt x="4031" y="7385"/>
                  </a:lnTo>
                  <a:lnTo>
                    <a:pt x="234" y="6587"/>
                  </a:lnTo>
                  <a:lnTo>
                    <a:pt x="703" y="5142"/>
                  </a:lnTo>
                  <a:cubicBezTo>
                    <a:pt x="777" y="4959"/>
                    <a:pt x="885" y="4816"/>
                    <a:pt x="1046" y="4725"/>
                  </a:cubicBezTo>
                  <a:cubicBezTo>
                    <a:pt x="1154" y="4671"/>
                    <a:pt x="1279" y="4638"/>
                    <a:pt x="1403" y="4638"/>
                  </a:cubicBezTo>
                  <a:close/>
                  <a:moveTo>
                    <a:pt x="1547" y="0"/>
                  </a:moveTo>
                  <a:cubicBezTo>
                    <a:pt x="1497" y="0"/>
                    <a:pt x="1448" y="19"/>
                    <a:pt x="1410" y="44"/>
                  </a:cubicBezTo>
                  <a:cubicBezTo>
                    <a:pt x="1354" y="78"/>
                    <a:pt x="1319" y="135"/>
                    <a:pt x="1302" y="204"/>
                  </a:cubicBezTo>
                  <a:lnTo>
                    <a:pt x="17" y="6387"/>
                  </a:lnTo>
                  <a:cubicBezTo>
                    <a:pt x="0" y="6495"/>
                    <a:pt x="52" y="6604"/>
                    <a:pt x="161" y="6660"/>
                  </a:cubicBezTo>
                  <a:lnTo>
                    <a:pt x="178" y="6660"/>
                  </a:lnTo>
                  <a:lnTo>
                    <a:pt x="178" y="6678"/>
                  </a:lnTo>
                  <a:lnTo>
                    <a:pt x="217" y="6678"/>
                  </a:lnTo>
                  <a:lnTo>
                    <a:pt x="4013" y="7472"/>
                  </a:lnTo>
                  <a:lnTo>
                    <a:pt x="4066" y="7472"/>
                  </a:lnTo>
                  <a:cubicBezTo>
                    <a:pt x="4191" y="7472"/>
                    <a:pt x="4282" y="7385"/>
                    <a:pt x="4300" y="7276"/>
                  </a:cubicBezTo>
                  <a:lnTo>
                    <a:pt x="5584" y="1094"/>
                  </a:lnTo>
                  <a:cubicBezTo>
                    <a:pt x="5619" y="963"/>
                    <a:pt x="5532" y="820"/>
                    <a:pt x="5402" y="803"/>
                  </a:cubicBezTo>
                  <a:lnTo>
                    <a:pt x="4734" y="660"/>
                  </a:lnTo>
                  <a:lnTo>
                    <a:pt x="2256" y="152"/>
                  </a:lnTo>
                  <a:lnTo>
                    <a:pt x="1605" y="9"/>
                  </a:lnTo>
                  <a:cubicBezTo>
                    <a:pt x="1586" y="3"/>
                    <a:pt x="1567" y="0"/>
                    <a:pt x="154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53"/>
            <p:cNvSpPr/>
            <p:nvPr/>
          </p:nvSpPr>
          <p:spPr>
            <a:xfrm>
              <a:off x="5191837" y="4238066"/>
              <a:ext cx="12671" cy="11522"/>
            </a:xfrm>
            <a:custGeom>
              <a:avLst/>
              <a:gdLst/>
              <a:ahLst/>
              <a:cxnLst/>
              <a:rect l="l" t="t" r="r" b="b"/>
              <a:pathLst>
                <a:path w="309" h="281" extrusionOk="0">
                  <a:moveTo>
                    <a:pt x="154" y="1"/>
                  </a:moveTo>
                  <a:cubicBezTo>
                    <a:pt x="91" y="1"/>
                    <a:pt x="33" y="49"/>
                    <a:pt x="18" y="113"/>
                  </a:cubicBezTo>
                  <a:cubicBezTo>
                    <a:pt x="1" y="186"/>
                    <a:pt x="53" y="256"/>
                    <a:pt x="126" y="278"/>
                  </a:cubicBezTo>
                  <a:cubicBezTo>
                    <a:pt x="136" y="280"/>
                    <a:pt x="145" y="281"/>
                    <a:pt x="154" y="281"/>
                  </a:cubicBezTo>
                  <a:cubicBezTo>
                    <a:pt x="217" y="281"/>
                    <a:pt x="272" y="230"/>
                    <a:pt x="291" y="169"/>
                  </a:cubicBezTo>
                  <a:cubicBezTo>
                    <a:pt x="309" y="95"/>
                    <a:pt x="252" y="22"/>
                    <a:pt x="183" y="4"/>
                  </a:cubicBezTo>
                  <a:cubicBezTo>
                    <a:pt x="173" y="2"/>
                    <a:pt x="164" y="1"/>
                    <a:pt x="15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53"/>
            <p:cNvSpPr/>
            <p:nvPr/>
          </p:nvSpPr>
          <p:spPr>
            <a:xfrm>
              <a:off x="5231159" y="4246308"/>
              <a:ext cx="13655" cy="11317"/>
            </a:xfrm>
            <a:custGeom>
              <a:avLst/>
              <a:gdLst/>
              <a:ahLst/>
              <a:cxnLst/>
              <a:rect l="l" t="t" r="r" b="b"/>
              <a:pathLst>
                <a:path w="333" h="276" extrusionOk="0">
                  <a:moveTo>
                    <a:pt x="151" y="0"/>
                  </a:moveTo>
                  <a:cubicBezTo>
                    <a:pt x="77" y="0"/>
                    <a:pt x="18" y="61"/>
                    <a:pt x="18" y="111"/>
                  </a:cubicBezTo>
                  <a:cubicBezTo>
                    <a:pt x="1" y="185"/>
                    <a:pt x="53" y="254"/>
                    <a:pt x="109" y="272"/>
                  </a:cubicBezTo>
                  <a:cubicBezTo>
                    <a:pt x="122" y="274"/>
                    <a:pt x="135" y="276"/>
                    <a:pt x="147" y="276"/>
                  </a:cubicBezTo>
                  <a:cubicBezTo>
                    <a:pt x="312" y="276"/>
                    <a:pt x="332" y="35"/>
                    <a:pt x="178" y="3"/>
                  </a:cubicBezTo>
                  <a:cubicBezTo>
                    <a:pt x="169" y="1"/>
                    <a:pt x="160" y="0"/>
                    <a:pt x="15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53"/>
            <p:cNvSpPr/>
            <p:nvPr/>
          </p:nvSpPr>
          <p:spPr>
            <a:xfrm>
              <a:off x="5205901" y="4253894"/>
              <a:ext cx="18534" cy="15500"/>
            </a:xfrm>
            <a:custGeom>
              <a:avLst/>
              <a:gdLst/>
              <a:ahLst/>
              <a:cxnLst/>
              <a:rect l="l" t="t" r="r" b="b"/>
              <a:pathLst>
                <a:path w="452" h="378" extrusionOk="0">
                  <a:moveTo>
                    <a:pt x="74" y="0"/>
                  </a:moveTo>
                  <a:cubicBezTo>
                    <a:pt x="57" y="0"/>
                    <a:pt x="18" y="17"/>
                    <a:pt x="18" y="35"/>
                  </a:cubicBezTo>
                  <a:cubicBezTo>
                    <a:pt x="0" y="143"/>
                    <a:pt x="0" y="234"/>
                    <a:pt x="57" y="304"/>
                  </a:cubicBezTo>
                  <a:cubicBezTo>
                    <a:pt x="57" y="304"/>
                    <a:pt x="74" y="325"/>
                    <a:pt x="92" y="343"/>
                  </a:cubicBezTo>
                  <a:cubicBezTo>
                    <a:pt x="126" y="377"/>
                    <a:pt x="165" y="377"/>
                    <a:pt x="217" y="377"/>
                  </a:cubicBezTo>
                  <a:lnTo>
                    <a:pt x="308" y="377"/>
                  </a:lnTo>
                  <a:cubicBezTo>
                    <a:pt x="308" y="360"/>
                    <a:pt x="326" y="360"/>
                    <a:pt x="326" y="360"/>
                  </a:cubicBezTo>
                  <a:cubicBezTo>
                    <a:pt x="400" y="304"/>
                    <a:pt x="452" y="234"/>
                    <a:pt x="452" y="126"/>
                  </a:cubicBezTo>
                  <a:cubicBezTo>
                    <a:pt x="452" y="87"/>
                    <a:pt x="434" y="69"/>
                    <a:pt x="417" y="69"/>
                  </a:cubicBezTo>
                  <a:cubicBezTo>
                    <a:pt x="382" y="69"/>
                    <a:pt x="361" y="87"/>
                    <a:pt x="361" y="108"/>
                  </a:cubicBezTo>
                  <a:cubicBezTo>
                    <a:pt x="361" y="195"/>
                    <a:pt x="326" y="252"/>
                    <a:pt x="274" y="286"/>
                  </a:cubicBezTo>
                  <a:cubicBezTo>
                    <a:pt x="257" y="291"/>
                    <a:pt x="243" y="294"/>
                    <a:pt x="229" y="294"/>
                  </a:cubicBezTo>
                  <a:cubicBezTo>
                    <a:pt x="197" y="294"/>
                    <a:pt x="171" y="281"/>
                    <a:pt x="144" y="269"/>
                  </a:cubicBezTo>
                  <a:cubicBezTo>
                    <a:pt x="92" y="234"/>
                    <a:pt x="92" y="143"/>
                    <a:pt x="109" y="52"/>
                  </a:cubicBezTo>
                  <a:cubicBezTo>
                    <a:pt x="109" y="3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53"/>
            <p:cNvSpPr/>
            <p:nvPr/>
          </p:nvSpPr>
          <p:spPr>
            <a:xfrm>
              <a:off x="5165881" y="4416842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382" y="91"/>
                  </a:moveTo>
                  <a:cubicBezTo>
                    <a:pt x="508" y="126"/>
                    <a:pt x="599" y="256"/>
                    <a:pt x="560" y="382"/>
                  </a:cubicBezTo>
                  <a:cubicBezTo>
                    <a:pt x="543" y="491"/>
                    <a:pt x="434" y="560"/>
                    <a:pt x="326" y="560"/>
                  </a:cubicBezTo>
                  <a:lnTo>
                    <a:pt x="291" y="560"/>
                  </a:lnTo>
                  <a:cubicBezTo>
                    <a:pt x="165" y="525"/>
                    <a:pt x="74" y="400"/>
                    <a:pt x="109" y="274"/>
                  </a:cubicBezTo>
                  <a:cubicBezTo>
                    <a:pt x="126" y="165"/>
                    <a:pt x="217" y="91"/>
                    <a:pt x="326" y="91"/>
                  </a:cubicBezTo>
                  <a:close/>
                  <a:moveTo>
                    <a:pt x="326" y="0"/>
                  </a:moveTo>
                  <a:cubicBezTo>
                    <a:pt x="182" y="0"/>
                    <a:pt x="35" y="109"/>
                    <a:pt x="18" y="256"/>
                  </a:cubicBezTo>
                  <a:cubicBezTo>
                    <a:pt x="0" y="343"/>
                    <a:pt x="18" y="434"/>
                    <a:pt x="57" y="508"/>
                  </a:cubicBezTo>
                  <a:cubicBezTo>
                    <a:pt x="109" y="582"/>
                    <a:pt x="182" y="634"/>
                    <a:pt x="274" y="651"/>
                  </a:cubicBezTo>
                  <a:lnTo>
                    <a:pt x="326" y="651"/>
                  </a:lnTo>
                  <a:cubicBezTo>
                    <a:pt x="490" y="651"/>
                    <a:pt x="616" y="543"/>
                    <a:pt x="651" y="400"/>
                  </a:cubicBezTo>
                  <a:cubicBezTo>
                    <a:pt x="668" y="308"/>
                    <a:pt x="651" y="217"/>
                    <a:pt x="616" y="148"/>
                  </a:cubicBezTo>
                  <a:cubicBezTo>
                    <a:pt x="560" y="74"/>
                    <a:pt x="490" y="18"/>
                    <a:pt x="39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53"/>
            <p:cNvSpPr/>
            <p:nvPr/>
          </p:nvSpPr>
          <p:spPr>
            <a:xfrm>
              <a:off x="5163749" y="4354558"/>
              <a:ext cx="51789" cy="48960"/>
            </a:xfrm>
            <a:custGeom>
              <a:avLst/>
              <a:gdLst/>
              <a:ahLst/>
              <a:cxnLst/>
              <a:rect l="l" t="t" r="r" b="b"/>
              <a:pathLst>
                <a:path w="1263" h="1194" extrusionOk="0">
                  <a:moveTo>
                    <a:pt x="651" y="92"/>
                  </a:moveTo>
                  <a:cubicBezTo>
                    <a:pt x="686" y="92"/>
                    <a:pt x="720" y="92"/>
                    <a:pt x="738" y="109"/>
                  </a:cubicBezTo>
                  <a:cubicBezTo>
                    <a:pt x="1028" y="166"/>
                    <a:pt x="1193" y="417"/>
                    <a:pt x="1137" y="691"/>
                  </a:cubicBezTo>
                  <a:cubicBezTo>
                    <a:pt x="1120" y="799"/>
                    <a:pt x="1063" y="886"/>
                    <a:pt x="994" y="960"/>
                  </a:cubicBezTo>
                  <a:cubicBezTo>
                    <a:pt x="903" y="1051"/>
                    <a:pt x="777" y="1103"/>
                    <a:pt x="651" y="1103"/>
                  </a:cubicBezTo>
                  <a:cubicBezTo>
                    <a:pt x="612" y="1103"/>
                    <a:pt x="577" y="1085"/>
                    <a:pt x="542" y="1085"/>
                  </a:cubicBezTo>
                  <a:cubicBezTo>
                    <a:pt x="269" y="1033"/>
                    <a:pt x="87" y="760"/>
                    <a:pt x="161" y="491"/>
                  </a:cubicBezTo>
                  <a:cubicBezTo>
                    <a:pt x="161" y="417"/>
                    <a:pt x="195" y="344"/>
                    <a:pt x="252" y="291"/>
                  </a:cubicBezTo>
                  <a:cubicBezTo>
                    <a:pt x="343" y="166"/>
                    <a:pt x="486" y="92"/>
                    <a:pt x="651" y="92"/>
                  </a:cubicBezTo>
                  <a:close/>
                  <a:moveTo>
                    <a:pt x="651" y="1"/>
                  </a:moveTo>
                  <a:cubicBezTo>
                    <a:pt x="469" y="1"/>
                    <a:pt x="286" y="92"/>
                    <a:pt x="178" y="235"/>
                  </a:cubicBezTo>
                  <a:cubicBezTo>
                    <a:pt x="126" y="309"/>
                    <a:pt x="87" y="383"/>
                    <a:pt x="70" y="474"/>
                  </a:cubicBezTo>
                  <a:cubicBezTo>
                    <a:pt x="0" y="799"/>
                    <a:pt x="195" y="1103"/>
                    <a:pt x="521" y="1177"/>
                  </a:cubicBezTo>
                  <a:cubicBezTo>
                    <a:pt x="560" y="1194"/>
                    <a:pt x="612" y="1194"/>
                    <a:pt x="651" y="1194"/>
                  </a:cubicBezTo>
                  <a:cubicBezTo>
                    <a:pt x="794" y="1194"/>
                    <a:pt x="937" y="1142"/>
                    <a:pt x="1046" y="1033"/>
                  </a:cubicBezTo>
                  <a:cubicBezTo>
                    <a:pt x="1137" y="942"/>
                    <a:pt x="1211" y="834"/>
                    <a:pt x="1228" y="725"/>
                  </a:cubicBezTo>
                  <a:cubicBezTo>
                    <a:pt x="1263" y="560"/>
                    <a:pt x="1228" y="400"/>
                    <a:pt x="1137" y="274"/>
                  </a:cubicBezTo>
                  <a:cubicBezTo>
                    <a:pt x="1063" y="127"/>
                    <a:pt x="920" y="40"/>
                    <a:pt x="777" y="18"/>
                  </a:cubicBezTo>
                  <a:cubicBezTo>
                    <a:pt x="720" y="1"/>
                    <a:pt x="686" y="1"/>
                    <a:pt x="65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3"/>
            <p:cNvSpPr/>
            <p:nvPr/>
          </p:nvSpPr>
          <p:spPr>
            <a:xfrm>
              <a:off x="5175476" y="4362061"/>
              <a:ext cx="29032" cy="33296"/>
            </a:xfrm>
            <a:custGeom>
              <a:avLst/>
              <a:gdLst/>
              <a:ahLst/>
              <a:cxnLst/>
              <a:rect l="l" t="t" r="r" b="b"/>
              <a:pathLst>
                <a:path w="708" h="812" extrusionOk="0">
                  <a:moveTo>
                    <a:pt x="217" y="91"/>
                  </a:moveTo>
                  <a:cubicBezTo>
                    <a:pt x="217" y="91"/>
                    <a:pt x="235" y="91"/>
                    <a:pt x="235" y="108"/>
                  </a:cubicBezTo>
                  <a:lnTo>
                    <a:pt x="291" y="200"/>
                  </a:lnTo>
                  <a:cubicBezTo>
                    <a:pt x="309" y="217"/>
                    <a:pt x="309" y="234"/>
                    <a:pt x="291" y="252"/>
                  </a:cubicBezTo>
                  <a:lnTo>
                    <a:pt x="256" y="252"/>
                  </a:lnTo>
                  <a:cubicBezTo>
                    <a:pt x="217" y="291"/>
                    <a:pt x="200" y="343"/>
                    <a:pt x="217" y="399"/>
                  </a:cubicBezTo>
                  <a:cubicBezTo>
                    <a:pt x="256" y="451"/>
                    <a:pt x="274" y="486"/>
                    <a:pt x="309" y="542"/>
                  </a:cubicBezTo>
                  <a:cubicBezTo>
                    <a:pt x="330" y="564"/>
                    <a:pt x="366" y="579"/>
                    <a:pt x="399" y="579"/>
                  </a:cubicBezTo>
                  <a:cubicBezTo>
                    <a:pt x="419" y="579"/>
                    <a:pt x="438" y="573"/>
                    <a:pt x="452" y="560"/>
                  </a:cubicBezTo>
                  <a:lnTo>
                    <a:pt x="491" y="542"/>
                  </a:lnTo>
                  <a:cubicBezTo>
                    <a:pt x="508" y="542"/>
                    <a:pt x="525" y="542"/>
                    <a:pt x="543" y="560"/>
                  </a:cubicBezTo>
                  <a:lnTo>
                    <a:pt x="599" y="651"/>
                  </a:lnTo>
                  <a:cubicBezTo>
                    <a:pt x="599" y="668"/>
                    <a:pt x="599" y="686"/>
                    <a:pt x="582" y="703"/>
                  </a:cubicBezTo>
                  <a:cubicBezTo>
                    <a:pt x="550" y="722"/>
                    <a:pt x="519" y="730"/>
                    <a:pt x="489" y="730"/>
                  </a:cubicBezTo>
                  <a:cubicBezTo>
                    <a:pt x="378" y="730"/>
                    <a:pt x="284" y="621"/>
                    <a:pt x="256" y="577"/>
                  </a:cubicBezTo>
                  <a:cubicBezTo>
                    <a:pt x="235" y="560"/>
                    <a:pt x="217" y="542"/>
                    <a:pt x="217" y="525"/>
                  </a:cubicBezTo>
                  <a:cubicBezTo>
                    <a:pt x="148" y="417"/>
                    <a:pt x="109" y="325"/>
                    <a:pt x="109" y="234"/>
                  </a:cubicBezTo>
                  <a:cubicBezTo>
                    <a:pt x="109" y="182"/>
                    <a:pt x="126" y="126"/>
                    <a:pt x="183" y="91"/>
                  </a:cubicBezTo>
                  <a:close/>
                  <a:moveTo>
                    <a:pt x="235" y="0"/>
                  </a:moveTo>
                  <a:cubicBezTo>
                    <a:pt x="200" y="0"/>
                    <a:pt x="165" y="0"/>
                    <a:pt x="126" y="17"/>
                  </a:cubicBezTo>
                  <a:cubicBezTo>
                    <a:pt x="57" y="74"/>
                    <a:pt x="0" y="161"/>
                    <a:pt x="18" y="252"/>
                  </a:cubicBezTo>
                  <a:cubicBezTo>
                    <a:pt x="18" y="343"/>
                    <a:pt x="57" y="451"/>
                    <a:pt x="148" y="577"/>
                  </a:cubicBezTo>
                  <a:cubicBezTo>
                    <a:pt x="148" y="594"/>
                    <a:pt x="165" y="616"/>
                    <a:pt x="183" y="633"/>
                  </a:cubicBezTo>
                  <a:cubicBezTo>
                    <a:pt x="274" y="759"/>
                    <a:pt x="382" y="811"/>
                    <a:pt x="491" y="811"/>
                  </a:cubicBezTo>
                  <a:cubicBezTo>
                    <a:pt x="543" y="811"/>
                    <a:pt x="582" y="811"/>
                    <a:pt x="634" y="777"/>
                  </a:cubicBezTo>
                  <a:cubicBezTo>
                    <a:pt x="690" y="742"/>
                    <a:pt x="708" y="651"/>
                    <a:pt x="669" y="594"/>
                  </a:cubicBezTo>
                  <a:lnTo>
                    <a:pt x="617" y="508"/>
                  </a:lnTo>
                  <a:cubicBezTo>
                    <a:pt x="594" y="471"/>
                    <a:pt x="547" y="451"/>
                    <a:pt x="502" y="451"/>
                  </a:cubicBezTo>
                  <a:cubicBezTo>
                    <a:pt x="478" y="451"/>
                    <a:pt x="454" y="456"/>
                    <a:pt x="434" y="469"/>
                  </a:cubicBezTo>
                  <a:lnTo>
                    <a:pt x="417" y="486"/>
                  </a:lnTo>
                  <a:lnTo>
                    <a:pt x="382" y="486"/>
                  </a:lnTo>
                  <a:cubicBezTo>
                    <a:pt x="365" y="434"/>
                    <a:pt x="326" y="399"/>
                    <a:pt x="309" y="360"/>
                  </a:cubicBezTo>
                  <a:lnTo>
                    <a:pt x="309" y="343"/>
                  </a:lnTo>
                  <a:lnTo>
                    <a:pt x="326" y="325"/>
                  </a:lnTo>
                  <a:cubicBezTo>
                    <a:pt x="400" y="291"/>
                    <a:pt x="417" y="200"/>
                    <a:pt x="365" y="143"/>
                  </a:cubicBezTo>
                  <a:lnTo>
                    <a:pt x="309" y="52"/>
                  </a:lnTo>
                  <a:cubicBezTo>
                    <a:pt x="291" y="17"/>
                    <a:pt x="274" y="0"/>
                    <a:pt x="23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3"/>
            <p:cNvSpPr/>
            <p:nvPr/>
          </p:nvSpPr>
          <p:spPr>
            <a:xfrm>
              <a:off x="5225132" y="4375387"/>
              <a:ext cx="29032" cy="27432"/>
            </a:xfrm>
            <a:custGeom>
              <a:avLst/>
              <a:gdLst/>
              <a:ahLst/>
              <a:cxnLst/>
              <a:rect l="l" t="t" r="r" b="b"/>
              <a:pathLst>
                <a:path w="708" h="669" extrusionOk="0">
                  <a:moveTo>
                    <a:pt x="360" y="101"/>
                  </a:moveTo>
                  <a:cubicBezTo>
                    <a:pt x="379" y="101"/>
                    <a:pt x="398" y="104"/>
                    <a:pt x="417" y="109"/>
                  </a:cubicBezTo>
                  <a:cubicBezTo>
                    <a:pt x="473" y="126"/>
                    <a:pt x="525" y="161"/>
                    <a:pt x="564" y="217"/>
                  </a:cubicBezTo>
                  <a:cubicBezTo>
                    <a:pt x="599" y="252"/>
                    <a:pt x="616" y="326"/>
                    <a:pt x="599" y="378"/>
                  </a:cubicBezTo>
                  <a:cubicBezTo>
                    <a:pt x="583" y="511"/>
                    <a:pt x="480" y="580"/>
                    <a:pt x="352" y="580"/>
                  </a:cubicBezTo>
                  <a:cubicBezTo>
                    <a:pt x="337" y="580"/>
                    <a:pt x="323" y="579"/>
                    <a:pt x="308" y="577"/>
                  </a:cubicBezTo>
                  <a:cubicBezTo>
                    <a:pt x="256" y="560"/>
                    <a:pt x="200" y="525"/>
                    <a:pt x="165" y="469"/>
                  </a:cubicBezTo>
                  <a:cubicBezTo>
                    <a:pt x="130" y="417"/>
                    <a:pt x="108" y="361"/>
                    <a:pt x="130" y="291"/>
                  </a:cubicBezTo>
                  <a:cubicBezTo>
                    <a:pt x="160" y="180"/>
                    <a:pt x="255" y="101"/>
                    <a:pt x="360" y="101"/>
                  </a:cubicBezTo>
                  <a:close/>
                  <a:moveTo>
                    <a:pt x="364" y="0"/>
                  </a:moveTo>
                  <a:cubicBezTo>
                    <a:pt x="217" y="0"/>
                    <a:pt x="74" y="109"/>
                    <a:pt x="39" y="269"/>
                  </a:cubicBezTo>
                  <a:cubicBezTo>
                    <a:pt x="0" y="452"/>
                    <a:pt x="108" y="634"/>
                    <a:pt x="291" y="669"/>
                  </a:cubicBezTo>
                  <a:lnTo>
                    <a:pt x="364" y="669"/>
                  </a:lnTo>
                  <a:cubicBezTo>
                    <a:pt x="525" y="669"/>
                    <a:pt x="651" y="560"/>
                    <a:pt x="690" y="417"/>
                  </a:cubicBezTo>
                  <a:cubicBezTo>
                    <a:pt x="707" y="326"/>
                    <a:pt x="690" y="235"/>
                    <a:pt x="633" y="161"/>
                  </a:cubicBezTo>
                  <a:cubicBezTo>
                    <a:pt x="599" y="92"/>
                    <a:pt x="525" y="35"/>
                    <a:pt x="434" y="18"/>
                  </a:cubicBezTo>
                  <a:cubicBezTo>
                    <a:pt x="417" y="18"/>
                    <a:pt x="382" y="0"/>
                    <a:pt x="36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3"/>
            <p:cNvSpPr/>
            <p:nvPr/>
          </p:nvSpPr>
          <p:spPr>
            <a:xfrm>
              <a:off x="5125124" y="4354558"/>
              <a:ext cx="30467" cy="27432"/>
            </a:xfrm>
            <a:custGeom>
              <a:avLst/>
              <a:gdLst/>
              <a:ahLst/>
              <a:cxnLst/>
              <a:rect l="l" t="t" r="r" b="b"/>
              <a:pathLst>
                <a:path w="743" h="669" extrusionOk="0">
                  <a:moveTo>
                    <a:pt x="362" y="102"/>
                  </a:moveTo>
                  <a:cubicBezTo>
                    <a:pt x="380" y="102"/>
                    <a:pt x="399" y="104"/>
                    <a:pt x="417" y="109"/>
                  </a:cubicBezTo>
                  <a:cubicBezTo>
                    <a:pt x="543" y="127"/>
                    <a:pt x="634" y="257"/>
                    <a:pt x="617" y="400"/>
                  </a:cubicBezTo>
                  <a:cubicBezTo>
                    <a:pt x="581" y="514"/>
                    <a:pt x="475" y="585"/>
                    <a:pt x="363" y="585"/>
                  </a:cubicBezTo>
                  <a:cubicBezTo>
                    <a:pt x="350" y="585"/>
                    <a:pt x="338" y="584"/>
                    <a:pt x="326" y="582"/>
                  </a:cubicBezTo>
                  <a:cubicBezTo>
                    <a:pt x="200" y="543"/>
                    <a:pt x="109" y="417"/>
                    <a:pt x="144" y="291"/>
                  </a:cubicBezTo>
                  <a:cubicBezTo>
                    <a:pt x="159" y="184"/>
                    <a:pt x="256" y="102"/>
                    <a:pt x="362" y="102"/>
                  </a:cubicBezTo>
                  <a:close/>
                  <a:moveTo>
                    <a:pt x="361" y="1"/>
                  </a:moveTo>
                  <a:cubicBezTo>
                    <a:pt x="218" y="1"/>
                    <a:pt x="74" y="109"/>
                    <a:pt x="53" y="274"/>
                  </a:cubicBezTo>
                  <a:cubicBezTo>
                    <a:pt x="1" y="452"/>
                    <a:pt x="126" y="634"/>
                    <a:pt x="309" y="669"/>
                  </a:cubicBezTo>
                  <a:lnTo>
                    <a:pt x="378" y="669"/>
                  </a:lnTo>
                  <a:cubicBezTo>
                    <a:pt x="526" y="669"/>
                    <a:pt x="669" y="560"/>
                    <a:pt x="703" y="417"/>
                  </a:cubicBezTo>
                  <a:cubicBezTo>
                    <a:pt x="743" y="235"/>
                    <a:pt x="617" y="57"/>
                    <a:pt x="434" y="18"/>
                  </a:cubicBezTo>
                  <a:cubicBezTo>
                    <a:pt x="417" y="18"/>
                    <a:pt x="400" y="1"/>
                    <a:pt x="3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3"/>
            <p:cNvSpPr/>
            <p:nvPr/>
          </p:nvSpPr>
          <p:spPr>
            <a:xfrm>
              <a:off x="5211764" y="4189313"/>
              <a:ext cx="11973" cy="28129"/>
            </a:xfrm>
            <a:custGeom>
              <a:avLst/>
              <a:gdLst/>
              <a:ahLst/>
              <a:cxnLst/>
              <a:rect l="l" t="t" r="r" b="b"/>
              <a:pathLst>
                <a:path w="292" h="686" extrusionOk="0">
                  <a:moveTo>
                    <a:pt x="239" y="0"/>
                  </a:moveTo>
                  <a:cubicBezTo>
                    <a:pt x="165" y="35"/>
                    <a:pt x="109" y="74"/>
                    <a:pt x="74" y="126"/>
                  </a:cubicBezTo>
                  <a:cubicBezTo>
                    <a:pt x="40" y="182"/>
                    <a:pt x="22" y="252"/>
                    <a:pt x="1" y="308"/>
                  </a:cubicBezTo>
                  <a:cubicBezTo>
                    <a:pt x="1" y="382"/>
                    <a:pt x="1" y="451"/>
                    <a:pt x="22" y="508"/>
                  </a:cubicBezTo>
                  <a:cubicBezTo>
                    <a:pt x="40" y="542"/>
                    <a:pt x="57" y="577"/>
                    <a:pt x="74" y="599"/>
                  </a:cubicBezTo>
                  <a:cubicBezTo>
                    <a:pt x="92" y="634"/>
                    <a:pt x="109" y="651"/>
                    <a:pt x="131" y="668"/>
                  </a:cubicBezTo>
                  <a:cubicBezTo>
                    <a:pt x="131" y="686"/>
                    <a:pt x="148" y="686"/>
                    <a:pt x="165" y="686"/>
                  </a:cubicBezTo>
                  <a:cubicBezTo>
                    <a:pt x="183" y="686"/>
                    <a:pt x="200" y="668"/>
                    <a:pt x="200" y="634"/>
                  </a:cubicBezTo>
                  <a:cubicBezTo>
                    <a:pt x="183" y="616"/>
                    <a:pt x="183" y="577"/>
                    <a:pt x="165" y="560"/>
                  </a:cubicBezTo>
                  <a:lnTo>
                    <a:pt x="165" y="525"/>
                  </a:lnTo>
                  <a:lnTo>
                    <a:pt x="165" y="469"/>
                  </a:lnTo>
                  <a:cubicBezTo>
                    <a:pt x="148" y="434"/>
                    <a:pt x="148" y="382"/>
                    <a:pt x="165" y="343"/>
                  </a:cubicBezTo>
                  <a:cubicBezTo>
                    <a:pt x="165" y="291"/>
                    <a:pt x="183" y="234"/>
                    <a:pt x="200" y="200"/>
                  </a:cubicBezTo>
                  <a:cubicBezTo>
                    <a:pt x="218" y="143"/>
                    <a:pt x="239" y="109"/>
                    <a:pt x="274" y="56"/>
                  </a:cubicBezTo>
                  <a:cubicBezTo>
                    <a:pt x="274" y="56"/>
                    <a:pt x="291" y="35"/>
                    <a:pt x="274" y="17"/>
                  </a:cubicBezTo>
                  <a:cubicBezTo>
                    <a:pt x="274" y="0"/>
                    <a:pt x="257" y="0"/>
                    <a:pt x="239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3"/>
            <p:cNvSpPr/>
            <p:nvPr/>
          </p:nvSpPr>
          <p:spPr>
            <a:xfrm>
              <a:off x="5257852" y="4191609"/>
              <a:ext cx="20667" cy="31164"/>
            </a:xfrm>
            <a:custGeom>
              <a:avLst/>
              <a:gdLst/>
              <a:ahLst/>
              <a:cxnLst/>
              <a:rect l="l" t="t" r="r" b="b"/>
              <a:pathLst>
                <a:path w="504" h="760" extrusionOk="0">
                  <a:moveTo>
                    <a:pt x="35" y="0"/>
                  </a:moveTo>
                  <a:cubicBezTo>
                    <a:pt x="35" y="0"/>
                    <a:pt x="18" y="18"/>
                    <a:pt x="0" y="18"/>
                  </a:cubicBezTo>
                  <a:cubicBezTo>
                    <a:pt x="0" y="35"/>
                    <a:pt x="0" y="53"/>
                    <a:pt x="18" y="70"/>
                  </a:cubicBezTo>
                  <a:cubicBezTo>
                    <a:pt x="70" y="109"/>
                    <a:pt x="126" y="161"/>
                    <a:pt x="161" y="196"/>
                  </a:cubicBezTo>
                  <a:cubicBezTo>
                    <a:pt x="200" y="252"/>
                    <a:pt x="252" y="304"/>
                    <a:pt x="269" y="361"/>
                  </a:cubicBezTo>
                  <a:cubicBezTo>
                    <a:pt x="308" y="413"/>
                    <a:pt x="343" y="469"/>
                    <a:pt x="360" y="543"/>
                  </a:cubicBezTo>
                  <a:cubicBezTo>
                    <a:pt x="378" y="595"/>
                    <a:pt x="395" y="651"/>
                    <a:pt x="417" y="721"/>
                  </a:cubicBezTo>
                  <a:cubicBezTo>
                    <a:pt x="417" y="738"/>
                    <a:pt x="417" y="760"/>
                    <a:pt x="434" y="760"/>
                  </a:cubicBezTo>
                  <a:cubicBezTo>
                    <a:pt x="452" y="760"/>
                    <a:pt x="486" y="760"/>
                    <a:pt x="486" y="738"/>
                  </a:cubicBezTo>
                  <a:cubicBezTo>
                    <a:pt x="504" y="651"/>
                    <a:pt x="504" y="578"/>
                    <a:pt x="486" y="504"/>
                  </a:cubicBezTo>
                  <a:cubicBezTo>
                    <a:pt x="486" y="413"/>
                    <a:pt x="452" y="343"/>
                    <a:pt x="417" y="287"/>
                  </a:cubicBezTo>
                  <a:cubicBezTo>
                    <a:pt x="360" y="217"/>
                    <a:pt x="308" y="161"/>
                    <a:pt x="252" y="109"/>
                  </a:cubicBezTo>
                  <a:cubicBezTo>
                    <a:pt x="200" y="53"/>
                    <a:pt x="126" y="18"/>
                    <a:pt x="3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53"/>
            <p:cNvSpPr/>
            <p:nvPr/>
          </p:nvSpPr>
          <p:spPr>
            <a:xfrm>
              <a:off x="5099865" y="4085574"/>
              <a:ext cx="126910" cy="113256"/>
            </a:xfrm>
            <a:custGeom>
              <a:avLst/>
              <a:gdLst/>
              <a:ahLst/>
              <a:cxnLst/>
              <a:rect l="l" t="t" r="r" b="b"/>
              <a:pathLst>
                <a:path w="3095" h="2762" extrusionOk="0">
                  <a:moveTo>
                    <a:pt x="452" y="1"/>
                  </a:moveTo>
                  <a:cubicBezTo>
                    <a:pt x="382" y="1"/>
                    <a:pt x="309" y="35"/>
                    <a:pt x="309" y="109"/>
                  </a:cubicBezTo>
                  <a:lnTo>
                    <a:pt x="18" y="1480"/>
                  </a:lnTo>
                  <a:cubicBezTo>
                    <a:pt x="0" y="1554"/>
                    <a:pt x="40" y="1628"/>
                    <a:pt x="109" y="1628"/>
                  </a:cubicBezTo>
                  <a:lnTo>
                    <a:pt x="1610" y="1953"/>
                  </a:lnTo>
                  <a:cubicBezTo>
                    <a:pt x="1667" y="1953"/>
                    <a:pt x="1701" y="1988"/>
                    <a:pt x="1736" y="2022"/>
                  </a:cubicBezTo>
                  <a:lnTo>
                    <a:pt x="2118" y="2730"/>
                  </a:lnTo>
                  <a:cubicBezTo>
                    <a:pt x="2132" y="2751"/>
                    <a:pt x="2154" y="2761"/>
                    <a:pt x="2175" y="2761"/>
                  </a:cubicBezTo>
                  <a:cubicBezTo>
                    <a:pt x="2204" y="2761"/>
                    <a:pt x="2234" y="2743"/>
                    <a:pt x="2244" y="2712"/>
                  </a:cubicBezTo>
                  <a:lnTo>
                    <a:pt x="2352" y="2187"/>
                  </a:lnTo>
                  <a:cubicBezTo>
                    <a:pt x="2369" y="2131"/>
                    <a:pt x="2404" y="2114"/>
                    <a:pt x="2443" y="2114"/>
                  </a:cubicBezTo>
                  <a:lnTo>
                    <a:pt x="2643" y="2153"/>
                  </a:lnTo>
                  <a:cubicBezTo>
                    <a:pt x="2654" y="2155"/>
                    <a:pt x="2665" y="2157"/>
                    <a:pt x="2676" y="2157"/>
                  </a:cubicBezTo>
                  <a:cubicBezTo>
                    <a:pt x="2734" y="2157"/>
                    <a:pt x="2786" y="2120"/>
                    <a:pt x="2786" y="2061"/>
                  </a:cubicBezTo>
                  <a:lnTo>
                    <a:pt x="3077" y="686"/>
                  </a:lnTo>
                  <a:cubicBezTo>
                    <a:pt x="3094" y="612"/>
                    <a:pt x="3038" y="543"/>
                    <a:pt x="2986" y="526"/>
                  </a:cubicBezTo>
                  <a:lnTo>
                    <a:pt x="452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3"/>
            <p:cNvSpPr/>
            <p:nvPr/>
          </p:nvSpPr>
          <p:spPr>
            <a:xfrm>
              <a:off x="5196306" y="4172215"/>
              <a:ext cx="3772" cy="3075"/>
            </a:xfrm>
            <a:custGeom>
              <a:avLst/>
              <a:gdLst/>
              <a:ahLst/>
              <a:cxnLst/>
              <a:rect l="l" t="t" r="r" b="b"/>
              <a:pathLst>
                <a:path w="92" h="75" extrusionOk="0">
                  <a:moveTo>
                    <a:pt x="74" y="1"/>
                  </a:moveTo>
                  <a:cubicBezTo>
                    <a:pt x="35" y="1"/>
                    <a:pt x="17" y="18"/>
                    <a:pt x="0" y="74"/>
                  </a:cubicBezTo>
                  <a:cubicBezTo>
                    <a:pt x="17" y="18"/>
                    <a:pt x="35" y="1"/>
                    <a:pt x="91" y="1"/>
                  </a:cubicBezTo>
                  <a:close/>
                </a:path>
              </a:pathLst>
            </a:custGeom>
            <a:solidFill>
              <a:srgbClr val="D0A1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3"/>
            <p:cNvSpPr/>
            <p:nvPr/>
          </p:nvSpPr>
          <p:spPr>
            <a:xfrm>
              <a:off x="5099865" y="4085574"/>
              <a:ext cx="115675" cy="113379"/>
            </a:xfrm>
            <a:custGeom>
              <a:avLst/>
              <a:gdLst/>
              <a:ahLst/>
              <a:cxnLst/>
              <a:rect l="l" t="t" r="r" b="b"/>
              <a:pathLst>
                <a:path w="2821" h="2765" extrusionOk="0">
                  <a:moveTo>
                    <a:pt x="417" y="1"/>
                  </a:moveTo>
                  <a:cubicBezTo>
                    <a:pt x="365" y="1"/>
                    <a:pt x="309" y="53"/>
                    <a:pt x="309" y="109"/>
                  </a:cubicBezTo>
                  <a:lnTo>
                    <a:pt x="18" y="1480"/>
                  </a:lnTo>
                  <a:cubicBezTo>
                    <a:pt x="0" y="1536"/>
                    <a:pt x="40" y="1589"/>
                    <a:pt x="74" y="1610"/>
                  </a:cubicBezTo>
                  <a:lnTo>
                    <a:pt x="74" y="1628"/>
                  </a:lnTo>
                  <a:lnTo>
                    <a:pt x="109" y="1628"/>
                  </a:lnTo>
                  <a:lnTo>
                    <a:pt x="1610" y="1953"/>
                  </a:lnTo>
                  <a:cubicBezTo>
                    <a:pt x="1667" y="1953"/>
                    <a:pt x="1701" y="1988"/>
                    <a:pt x="1736" y="2022"/>
                  </a:cubicBezTo>
                  <a:lnTo>
                    <a:pt x="2118" y="2730"/>
                  </a:lnTo>
                  <a:cubicBezTo>
                    <a:pt x="2135" y="2747"/>
                    <a:pt x="2153" y="2764"/>
                    <a:pt x="2170" y="2764"/>
                  </a:cubicBezTo>
                  <a:cubicBezTo>
                    <a:pt x="2209" y="2764"/>
                    <a:pt x="2244" y="2747"/>
                    <a:pt x="2244" y="2712"/>
                  </a:cubicBezTo>
                  <a:lnTo>
                    <a:pt x="2352" y="2187"/>
                  </a:lnTo>
                  <a:cubicBezTo>
                    <a:pt x="2369" y="2131"/>
                    <a:pt x="2387" y="2114"/>
                    <a:pt x="2426" y="2114"/>
                  </a:cubicBezTo>
                  <a:lnTo>
                    <a:pt x="2443" y="2114"/>
                  </a:lnTo>
                  <a:lnTo>
                    <a:pt x="2643" y="2153"/>
                  </a:lnTo>
                  <a:lnTo>
                    <a:pt x="2660" y="2153"/>
                  </a:lnTo>
                  <a:cubicBezTo>
                    <a:pt x="2730" y="2153"/>
                    <a:pt x="2769" y="2114"/>
                    <a:pt x="2786" y="2061"/>
                  </a:cubicBezTo>
                  <a:cubicBezTo>
                    <a:pt x="2821" y="1914"/>
                    <a:pt x="2730" y="1788"/>
                    <a:pt x="2604" y="1771"/>
                  </a:cubicBezTo>
                  <a:lnTo>
                    <a:pt x="582" y="1354"/>
                  </a:lnTo>
                  <a:cubicBezTo>
                    <a:pt x="491" y="1320"/>
                    <a:pt x="417" y="1228"/>
                    <a:pt x="434" y="1137"/>
                  </a:cubicBezTo>
                  <a:lnTo>
                    <a:pt x="617" y="270"/>
                  </a:lnTo>
                  <a:cubicBezTo>
                    <a:pt x="651" y="144"/>
                    <a:pt x="560" y="35"/>
                    <a:pt x="452" y="1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3"/>
            <p:cNvSpPr/>
            <p:nvPr/>
          </p:nvSpPr>
          <p:spPr>
            <a:xfrm>
              <a:off x="5204466" y="4112267"/>
              <a:ext cx="10374" cy="40062"/>
            </a:xfrm>
            <a:custGeom>
              <a:avLst/>
              <a:gdLst/>
              <a:ahLst/>
              <a:cxnLst/>
              <a:rect l="l" t="t" r="r" b="b"/>
              <a:pathLst>
                <a:path w="253" h="977" extrusionOk="0">
                  <a:moveTo>
                    <a:pt x="218" y="0"/>
                  </a:moveTo>
                  <a:cubicBezTo>
                    <a:pt x="200" y="0"/>
                    <a:pt x="200" y="18"/>
                    <a:pt x="179" y="35"/>
                  </a:cubicBezTo>
                  <a:cubicBezTo>
                    <a:pt x="161" y="109"/>
                    <a:pt x="127" y="178"/>
                    <a:pt x="109" y="252"/>
                  </a:cubicBezTo>
                  <a:cubicBezTo>
                    <a:pt x="92" y="326"/>
                    <a:pt x="70" y="395"/>
                    <a:pt x="53" y="469"/>
                  </a:cubicBezTo>
                  <a:cubicBezTo>
                    <a:pt x="35" y="560"/>
                    <a:pt x="18" y="634"/>
                    <a:pt x="18" y="703"/>
                  </a:cubicBezTo>
                  <a:cubicBezTo>
                    <a:pt x="1" y="777"/>
                    <a:pt x="1" y="868"/>
                    <a:pt x="1" y="938"/>
                  </a:cubicBezTo>
                  <a:cubicBezTo>
                    <a:pt x="1" y="959"/>
                    <a:pt x="1" y="977"/>
                    <a:pt x="18" y="977"/>
                  </a:cubicBezTo>
                  <a:lnTo>
                    <a:pt x="35" y="977"/>
                  </a:lnTo>
                  <a:cubicBezTo>
                    <a:pt x="53" y="977"/>
                    <a:pt x="70" y="977"/>
                    <a:pt x="70" y="959"/>
                  </a:cubicBezTo>
                  <a:cubicBezTo>
                    <a:pt x="109" y="885"/>
                    <a:pt x="127" y="812"/>
                    <a:pt x="144" y="742"/>
                  </a:cubicBezTo>
                  <a:cubicBezTo>
                    <a:pt x="161" y="651"/>
                    <a:pt x="179" y="577"/>
                    <a:pt x="200" y="504"/>
                  </a:cubicBezTo>
                  <a:cubicBezTo>
                    <a:pt x="218" y="434"/>
                    <a:pt x="235" y="360"/>
                    <a:pt x="235" y="269"/>
                  </a:cubicBezTo>
                  <a:cubicBezTo>
                    <a:pt x="252" y="200"/>
                    <a:pt x="252" y="126"/>
                    <a:pt x="252" y="35"/>
                  </a:cubicBezTo>
                  <a:cubicBezTo>
                    <a:pt x="252" y="35"/>
                    <a:pt x="252" y="18"/>
                    <a:pt x="235" y="0"/>
                  </a:cubicBezTo>
                  <a:close/>
                </a:path>
              </a:pathLst>
            </a:custGeom>
            <a:solidFill>
              <a:srgbClr val="BF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3"/>
            <p:cNvSpPr/>
            <p:nvPr/>
          </p:nvSpPr>
          <p:spPr>
            <a:xfrm>
              <a:off x="5097733" y="4083852"/>
              <a:ext cx="131175" cy="116700"/>
            </a:xfrm>
            <a:custGeom>
              <a:avLst/>
              <a:gdLst/>
              <a:ahLst/>
              <a:cxnLst/>
              <a:rect l="l" t="t" r="r" b="b"/>
              <a:pathLst>
                <a:path w="3199" h="2846" extrusionOk="0">
                  <a:moveTo>
                    <a:pt x="486" y="95"/>
                  </a:moveTo>
                  <a:lnTo>
                    <a:pt x="3020" y="620"/>
                  </a:lnTo>
                  <a:cubicBezTo>
                    <a:pt x="3072" y="620"/>
                    <a:pt x="3090" y="676"/>
                    <a:pt x="3090" y="711"/>
                  </a:cubicBezTo>
                  <a:lnTo>
                    <a:pt x="2803" y="2086"/>
                  </a:lnTo>
                  <a:cubicBezTo>
                    <a:pt x="2803" y="2121"/>
                    <a:pt x="2782" y="2138"/>
                    <a:pt x="2764" y="2138"/>
                  </a:cubicBezTo>
                  <a:cubicBezTo>
                    <a:pt x="2747" y="2156"/>
                    <a:pt x="2730" y="2156"/>
                    <a:pt x="2695" y="2156"/>
                  </a:cubicBezTo>
                  <a:lnTo>
                    <a:pt x="2513" y="2121"/>
                  </a:lnTo>
                  <a:cubicBezTo>
                    <a:pt x="2500" y="2118"/>
                    <a:pt x="2488" y="2116"/>
                    <a:pt x="2476" y="2116"/>
                  </a:cubicBezTo>
                  <a:cubicBezTo>
                    <a:pt x="2417" y="2116"/>
                    <a:pt x="2369" y="2151"/>
                    <a:pt x="2369" y="2212"/>
                  </a:cubicBezTo>
                  <a:lnTo>
                    <a:pt x="2261" y="2737"/>
                  </a:lnTo>
                  <a:lnTo>
                    <a:pt x="2239" y="2754"/>
                  </a:lnTo>
                  <a:lnTo>
                    <a:pt x="2222" y="2754"/>
                  </a:lnTo>
                  <a:lnTo>
                    <a:pt x="1827" y="2047"/>
                  </a:lnTo>
                  <a:cubicBezTo>
                    <a:pt x="1788" y="1995"/>
                    <a:pt x="1736" y="1956"/>
                    <a:pt x="1680" y="1939"/>
                  </a:cubicBezTo>
                  <a:lnTo>
                    <a:pt x="178" y="1631"/>
                  </a:lnTo>
                  <a:cubicBezTo>
                    <a:pt x="126" y="1613"/>
                    <a:pt x="109" y="1578"/>
                    <a:pt x="109" y="1544"/>
                  </a:cubicBezTo>
                  <a:lnTo>
                    <a:pt x="395" y="151"/>
                  </a:lnTo>
                  <a:cubicBezTo>
                    <a:pt x="395" y="112"/>
                    <a:pt x="434" y="95"/>
                    <a:pt x="469" y="95"/>
                  </a:cubicBezTo>
                  <a:close/>
                  <a:moveTo>
                    <a:pt x="472" y="0"/>
                  </a:moveTo>
                  <a:cubicBezTo>
                    <a:pt x="396" y="0"/>
                    <a:pt x="324" y="54"/>
                    <a:pt x="308" y="134"/>
                  </a:cubicBezTo>
                  <a:lnTo>
                    <a:pt x="18" y="1505"/>
                  </a:lnTo>
                  <a:cubicBezTo>
                    <a:pt x="0" y="1613"/>
                    <a:pt x="70" y="1704"/>
                    <a:pt x="161" y="1722"/>
                  </a:cubicBezTo>
                  <a:lnTo>
                    <a:pt x="1662" y="2030"/>
                  </a:lnTo>
                  <a:cubicBezTo>
                    <a:pt x="1697" y="2030"/>
                    <a:pt x="1736" y="2064"/>
                    <a:pt x="1753" y="2086"/>
                  </a:cubicBezTo>
                  <a:lnTo>
                    <a:pt x="2131" y="2789"/>
                  </a:lnTo>
                  <a:cubicBezTo>
                    <a:pt x="2152" y="2824"/>
                    <a:pt x="2187" y="2845"/>
                    <a:pt x="2222" y="2845"/>
                  </a:cubicBezTo>
                  <a:lnTo>
                    <a:pt x="2239" y="2845"/>
                  </a:lnTo>
                  <a:cubicBezTo>
                    <a:pt x="2296" y="2845"/>
                    <a:pt x="2330" y="2806"/>
                    <a:pt x="2348" y="2754"/>
                  </a:cubicBezTo>
                  <a:lnTo>
                    <a:pt x="2456" y="2229"/>
                  </a:lnTo>
                  <a:lnTo>
                    <a:pt x="2456" y="2212"/>
                  </a:lnTo>
                  <a:lnTo>
                    <a:pt x="2495" y="2212"/>
                  </a:lnTo>
                  <a:lnTo>
                    <a:pt x="2673" y="2247"/>
                  </a:lnTo>
                  <a:cubicBezTo>
                    <a:pt x="2730" y="2247"/>
                    <a:pt x="2782" y="2247"/>
                    <a:pt x="2821" y="2212"/>
                  </a:cubicBezTo>
                  <a:cubicBezTo>
                    <a:pt x="2855" y="2195"/>
                    <a:pt x="2873" y="2156"/>
                    <a:pt x="2890" y="2103"/>
                  </a:cubicBezTo>
                  <a:lnTo>
                    <a:pt x="3181" y="728"/>
                  </a:lnTo>
                  <a:cubicBezTo>
                    <a:pt x="3198" y="637"/>
                    <a:pt x="3129" y="546"/>
                    <a:pt x="3038" y="528"/>
                  </a:cubicBezTo>
                  <a:lnTo>
                    <a:pt x="504" y="3"/>
                  </a:lnTo>
                  <a:cubicBezTo>
                    <a:pt x="493" y="1"/>
                    <a:pt x="483" y="0"/>
                    <a:pt x="47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3"/>
            <p:cNvSpPr/>
            <p:nvPr/>
          </p:nvSpPr>
          <p:spPr>
            <a:xfrm>
              <a:off x="5131725" y="4103082"/>
              <a:ext cx="70488" cy="17386"/>
            </a:xfrm>
            <a:custGeom>
              <a:avLst/>
              <a:gdLst/>
              <a:ahLst/>
              <a:cxnLst/>
              <a:rect l="l" t="t" r="r" b="b"/>
              <a:pathLst>
                <a:path w="1719" h="424" extrusionOk="0">
                  <a:moveTo>
                    <a:pt x="39" y="1"/>
                  </a:moveTo>
                  <a:cubicBezTo>
                    <a:pt x="21" y="1"/>
                    <a:pt x="0" y="17"/>
                    <a:pt x="0" y="42"/>
                  </a:cubicBezTo>
                  <a:cubicBezTo>
                    <a:pt x="0" y="59"/>
                    <a:pt x="0" y="77"/>
                    <a:pt x="39" y="99"/>
                  </a:cubicBezTo>
                  <a:lnTo>
                    <a:pt x="1666" y="424"/>
                  </a:lnTo>
                  <a:lnTo>
                    <a:pt x="1684" y="424"/>
                  </a:lnTo>
                  <a:cubicBezTo>
                    <a:pt x="1701" y="424"/>
                    <a:pt x="1718" y="402"/>
                    <a:pt x="1718" y="385"/>
                  </a:cubicBezTo>
                  <a:cubicBezTo>
                    <a:pt x="1718" y="368"/>
                    <a:pt x="1718" y="350"/>
                    <a:pt x="1684" y="333"/>
                  </a:cubicBezTo>
                  <a:lnTo>
                    <a:pt x="57" y="7"/>
                  </a:lnTo>
                  <a:cubicBezTo>
                    <a:pt x="52" y="3"/>
                    <a:pt x="46" y="1"/>
                    <a:pt x="3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3"/>
            <p:cNvSpPr/>
            <p:nvPr/>
          </p:nvSpPr>
          <p:spPr>
            <a:xfrm>
              <a:off x="5128855" y="4117434"/>
              <a:ext cx="70488" cy="17837"/>
            </a:xfrm>
            <a:custGeom>
              <a:avLst/>
              <a:gdLst/>
              <a:ahLst/>
              <a:cxnLst/>
              <a:rect l="l" t="t" r="r" b="b"/>
              <a:pathLst>
                <a:path w="1719" h="435" extrusionOk="0">
                  <a:moveTo>
                    <a:pt x="53" y="0"/>
                  </a:moveTo>
                  <a:cubicBezTo>
                    <a:pt x="18" y="0"/>
                    <a:pt x="1" y="18"/>
                    <a:pt x="1" y="35"/>
                  </a:cubicBezTo>
                  <a:cubicBezTo>
                    <a:pt x="1" y="52"/>
                    <a:pt x="1" y="91"/>
                    <a:pt x="35" y="91"/>
                  </a:cubicBezTo>
                  <a:lnTo>
                    <a:pt x="1662" y="434"/>
                  </a:lnTo>
                  <a:lnTo>
                    <a:pt x="1680" y="434"/>
                  </a:lnTo>
                  <a:cubicBezTo>
                    <a:pt x="1697" y="434"/>
                    <a:pt x="1719" y="417"/>
                    <a:pt x="1719" y="399"/>
                  </a:cubicBezTo>
                  <a:cubicBezTo>
                    <a:pt x="1719" y="360"/>
                    <a:pt x="1719" y="343"/>
                    <a:pt x="1680" y="343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3"/>
            <p:cNvSpPr/>
            <p:nvPr/>
          </p:nvSpPr>
          <p:spPr>
            <a:xfrm>
              <a:off x="5125821" y="4131457"/>
              <a:ext cx="70529" cy="17837"/>
            </a:xfrm>
            <a:custGeom>
              <a:avLst/>
              <a:gdLst/>
              <a:ahLst/>
              <a:cxnLst/>
              <a:rect l="l" t="t" r="r" b="b"/>
              <a:pathLst>
                <a:path w="1720" h="435" extrusionOk="0">
                  <a:moveTo>
                    <a:pt x="57" y="1"/>
                  </a:moveTo>
                  <a:cubicBezTo>
                    <a:pt x="18" y="1"/>
                    <a:pt x="1" y="18"/>
                    <a:pt x="1" y="36"/>
                  </a:cubicBezTo>
                  <a:cubicBezTo>
                    <a:pt x="1" y="75"/>
                    <a:pt x="1" y="92"/>
                    <a:pt x="36" y="92"/>
                  </a:cubicBezTo>
                  <a:lnTo>
                    <a:pt x="1663" y="435"/>
                  </a:lnTo>
                  <a:lnTo>
                    <a:pt x="1684" y="435"/>
                  </a:lnTo>
                  <a:cubicBezTo>
                    <a:pt x="1702" y="435"/>
                    <a:pt x="1719" y="417"/>
                    <a:pt x="1719" y="400"/>
                  </a:cubicBezTo>
                  <a:cubicBezTo>
                    <a:pt x="1719" y="383"/>
                    <a:pt x="1702" y="344"/>
                    <a:pt x="1684" y="344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3" name="Google Shape;3003;p53"/>
          <p:cNvGrpSpPr/>
          <p:nvPr/>
        </p:nvGrpSpPr>
        <p:grpSpPr>
          <a:xfrm>
            <a:off x="4015761" y="834915"/>
            <a:ext cx="1066419" cy="897246"/>
            <a:chOff x="6660302" y="3508981"/>
            <a:chExt cx="426329" cy="358712"/>
          </a:xfrm>
        </p:grpSpPr>
        <p:sp>
          <p:nvSpPr>
            <p:cNvPr id="3004" name="Google Shape;3004;p53"/>
            <p:cNvSpPr/>
            <p:nvPr/>
          </p:nvSpPr>
          <p:spPr>
            <a:xfrm>
              <a:off x="6660302" y="3508981"/>
              <a:ext cx="426329" cy="358712"/>
            </a:xfrm>
            <a:custGeom>
              <a:avLst/>
              <a:gdLst/>
              <a:ahLst/>
              <a:cxnLst/>
              <a:rect l="l" t="t" r="r" b="b"/>
              <a:pathLst>
                <a:path w="10397" h="8748" extrusionOk="0">
                  <a:moveTo>
                    <a:pt x="8323" y="1"/>
                  </a:moveTo>
                  <a:cubicBezTo>
                    <a:pt x="8279" y="1"/>
                    <a:pt x="8235" y="5"/>
                    <a:pt x="8192" y="14"/>
                  </a:cubicBezTo>
                  <a:lnTo>
                    <a:pt x="525" y="1897"/>
                  </a:lnTo>
                  <a:cubicBezTo>
                    <a:pt x="360" y="1931"/>
                    <a:pt x="217" y="2040"/>
                    <a:pt x="126" y="2200"/>
                  </a:cubicBezTo>
                  <a:cubicBezTo>
                    <a:pt x="35" y="2348"/>
                    <a:pt x="0" y="2526"/>
                    <a:pt x="57" y="2691"/>
                  </a:cubicBezTo>
                  <a:lnTo>
                    <a:pt x="1410" y="8240"/>
                  </a:lnTo>
                  <a:cubicBezTo>
                    <a:pt x="1467" y="8422"/>
                    <a:pt x="1575" y="8583"/>
                    <a:pt x="1736" y="8674"/>
                  </a:cubicBezTo>
                  <a:cubicBezTo>
                    <a:pt x="1827" y="8708"/>
                    <a:pt x="1935" y="8748"/>
                    <a:pt x="2044" y="8748"/>
                  </a:cubicBezTo>
                  <a:cubicBezTo>
                    <a:pt x="2096" y="8748"/>
                    <a:pt x="2152" y="8748"/>
                    <a:pt x="2204" y="8730"/>
                  </a:cubicBezTo>
                  <a:lnTo>
                    <a:pt x="9854" y="6847"/>
                  </a:lnTo>
                  <a:cubicBezTo>
                    <a:pt x="10036" y="6812"/>
                    <a:pt x="10179" y="6704"/>
                    <a:pt x="10270" y="6561"/>
                  </a:cubicBezTo>
                  <a:cubicBezTo>
                    <a:pt x="10361" y="6413"/>
                    <a:pt x="10379" y="6235"/>
                    <a:pt x="10340" y="6053"/>
                  </a:cubicBezTo>
                  <a:lnTo>
                    <a:pt x="9454" y="2491"/>
                  </a:lnTo>
                  <a:lnTo>
                    <a:pt x="10214" y="1116"/>
                  </a:lnTo>
                  <a:cubicBezTo>
                    <a:pt x="10396" y="790"/>
                    <a:pt x="10288" y="413"/>
                    <a:pt x="9979" y="248"/>
                  </a:cubicBezTo>
                  <a:lnTo>
                    <a:pt x="9854" y="178"/>
                  </a:lnTo>
                  <a:cubicBezTo>
                    <a:pt x="9763" y="122"/>
                    <a:pt x="9654" y="105"/>
                    <a:pt x="9563" y="105"/>
                  </a:cubicBezTo>
                  <a:cubicBezTo>
                    <a:pt x="9329" y="105"/>
                    <a:pt x="9112" y="231"/>
                    <a:pt x="9003" y="430"/>
                  </a:cubicBezTo>
                  <a:lnTo>
                    <a:pt x="8969" y="486"/>
                  </a:lnTo>
                  <a:cubicBezTo>
                    <a:pt x="8930" y="339"/>
                    <a:pt x="8843" y="231"/>
                    <a:pt x="8734" y="139"/>
                  </a:cubicBezTo>
                  <a:cubicBezTo>
                    <a:pt x="8609" y="44"/>
                    <a:pt x="8464" y="1"/>
                    <a:pt x="8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3"/>
            <p:cNvSpPr/>
            <p:nvPr/>
          </p:nvSpPr>
          <p:spPr>
            <a:xfrm>
              <a:off x="6678794" y="3527761"/>
              <a:ext cx="388604" cy="321889"/>
            </a:xfrm>
            <a:custGeom>
              <a:avLst/>
              <a:gdLst/>
              <a:ahLst/>
              <a:cxnLst/>
              <a:rect l="l" t="t" r="r" b="b"/>
              <a:pathLst>
                <a:path w="9477" h="7850" extrusionOk="0">
                  <a:moveTo>
                    <a:pt x="7894" y="0"/>
                  </a:moveTo>
                  <a:cubicBezTo>
                    <a:pt x="7878" y="0"/>
                    <a:pt x="7863" y="2"/>
                    <a:pt x="7849" y="7"/>
                  </a:cubicBezTo>
                  <a:lnTo>
                    <a:pt x="183" y="1890"/>
                  </a:lnTo>
                  <a:cubicBezTo>
                    <a:pt x="74" y="1907"/>
                    <a:pt x="0" y="2016"/>
                    <a:pt x="40" y="2124"/>
                  </a:cubicBezTo>
                  <a:lnTo>
                    <a:pt x="1393" y="7691"/>
                  </a:lnTo>
                  <a:cubicBezTo>
                    <a:pt x="1411" y="7747"/>
                    <a:pt x="1450" y="7799"/>
                    <a:pt x="1502" y="7817"/>
                  </a:cubicBezTo>
                  <a:cubicBezTo>
                    <a:pt x="1523" y="7840"/>
                    <a:pt x="1551" y="7849"/>
                    <a:pt x="1582" y="7849"/>
                  </a:cubicBezTo>
                  <a:cubicBezTo>
                    <a:pt x="1603" y="7849"/>
                    <a:pt x="1624" y="7845"/>
                    <a:pt x="1645" y="7838"/>
                  </a:cubicBezTo>
                  <a:lnTo>
                    <a:pt x="9294" y="5973"/>
                  </a:lnTo>
                  <a:cubicBezTo>
                    <a:pt x="9403" y="5938"/>
                    <a:pt x="9476" y="5829"/>
                    <a:pt x="9455" y="5721"/>
                  </a:cubicBezTo>
                  <a:lnTo>
                    <a:pt x="8084" y="154"/>
                  </a:lnTo>
                  <a:cubicBezTo>
                    <a:pt x="8084" y="115"/>
                    <a:pt x="8045" y="63"/>
                    <a:pt x="8010" y="46"/>
                  </a:cubicBezTo>
                  <a:cubicBezTo>
                    <a:pt x="7984" y="17"/>
                    <a:pt x="7938" y="0"/>
                    <a:pt x="7894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3"/>
            <p:cNvSpPr/>
            <p:nvPr/>
          </p:nvSpPr>
          <p:spPr>
            <a:xfrm>
              <a:off x="6731443" y="3705922"/>
              <a:ext cx="10374" cy="7504"/>
            </a:xfrm>
            <a:custGeom>
              <a:avLst/>
              <a:gdLst/>
              <a:ahLst/>
              <a:cxnLst/>
              <a:rect l="l" t="t" r="r" b="b"/>
              <a:pathLst>
                <a:path w="253" h="183" extrusionOk="0">
                  <a:moveTo>
                    <a:pt x="218" y="131"/>
                  </a:moveTo>
                  <a:cubicBezTo>
                    <a:pt x="235" y="148"/>
                    <a:pt x="235" y="165"/>
                    <a:pt x="252" y="183"/>
                  </a:cubicBezTo>
                  <a:cubicBezTo>
                    <a:pt x="235" y="165"/>
                    <a:pt x="235" y="148"/>
                    <a:pt x="218" y="13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92" y="22"/>
                    <a:pt x="127" y="40"/>
                  </a:cubicBezTo>
                  <a:lnTo>
                    <a:pt x="127" y="40"/>
                  </a:lnTo>
                  <a:lnTo>
                    <a:pt x="127" y="40"/>
                  </a:lnTo>
                  <a:cubicBezTo>
                    <a:pt x="92" y="22"/>
                    <a:pt x="57" y="1"/>
                    <a:pt x="1" y="1"/>
                  </a:cubicBezTo>
                  <a:close/>
                </a:path>
              </a:pathLst>
            </a:custGeom>
            <a:solidFill>
              <a:srgbClr val="00A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3"/>
            <p:cNvSpPr/>
            <p:nvPr/>
          </p:nvSpPr>
          <p:spPr>
            <a:xfrm>
              <a:off x="6706185" y="3629614"/>
              <a:ext cx="18739" cy="21569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218" y="0"/>
                  </a:moveTo>
                  <a:lnTo>
                    <a:pt x="218" y="0"/>
                  </a:lnTo>
                  <a:cubicBezTo>
                    <a:pt x="239" y="109"/>
                    <a:pt x="218" y="235"/>
                    <a:pt x="148" y="326"/>
                  </a:cubicBezTo>
                  <a:cubicBezTo>
                    <a:pt x="109" y="382"/>
                    <a:pt x="74" y="434"/>
                    <a:pt x="1" y="491"/>
                  </a:cubicBezTo>
                  <a:cubicBezTo>
                    <a:pt x="57" y="508"/>
                    <a:pt x="92" y="525"/>
                    <a:pt x="148" y="525"/>
                  </a:cubicBezTo>
                  <a:lnTo>
                    <a:pt x="218" y="525"/>
                  </a:lnTo>
                  <a:cubicBezTo>
                    <a:pt x="365" y="491"/>
                    <a:pt x="456" y="343"/>
                    <a:pt x="417" y="200"/>
                  </a:cubicBezTo>
                  <a:cubicBezTo>
                    <a:pt x="382" y="91"/>
                    <a:pt x="309" y="18"/>
                    <a:pt x="218" y="0"/>
                  </a:cubicBezTo>
                  <a:close/>
                </a:path>
              </a:pathLst>
            </a:custGeom>
            <a:solidFill>
              <a:srgbClr val="00A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3"/>
            <p:cNvSpPr/>
            <p:nvPr/>
          </p:nvSpPr>
          <p:spPr>
            <a:xfrm>
              <a:off x="6738209" y="3757176"/>
              <a:ext cx="17837" cy="21569"/>
            </a:xfrm>
            <a:custGeom>
              <a:avLst/>
              <a:gdLst/>
              <a:ahLst/>
              <a:cxnLst/>
              <a:rect l="l" t="t" r="r" b="b"/>
              <a:pathLst>
                <a:path w="435" h="526" extrusionOk="0">
                  <a:moveTo>
                    <a:pt x="218" y="0"/>
                  </a:moveTo>
                  <a:cubicBezTo>
                    <a:pt x="218" y="109"/>
                    <a:pt x="196" y="234"/>
                    <a:pt x="144" y="326"/>
                  </a:cubicBezTo>
                  <a:cubicBezTo>
                    <a:pt x="109" y="399"/>
                    <a:pt x="53" y="451"/>
                    <a:pt x="1" y="486"/>
                  </a:cubicBezTo>
                  <a:cubicBezTo>
                    <a:pt x="35" y="508"/>
                    <a:pt x="87" y="525"/>
                    <a:pt x="126" y="525"/>
                  </a:cubicBezTo>
                  <a:lnTo>
                    <a:pt x="196" y="525"/>
                  </a:lnTo>
                  <a:cubicBezTo>
                    <a:pt x="343" y="486"/>
                    <a:pt x="435" y="343"/>
                    <a:pt x="395" y="200"/>
                  </a:cubicBezTo>
                  <a:cubicBezTo>
                    <a:pt x="361" y="91"/>
                    <a:pt x="287" y="18"/>
                    <a:pt x="218" y="0"/>
                  </a:cubicBezTo>
                  <a:close/>
                </a:path>
              </a:pathLst>
            </a:custGeom>
            <a:solidFill>
              <a:srgbClr val="00A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3"/>
            <p:cNvSpPr/>
            <p:nvPr/>
          </p:nvSpPr>
          <p:spPr>
            <a:xfrm>
              <a:off x="6736610" y="3548140"/>
              <a:ext cx="294293" cy="263867"/>
            </a:xfrm>
            <a:custGeom>
              <a:avLst/>
              <a:gdLst/>
              <a:ahLst/>
              <a:cxnLst/>
              <a:rect l="l" t="t" r="r" b="b"/>
              <a:pathLst>
                <a:path w="7177" h="6435" extrusionOk="0">
                  <a:moveTo>
                    <a:pt x="6201" y="0"/>
                  </a:moveTo>
                  <a:lnTo>
                    <a:pt x="126" y="1484"/>
                  </a:lnTo>
                  <a:cubicBezTo>
                    <a:pt x="92" y="1501"/>
                    <a:pt x="57" y="1519"/>
                    <a:pt x="40" y="1553"/>
                  </a:cubicBezTo>
                  <a:cubicBezTo>
                    <a:pt x="18" y="1592"/>
                    <a:pt x="1" y="1627"/>
                    <a:pt x="18" y="1662"/>
                  </a:cubicBezTo>
                  <a:lnTo>
                    <a:pt x="1176" y="6434"/>
                  </a:lnTo>
                  <a:cubicBezTo>
                    <a:pt x="1519" y="6291"/>
                    <a:pt x="1862" y="6183"/>
                    <a:pt x="2226" y="6109"/>
                  </a:cubicBezTo>
                  <a:cubicBezTo>
                    <a:pt x="3580" y="5766"/>
                    <a:pt x="4955" y="5532"/>
                    <a:pt x="6309" y="5172"/>
                  </a:cubicBezTo>
                  <a:cubicBezTo>
                    <a:pt x="6908" y="5007"/>
                    <a:pt x="7177" y="4755"/>
                    <a:pt x="6943" y="3688"/>
                  </a:cubicBezTo>
                  <a:cubicBezTo>
                    <a:pt x="6817" y="3180"/>
                    <a:pt x="6726" y="2747"/>
                    <a:pt x="6635" y="2386"/>
                  </a:cubicBezTo>
                  <a:lnTo>
                    <a:pt x="6331" y="2946"/>
                  </a:lnTo>
                  <a:cubicBezTo>
                    <a:pt x="6348" y="2946"/>
                    <a:pt x="6348" y="2963"/>
                    <a:pt x="6348" y="2981"/>
                  </a:cubicBezTo>
                  <a:cubicBezTo>
                    <a:pt x="6348" y="3003"/>
                    <a:pt x="6331" y="3020"/>
                    <a:pt x="6331" y="3037"/>
                  </a:cubicBezTo>
                  <a:lnTo>
                    <a:pt x="6309" y="3055"/>
                  </a:lnTo>
                  <a:lnTo>
                    <a:pt x="5697" y="4213"/>
                  </a:lnTo>
                  <a:lnTo>
                    <a:pt x="5463" y="4608"/>
                  </a:lnTo>
                  <a:lnTo>
                    <a:pt x="5463" y="4630"/>
                  </a:lnTo>
                  <a:cubicBezTo>
                    <a:pt x="5424" y="4682"/>
                    <a:pt x="5372" y="4716"/>
                    <a:pt x="5298" y="4716"/>
                  </a:cubicBezTo>
                  <a:lnTo>
                    <a:pt x="4921" y="5081"/>
                  </a:lnTo>
                  <a:lnTo>
                    <a:pt x="4704" y="5280"/>
                  </a:lnTo>
                  <a:lnTo>
                    <a:pt x="4773" y="4990"/>
                  </a:lnTo>
                  <a:lnTo>
                    <a:pt x="4864" y="4482"/>
                  </a:lnTo>
                  <a:lnTo>
                    <a:pt x="4882" y="4482"/>
                  </a:lnTo>
                  <a:cubicBezTo>
                    <a:pt x="4864" y="4447"/>
                    <a:pt x="4847" y="4413"/>
                    <a:pt x="4847" y="4374"/>
                  </a:cubicBezTo>
                  <a:cubicBezTo>
                    <a:pt x="4847" y="4339"/>
                    <a:pt x="4864" y="4304"/>
                    <a:pt x="4882" y="4282"/>
                  </a:cubicBezTo>
                  <a:lnTo>
                    <a:pt x="5029" y="3996"/>
                  </a:lnTo>
                  <a:lnTo>
                    <a:pt x="5750" y="2729"/>
                  </a:lnTo>
                  <a:cubicBezTo>
                    <a:pt x="5767" y="2694"/>
                    <a:pt x="5806" y="2677"/>
                    <a:pt x="5858" y="2655"/>
                  </a:cubicBezTo>
                  <a:lnTo>
                    <a:pt x="6023" y="2369"/>
                  </a:lnTo>
                  <a:lnTo>
                    <a:pt x="6457" y="1592"/>
                  </a:lnTo>
                  <a:cubicBezTo>
                    <a:pt x="6201" y="451"/>
                    <a:pt x="6166" y="252"/>
                    <a:pt x="6240" y="0"/>
                  </a:cubicBezTo>
                  <a:close/>
                </a:path>
              </a:pathLst>
            </a:custGeom>
            <a:solidFill>
              <a:srgbClr val="B3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3"/>
            <p:cNvSpPr/>
            <p:nvPr/>
          </p:nvSpPr>
          <p:spPr>
            <a:xfrm>
              <a:off x="6825547" y="3607390"/>
              <a:ext cx="109852" cy="56136"/>
            </a:xfrm>
            <a:custGeom>
              <a:avLst/>
              <a:gdLst/>
              <a:ahLst/>
              <a:cxnLst/>
              <a:rect l="l" t="t" r="r" b="b"/>
              <a:pathLst>
                <a:path w="2679" h="1369" extrusionOk="0">
                  <a:moveTo>
                    <a:pt x="2166" y="119"/>
                  </a:moveTo>
                  <a:cubicBezTo>
                    <a:pt x="2232" y="119"/>
                    <a:pt x="2297" y="140"/>
                    <a:pt x="2353" y="182"/>
                  </a:cubicBezTo>
                  <a:cubicBezTo>
                    <a:pt x="2444" y="217"/>
                    <a:pt x="2496" y="308"/>
                    <a:pt x="2513" y="399"/>
                  </a:cubicBezTo>
                  <a:cubicBezTo>
                    <a:pt x="2570" y="581"/>
                    <a:pt x="2444" y="777"/>
                    <a:pt x="2262" y="816"/>
                  </a:cubicBezTo>
                  <a:cubicBezTo>
                    <a:pt x="2231" y="824"/>
                    <a:pt x="2200" y="827"/>
                    <a:pt x="2171" y="827"/>
                  </a:cubicBezTo>
                  <a:cubicBezTo>
                    <a:pt x="2010" y="827"/>
                    <a:pt x="1875" y="714"/>
                    <a:pt x="1828" y="560"/>
                  </a:cubicBezTo>
                  <a:cubicBezTo>
                    <a:pt x="1810" y="473"/>
                    <a:pt x="1828" y="382"/>
                    <a:pt x="1884" y="291"/>
                  </a:cubicBezTo>
                  <a:cubicBezTo>
                    <a:pt x="1919" y="217"/>
                    <a:pt x="2010" y="165"/>
                    <a:pt x="2101" y="126"/>
                  </a:cubicBezTo>
                  <a:cubicBezTo>
                    <a:pt x="2122" y="121"/>
                    <a:pt x="2144" y="119"/>
                    <a:pt x="2166" y="119"/>
                  </a:cubicBezTo>
                  <a:close/>
                  <a:moveTo>
                    <a:pt x="473" y="536"/>
                  </a:moveTo>
                  <a:cubicBezTo>
                    <a:pt x="642" y="536"/>
                    <a:pt x="785" y="641"/>
                    <a:pt x="834" y="816"/>
                  </a:cubicBezTo>
                  <a:cubicBezTo>
                    <a:pt x="851" y="907"/>
                    <a:pt x="834" y="993"/>
                    <a:pt x="799" y="1067"/>
                  </a:cubicBezTo>
                  <a:cubicBezTo>
                    <a:pt x="743" y="1158"/>
                    <a:pt x="669" y="1210"/>
                    <a:pt x="582" y="1232"/>
                  </a:cubicBezTo>
                  <a:cubicBezTo>
                    <a:pt x="552" y="1240"/>
                    <a:pt x="521" y="1244"/>
                    <a:pt x="492" y="1244"/>
                  </a:cubicBezTo>
                  <a:cubicBezTo>
                    <a:pt x="330" y="1244"/>
                    <a:pt x="193" y="1130"/>
                    <a:pt x="148" y="976"/>
                  </a:cubicBezTo>
                  <a:cubicBezTo>
                    <a:pt x="127" y="885"/>
                    <a:pt x="148" y="798"/>
                    <a:pt x="183" y="707"/>
                  </a:cubicBezTo>
                  <a:lnTo>
                    <a:pt x="292" y="599"/>
                  </a:lnTo>
                  <a:cubicBezTo>
                    <a:pt x="326" y="581"/>
                    <a:pt x="365" y="560"/>
                    <a:pt x="400" y="542"/>
                  </a:cubicBezTo>
                  <a:cubicBezTo>
                    <a:pt x="425" y="538"/>
                    <a:pt x="449" y="536"/>
                    <a:pt x="473" y="536"/>
                  </a:cubicBezTo>
                  <a:close/>
                  <a:moveTo>
                    <a:pt x="2187" y="0"/>
                  </a:moveTo>
                  <a:cubicBezTo>
                    <a:pt x="2145" y="0"/>
                    <a:pt x="2103" y="6"/>
                    <a:pt x="2062" y="17"/>
                  </a:cubicBezTo>
                  <a:cubicBezTo>
                    <a:pt x="1936" y="56"/>
                    <a:pt x="1828" y="126"/>
                    <a:pt x="1776" y="234"/>
                  </a:cubicBezTo>
                  <a:cubicBezTo>
                    <a:pt x="1737" y="291"/>
                    <a:pt x="1719" y="343"/>
                    <a:pt x="1702" y="416"/>
                  </a:cubicBezTo>
                  <a:cubicBezTo>
                    <a:pt x="1638" y="392"/>
                    <a:pt x="1548" y="365"/>
                    <a:pt x="1437" y="365"/>
                  </a:cubicBezTo>
                  <a:cubicBezTo>
                    <a:pt x="1390" y="365"/>
                    <a:pt x="1339" y="370"/>
                    <a:pt x="1285" y="382"/>
                  </a:cubicBezTo>
                  <a:cubicBezTo>
                    <a:pt x="1086" y="416"/>
                    <a:pt x="960" y="525"/>
                    <a:pt x="869" y="616"/>
                  </a:cubicBezTo>
                  <a:cubicBezTo>
                    <a:pt x="784" y="487"/>
                    <a:pt x="644" y="417"/>
                    <a:pt x="502" y="417"/>
                  </a:cubicBezTo>
                  <a:cubicBezTo>
                    <a:pt x="462" y="417"/>
                    <a:pt x="422" y="422"/>
                    <a:pt x="383" y="434"/>
                  </a:cubicBezTo>
                  <a:cubicBezTo>
                    <a:pt x="257" y="451"/>
                    <a:pt x="148" y="542"/>
                    <a:pt x="92" y="651"/>
                  </a:cubicBezTo>
                  <a:cubicBezTo>
                    <a:pt x="18" y="759"/>
                    <a:pt x="1" y="885"/>
                    <a:pt x="40" y="993"/>
                  </a:cubicBezTo>
                  <a:cubicBezTo>
                    <a:pt x="85" y="1230"/>
                    <a:pt x="279" y="1369"/>
                    <a:pt x="496" y="1369"/>
                  </a:cubicBezTo>
                  <a:cubicBezTo>
                    <a:pt x="530" y="1369"/>
                    <a:pt x="565" y="1365"/>
                    <a:pt x="600" y="1358"/>
                  </a:cubicBezTo>
                  <a:cubicBezTo>
                    <a:pt x="652" y="1341"/>
                    <a:pt x="708" y="1319"/>
                    <a:pt x="760" y="1284"/>
                  </a:cubicBezTo>
                  <a:cubicBezTo>
                    <a:pt x="817" y="1249"/>
                    <a:pt x="851" y="1193"/>
                    <a:pt x="886" y="1141"/>
                  </a:cubicBezTo>
                  <a:cubicBezTo>
                    <a:pt x="960" y="1033"/>
                    <a:pt x="977" y="907"/>
                    <a:pt x="960" y="777"/>
                  </a:cubicBezTo>
                  <a:cubicBezTo>
                    <a:pt x="943" y="759"/>
                    <a:pt x="943" y="742"/>
                    <a:pt x="943" y="724"/>
                  </a:cubicBezTo>
                  <a:cubicBezTo>
                    <a:pt x="995" y="651"/>
                    <a:pt x="1125" y="542"/>
                    <a:pt x="1320" y="508"/>
                  </a:cubicBezTo>
                  <a:cubicBezTo>
                    <a:pt x="1368" y="497"/>
                    <a:pt x="1415" y="493"/>
                    <a:pt x="1458" y="493"/>
                  </a:cubicBezTo>
                  <a:cubicBezTo>
                    <a:pt x="1563" y="493"/>
                    <a:pt x="1650" y="518"/>
                    <a:pt x="1702" y="542"/>
                  </a:cubicBezTo>
                  <a:cubicBezTo>
                    <a:pt x="1702" y="560"/>
                    <a:pt x="1719" y="581"/>
                    <a:pt x="1719" y="599"/>
                  </a:cubicBezTo>
                  <a:cubicBezTo>
                    <a:pt x="1768" y="816"/>
                    <a:pt x="1962" y="952"/>
                    <a:pt x="2187" y="952"/>
                  </a:cubicBezTo>
                  <a:cubicBezTo>
                    <a:pt x="2223" y="952"/>
                    <a:pt x="2259" y="949"/>
                    <a:pt x="2296" y="941"/>
                  </a:cubicBezTo>
                  <a:cubicBezTo>
                    <a:pt x="2353" y="924"/>
                    <a:pt x="2387" y="907"/>
                    <a:pt x="2444" y="868"/>
                  </a:cubicBezTo>
                  <a:cubicBezTo>
                    <a:pt x="2604" y="759"/>
                    <a:pt x="2678" y="560"/>
                    <a:pt x="2643" y="364"/>
                  </a:cubicBezTo>
                  <a:cubicBezTo>
                    <a:pt x="2604" y="234"/>
                    <a:pt x="2535" y="147"/>
                    <a:pt x="2426" y="74"/>
                  </a:cubicBezTo>
                  <a:cubicBezTo>
                    <a:pt x="2354" y="24"/>
                    <a:pt x="2271" y="0"/>
                    <a:pt x="2187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3"/>
            <p:cNvSpPr/>
            <p:nvPr/>
          </p:nvSpPr>
          <p:spPr>
            <a:xfrm>
              <a:off x="6718814" y="3705922"/>
              <a:ext cx="27432" cy="34444"/>
            </a:xfrm>
            <a:custGeom>
              <a:avLst/>
              <a:gdLst/>
              <a:ahLst/>
              <a:cxnLst/>
              <a:rect l="l" t="t" r="r" b="b"/>
              <a:pathLst>
                <a:path w="669" h="840" extrusionOk="0">
                  <a:moveTo>
                    <a:pt x="235" y="1"/>
                  </a:moveTo>
                  <a:cubicBezTo>
                    <a:pt x="92" y="40"/>
                    <a:pt x="1" y="183"/>
                    <a:pt x="40" y="326"/>
                  </a:cubicBezTo>
                  <a:lnTo>
                    <a:pt x="109" y="634"/>
                  </a:lnTo>
                  <a:cubicBezTo>
                    <a:pt x="127" y="690"/>
                    <a:pt x="166" y="725"/>
                    <a:pt x="200" y="760"/>
                  </a:cubicBezTo>
                  <a:cubicBezTo>
                    <a:pt x="244" y="816"/>
                    <a:pt x="305" y="840"/>
                    <a:pt x="372" y="840"/>
                  </a:cubicBezTo>
                  <a:cubicBezTo>
                    <a:pt x="392" y="840"/>
                    <a:pt x="413" y="838"/>
                    <a:pt x="435" y="834"/>
                  </a:cubicBezTo>
                  <a:cubicBezTo>
                    <a:pt x="582" y="799"/>
                    <a:pt x="669" y="651"/>
                    <a:pt x="634" y="508"/>
                  </a:cubicBezTo>
                  <a:lnTo>
                    <a:pt x="560" y="200"/>
                  </a:lnTo>
                  <a:cubicBezTo>
                    <a:pt x="543" y="131"/>
                    <a:pt x="491" y="74"/>
                    <a:pt x="435" y="40"/>
                  </a:cubicBezTo>
                  <a:cubicBezTo>
                    <a:pt x="400" y="22"/>
                    <a:pt x="365" y="1"/>
                    <a:pt x="309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3"/>
            <p:cNvSpPr/>
            <p:nvPr/>
          </p:nvSpPr>
          <p:spPr>
            <a:xfrm>
              <a:off x="6700321" y="3629081"/>
              <a:ext cx="24603" cy="22389"/>
            </a:xfrm>
            <a:custGeom>
              <a:avLst/>
              <a:gdLst/>
              <a:ahLst/>
              <a:cxnLst/>
              <a:rect l="l" t="t" r="r" b="b"/>
              <a:pathLst>
                <a:path w="600" h="546" extrusionOk="0">
                  <a:moveTo>
                    <a:pt x="299" y="0"/>
                  </a:moveTo>
                  <a:cubicBezTo>
                    <a:pt x="277" y="0"/>
                    <a:pt x="254" y="5"/>
                    <a:pt x="235" y="13"/>
                  </a:cubicBezTo>
                  <a:cubicBezTo>
                    <a:pt x="92" y="52"/>
                    <a:pt x="0" y="195"/>
                    <a:pt x="35" y="339"/>
                  </a:cubicBezTo>
                  <a:cubicBezTo>
                    <a:pt x="57" y="412"/>
                    <a:pt x="92" y="464"/>
                    <a:pt x="144" y="504"/>
                  </a:cubicBezTo>
                  <a:cubicBezTo>
                    <a:pt x="198" y="529"/>
                    <a:pt x="252" y="545"/>
                    <a:pt x="304" y="545"/>
                  </a:cubicBezTo>
                  <a:cubicBezTo>
                    <a:pt x="323" y="545"/>
                    <a:pt x="342" y="543"/>
                    <a:pt x="361" y="538"/>
                  </a:cubicBezTo>
                  <a:cubicBezTo>
                    <a:pt x="508" y="504"/>
                    <a:pt x="599" y="356"/>
                    <a:pt x="560" y="213"/>
                  </a:cubicBezTo>
                  <a:cubicBezTo>
                    <a:pt x="525" y="104"/>
                    <a:pt x="452" y="31"/>
                    <a:pt x="361" y="13"/>
                  </a:cubicBezTo>
                  <a:cubicBezTo>
                    <a:pt x="343" y="5"/>
                    <a:pt x="322" y="0"/>
                    <a:pt x="299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3"/>
            <p:cNvSpPr/>
            <p:nvPr/>
          </p:nvSpPr>
          <p:spPr>
            <a:xfrm>
              <a:off x="6731443" y="3756643"/>
              <a:ext cx="24603" cy="22348"/>
            </a:xfrm>
            <a:custGeom>
              <a:avLst/>
              <a:gdLst/>
              <a:ahLst/>
              <a:cxnLst/>
              <a:rect l="l" t="t" r="r" b="b"/>
              <a:pathLst>
                <a:path w="600" h="545" extrusionOk="0">
                  <a:moveTo>
                    <a:pt x="302" y="0"/>
                  </a:moveTo>
                  <a:cubicBezTo>
                    <a:pt x="277" y="0"/>
                    <a:pt x="255" y="4"/>
                    <a:pt x="235" y="13"/>
                  </a:cubicBezTo>
                  <a:cubicBezTo>
                    <a:pt x="92" y="48"/>
                    <a:pt x="1" y="195"/>
                    <a:pt x="35" y="339"/>
                  </a:cubicBezTo>
                  <a:cubicBezTo>
                    <a:pt x="57" y="412"/>
                    <a:pt x="92" y="464"/>
                    <a:pt x="166" y="499"/>
                  </a:cubicBezTo>
                  <a:cubicBezTo>
                    <a:pt x="204" y="528"/>
                    <a:pt x="254" y="545"/>
                    <a:pt x="306" y="545"/>
                  </a:cubicBezTo>
                  <a:cubicBezTo>
                    <a:pt x="324" y="545"/>
                    <a:pt x="343" y="543"/>
                    <a:pt x="361" y="538"/>
                  </a:cubicBezTo>
                  <a:cubicBezTo>
                    <a:pt x="508" y="499"/>
                    <a:pt x="600" y="356"/>
                    <a:pt x="560" y="213"/>
                  </a:cubicBezTo>
                  <a:cubicBezTo>
                    <a:pt x="526" y="104"/>
                    <a:pt x="452" y="31"/>
                    <a:pt x="383" y="13"/>
                  </a:cubicBezTo>
                  <a:cubicBezTo>
                    <a:pt x="354" y="4"/>
                    <a:pt x="327" y="0"/>
                    <a:pt x="302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3"/>
            <p:cNvSpPr/>
            <p:nvPr/>
          </p:nvSpPr>
          <p:spPr>
            <a:xfrm>
              <a:off x="6833214" y="3664508"/>
              <a:ext cx="36863" cy="21159"/>
            </a:xfrm>
            <a:custGeom>
              <a:avLst/>
              <a:gdLst/>
              <a:ahLst/>
              <a:cxnLst/>
              <a:rect l="l" t="t" r="r" b="b"/>
              <a:pathLst>
                <a:path w="899" h="516" extrusionOk="0">
                  <a:moveTo>
                    <a:pt x="528" y="0"/>
                  </a:moveTo>
                  <a:cubicBezTo>
                    <a:pt x="352" y="0"/>
                    <a:pt x="159" y="77"/>
                    <a:pt x="87" y="234"/>
                  </a:cubicBezTo>
                  <a:cubicBezTo>
                    <a:pt x="1" y="395"/>
                    <a:pt x="152" y="515"/>
                    <a:pt x="361" y="515"/>
                  </a:cubicBezTo>
                  <a:cubicBezTo>
                    <a:pt x="456" y="515"/>
                    <a:pt x="563" y="490"/>
                    <a:pt x="664" y="434"/>
                  </a:cubicBezTo>
                  <a:cubicBezTo>
                    <a:pt x="899" y="290"/>
                    <a:pt x="864" y="73"/>
                    <a:pt x="664" y="17"/>
                  </a:cubicBezTo>
                  <a:cubicBezTo>
                    <a:pt x="622" y="6"/>
                    <a:pt x="576" y="0"/>
                    <a:pt x="528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3"/>
            <p:cNvSpPr/>
            <p:nvPr/>
          </p:nvSpPr>
          <p:spPr>
            <a:xfrm>
              <a:off x="6905627" y="3646794"/>
              <a:ext cx="39816" cy="20790"/>
            </a:xfrm>
            <a:custGeom>
              <a:avLst/>
              <a:gdLst/>
              <a:ahLst/>
              <a:cxnLst/>
              <a:rect l="l" t="t" r="r" b="b"/>
              <a:pathLst>
                <a:path w="971" h="507" extrusionOk="0">
                  <a:moveTo>
                    <a:pt x="515" y="0"/>
                  </a:moveTo>
                  <a:cubicBezTo>
                    <a:pt x="377" y="0"/>
                    <a:pt x="235" y="54"/>
                    <a:pt x="148" y="141"/>
                  </a:cubicBezTo>
                  <a:cubicBezTo>
                    <a:pt x="0" y="288"/>
                    <a:pt x="74" y="505"/>
                    <a:pt x="343" y="505"/>
                  </a:cubicBezTo>
                  <a:cubicBezTo>
                    <a:pt x="354" y="506"/>
                    <a:pt x="364" y="506"/>
                    <a:pt x="374" y="506"/>
                  </a:cubicBezTo>
                  <a:cubicBezTo>
                    <a:pt x="738" y="506"/>
                    <a:pt x="971" y="211"/>
                    <a:pt x="760" y="72"/>
                  </a:cubicBezTo>
                  <a:cubicBezTo>
                    <a:pt x="690" y="22"/>
                    <a:pt x="603" y="0"/>
                    <a:pt x="51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53"/>
            <p:cNvSpPr/>
            <p:nvPr/>
          </p:nvSpPr>
          <p:spPr>
            <a:xfrm>
              <a:off x="6721848" y="3720888"/>
              <a:ext cx="24398" cy="19231"/>
            </a:xfrm>
            <a:custGeom>
              <a:avLst/>
              <a:gdLst/>
              <a:ahLst/>
              <a:cxnLst/>
              <a:rect l="l" t="t" r="r" b="b"/>
              <a:pathLst>
                <a:path w="595" h="469" extrusionOk="0">
                  <a:moveTo>
                    <a:pt x="525" y="0"/>
                  </a:moveTo>
                  <a:lnTo>
                    <a:pt x="269" y="52"/>
                  </a:lnTo>
                  <a:lnTo>
                    <a:pt x="0" y="126"/>
                  </a:lnTo>
                  <a:lnTo>
                    <a:pt x="35" y="269"/>
                  </a:lnTo>
                  <a:cubicBezTo>
                    <a:pt x="53" y="325"/>
                    <a:pt x="92" y="360"/>
                    <a:pt x="126" y="395"/>
                  </a:cubicBezTo>
                  <a:cubicBezTo>
                    <a:pt x="126" y="417"/>
                    <a:pt x="144" y="434"/>
                    <a:pt x="161" y="434"/>
                  </a:cubicBezTo>
                  <a:lnTo>
                    <a:pt x="183" y="451"/>
                  </a:lnTo>
                  <a:lnTo>
                    <a:pt x="200" y="451"/>
                  </a:lnTo>
                  <a:lnTo>
                    <a:pt x="217" y="469"/>
                  </a:lnTo>
                  <a:lnTo>
                    <a:pt x="361" y="469"/>
                  </a:lnTo>
                  <a:cubicBezTo>
                    <a:pt x="508" y="434"/>
                    <a:pt x="595" y="286"/>
                    <a:pt x="560" y="143"/>
                  </a:cubicBezTo>
                  <a:lnTo>
                    <a:pt x="5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53"/>
            <p:cNvSpPr/>
            <p:nvPr/>
          </p:nvSpPr>
          <p:spPr>
            <a:xfrm>
              <a:off x="6709219" y="3667501"/>
              <a:ext cx="24603" cy="22020"/>
            </a:xfrm>
            <a:custGeom>
              <a:avLst/>
              <a:gdLst/>
              <a:ahLst/>
              <a:cxnLst/>
              <a:rect l="l" t="t" r="r" b="b"/>
              <a:pathLst>
                <a:path w="600" h="537" extrusionOk="0">
                  <a:moveTo>
                    <a:pt x="235" y="0"/>
                  </a:moveTo>
                  <a:cubicBezTo>
                    <a:pt x="92" y="35"/>
                    <a:pt x="0" y="178"/>
                    <a:pt x="35" y="326"/>
                  </a:cubicBezTo>
                  <a:cubicBezTo>
                    <a:pt x="57" y="395"/>
                    <a:pt x="109" y="469"/>
                    <a:pt x="165" y="504"/>
                  </a:cubicBezTo>
                  <a:cubicBezTo>
                    <a:pt x="197" y="527"/>
                    <a:pt x="236" y="537"/>
                    <a:pt x="277" y="537"/>
                  </a:cubicBezTo>
                  <a:cubicBezTo>
                    <a:pt x="304" y="537"/>
                    <a:pt x="333" y="532"/>
                    <a:pt x="361" y="525"/>
                  </a:cubicBezTo>
                  <a:cubicBezTo>
                    <a:pt x="508" y="486"/>
                    <a:pt x="599" y="343"/>
                    <a:pt x="560" y="200"/>
                  </a:cubicBezTo>
                  <a:cubicBezTo>
                    <a:pt x="543" y="109"/>
                    <a:pt x="469" y="35"/>
                    <a:pt x="382" y="18"/>
                  </a:cubicBezTo>
                  <a:cubicBezTo>
                    <a:pt x="343" y="0"/>
                    <a:pt x="291" y="0"/>
                    <a:pt x="2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53"/>
            <p:cNvSpPr/>
            <p:nvPr/>
          </p:nvSpPr>
          <p:spPr>
            <a:xfrm>
              <a:off x="6740341" y="3795104"/>
              <a:ext cx="24603" cy="22389"/>
            </a:xfrm>
            <a:custGeom>
              <a:avLst/>
              <a:gdLst/>
              <a:ahLst/>
              <a:cxnLst/>
              <a:rect l="l" t="t" r="r" b="b"/>
              <a:pathLst>
                <a:path w="600" h="546" extrusionOk="0">
                  <a:moveTo>
                    <a:pt x="315" y="0"/>
                  </a:moveTo>
                  <a:cubicBezTo>
                    <a:pt x="290" y="0"/>
                    <a:pt x="263" y="6"/>
                    <a:pt x="235" y="17"/>
                  </a:cubicBezTo>
                  <a:cubicBezTo>
                    <a:pt x="92" y="34"/>
                    <a:pt x="1" y="195"/>
                    <a:pt x="35" y="342"/>
                  </a:cubicBezTo>
                  <a:cubicBezTo>
                    <a:pt x="57" y="411"/>
                    <a:pt x="109" y="468"/>
                    <a:pt x="166" y="503"/>
                  </a:cubicBezTo>
                  <a:cubicBezTo>
                    <a:pt x="203" y="528"/>
                    <a:pt x="261" y="546"/>
                    <a:pt x="318" y="546"/>
                  </a:cubicBezTo>
                  <a:cubicBezTo>
                    <a:pt x="340" y="546"/>
                    <a:pt x="362" y="543"/>
                    <a:pt x="383" y="537"/>
                  </a:cubicBezTo>
                  <a:cubicBezTo>
                    <a:pt x="526" y="503"/>
                    <a:pt x="599" y="342"/>
                    <a:pt x="560" y="195"/>
                  </a:cubicBezTo>
                  <a:cubicBezTo>
                    <a:pt x="543" y="103"/>
                    <a:pt x="469" y="34"/>
                    <a:pt x="383" y="17"/>
                  </a:cubicBezTo>
                  <a:cubicBezTo>
                    <a:pt x="363" y="6"/>
                    <a:pt x="340" y="0"/>
                    <a:pt x="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3"/>
            <p:cNvSpPr/>
            <p:nvPr/>
          </p:nvSpPr>
          <p:spPr>
            <a:xfrm>
              <a:off x="6727015" y="3720888"/>
              <a:ext cx="17837" cy="19231"/>
            </a:xfrm>
            <a:custGeom>
              <a:avLst/>
              <a:gdLst/>
              <a:ahLst/>
              <a:cxnLst/>
              <a:rect l="l" t="t" r="r" b="b"/>
              <a:pathLst>
                <a:path w="435" h="469" extrusionOk="0">
                  <a:moveTo>
                    <a:pt x="399" y="0"/>
                  </a:moveTo>
                  <a:lnTo>
                    <a:pt x="143" y="52"/>
                  </a:lnTo>
                  <a:lnTo>
                    <a:pt x="143" y="91"/>
                  </a:lnTo>
                  <a:cubicBezTo>
                    <a:pt x="126" y="217"/>
                    <a:pt x="74" y="325"/>
                    <a:pt x="0" y="395"/>
                  </a:cubicBezTo>
                  <a:cubicBezTo>
                    <a:pt x="0" y="417"/>
                    <a:pt x="18" y="434"/>
                    <a:pt x="35" y="434"/>
                  </a:cubicBezTo>
                  <a:lnTo>
                    <a:pt x="57" y="451"/>
                  </a:lnTo>
                  <a:lnTo>
                    <a:pt x="74" y="451"/>
                  </a:lnTo>
                  <a:lnTo>
                    <a:pt x="91" y="469"/>
                  </a:lnTo>
                  <a:lnTo>
                    <a:pt x="235" y="469"/>
                  </a:lnTo>
                  <a:cubicBezTo>
                    <a:pt x="360" y="434"/>
                    <a:pt x="434" y="325"/>
                    <a:pt x="434" y="217"/>
                  </a:cubicBezTo>
                  <a:lnTo>
                    <a:pt x="434" y="143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3"/>
            <p:cNvSpPr/>
            <p:nvPr/>
          </p:nvSpPr>
          <p:spPr>
            <a:xfrm>
              <a:off x="6715985" y="3668198"/>
              <a:ext cx="16935" cy="21569"/>
            </a:xfrm>
            <a:custGeom>
              <a:avLst/>
              <a:gdLst/>
              <a:ahLst/>
              <a:cxnLst/>
              <a:rect l="l" t="t" r="r" b="b"/>
              <a:pathLst>
                <a:path w="413" h="526" extrusionOk="0">
                  <a:moveTo>
                    <a:pt x="217" y="1"/>
                  </a:moveTo>
                  <a:lnTo>
                    <a:pt x="217" y="1"/>
                  </a:lnTo>
                  <a:cubicBezTo>
                    <a:pt x="235" y="109"/>
                    <a:pt x="196" y="218"/>
                    <a:pt x="143" y="326"/>
                  </a:cubicBezTo>
                  <a:cubicBezTo>
                    <a:pt x="109" y="378"/>
                    <a:pt x="52" y="435"/>
                    <a:pt x="0" y="487"/>
                  </a:cubicBezTo>
                  <a:cubicBezTo>
                    <a:pt x="35" y="508"/>
                    <a:pt x="87" y="526"/>
                    <a:pt x="143" y="526"/>
                  </a:cubicBezTo>
                  <a:cubicBezTo>
                    <a:pt x="161" y="526"/>
                    <a:pt x="178" y="526"/>
                    <a:pt x="196" y="508"/>
                  </a:cubicBezTo>
                  <a:cubicBezTo>
                    <a:pt x="326" y="487"/>
                    <a:pt x="412" y="378"/>
                    <a:pt x="412" y="252"/>
                  </a:cubicBezTo>
                  <a:cubicBezTo>
                    <a:pt x="412" y="235"/>
                    <a:pt x="412" y="218"/>
                    <a:pt x="395" y="183"/>
                  </a:cubicBezTo>
                  <a:cubicBezTo>
                    <a:pt x="378" y="92"/>
                    <a:pt x="304" y="18"/>
                    <a:pt x="217" y="1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3"/>
            <p:cNvSpPr/>
            <p:nvPr/>
          </p:nvSpPr>
          <p:spPr>
            <a:xfrm>
              <a:off x="6747106" y="3795760"/>
              <a:ext cx="16935" cy="21405"/>
            </a:xfrm>
            <a:custGeom>
              <a:avLst/>
              <a:gdLst/>
              <a:ahLst/>
              <a:cxnLst/>
              <a:rect l="l" t="t" r="r" b="b"/>
              <a:pathLst>
                <a:path w="413" h="522" extrusionOk="0">
                  <a:moveTo>
                    <a:pt x="218" y="1"/>
                  </a:moveTo>
                  <a:lnTo>
                    <a:pt x="218" y="1"/>
                  </a:lnTo>
                  <a:cubicBezTo>
                    <a:pt x="235" y="109"/>
                    <a:pt x="218" y="218"/>
                    <a:pt x="144" y="326"/>
                  </a:cubicBezTo>
                  <a:cubicBezTo>
                    <a:pt x="109" y="378"/>
                    <a:pt x="53" y="435"/>
                    <a:pt x="1" y="487"/>
                  </a:cubicBezTo>
                  <a:cubicBezTo>
                    <a:pt x="53" y="504"/>
                    <a:pt x="87" y="521"/>
                    <a:pt x="144" y="521"/>
                  </a:cubicBezTo>
                  <a:lnTo>
                    <a:pt x="218" y="521"/>
                  </a:lnTo>
                  <a:cubicBezTo>
                    <a:pt x="326" y="487"/>
                    <a:pt x="413" y="378"/>
                    <a:pt x="413" y="252"/>
                  </a:cubicBezTo>
                  <a:cubicBezTo>
                    <a:pt x="413" y="235"/>
                    <a:pt x="413" y="218"/>
                    <a:pt x="395" y="179"/>
                  </a:cubicBezTo>
                  <a:cubicBezTo>
                    <a:pt x="378" y="87"/>
                    <a:pt x="304" y="18"/>
                    <a:pt x="218" y="1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3"/>
            <p:cNvSpPr/>
            <p:nvPr/>
          </p:nvSpPr>
          <p:spPr>
            <a:xfrm>
              <a:off x="6749239" y="3592301"/>
              <a:ext cx="118709" cy="32189"/>
            </a:xfrm>
            <a:custGeom>
              <a:avLst/>
              <a:gdLst/>
              <a:ahLst/>
              <a:cxnLst/>
              <a:rect l="l" t="t" r="r" b="b"/>
              <a:pathLst>
                <a:path w="2895" h="785" extrusionOk="0">
                  <a:moveTo>
                    <a:pt x="2865" y="1"/>
                  </a:moveTo>
                  <a:cubicBezTo>
                    <a:pt x="2858" y="1"/>
                    <a:pt x="2849" y="3"/>
                    <a:pt x="2838" y="8"/>
                  </a:cubicBezTo>
                  <a:cubicBezTo>
                    <a:pt x="2604" y="42"/>
                    <a:pt x="2370" y="82"/>
                    <a:pt x="2135" y="134"/>
                  </a:cubicBezTo>
                  <a:cubicBezTo>
                    <a:pt x="1901" y="190"/>
                    <a:pt x="1662" y="242"/>
                    <a:pt x="1428" y="298"/>
                  </a:cubicBezTo>
                  <a:cubicBezTo>
                    <a:pt x="1194" y="351"/>
                    <a:pt x="960" y="407"/>
                    <a:pt x="725" y="476"/>
                  </a:cubicBezTo>
                  <a:cubicBezTo>
                    <a:pt x="491" y="550"/>
                    <a:pt x="252" y="602"/>
                    <a:pt x="35" y="693"/>
                  </a:cubicBezTo>
                  <a:cubicBezTo>
                    <a:pt x="1" y="693"/>
                    <a:pt x="1" y="711"/>
                    <a:pt x="1" y="750"/>
                  </a:cubicBezTo>
                  <a:cubicBezTo>
                    <a:pt x="1" y="767"/>
                    <a:pt x="18" y="784"/>
                    <a:pt x="57" y="784"/>
                  </a:cubicBezTo>
                  <a:cubicBezTo>
                    <a:pt x="291" y="750"/>
                    <a:pt x="526" y="693"/>
                    <a:pt x="760" y="641"/>
                  </a:cubicBezTo>
                  <a:cubicBezTo>
                    <a:pt x="994" y="602"/>
                    <a:pt x="1229" y="550"/>
                    <a:pt x="1467" y="476"/>
                  </a:cubicBezTo>
                  <a:cubicBezTo>
                    <a:pt x="1701" y="424"/>
                    <a:pt x="1936" y="368"/>
                    <a:pt x="2170" y="298"/>
                  </a:cubicBezTo>
                  <a:cubicBezTo>
                    <a:pt x="2404" y="242"/>
                    <a:pt x="2639" y="168"/>
                    <a:pt x="2856" y="99"/>
                  </a:cubicBezTo>
                  <a:cubicBezTo>
                    <a:pt x="2895" y="82"/>
                    <a:pt x="2895" y="60"/>
                    <a:pt x="2895" y="42"/>
                  </a:cubicBezTo>
                  <a:cubicBezTo>
                    <a:pt x="2895" y="17"/>
                    <a:pt x="2885" y="1"/>
                    <a:pt x="28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3"/>
            <p:cNvSpPr/>
            <p:nvPr/>
          </p:nvSpPr>
          <p:spPr>
            <a:xfrm>
              <a:off x="6784830" y="3548140"/>
              <a:ext cx="262473" cy="272068"/>
            </a:xfrm>
            <a:custGeom>
              <a:avLst/>
              <a:gdLst/>
              <a:ahLst/>
              <a:cxnLst/>
              <a:rect l="l" t="t" r="r" b="b"/>
              <a:pathLst>
                <a:path w="6401" h="6635" extrusionOk="0">
                  <a:moveTo>
                    <a:pt x="5064" y="0"/>
                  </a:moveTo>
                  <a:cubicBezTo>
                    <a:pt x="4990" y="252"/>
                    <a:pt x="5025" y="451"/>
                    <a:pt x="5281" y="1592"/>
                  </a:cubicBezTo>
                  <a:lnTo>
                    <a:pt x="5480" y="1228"/>
                  </a:lnTo>
                  <a:lnTo>
                    <a:pt x="5207" y="109"/>
                  </a:lnTo>
                  <a:cubicBezTo>
                    <a:pt x="5190" y="74"/>
                    <a:pt x="5172" y="35"/>
                    <a:pt x="5133" y="17"/>
                  </a:cubicBezTo>
                  <a:cubicBezTo>
                    <a:pt x="5116" y="0"/>
                    <a:pt x="5081" y="0"/>
                    <a:pt x="5064" y="0"/>
                  </a:cubicBezTo>
                  <a:close/>
                  <a:moveTo>
                    <a:pt x="5676" y="2005"/>
                  </a:moveTo>
                  <a:lnTo>
                    <a:pt x="5459" y="2386"/>
                  </a:lnTo>
                  <a:cubicBezTo>
                    <a:pt x="5550" y="2747"/>
                    <a:pt x="5641" y="3180"/>
                    <a:pt x="5767" y="3688"/>
                  </a:cubicBezTo>
                  <a:cubicBezTo>
                    <a:pt x="6001" y="4755"/>
                    <a:pt x="5732" y="5007"/>
                    <a:pt x="5133" y="5172"/>
                  </a:cubicBezTo>
                  <a:cubicBezTo>
                    <a:pt x="3779" y="5532"/>
                    <a:pt x="2404" y="5766"/>
                    <a:pt x="1050" y="6109"/>
                  </a:cubicBezTo>
                  <a:cubicBezTo>
                    <a:pt x="686" y="6183"/>
                    <a:pt x="343" y="6291"/>
                    <a:pt x="0" y="6434"/>
                  </a:cubicBezTo>
                  <a:lnTo>
                    <a:pt x="18" y="6526"/>
                  </a:lnTo>
                  <a:cubicBezTo>
                    <a:pt x="35" y="6582"/>
                    <a:pt x="109" y="6634"/>
                    <a:pt x="183" y="6634"/>
                  </a:cubicBezTo>
                  <a:lnTo>
                    <a:pt x="217" y="6634"/>
                  </a:lnTo>
                  <a:lnTo>
                    <a:pt x="6274" y="5150"/>
                  </a:lnTo>
                  <a:cubicBezTo>
                    <a:pt x="6326" y="5133"/>
                    <a:pt x="6365" y="5116"/>
                    <a:pt x="6383" y="5081"/>
                  </a:cubicBezTo>
                  <a:cubicBezTo>
                    <a:pt x="6400" y="5042"/>
                    <a:pt x="6400" y="5007"/>
                    <a:pt x="6400" y="4955"/>
                  </a:cubicBezTo>
                  <a:lnTo>
                    <a:pt x="5676" y="2005"/>
                  </a:lnTo>
                  <a:close/>
                </a:path>
              </a:pathLst>
            </a:custGeom>
            <a:solidFill>
              <a:srgbClr val="97B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3"/>
            <p:cNvSpPr/>
            <p:nvPr/>
          </p:nvSpPr>
          <p:spPr>
            <a:xfrm>
              <a:off x="6741079" y="3530344"/>
              <a:ext cx="324022" cy="317256"/>
            </a:xfrm>
            <a:custGeom>
              <a:avLst/>
              <a:gdLst/>
              <a:ahLst/>
              <a:cxnLst/>
              <a:rect l="l" t="t" r="r" b="b"/>
              <a:pathLst>
                <a:path w="7902" h="7737" extrusionOk="0">
                  <a:moveTo>
                    <a:pt x="6439" y="0"/>
                  </a:moveTo>
                  <a:cubicBezTo>
                    <a:pt x="6309" y="52"/>
                    <a:pt x="6200" y="182"/>
                    <a:pt x="6148" y="326"/>
                  </a:cubicBezTo>
                  <a:cubicBezTo>
                    <a:pt x="6183" y="326"/>
                    <a:pt x="6222" y="343"/>
                    <a:pt x="6257" y="360"/>
                  </a:cubicBezTo>
                  <a:cubicBezTo>
                    <a:pt x="6309" y="399"/>
                    <a:pt x="6348" y="451"/>
                    <a:pt x="6365" y="525"/>
                  </a:cubicBezTo>
                  <a:lnTo>
                    <a:pt x="6617" y="1536"/>
                  </a:lnTo>
                  <a:lnTo>
                    <a:pt x="6708" y="1376"/>
                  </a:lnTo>
                  <a:lnTo>
                    <a:pt x="6799" y="1228"/>
                  </a:lnTo>
                  <a:lnTo>
                    <a:pt x="6526" y="109"/>
                  </a:lnTo>
                  <a:cubicBezTo>
                    <a:pt x="6508" y="74"/>
                    <a:pt x="6491" y="35"/>
                    <a:pt x="6456" y="18"/>
                  </a:cubicBezTo>
                  <a:lnTo>
                    <a:pt x="6439" y="0"/>
                  </a:lnTo>
                  <a:close/>
                  <a:moveTo>
                    <a:pt x="6981" y="1987"/>
                  </a:moveTo>
                  <a:lnTo>
                    <a:pt x="6816" y="2313"/>
                  </a:lnTo>
                  <a:lnTo>
                    <a:pt x="7558" y="5367"/>
                  </a:lnTo>
                  <a:cubicBezTo>
                    <a:pt x="7576" y="5441"/>
                    <a:pt x="7558" y="5497"/>
                    <a:pt x="7524" y="5567"/>
                  </a:cubicBezTo>
                  <a:cubicBezTo>
                    <a:pt x="7484" y="5623"/>
                    <a:pt x="7432" y="5658"/>
                    <a:pt x="7376" y="5675"/>
                  </a:cubicBezTo>
                  <a:lnTo>
                    <a:pt x="1302" y="7159"/>
                  </a:lnTo>
                  <a:cubicBezTo>
                    <a:pt x="1284" y="7177"/>
                    <a:pt x="1267" y="7177"/>
                    <a:pt x="1250" y="7177"/>
                  </a:cubicBezTo>
                  <a:cubicBezTo>
                    <a:pt x="1124" y="7177"/>
                    <a:pt x="1033" y="7085"/>
                    <a:pt x="994" y="6977"/>
                  </a:cubicBezTo>
                  <a:lnTo>
                    <a:pt x="976" y="6908"/>
                  </a:lnTo>
                  <a:cubicBezTo>
                    <a:pt x="924" y="6942"/>
                    <a:pt x="868" y="6960"/>
                    <a:pt x="798" y="6994"/>
                  </a:cubicBezTo>
                  <a:cubicBezTo>
                    <a:pt x="508" y="7142"/>
                    <a:pt x="126" y="7393"/>
                    <a:pt x="0" y="7719"/>
                  </a:cubicBezTo>
                  <a:cubicBezTo>
                    <a:pt x="17" y="7719"/>
                    <a:pt x="56" y="7736"/>
                    <a:pt x="74" y="7736"/>
                  </a:cubicBezTo>
                  <a:lnTo>
                    <a:pt x="109" y="7736"/>
                  </a:lnTo>
                  <a:lnTo>
                    <a:pt x="7775" y="5858"/>
                  </a:lnTo>
                  <a:cubicBezTo>
                    <a:pt x="7849" y="5840"/>
                    <a:pt x="7901" y="5749"/>
                    <a:pt x="7884" y="5658"/>
                  </a:cubicBezTo>
                  <a:lnTo>
                    <a:pt x="6981" y="1987"/>
                  </a:ln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3"/>
            <p:cNvSpPr/>
            <p:nvPr/>
          </p:nvSpPr>
          <p:spPr>
            <a:xfrm>
              <a:off x="6676662" y="3525629"/>
              <a:ext cx="392869" cy="325703"/>
            </a:xfrm>
            <a:custGeom>
              <a:avLst/>
              <a:gdLst/>
              <a:ahLst/>
              <a:cxnLst/>
              <a:rect l="l" t="t" r="r" b="b"/>
              <a:pathLst>
                <a:path w="9581" h="7943" extrusionOk="0">
                  <a:moveTo>
                    <a:pt x="7936" y="98"/>
                  </a:moveTo>
                  <a:cubicBezTo>
                    <a:pt x="7971" y="98"/>
                    <a:pt x="8010" y="115"/>
                    <a:pt x="8027" y="133"/>
                  </a:cubicBezTo>
                  <a:cubicBezTo>
                    <a:pt x="8062" y="150"/>
                    <a:pt x="8079" y="189"/>
                    <a:pt x="8097" y="224"/>
                  </a:cubicBezTo>
                  <a:lnTo>
                    <a:pt x="9455" y="5773"/>
                  </a:lnTo>
                  <a:cubicBezTo>
                    <a:pt x="9472" y="5864"/>
                    <a:pt x="9420" y="5955"/>
                    <a:pt x="9346" y="5973"/>
                  </a:cubicBezTo>
                  <a:lnTo>
                    <a:pt x="1680" y="7851"/>
                  </a:lnTo>
                  <a:cubicBezTo>
                    <a:pt x="1645" y="7851"/>
                    <a:pt x="1610" y="7851"/>
                    <a:pt x="1571" y="7834"/>
                  </a:cubicBezTo>
                  <a:cubicBezTo>
                    <a:pt x="1536" y="7817"/>
                    <a:pt x="1502" y="7782"/>
                    <a:pt x="1502" y="7725"/>
                  </a:cubicBezTo>
                  <a:lnTo>
                    <a:pt x="144" y="2176"/>
                  </a:lnTo>
                  <a:cubicBezTo>
                    <a:pt x="109" y="2085"/>
                    <a:pt x="161" y="1994"/>
                    <a:pt x="252" y="1977"/>
                  </a:cubicBezTo>
                  <a:lnTo>
                    <a:pt x="7901" y="115"/>
                  </a:lnTo>
                  <a:cubicBezTo>
                    <a:pt x="7919" y="98"/>
                    <a:pt x="7936" y="98"/>
                    <a:pt x="7936" y="98"/>
                  </a:cubicBezTo>
                  <a:close/>
                  <a:moveTo>
                    <a:pt x="7935" y="0"/>
                  </a:moveTo>
                  <a:cubicBezTo>
                    <a:pt x="7917" y="0"/>
                    <a:pt x="7898" y="2"/>
                    <a:pt x="7880" y="7"/>
                  </a:cubicBezTo>
                  <a:lnTo>
                    <a:pt x="235" y="1885"/>
                  </a:lnTo>
                  <a:cubicBezTo>
                    <a:pt x="92" y="1924"/>
                    <a:pt x="0" y="2068"/>
                    <a:pt x="35" y="2193"/>
                  </a:cubicBezTo>
                  <a:lnTo>
                    <a:pt x="1393" y="7743"/>
                  </a:lnTo>
                  <a:cubicBezTo>
                    <a:pt x="1411" y="7817"/>
                    <a:pt x="1463" y="7890"/>
                    <a:pt x="1536" y="7925"/>
                  </a:cubicBezTo>
                  <a:cubicBezTo>
                    <a:pt x="1571" y="7942"/>
                    <a:pt x="1610" y="7942"/>
                    <a:pt x="1645" y="7942"/>
                  </a:cubicBezTo>
                  <a:lnTo>
                    <a:pt x="1719" y="7942"/>
                  </a:lnTo>
                  <a:lnTo>
                    <a:pt x="9364" y="6064"/>
                  </a:lnTo>
                  <a:cubicBezTo>
                    <a:pt x="9507" y="6025"/>
                    <a:pt x="9580" y="5899"/>
                    <a:pt x="9546" y="5756"/>
                  </a:cubicBezTo>
                  <a:lnTo>
                    <a:pt x="8188" y="206"/>
                  </a:lnTo>
                  <a:cubicBezTo>
                    <a:pt x="8170" y="150"/>
                    <a:pt x="8136" y="98"/>
                    <a:pt x="8097" y="59"/>
                  </a:cubicBezTo>
                  <a:cubicBezTo>
                    <a:pt x="8045" y="20"/>
                    <a:pt x="7990" y="0"/>
                    <a:pt x="793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3"/>
            <p:cNvSpPr/>
            <p:nvPr/>
          </p:nvSpPr>
          <p:spPr>
            <a:xfrm>
              <a:off x="6716682" y="3703789"/>
              <a:ext cx="31164" cy="38668"/>
            </a:xfrm>
            <a:custGeom>
              <a:avLst/>
              <a:gdLst/>
              <a:ahLst/>
              <a:cxnLst/>
              <a:rect l="l" t="t" r="r" b="b"/>
              <a:pathLst>
                <a:path w="760" h="943" extrusionOk="0">
                  <a:moveTo>
                    <a:pt x="361" y="109"/>
                  </a:moveTo>
                  <a:cubicBezTo>
                    <a:pt x="395" y="109"/>
                    <a:pt x="435" y="109"/>
                    <a:pt x="469" y="126"/>
                  </a:cubicBezTo>
                  <a:cubicBezTo>
                    <a:pt x="504" y="161"/>
                    <a:pt x="543" y="217"/>
                    <a:pt x="560" y="270"/>
                  </a:cubicBezTo>
                  <a:lnTo>
                    <a:pt x="578" y="378"/>
                  </a:lnTo>
                  <a:lnTo>
                    <a:pt x="161" y="469"/>
                  </a:lnTo>
                  <a:lnTo>
                    <a:pt x="144" y="361"/>
                  </a:lnTo>
                  <a:cubicBezTo>
                    <a:pt x="109" y="252"/>
                    <a:pt x="179" y="126"/>
                    <a:pt x="309" y="109"/>
                  </a:cubicBezTo>
                  <a:close/>
                  <a:moveTo>
                    <a:pt x="612" y="469"/>
                  </a:moveTo>
                  <a:lnTo>
                    <a:pt x="612" y="508"/>
                  </a:lnTo>
                  <a:lnTo>
                    <a:pt x="634" y="578"/>
                  </a:lnTo>
                  <a:cubicBezTo>
                    <a:pt x="669" y="686"/>
                    <a:pt x="595" y="812"/>
                    <a:pt x="469" y="834"/>
                  </a:cubicBezTo>
                  <a:cubicBezTo>
                    <a:pt x="469" y="834"/>
                    <a:pt x="452" y="851"/>
                    <a:pt x="435" y="851"/>
                  </a:cubicBezTo>
                  <a:lnTo>
                    <a:pt x="417" y="851"/>
                  </a:lnTo>
                  <a:cubicBezTo>
                    <a:pt x="378" y="851"/>
                    <a:pt x="361" y="834"/>
                    <a:pt x="326" y="812"/>
                  </a:cubicBezTo>
                  <a:cubicBezTo>
                    <a:pt x="309" y="812"/>
                    <a:pt x="287" y="795"/>
                    <a:pt x="287" y="777"/>
                  </a:cubicBezTo>
                  <a:lnTo>
                    <a:pt x="270" y="777"/>
                  </a:lnTo>
                  <a:cubicBezTo>
                    <a:pt x="270" y="777"/>
                    <a:pt x="252" y="760"/>
                    <a:pt x="235" y="742"/>
                  </a:cubicBezTo>
                  <a:lnTo>
                    <a:pt x="235" y="725"/>
                  </a:lnTo>
                  <a:cubicBezTo>
                    <a:pt x="235" y="725"/>
                    <a:pt x="218" y="703"/>
                    <a:pt x="218" y="669"/>
                  </a:cubicBezTo>
                  <a:lnTo>
                    <a:pt x="200" y="595"/>
                  </a:lnTo>
                  <a:lnTo>
                    <a:pt x="200" y="578"/>
                  </a:lnTo>
                  <a:lnTo>
                    <a:pt x="612" y="469"/>
                  </a:lnTo>
                  <a:close/>
                  <a:moveTo>
                    <a:pt x="270" y="1"/>
                  </a:moveTo>
                  <a:cubicBezTo>
                    <a:pt x="109" y="53"/>
                    <a:pt x="1" y="217"/>
                    <a:pt x="35" y="400"/>
                  </a:cubicBezTo>
                  <a:lnTo>
                    <a:pt x="109" y="617"/>
                  </a:lnTo>
                  <a:lnTo>
                    <a:pt x="126" y="703"/>
                  </a:lnTo>
                  <a:cubicBezTo>
                    <a:pt x="126" y="725"/>
                    <a:pt x="144" y="760"/>
                    <a:pt x="144" y="777"/>
                  </a:cubicBezTo>
                  <a:lnTo>
                    <a:pt x="161" y="777"/>
                  </a:lnTo>
                  <a:lnTo>
                    <a:pt x="161" y="795"/>
                  </a:lnTo>
                  <a:lnTo>
                    <a:pt x="218" y="851"/>
                  </a:lnTo>
                  <a:lnTo>
                    <a:pt x="270" y="903"/>
                  </a:lnTo>
                  <a:lnTo>
                    <a:pt x="287" y="903"/>
                  </a:lnTo>
                  <a:cubicBezTo>
                    <a:pt x="287" y="920"/>
                    <a:pt x="309" y="920"/>
                    <a:pt x="309" y="920"/>
                  </a:cubicBezTo>
                  <a:lnTo>
                    <a:pt x="343" y="920"/>
                  </a:lnTo>
                  <a:cubicBezTo>
                    <a:pt x="343" y="942"/>
                    <a:pt x="361" y="942"/>
                    <a:pt x="361" y="942"/>
                  </a:cubicBezTo>
                  <a:lnTo>
                    <a:pt x="504" y="942"/>
                  </a:lnTo>
                  <a:cubicBezTo>
                    <a:pt x="578" y="920"/>
                    <a:pt x="651" y="868"/>
                    <a:pt x="704" y="795"/>
                  </a:cubicBezTo>
                  <a:cubicBezTo>
                    <a:pt x="743" y="725"/>
                    <a:pt x="760" y="634"/>
                    <a:pt x="743" y="543"/>
                  </a:cubicBezTo>
                  <a:lnTo>
                    <a:pt x="721" y="469"/>
                  </a:lnTo>
                  <a:lnTo>
                    <a:pt x="651" y="235"/>
                  </a:lnTo>
                  <a:cubicBezTo>
                    <a:pt x="634" y="161"/>
                    <a:pt x="595" y="92"/>
                    <a:pt x="526" y="53"/>
                  </a:cubicBezTo>
                  <a:cubicBezTo>
                    <a:pt x="469" y="18"/>
                    <a:pt x="417" y="1"/>
                    <a:pt x="3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3"/>
            <p:cNvSpPr/>
            <p:nvPr/>
          </p:nvSpPr>
          <p:spPr>
            <a:xfrm>
              <a:off x="6698189" y="3626949"/>
              <a:ext cx="28868" cy="26530"/>
            </a:xfrm>
            <a:custGeom>
              <a:avLst/>
              <a:gdLst/>
              <a:ahLst/>
              <a:cxnLst/>
              <a:rect l="l" t="t" r="r" b="b"/>
              <a:pathLst>
                <a:path w="704" h="647" extrusionOk="0">
                  <a:moveTo>
                    <a:pt x="413" y="104"/>
                  </a:moveTo>
                  <a:cubicBezTo>
                    <a:pt x="486" y="139"/>
                    <a:pt x="543" y="191"/>
                    <a:pt x="560" y="265"/>
                  </a:cubicBezTo>
                  <a:cubicBezTo>
                    <a:pt x="595" y="391"/>
                    <a:pt x="521" y="499"/>
                    <a:pt x="395" y="538"/>
                  </a:cubicBezTo>
                  <a:cubicBezTo>
                    <a:pt x="382" y="543"/>
                    <a:pt x="368" y="545"/>
                    <a:pt x="353" y="545"/>
                  </a:cubicBezTo>
                  <a:cubicBezTo>
                    <a:pt x="314" y="545"/>
                    <a:pt x="273" y="528"/>
                    <a:pt x="235" y="499"/>
                  </a:cubicBezTo>
                  <a:cubicBezTo>
                    <a:pt x="178" y="482"/>
                    <a:pt x="144" y="430"/>
                    <a:pt x="126" y="373"/>
                  </a:cubicBezTo>
                  <a:cubicBezTo>
                    <a:pt x="109" y="247"/>
                    <a:pt x="178" y="139"/>
                    <a:pt x="287" y="104"/>
                  </a:cubicBezTo>
                  <a:close/>
                  <a:moveTo>
                    <a:pt x="352" y="0"/>
                  </a:moveTo>
                  <a:cubicBezTo>
                    <a:pt x="325" y="0"/>
                    <a:pt x="298" y="4"/>
                    <a:pt x="269" y="13"/>
                  </a:cubicBezTo>
                  <a:cubicBezTo>
                    <a:pt x="87" y="48"/>
                    <a:pt x="0" y="230"/>
                    <a:pt x="35" y="391"/>
                  </a:cubicBezTo>
                  <a:cubicBezTo>
                    <a:pt x="52" y="482"/>
                    <a:pt x="109" y="556"/>
                    <a:pt x="178" y="590"/>
                  </a:cubicBezTo>
                  <a:cubicBezTo>
                    <a:pt x="235" y="625"/>
                    <a:pt x="287" y="647"/>
                    <a:pt x="343" y="647"/>
                  </a:cubicBezTo>
                  <a:cubicBezTo>
                    <a:pt x="361" y="647"/>
                    <a:pt x="395" y="647"/>
                    <a:pt x="413" y="625"/>
                  </a:cubicBezTo>
                  <a:cubicBezTo>
                    <a:pt x="595" y="590"/>
                    <a:pt x="703" y="408"/>
                    <a:pt x="651" y="247"/>
                  </a:cubicBezTo>
                  <a:cubicBezTo>
                    <a:pt x="630" y="139"/>
                    <a:pt x="543" y="48"/>
                    <a:pt x="434" y="13"/>
                  </a:cubicBezTo>
                  <a:cubicBezTo>
                    <a:pt x="406" y="4"/>
                    <a:pt x="379" y="0"/>
                    <a:pt x="35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3"/>
            <p:cNvSpPr/>
            <p:nvPr/>
          </p:nvSpPr>
          <p:spPr>
            <a:xfrm>
              <a:off x="6707784" y="3665369"/>
              <a:ext cx="27432" cy="26530"/>
            </a:xfrm>
            <a:custGeom>
              <a:avLst/>
              <a:gdLst/>
              <a:ahLst/>
              <a:cxnLst/>
              <a:rect l="l" t="t" r="r" b="b"/>
              <a:pathLst>
                <a:path w="669" h="647" extrusionOk="0">
                  <a:moveTo>
                    <a:pt x="396" y="104"/>
                  </a:moveTo>
                  <a:cubicBezTo>
                    <a:pt x="469" y="122"/>
                    <a:pt x="543" y="196"/>
                    <a:pt x="560" y="269"/>
                  </a:cubicBezTo>
                  <a:cubicBezTo>
                    <a:pt x="560" y="321"/>
                    <a:pt x="560" y="378"/>
                    <a:pt x="526" y="430"/>
                  </a:cubicBezTo>
                  <a:cubicBezTo>
                    <a:pt x="504" y="486"/>
                    <a:pt x="452" y="521"/>
                    <a:pt x="396" y="538"/>
                  </a:cubicBezTo>
                  <a:cubicBezTo>
                    <a:pt x="343" y="538"/>
                    <a:pt x="270" y="538"/>
                    <a:pt x="218" y="504"/>
                  </a:cubicBezTo>
                  <a:cubicBezTo>
                    <a:pt x="179" y="486"/>
                    <a:pt x="144" y="430"/>
                    <a:pt x="127" y="378"/>
                  </a:cubicBezTo>
                  <a:cubicBezTo>
                    <a:pt x="109" y="321"/>
                    <a:pt x="127" y="252"/>
                    <a:pt x="144" y="213"/>
                  </a:cubicBezTo>
                  <a:cubicBezTo>
                    <a:pt x="179" y="161"/>
                    <a:pt x="235" y="122"/>
                    <a:pt x="287" y="104"/>
                  </a:cubicBezTo>
                  <a:close/>
                  <a:moveTo>
                    <a:pt x="352" y="0"/>
                  </a:moveTo>
                  <a:cubicBezTo>
                    <a:pt x="325" y="0"/>
                    <a:pt x="298" y="5"/>
                    <a:pt x="270" y="13"/>
                  </a:cubicBezTo>
                  <a:cubicBezTo>
                    <a:pt x="179" y="35"/>
                    <a:pt x="109" y="87"/>
                    <a:pt x="70" y="161"/>
                  </a:cubicBezTo>
                  <a:cubicBezTo>
                    <a:pt x="18" y="230"/>
                    <a:pt x="1" y="304"/>
                    <a:pt x="35" y="395"/>
                  </a:cubicBezTo>
                  <a:cubicBezTo>
                    <a:pt x="53" y="486"/>
                    <a:pt x="109" y="556"/>
                    <a:pt x="179" y="595"/>
                  </a:cubicBezTo>
                  <a:cubicBezTo>
                    <a:pt x="218" y="629"/>
                    <a:pt x="287" y="647"/>
                    <a:pt x="343" y="647"/>
                  </a:cubicBezTo>
                  <a:cubicBezTo>
                    <a:pt x="361" y="647"/>
                    <a:pt x="396" y="629"/>
                    <a:pt x="417" y="629"/>
                  </a:cubicBezTo>
                  <a:cubicBezTo>
                    <a:pt x="504" y="612"/>
                    <a:pt x="578" y="556"/>
                    <a:pt x="612" y="486"/>
                  </a:cubicBezTo>
                  <a:cubicBezTo>
                    <a:pt x="652" y="413"/>
                    <a:pt x="669" y="321"/>
                    <a:pt x="652" y="252"/>
                  </a:cubicBezTo>
                  <a:cubicBezTo>
                    <a:pt x="634" y="144"/>
                    <a:pt x="543" y="52"/>
                    <a:pt x="435" y="13"/>
                  </a:cubicBezTo>
                  <a:cubicBezTo>
                    <a:pt x="406" y="5"/>
                    <a:pt x="379" y="0"/>
                    <a:pt x="35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53"/>
            <p:cNvSpPr/>
            <p:nvPr/>
          </p:nvSpPr>
          <p:spPr>
            <a:xfrm>
              <a:off x="6730049" y="3754306"/>
              <a:ext cx="28129" cy="26571"/>
            </a:xfrm>
            <a:custGeom>
              <a:avLst/>
              <a:gdLst/>
              <a:ahLst/>
              <a:cxnLst/>
              <a:rect l="l" t="t" r="r" b="b"/>
              <a:pathLst>
                <a:path w="686" h="648" extrusionOk="0">
                  <a:moveTo>
                    <a:pt x="325" y="105"/>
                  </a:moveTo>
                  <a:cubicBezTo>
                    <a:pt x="343" y="105"/>
                    <a:pt x="378" y="105"/>
                    <a:pt x="395" y="122"/>
                  </a:cubicBezTo>
                  <a:cubicBezTo>
                    <a:pt x="469" y="144"/>
                    <a:pt x="525" y="196"/>
                    <a:pt x="542" y="270"/>
                  </a:cubicBezTo>
                  <a:cubicBezTo>
                    <a:pt x="577" y="396"/>
                    <a:pt x="503" y="504"/>
                    <a:pt x="378" y="539"/>
                  </a:cubicBezTo>
                  <a:cubicBezTo>
                    <a:pt x="362" y="544"/>
                    <a:pt x="347" y="546"/>
                    <a:pt x="331" y="546"/>
                  </a:cubicBezTo>
                  <a:cubicBezTo>
                    <a:pt x="293" y="546"/>
                    <a:pt x="254" y="534"/>
                    <a:pt x="217" y="521"/>
                  </a:cubicBezTo>
                  <a:cubicBezTo>
                    <a:pt x="161" y="487"/>
                    <a:pt x="126" y="430"/>
                    <a:pt x="109" y="378"/>
                  </a:cubicBezTo>
                  <a:cubicBezTo>
                    <a:pt x="109" y="322"/>
                    <a:pt x="109" y="270"/>
                    <a:pt x="143" y="213"/>
                  </a:cubicBezTo>
                  <a:cubicBezTo>
                    <a:pt x="178" y="161"/>
                    <a:pt x="217" y="122"/>
                    <a:pt x="269" y="105"/>
                  </a:cubicBezTo>
                  <a:close/>
                  <a:moveTo>
                    <a:pt x="334" y="1"/>
                  </a:moveTo>
                  <a:cubicBezTo>
                    <a:pt x="307" y="1"/>
                    <a:pt x="280" y="5"/>
                    <a:pt x="252" y="14"/>
                  </a:cubicBezTo>
                  <a:cubicBezTo>
                    <a:pt x="161" y="35"/>
                    <a:pt x="109" y="88"/>
                    <a:pt x="52" y="161"/>
                  </a:cubicBezTo>
                  <a:cubicBezTo>
                    <a:pt x="17" y="231"/>
                    <a:pt x="0" y="322"/>
                    <a:pt x="17" y="396"/>
                  </a:cubicBezTo>
                  <a:cubicBezTo>
                    <a:pt x="35" y="487"/>
                    <a:pt x="91" y="556"/>
                    <a:pt x="161" y="595"/>
                  </a:cubicBezTo>
                  <a:cubicBezTo>
                    <a:pt x="217" y="630"/>
                    <a:pt x="269" y="647"/>
                    <a:pt x="325" y="647"/>
                  </a:cubicBezTo>
                  <a:cubicBezTo>
                    <a:pt x="360" y="647"/>
                    <a:pt x="378" y="647"/>
                    <a:pt x="417" y="630"/>
                  </a:cubicBezTo>
                  <a:cubicBezTo>
                    <a:pt x="577" y="595"/>
                    <a:pt x="686" y="413"/>
                    <a:pt x="634" y="252"/>
                  </a:cubicBezTo>
                  <a:cubicBezTo>
                    <a:pt x="612" y="144"/>
                    <a:pt x="525" y="53"/>
                    <a:pt x="417" y="14"/>
                  </a:cubicBezTo>
                  <a:cubicBezTo>
                    <a:pt x="388" y="5"/>
                    <a:pt x="361" y="1"/>
                    <a:pt x="33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53"/>
            <p:cNvSpPr/>
            <p:nvPr/>
          </p:nvSpPr>
          <p:spPr>
            <a:xfrm>
              <a:off x="6739644" y="3792931"/>
              <a:ext cx="26735" cy="26530"/>
            </a:xfrm>
            <a:custGeom>
              <a:avLst/>
              <a:gdLst/>
              <a:ahLst/>
              <a:cxnLst/>
              <a:rect l="l" t="t" r="r" b="b"/>
              <a:pathLst>
                <a:path w="652" h="647" extrusionOk="0">
                  <a:moveTo>
                    <a:pt x="378" y="104"/>
                  </a:moveTo>
                  <a:cubicBezTo>
                    <a:pt x="469" y="139"/>
                    <a:pt x="525" y="195"/>
                    <a:pt x="543" y="265"/>
                  </a:cubicBezTo>
                  <a:cubicBezTo>
                    <a:pt x="560" y="321"/>
                    <a:pt x="543" y="395"/>
                    <a:pt x="508" y="430"/>
                  </a:cubicBezTo>
                  <a:cubicBezTo>
                    <a:pt x="486" y="482"/>
                    <a:pt x="434" y="521"/>
                    <a:pt x="378" y="538"/>
                  </a:cubicBezTo>
                  <a:cubicBezTo>
                    <a:pt x="364" y="543"/>
                    <a:pt x="348" y="545"/>
                    <a:pt x="332" y="545"/>
                  </a:cubicBezTo>
                  <a:cubicBezTo>
                    <a:pt x="289" y="545"/>
                    <a:pt x="243" y="529"/>
                    <a:pt x="217" y="504"/>
                  </a:cubicBezTo>
                  <a:cubicBezTo>
                    <a:pt x="161" y="482"/>
                    <a:pt x="126" y="430"/>
                    <a:pt x="109" y="373"/>
                  </a:cubicBezTo>
                  <a:cubicBezTo>
                    <a:pt x="91" y="321"/>
                    <a:pt x="109" y="248"/>
                    <a:pt x="144" y="213"/>
                  </a:cubicBezTo>
                  <a:cubicBezTo>
                    <a:pt x="161" y="156"/>
                    <a:pt x="217" y="122"/>
                    <a:pt x="269" y="104"/>
                  </a:cubicBezTo>
                  <a:close/>
                  <a:moveTo>
                    <a:pt x="334" y="0"/>
                  </a:moveTo>
                  <a:cubicBezTo>
                    <a:pt x="307" y="0"/>
                    <a:pt x="280" y="5"/>
                    <a:pt x="252" y="13"/>
                  </a:cubicBezTo>
                  <a:cubicBezTo>
                    <a:pt x="161" y="31"/>
                    <a:pt x="91" y="87"/>
                    <a:pt x="52" y="156"/>
                  </a:cubicBezTo>
                  <a:cubicBezTo>
                    <a:pt x="0" y="230"/>
                    <a:pt x="0" y="321"/>
                    <a:pt x="18" y="395"/>
                  </a:cubicBezTo>
                  <a:cubicBezTo>
                    <a:pt x="35" y="482"/>
                    <a:pt x="91" y="556"/>
                    <a:pt x="161" y="590"/>
                  </a:cubicBezTo>
                  <a:cubicBezTo>
                    <a:pt x="217" y="629"/>
                    <a:pt x="269" y="647"/>
                    <a:pt x="326" y="647"/>
                  </a:cubicBezTo>
                  <a:cubicBezTo>
                    <a:pt x="343" y="647"/>
                    <a:pt x="378" y="647"/>
                    <a:pt x="400" y="629"/>
                  </a:cubicBezTo>
                  <a:cubicBezTo>
                    <a:pt x="486" y="612"/>
                    <a:pt x="560" y="556"/>
                    <a:pt x="595" y="482"/>
                  </a:cubicBezTo>
                  <a:cubicBezTo>
                    <a:pt x="651" y="412"/>
                    <a:pt x="651" y="321"/>
                    <a:pt x="634" y="248"/>
                  </a:cubicBezTo>
                  <a:cubicBezTo>
                    <a:pt x="616" y="139"/>
                    <a:pt x="525" y="48"/>
                    <a:pt x="417" y="13"/>
                  </a:cubicBezTo>
                  <a:cubicBezTo>
                    <a:pt x="389" y="5"/>
                    <a:pt x="362" y="0"/>
                    <a:pt x="33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3"/>
            <p:cNvSpPr/>
            <p:nvPr/>
          </p:nvSpPr>
          <p:spPr>
            <a:xfrm>
              <a:off x="6732181" y="3543670"/>
              <a:ext cx="319552" cy="280966"/>
            </a:xfrm>
            <a:custGeom>
              <a:avLst/>
              <a:gdLst/>
              <a:ahLst/>
              <a:cxnLst/>
              <a:rect l="l" t="t" r="r" b="b"/>
              <a:pathLst>
                <a:path w="7793" h="6852" extrusionOk="0">
                  <a:moveTo>
                    <a:pt x="6348" y="109"/>
                  </a:moveTo>
                  <a:cubicBezTo>
                    <a:pt x="6365" y="109"/>
                    <a:pt x="6400" y="109"/>
                    <a:pt x="6417" y="126"/>
                  </a:cubicBezTo>
                  <a:cubicBezTo>
                    <a:pt x="6456" y="144"/>
                    <a:pt x="6474" y="183"/>
                    <a:pt x="6491" y="218"/>
                  </a:cubicBezTo>
                  <a:lnTo>
                    <a:pt x="7684" y="5064"/>
                  </a:lnTo>
                  <a:cubicBezTo>
                    <a:pt x="7684" y="5116"/>
                    <a:pt x="7684" y="5151"/>
                    <a:pt x="7667" y="5190"/>
                  </a:cubicBezTo>
                  <a:cubicBezTo>
                    <a:pt x="7649" y="5225"/>
                    <a:pt x="7610" y="5242"/>
                    <a:pt x="7558" y="5259"/>
                  </a:cubicBezTo>
                  <a:lnTo>
                    <a:pt x="1501" y="6743"/>
                  </a:lnTo>
                  <a:cubicBezTo>
                    <a:pt x="1489" y="6745"/>
                    <a:pt x="1478" y="6746"/>
                    <a:pt x="1467" y="6746"/>
                  </a:cubicBezTo>
                  <a:cubicBezTo>
                    <a:pt x="1393" y="6746"/>
                    <a:pt x="1336" y="6699"/>
                    <a:pt x="1302" y="6635"/>
                  </a:cubicBezTo>
                  <a:lnTo>
                    <a:pt x="126" y="1771"/>
                  </a:lnTo>
                  <a:cubicBezTo>
                    <a:pt x="109" y="1736"/>
                    <a:pt x="126" y="1701"/>
                    <a:pt x="148" y="1662"/>
                  </a:cubicBezTo>
                  <a:cubicBezTo>
                    <a:pt x="165" y="1628"/>
                    <a:pt x="200" y="1610"/>
                    <a:pt x="234" y="1593"/>
                  </a:cubicBezTo>
                  <a:lnTo>
                    <a:pt x="6309" y="109"/>
                  </a:lnTo>
                  <a:close/>
                  <a:moveTo>
                    <a:pt x="6274" y="1"/>
                  </a:moveTo>
                  <a:lnTo>
                    <a:pt x="217" y="1502"/>
                  </a:lnTo>
                  <a:cubicBezTo>
                    <a:pt x="148" y="1519"/>
                    <a:pt x="91" y="1554"/>
                    <a:pt x="57" y="1610"/>
                  </a:cubicBezTo>
                  <a:cubicBezTo>
                    <a:pt x="17" y="1662"/>
                    <a:pt x="0" y="1736"/>
                    <a:pt x="17" y="1810"/>
                  </a:cubicBezTo>
                  <a:lnTo>
                    <a:pt x="1211" y="6652"/>
                  </a:lnTo>
                  <a:cubicBezTo>
                    <a:pt x="1250" y="6760"/>
                    <a:pt x="1341" y="6852"/>
                    <a:pt x="1467" y="6852"/>
                  </a:cubicBezTo>
                  <a:cubicBezTo>
                    <a:pt x="1484" y="6852"/>
                    <a:pt x="1501" y="6852"/>
                    <a:pt x="1519" y="6834"/>
                  </a:cubicBezTo>
                  <a:lnTo>
                    <a:pt x="7593" y="5350"/>
                  </a:lnTo>
                  <a:cubicBezTo>
                    <a:pt x="7649" y="5333"/>
                    <a:pt x="7701" y="5298"/>
                    <a:pt x="7741" y="5242"/>
                  </a:cubicBezTo>
                  <a:cubicBezTo>
                    <a:pt x="7775" y="5172"/>
                    <a:pt x="7793" y="5116"/>
                    <a:pt x="7775" y="5042"/>
                  </a:cubicBezTo>
                  <a:lnTo>
                    <a:pt x="6582" y="200"/>
                  </a:lnTo>
                  <a:cubicBezTo>
                    <a:pt x="6565" y="126"/>
                    <a:pt x="6526" y="74"/>
                    <a:pt x="6474" y="35"/>
                  </a:cubicBezTo>
                  <a:cubicBezTo>
                    <a:pt x="6417" y="1"/>
                    <a:pt x="6348" y="1"/>
                    <a:pt x="627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3"/>
            <p:cNvSpPr/>
            <p:nvPr/>
          </p:nvSpPr>
          <p:spPr>
            <a:xfrm>
              <a:off x="6836782" y="3636789"/>
              <a:ext cx="22266" cy="17263"/>
            </a:xfrm>
            <a:custGeom>
              <a:avLst/>
              <a:gdLst/>
              <a:ahLst/>
              <a:cxnLst/>
              <a:rect l="l" t="t" r="r" b="b"/>
              <a:pathLst>
                <a:path w="543" h="421" extrusionOk="0">
                  <a:moveTo>
                    <a:pt x="249" y="1"/>
                  </a:moveTo>
                  <a:cubicBezTo>
                    <a:pt x="214" y="1"/>
                    <a:pt x="178" y="8"/>
                    <a:pt x="144" y="25"/>
                  </a:cubicBezTo>
                  <a:cubicBezTo>
                    <a:pt x="0" y="99"/>
                    <a:pt x="18" y="333"/>
                    <a:pt x="178" y="407"/>
                  </a:cubicBezTo>
                  <a:cubicBezTo>
                    <a:pt x="204" y="416"/>
                    <a:pt x="229" y="421"/>
                    <a:pt x="255" y="421"/>
                  </a:cubicBezTo>
                  <a:cubicBezTo>
                    <a:pt x="410" y="421"/>
                    <a:pt x="542" y="252"/>
                    <a:pt x="434" y="99"/>
                  </a:cubicBezTo>
                  <a:cubicBezTo>
                    <a:pt x="396" y="36"/>
                    <a:pt x="325" y="1"/>
                    <a:pt x="24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3"/>
            <p:cNvSpPr/>
            <p:nvPr/>
          </p:nvSpPr>
          <p:spPr>
            <a:xfrm>
              <a:off x="6904438" y="3619978"/>
              <a:ext cx="20626" cy="17591"/>
            </a:xfrm>
            <a:custGeom>
              <a:avLst/>
              <a:gdLst/>
              <a:ahLst/>
              <a:cxnLst/>
              <a:rect l="l" t="t" r="r" b="b"/>
              <a:pathLst>
                <a:path w="503" h="429" extrusionOk="0">
                  <a:moveTo>
                    <a:pt x="246" y="1"/>
                  </a:moveTo>
                  <a:cubicBezTo>
                    <a:pt x="138" y="1"/>
                    <a:pt x="29" y="92"/>
                    <a:pt x="12" y="201"/>
                  </a:cubicBezTo>
                  <a:cubicBezTo>
                    <a:pt x="1" y="341"/>
                    <a:pt x="109" y="428"/>
                    <a:pt x="222" y="428"/>
                  </a:cubicBezTo>
                  <a:cubicBezTo>
                    <a:pt x="284" y="428"/>
                    <a:pt x="348" y="402"/>
                    <a:pt x="394" y="344"/>
                  </a:cubicBezTo>
                  <a:cubicBezTo>
                    <a:pt x="502" y="218"/>
                    <a:pt x="411" y="1"/>
                    <a:pt x="24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3"/>
            <p:cNvSpPr/>
            <p:nvPr/>
          </p:nvSpPr>
          <p:spPr>
            <a:xfrm>
              <a:off x="6864869" y="3640111"/>
              <a:ext cx="35633" cy="22594"/>
            </a:xfrm>
            <a:custGeom>
              <a:avLst/>
              <a:gdLst/>
              <a:ahLst/>
              <a:cxnLst/>
              <a:rect l="l" t="t" r="r" b="b"/>
              <a:pathLst>
                <a:path w="869" h="551" extrusionOk="0">
                  <a:moveTo>
                    <a:pt x="708" y="0"/>
                  </a:moveTo>
                  <a:cubicBezTo>
                    <a:pt x="435" y="0"/>
                    <a:pt x="166" y="109"/>
                    <a:pt x="109" y="161"/>
                  </a:cubicBezTo>
                  <a:cubicBezTo>
                    <a:pt x="1" y="235"/>
                    <a:pt x="75" y="378"/>
                    <a:pt x="144" y="451"/>
                  </a:cubicBezTo>
                  <a:cubicBezTo>
                    <a:pt x="166" y="469"/>
                    <a:pt x="183" y="486"/>
                    <a:pt x="200" y="486"/>
                  </a:cubicBezTo>
                  <a:cubicBezTo>
                    <a:pt x="262" y="530"/>
                    <a:pt x="339" y="551"/>
                    <a:pt x="418" y="551"/>
                  </a:cubicBezTo>
                  <a:cubicBezTo>
                    <a:pt x="595" y="551"/>
                    <a:pt x="783" y="449"/>
                    <a:pt x="834" y="287"/>
                  </a:cubicBezTo>
                  <a:cubicBezTo>
                    <a:pt x="851" y="235"/>
                    <a:pt x="869" y="161"/>
                    <a:pt x="851" y="109"/>
                  </a:cubicBezTo>
                  <a:cubicBezTo>
                    <a:pt x="834" y="35"/>
                    <a:pt x="778" y="0"/>
                    <a:pt x="70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3"/>
            <p:cNvSpPr/>
            <p:nvPr/>
          </p:nvSpPr>
          <p:spPr>
            <a:xfrm>
              <a:off x="6870774" y="3647860"/>
              <a:ext cx="28293" cy="14844"/>
            </a:xfrm>
            <a:custGeom>
              <a:avLst/>
              <a:gdLst/>
              <a:ahLst/>
              <a:cxnLst/>
              <a:rect l="l" t="t" r="r" b="b"/>
              <a:pathLst>
                <a:path w="690" h="362" extrusionOk="0">
                  <a:moveTo>
                    <a:pt x="403" y="0"/>
                  </a:moveTo>
                  <a:cubicBezTo>
                    <a:pt x="373" y="0"/>
                    <a:pt x="341" y="3"/>
                    <a:pt x="308" y="6"/>
                  </a:cubicBezTo>
                  <a:cubicBezTo>
                    <a:pt x="165" y="46"/>
                    <a:pt x="56" y="154"/>
                    <a:pt x="0" y="262"/>
                  </a:cubicBezTo>
                  <a:cubicBezTo>
                    <a:pt x="22" y="280"/>
                    <a:pt x="39" y="297"/>
                    <a:pt x="56" y="297"/>
                  </a:cubicBezTo>
                  <a:cubicBezTo>
                    <a:pt x="118" y="341"/>
                    <a:pt x="195" y="362"/>
                    <a:pt x="274" y="362"/>
                  </a:cubicBezTo>
                  <a:cubicBezTo>
                    <a:pt x="451" y="362"/>
                    <a:pt x="639" y="260"/>
                    <a:pt x="690" y="98"/>
                  </a:cubicBezTo>
                  <a:cubicBezTo>
                    <a:pt x="606" y="27"/>
                    <a:pt x="511" y="0"/>
                    <a:pt x="403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3"/>
            <p:cNvSpPr/>
            <p:nvPr/>
          </p:nvSpPr>
          <p:spPr>
            <a:xfrm>
              <a:off x="6976768" y="3570364"/>
              <a:ext cx="67494" cy="98617"/>
            </a:xfrm>
            <a:custGeom>
              <a:avLst/>
              <a:gdLst/>
              <a:ahLst/>
              <a:cxnLst/>
              <a:rect l="l" t="t" r="r" b="b"/>
              <a:pathLst>
                <a:path w="1646" h="2405" extrusionOk="0">
                  <a:moveTo>
                    <a:pt x="1194" y="0"/>
                  </a:moveTo>
                  <a:lnTo>
                    <a:pt x="960" y="400"/>
                  </a:lnTo>
                  <a:lnTo>
                    <a:pt x="166" y="1827"/>
                  </a:lnTo>
                  <a:lnTo>
                    <a:pt x="1" y="2113"/>
                  </a:lnTo>
                  <a:cubicBezTo>
                    <a:pt x="17" y="2106"/>
                    <a:pt x="34" y="2102"/>
                    <a:pt x="54" y="2102"/>
                  </a:cubicBezTo>
                  <a:cubicBezTo>
                    <a:pt x="82" y="2102"/>
                    <a:pt x="115" y="2112"/>
                    <a:pt x="148" y="2135"/>
                  </a:cubicBezTo>
                  <a:lnTo>
                    <a:pt x="383" y="2261"/>
                  </a:lnTo>
                  <a:cubicBezTo>
                    <a:pt x="435" y="2296"/>
                    <a:pt x="474" y="2352"/>
                    <a:pt x="474" y="2404"/>
                  </a:cubicBezTo>
                  <a:lnTo>
                    <a:pt x="1428" y="651"/>
                  </a:lnTo>
                  <a:lnTo>
                    <a:pt x="1628" y="291"/>
                  </a:lnTo>
                  <a:lnTo>
                    <a:pt x="1645" y="252"/>
                  </a:lnTo>
                  <a:lnTo>
                    <a:pt x="1194" y="0"/>
                  </a:ln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3"/>
            <p:cNvSpPr/>
            <p:nvPr/>
          </p:nvSpPr>
          <p:spPr>
            <a:xfrm>
              <a:off x="6929450" y="3730483"/>
              <a:ext cx="24439" cy="34198"/>
            </a:xfrm>
            <a:custGeom>
              <a:avLst/>
              <a:gdLst/>
              <a:ahLst/>
              <a:cxnLst/>
              <a:rect l="l" t="t" r="r" b="b"/>
              <a:pathLst>
                <a:path w="596" h="834" extrusionOk="0">
                  <a:moveTo>
                    <a:pt x="469" y="0"/>
                  </a:moveTo>
                  <a:lnTo>
                    <a:pt x="161" y="35"/>
                  </a:lnTo>
                  <a:lnTo>
                    <a:pt x="70" y="543"/>
                  </a:lnTo>
                  <a:lnTo>
                    <a:pt x="1" y="833"/>
                  </a:lnTo>
                  <a:lnTo>
                    <a:pt x="218" y="634"/>
                  </a:lnTo>
                  <a:lnTo>
                    <a:pt x="595" y="269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3"/>
            <p:cNvSpPr/>
            <p:nvPr/>
          </p:nvSpPr>
          <p:spPr>
            <a:xfrm>
              <a:off x="7025727" y="3531492"/>
              <a:ext cx="39365" cy="49247"/>
            </a:xfrm>
            <a:custGeom>
              <a:avLst/>
              <a:gdLst/>
              <a:ahLst/>
              <a:cxnLst/>
              <a:rect l="l" t="t" r="r" b="b"/>
              <a:pathLst>
                <a:path w="960" h="1201" extrusionOk="0">
                  <a:moveTo>
                    <a:pt x="638" y="0"/>
                  </a:moveTo>
                  <a:cubicBezTo>
                    <a:pt x="572" y="0"/>
                    <a:pt x="509" y="40"/>
                    <a:pt x="473" y="115"/>
                  </a:cubicBezTo>
                  <a:lnTo>
                    <a:pt x="0" y="948"/>
                  </a:lnTo>
                  <a:lnTo>
                    <a:pt x="451" y="1200"/>
                  </a:lnTo>
                  <a:lnTo>
                    <a:pt x="924" y="350"/>
                  </a:lnTo>
                  <a:cubicBezTo>
                    <a:pt x="959" y="263"/>
                    <a:pt x="942" y="154"/>
                    <a:pt x="851" y="98"/>
                  </a:cubicBezTo>
                  <a:lnTo>
                    <a:pt x="725" y="24"/>
                  </a:lnTo>
                  <a:cubicBezTo>
                    <a:pt x="697" y="8"/>
                    <a:pt x="667" y="0"/>
                    <a:pt x="638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3"/>
            <p:cNvSpPr/>
            <p:nvPr/>
          </p:nvSpPr>
          <p:spPr>
            <a:xfrm>
              <a:off x="6934616" y="3656553"/>
              <a:ext cx="62328" cy="84634"/>
            </a:xfrm>
            <a:custGeom>
              <a:avLst/>
              <a:gdLst/>
              <a:ahLst/>
              <a:cxnLst/>
              <a:rect l="l" t="t" r="r" b="b"/>
              <a:pathLst>
                <a:path w="1520" h="2064" extrusionOk="0">
                  <a:moveTo>
                    <a:pt x="1082" y="0"/>
                  </a:moveTo>
                  <a:cubicBezTo>
                    <a:pt x="1062" y="0"/>
                    <a:pt x="1045" y="4"/>
                    <a:pt x="1029" y="11"/>
                  </a:cubicBezTo>
                  <a:cubicBezTo>
                    <a:pt x="977" y="33"/>
                    <a:pt x="938" y="50"/>
                    <a:pt x="921" y="85"/>
                  </a:cubicBezTo>
                  <a:lnTo>
                    <a:pt x="200" y="1352"/>
                  </a:lnTo>
                  <a:lnTo>
                    <a:pt x="53" y="1638"/>
                  </a:lnTo>
                  <a:cubicBezTo>
                    <a:pt x="1" y="1730"/>
                    <a:pt x="35" y="1855"/>
                    <a:pt x="126" y="1912"/>
                  </a:cubicBezTo>
                  <a:lnTo>
                    <a:pt x="378" y="2038"/>
                  </a:lnTo>
                  <a:cubicBezTo>
                    <a:pt x="407" y="2056"/>
                    <a:pt x="440" y="2064"/>
                    <a:pt x="472" y="2064"/>
                  </a:cubicBezTo>
                  <a:cubicBezTo>
                    <a:pt x="541" y="2064"/>
                    <a:pt x="608" y="2026"/>
                    <a:pt x="634" y="1964"/>
                  </a:cubicBezTo>
                  <a:lnTo>
                    <a:pt x="1480" y="411"/>
                  </a:lnTo>
                  <a:cubicBezTo>
                    <a:pt x="1502" y="393"/>
                    <a:pt x="1519" y="359"/>
                    <a:pt x="1519" y="337"/>
                  </a:cubicBezTo>
                  <a:cubicBezTo>
                    <a:pt x="1519" y="319"/>
                    <a:pt x="1519" y="302"/>
                    <a:pt x="1502" y="302"/>
                  </a:cubicBezTo>
                  <a:cubicBezTo>
                    <a:pt x="1502" y="250"/>
                    <a:pt x="1463" y="194"/>
                    <a:pt x="1411" y="159"/>
                  </a:cubicBezTo>
                  <a:lnTo>
                    <a:pt x="1176" y="33"/>
                  </a:lnTo>
                  <a:cubicBezTo>
                    <a:pt x="1143" y="10"/>
                    <a:pt x="1110" y="0"/>
                    <a:pt x="1082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3"/>
            <p:cNvSpPr/>
            <p:nvPr/>
          </p:nvSpPr>
          <p:spPr>
            <a:xfrm>
              <a:off x="6935354" y="3670330"/>
              <a:ext cx="61590" cy="67658"/>
            </a:xfrm>
            <a:custGeom>
              <a:avLst/>
              <a:gdLst/>
              <a:ahLst/>
              <a:cxnLst/>
              <a:rect l="l" t="t" r="r" b="b"/>
              <a:pathLst>
                <a:path w="1502" h="1650" extrusionOk="0">
                  <a:moveTo>
                    <a:pt x="0" y="1394"/>
                  </a:moveTo>
                  <a:cubicBezTo>
                    <a:pt x="0" y="1433"/>
                    <a:pt x="17" y="1467"/>
                    <a:pt x="35" y="1502"/>
                  </a:cubicBezTo>
                  <a:lnTo>
                    <a:pt x="35" y="1502"/>
                  </a:lnTo>
                  <a:cubicBezTo>
                    <a:pt x="17" y="1467"/>
                    <a:pt x="0" y="1433"/>
                    <a:pt x="0" y="1394"/>
                  </a:cubicBezTo>
                  <a:close/>
                  <a:moveTo>
                    <a:pt x="0" y="1394"/>
                  </a:moveTo>
                  <a:lnTo>
                    <a:pt x="0" y="1394"/>
                  </a:lnTo>
                  <a:lnTo>
                    <a:pt x="0" y="1394"/>
                  </a:lnTo>
                  <a:close/>
                  <a:moveTo>
                    <a:pt x="850" y="1233"/>
                  </a:moveTo>
                  <a:lnTo>
                    <a:pt x="616" y="1628"/>
                  </a:lnTo>
                  <a:lnTo>
                    <a:pt x="616" y="1650"/>
                  </a:lnTo>
                  <a:lnTo>
                    <a:pt x="616" y="1628"/>
                  </a:lnTo>
                  <a:lnTo>
                    <a:pt x="850" y="1233"/>
                  </a:lnTo>
                  <a:close/>
                  <a:moveTo>
                    <a:pt x="1501" y="1"/>
                  </a:moveTo>
                  <a:lnTo>
                    <a:pt x="1501" y="1"/>
                  </a:lnTo>
                  <a:lnTo>
                    <a:pt x="1501" y="1"/>
                  </a:lnTo>
                  <a:cubicBezTo>
                    <a:pt x="1501" y="23"/>
                    <a:pt x="1484" y="40"/>
                    <a:pt x="1484" y="57"/>
                  </a:cubicBezTo>
                  <a:cubicBezTo>
                    <a:pt x="1484" y="40"/>
                    <a:pt x="1501" y="23"/>
                    <a:pt x="1501" y="1"/>
                  </a:cubicBezTo>
                  <a:close/>
                </a:path>
              </a:pathLst>
            </a:custGeom>
            <a:solidFill>
              <a:srgbClr val="86B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3"/>
            <p:cNvSpPr/>
            <p:nvPr/>
          </p:nvSpPr>
          <p:spPr>
            <a:xfrm>
              <a:off x="6936749" y="3731918"/>
              <a:ext cx="1640" cy="164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7"/>
                    <a:pt x="18" y="39"/>
                    <a:pt x="40" y="39"/>
                  </a:cubicBezTo>
                  <a:cubicBezTo>
                    <a:pt x="18" y="39"/>
                    <a:pt x="1" y="17"/>
                    <a:pt x="1" y="0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3"/>
            <p:cNvSpPr/>
            <p:nvPr/>
          </p:nvSpPr>
          <p:spPr>
            <a:xfrm>
              <a:off x="6935354" y="3670330"/>
              <a:ext cx="61590" cy="71226"/>
            </a:xfrm>
            <a:custGeom>
              <a:avLst/>
              <a:gdLst/>
              <a:ahLst/>
              <a:cxnLst/>
              <a:rect l="l" t="t" r="r" b="b"/>
              <a:pathLst>
                <a:path w="1502" h="1737" extrusionOk="0">
                  <a:moveTo>
                    <a:pt x="1462" y="1"/>
                  </a:moveTo>
                  <a:cubicBezTo>
                    <a:pt x="1284" y="40"/>
                    <a:pt x="1193" y="183"/>
                    <a:pt x="1085" y="309"/>
                  </a:cubicBezTo>
                  <a:cubicBezTo>
                    <a:pt x="903" y="526"/>
                    <a:pt x="777" y="817"/>
                    <a:pt x="560" y="942"/>
                  </a:cubicBezTo>
                  <a:cubicBezTo>
                    <a:pt x="469" y="999"/>
                    <a:pt x="378" y="1033"/>
                    <a:pt x="269" y="1033"/>
                  </a:cubicBezTo>
                  <a:cubicBezTo>
                    <a:pt x="252" y="1033"/>
                    <a:pt x="217" y="1033"/>
                    <a:pt x="200" y="1016"/>
                  </a:cubicBezTo>
                  <a:lnTo>
                    <a:pt x="35" y="1302"/>
                  </a:lnTo>
                  <a:cubicBezTo>
                    <a:pt x="17" y="1324"/>
                    <a:pt x="0" y="1359"/>
                    <a:pt x="0" y="1394"/>
                  </a:cubicBezTo>
                  <a:cubicBezTo>
                    <a:pt x="0" y="1433"/>
                    <a:pt x="17" y="1467"/>
                    <a:pt x="35" y="1502"/>
                  </a:cubicBezTo>
                  <a:cubicBezTo>
                    <a:pt x="35" y="1519"/>
                    <a:pt x="52" y="1541"/>
                    <a:pt x="74" y="1541"/>
                  </a:cubicBezTo>
                  <a:lnTo>
                    <a:pt x="108" y="1576"/>
                  </a:lnTo>
                  <a:lnTo>
                    <a:pt x="360" y="1702"/>
                  </a:lnTo>
                  <a:cubicBezTo>
                    <a:pt x="378" y="1719"/>
                    <a:pt x="417" y="1736"/>
                    <a:pt x="451" y="1736"/>
                  </a:cubicBezTo>
                  <a:cubicBezTo>
                    <a:pt x="508" y="1736"/>
                    <a:pt x="577" y="1702"/>
                    <a:pt x="616" y="1650"/>
                  </a:cubicBezTo>
                  <a:lnTo>
                    <a:pt x="616" y="1628"/>
                  </a:lnTo>
                  <a:lnTo>
                    <a:pt x="850" y="1233"/>
                  </a:lnTo>
                  <a:lnTo>
                    <a:pt x="1462" y="75"/>
                  </a:lnTo>
                  <a:lnTo>
                    <a:pt x="1484" y="57"/>
                  </a:lnTo>
                  <a:cubicBezTo>
                    <a:pt x="1484" y="40"/>
                    <a:pt x="1501" y="23"/>
                    <a:pt x="1501" y="1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53"/>
            <p:cNvSpPr/>
            <p:nvPr/>
          </p:nvSpPr>
          <p:spPr>
            <a:xfrm>
              <a:off x="6976768" y="3656307"/>
              <a:ext cx="2378" cy="738"/>
            </a:xfrm>
            <a:custGeom>
              <a:avLst/>
              <a:gdLst/>
              <a:ahLst/>
              <a:cxnLst/>
              <a:rect l="l" t="t" r="r" b="b"/>
              <a:pathLst>
                <a:path w="58" h="18" extrusionOk="0">
                  <a:moveTo>
                    <a:pt x="57" y="0"/>
                  </a:moveTo>
                  <a:cubicBezTo>
                    <a:pt x="40" y="17"/>
                    <a:pt x="18" y="17"/>
                    <a:pt x="1" y="17"/>
                  </a:cubicBezTo>
                  <a:cubicBezTo>
                    <a:pt x="18" y="17"/>
                    <a:pt x="40" y="17"/>
                    <a:pt x="57" y="0"/>
                  </a:cubicBez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6B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53"/>
            <p:cNvSpPr/>
            <p:nvPr/>
          </p:nvSpPr>
          <p:spPr>
            <a:xfrm>
              <a:off x="6976768" y="3582296"/>
              <a:ext cx="66797" cy="86685"/>
            </a:xfrm>
            <a:custGeom>
              <a:avLst/>
              <a:gdLst/>
              <a:ahLst/>
              <a:cxnLst/>
              <a:rect l="l" t="t" r="r" b="b"/>
              <a:pathLst>
                <a:path w="1629" h="2114" extrusionOk="0">
                  <a:moveTo>
                    <a:pt x="1593" y="0"/>
                  </a:moveTo>
                  <a:cubicBezTo>
                    <a:pt x="1450" y="0"/>
                    <a:pt x="1268" y="217"/>
                    <a:pt x="1194" y="304"/>
                  </a:cubicBezTo>
                  <a:cubicBezTo>
                    <a:pt x="691" y="1011"/>
                    <a:pt x="582" y="1536"/>
                    <a:pt x="166" y="1536"/>
                  </a:cubicBezTo>
                  <a:lnTo>
                    <a:pt x="1" y="1822"/>
                  </a:lnTo>
                  <a:cubicBezTo>
                    <a:pt x="18" y="1822"/>
                    <a:pt x="40" y="1822"/>
                    <a:pt x="57" y="1805"/>
                  </a:cubicBezTo>
                  <a:cubicBezTo>
                    <a:pt x="92" y="1822"/>
                    <a:pt x="109" y="1822"/>
                    <a:pt x="148" y="1844"/>
                  </a:cubicBezTo>
                  <a:lnTo>
                    <a:pt x="383" y="1970"/>
                  </a:lnTo>
                  <a:cubicBezTo>
                    <a:pt x="435" y="2005"/>
                    <a:pt x="474" y="2061"/>
                    <a:pt x="474" y="2113"/>
                  </a:cubicBezTo>
                  <a:lnTo>
                    <a:pt x="1428" y="360"/>
                  </a:lnTo>
                  <a:lnTo>
                    <a:pt x="1628" y="0"/>
                  </a:ln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53"/>
            <p:cNvSpPr/>
            <p:nvPr/>
          </p:nvSpPr>
          <p:spPr>
            <a:xfrm>
              <a:off x="7036223" y="3539242"/>
              <a:ext cx="18534" cy="31861"/>
            </a:xfrm>
            <a:custGeom>
              <a:avLst/>
              <a:gdLst/>
              <a:ahLst/>
              <a:cxnLst/>
              <a:rect l="l" t="t" r="r" b="b"/>
              <a:pathLst>
                <a:path w="452" h="777" extrusionOk="0">
                  <a:moveTo>
                    <a:pt x="412" y="0"/>
                  </a:moveTo>
                  <a:lnTo>
                    <a:pt x="395" y="17"/>
                  </a:lnTo>
                  <a:cubicBezTo>
                    <a:pt x="326" y="126"/>
                    <a:pt x="252" y="234"/>
                    <a:pt x="178" y="360"/>
                  </a:cubicBezTo>
                  <a:cubicBezTo>
                    <a:pt x="109" y="469"/>
                    <a:pt x="52" y="595"/>
                    <a:pt x="0" y="725"/>
                  </a:cubicBezTo>
                  <a:cubicBezTo>
                    <a:pt x="0" y="742"/>
                    <a:pt x="0" y="759"/>
                    <a:pt x="17" y="759"/>
                  </a:cubicBezTo>
                  <a:cubicBezTo>
                    <a:pt x="17" y="759"/>
                    <a:pt x="17" y="777"/>
                    <a:pt x="35" y="777"/>
                  </a:cubicBezTo>
                  <a:lnTo>
                    <a:pt x="52" y="759"/>
                  </a:lnTo>
                  <a:cubicBezTo>
                    <a:pt x="143" y="651"/>
                    <a:pt x="217" y="525"/>
                    <a:pt x="269" y="417"/>
                  </a:cubicBezTo>
                  <a:cubicBezTo>
                    <a:pt x="343" y="291"/>
                    <a:pt x="395" y="161"/>
                    <a:pt x="451" y="35"/>
                  </a:cubicBezTo>
                  <a:cubicBezTo>
                    <a:pt x="451" y="35"/>
                    <a:pt x="451" y="17"/>
                    <a:pt x="434" y="0"/>
                  </a:cubicBezTo>
                  <a:close/>
                </a:path>
              </a:pathLst>
            </a:custGeom>
            <a:solidFill>
              <a:srgbClr val="C8A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53"/>
            <p:cNvSpPr/>
            <p:nvPr/>
          </p:nvSpPr>
          <p:spPr>
            <a:xfrm>
              <a:off x="6927154" y="3529688"/>
              <a:ext cx="140237" cy="237132"/>
            </a:xfrm>
            <a:custGeom>
              <a:avLst/>
              <a:gdLst/>
              <a:ahLst/>
              <a:cxnLst/>
              <a:rect l="l" t="t" r="r" b="b"/>
              <a:pathLst>
                <a:path w="3420" h="5783" extrusionOk="0">
                  <a:moveTo>
                    <a:pt x="3060" y="101"/>
                  </a:moveTo>
                  <a:cubicBezTo>
                    <a:pt x="3077" y="101"/>
                    <a:pt x="3094" y="103"/>
                    <a:pt x="3111" y="107"/>
                  </a:cubicBezTo>
                  <a:lnTo>
                    <a:pt x="3237" y="177"/>
                  </a:lnTo>
                  <a:cubicBezTo>
                    <a:pt x="3289" y="216"/>
                    <a:pt x="3311" y="307"/>
                    <a:pt x="3272" y="376"/>
                  </a:cubicBezTo>
                  <a:lnTo>
                    <a:pt x="2838" y="1175"/>
                  </a:lnTo>
                  <a:lnTo>
                    <a:pt x="2478" y="975"/>
                  </a:lnTo>
                  <a:lnTo>
                    <a:pt x="2929" y="177"/>
                  </a:lnTo>
                  <a:cubicBezTo>
                    <a:pt x="2956" y="124"/>
                    <a:pt x="3005" y="101"/>
                    <a:pt x="3060" y="101"/>
                  </a:cubicBezTo>
                  <a:close/>
                  <a:moveTo>
                    <a:pt x="2422" y="1044"/>
                  </a:moveTo>
                  <a:lnTo>
                    <a:pt x="2786" y="1261"/>
                  </a:lnTo>
                  <a:lnTo>
                    <a:pt x="1701" y="3270"/>
                  </a:lnTo>
                  <a:cubicBezTo>
                    <a:pt x="1684" y="3253"/>
                    <a:pt x="1645" y="3236"/>
                    <a:pt x="1610" y="3214"/>
                  </a:cubicBezTo>
                  <a:lnTo>
                    <a:pt x="1376" y="3071"/>
                  </a:lnTo>
                  <a:cubicBezTo>
                    <a:pt x="1358" y="3071"/>
                    <a:pt x="1319" y="3053"/>
                    <a:pt x="1302" y="3053"/>
                  </a:cubicBezTo>
                  <a:lnTo>
                    <a:pt x="2422" y="1044"/>
                  </a:lnTo>
                  <a:close/>
                  <a:moveTo>
                    <a:pt x="1267" y="3144"/>
                  </a:moveTo>
                  <a:cubicBezTo>
                    <a:pt x="1285" y="3144"/>
                    <a:pt x="1319" y="3162"/>
                    <a:pt x="1337" y="3162"/>
                  </a:cubicBezTo>
                  <a:lnTo>
                    <a:pt x="1575" y="3305"/>
                  </a:lnTo>
                  <a:cubicBezTo>
                    <a:pt x="1593" y="3305"/>
                    <a:pt x="1610" y="3322"/>
                    <a:pt x="1627" y="3344"/>
                  </a:cubicBezTo>
                  <a:cubicBezTo>
                    <a:pt x="1627" y="3361"/>
                    <a:pt x="1645" y="3396"/>
                    <a:pt x="1645" y="3431"/>
                  </a:cubicBezTo>
                  <a:lnTo>
                    <a:pt x="1645" y="3453"/>
                  </a:lnTo>
                  <a:lnTo>
                    <a:pt x="1627" y="3470"/>
                  </a:lnTo>
                  <a:lnTo>
                    <a:pt x="777" y="5041"/>
                  </a:lnTo>
                  <a:cubicBezTo>
                    <a:pt x="760" y="5080"/>
                    <a:pt x="725" y="5097"/>
                    <a:pt x="686" y="5114"/>
                  </a:cubicBezTo>
                  <a:cubicBezTo>
                    <a:pt x="651" y="5114"/>
                    <a:pt x="617" y="5114"/>
                    <a:pt x="578" y="5097"/>
                  </a:cubicBezTo>
                  <a:lnTo>
                    <a:pt x="560" y="5080"/>
                  </a:lnTo>
                  <a:lnTo>
                    <a:pt x="343" y="4971"/>
                  </a:lnTo>
                  <a:lnTo>
                    <a:pt x="326" y="4949"/>
                  </a:lnTo>
                  <a:cubicBezTo>
                    <a:pt x="291" y="4932"/>
                    <a:pt x="274" y="4915"/>
                    <a:pt x="252" y="4880"/>
                  </a:cubicBezTo>
                  <a:lnTo>
                    <a:pt x="252" y="4863"/>
                  </a:lnTo>
                  <a:cubicBezTo>
                    <a:pt x="252" y="4824"/>
                    <a:pt x="252" y="4789"/>
                    <a:pt x="274" y="4754"/>
                  </a:cubicBezTo>
                  <a:lnTo>
                    <a:pt x="1142" y="3214"/>
                  </a:lnTo>
                  <a:cubicBezTo>
                    <a:pt x="1159" y="3197"/>
                    <a:pt x="1159" y="3179"/>
                    <a:pt x="1176" y="3179"/>
                  </a:cubicBezTo>
                  <a:cubicBezTo>
                    <a:pt x="1194" y="3162"/>
                    <a:pt x="1228" y="3144"/>
                    <a:pt x="1267" y="3144"/>
                  </a:cubicBezTo>
                  <a:close/>
                  <a:moveTo>
                    <a:pt x="252" y="5023"/>
                  </a:moveTo>
                  <a:lnTo>
                    <a:pt x="274" y="5041"/>
                  </a:lnTo>
                  <a:lnTo>
                    <a:pt x="525" y="5188"/>
                  </a:lnTo>
                  <a:cubicBezTo>
                    <a:pt x="543" y="5188"/>
                    <a:pt x="543" y="5188"/>
                    <a:pt x="560" y="5205"/>
                  </a:cubicBezTo>
                  <a:lnTo>
                    <a:pt x="235" y="5513"/>
                  </a:lnTo>
                  <a:lnTo>
                    <a:pt x="165" y="5474"/>
                  </a:lnTo>
                  <a:lnTo>
                    <a:pt x="252" y="5023"/>
                  </a:lnTo>
                  <a:close/>
                  <a:moveTo>
                    <a:pt x="3041" y="0"/>
                  </a:moveTo>
                  <a:cubicBezTo>
                    <a:pt x="2964" y="0"/>
                    <a:pt x="2889" y="50"/>
                    <a:pt x="2838" y="125"/>
                  </a:cubicBezTo>
                  <a:lnTo>
                    <a:pt x="2369" y="958"/>
                  </a:lnTo>
                  <a:lnTo>
                    <a:pt x="1176" y="3071"/>
                  </a:lnTo>
                  <a:cubicBezTo>
                    <a:pt x="1120" y="3088"/>
                    <a:pt x="1085" y="3105"/>
                    <a:pt x="1068" y="3162"/>
                  </a:cubicBezTo>
                  <a:lnTo>
                    <a:pt x="183" y="4715"/>
                  </a:lnTo>
                  <a:cubicBezTo>
                    <a:pt x="144" y="4772"/>
                    <a:pt x="144" y="4824"/>
                    <a:pt x="165" y="4897"/>
                  </a:cubicBezTo>
                  <a:cubicBezTo>
                    <a:pt x="165" y="4897"/>
                    <a:pt x="165" y="4915"/>
                    <a:pt x="183" y="4932"/>
                  </a:cubicBezTo>
                  <a:lnTo>
                    <a:pt x="18" y="5730"/>
                  </a:lnTo>
                  <a:cubicBezTo>
                    <a:pt x="0" y="5748"/>
                    <a:pt x="18" y="5765"/>
                    <a:pt x="35" y="5782"/>
                  </a:cubicBezTo>
                  <a:lnTo>
                    <a:pt x="57" y="5782"/>
                  </a:lnTo>
                  <a:cubicBezTo>
                    <a:pt x="74" y="5782"/>
                    <a:pt x="92" y="5782"/>
                    <a:pt x="92" y="5765"/>
                  </a:cubicBezTo>
                  <a:lnTo>
                    <a:pt x="686" y="5205"/>
                  </a:lnTo>
                  <a:lnTo>
                    <a:pt x="725" y="5205"/>
                  </a:lnTo>
                  <a:cubicBezTo>
                    <a:pt x="777" y="5188"/>
                    <a:pt x="833" y="5149"/>
                    <a:pt x="868" y="5097"/>
                  </a:cubicBezTo>
                  <a:lnTo>
                    <a:pt x="1719" y="3522"/>
                  </a:lnTo>
                  <a:cubicBezTo>
                    <a:pt x="1736" y="3487"/>
                    <a:pt x="1736" y="3470"/>
                    <a:pt x="1736" y="3431"/>
                  </a:cubicBezTo>
                  <a:lnTo>
                    <a:pt x="1736" y="3396"/>
                  </a:lnTo>
                  <a:lnTo>
                    <a:pt x="2912" y="1261"/>
                  </a:lnTo>
                  <a:lnTo>
                    <a:pt x="3363" y="415"/>
                  </a:lnTo>
                  <a:cubicBezTo>
                    <a:pt x="3419" y="307"/>
                    <a:pt x="3398" y="159"/>
                    <a:pt x="3289" y="107"/>
                  </a:cubicBezTo>
                  <a:lnTo>
                    <a:pt x="3146" y="34"/>
                  </a:lnTo>
                  <a:cubicBezTo>
                    <a:pt x="3112" y="10"/>
                    <a:pt x="3077" y="0"/>
                    <a:pt x="304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8686800" y="46818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schemeClr val="tx1"/>
                </a:solidFill>
                <a:latin typeface="Monotype Corsiva" pitchFamily="66" charset="0"/>
              </a:rPr>
              <a:t>19</a:t>
            </a:r>
            <a:endParaRPr lang="uk-UA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97" name="Заголовок 1"/>
          <p:cNvSpPr txBox="1">
            <a:spLocks/>
          </p:cNvSpPr>
          <p:nvPr/>
        </p:nvSpPr>
        <p:spPr>
          <a:xfrm>
            <a:off x="0" y="1773"/>
            <a:ext cx="886762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 smtClean="0">
                <a:solidFill>
                  <a:srgbClr val="645BCA"/>
                </a:solidFill>
                <a:latin typeface="Bookman Old Style" pitchFamily="18" charset="0"/>
                <a:cs typeface="Times New Roman" pitchFamily="18" charset="0"/>
              </a:rPr>
              <a:t>Підвищення кваліфікації педагогічних працівників</a:t>
            </a:r>
            <a:endParaRPr lang="uk-UA" sz="2400" dirty="0">
              <a:solidFill>
                <a:srgbClr val="645BCA"/>
              </a:solidFill>
              <a:latin typeface="Bookman Old Style" pitchFamily="18" charset="0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B3390AF6-F44C-48BD-9C6E-ABBEFC9DC3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14" b="18466"/>
          <a:stretch/>
        </p:blipFill>
        <p:spPr>
          <a:xfrm>
            <a:off x="95580" y="680779"/>
            <a:ext cx="330561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1" name="Объект 3">
            <a:extLst>
              <a:ext uri="{FF2B5EF4-FFF2-40B4-BE49-F238E27FC236}">
                <a16:creationId xmlns:a16="http://schemas.microsoft.com/office/drawing/2014/main" xmlns="" id="{96A65CDE-FB88-4BD2-A17D-CB05C96A93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902" b="19964"/>
          <a:stretch/>
        </p:blipFill>
        <p:spPr>
          <a:xfrm>
            <a:off x="1043608" y="2194291"/>
            <a:ext cx="4246273" cy="25361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37"/>
          <p:cNvSpPr/>
          <p:nvPr/>
        </p:nvSpPr>
        <p:spPr>
          <a:xfrm>
            <a:off x="179512" y="747940"/>
            <a:ext cx="989275" cy="924350"/>
          </a:xfrm>
          <a:custGeom>
            <a:avLst/>
            <a:gdLst/>
            <a:ahLst/>
            <a:cxnLst/>
            <a:rect l="l" t="t" r="r" b="b"/>
            <a:pathLst>
              <a:path w="381" h="356" extrusionOk="0">
                <a:moveTo>
                  <a:pt x="211" y="1"/>
                </a:moveTo>
                <a:cubicBezTo>
                  <a:pt x="202" y="1"/>
                  <a:pt x="193" y="2"/>
                  <a:pt x="183" y="4"/>
                </a:cubicBezTo>
                <a:cubicBezTo>
                  <a:pt x="109" y="4"/>
                  <a:pt x="18" y="56"/>
                  <a:pt x="18" y="147"/>
                </a:cubicBezTo>
                <a:cubicBezTo>
                  <a:pt x="1" y="221"/>
                  <a:pt x="36" y="307"/>
                  <a:pt x="109" y="346"/>
                </a:cubicBezTo>
                <a:cubicBezTo>
                  <a:pt x="128" y="352"/>
                  <a:pt x="147" y="355"/>
                  <a:pt x="166" y="355"/>
                </a:cubicBezTo>
                <a:cubicBezTo>
                  <a:pt x="258" y="355"/>
                  <a:pt x="347" y="289"/>
                  <a:pt x="361" y="199"/>
                </a:cubicBezTo>
                <a:cubicBezTo>
                  <a:pt x="381" y="100"/>
                  <a:pt x="307" y="1"/>
                  <a:pt x="211" y="1"/>
                </a:cubicBezTo>
                <a:close/>
              </a:path>
            </a:pathLst>
          </a:custGeom>
          <a:solidFill>
            <a:srgbClr val="FFCF00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66887" y="2920438"/>
            <a:ext cx="989275" cy="924350"/>
          </a:xfrm>
          <a:custGeom>
            <a:avLst/>
            <a:gdLst/>
            <a:ahLst/>
            <a:cxnLst/>
            <a:rect l="l" t="t" r="r" b="b"/>
            <a:pathLst>
              <a:path w="381" h="356" extrusionOk="0">
                <a:moveTo>
                  <a:pt x="211" y="1"/>
                </a:moveTo>
                <a:cubicBezTo>
                  <a:pt x="202" y="1"/>
                  <a:pt x="193" y="2"/>
                  <a:pt x="183" y="4"/>
                </a:cubicBezTo>
                <a:cubicBezTo>
                  <a:pt x="109" y="4"/>
                  <a:pt x="18" y="56"/>
                  <a:pt x="18" y="147"/>
                </a:cubicBezTo>
                <a:cubicBezTo>
                  <a:pt x="1" y="221"/>
                  <a:pt x="36" y="307"/>
                  <a:pt x="109" y="346"/>
                </a:cubicBezTo>
                <a:cubicBezTo>
                  <a:pt x="128" y="352"/>
                  <a:pt x="147" y="355"/>
                  <a:pt x="166" y="355"/>
                </a:cubicBezTo>
                <a:cubicBezTo>
                  <a:pt x="258" y="355"/>
                  <a:pt x="347" y="289"/>
                  <a:pt x="361" y="199"/>
                </a:cubicBezTo>
                <a:cubicBezTo>
                  <a:pt x="381" y="100"/>
                  <a:pt x="307" y="1"/>
                  <a:pt x="211" y="1"/>
                </a:cubicBezTo>
                <a:close/>
              </a:path>
            </a:pathLst>
          </a:custGeom>
          <a:solidFill>
            <a:srgbClr val="FFCF00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4135005" y="651285"/>
            <a:ext cx="989275" cy="924350"/>
          </a:xfrm>
          <a:custGeom>
            <a:avLst/>
            <a:gdLst/>
            <a:ahLst/>
            <a:cxnLst/>
            <a:rect l="l" t="t" r="r" b="b"/>
            <a:pathLst>
              <a:path w="381" h="356" extrusionOk="0">
                <a:moveTo>
                  <a:pt x="211" y="1"/>
                </a:moveTo>
                <a:cubicBezTo>
                  <a:pt x="202" y="1"/>
                  <a:pt x="193" y="2"/>
                  <a:pt x="183" y="4"/>
                </a:cubicBezTo>
                <a:cubicBezTo>
                  <a:pt x="109" y="4"/>
                  <a:pt x="18" y="56"/>
                  <a:pt x="18" y="147"/>
                </a:cubicBezTo>
                <a:cubicBezTo>
                  <a:pt x="1" y="221"/>
                  <a:pt x="36" y="307"/>
                  <a:pt x="109" y="346"/>
                </a:cubicBezTo>
                <a:cubicBezTo>
                  <a:pt x="128" y="352"/>
                  <a:pt x="147" y="355"/>
                  <a:pt x="166" y="355"/>
                </a:cubicBezTo>
                <a:cubicBezTo>
                  <a:pt x="258" y="355"/>
                  <a:pt x="347" y="289"/>
                  <a:pt x="361" y="199"/>
                </a:cubicBezTo>
                <a:cubicBezTo>
                  <a:pt x="381" y="100"/>
                  <a:pt x="307" y="1"/>
                  <a:pt x="211" y="1"/>
                </a:cubicBezTo>
                <a:close/>
              </a:path>
            </a:pathLst>
          </a:custGeom>
          <a:solidFill>
            <a:srgbClr val="FFCF00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2945985" y="2793142"/>
            <a:ext cx="989275" cy="931226"/>
          </a:xfrm>
          <a:custGeom>
            <a:avLst/>
            <a:gdLst/>
            <a:ahLst/>
            <a:cxnLst/>
            <a:rect l="l" t="t" r="r" b="b"/>
            <a:pathLst>
              <a:path w="381" h="356" extrusionOk="0">
                <a:moveTo>
                  <a:pt x="211" y="1"/>
                </a:moveTo>
                <a:cubicBezTo>
                  <a:pt x="202" y="1"/>
                  <a:pt x="193" y="2"/>
                  <a:pt x="183" y="4"/>
                </a:cubicBezTo>
                <a:cubicBezTo>
                  <a:pt x="109" y="4"/>
                  <a:pt x="18" y="56"/>
                  <a:pt x="18" y="147"/>
                </a:cubicBezTo>
                <a:cubicBezTo>
                  <a:pt x="1" y="221"/>
                  <a:pt x="36" y="307"/>
                  <a:pt x="109" y="346"/>
                </a:cubicBezTo>
                <a:cubicBezTo>
                  <a:pt x="128" y="352"/>
                  <a:pt x="147" y="355"/>
                  <a:pt x="166" y="355"/>
                </a:cubicBezTo>
                <a:cubicBezTo>
                  <a:pt x="258" y="355"/>
                  <a:pt x="347" y="289"/>
                  <a:pt x="361" y="199"/>
                </a:cubicBezTo>
                <a:cubicBezTo>
                  <a:pt x="381" y="100"/>
                  <a:pt x="307" y="1"/>
                  <a:pt x="211" y="1"/>
                </a:cubicBezTo>
                <a:close/>
              </a:path>
            </a:pathLst>
          </a:custGeom>
          <a:solidFill>
            <a:srgbClr val="FFCF00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 txBox="1">
            <a:spLocks noGrp="1"/>
          </p:cNvSpPr>
          <p:nvPr>
            <p:ph type="title"/>
          </p:nvPr>
        </p:nvSpPr>
        <p:spPr>
          <a:xfrm>
            <a:off x="253227" y="5237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Book Antiqua" pitchFamily="18" charset="0"/>
              </a:rPr>
              <a:t>Нормативне забезпечення:</a:t>
            </a:r>
            <a:endParaRPr dirty="0">
              <a:latin typeface="Book Antiqua" pitchFamily="18" charset="0"/>
            </a:endParaRPr>
          </a:p>
        </p:txBody>
      </p:sp>
      <p:sp>
        <p:nvSpPr>
          <p:cNvPr id="969" name="Google Shape;969;p37"/>
          <p:cNvSpPr txBox="1">
            <a:spLocks noGrp="1"/>
          </p:cNvSpPr>
          <p:nvPr>
            <p:ph type="title" idx="9"/>
          </p:nvPr>
        </p:nvSpPr>
        <p:spPr>
          <a:xfrm>
            <a:off x="194182" y="986315"/>
            <a:ext cx="1026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70" name="Google Shape;970;p37"/>
          <p:cNvSpPr txBox="1">
            <a:spLocks noGrp="1"/>
          </p:cNvSpPr>
          <p:nvPr>
            <p:ph type="title" idx="13"/>
          </p:nvPr>
        </p:nvSpPr>
        <p:spPr>
          <a:xfrm>
            <a:off x="2927172" y="3034955"/>
            <a:ext cx="1026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971" name="Google Shape;971;p37"/>
          <p:cNvSpPr txBox="1">
            <a:spLocks noGrp="1"/>
          </p:cNvSpPr>
          <p:nvPr>
            <p:ph type="title" idx="14"/>
          </p:nvPr>
        </p:nvSpPr>
        <p:spPr>
          <a:xfrm>
            <a:off x="29262" y="3127384"/>
            <a:ext cx="1026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72" name="Google Shape;972;p37"/>
          <p:cNvSpPr txBox="1">
            <a:spLocks noGrp="1"/>
          </p:cNvSpPr>
          <p:nvPr>
            <p:ph type="title" idx="15"/>
          </p:nvPr>
        </p:nvSpPr>
        <p:spPr>
          <a:xfrm>
            <a:off x="4080002" y="923545"/>
            <a:ext cx="1026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973" name="Google Shape;973;p37"/>
          <p:cNvGrpSpPr/>
          <p:nvPr/>
        </p:nvGrpSpPr>
        <p:grpSpPr>
          <a:xfrm>
            <a:off x="4499992" y="3724368"/>
            <a:ext cx="905250" cy="1280304"/>
            <a:chOff x="5059108" y="4067081"/>
            <a:chExt cx="298762" cy="422557"/>
          </a:xfrm>
        </p:grpSpPr>
        <p:sp>
          <p:nvSpPr>
            <p:cNvPr id="974" name="Google Shape;974;p37"/>
            <p:cNvSpPr/>
            <p:nvPr/>
          </p:nvSpPr>
          <p:spPr>
            <a:xfrm>
              <a:off x="5059108" y="4067081"/>
              <a:ext cx="298762" cy="422557"/>
            </a:xfrm>
            <a:custGeom>
              <a:avLst/>
              <a:gdLst/>
              <a:ahLst/>
              <a:cxnLst/>
              <a:rect l="l" t="t" r="r" b="b"/>
              <a:pathLst>
                <a:path w="7286" h="10305" extrusionOk="0">
                  <a:moveTo>
                    <a:pt x="1411" y="0"/>
                  </a:moveTo>
                  <a:cubicBezTo>
                    <a:pt x="1159" y="0"/>
                    <a:pt x="925" y="196"/>
                    <a:pt x="869" y="469"/>
                  </a:cubicBezTo>
                  <a:lnTo>
                    <a:pt x="578" y="1844"/>
                  </a:lnTo>
                  <a:cubicBezTo>
                    <a:pt x="543" y="1987"/>
                    <a:pt x="578" y="2131"/>
                    <a:pt x="652" y="2256"/>
                  </a:cubicBezTo>
                  <a:cubicBezTo>
                    <a:pt x="743" y="2387"/>
                    <a:pt x="869" y="2473"/>
                    <a:pt x="1012" y="2512"/>
                  </a:cubicBezTo>
                  <a:lnTo>
                    <a:pt x="1337" y="2582"/>
                  </a:lnTo>
                  <a:lnTo>
                    <a:pt x="57" y="8695"/>
                  </a:lnTo>
                  <a:cubicBezTo>
                    <a:pt x="1" y="9003"/>
                    <a:pt x="200" y="9307"/>
                    <a:pt x="509" y="9381"/>
                  </a:cubicBezTo>
                  <a:lnTo>
                    <a:pt x="4956" y="10305"/>
                  </a:lnTo>
                  <a:lnTo>
                    <a:pt x="5082" y="10305"/>
                  </a:lnTo>
                  <a:cubicBezTo>
                    <a:pt x="5351" y="10305"/>
                    <a:pt x="5589" y="10123"/>
                    <a:pt x="5641" y="9849"/>
                  </a:cubicBezTo>
                  <a:lnTo>
                    <a:pt x="7234" y="2170"/>
                  </a:lnTo>
                  <a:cubicBezTo>
                    <a:pt x="7286" y="1862"/>
                    <a:pt x="7086" y="1554"/>
                    <a:pt x="6782" y="1480"/>
                  </a:cubicBezTo>
                  <a:lnTo>
                    <a:pt x="4505" y="1011"/>
                  </a:lnTo>
                  <a:cubicBezTo>
                    <a:pt x="4483" y="794"/>
                    <a:pt x="4305" y="595"/>
                    <a:pt x="4071" y="543"/>
                  </a:cubicBezTo>
                  <a:lnTo>
                    <a:pt x="1537" y="18"/>
                  </a:lnTo>
                  <a:cubicBezTo>
                    <a:pt x="1502" y="18"/>
                    <a:pt x="1467" y="0"/>
                    <a:pt x="1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5079240" y="4108536"/>
              <a:ext cx="258701" cy="363345"/>
            </a:xfrm>
            <a:custGeom>
              <a:avLst/>
              <a:gdLst/>
              <a:ahLst/>
              <a:cxnLst/>
              <a:rect l="l" t="t" r="r" b="b"/>
              <a:pathLst>
                <a:path w="6309" h="8861" extrusionOk="0">
                  <a:moveTo>
                    <a:pt x="1736" y="0"/>
                  </a:moveTo>
                  <a:cubicBezTo>
                    <a:pt x="1662" y="0"/>
                    <a:pt x="1606" y="35"/>
                    <a:pt x="1606" y="91"/>
                  </a:cubicBezTo>
                  <a:lnTo>
                    <a:pt x="0" y="7793"/>
                  </a:lnTo>
                  <a:cubicBezTo>
                    <a:pt x="0" y="7827"/>
                    <a:pt x="0" y="7845"/>
                    <a:pt x="18" y="7884"/>
                  </a:cubicBezTo>
                  <a:cubicBezTo>
                    <a:pt x="52" y="7919"/>
                    <a:pt x="70" y="7936"/>
                    <a:pt x="109" y="7936"/>
                  </a:cubicBezTo>
                  <a:lnTo>
                    <a:pt x="4556" y="8860"/>
                  </a:lnTo>
                  <a:lnTo>
                    <a:pt x="4591" y="8860"/>
                  </a:lnTo>
                  <a:cubicBezTo>
                    <a:pt x="4643" y="8860"/>
                    <a:pt x="4699" y="8821"/>
                    <a:pt x="4716" y="8769"/>
                  </a:cubicBezTo>
                  <a:lnTo>
                    <a:pt x="6309" y="1068"/>
                  </a:lnTo>
                  <a:cubicBezTo>
                    <a:pt x="6309" y="1029"/>
                    <a:pt x="6309" y="994"/>
                    <a:pt x="6291" y="976"/>
                  </a:cubicBezTo>
                  <a:cubicBezTo>
                    <a:pt x="6270" y="942"/>
                    <a:pt x="6235" y="920"/>
                    <a:pt x="6200" y="920"/>
                  </a:cubicBezTo>
                  <a:lnTo>
                    <a:pt x="1753" y="0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5099168" y="4122190"/>
              <a:ext cx="226143" cy="302166"/>
            </a:xfrm>
            <a:custGeom>
              <a:avLst/>
              <a:gdLst/>
              <a:ahLst/>
              <a:cxnLst/>
              <a:rect l="l" t="t" r="r" b="b"/>
              <a:pathLst>
                <a:path w="5515" h="7369" extrusionOk="0">
                  <a:moveTo>
                    <a:pt x="1479" y="1"/>
                  </a:moveTo>
                  <a:cubicBezTo>
                    <a:pt x="1392" y="1"/>
                    <a:pt x="1316" y="64"/>
                    <a:pt x="1302" y="153"/>
                  </a:cubicBezTo>
                  <a:lnTo>
                    <a:pt x="17" y="6336"/>
                  </a:lnTo>
                  <a:cubicBezTo>
                    <a:pt x="0" y="6444"/>
                    <a:pt x="35" y="6536"/>
                    <a:pt x="126" y="6575"/>
                  </a:cubicBezTo>
                  <a:cubicBezTo>
                    <a:pt x="143" y="6575"/>
                    <a:pt x="165" y="6575"/>
                    <a:pt x="182" y="6592"/>
                  </a:cubicBezTo>
                  <a:lnTo>
                    <a:pt x="3979" y="7369"/>
                  </a:lnTo>
                  <a:lnTo>
                    <a:pt x="4014" y="7369"/>
                  </a:lnTo>
                  <a:cubicBezTo>
                    <a:pt x="4105" y="7369"/>
                    <a:pt x="4196" y="7312"/>
                    <a:pt x="4213" y="7204"/>
                  </a:cubicBezTo>
                  <a:lnTo>
                    <a:pt x="5497" y="1043"/>
                  </a:lnTo>
                  <a:cubicBezTo>
                    <a:pt x="5515" y="912"/>
                    <a:pt x="5441" y="804"/>
                    <a:pt x="5333" y="787"/>
                  </a:cubicBezTo>
                  <a:lnTo>
                    <a:pt x="1536" y="10"/>
                  </a:lnTo>
                  <a:cubicBezTo>
                    <a:pt x="1517" y="4"/>
                    <a:pt x="1498" y="1"/>
                    <a:pt x="1479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5101464" y="4161185"/>
              <a:ext cx="170499" cy="260874"/>
            </a:xfrm>
            <a:custGeom>
              <a:avLst/>
              <a:gdLst/>
              <a:ahLst/>
              <a:cxnLst/>
              <a:rect l="l" t="t" r="r" b="b"/>
              <a:pathLst>
                <a:path w="4158" h="6362" extrusionOk="0">
                  <a:moveTo>
                    <a:pt x="1120" y="1"/>
                  </a:moveTo>
                  <a:lnTo>
                    <a:pt x="1" y="5407"/>
                  </a:lnTo>
                  <a:cubicBezTo>
                    <a:pt x="1" y="5459"/>
                    <a:pt x="18" y="5515"/>
                    <a:pt x="53" y="5550"/>
                  </a:cubicBezTo>
                  <a:lnTo>
                    <a:pt x="521" y="4105"/>
                  </a:lnTo>
                  <a:cubicBezTo>
                    <a:pt x="578" y="3905"/>
                    <a:pt x="721" y="3741"/>
                    <a:pt x="886" y="3649"/>
                  </a:cubicBezTo>
                  <a:cubicBezTo>
                    <a:pt x="903" y="3632"/>
                    <a:pt x="920" y="3632"/>
                    <a:pt x="920" y="3632"/>
                  </a:cubicBezTo>
                  <a:lnTo>
                    <a:pt x="1645" y="144"/>
                  </a:lnTo>
                  <a:cubicBezTo>
                    <a:pt x="1628" y="126"/>
                    <a:pt x="1606" y="109"/>
                    <a:pt x="1571" y="109"/>
                  </a:cubicBezTo>
                  <a:lnTo>
                    <a:pt x="1120" y="1"/>
                  </a:lnTo>
                  <a:close/>
                  <a:moveTo>
                    <a:pt x="4049" y="5910"/>
                  </a:moveTo>
                  <a:lnTo>
                    <a:pt x="4014" y="6361"/>
                  </a:lnTo>
                  <a:cubicBezTo>
                    <a:pt x="4066" y="6344"/>
                    <a:pt x="4101" y="6309"/>
                    <a:pt x="4101" y="6253"/>
                  </a:cubicBezTo>
                  <a:lnTo>
                    <a:pt x="4157" y="6075"/>
                  </a:lnTo>
                  <a:cubicBezTo>
                    <a:pt x="4140" y="6018"/>
                    <a:pt x="4101" y="5949"/>
                    <a:pt x="4049" y="5910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5104294" y="4308388"/>
              <a:ext cx="167669" cy="115962"/>
            </a:xfrm>
            <a:custGeom>
              <a:avLst/>
              <a:gdLst/>
              <a:ahLst/>
              <a:cxnLst/>
              <a:rect l="l" t="t" r="r" b="b"/>
              <a:pathLst>
                <a:path w="4089" h="2828" extrusionOk="0">
                  <a:moveTo>
                    <a:pt x="1200" y="0"/>
                  </a:moveTo>
                  <a:cubicBezTo>
                    <a:pt x="1073" y="0"/>
                    <a:pt x="949" y="36"/>
                    <a:pt x="851" y="98"/>
                  </a:cubicBezTo>
                  <a:cubicBezTo>
                    <a:pt x="691" y="190"/>
                    <a:pt x="543" y="333"/>
                    <a:pt x="491" y="532"/>
                  </a:cubicBezTo>
                  <a:lnTo>
                    <a:pt x="1" y="2034"/>
                  </a:lnTo>
                  <a:lnTo>
                    <a:pt x="18" y="2034"/>
                  </a:lnTo>
                  <a:cubicBezTo>
                    <a:pt x="40" y="2034"/>
                    <a:pt x="40" y="2051"/>
                    <a:pt x="57" y="2051"/>
                  </a:cubicBezTo>
                  <a:lnTo>
                    <a:pt x="3854" y="2828"/>
                  </a:lnTo>
                  <a:lnTo>
                    <a:pt x="3889" y="2828"/>
                  </a:lnTo>
                  <a:lnTo>
                    <a:pt x="3945" y="2285"/>
                  </a:lnTo>
                  <a:lnTo>
                    <a:pt x="4032" y="1274"/>
                  </a:lnTo>
                  <a:cubicBezTo>
                    <a:pt x="4088" y="875"/>
                    <a:pt x="3815" y="532"/>
                    <a:pt x="3437" y="441"/>
                  </a:cubicBezTo>
                  <a:lnTo>
                    <a:pt x="1376" y="25"/>
                  </a:lnTo>
                  <a:cubicBezTo>
                    <a:pt x="1318" y="8"/>
                    <a:pt x="1259" y="0"/>
                    <a:pt x="1200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5106631" y="4314538"/>
              <a:ext cx="157828" cy="108376"/>
            </a:xfrm>
            <a:custGeom>
              <a:avLst/>
              <a:gdLst/>
              <a:ahLst/>
              <a:cxnLst/>
              <a:rect l="l" t="t" r="r" b="b"/>
              <a:pathLst>
                <a:path w="3849" h="2643" extrusionOk="0">
                  <a:moveTo>
                    <a:pt x="777" y="1"/>
                  </a:moveTo>
                  <a:cubicBezTo>
                    <a:pt x="634" y="92"/>
                    <a:pt x="525" y="235"/>
                    <a:pt x="469" y="400"/>
                  </a:cubicBezTo>
                  <a:lnTo>
                    <a:pt x="0" y="1845"/>
                  </a:lnTo>
                  <a:lnTo>
                    <a:pt x="3797" y="2643"/>
                  </a:lnTo>
                  <a:lnTo>
                    <a:pt x="3849" y="2101"/>
                  </a:lnTo>
                  <a:cubicBezTo>
                    <a:pt x="3814" y="2079"/>
                    <a:pt x="3758" y="2061"/>
                    <a:pt x="3723" y="2044"/>
                  </a:cubicBezTo>
                  <a:lnTo>
                    <a:pt x="920" y="1467"/>
                  </a:lnTo>
                  <a:cubicBezTo>
                    <a:pt x="686" y="1428"/>
                    <a:pt x="525" y="1194"/>
                    <a:pt x="577" y="959"/>
                  </a:cubicBezTo>
                  <a:lnTo>
                    <a:pt x="777" y="1"/>
                  </a:ln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5167275" y="4265621"/>
              <a:ext cx="69791" cy="83855"/>
            </a:xfrm>
            <a:custGeom>
              <a:avLst/>
              <a:gdLst/>
              <a:ahLst/>
              <a:cxnLst/>
              <a:rect l="l" t="t" r="r" b="b"/>
              <a:pathLst>
                <a:path w="1702" h="2045" extrusionOk="0">
                  <a:moveTo>
                    <a:pt x="725" y="0"/>
                  </a:moveTo>
                  <a:lnTo>
                    <a:pt x="474" y="942"/>
                  </a:lnTo>
                  <a:lnTo>
                    <a:pt x="435" y="1033"/>
                  </a:lnTo>
                  <a:cubicBezTo>
                    <a:pt x="420" y="1094"/>
                    <a:pt x="348" y="1145"/>
                    <a:pt x="284" y="1145"/>
                  </a:cubicBezTo>
                  <a:cubicBezTo>
                    <a:pt x="274" y="1145"/>
                    <a:pt x="265" y="1144"/>
                    <a:pt x="257" y="1141"/>
                  </a:cubicBezTo>
                  <a:lnTo>
                    <a:pt x="40" y="1102"/>
                  </a:lnTo>
                  <a:lnTo>
                    <a:pt x="40" y="1102"/>
                  </a:lnTo>
                  <a:cubicBezTo>
                    <a:pt x="1" y="1536"/>
                    <a:pt x="292" y="1935"/>
                    <a:pt x="708" y="2027"/>
                  </a:cubicBezTo>
                  <a:cubicBezTo>
                    <a:pt x="767" y="2039"/>
                    <a:pt x="826" y="2045"/>
                    <a:pt x="884" y="2045"/>
                  </a:cubicBezTo>
                  <a:cubicBezTo>
                    <a:pt x="1251" y="2045"/>
                    <a:pt x="1578" y="1806"/>
                    <a:pt x="1702" y="1450"/>
                  </a:cubicBezTo>
                  <a:lnTo>
                    <a:pt x="1485" y="1393"/>
                  </a:lnTo>
                  <a:cubicBezTo>
                    <a:pt x="1394" y="1376"/>
                    <a:pt x="1342" y="1302"/>
                    <a:pt x="1359" y="1211"/>
                  </a:cubicBezTo>
                  <a:lnTo>
                    <a:pt x="1359" y="1141"/>
                  </a:lnTo>
                  <a:lnTo>
                    <a:pt x="1502" y="165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5188105" y="4295307"/>
              <a:ext cx="34895" cy="18575"/>
            </a:xfrm>
            <a:custGeom>
              <a:avLst/>
              <a:gdLst/>
              <a:ahLst/>
              <a:cxnLst/>
              <a:rect l="l" t="t" r="r" b="b"/>
              <a:pathLst>
                <a:path w="851" h="453" extrusionOk="0">
                  <a:moveTo>
                    <a:pt x="74" y="1"/>
                  </a:moveTo>
                  <a:lnTo>
                    <a:pt x="1" y="253"/>
                  </a:lnTo>
                  <a:cubicBezTo>
                    <a:pt x="109" y="344"/>
                    <a:pt x="235" y="400"/>
                    <a:pt x="382" y="435"/>
                  </a:cubicBezTo>
                  <a:cubicBezTo>
                    <a:pt x="452" y="452"/>
                    <a:pt x="526" y="452"/>
                    <a:pt x="578" y="452"/>
                  </a:cubicBezTo>
                  <a:cubicBezTo>
                    <a:pt x="651" y="452"/>
                    <a:pt x="742" y="435"/>
                    <a:pt x="816" y="417"/>
                  </a:cubicBezTo>
                  <a:lnTo>
                    <a:pt x="851" y="183"/>
                  </a:lnTo>
                  <a:lnTo>
                    <a:pt x="669" y="183"/>
                  </a:lnTo>
                  <a:cubicBezTo>
                    <a:pt x="599" y="183"/>
                    <a:pt x="526" y="183"/>
                    <a:pt x="452" y="161"/>
                  </a:cubicBezTo>
                  <a:cubicBezTo>
                    <a:pt x="309" y="144"/>
                    <a:pt x="183" y="92"/>
                    <a:pt x="74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5246617" y="4249793"/>
              <a:ext cx="26038" cy="23619"/>
            </a:xfrm>
            <a:custGeom>
              <a:avLst/>
              <a:gdLst/>
              <a:ahLst/>
              <a:cxnLst/>
              <a:rect l="l" t="t" r="r" b="b"/>
              <a:pathLst>
                <a:path w="635" h="576" extrusionOk="0">
                  <a:moveTo>
                    <a:pt x="315" y="1"/>
                  </a:moveTo>
                  <a:cubicBezTo>
                    <a:pt x="180" y="1"/>
                    <a:pt x="70" y="99"/>
                    <a:pt x="40" y="226"/>
                  </a:cubicBezTo>
                  <a:cubicBezTo>
                    <a:pt x="1" y="386"/>
                    <a:pt x="109" y="551"/>
                    <a:pt x="274" y="569"/>
                  </a:cubicBezTo>
                  <a:cubicBezTo>
                    <a:pt x="295" y="574"/>
                    <a:pt x="316" y="576"/>
                    <a:pt x="336" y="576"/>
                  </a:cubicBezTo>
                  <a:cubicBezTo>
                    <a:pt x="462" y="576"/>
                    <a:pt x="587" y="489"/>
                    <a:pt x="617" y="352"/>
                  </a:cubicBezTo>
                  <a:cubicBezTo>
                    <a:pt x="634" y="187"/>
                    <a:pt x="543" y="44"/>
                    <a:pt x="383" y="9"/>
                  </a:cubicBezTo>
                  <a:cubicBezTo>
                    <a:pt x="360" y="3"/>
                    <a:pt x="337" y="1"/>
                    <a:pt x="31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5160715" y="4232039"/>
              <a:ext cx="25997" cy="23578"/>
            </a:xfrm>
            <a:custGeom>
              <a:avLst/>
              <a:gdLst/>
              <a:ahLst/>
              <a:cxnLst/>
              <a:rect l="l" t="t" r="r" b="b"/>
              <a:pathLst>
                <a:path w="634" h="575" extrusionOk="0">
                  <a:moveTo>
                    <a:pt x="300" y="0"/>
                  </a:moveTo>
                  <a:cubicBezTo>
                    <a:pt x="174" y="0"/>
                    <a:pt x="48" y="98"/>
                    <a:pt x="18" y="225"/>
                  </a:cubicBezTo>
                  <a:cubicBezTo>
                    <a:pt x="0" y="386"/>
                    <a:pt x="91" y="533"/>
                    <a:pt x="252" y="568"/>
                  </a:cubicBezTo>
                  <a:cubicBezTo>
                    <a:pt x="273" y="572"/>
                    <a:pt x="294" y="574"/>
                    <a:pt x="314" y="574"/>
                  </a:cubicBezTo>
                  <a:cubicBezTo>
                    <a:pt x="452" y="574"/>
                    <a:pt x="564" y="476"/>
                    <a:pt x="595" y="351"/>
                  </a:cubicBezTo>
                  <a:cubicBezTo>
                    <a:pt x="634" y="186"/>
                    <a:pt x="525" y="43"/>
                    <a:pt x="360" y="8"/>
                  </a:cubicBezTo>
                  <a:cubicBezTo>
                    <a:pt x="340" y="3"/>
                    <a:pt x="320" y="0"/>
                    <a:pt x="300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5168874" y="4204853"/>
              <a:ext cx="95583" cy="96485"/>
            </a:xfrm>
            <a:custGeom>
              <a:avLst/>
              <a:gdLst/>
              <a:ahLst/>
              <a:cxnLst/>
              <a:rect l="l" t="t" r="r" b="b"/>
              <a:pathLst>
                <a:path w="2331" h="2353" extrusionOk="0">
                  <a:moveTo>
                    <a:pt x="1204" y="1"/>
                  </a:moveTo>
                  <a:cubicBezTo>
                    <a:pt x="702" y="1"/>
                    <a:pt x="257" y="339"/>
                    <a:pt x="161" y="832"/>
                  </a:cubicBezTo>
                  <a:lnTo>
                    <a:pt x="109" y="1088"/>
                  </a:lnTo>
                  <a:cubicBezTo>
                    <a:pt x="1" y="1647"/>
                    <a:pt x="361" y="2207"/>
                    <a:pt x="921" y="2333"/>
                  </a:cubicBezTo>
                  <a:cubicBezTo>
                    <a:pt x="990" y="2346"/>
                    <a:pt x="1060" y="2352"/>
                    <a:pt x="1127" y="2352"/>
                  </a:cubicBezTo>
                  <a:cubicBezTo>
                    <a:pt x="1626" y="2352"/>
                    <a:pt x="2060" y="2014"/>
                    <a:pt x="2170" y="1521"/>
                  </a:cubicBezTo>
                  <a:lnTo>
                    <a:pt x="2222" y="1265"/>
                  </a:lnTo>
                  <a:cubicBezTo>
                    <a:pt x="2331" y="706"/>
                    <a:pt x="1971" y="146"/>
                    <a:pt x="1411" y="20"/>
                  </a:cubicBezTo>
                  <a:cubicBezTo>
                    <a:pt x="1341" y="7"/>
                    <a:pt x="1272" y="1"/>
                    <a:pt x="1204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5274049" y="4220435"/>
              <a:ext cx="25997" cy="109811"/>
            </a:xfrm>
            <a:custGeom>
              <a:avLst/>
              <a:gdLst/>
              <a:ahLst/>
              <a:cxnLst/>
              <a:rect l="l" t="t" r="r" b="b"/>
              <a:pathLst>
                <a:path w="634" h="2678" extrusionOk="0">
                  <a:moveTo>
                    <a:pt x="582" y="0"/>
                  </a:moveTo>
                  <a:cubicBezTo>
                    <a:pt x="564" y="0"/>
                    <a:pt x="564" y="18"/>
                    <a:pt x="543" y="35"/>
                  </a:cubicBezTo>
                  <a:cubicBezTo>
                    <a:pt x="490" y="235"/>
                    <a:pt x="434" y="452"/>
                    <a:pt x="382" y="669"/>
                  </a:cubicBezTo>
                  <a:cubicBezTo>
                    <a:pt x="326" y="885"/>
                    <a:pt x="274" y="1102"/>
                    <a:pt x="239" y="1319"/>
                  </a:cubicBezTo>
                  <a:cubicBezTo>
                    <a:pt x="182" y="1536"/>
                    <a:pt x="148" y="1753"/>
                    <a:pt x="109" y="1970"/>
                  </a:cubicBezTo>
                  <a:cubicBezTo>
                    <a:pt x="74" y="2187"/>
                    <a:pt x="39" y="2404"/>
                    <a:pt x="0" y="2621"/>
                  </a:cubicBezTo>
                  <a:cubicBezTo>
                    <a:pt x="0" y="2660"/>
                    <a:pt x="22" y="2677"/>
                    <a:pt x="39" y="2677"/>
                  </a:cubicBezTo>
                  <a:lnTo>
                    <a:pt x="57" y="2677"/>
                  </a:lnTo>
                  <a:cubicBezTo>
                    <a:pt x="74" y="2677"/>
                    <a:pt x="91" y="2660"/>
                    <a:pt x="91" y="2638"/>
                  </a:cubicBezTo>
                  <a:cubicBezTo>
                    <a:pt x="165" y="2443"/>
                    <a:pt x="217" y="2226"/>
                    <a:pt x="274" y="2009"/>
                  </a:cubicBezTo>
                  <a:cubicBezTo>
                    <a:pt x="308" y="1792"/>
                    <a:pt x="365" y="1575"/>
                    <a:pt x="399" y="1358"/>
                  </a:cubicBezTo>
                  <a:cubicBezTo>
                    <a:pt x="456" y="1141"/>
                    <a:pt x="490" y="924"/>
                    <a:pt x="525" y="708"/>
                  </a:cubicBezTo>
                  <a:cubicBezTo>
                    <a:pt x="564" y="491"/>
                    <a:pt x="599" y="274"/>
                    <a:pt x="634" y="57"/>
                  </a:cubicBezTo>
                  <a:cubicBezTo>
                    <a:pt x="634" y="18"/>
                    <a:pt x="616" y="0"/>
                    <a:pt x="599" y="0"/>
                  </a:cubicBezTo>
                  <a:close/>
                </a:path>
              </a:pathLst>
            </a:custGeom>
            <a:solidFill>
              <a:srgbClr val="FFF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5189540" y="4127726"/>
              <a:ext cx="101610" cy="35838"/>
            </a:xfrm>
            <a:custGeom>
              <a:avLst/>
              <a:gdLst/>
              <a:ahLst/>
              <a:cxnLst/>
              <a:rect l="l" t="t" r="r" b="b"/>
              <a:pathLst>
                <a:path w="2478" h="874" extrusionOk="0">
                  <a:moveTo>
                    <a:pt x="0" y="1"/>
                  </a:moveTo>
                  <a:lnTo>
                    <a:pt x="22" y="309"/>
                  </a:lnTo>
                  <a:cubicBezTo>
                    <a:pt x="22" y="383"/>
                    <a:pt x="74" y="452"/>
                    <a:pt x="148" y="474"/>
                  </a:cubicBezTo>
                  <a:lnTo>
                    <a:pt x="2152" y="869"/>
                  </a:lnTo>
                  <a:cubicBezTo>
                    <a:pt x="2165" y="872"/>
                    <a:pt x="2178" y="873"/>
                    <a:pt x="2191" y="873"/>
                  </a:cubicBezTo>
                  <a:cubicBezTo>
                    <a:pt x="2251" y="873"/>
                    <a:pt x="2306" y="842"/>
                    <a:pt x="2335" y="799"/>
                  </a:cubicBezTo>
                  <a:lnTo>
                    <a:pt x="2478" y="5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5167275" y="4419138"/>
              <a:ext cx="24603" cy="23004"/>
            </a:xfrm>
            <a:custGeom>
              <a:avLst/>
              <a:gdLst/>
              <a:ahLst/>
              <a:cxnLst/>
              <a:rect l="l" t="t" r="r" b="b"/>
              <a:pathLst>
                <a:path w="600" h="561" extrusionOk="0">
                  <a:moveTo>
                    <a:pt x="292" y="1"/>
                  </a:moveTo>
                  <a:cubicBezTo>
                    <a:pt x="166" y="1"/>
                    <a:pt x="57" y="92"/>
                    <a:pt x="23" y="218"/>
                  </a:cubicBezTo>
                  <a:cubicBezTo>
                    <a:pt x="1" y="287"/>
                    <a:pt x="23" y="361"/>
                    <a:pt x="57" y="435"/>
                  </a:cubicBezTo>
                  <a:cubicBezTo>
                    <a:pt x="109" y="487"/>
                    <a:pt x="166" y="526"/>
                    <a:pt x="240" y="543"/>
                  </a:cubicBezTo>
                  <a:cubicBezTo>
                    <a:pt x="257" y="543"/>
                    <a:pt x="274" y="560"/>
                    <a:pt x="292" y="560"/>
                  </a:cubicBezTo>
                  <a:cubicBezTo>
                    <a:pt x="435" y="560"/>
                    <a:pt x="543" y="452"/>
                    <a:pt x="582" y="326"/>
                  </a:cubicBezTo>
                  <a:cubicBezTo>
                    <a:pt x="600" y="179"/>
                    <a:pt x="509" y="35"/>
                    <a:pt x="36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5225132" y="4262751"/>
              <a:ext cx="21528" cy="11809"/>
            </a:xfrm>
            <a:custGeom>
              <a:avLst/>
              <a:gdLst/>
              <a:ahLst/>
              <a:cxnLst/>
              <a:rect l="l" t="t" r="r" b="b"/>
              <a:pathLst>
                <a:path w="525" h="288" extrusionOk="0">
                  <a:moveTo>
                    <a:pt x="165" y="1"/>
                  </a:moveTo>
                  <a:cubicBezTo>
                    <a:pt x="74" y="18"/>
                    <a:pt x="0" y="88"/>
                    <a:pt x="56" y="161"/>
                  </a:cubicBezTo>
                  <a:cubicBezTo>
                    <a:pt x="91" y="253"/>
                    <a:pt x="200" y="287"/>
                    <a:pt x="291" y="287"/>
                  </a:cubicBezTo>
                  <a:cubicBezTo>
                    <a:pt x="417" y="287"/>
                    <a:pt x="525" y="218"/>
                    <a:pt x="473" y="109"/>
                  </a:cubicBezTo>
                  <a:cubicBezTo>
                    <a:pt x="434" y="53"/>
                    <a:pt x="325" y="1"/>
                    <a:pt x="217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5179904" y="4253894"/>
              <a:ext cx="23906" cy="11768"/>
            </a:xfrm>
            <a:custGeom>
              <a:avLst/>
              <a:gdLst/>
              <a:ahLst/>
              <a:cxnLst/>
              <a:rect l="l" t="t" r="r" b="b"/>
              <a:pathLst>
                <a:path w="583" h="287" extrusionOk="0">
                  <a:moveTo>
                    <a:pt x="274" y="0"/>
                  </a:moveTo>
                  <a:cubicBezTo>
                    <a:pt x="218" y="0"/>
                    <a:pt x="166" y="17"/>
                    <a:pt x="148" y="35"/>
                  </a:cubicBezTo>
                  <a:cubicBezTo>
                    <a:pt x="1" y="126"/>
                    <a:pt x="183" y="286"/>
                    <a:pt x="365" y="286"/>
                  </a:cubicBezTo>
                  <a:cubicBezTo>
                    <a:pt x="417" y="286"/>
                    <a:pt x="452" y="269"/>
                    <a:pt x="491" y="252"/>
                  </a:cubicBezTo>
                  <a:cubicBezTo>
                    <a:pt x="582" y="195"/>
                    <a:pt x="543" y="87"/>
                    <a:pt x="452" y="52"/>
                  </a:cubicBezTo>
                  <a:cubicBezTo>
                    <a:pt x="400" y="17"/>
                    <a:pt x="326" y="0"/>
                    <a:pt x="274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5165881" y="4356157"/>
              <a:ext cx="48960" cy="45229"/>
            </a:xfrm>
            <a:custGeom>
              <a:avLst/>
              <a:gdLst/>
              <a:ahLst/>
              <a:cxnLst/>
              <a:rect l="l" t="t" r="r" b="b"/>
              <a:pathLst>
                <a:path w="1194" h="1103" extrusionOk="0">
                  <a:moveTo>
                    <a:pt x="599" y="1"/>
                  </a:moveTo>
                  <a:cubicBezTo>
                    <a:pt x="434" y="1"/>
                    <a:pt x="274" y="88"/>
                    <a:pt x="165" y="218"/>
                  </a:cubicBezTo>
                  <a:cubicBezTo>
                    <a:pt x="109" y="287"/>
                    <a:pt x="74" y="361"/>
                    <a:pt x="57" y="452"/>
                  </a:cubicBezTo>
                  <a:cubicBezTo>
                    <a:pt x="0" y="738"/>
                    <a:pt x="182" y="1029"/>
                    <a:pt x="490" y="1103"/>
                  </a:cubicBezTo>
                  <a:lnTo>
                    <a:pt x="599" y="1103"/>
                  </a:lnTo>
                  <a:cubicBezTo>
                    <a:pt x="742" y="1103"/>
                    <a:pt x="868" y="1046"/>
                    <a:pt x="976" y="955"/>
                  </a:cubicBezTo>
                  <a:cubicBezTo>
                    <a:pt x="1050" y="886"/>
                    <a:pt x="1102" y="777"/>
                    <a:pt x="1141" y="669"/>
                  </a:cubicBezTo>
                  <a:cubicBezTo>
                    <a:pt x="1193" y="378"/>
                    <a:pt x="994" y="70"/>
                    <a:pt x="707" y="18"/>
                  </a:cubicBezTo>
                  <a:cubicBezTo>
                    <a:pt x="668" y="18"/>
                    <a:pt x="634" y="1"/>
                    <a:pt x="599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5255515" y="4270623"/>
              <a:ext cx="11973" cy="10825"/>
            </a:xfrm>
            <a:custGeom>
              <a:avLst/>
              <a:gdLst/>
              <a:ahLst/>
              <a:cxnLst/>
              <a:rect l="l" t="t" r="r" b="b"/>
              <a:pathLst>
                <a:path w="292" h="264" extrusionOk="0">
                  <a:moveTo>
                    <a:pt x="131" y="0"/>
                  </a:moveTo>
                  <a:cubicBezTo>
                    <a:pt x="70" y="0"/>
                    <a:pt x="18" y="37"/>
                    <a:pt x="18" y="95"/>
                  </a:cubicBezTo>
                  <a:cubicBezTo>
                    <a:pt x="1" y="169"/>
                    <a:pt x="40" y="243"/>
                    <a:pt x="109" y="260"/>
                  </a:cubicBezTo>
                  <a:cubicBezTo>
                    <a:pt x="119" y="262"/>
                    <a:pt x="128" y="263"/>
                    <a:pt x="137" y="263"/>
                  </a:cubicBezTo>
                  <a:cubicBezTo>
                    <a:pt x="201" y="263"/>
                    <a:pt x="259" y="213"/>
                    <a:pt x="274" y="152"/>
                  </a:cubicBezTo>
                  <a:cubicBezTo>
                    <a:pt x="292" y="78"/>
                    <a:pt x="235" y="4"/>
                    <a:pt x="166" y="4"/>
                  </a:cubicBezTo>
                  <a:cubicBezTo>
                    <a:pt x="154" y="1"/>
                    <a:pt x="142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5160715" y="4250695"/>
              <a:ext cx="11973" cy="10702"/>
            </a:xfrm>
            <a:custGeom>
              <a:avLst/>
              <a:gdLst/>
              <a:ahLst/>
              <a:cxnLst/>
              <a:rect l="l" t="t" r="r" b="b"/>
              <a:pathLst>
                <a:path w="292" h="261" extrusionOk="0">
                  <a:moveTo>
                    <a:pt x="134" y="1"/>
                  </a:moveTo>
                  <a:cubicBezTo>
                    <a:pt x="73" y="1"/>
                    <a:pt x="18" y="49"/>
                    <a:pt x="18" y="113"/>
                  </a:cubicBezTo>
                  <a:cubicBezTo>
                    <a:pt x="0" y="186"/>
                    <a:pt x="35" y="256"/>
                    <a:pt x="109" y="256"/>
                  </a:cubicBezTo>
                  <a:cubicBezTo>
                    <a:pt x="121" y="259"/>
                    <a:pt x="134" y="260"/>
                    <a:pt x="146" y="260"/>
                  </a:cubicBezTo>
                  <a:cubicBezTo>
                    <a:pt x="205" y="260"/>
                    <a:pt x="255" y="226"/>
                    <a:pt x="269" y="165"/>
                  </a:cubicBezTo>
                  <a:cubicBezTo>
                    <a:pt x="291" y="95"/>
                    <a:pt x="235" y="22"/>
                    <a:pt x="161" y="4"/>
                  </a:cubicBezTo>
                  <a:cubicBezTo>
                    <a:pt x="152" y="2"/>
                    <a:pt x="143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5177772" y="4363701"/>
              <a:ext cx="24439" cy="30303"/>
            </a:xfrm>
            <a:custGeom>
              <a:avLst/>
              <a:gdLst/>
              <a:ahLst/>
              <a:cxnLst/>
              <a:rect l="l" t="t" r="r" b="b"/>
              <a:pathLst>
                <a:path w="596" h="739" extrusionOk="0">
                  <a:moveTo>
                    <a:pt x="158" y="1"/>
                  </a:moveTo>
                  <a:cubicBezTo>
                    <a:pt x="141" y="1"/>
                    <a:pt x="123" y="5"/>
                    <a:pt x="109" y="12"/>
                  </a:cubicBezTo>
                  <a:cubicBezTo>
                    <a:pt x="36" y="68"/>
                    <a:pt x="1" y="121"/>
                    <a:pt x="1" y="194"/>
                  </a:cubicBezTo>
                  <a:cubicBezTo>
                    <a:pt x="18" y="303"/>
                    <a:pt x="53" y="394"/>
                    <a:pt x="127" y="502"/>
                  </a:cubicBezTo>
                  <a:cubicBezTo>
                    <a:pt x="127" y="520"/>
                    <a:pt x="144" y="537"/>
                    <a:pt x="161" y="554"/>
                  </a:cubicBezTo>
                  <a:cubicBezTo>
                    <a:pt x="227" y="661"/>
                    <a:pt x="332" y="738"/>
                    <a:pt x="432" y="738"/>
                  </a:cubicBezTo>
                  <a:cubicBezTo>
                    <a:pt x="471" y="738"/>
                    <a:pt x="508" y="727"/>
                    <a:pt x="543" y="702"/>
                  </a:cubicBezTo>
                  <a:cubicBezTo>
                    <a:pt x="595" y="663"/>
                    <a:pt x="595" y="628"/>
                    <a:pt x="578" y="576"/>
                  </a:cubicBezTo>
                  <a:lnTo>
                    <a:pt x="526" y="502"/>
                  </a:lnTo>
                  <a:cubicBezTo>
                    <a:pt x="502" y="468"/>
                    <a:pt x="473" y="454"/>
                    <a:pt x="445" y="454"/>
                  </a:cubicBezTo>
                  <a:cubicBezTo>
                    <a:pt x="428" y="454"/>
                    <a:pt x="411" y="459"/>
                    <a:pt x="396" y="468"/>
                  </a:cubicBezTo>
                  <a:lnTo>
                    <a:pt x="378" y="485"/>
                  </a:lnTo>
                  <a:cubicBezTo>
                    <a:pt x="364" y="492"/>
                    <a:pt x="350" y="496"/>
                    <a:pt x="336" y="496"/>
                  </a:cubicBezTo>
                  <a:cubicBezTo>
                    <a:pt x="317" y="496"/>
                    <a:pt x="300" y="488"/>
                    <a:pt x="287" y="468"/>
                  </a:cubicBezTo>
                  <a:cubicBezTo>
                    <a:pt x="270" y="429"/>
                    <a:pt x="235" y="377"/>
                    <a:pt x="218" y="337"/>
                  </a:cubicBezTo>
                  <a:cubicBezTo>
                    <a:pt x="200" y="303"/>
                    <a:pt x="200" y="268"/>
                    <a:pt x="235" y="268"/>
                  </a:cubicBezTo>
                  <a:lnTo>
                    <a:pt x="253" y="251"/>
                  </a:lnTo>
                  <a:cubicBezTo>
                    <a:pt x="287" y="212"/>
                    <a:pt x="309" y="160"/>
                    <a:pt x="270" y="121"/>
                  </a:cubicBezTo>
                  <a:lnTo>
                    <a:pt x="218" y="34"/>
                  </a:lnTo>
                  <a:cubicBezTo>
                    <a:pt x="207" y="10"/>
                    <a:pt x="183" y="1"/>
                    <a:pt x="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5227428" y="4377274"/>
              <a:ext cx="25300" cy="23701"/>
            </a:xfrm>
            <a:custGeom>
              <a:avLst/>
              <a:gdLst/>
              <a:ahLst/>
              <a:cxnLst/>
              <a:rect l="l" t="t" r="r" b="b"/>
              <a:pathLst>
                <a:path w="617" h="578" extrusionOk="0">
                  <a:moveTo>
                    <a:pt x="306" y="0"/>
                  </a:moveTo>
                  <a:cubicBezTo>
                    <a:pt x="178" y="0"/>
                    <a:pt x="50" y="101"/>
                    <a:pt x="35" y="245"/>
                  </a:cubicBezTo>
                  <a:cubicBezTo>
                    <a:pt x="0" y="388"/>
                    <a:pt x="92" y="549"/>
                    <a:pt x="252" y="571"/>
                  </a:cubicBezTo>
                  <a:cubicBezTo>
                    <a:pt x="273" y="575"/>
                    <a:pt x="294" y="578"/>
                    <a:pt x="316" y="578"/>
                  </a:cubicBezTo>
                  <a:cubicBezTo>
                    <a:pt x="443" y="578"/>
                    <a:pt x="565" y="491"/>
                    <a:pt x="595" y="354"/>
                  </a:cubicBezTo>
                  <a:cubicBezTo>
                    <a:pt x="617" y="189"/>
                    <a:pt x="525" y="46"/>
                    <a:pt x="361" y="6"/>
                  </a:cubicBezTo>
                  <a:cubicBezTo>
                    <a:pt x="342" y="2"/>
                    <a:pt x="324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5127256" y="4356772"/>
              <a:ext cx="26038" cy="23414"/>
            </a:xfrm>
            <a:custGeom>
              <a:avLst/>
              <a:gdLst/>
              <a:ahLst/>
              <a:cxnLst/>
              <a:rect l="l" t="t" r="r" b="b"/>
              <a:pathLst>
                <a:path w="635" h="571" extrusionOk="0">
                  <a:moveTo>
                    <a:pt x="341" y="1"/>
                  </a:moveTo>
                  <a:cubicBezTo>
                    <a:pt x="194" y="1"/>
                    <a:pt x="71" y="86"/>
                    <a:pt x="40" y="237"/>
                  </a:cubicBezTo>
                  <a:cubicBezTo>
                    <a:pt x="1" y="381"/>
                    <a:pt x="109" y="546"/>
                    <a:pt x="257" y="563"/>
                  </a:cubicBezTo>
                  <a:cubicBezTo>
                    <a:pt x="280" y="568"/>
                    <a:pt x="302" y="570"/>
                    <a:pt x="324" y="570"/>
                  </a:cubicBezTo>
                  <a:cubicBezTo>
                    <a:pt x="457" y="570"/>
                    <a:pt x="570" y="484"/>
                    <a:pt x="599" y="346"/>
                  </a:cubicBezTo>
                  <a:cubicBezTo>
                    <a:pt x="634" y="203"/>
                    <a:pt x="526" y="38"/>
                    <a:pt x="382" y="3"/>
                  </a:cubicBezTo>
                  <a:cubicBezTo>
                    <a:pt x="369" y="2"/>
                    <a:pt x="355" y="1"/>
                    <a:pt x="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5076903" y="4106199"/>
              <a:ext cx="263170" cy="367815"/>
            </a:xfrm>
            <a:custGeom>
              <a:avLst/>
              <a:gdLst/>
              <a:ahLst/>
              <a:cxnLst/>
              <a:rect l="l" t="t" r="r" b="b"/>
              <a:pathLst>
                <a:path w="6418" h="8970" extrusionOk="0">
                  <a:moveTo>
                    <a:pt x="1810" y="92"/>
                  </a:moveTo>
                  <a:lnTo>
                    <a:pt x="6257" y="1016"/>
                  </a:lnTo>
                  <a:cubicBezTo>
                    <a:pt x="6275" y="1033"/>
                    <a:pt x="6292" y="1033"/>
                    <a:pt x="6309" y="1051"/>
                  </a:cubicBezTo>
                  <a:cubicBezTo>
                    <a:pt x="6309" y="1068"/>
                    <a:pt x="6327" y="1086"/>
                    <a:pt x="6309" y="1125"/>
                  </a:cubicBezTo>
                  <a:lnTo>
                    <a:pt x="4721" y="8809"/>
                  </a:lnTo>
                  <a:cubicBezTo>
                    <a:pt x="4721" y="8843"/>
                    <a:pt x="4682" y="8878"/>
                    <a:pt x="4648" y="8878"/>
                  </a:cubicBezTo>
                  <a:lnTo>
                    <a:pt x="4630" y="8878"/>
                  </a:lnTo>
                  <a:lnTo>
                    <a:pt x="166" y="7958"/>
                  </a:lnTo>
                  <a:cubicBezTo>
                    <a:pt x="144" y="7941"/>
                    <a:pt x="127" y="7941"/>
                    <a:pt x="127" y="7919"/>
                  </a:cubicBezTo>
                  <a:cubicBezTo>
                    <a:pt x="109" y="7902"/>
                    <a:pt x="109" y="7867"/>
                    <a:pt x="109" y="7850"/>
                  </a:cubicBezTo>
                  <a:lnTo>
                    <a:pt x="1702" y="166"/>
                  </a:lnTo>
                  <a:cubicBezTo>
                    <a:pt x="1719" y="131"/>
                    <a:pt x="1754" y="92"/>
                    <a:pt x="1793" y="92"/>
                  </a:cubicBezTo>
                  <a:close/>
                  <a:moveTo>
                    <a:pt x="1793" y="1"/>
                  </a:moveTo>
                  <a:cubicBezTo>
                    <a:pt x="1702" y="1"/>
                    <a:pt x="1628" y="57"/>
                    <a:pt x="1610" y="148"/>
                  </a:cubicBezTo>
                  <a:lnTo>
                    <a:pt x="18" y="7832"/>
                  </a:lnTo>
                  <a:cubicBezTo>
                    <a:pt x="1" y="7919"/>
                    <a:pt x="57" y="8028"/>
                    <a:pt x="144" y="8049"/>
                  </a:cubicBezTo>
                  <a:lnTo>
                    <a:pt x="4613" y="8969"/>
                  </a:lnTo>
                  <a:lnTo>
                    <a:pt x="4648" y="8969"/>
                  </a:lnTo>
                  <a:cubicBezTo>
                    <a:pt x="4721" y="8969"/>
                    <a:pt x="4791" y="8917"/>
                    <a:pt x="4808" y="8826"/>
                  </a:cubicBezTo>
                  <a:lnTo>
                    <a:pt x="6401" y="1142"/>
                  </a:lnTo>
                  <a:cubicBezTo>
                    <a:pt x="6418" y="1051"/>
                    <a:pt x="6366" y="942"/>
                    <a:pt x="6275" y="925"/>
                  </a:cubicBezTo>
                  <a:lnTo>
                    <a:pt x="1827" y="1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7"/>
            <p:cNvSpPr/>
            <p:nvPr/>
          </p:nvSpPr>
          <p:spPr>
            <a:xfrm>
              <a:off x="5097036" y="4120099"/>
              <a:ext cx="230407" cy="306389"/>
            </a:xfrm>
            <a:custGeom>
              <a:avLst/>
              <a:gdLst/>
              <a:ahLst/>
              <a:cxnLst/>
              <a:rect l="l" t="t" r="r" b="b"/>
              <a:pathLst>
                <a:path w="5619" h="7472" extrusionOk="0">
                  <a:moveTo>
                    <a:pt x="2295" y="243"/>
                  </a:moveTo>
                  <a:lnTo>
                    <a:pt x="4664" y="729"/>
                  </a:lnTo>
                  <a:lnTo>
                    <a:pt x="4556" y="946"/>
                  </a:lnTo>
                  <a:cubicBezTo>
                    <a:pt x="4524" y="993"/>
                    <a:pt x="4483" y="1024"/>
                    <a:pt x="4438" y="1024"/>
                  </a:cubicBezTo>
                  <a:cubicBezTo>
                    <a:pt x="4428" y="1024"/>
                    <a:pt x="4418" y="1023"/>
                    <a:pt x="4408" y="1020"/>
                  </a:cubicBezTo>
                  <a:lnTo>
                    <a:pt x="2421" y="603"/>
                  </a:lnTo>
                  <a:cubicBezTo>
                    <a:pt x="2365" y="586"/>
                    <a:pt x="2330" y="551"/>
                    <a:pt x="2313" y="495"/>
                  </a:cubicBezTo>
                  <a:lnTo>
                    <a:pt x="2295" y="243"/>
                  </a:lnTo>
                  <a:close/>
                  <a:moveTo>
                    <a:pt x="1896" y="2773"/>
                  </a:moveTo>
                  <a:cubicBezTo>
                    <a:pt x="1896" y="2807"/>
                    <a:pt x="1879" y="2864"/>
                    <a:pt x="1879" y="2899"/>
                  </a:cubicBezTo>
                  <a:lnTo>
                    <a:pt x="1822" y="3155"/>
                  </a:lnTo>
                  <a:cubicBezTo>
                    <a:pt x="1822" y="3155"/>
                    <a:pt x="1805" y="3172"/>
                    <a:pt x="1805" y="3189"/>
                  </a:cubicBezTo>
                  <a:cubicBezTo>
                    <a:pt x="1788" y="3172"/>
                    <a:pt x="1753" y="3155"/>
                    <a:pt x="1736" y="3155"/>
                  </a:cubicBezTo>
                  <a:cubicBezTo>
                    <a:pt x="1716" y="3144"/>
                    <a:pt x="1702" y="3138"/>
                    <a:pt x="1691" y="3138"/>
                  </a:cubicBezTo>
                  <a:cubicBezTo>
                    <a:pt x="1679" y="3138"/>
                    <a:pt x="1670" y="3144"/>
                    <a:pt x="1662" y="3155"/>
                  </a:cubicBezTo>
                  <a:cubicBezTo>
                    <a:pt x="1627" y="3098"/>
                    <a:pt x="1605" y="3024"/>
                    <a:pt x="1627" y="2972"/>
                  </a:cubicBezTo>
                  <a:cubicBezTo>
                    <a:pt x="1644" y="2899"/>
                    <a:pt x="1679" y="2847"/>
                    <a:pt x="1736" y="2807"/>
                  </a:cubicBezTo>
                  <a:cubicBezTo>
                    <a:pt x="1770" y="2790"/>
                    <a:pt x="1805" y="2773"/>
                    <a:pt x="1861" y="2773"/>
                  </a:cubicBezTo>
                  <a:close/>
                  <a:moveTo>
                    <a:pt x="1692" y="3234"/>
                  </a:moveTo>
                  <a:cubicBezTo>
                    <a:pt x="1700" y="3234"/>
                    <a:pt x="1708" y="3236"/>
                    <a:pt x="1714" y="3241"/>
                  </a:cubicBezTo>
                  <a:cubicBezTo>
                    <a:pt x="1736" y="3241"/>
                    <a:pt x="1753" y="3263"/>
                    <a:pt x="1770" y="3280"/>
                  </a:cubicBezTo>
                  <a:cubicBezTo>
                    <a:pt x="1770" y="3298"/>
                    <a:pt x="1788" y="3315"/>
                    <a:pt x="1770" y="3332"/>
                  </a:cubicBezTo>
                  <a:cubicBezTo>
                    <a:pt x="1770" y="3389"/>
                    <a:pt x="1714" y="3406"/>
                    <a:pt x="1679" y="3406"/>
                  </a:cubicBezTo>
                  <a:cubicBezTo>
                    <a:pt x="1662" y="3406"/>
                    <a:pt x="1644" y="3389"/>
                    <a:pt x="1627" y="3371"/>
                  </a:cubicBezTo>
                  <a:cubicBezTo>
                    <a:pt x="1605" y="3350"/>
                    <a:pt x="1605" y="3332"/>
                    <a:pt x="1605" y="3298"/>
                  </a:cubicBezTo>
                  <a:cubicBezTo>
                    <a:pt x="1605" y="3280"/>
                    <a:pt x="1627" y="3280"/>
                    <a:pt x="1627" y="3263"/>
                  </a:cubicBezTo>
                  <a:lnTo>
                    <a:pt x="1644" y="3241"/>
                  </a:lnTo>
                  <a:cubicBezTo>
                    <a:pt x="1656" y="3241"/>
                    <a:pt x="1675" y="3234"/>
                    <a:pt x="1692" y="3234"/>
                  </a:cubicBezTo>
                  <a:close/>
                  <a:moveTo>
                    <a:pt x="4083" y="3241"/>
                  </a:moveTo>
                  <a:cubicBezTo>
                    <a:pt x="4122" y="3263"/>
                    <a:pt x="4157" y="3298"/>
                    <a:pt x="4174" y="3315"/>
                  </a:cubicBezTo>
                  <a:cubicBezTo>
                    <a:pt x="4209" y="3371"/>
                    <a:pt x="4209" y="3406"/>
                    <a:pt x="4209" y="3458"/>
                  </a:cubicBezTo>
                  <a:lnTo>
                    <a:pt x="4209" y="3497"/>
                  </a:lnTo>
                  <a:cubicBezTo>
                    <a:pt x="4191" y="3567"/>
                    <a:pt x="4157" y="3623"/>
                    <a:pt x="4122" y="3658"/>
                  </a:cubicBezTo>
                  <a:cubicBezTo>
                    <a:pt x="4083" y="3640"/>
                    <a:pt x="4066" y="3623"/>
                    <a:pt x="4048" y="3623"/>
                  </a:cubicBezTo>
                  <a:lnTo>
                    <a:pt x="3957" y="3623"/>
                  </a:lnTo>
                  <a:lnTo>
                    <a:pt x="3957" y="3588"/>
                  </a:lnTo>
                  <a:lnTo>
                    <a:pt x="4013" y="3332"/>
                  </a:lnTo>
                  <a:cubicBezTo>
                    <a:pt x="4031" y="3315"/>
                    <a:pt x="4031" y="3280"/>
                    <a:pt x="4031" y="3241"/>
                  </a:cubicBezTo>
                  <a:close/>
                  <a:moveTo>
                    <a:pt x="4031" y="3714"/>
                  </a:moveTo>
                  <a:cubicBezTo>
                    <a:pt x="4048" y="3714"/>
                    <a:pt x="4083" y="3749"/>
                    <a:pt x="4083" y="3766"/>
                  </a:cubicBezTo>
                  <a:cubicBezTo>
                    <a:pt x="4083" y="3784"/>
                    <a:pt x="4100" y="3805"/>
                    <a:pt x="4083" y="3823"/>
                  </a:cubicBezTo>
                  <a:cubicBezTo>
                    <a:pt x="4083" y="3840"/>
                    <a:pt x="4066" y="3857"/>
                    <a:pt x="4048" y="3875"/>
                  </a:cubicBezTo>
                  <a:cubicBezTo>
                    <a:pt x="4037" y="3875"/>
                    <a:pt x="4025" y="3883"/>
                    <a:pt x="4012" y="3883"/>
                  </a:cubicBezTo>
                  <a:cubicBezTo>
                    <a:pt x="4006" y="3883"/>
                    <a:pt x="3999" y="3881"/>
                    <a:pt x="3992" y="3875"/>
                  </a:cubicBezTo>
                  <a:cubicBezTo>
                    <a:pt x="3974" y="3875"/>
                    <a:pt x="3940" y="3857"/>
                    <a:pt x="3940" y="3840"/>
                  </a:cubicBezTo>
                  <a:cubicBezTo>
                    <a:pt x="3922" y="3840"/>
                    <a:pt x="3922" y="3823"/>
                    <a:pt x="3922" y="3805"/>
                  </a:cubicBezTo>
                  <a:lnTo>
                    <a:pt x="3922" y="3784"/>
                  </a:lnTo>
                  <a:cubicBezTo>
                    <a:pt x="3922" y="3766"/>
                    <a:pt x="3940" y="3732"/>
                    <a:pt x="3957" y="3732"/>
                  </a:cubicBezTo>
                  <a:cubicBezTo>
                    <a:pt x="3974" y="3714"/>
                    <a:pt x="3992" y="3714"/>
                    <a:pt x="4013" y="3714"/>
                  </a:cubicBezTo>
                  <a:close/>
                  <a:moveTo>
                    <a:pt x="2907" y="2430"/>
                  </a:moveTo>
                  <a:cubicBezTo>
                    <a:pt x="2963" y="2738"/>
                    <a:pt x="3146" y="2899"/>
                    <a:pt x="3163" y="2899"/>
                  </a:cubicBezTo>
                  <a:lnTo>
                    <a:pt x="3180" y="2916"/>
                  </a:lnTo>
                  <a:cubicBezTo>
                    <a:pt x="3198" y="2916"/>
                    <a:pt x="3215" y="2899"/>
                    <a:pt x="3215" y="2899"/>
                  </a:cubicBezTo>
                  <a:cubicBezTo>
                    <a:pt x="3232" y="2881"/>
                    <a:pt x="3232" y="2847"/>
                    <a:pt x="3215" y="2829"/>
                  </a:cubicBezTo>
                  <a:cubicBezTo>
                    <a:pt x="3215" y="2829"/>
                    <a:pt x="3055" y="2682"/>
                    <a:pt x="3016" y="2430"/>
                  </a:cubicBezTo>
                  <a:lnTo>
                    <a:pt x="3016" y="2430"/>
                  </a:lnTo>
                  <a:cubicBezTo>
                    <a:pt x="3037" y="2465"/>
                    <a:pt x="3055" y="2482"/>
                    <a:pt x="3072" y="2521"/>
                  </a:cubicBezTo>
                  <a:cubicBezTo>
                    <a:pt x="3254" y="2755"/>
                    <a:pt x="3506" y="2972"/>
                    <a:pt x="3775" y="3133"/>
                  </a:cubicBezTo>
                  <a:cubicBezTo>
                    <a:pt x="3775" y="3155"/>
                    <a:pt x="3797" y="3155"/>
                    <a:pt x="3814" y="3172"/>
                  </a:cubicBezTo>
                  <a:cubicBezTo>
                    <a:pt x="3849" y="3189"/>
                    <a:pt x="3883" y="3207"/>
                    <a:pt x="3922" y="3224"/>
                  </a:cubicBezTo>
                  <a:lnTo>
                    <a:pt x="3940" y="3224"/>
                  </a:lnTo>
                  <a:cubicBezTo>
                    <a:pt x="3940" y="3263"/>
                    <a:pt x="3940" y="3298"/>
                    <a:pt x="3922" y="3315"/>
                  </a:cubicBezTo>
                  <a:lnTo>
                    <a:pt x="3866" y="3567"/>
                  </a:lnTo>
                  <a:cubicBezTo>
                    <a:pt x="3866" y="3606"/>
                    <a:pt x="3849" y="3640"/>
                    <a:pt x="3849" y="3658"/>
                  </a:cubicBezTo>
                  <a:cubicBezTo>
                    <a:pt x="3831" y="3697"/>
                    <a:pt x="3831" y="3732"/>
                    <a:pt x="3814" y="3749"/>
                  </a:cubicBezTo>
                  <a:cubicBezTo>
                    <a:pt x="3740" y="3931"/>
                    <a:pt x="3614" y="4092"/>
                    <a:pt x="3432" y="4200"/>
                  </a:cubicBezTo>
                  <a:cubicBezTo>
                    <a:pt x="3363" y="4257"/>
                    <a:pt x="3272" y="4291"/>
                    <a:pt x="3180" y="4326"/>
                  </a:cubicBezTo>
                  <a:cubicBezTo>
                    <a:pt x="3146" y="4348"/>
                    <a:pt x="3107" y="4348"/>
                    <a:pt x="3089" y="4348"/>
                  </a:cubicBezTo>
                  <a:cubicBezTo>
                    <a:pt x="3018" y="4365"/>
                    <a:pt x="2950" y="4374"/>
                    <a:pt x="2885" y="4374"/>
                  </a:cubicBezTo>
                  <a:cubicBezTo>
                    <a:pt x="2819" y="4374"/>
                    <a:pt x="2755" y="4365"/>
                    <a:pt x="2690" y="4348"/>
                  </a:cubicBezTo>
                  <a:cubicBezTo>
                    <a:pt x="2547" y="4326"/>
                    <a:pt x="2421" y="4274"/>
                    <a:pt x="2313" y="4183"/>
                  </a:cubicBezTo>
                  <a:cubicBezTo>
                    <a:pt x="2278" y="4165"/>
                    <a:pt x="2256" y="4148"/>
                    <a:pt x="2239" y="4131"/>
                  </a:cubicBezTo>
                  <a:cubicBezTo>
                    <a:pt x="2169" y="4074"/>
                    <a:pt x="2096" y="4001"/>
                    <a:pt x="2061" y="3914"/>
                  </a:cubicBezTo>
                  <a:cubicBezTo>
                    <a:pt x="1931" y="3749"/>
                    <a:pt x="1879" y="3549"/>
                    <a:pt x="1896" y="3350"/>
                  </a:cubicBezTo>
                  <a:lnTo>
                    <a:pt x="1896" y="3263"/>
                  </a:lnTo>
                  <a:cubicBezTo>
                    <a:pt x="1896" y="3224"/>
                    <a:pt x="1896" y="3189"/>
                    <a:pt x="1913" y="3172"/>
                  </a:cubicBezTo>
                  <a:lnTo>
                    <a:pt x="1953" y="2916"/>
                  </a:lnTo>
                  <a:cubicBezTo>
                    <a:pt x="1970" y="2881"/>
                    <a:pt x="1970" y="2847"/>
                    <a:pt x="1987" y="2807"/>
                  </a:cubicBezTo>
                  <a:lnTo>
                    <a:pt x="2005" y="2807"/>
                  </a:lnTo>
                  <a:cubicBezTo>
                    <a:pt x="2039" y="2829"/>
                    <a:pt x="2096" y="2829"/>
                    <a:pt x="2130" y="2829"/>
                  </a:cubicBezTo>
                  <a:cubicBezTo>
                    <a:pt x="2421" y="2807"/>
                    <a:pt x="2729" y="2612"/>
                    <a:pt x="2907" y="2430"/>
                  </a:cubicBezTo>
                  <a:close/>
                  <a:moveTo>
                    <a:pt x="2295" y="4274"/>
                  </a:moveTo>
                  <a:cubicBezTo>
                    <a:pt x="2404" y="4365"/>
                    <a:pt x="2530" y="4417"/>
                    <a:pt x="2673" y="4434"/>
                  </a:cubicBezTo>
                  <a:cubicBezTo>
                    <a:pt x="2747" y="4456"/>
                    <a:pt x="2820" y="4456"/>
                    <a:pt x="2890" y="4456"/>
                  </a:cubicBezTo>
                  <a:lnTo>
                    <a:pt x="3072" y="4456"/>
                  </a:lnTo>
                  <a:lnTo>
                    <a:pt x="3016" y="4760"/>
                  </a:lnTo>
                  <a:cubicBezTo>
                    <a:pt x="3016" y="4799"/>
                    <a:pt x="3016" y="4834"/>
                    <a:pt x="3037" y="4868"/>
                  </a:cubicBezTo>
                  <a:cubicBezTo>
                    <a:pt x="3072" y="4942"/>
                    <a:pt x="3124" y="4977"/>
                    <a:pt x="3198" y="4999"/>
                  </a:cubicBezTo>
                  <a:lnTo>
                    <a:pt x="3341" y="5033"/>
                  </a:lnTo>
                  <a:cubicBezTo>
                    <a:pt x="3220" y="5338"/>
                    <a:pt x="2931" y="5540"/>
                    <a:pt x="2614" y="5540"/>
                  </a:cubicBezTo>
                  <a:cubicBezTo>
                    <a:pt x="2556" y="5540"/>
                    <a:pt x="2497" y="5533"/>
                    <a:pt x="2438" y="5519"/>
                  </a:cubicBezTo>
                  <a:cubicBezTo>
                    <a:pt x="2039" y="5450"/>
                    <a:pt x="1788" y="5107"/>
                    <a:pt x="1805" y="4708"/>
                  </a:cubicBezTo>
                  <a:lnTo>
                    <a:pt x="1805" y="4708"/>
                  </a:lnTo>
                  <a:lnTo>
                    <a:pt x="1953" y="4743"/>
                  </a:lnTo>
                  <a:cubicBezTo>
                    <a:pt x="1965" y="4746"/>
                    <a:pt x="1978" y="4747"/>
                    <a:pt x="1991" y="4747"/>
                  </a:cubicBezTo>
                  <a:cubicBezTo>
                    <a:pt x="2048" y="4747"/>
                    <a:pt x="2105" y="4719"/>
                    <a:pt x="2148" y="4690"/>
                  </a:cubicBezTo>
                  <a:cubicBezTo>
                    <a:pt x="2169" y="4651"/>
                    <a:pt x="2187" y="4617"/>
                    <a:pt x="2204" y="4582"/>
                  </a:cubicBezTo>
                  <a:lnTo>
                    <a:pt x="2295" y="4274"/>
                  </a:lnTo>
                  <a:close/>
                  <a:moveTo>
                    <a:pt x="1588" y="96"/>
                  </a:moveTo>
                  <a:lnTo>
                    <a:pt x="2204" y="226"/>
                  </a:lnTo>
                  <a:lnTo>
                    <a:pt x="2222" y="495"/>
                  </a:lnTo>
                  <a:cubicBezTo>
                    <a:pt x="2239" y="586"/>
                    <a:pt x="2313" y="677"/>
                    <a:pt x="2404" y="694"/>
                  </a:cubicBezTo>
                  <a:lnTo>
                    <a:pt x="4391" y="1111"/>
                  </a:lnTo>
                  <a:lnTo>
                    <a:pt x="4447" y="1111"/>
                  </a:lnTo>
                  <a:cubicBezTo>
                    <a:pt x="4517" y="1111"/>
                    <a:pt x="4591" y="1072"/>
                    <a:pt x="4625" y="1003"/>
                  </a:cubicBezTo>
                  <a:lnTo>
                    <a:pt x="4751" y="768"/>
                  </a:lnTo>
                  <a:lnTo>
                    <a:pt x="5385" y="894"/>
                  </a:lnTo>
                  <a:cubicBezTo>
                    <a:pt x="5458" y="911"/>
                    <a:pt x="5510" y="985"/>
                    <a:pt x="5493" y="1072"/>
                  </a:cubicBezTo>
                  <a:lnTo>
                    <a:pt x="4209" y="7255"/>
                  </a:lnTo>
                  <a:cubicBezTo>
                    <a:pt x="4209" y="7311"/>
                    <a:pt x="4174" y="7346"/>
                    <a:pt x="4122" y="7363"/>
                  </a:cubicBezTo>
                  <a:lnTo>
                    <a:pt x="4265" y="5866"/>
                  </a:lnTo>
                  <a:cubicBezTo>
                    <a:pt x="4300" y="5450"/>
                    <a:pt x="4031" y="5068"/>
                    <a:pt x="3614" y="4999"/>
                  </a:cubicBezTo>
                  <a:lnTo>
                    <a:pt x="3415" y="4942"/>
                  </a:lnTo>
                  <a:lnTo>
                    <a:pt x="3215" y="4907"/>
                  </a:lnTo>
                  <a:cubicBezTo>
                    <a:pt x="3146" y="4890"/>
                    <a:pt x="3107" y="4834"/>
                    <a:pt x="3107" y="4760"/>
                  </a:cubicBezTo>
                  <a:lnTo>
                    <a:pt x="3163" y="4434"/>
                  </a:lnTo>
                  <a:cubicBezTo>
                    <a:pt x="3272" y="4400"/>
                    <a:pt x="3397" y="4348"/>
                    <a:pt x="3488" y="4291"/>
                  </a:cubicBezTo>
                  <a:cubicBezTo>
                    <a:pt x="3649" y="4183"/>
                    <a:pt x="3775" y="4040"/>
                    <a:pt x="3849" y="3892"/>
                  </a:cubicBezTo>
                  <a:lnTo>
                    <a:pt x="3866" y="3892"/>
                  </a:lnTo>
                  <a:cubicBezTo>
                    <a:pt x="3883" y="3931"/>
                    <a:pt x="3922" y="3966"/>
                    <a:pt x="3974" y="3966"/>
                  </a:cubicBezTo>
                  <a:cubicBezTo>
                    <a:pt x="3974" y="3983"/>
                    <a:pt x="3992" y="3983"/>
                    <a:pt x="4013" y="3983"/>
                  </a:cubicBezTo>
                  <a:cubicBezTo>
                    <a:pt x="4048" y="3983"/>
                    <a:pt x="4083" y="3966"/>
                    <a:pt x="4100" y="3949"/>
                  </a:cubicBezTo>
                  <a:cubicBezTo>
                    <a:pt x="4139" y="3931"/>
                    <a:pt x="4174" y="3875"/>
                    <a:pt x="4174" y="3840"/>
                  </a:cubicBezTo>
                  <a:cubicBezTo>
                    <a:pt x="4191" y="3805"/>
                    <a:pt x="4191" y="3766"/>
                    <a:pt x="4174" y="3732"/>
                  </a:cubicBezTo>
                  <a:cubicBezTo>
                    <a:pt x="4248" y="3675"/>
                    <a:pt x="4282" y="3606"/>
                    <a:pt x="4300" y="3532"/>
                  </a:cubicBezTo>
                  <a:cubicBezTo>
                    <a:pt x="4317" y="3441"/>
                    <a:pt x="4300" y="3350"/>
                    <a:pt x="4248" y="3280"/>
                  </a:cubicBezTo>
                  <a:cubicBezTo>
                    <a:pt x="4230" y="3241"/>
                    <a:pt x="4209" y="3224"/>
                    <a:pt x="4191" y="3207"/>
                  </a:cubicBezTo>
                  <a:cubicBezTo>
                    <a:pt x="4265" y="3155"/>
                    <a:pt x="4317" y="3046"/>
                    <a:pt x="4356" y="2864"/>
                  </a:cubicBezTo>
                  <a:cubicBezTo>
                    <a:pt x="4374" y="2738"/>
                    <a:pt x="4374" y="2612"/>
                    <a:pt x="4374" y="2482"/>
                  </a:cubicBezTo>
                  <a:cubicBezTo>
                    <a:pt x="4556" y="2465"/>
                    <a:pt x="4716" y="2322"/>
                    <a:pt x="4773" y="2122"/>
                  </a:cubicBezTo>
                  <a:cubicBezTo>
                    <a:pt x="4807" y="1888"/>
                    <a:pt x="4664" y="1636"/>
                    <a:pt x="4408" y="1580"/>
                  </a:cubicBezTo>
                  <a:cubicBezTo>
                    <a:pt x="4380" y="1575"/>
                    <a:pt x="4351" y="1572"/>
                    <a:pt x="4324" y="1572"/>
                  </a:cubicBezTo>
                  <a:cubicBezTo>
                    <a:pt x="4159" y="1572"/>
                    <a:pt x="4015" y="1657"/>
                    <a:pt x="3922" y="1779"/>
                  </a:cubicBezTo>
                  <a:cubicBezTo>
                    <a:pt x="3746" y="1679"/>
                    <a:pt x="3550" y="1633"/>
                    <a:pt x="3371" y="1633"/>
                  </a:cubicBezTo>
                  <a:cubicBezTo>
                    <a:pt x="3255" y="1633"/>
                    <a:pt x="3146" y="1652"/>
                    <a:pt x="3055" y="1688"/>
                  </a:cubicBezTo>
                  <a:cubicBezTo>
                    <a:pt x="2981" y="1614"/>
                    <a:pt x="2890" y="1580"/>
                    <a:pt x="2781" y="1545"/>
                  </a:cubicBezTo>
                  <a:cubicBezTo>
                    <a:pt x="2720" y="1529"/>
                    <a:pt x="2660" y="1522"/>
                    <a:pt x="2601" y="1522"/>
                  </a:cubicBezTo>
                  <a:cubicBezTo>
                    <a:pt x="2255" y="1522"/>
                    <a:pt x="1948" y="1776"/>
                    <a:pt x="1822" y="2087"/>
                  </a:cubicBezTo>
                  <a:cubicBezTo>
                    <a:pt x="1753" y="2248"/>
                    <a:pt x="1714" y="2521"/>
                    <a:pt x="1805" y="2682"/>
                  </a:cubicBezTo>
                  <a:cubicBezTo>
                    <a:pt x="1770" y="2699"/>
                    <a:pt x="1714" y="2721"/>
                    <a:pt x="1679" y="2738"/>
                  </a:cubicBezTo>
                  <a:cubicBezTo>
                    <a:pt x="1605" y="2790"/>
                    <a:pt x="1553" y="2864"/>
                    <a:pt x="1536" y="2955"/>
                  </a:cubicBezTo>
                  <a:cubicBezTo>
                    <a:pt x="1519" y="3024"/>
                    <a:pt x="1536" y="3116"/>
                    <a:pt x="1571" y="3189"/>
                  </a:cubicBezTo>
                  <a:cubicBezTo>
                    <a:pt x="1553" y="3207"/>
                    <a:pt x="1536" y="3241"/>
                    <a:pt x="1519" y="3280"/>
                  </a:cubicBezTo>
                  <a:cubicBezTo>
                    <a:pt x="1497" y="3389"/>
                    <a:pt x="1571" y="3480"/>
                    <a:pt x="1662" y="3497"/>
                  </a:cubicBezTo>
                  <a:lnTo>
                    <a:pt x="1697" y="3497"/>
                  </a:lnTo>
                  <a:cubicBezTo>
                    <a:pt x="1736" y="3497"/>
                    <a:pt x="1770" y="3480"/>
                    <a:pt x="1805" y="3458"/>
                  </a:cubicBezTo>
                  <a:cubicBezTo>
                    <a:pt x="1805" y="3640"/>
                    <a:pt x="1879" y="3823"/>
                    <a:pt x="1970" y="3966"/>
                  </a:cubicBezTo>
                  <a:cubicBezTo>
                    <a:pt x="2039" y="4074"/>
                    <a:pt x="2113" y="4148"/>
                    <a:pt x="2204" y="4218"/>
                  </a:cubicBezTo>
                  <a:lnTo>
                    <a:pt x="2113" y="4565"/>
                  </a:lnTo>
                  <a:cubicBezTo>
                    <a:pt x="2096" y="4617"/>
                    <a:pt x="2039" y="4651"/>
                    <a:pt x="1987" y="4651"/>
                  </a:cubicBezTo>
                  <a:lnTo>
                    <a:pt x="1970" y="4651"/>
                  </a:lnTo>
                  <a:lnTo>
                    <a:pt x="1770" y="4599"/>
                  </a:lnTo>
                  <a:lnTo>
                    <a:pt x="1553" y="4565"/>
                  </a:lnTo>
                  <a:cubicBezTo>
                    <a:pt x="1505" y="4554"/>
                    <a:pt x="1456" y="4550"/>
                    <a:pt x="1406" y="4550"/>
                  </a:cubicBezTo>
                  <a:cubicBezTo>
                    <a:pt x="1267" y="4550"/>
                    <a:pt x="1125" y="4588"/>
                    <a:pt x="994" y="4651"/>
                  </a:cubicBezTo>
                  <a:cubicBezTo>
                    <a:pt x="829" y="4743"/>
                    <a:pt x="686" y="4907"/>
                    <a:pt x="629" y="5107"/>
                  </a:cubicBezTo>
                  <a:lnTo>
                    <a:pt x="161" y="6552"/>
                  </a:lnTo>
                  <a:cubicBezTo>
                    <a:pt x="126" y="6517"/>
                    <a:pt x="109" y="6461"/>
                    <a:pt x="109" y="6409"/>
                  </a:cubicBezTo>
                  <a:lnTo>
                    <a:pt x="1388" y="226"/>
                  </a:lnTo>
                  <a:cubicBezTo>
                    <a:pt x="1410" y="187"/>
                    <a:pt x="1428" y="152"/>
                    <a:pt x="1462" y="117"/>
                  </a:cubicBezTo>
                  <a:cubicBezTo>
                    <a:pt x="1480" y="96"/>
                    <a:pt x="1519" y="96"/>
                    <a:pt x="1553" y="96"/>
                  </a:cubicBezTo>
                  <a:close/>
                  <a:moveTo>
                    <a:pt x="1403" y="4638"/>
                  </a:moveTo>
                  <a:cubicBezTo>
                    <a:pt x="1448" y="4638"/>
                    <a:pt x="1492" y="4642"/>
                    <a:pt x="1536" y="4651"/>
                  </a:cubicBezTo>
                  <a:lnTo>
                    <a:pt x="1714" y="4690"/>
                  </a:lnTo>
                  <a:cubicBezTo>
                    <a:pt x="1679" y="5124"/>
                    <a:pt x="1987" y="5519"/>
                    <a:pt x="2421" y="5610"/>
                  </a:cubicBezTo>
                  <a:cubicBezTo>
                    <a:pt x="2473" y="5628"/>
                    <a:pt x="2547" y="5628"/>
                    <a:pt x="2603" y="5628"/>
                  </a:cubicBezTo>
                  <a:cubicBezTo>
                    <a:pt x="2963" y="5628"/>
                    <a:pt x="3306" y="5393"/>
                    <a:pt x="3432" y="5051"/>
                  </a:cubicBezTo>
                  <a:lnTo>
                    <a:pt x="3597" y="5085"/>
                  </a:lnTo>
                  <a:cubicBezTo>
                    <a:pt x="3957" y="5159"/>
                    <a:pt x="4209" y="5484"/>
                    <a:pt x="4174" y="5845"/>
                  </a:cubicBezTo>
                  <a:lnTo>
                    <a:pt x="4031" y="7385"/>
                  </a:lnTo>
                  <a:lnTo>
                    <a:pt x="234" y="6587"/>
                  </a:lnTo>
                  <a:lnTo>
                    <a:pt x="703" y="5142"/>
                  </a:lnTo>
                  <a:cubicBezTo>
                    <a:pt x="777" y="4959"/>
                    <a:pt x="885" y="4816"/>
                    <a:pt x="1046" y="4725"/>
                  </a:cubicBezTo>
                  <a:cubicBezTo>
                    <a:pt x="1154" y="4671"/>
                    <a:pt x="1279" y="4638"/>
                    <a:pt x="1403" y="4638"/>
                  </a:cubicBezTo>
                  <a:close/>
                  <a:moveTo>
                    <a:pt x="1547" y="0"/>
                  </a:moveTo>
                  <a:cubicBezTo>
                    <a:pt x="1497" y="0"/>
                    <a:pt x="1448" y="19"/>
                    <a:pt x="1410" y="44"/>
                  </a:cubicBezTo>
                  <a:cubicBezTo>
                    <a:pt x="1354" y="78"/>
                    <a:pt x="1319" y="135"/>
                    <a:pt x="1302" y="204"/>
                  </a:cubicBezTo>
                  <a:lnTo>
                    <a:pt x="17" y="6387"/>
                  </a:lnTo>
                  <a:cubicBezTo>
                    <a:pt x="0" y="6495"/>
                    <a:pt x="52" y="6604"/>
                    <a:pt x="161" y="6660"/>
                  </a:cubicBezTo>
                  <a:lnTo>
                    <a:pt x="178" y="6660"/>
                  </a:lnTo>
                  <a:lnTo>
                    <a:pt x="178" y="6678"/>
                  </a:lnTo>
                  <a:lnTo>
                    <a:pt x="217" y="6678"/>
                  </a:lnTo>
                  <a:lnTo>
                    <a:pt x="4013" y="7472"/>
                  </a:lnTo>
                  <a:lnTo>
                    <a:pt x="4066" y="7472"/>
                  </a:lnTo>
                  <a:cubicBezTo>
                    <a:pt x="4191" y="7472"/>
                    <a:pt x="4282" y="7385"/>
                    <a:pt x="4300" y="7276"/>
                  </a:cubicBezTo>
                  <a:lnTo>
                    <a:pt x="5584" y="1094"/>
                  </a:lnTo>
                  <a:cubicBezTo>
                    <a:pt x="5619" y="963"/>
                    <a:pt x="5532" y="820"/>
                    <a:pt x="5402" y="803"/>
                  </a:cubicBezTo>
                  <a:lnTo>
                    <a:pt x="4734" y="660"/>
                  </a:lnTo>
                  <a:lnTo>
                    <a:pt x="2256" y="152"/>
                  </a:lnTo>
                  <a:lnTo>
                    <a:pt x="1605" y="9"/>
                  </a:lnTo>
                  <a:cubicBezTo>
                    <a:pt x="1586" y="3"/>
                    <a:pt x="1567" y="0"/>
                    <a:pt x="154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7"/>
            <p:cNvSpPr/>
            <p:nvPr/>
          </p:nvSpPr>
          <p:spPr>
            <a:xfrm>
              <a:off x="5191837" y="4238066"/>
              <a:ext cx="12671" cy="11522"/>
            </a:xfrm>
            <a:custGeom>
              <a:avLst/>
              <a:gdLst/>
              <a:ahLst/>
              <a:cxnLst/>
              <a:rect l="l" t="t" r="r" b="b"/>
              <a:pathLst>
                <a:path w="309" h="281" extrusionOk="0">
                  <a:moveTo>
                    <a:pt x="154" y="1"/>
                  </a:moveTo>
                  <a:cubicBezTo>
                    <a:pt x="91" y="1"/>
                    <a:pt x="33" y="49"/>
                    <a:pt x="18" y="113"/>
                  </a:cubicBezTo>
                  <a:cubicBezTo>
                    <a:pt x="1" y="186"/>
                    <a:pt x="53" y="256"/>
                    <a:pt x="126" y="278"/>
                  </a:cubicBezTo>
                  <a:cubicBezTo>
                    <a:pt x="136" y="280"/>
                    <a:pt x="145" y="281"/>
                    <a:pt x="154" y="281"/>
                  </a:cubicBezTo>
                  <a:cubicBezTo>
                    <a:pt x="217" y="281"/>
                    <a:pt x="272" y="230"/>
                    <a:pt x="291" y="169"/>
                  </a:cubicBezTo>
                  <a:cubicBezTo>
                    <a:pt x="309" y="95"/>
                    <a:pt x="252" y="22"/>
                    <a:pt x="183" y="4"/>
                  </a:cubicBezTo>
                  <a:cubicBezTo>
                    <a:pt x="173" y="2"/>
                    <a:pt x="164" y="1"/>
                    <a:pt x="15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7"/>
            <p:cNvSpPr/>
            <p:nvPr/>
          </p:nvSpPr>
          <p:spPr>
            <a:xfrm>
              <a:off x="5231159" y="4246308"/>
              <a:ext cx="13655" cy="11317"/>
            </a:xfrm>
            <a:custGeom>
              <a:avLst/>
              <a:gdLst/>
              <a:ahLst/>
              <a:cxnLst/>
              <a:rect l="l" t="t" r="r" b="b"/>
              <a:pathLst>
                <a:path w="333" h="276" extrusionOk="0">
                  <a:moveTo>
                    <a:pt x="151" y="0"/>
                  </a:moveTo>
                  <a:cubicBezTo>
                    <a:pt x="77" y="0"/>
                    <a:pt x="18" y="61"/>
                    <a:pt x="18" y="111"/>
                  </a:cubicBezTo>
                  <a:cubicBezTo>
                    <a:pt x="1" y="185"/>
                    <a:pt x="53" y="254"/>
                    <a:pt x="109" y="272"/>
                  </a:cubicBezTo>
                  <a:cubicBezTo>
                    <a:pt x="122" y="274"/>
                    <a:pt x="135" y="276"/>
                    <a:pt x="147" y="276"/>
                  </a:cubicBezTo>
                  <a:cubicBezTo>
                    <a:pt x="312" y="276"/>
                    <a:pt x="332" y="35"/>
                    <a:pt x="178" y="3"/>
                  </a:cubicBezTo>
                  <a:cubicBezTo>
                    <a:pt x="169" y="1"/>
                    <a:pt x="160" y="0"/>
                    <a:pt x="15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7"/>
            <p:cNvSpPr/>
            <p:nvPr/>
          </p:nvSpPr>
          <p:spPr>
            <a:xfrm>
              <a:off x="5205901" y="4253894"/>
              <a:ext cx="18534" cy="15500"/>
            </a:xfrm>
            <a:custGeom>
              <a:avLst/>
              <a:gdLst/>
              <a:ahLst/>
              <a:cxnLst/>
              <a:rect l="l" t="t" r="r" b="b"/>
              <a:pathLst>
                <a:path w="452" h="378" extrusionOk="0">
                  <a:moveTo>
                    <a:pt x="74" y="0"/>
                  </a:moveTo>
                  <a:cubicBezTo>
                    <a:pt x="57" y="0"/>
                    <a:pt x="18" y="17"/>
                    <a:pt x="18" y="35"/>
                  </a:cubicBezTo>
                  <a:cubicBezTo>
                    <a:pt x="0" y="143"/>
                    <a:pt x="0" y="234"/>
                    <a:pt x="57" y="304"/>
                  </a:cubicBezTo>
                  <a:cubicBezTo>
                    <a:pt x="57" y="304"/>
                    <a:pt x="74" y="325"/>
                    <a:pt x="92" y="343"/>
                  </a:cubicBezTo>
                  <a:cubicBezTo>
                    <a:pt x="126" y="377"/>
                    <a:pt x="165" y="377"/>
                    <a:pt x="217" y="377"/>
                  </a:cubicBezTo>
                  <a:lnTo>
                    <a:pt x="308" y="377"/>
                  </a:lnTo>
                  <a:cubicBezTo>
                    <a:pt x="308" y="360"/>
                    <a:pt x="326" y="360"/>
                    <a:pt x="326" y="360"/>
                  </a:cubicBezTo>
                  <a:cubicBezTo>
                    <a:pt x="400" y="304"/>
                    <a:pt x="452" y="234"/>
                    <a:pt x="452" y="126"/>
                  </a:cubicBezTo>
                  <a:cubicBezTo>
                    <a:pt x="452" y="87"/>
                    <a:pt x="434" y="69"/>
                    <a:pt x="417" y="69"/>
                  </a:cubicBezTo>
                  <a:cubicBezTo>
                    <a:pt x="382" y="69"/>
                    <a:pt x="361" y="87"/>
                    <a:pt x="361" y="108"/>
                  </a:cubicBezTo>
                  <a:cubicBezTo>
                    <a:pt x="361" y="195"/>
                    <a:pt x="326" y="252"/>
                    <a:pt x="274" y="286"/>
                  </a:cubicBezTo>
                  <a:cubicBezTo>
                    <a:pt x="257" y="291"/>
                    <a:pt x="243" y="294"/>
                    <a:pt x="229" y="294"/>
                  </a:cubicBezTo>
                  <a:cubicBezTo>
                    <a:pt x="197" y="294"/>
                    <a:pt x="171" y="281"/>
                    <a:pt x="144" y="269"/>
                  </a:cubicBezTo>
                  <a:cubicBezTo>
                    <a:pt x="92" y="234"/>
                    <a:pt x="92" y="143"/>
                    <a:pt x="109" y="52"/>
                  </a:cubicBezTo>
                  <a:cubicBezTo>
                    <a:pt x="109" y="3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7"/>
            <p:cNvSpPr/>
            <p:nvPr/>
          </p:nvSpPr>
          <p:spPr>
            <a:xfrm>
              <a:off x="5165881" y="4416842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382" y="91"/>
                  </a:moveTo>
                  <a:cubicBezTo>
                    <a:pt x="508" y="126"/>
                    <a:pt x="599" y="256"/>
                    <a:pt x="560" y="382"/>
                  </a:cubicBezTo>
                  <a:cubicBezTo>
                    <a:pt x="543" y="491"/>
                    <a:pt x="434" y="560"/>
                    <a:pt x="326" y="560"/>
                  </a:cubicBezTo>
                  <a:lnTo>
                    <a:pt x="291" y="560"/>
                  </a:lnTo>
                  <a:cubicBezTo>
                    <a:pt x="165" y="525"/>
                    <a:pt x="74" y="400"/>
                    <a:pt x="109" y="274"/>
                  </a:cubicBezTo>
                  <a:cubicBezTo>
                    <a:pt x="126" y="165"/>
                    <a:pt x="217" y="91"/>
                    <a:pt x="326" y="91"/>
                  </a:cubicBezTo>
                  <a:close/>
                  <a:moveTo>
                    <a:pt x="326" y="0"/>
                  </a:moveTo>
                  <a:cubicBezTo>
                    <a:pt x="182" y="0"/>
                    <a:pt x="35" y="109"/>
                    <a:pt x="18" y="256"/>
                  </a:cubicBezTo>
                  <a:cubicBezTo>
                    <a:pt x="0" y="343"/>
                    <a:pt x="18" y="434"/>
                    <a:pt x="57" y="508"/>
                  </a:cubicBezTo>
                  <a:cubicBezTo>
                    <a:pt x="109" y="582"/>
                    <a:pt x="182" y="634"/>
                    <a:pt x="274" y="651"/>
                  </a:cubicBezTo>
                  <a:lnTo>
                    <a:pt x="326" y="651"/>
                  </a:lnTo>
                  <a:cubicBezTo>
                    <a:pt x="490" y="651"/>
                    <a:pt x="616" y="543"/>
                    <a:pt x="651" y="400"/>
                  </a:cubicBezTo>
                  <a:cubicBezTo>
                    <a:pt x="668" y="308"/>
                    <a:pt x="651" y="217"/>
                    <a:pt x="616" y="148"/>
                  </a:cubicBezTo>
                  <a:cubicBezTo>
                    <a:pt x="560" y="74"/>
                    <a:pt x="490" y="18"/>
                    <a:pt x="39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>
              <a:off x="5163749" y="4354558"/>
              <a:ext cx="51789" cy="48960"/>
            </a:xfrm>
            <a:custGeom>
              <a:avLst/>
              <a:gdLst/>
              <a:ahLst/>
              <a:cxnLst/>
              <a:rect l="l" t="t" r="r" b="b"/>
              <a:pathLst>
                <a:path w="1263" h="1194" extrusionOk="0">
                  <a:moveTo>
                    <a:pt x="651" y="92"/>
                  </a:moveTo>
                  <a:cubicBezTo>
                    <a:pt x="686" y="92"/>
                    <a:pt x="720" y="92"/>
                    <a:pt x="738" y="109"/>
                  </a:cubicBezTo>
                  <a:cubicBezTo>
                    <a:pt x="1028" y="166"/>
                    <a:pt x="1193" y="417"/>
                    <a:pt x="1137" y="691"/>
                  </a:cubicBezTo>
                  <a:cubicBezTo>
                    <a:pt x="1120" y="799"/>
                    <a:pt x="1063" y="886"/>
                    <a:pt x="994" y="960"/>
                  </a:cubicBezTo>
                  <a:cubicBezTo>
                    <a:pt x="903" y="1051"/>
                    <a:pt x="777" y="1103"/>
                    <a:pt x="651" y="1103"/>
                  </a:cubicBezTo>
                  <a:cubicBezTo>
                    <a:pt x="612" y="1103"/>
                    <a:pt x="577" y="1085"/>
                    <a:pt x="542" y="1085"/>
                  </a:cubicBezTo>
                  <a:cubicBezTo>
                    <a:pt x="269" y="1033"/>
                    <a:pt x="87" y="760"/>
                    <a:pt x="161" y="491"/>
                  </a:cubicBezTo>
                  <a:cubicBezTo>
                    <a:pt x="161" y="417"/>
                    <a:pt x="195" y="344"/>
                    <a:pt x="252" y="291"/>
                  </a:cubicBezTo>
                  <a:cubicBezTo>
                    <a:pt x="343" y="166"/>
                    <a:pt x="486" y="92"/>
                    <a:pt x="651" y="92"/>
                  </a:cubicBezTo>
                  <a:close/>
                  <a:moveTo>
                    <a:pt x="651" y="1"/>
                  </a:moveTo>
                  <a:cubicBezTo>
                    <a:pt x="469" y="1"/>
                    <a:pt x="286" y="92"/>
                    <a:pt x="178" y="235"/>
                  </a:cubicBezTo>
                  <a:cubicBezTo>
                    <a:pt x="126" y="309"/>
                    <a:pt x="87" y="383"/>
                    <a:pt x="70" y="474"/>
                  </a:cubicBezTo>
                  <a:cubicBezTo>
                    <a:pt x="0" y="799"/>
                    <a:pt x="195" y="1103"/>
                    <a:pt x="521" y="1177"/>
                  </a:cubicBezTo>
                  <a:cubicBezTo>
                    <a:pt x="560" y="1194"/>
                    <a:pt x="612" y="1194"/>
                    <a:pt x="651" y="1194"/>
                  </a:cubicBezTo>
                  <a:cubicBezTo>
                    <a:pt x="794" y="1194"/>
                    <a:pt x="937" y="1142"/>
                    <a:pt x="1046" y="1033"/>
                  </a:cubicBezTo>
                  <a:cubicBezTo>
                    <a:pt x="1137" y="942"/>
                    <a:pt x="1211" y="834"/>
                    <a:pt x="1228" y="725"/>
                  </a:cubicBezTo>
                  <a:cubicBezTo>
                    <a:pt x="1263" y="560"/>
                    <a:pt x="1228" y="400"/>
                    <a:pt x="1137" y="274"/>
                  </a:cubicBezTo>
                  <a:cubicBezTo>
                    <a:pt x="1063" y="127"/>
                    <a:pt x="920" y="40"/>
                    <a:pt x="777" y="18"/>
                  </a:cubicBezTo>
                  <a:cubicBezTo>
                    <a:pt x="720" y="1"/>
                    <a:pt x="686" y="1"/>
                    <a:pt x="65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>
              <a:off x="5175476" y="4362061"/>
              <a:ext cx="29032" cy="33296"/>
            </a:xfrm>
            <a:custGeom>
              <a:avLst/>
              <a:gdLst/>
              <a:ahLst/>
              <a:cxnLst/>
              <a:rect l="l" t="t" r="r" b="b"/>
              <a:pathLst>
                <a:path w="708" h="812" extrusionOk="0">
                  <a:moveTo>
                    <a:pt x="217" y="91"/>
                  </a:moveTo>
                  <a:cubicBezTo>
                    <a:pt x="217" y="91"/>
                    <a:pt x="235" y="91"/>
                    <a:pt x="235" y="108"/>
                  </a:cubicBezTo>
                  <a:lnTo>
                    <a:pt x="291" y="200"/>
                  </a:lnTo>
                  <a:cubicBezTo>
                    <a:pt x="309" y="217"/>
                    <a:pt x="309" y="234"/>
                    <a:pt x="291" y="252"/>
                  </a:cubicBezTo>
                  <a:lnTo>
                    <a:pt x="256" y="252"/>
                  </a:lnTo>
                  <a:cubicBezTo>
                    <a:pt x="217" y="291"/>
                    <a:pt x="200" y="343"/>
                    <a:pt x="217" y="399"/>
                  </a:cubicBezTo>
                  <a:cubicBezTo>
                    <a:pt x="256" y="451"/>
                    <a:pt x="274" y="486"/>
                    <a:pt x="309" y="542"/>
                  </a:cubicBezTo>
                  <a:cubicBezTo>
                    <a:pt x="330" y="564"/>
                    <a:pt x="366" y="579"/>
                    <a:pt x="399" y="579"/>
                  </a:cubicBezTo>
                  <a:cubicBezTo>
                    <a:pt x="419" y="579"/>
                    <a:pt x="438" y="573"/>
                    <a:pt x="452" y="560"/>
                  </a:cubicBezTo>
                  <a:lnTo>
                    <a:pt x="491" y="542"/>
                  </a:lnTo>
                  <a:cubicBezTo>
                    <a:pt x="508" y="542"/>
                    <a:pt x="525" y="542"/>
                    <a:pt x="543" y="560"/>
                  </a:cubicBezTo>
                  <a:lnTo>
                    <a:pt x="599" y="651"/>
                  </a:lnTo>
                  <a:cubicBezTo>
                    <a:pt x="599" y="668"/>
                    <a:pt x="599" y="686"/>
                    <a:pt x="582" y="703"/>
                  </a:cubicBezTo>
                  <a:cubicBezTo>
                    <a:pt x="550" y="722"/>
                    <a:pt x="519" y="730"/>
                    <a:pt x="489" y="730"/>
                  </a:cubicBezTo>
                  <a:cubicBezTo>
                    <a:pt x="378" y="730"/>
                    <a:pt x="284" y="621"/>
                    <a:pt x="256" y="577"/>
                  </a:cubicBezTo>
                  <a:cubicBezTo>
                    <a:pt x="235" y="560"/>
                    <a:pt x="217" y="542"/>
                    <a:pt x="217" y="525"/>
                  </a:cubicBezTo>
                  <a:cubicBezTo>
                    <a:pt x="148" y="417"/>
                    <a:pt x="109" y="325"/>
                    <a:pt x="109" y="234"/>
                  </a:cubicBezTo>
                  <a:cubicBezTo>
                    <a:pt x="109" y="182"/>
                    <a:pt x="126" y="126"/>
                    <a:pt x="183" y="91"/>
                  </a:cubicBezTo>
                  <a:close/>
                  <a:moveTo>
                    <a:pt x="235" y="0"/>
                  </a:moveTo>
                  <a:cubicBezTo>
                    <a:pt x="200" y="0"/>
                    <a:pt x="165" y="0"/>
                    <a:pt x="126" y="17"/>
                  </a:cubicBezTo>
                  <a:cubicBezTo>
                    <a:pt x="57" y="74"/>
                    <a:pt x="0" y="161"/>
                    <a:pt x="18" y="252"/>
                  </a:cubicBezTo>
                  <a:cubicBezTo>
                    <a:pt x="18" y="343"/>
                    <a:pt x="57" y="451"/>
                    <a:pt x="148" y="577"/>
                  </a:cubicBezTo>
                  <a:cubicBezTo>
                    <a:pt x="148" y="594"/>
                    <a:pt x="165" y="616"/>
                    <a:pt x="183" y="633"/>
                  </a:cubicBezTo>
                  <a:cubicBezTo>
                    <a:pt x="274" y="759"/>
                    <a:pt x="382" y="811"/>
                    <a:pt x="491" y="811"/>
                  </a:cubicBezTo>
                  <a:cubicBezTo>
                    <a:pt x="543" y="811"/>
                    <a:pt x="582" y="811"/>
                    <a:pt x="634" y="777"/>
                  </a:cubicBezTo>
                  <a:cubicBezTo>
                    <a:pt x="690" y="742"/>
                    <a:pt x="708" y="651"/>
                    <a:pt x="669" y="594"/>
                  </a:cubicBezTo>
                  <a:lnTo>
                    <a:pt x="617" y="508"/>
                  </a:lnTo>
                  <a:cubicBezTo>
                    <a:pt x="594" y="471"/>
                    <a:pt x="547" y="451"/>
                    <a:pt x="502" y="451"/>
                  </a:cubicBezTo>
                  <a:cubicBezTo>
                    <a:pt x="478" y="451"/>
                    <a:pt x="454" y="456"/>
                    <a:pt x="434" y="469"/>
                  </a:cubicBezTo>
                  <a:lnTo>
                    <a:pt x="417" y="486"/>
                  </a:lnTo>
                  <a:lnTo>
                    <a:pt x="382" y="486"/>
                  </a:lnTo>
                  <a:cubicBezTo>
                    <a:pt x="365" y="434"/>
                    <a:pt x="326" y="399"/>
                    <a:pt x="309" y="360"/>
                  </a:cubicBezTo>
                  <a:lnTo>
                    <a:pt x="309" y="343"/>
                  </a:lnTo>
                  <a:lnTo>
                    <a:pt x="326" y="325"/>
                  </a:lnTo>
                  <a:cubicBezTo>
                    <a:pt x="400" y="291"/>
                    <a:pt x="417" y="200"/>
                    <a:pt x="365" y="143"/>
                  </a:cubicBezTo>
                  <a:lnTo>
                    <a:pt x="309" y="52"/>
                  </a:lnTo>
                  <a:cubicBezTo>
                    <a:pt x="291" y="17"/>
                    <a:pt x="274" y="0"/>
                    <a:pt x="23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>
              <a:off x="5225132" y="4375387"/>
              <a:ext cx="29032" cy="27432"/>
            </a:xfrm>
            <a:custGeom>
              <a:avLst/>
              <a:gdLst/>
              <a:ahLst/>
              <a:cxnLst/>
              <a:rect l="l" t="t" r="r" b="b"/>
              <a:pathLst>
                <a:path w="708" h="669" extrusionOk="0">
                  <a:moveTo>
                    <a:pt x="360" y="101"/>
                  </a:moveTo>
                  <a:cubicBezTo>
                    <a:pt x="379" y="101"/>
                    <a:pt x="398" y="104"/>
                    <a:pt x="417" y="109"/>
                  </a:cubicBezTo>
                  <a:cubicBezTo>
                    <a:pt x="473" y="126"/>
                    <a:pt x="525" y="161"/>
                    <a:pt x="564" y="217"/>
                  </a:cubicBezTo>
                  <a:cubicBezTo>
                    <a:pt x="599" y="252"/>
                    <a:pt x="616" y="326"/>
                    <a:pt x="599" y="378"/>
                  </a:cubicBezTo>
                  <a:cubicBezTo>
                    <a:pt x="583" y="511"/>
                    <a:pt x="480" y="580"/>
                    <a:pt x="352" y="580"/>
                  </a:cubicBezTo>
                  <a:cubicBezTo>
                    <a:pt x="337" y="580"/>
                    <a:pt x="323" y="579"/>
                    <a:pt x="308" y="577"/>
                  </a:cubicBezTo>
                  <a:cubicBezTo>
                    <a:pt x="256" y="560"/>
                    <a:pt x="200" y="525"/>
                    <a:pt x="165" y="469"/>
                  </a:cubicBezTo>
                  <a:cubicBezTo>
                    <a:pt x="130" y="417"/>
                    <a:pt x="108" y="361"/>
                    <a:pt x="130" y="291"/>
                  </a:cubicBezTo>
                  <a:cubicBezTo>
                    <a:pt x="160" y="180"/>
                    <a:pt x="255" y="101"/>
                    <a:pt x="360" y="101"/>
                  </a:cubicBezTo>
                  <a:close/>
                  <a:moveTo>
                    <a:pt x="364" y="0"/>
                  </a:moveTo>
                  <a:cubicBezTo>
                    <a:pt x="217" y="0"/>
                    <a:pt x="74" y="109"/>
                    <a:pt x="39" y="269"/>
                  </a:cubicBezTo>
                  <a:cubicBezTo>
                    <a:pt x="0" y="452"/>
                    <a:pt x="108" y="634"/>
                    <a:pt x="291" y="669"/>
                  </a:cubicBezTo>
                  <a:lnTo>
                    <a:pt x="364" y="669"/>
                  </a:lnTo>
                  <a:cubicBezTo>
                    <a:pt x="525" y="669"/>
                    <a:pt x="651" y="560"/>
                    <a:pt x="690" y="417"/>
                  </a:cubicBezTo>
                  <a:cubicBezTo>
                    <a:pt x="707" y="326"/>
                    <a:pt x="690" y="235"/>
                    <a:pt x="633" y="161"/>
                  </a:cubicBezTo>
                  <a:cubicBezTo>
                    <a:pt x="599" y="92"/>
                    <a:pt x="525" y="35"/>
                    <a:pt x="434" y="18"/>
                  </a:cubicBezTo>
                  <a:cubicBezTo>
                    <a:pt x="417" y="18"/>
                    <a:pt x="382" y="0"/>
                    <a:pt x="36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>
              <a:off x="5125124" y="4354558"/>
              <a:ext cx="30467" cy="27432"/>
            </a:xfrm>
            <a:custGeom>
              <a:avLst/>
              <a:gdLst/>
              <a:ahLst/>
              <a:cxnLst/>
              <a:rect l="l" t="t" r="r" b="b"/>
              <a:pathLst>
                <a:path w="743" h="669" extrusionOk="0">
                  <a:moveTo>
                    <a:pt x="362" y="102"/>
                  </a:moveTo>
                  <a:cubicBezTo>
                    <a:pt x="380" y="102"/>
                    <a:pt x="399" y="104"/>
                    <a:pt x="417" y="109"/>
                  </a:cubicBezTo>
                  <a:cubicBezTo>
                    <a:pt x="543" y="127"/>
                    <a:pt x="634" y="257"/>
                    <a:pt x="617" y="400"/>
                  </a:cubicBezTo>
                  <a:cubicBezTo>
                    <a:pt x="581" y="514"/>
                    <a:pt x="475" y="585"/>
                    <a:pt x="363" y="585"/>
                  </a:cubicBezTo>
                  <a:cubicBezTo>
                    <a:pt x="350" y="585"/>
                    <a:pt x="338" y="584"/>
                    <a:pt x="326" y="582"/>
                  </a:cubicBezTo>
                  <a:cubicBezTo>
                    <a:pt x="200" y="543"/>
                    <a:pt x="109" y="417"/>
                    <a:pt x="144" y="291"/>
                  </a:cubicBezTo>
                  <a:cubicBezTo>
                    <a:pt x="159" y="184"/>
                    <a:pt x="256" y="102"/>
                    <a:pt x="362" y="102"/>
                  </a:cubicBezTo>
                  <a:close/>
                  <a:moveTo>
                    <a:pt x="361" y="1"/>
                  </a:moveTo>
                  <a:cubicBezTo>
                    <a:pt x="218" y="1"/>
                    <a:pt x="74" y="109"/>
                    <a:pt x="53" y="274"/>
                  </a:cubicBezTo>
                  <a:cubicBezTo>
                    <a:pt x="1" y="452"/>
                    <a:pt x="126" y="634"/>
                    <a:pt x="309" y="669"/>
                  </a:cubicBezTo>
                  <a:lnTo>
                    <a:pt x="378" y="669"/>
                  </a:lnTo>
                  <a:cubicBezTo>
                    <a:pt x="526" y="669"/>
                    <a:pt x="669" y="560"/>
                    <a:pt x="703" y="417"/>
                  </a:cubicBezTo>
                  <a:cubicBezTo>
                    <a:pt x="743" y="235"/>
                    <a:pt x="617" y="57"/>
                    <a:pt x="434" y="18"/>
                  </a:cubicBezTo>
                  <a:cubicBezTo>
                    <a:pt x="417" y="18"/>
                    <a:pt x="400" y="1"/>
                    <a:pt x="3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7"/>
            <p:cNvSpPr/>
            <p:nvPr/>
          </p:nvSpPr>
          <p:spPr>
            <a:xfrm>
              <a:off x="5211764" y="4189313"/>
              <a:ext cx="11973" cy="28129"/>
            </a:xfrm>
            <a:custGeom>
              <a:avLst/>
              <a:gdLst/>
              <a:ahLst/>
              <a:cxnLst/>
              <a:rect l="l" t="t" r="r" b="b"/>
              <a:pathLst>
                <a:path w="292" h="686" extrusionOk="0">
                  <a:moveTo>
                    <a:pt x="239" y="0"/>
                  </a:moveTo>
                  <a:cubicBezTo>
                    <a:pt x="165" y="35"/>
                    <a:pt x="109" y="74"/>
                    <a:pt x="74" y="126"/>
                  </a:cubicBezTo>
                  <a:cubicBezTo>
                    <a:pt x="40" y="182"/>
                    <a:pt x="22" y="252"/>
                    <a:pt x="1" y="308"/>
                  </a:cubicBezTo>
                  <a:cubicBezTo>
                    <a:pt x="1" y="382"/>
                    <a:pt x="1" y="451"/>
                    <a:pt x="22" y="508"/>
                  </a:cubicBezTo>
                  <a:cubicBezTo>
                    <a:pt x="40" y="542"/>
                    <a:pt x="57" y="577"/>
                    <a:pt x="74" y="599"/>
                  </a:cubicBezTo>
                  <a:cubicBezTo>
                    <a:pt x="92" y="634"/>
                    <a:pt x="109" y="651"/>
                    <a:pt x="131" y="668"/>
                  </a:cubicBezTo>
                  <a:cubicBezTo>
                    <a:pt x="131" y="686"/>
                    <a:pt x="148" y="686"/>
                    <a:pt x="165" y="686"/>
                  </a:cubicBezTo>
                  <a:cubicBezTo>
                    <a:pt x="183" y="686"/>
                    <a:pt x="200" y="668"/>
                    <a:pt x="200" y="634"/>
                  </a:cubicBezTo>
                  <a:cubicBezTo>
                    <a:pt x="183" y="616"/>
                    <a:pt x="183" y="577"/>
                    <a:pt x="165" y="560"/>
                  </a:cubicBezTo>
                  <a:lnTo>
                    <a:pt x="165" y="525"/>
                  </a:lnTo>
                  <a:lnTo>
                    <a:pt x="165" y="469"/>
                  </a:lnTo>
                  <a:cubicBezTo>
                    <a:pt x="148" y="434"/>
                    <a:pt x="148" y="382"/>
                    <a:pt x="165" y="343"/>
                  </a:cubicBezTo>
                  <a:cubicBezTo>
                    <a:pt x="165" y="291"/>
                    <a:pt x="183" y="234"/>
                    <a:pt x="200" y="200"/>
                  </a:cubicBezTo>
                  <a:cubicBezTo>
                    <a:pt x="218" y="143"/>
                    <a:pt x="239" y="109"/>
                    <a:pt x="274" y="56"/>
                  </a:cubicBezTo>
                  <a:cubicBezTo>
                    <a:pt x="274" y="56"/>
                    <a:pt x="291" y="35"/>
                    <a:pt x="274" y="17"/>
                  </a:cubicBezTo>
                  <a:cubicBezTo>
                    <a:pt x="274" y="0"/>
                    <a:pt x="257" y="0"/>
                    <a:pt x="239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7"/>
            <p:cNvSpPr/>
            <p:nvPr/>
          </p:nvSpPr>
          <p:spPr>
            <a:xfrm>
              <a:off x="5257852" y="4191609"/>
              <a:ext cx="20667" cy="31164"/>
            </a:xfrm>
            <a:custGeom>
              <a:avLst/>
              <a:gdLst/>
              <a:ahLst/>
              <a:cxnLst/>
              <a:rect l="l" t="t" r="r" b="b"/>
              <a:pathLst>
                <a:path w="504" h="760" extrusionOk="0">
                  <a:moveTo>
                    <a:pt x="35" y="0"/>
                  </a:moveTo>
                  <a:cubicBezTo>
                    <a:pt x="35" y="0"/>
                    <a:pt x="18" y="18"/>
                    <a:pt x="0" y="18"/>
                  </a:cubicBezTo>
                  <a:cubicBezTo>
                    <a:pt x="0" y="35"/>
                    <a:pt x="0" y="53"/>
                    <a:pt x="18" y="70"/>
                  </a:cubicBezTo>
                  <a:cubicBezTo>
                    <a:pt x="70" y="109"/>
                    <a:pt x="126" y="161"/>
                    <a:pt x="161" y="196"/>
                  </a:cubicBezTo>
                  <a:cubicBezTo>
                    <a:pt x="200" y="252"/>
                    <a:pt x="252" y="304"/>
                    <a:pt x="269" y="361"/>
                  </a:cubicBezTo>
                  <a:cubicBezTo>
                    <a:pt x="308" y="413"/>
                    <a:pt x="343" y="469"/>
                    <a:pt x="360" y="543"/>
                  </a:cubicBezTo>
                  <a:cubicBezTo>
                    <a:pt x="378" y="595"/>
                    <a:pt x="395" y="651"/>
                    <a:pt x="417" y="721"/>
                  </a:cubicBezTo>
                  <a:cubicBezTo>
                    <a:pt x="417" y="738"/>
                    <a:pt x="417" y="760"/>
                    <a:pt x="434" y="760"/>
                  </a:cubicBezTo>
                  <a:cubicBezTo>
                    <a:pt x="452" y="760"/>
                    <a:pt x="486" y="760"/>
                    <a:pt x="486" y="738"/>
                  </a:cubicBezTo>
                  <a:cubicBezTo>
                    <a:pt x="504" y="651"/>
                    <a:pt x="504" y="578"/>
                    <a:pt x="486" y="504"/>
                  </a:cubicBezTo>
                  <a:cubicBezTo>
                    <a:pt x="486" y="413"/>
                    <a:pt x="452" y="343"/>
                    <a:pt x="417" y="287"/>
                  </a:cubicBezTo>
                  <a:cubicBezTo>
                    <a:pt x="360" y="217"/>
                    <a:pt x="308" y="161"/>
                    <a:pt x="252" y="109"/>
                  </a:cubicBezTo>
                  <a:cubicBezTo>
                    <a:pt x="200" y="53"/>
                    <a:pt x="126" y="18"/>
                    <a:pt x="3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7"/>
            <p:cNvSpPr/>
            <p:nvPr/>
          </p:nvSpPr>
          <p:spPr>
            <a:xfrm>
              <a:off x="5099865" y="4085574"/>
              <a:ext cx="126910" cy="113256"/>
            </a:xfrm>
            <a:custGeom>
              <a:avLst/>
              <a:gdLst/>
              <a:ahLst/>
              <a:cxnLst/>
              <a:rect l="l" t="t" r="r" b="b"/>
              <a:pathLst>
                <a:path w="3095" h="2762" extrusionOk="0">
                  <a:moveTo>
                    <a:pt x="452" y="1"/>
                  </a:moveTo>
                  <a:cubicBezTo>
                    <a:pt x="382" y="1"/>
                    <a:pt x="309" y="35"/>
                    <a:pt x="309" y="109"/>
                  </a:cubicBezTo>
                  <a:lnTo>
                    <a:pt x="18" y="1480"/>
                  </a:lnTo>
                  <a:cubicBezTo>
                    <a:pt x="0" y="1554"/>
                    <a:pt x="40" y="1628"/>
                    <a:pt x="109" y="1628"/>
                  </a:cubicBezTo>
                  <a:lnTo>
                    <a:pt x="1610" y="1953"/>
                  </a:lnTo>
                  <a:cubicBezTo>
                    <a:pt x="1667" y="1953"/>
                    <a:pt x="1701" y="1988"/>
                    <a:pt x="1736" y="2022"/>
                  </a:cubicBezTo>
                  <a:lnTo>
                    <a:pt x="2118" y="2730"/>
                  </a:lnTo>
                  <a:cubicBezTo>
                    <a:pt x="2132" y="2751"/>
                    <a:pt x="2154" y="2761"/>
                    <a:pt x="2175" y="2761"/>
                  </a:cubicBezTo>
                  <a:cubicBezTo>
                    <a:pt x="2204" y="2761"/>
                    <a:pt x="2234" y="2743"/>
                    <a:pt x="2244" y="2712"/>
                  </a:cubicBezTo>
                  <a:lnTo>
                    <a:pt x="2352" y="2187"/>
                  </a:lnTo>
                  <a:cubicBezTo>
                    <a:pt x="2369" y="2131"/>
                    <a:pt x="2404" y="2114"/>
                    <a:pt x="2443" y="2114"/>
                  </a:cubicBezTo>
                  <a:lnTo>
                    <a:pt x="2643" y="2153"/>
                  </a:lnTo>
                  <a:cubicBezTo>
                    <a:pt x="2654" y="2155"/>
                    <a:pt x="2665" y="2157"/>
                    <a:pt x="2676" y="2157"/>
                  </a:cubicBezTo>
                  <a:cubicBezTo>
                    <a:pt x="2734" y="2157"/>
                    <a:pt x="2786" y="2120"/>
                    <a:pt x="2786" y="2061"/>
                  </a:cubicBezTo>
                  <a:lnTo>
                    <a:pt x="3077" y="686"/>
                  </a:lnTo>
                  <a:cubicBezTo>
                    <a:pt x="3094" y="612"/>
                    <a:pt x="3038" y="543"/>
                    <a:pt x="2986" y="526"/>
                  </a:cubicBezTo>
                  <a:lnTo>
                    <a:pt x="452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>
              <a:off x="5196306" y="4172215"/>
              <a:ext cx="3772" cy="3075"/>
            </a:xfrm>
            <a:custGeom>
              <a:avLst/>
              <a:gdLst/>
              <a:ahLst/>
              <a:cxnLst/>
              <a:rect l="l" t="t" r="r" b="b"/>
              <a:pathLst>
                <a:path w="92" h="75" extrusionOk="0">
                  <a:moveTo>
                    <a:pt x="74" y="1"/>
                  </a:moveTo>
                  <a:cubicBezTo>
                    <a:pt x="35" y="1"/>
                    <a:pt x="17" y="18"/>
                    <a:pt x="0" y="74"/>
                  </a:cubicBezTo>
                  <a:cubicBezTo>
                    <a:pt x="17" y="18"/>
                    <a:pt x="35" y="1"/>
                    <a:pt x="91" y="1"/>
                  </a:cubicBezTo>
                  <a:close/>
                </a:path>
              </a:pathLst>
            </a:custGeom>
            <a:solidFill>
              <a:srgbClr val="D0A1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7"/>
            <p:cNvSpPr/>
            <p:nvPr/>
          </p:nvSpPr>
          <p:spPr>
            <a:xfrm>
              <a:off x="5099865" y="4085574"/>
              <a:ext cx="115675" cy="113379"/>
            </a:xfrm>
            <a:custGeom>
              <a:avLst/>
              <a:gdLst/>
              <a:ahLst/>
              <a:cxnLst/>
              <a:rect l="l" t="t" r="r" b="b"/>
              <a:pathLst>
                <a:path w="2821" h="2765" extrusionOk="0">
                  <a:moveTo>
                    <a:pt x="417" y="1"/>
                  </a:moveTo>
                  <a:cubicBezTo>
                    <a:pt x="365" y="1"/>
                    <a:pt x="309" y="53"/>
                    <a:pt x="309" y="109"/>
                  </a:cubicBezTo>
                  <a:lnTo>
                    <a:pt x="18" y="1480"/>
                  </a:lnTo>
                  <a:cubicBezTo>
                    <a:pt x="0" y="1536"/>
                    <a:pt x="40" y="1589"/>
                    <a:pt x="74" y="1610"/>
                  </a:cubicBezTo>
                  <a:lnTo>
                    <a:pt x="74" y="1628"/>
                  </a:lnTo>
                  <a:lnTo>
                    <a:pt x="109" y="1628"/>
                  </a:lnTo>
                  <a:lnTo>
                    <a:pt x="1610" y="1953"/>
                  </a:lnTo>
                  <a:cubicBezTo>
                    <a:pt x="1667" y="1953"/>
                    <a:pt x="1701" y="1988"/>
                    <a:pt x="1736" y="2022"/>
                  </a:cubicBezTo>
                  <a:lnTo>
                    <a:pt x="2118" y="2730"/>
                  </a:lnTo>
                  <a:cubicBezTo>
                    <a:pt x="2135" y="2747"/>
                    <a:pt x="2153" y="2764"/>
                    <a:pt x="2170" y="2764"/>
                  </a:cubicBezTo>
                  <a:cubicBezTo>
                    <a:pt x="2209" y="2764"/>
                    <a:pt x="2244" y="2747"/>
                    <a:pt x="2244" y="2712"/>
                  </a:cubicBezTo>
                  <a:lnTo>
                    <a:pt x="2352" y="2187"/>
                  </a:lnTo>
                  <a:cubicBezTo>
                    <a:pt x="2369" y="2131"/>
                    <a:pt x="2387" y="2114"/>
                    <a:pt x="2426" y="2114"/>
                  </a:cubicBezTo>
                  <a:lnTo>
                    <a:pt x="2443" y="2114"/>
                  </a:lnTo>
                  <a:lnTo>
                    <a:pt x="2643" y="2153"/>
                  </a:lnTo>
                  <a:lnTo>
                    <a:pt x="2660" y="2153"/>
                  </a:lnTo>
                  <a:cubicBezTo>
                    <a:pt x="2730" y="2153"/>
                    <a:pt x="2769" y="2114"/>
                    <a:pt x="2786" y="2061"/>
                  </a:cubicBezTo>
                  <a:cubicBezTo>
                    <a:pt x="2821" y="1914"/>
                    <a:pt x="2730" y="1788"/>
                    <a:pt x="2604" y="1771"/>
                  </a:cubicBezTo>
                  <a:lnTo>
                    <a:pt x="582" y="1354"/>
                  </a:lnTo>
                  <a:cubicBezTo>
                    <a:pt x="491" y="1320"/>
                    <a:pt x="417" y="1228"/>
                    <a:pt x="434" y="1137"/>
                  </a:cubicBezTo>
                  <a:lnTo>
                    <a:pt x="617" y="270"/>
                  </a:lnTo>
                  <a:cubicBezTo>
                    <a:pt x="651" y="144"/>
                    <a:pt x="560" y="35"/>
                    <a:pt x="452" y="1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7"/>
            <p:cNvSpPr/>
            <p:nvPr/>
          </p:nvSpPr>
          <p:spPr>
            <a:xfrm>
              <a:off x="5204466" y="4112267"/>
              <a:ext cx="10374" cy="40062"/>
            </a:xfrm>
            <a:custGeom>
              <a:avLst/>
              <a:gdLst/>
              <a:ahLst/>
              <a:cxnLst/>
              <a:rect l="l" t="t" r="r" b="b"/>
              <a:pathLst>
                <a:path w="253" h="977" extrusionOk="0">
                  <a:moveTo>
                    <a:pt x="218" y="0"/>
                  </a:moveTo>
                  <a:cubicBezTo>
                    <a:pt x="200" y="0"/>
                    <a:pt x="200" y="18"/>
                    <a:pt x="179" y="35"/>
                  </a:cubicBezTo>
                  <a:cubicBezTo>
                    <a:pt x="161" y="109"/>
                    <a:pt x="127" y="178"/>
                    <a:pt x="109" y="252"/>
                  </a:cubicBezTo>
                  <a:cubicBezTo>
                    <a:pt x="92" y="326"/>
                    <a:pt x="70" y="395"/>
                    <a:pt x="53" y="469"/>
                  </a:cubicBezTo>
                  <a:cubicBezTo>
                    <a:pt x="35" y="560"/>
                    <a:pt x="18" y="634"/>
                    <a:pt x="18" y="703"/>
                  </a:cubicBezTo>
                  <a:cubicBezTo>
                    <a:pt x="1" y="777"/>
                    <a:pt x="1" y="868"/>
                    <a:pt x="1" y="938"/>
                  </a:cubicBezTo>
                  <a:cubicBezTo>
                    <a:pt x="1" y="959"/>
                    <a:pt x="1" y="977"/>
                    <a:pt x="18" y="977"/>
                  </a:cubicBezTo>
                  <a:lnTo>
                    <a:pt x="35" y="977"/>
                  </a:lnTo>
                  <a:cubicBezTo>
                    <a:pt x="53" y="977"/>
                    <a:pt x="70" y="977"/>
                    <a:pt x="70" y="959"/>
                  </a:cubicBezTo>
                  <a:cubicBezTo>
                    <a:pt x="109" y="885"/>
                    <a:pt x="127" y="812"/>
                    <a:pt x="144" y="742"/>
                  </a:cubicBezTo>
                  <a:cubicBezTo>
                    <a:pt x="161" y="651"/>
                    <a:pt x="179" y="577"/>
                    <a:pt x="200" y="504"/>
                  </a:cubicBezTo>
                  <a:cubicBezTo>
                    <a:pt x="218" y="434"/>
                    <a:pt x="235" y="360"/>
                    <a:pt x="235" y="269"/>
                  </a:cubicBezTo>
                  <a:cubicBezTo>
                    <a:pt x="252" y="200"/>
                    <a:pt x="252" y="126"/>
                    <a:pt x="252" y="35"/>
                  </a:cubicBezTo>
                  <a:cubicBezTo>
                    <a:pt x="252" y="35"/>
                    <a:pt x="252" y="18"/>
                    <a:pt x="235" y="0"/>
                  </a:cubicBezTo>
                  <a:close/>
                </a:path>
              </a:pathLst>
            </a:custGeom>
            <a:solidFill>
              <a:srgbClr val="BF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7"/>
            <p:cNvSpPr/>
            <p:nvPr/>
          </p:nvSpPr>
          <p:spPr>
            <a:xfrm>
              <a:off x="5097733" y="4083852"/>
              <a:ext cx="131175" cy="116700"/>
            </a:xfrm>
            <a:custGeom>
              <a:avLst/>
              <a:gdLst/>
              <a:ahLst/>
              <a:cxnLst/>
              <a:rect l="l" t="t" r="r" b="b"/>
              <a:pathLst>
                <a:path w="3199" h="2846" extrusionOk="0">
                  <a:moveTo>
                    <a:pt x="486" y="95"/>
                  </a:moveTo>
                  <a:lnTo>
                    <a:pt x="3020" y="620"/>
                  </a:lnTo>
                  <a:cubicBezTo>
                    <a:pt x="3072" y="620"/>
                    <a:pt x="3090" y="676"/>
                    <a:pt x="3090" y="711"/>
                  </a:cubicBezTo>
                  <a:lnTo>
                    <a:pt x="2803" y="2086"/>
                  </a:lnTo>
                  <a:cubicBezTo>
                    <a:pt x="2803" y="2121"/>
                    <a:pt x="2782" y="2138"/>
                    <a:pt x="2764" y="2138"/>
                  </a:cubicBezTo>
                  <a:cubicBezTo>
                    <a:pt x="2747" y="2156"/>
                    <a:pt x="2730" y="2156"/>
                    <a:pt x="2695" y="2156"/>
                  </a:cubicBezTo>
                  <a:lnTo>
                    <a:pt x="2513" y="2121"/>
                  </a:lnTo>
                  <a:cubicBezTo>
                    <a:pt x="2500" y="2118"/>
                    <a:pt x="2488" y="2116"/>
                    <a:pt x="2476" y="2116"/>
                  </a:cubicBezTo>
                  <a:cubicBezTo>
                    <a:pt x="2417" y="2116"/>
                    <a:pt x="2369" y="2151"/>
                    <a:pt x="2369" y="2212"/>
                  </a:cubicBezTo>
                  <a:lnTo>
                    <a:pt x="2261" y="2737"/>
                  </a:lnTo>
                  <a:lnTo>
                    <a:pt x="2239" y="2754"/>
                  </a:lnTo>
                  <a:lnTo>
                    <a:pt x="2222" y="2754"/>
                  </a:lnTo>
                  <a:lnTo>
                    <a:pt x="1827" y="2047"/>
                  </a:lnTo>
                  <a:cubicBezTo>
                    <a:pt x="1788" y="1995"/>
                    <a:pt x="1736" y="1956"/>
                    <a:pt x="1680" y="1939"/>
                  </a:cubicBezTo>
                  <a:lnTo>
                    <a:pt x="178" y="1631"/>
                  </a:lnTo>
                  <a:cubicBezTo>
                    <a:pt x="126" y="1613"/>
                    <a:pt x="109" y="1578"/>
                    <a:pt x="109" y="1544"/>
                  </a:cubicBezTo>
                  <a:lnTo>
                    <a:pt x="395" y="151"/>
                  </a:lnTo>
                  <a:cubicBezTo>
                    <a:pt x="395" y="112"/>
                    <a:pt x="434" y="95"/>
                    <a:pt x="469" y="95"/>
                  </a:cubicBezTo>
                  <a:close/>
                  <a:moveTo>
                    <a:pt x="472" y="0"/>
                  </a:moveTo>
                  <a:cubicBezTo>
                    <a:pt x="396" y="0"/>
                    <a:pt x="324" y="54"/>
                    <a:pt x="308" y="134"/>
                  </a:cubicBezTo>
                  <a:lnTo>
                    <a:pt x="18" y="1505"/>
                  </a:lnTo>
                  <a:cubicBezTo>
                    <a:pt x="0" y="1613"/>
                    <a:pt x="70" y="1704"/>
                    <a:pt x="161" y="1722"/>
                  </a:cubicBezTo>
                  <a:lnTo>
                    <a:pt x="1662" y="2030"/>
                  </a:lnTo>
                  <a:cubicBezTo>
                    <a:pt x="1697" y="2030"/>
                    <a:pt x="1736" y="2064"/>
                    <a:pt x="1753" y="2086"/>
                  </a:cubicBezTo>
                  <a:lnTo>
                    <a:pt x="2131" y="2789"/>
                  </a:lnTo>
                  <a:cubicBezTo>
                    <a:pt x="2152" y="2824"/>
                    <a:pt x="2187" y="2845"/>
                    <a:pt x="2222" y="2845"/>
                  </a:cubicBezTo>
                  <a:lnTo>
                    <a:pt x="2239" y="2845"/>
                  </a:lnTo>
                  <a:cubicBezTo>
                    <a:pt x="2296" y="2845"/>
                    <a:pt x="2330" y="2806"/>
                    <a:pt x="2348" y="2754"/>
                  </a:cubicBezTo>
                  <a:lnTo>
                    <a:pt x="2456" y="2229"/>
                  </a:lnTo>
                  <a:lnTo>
                    <a:pt x="2456" y="2212"/>
                  </a:lnTo>
                  <a:lnTo>
                    <a:pt x="2495" y="2212"/>
                  </a:lnTo>
                  <a:lnTo>
                    <a:pt x="2673" y="2247"/>
                  </a:lnTo>
                  <a:cubicBezTo>
                    <a:pt x="2730" y="2247"/>
                    <a:pt x="2782" y="2247"/>
                    <a:pt x="2821" y="2212"/>
                  </a:cubicBezTo>
                  <a:cubicBezTo>
                    <a:pt x="2855" y="2195"/>
                    <a:pt x="2873" y="2156"/>
                    <a:pt x="2890" y="2103"/>
                  </a:cubicBezTo>
                  <a:lnTo>
                    <a:pt x="3181" y="728"/>
                  </a:lnTo>
                  <a:cubicBezTo>
                    <a:pt x="3198" y="637"/>
                    <a:pt x="3129" y="546"/>
                    <a:pt x="3038" y="528"/>
                  </a:cubicBezTo>
                  <a:lnTo>
                    <a:pt x="504" y="3"/>
                  </a:lnTo>
                  <a:cubicBezTo>
                    <a:pt x="493" y="1"/>
                    <a:pt x="483" y="0"/>
                    <a:pt x="47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7"/>
            <p:cNvSpPr/>
            <p:nvPr/>
          </p:nvSpPr>
          <p:spPr>
            <a:xfrm>
              <a:off x="5131725" y="4103082"/>
              <a:ext cx="70488" cy="17386"/>
            </a:xfrm>
            <a:custGeom>
              <a:avLst/>
              <a:gdLst/>
              <a:ahLst/>
              <a:cxnLst/>
              <a:rect l="l" t="t" r="r" b="b"/>
              <a:pathLst>
                <a:path w="1719" h="424" extrusionOk="0">
                  <a:moveTo>
                    <a:pt x="39" y="1"/>
                  </a:moveTo>
                  <a:cubicBezTo>
                    <a:pt x="21" y="1"/>
                    <a:pt x="0" y="17"/>
                    <a:pt x="0" y="42"/>
                  </a:cubicBezTo>
                  <a:cubicBezTo>
                    <a:pt x="0" y="59"/>
                    <a:pt x="0" y="77"/>
                    <a:pt x="39" y="99"/>
                  </a:cubicBezTo>
                  <a:lnTo>
                    <a:pt x="1666" y="424"/>
                  </a:lnTo>
                  <a:lnTo>
                    <a:pt x="1684" y="424"/>
                  </a:lnTo>
                  <a:cubicBezTo>
                    <a:pt x="1701" y="424"/>
                    <a:pt x="1718" y="402"/>
                    <a:pt x="1718" y="385"/>
                  </a:cubicBezTo>
                  <a:cubicBezTo>
                    <a:pt x="1718" y="368"/>
                    <a:pt x="1718" y="350"/>
                    <a:pt x="1684" y="333"/>
                  </a:cubicBezTo>
                  <a:lnTo>
                    <a:pt x="57" y="7"/>
                  </a:lnTo>
                  <a:cubicBezTo>
                    <a:pt x="52" y="3"/>
                    <a:pt x="46" y="1"/>
                    <a:pt x="3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7"/>
            <p:cNvSpPr/>
            <p:nvPr/>
          </p:nvSpPr>
          <p:spPr>
            <a:xfrm>
              <a:off x="5128855" y="4117434"/>
              <a:ext cx="70488" cy="17837"/>
            </a:xfrm>
            <a:custGeom>
              <a:avLst/>
              <a:gdLst/>
              <a:ahLst/>
              <a:cxnLst/>
              <a:rect l="l" t="t" r="r" b="b"/>
              <a:pathLst>
                <a:path w="1719" h="435" extrusionOk="0">
                  <a:moveTo>
                    <a:pt x="53" y="0"/>
                  </a:moveTo>
                  <a:cubicBezTo>
                    <a:pt x="18" y="0"/>
                    <a:pt x="1" y="18"/>
                    <a:pt x="1" y="35"/>
                  </a:cubicBezTo>
                  <a:cubicBezTo>
                    <a:pt x="1" y="52"/>
                    <a:pt x="1" y="91"/>
                    <a:pt x="35" y="91"/>
                  </a:cubicBezTo>
                  <a:lnTo>
                    <a:pt x="1662" y="434"/>
                  </a:lnTo>
                  <a:lnTo>
                    <a:pt x="1680" y="434"/>
                  </a:lnTo>
                  <a:cubicBezTo>
                    <a:pt x="1697" y="434"/>
                    <a:pt x="1719" y="417"/>
                    <a:pt x="1719" y="399"/>
                  </a:cubicBezTo>
                  <a:cubicBezTo>
                    <a:pt x="1719" y="360"/>
                    <a:pt x="1719" y="343"/>
                    <a:pt x="1680" y="343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7"/>
            <p:cNvSpPr/>
            <p:nvPr/>
          </p:nvSpPr>
          <p:spPr>
            <a:xfrm>
              <a:off x="5125821" y="4131457"/>
              <a:ext cx="70529" cy="17837"/>
            </a:xfrm>
            <a:custGeom>
              <a:avLst/>
              <a:gdLst/>
              <a:ahLst/>
              <a:cxnLst/>
              <a:rect l="l" t="t" r="r" b="b"/>
              <a:pathLst>
                <a:path w="1720" h="435" extrusionOk="0">
                  <a:moveTo>
                    <a:pt x="57" y="1"/>
                  </a:moveTo>
                  <a:cubicBezTo>
                    <a:pt x="18" y="1"/>
                    <a:pt x="1" y="18"/>
                    <a:pt x="1" y="36"/>
                  </a:cubicBezTo>
                  <a:cubicBezTo>
                    <a:pt x="1" y="75"/>
                    <a:pt x="1" y="92"/>
                    <a:pt x="36" y="92"/>
                  </a:cubicBezTo>
                  <a:lnTo>
                    <a:pt x="1663" y="435"/>
                  </a:lnTo>
                  <a:lnTo>
                    <a:pt x="1684" y="435"/>
                  </a:lnTo>
                  <a:cubicBezTo>
                    <a:pt x="1702" y="435"/>
                    <a:pt x="1719" y="417"/>
                    <a:pt x="1719" y="400"/>
                  </a:cubicBezTo>
                  <a:cubicBezTo>
                    <a:pt x="1719" y="383"/>
                    <a:pt x="1702" y="344"/>
                    <a:pt x="1684" y="344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6" name="Google Shape;1016;p37"/>
          <p:cNvGrpSpPr/>
          <p:nvPr/>
        </p:nvGrpSpPr>
        <p:grpSpPr>
          <a:xfrm>
            <a:off x="7105908" y="150219"/>
            <a:ext cx="1004078" cy="1162313"/>
            <a:chOff x="6559433" y="4178980"/>
            <a:chExt cx="324022" cy="375073"/>
          </a:xfrm>
        </p:grpSpPr>
        <p:sp>
          <p:nvSpPr>
            <p:cNvPr id="1017" name="Google Shape;1017;p37"/>
            <p:cNvSpPr/>
            <p:nvPr/>
          </p:nvSpPr>
          <p:spPr>
            <a:xfrm>
              <a:off x="6559433" y="4178980"/>
              <a:ext cx="324022" cy="375073"/>
            </a:xfrm>
            <a:custGeom>
              <a:avLst/>
              <a:gdLst/>
              <a:ahLst/>
              <a:cxnLst/>
              <a:rect l="l" t="t" r="r" b="b"/>
              <a:pathLst>
                <a:path w="7902" h="9147" extrusionOk="0">
                  <a:moveTo>
                    <a:pt x="5064" y="0"/>
                  </a:moveTo>
                  <a:cubicBezTo>
                    <a:pt x="4972" y="0"/>
                    <a:pt x="4903" y="0"/>
                    <a:pt x="4829" y="35"/>
                  </a:cubicBezTo>
                  <a:lnTo>
                    <a:pt x="4504" y="144"/>
                  </a:lnTo>
                  <a:lnTo>
                    <a:pt x="4395" y="144"/>
                  </a:lnTo>
                  <a:cubicBezTo>
                    <a:pt x="4361" y="144"/>
                    <a:pt x="4304" y="161"/>
                    <a:pt x="4270" y="161"/>
                  </a:cubicBezTo>
                  <a:lnTo>
                    <a:pt x="4070" y="235"/>
                  </a:lnTo>
                  <a:cubicBezTo>
                    <a:pt x="3979" y="269"/>
                    <a:pt x="3927" y="308"/>
                    <a:pt x="3870" y="361"/>
                  </a:cubicBezTo>
                  <a:lnTo>
                    <a:pt x="365" y="1588"/>
                  </a:lnTo>
                  <a:cubicBezTo>
                    <a:pt x="165" y="1662"/>
                    <a:pt x="39" y="1827"/>
                    <a:pt x="0" y="2022"/>
                  </a:cubicBezTo>
                  <a:lnTo>
                    <a:pt x="0" y="2044"/>
                  </a:lnTo>
                  <a:lnTo>
                    <a:pt x="0" y="2096"/>
                  </a:lnTo>
                  <a:cubicBezTo>
                    <a:pt x="0" y="2152"/>
                    <a:pt x="0" y="2204"/>
                    <a:pt x="39" y="2278"/>
                  </a:cubicBezTo>
                  <a:lnTo>
                    <a:pt x="2300" y="8786"/>
                  </a:lnTo>
                  <a:cubicBezTo>
                    <a:pt x="2369" y="9003"/>
                    <a:pt x="2569" y="9147"/>
                    <a:pt x="2803" y="9147"/>
                  </a:cubicBezTo>
                  <a:cubicBezTo>
                    <a:pt x="2859" y="9147"/>
                    <a:pt x="2929" y="9147"/>
                    <a:pt x="2985" y="9129"/>
                  </a:cubicBezTo>
                  <a:lnTo>
                    <a:pt x="6491" y="7901"/>
                  </a:lnTo>
                  <a:cubicBezTo>
                    <a:pt x="6512" y="7906"/>
                    <a:pt x="6533" y="7908"/>
                    <a:pt x="6554" y="7908"/>
                  </a:cubicBezTo>
                  <a:cubicBezTo>
                    <a:pt x="6607" y="7908"/>
                    <a:pt x="6658" y="7895"/>
                    <a:pt x="6708" y="7880"/>
                  </a:cubicBezTo>
                  <a:lnTo>
                    <a:pt x="6925" y="7810"/>
                  </a:lnTo>
                  <a:cubicBezTo>
                    <a:pt x="6999" y="7793"/>
                    <a:pt x="7072" y="7736"/>
                    <a:pt x="7124" y="7684"/>
                  </a:cubicBezTo>
                  <a:cubicBezTo>
                    <a:pt x="7216" y="7628"/>
                    <a:pt x="7307" y="7576"/>
                    <a:pt x="7376" y="7485"/>
                  </a:cubicBezTo>
                  <a:lnTo>
                    <a:pt x="7415" y="7485"/>
                  </a:lnTo>
                  <a:cubicBezTo>
                    <a:pt x="7593" y="7411"/>
                    <a:pt x="7741" y="7285"/>
                    <a:pt x="7810" y="7120"/>
                  </a:cubicBezTo>
                  <a:cubicBezTo>
                    <a:pt x="7901" y="6942"/>
                    <a:pt x="7901" y="6760"/>
                    <a:pt x="7849" y="6578"/>
                  </a:cubicBezTo>
                  <a:lnTo>
                    <a:pt x="5714" y="469"/>
                  </a:lnTo>
                  <a:cubicBezTo>
                    <a:pt x="5623" y="178"/>
                    <a:pt x="5354" y="0"/>
                    <a:pt x="5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7"/>
            <p:cNvSpPr/>
            <p:nvPr/>
          </p:nvSpPr>
          <p:spPr>
            <a:xfrm>
              <a:off x="6578089" y="4197473"/>
              <a:ext cx="287568" cy="338988"/>
            </a:xfrm>
            <a:custGeom>
              <a:avLst/>
              <a:gdLst/>
              <a:ahLst/>
              <a:cxnLst/>
              <a:rect l="l" t="t" r="r" b="b"/>
              <a:pathLst>
                <a:path w="7013" h="8267" extrusionOk="0">
                  <a:moveTo>
                    <a:pt x="4606" y="1"/>
                  </a:moveTo>
                  <a:cubicBezTo>
                    <a:pt x="4576" y="1"/>
                    <a:pt x="4546" y="6"/>
                    <a:pt x="4517" y="18"/>
                  </a:cubicBezTo>
                  <a:lnTo>
                    <a:pt x="4084" y="161"/>
                  </a:lnTo>
                  <a:lnTo>
                    <a:pt x="53" y="1571"/>
                  </a:lnTo>
                  <a:cubicBezTo>
                    <a:pt x="18" y="1571"/>
                    <a:pt x="1" y="1610"/>
                    <a:pt x="1" y="1645"/>
                  </a:cubicBezTo>
                  <a:lnTo>
                    <a:pt x="1" y="1680"/>
                  </a:lnTo>
                  <a:lnTo>
                    <a:pt x="2257" y="8210"/>
                  </a:lnTo>
                  <a:cubicBezTo>
                    <a:pt x="2275" y="8238"/>
                    <a:pt x="2313" y="8266"/>
                    <a:pt x="2357" y="8266"/>
                  </a:cubicBezTo>
                  <a:cubicBezTo>
                    <a:pt x="2366" y="8266"/>
                    <a:pt x="2377" y="8265"/>
                    <a:pt x="2387" y="8262"/>
                  </a:cubicBezTo>
                  <a:lnTo>
                    <a:pt x="6453" y="6834"/>
                  </a:lnTo>
                  <a:cubicBezTo>
                    <a:pt x="6526" y="6817"/>
                    <a:pt x="6578" y="6760"/>
                    <a:pt x="6617" y="6691"/>
                  </a:cubicBezTo>
                  <a:lnTo>
                    <a:pt x="6617" y="6669"/>
                  </a:lnTo>
                  <a:lnTo>
                    <a:pt x="6813" y="6617"/>
                  </a:lnTo>
                  <a:cubicBezTo>
                    <a:pt x="6943" y="6561"/>
                    <a:pt x="7012" y="6418"/>
                    <a:pt x="6978" y="6292"/>
                  </a:cubicBezTo>
                  <a:lnTo>
                    <a:pt x="4843" y="161"/>
                  </a:lnTo>
                  <a:cubicBezTo>
                    <a:pt x="4803" y="64"/>
                    <a:pt x="4706" y="1"/>
                    <a:pt x="4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>
              <a:off x="6747804" y="4200056"/>
              <a:ext cx="108212" cy="264318"/>
            </a:xfrm>
            <a:custGeom>
              <a:avLst/>
              <a:gdLst/>
              <a:ahLst/>
              <a:cxnLst/>
              <a:rect l="l" t="t" r="r" b="b"/>
              <a:pathLst>
                <a:path w="2639" h="6446" extrusionOk="0">
                  <a:moveTo>
                    <a:pt x="258" y="1"/>
                  </a:moveTo>
                  <a:cubicBezTo>
                    <a:pt x="232" y="1"/>
                    <a:pt x="206" y="4"/>
                    <a:pt x="179" y="11"/>
                  </a:cubicBezTo>
                  <a:lnTo>
                    <a:pt x="1" y="81"/>
                  </a:lnTo>
                  <a:cubicBezTo>
                    <a:pt x="29" y="71"/>
                    <a:pt x="57" y="66"/>
                    <a:pt x="85" y="66"/>
                  </a:cubicBezTo>
                  <a:cubicBezTo>
                    <a:pt x="197" y="66"/>
                    <a:pt x="298" y="145"/>
                    <a:pt x="344" y="246"/>
                  </a:cubicBezTo>
                  <a:lnTo>
                    <a:pt x="2496" y="6428"/>
                  </a:lnTo>
                  <a:lnTo>
                    <a:pt x="2496" y="6446"/>
                  </a:lnTo>
                  <a:cubicBezTo>
                    <a:pt x="2587" y="6389"/>
                    <a:pt x="2639" y="6264"/>
                    <a:pt x="2587" y="6155"/>
                  </a:cubicBezTo>
                  <a:lnTo>
                    <a:pt x="504" y="172"/>
                  </a:lnTo>
                  <a:cubicBezTo>
                    <a:pt x="476" y="69"/>
                    <a:pt x="375" y="1"/>
                    <a:pt x="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>
              <a:off x="6636643" y="4312406"/>
              <a:ext cx="158566" cy="117274"/>
            </a:xfrm>
            <a:custGeom>
              <a:avLst/>
              <a:gdLst/>
              <a:ahLst/>
              <a:cxnLst/>
              <a:rect l="l" t="t" r="r" b="b"/>
              <a:pathLst>
                <a:path w="3867" h="2860" extrusionOk="0">
                  <a:moveTo>
                    <a:pt x="3198" y="0"/>
                  </a:moveTo>
                  <a:lnTo>
                    <a:pt x="70" y="1103"/>
                  </a:lnTo>
                  <a:lnTo>
                    <a:pt x="35" y="1103"/>
                  </a:lnTo>
                  <a:cubicBezTo>
                    <a:pt x="18" y="1137"/>
                    <a:pt x="0" y="1176"/>
                    <a:pt x="18" y="1211"/>
                  </a:cubicBezTo>
                  <a:lnTo>
                    <a:pt x="560" y="2803"/>
                  </a:lnTo>
                  <a:cubicBezTo>
                    <a:pt x="574" y="2832"/>
                    <a:pt x="614" y="2860"/>
                    <a:pt x="647" y="2860"/>
                  </a:cubicBezTo>
                  <a:cubicBezTo>
                    <a:pt x="655" y="2860"/>
                    <a:pt x="662" y="2859"/>
                    <a:pt x="668" y="2855"/>
                  </a:cubicBezTo>
                  <a:lnTo>
                    <a:pt x="3814" y="1771"/>
                  </a:lnTo>
                  <a:cubicBezTo>
                    <a:pt x="3831" y="1753"/>
                    <a:pt x="3831" y="1753"/>
                    <a:pt x="3849" y="1736"/>
                  </a:cubicBezTo>
                  <a:cubicBezTo>
                    <a:pt x="3866" y="1719"/>
                    <a:pt x="3866" y="1680"/>
                    <a:pt x="3866" y="1645"/>
                  </a:cubicBezTo>
                  <a:lnTo>
                    <a:pt x="3306" y="70"/>
                  </a:lnTo>
                  <a:cubicBezTo>
                    <a:pt x="3289" y="18"/>
                    <a:pt x="3254" y="0"/>
                    <a:pt x="31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6709219" y="4286738"/>
              <a:ext cx="36002" cy="19067"/>
            </a:xfrm>
            <a:custGeom>
              <a:avLst/>
              <a:gdLst/>
              <a:ahLst/>
              <a:cxnLst/>
              <a:rect l="l" t="t" r="r" b="b"/>
              <a:pathLst>
                <a:path w="878" h="465" extrusionOk="0">
                  <a:moveTo>
                    <a:pt x="491" y="0"/>
                  </a:moveTo>
                  <a:cubicBezTo>
                    <a:pt x="383" y="0"/>
                    <a:pt x="252" y="36"/>
                    <a:pt x="144" y="119"/>
                  </a:cubicBezTo>
                  <a:cubicBezTo>
                    <a:pt x="35" y="210"/>
                    <a:pt x="0" y="353"/>
                    <a:pt x="126" y="427"/>
                  </a:cubicBezTo>
                  <a:cubicBezTo>
                    <a:pt x="177" y="453"/>
                    <a:pt x="232" y="465"/>
                    <a:pt x="288" y="465"/>
                  </a:cubicBezTo>
                  <a:cubicBezTo>
                    <a:pt x="574" y="465"/>
                    <a:pt x="877" y="166"/>
                    <a:pt x="634" y="28"/>
                  </a:cubicBezTo>
                  <a:cubicBezTo>
                    <a:pt x="597" y="10"/>
                    <a:pt x="547" y="0"/>
                    <a:pt x="491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>
              <a:off x="6646893" y="4308593"/>
              <a:ext cx="31246" cy="18739"/>
            </a:xfrm>
            <a:custGeom>
              <a:avLst/>
              <a:gdLst/>
              <a:ahLst/>
              <a:cxnLst/>
              <a:rect l="l" t="t" r="r" b="b"/>
              <a:pathLst>
                <a:path w="762" h="457" extrusionOk="0">
                  <a:moveTo>
                    <a:pt x="469" y="1"/>
                  </a:moveTo>
                  <a:cubicBezTo>
                    <a:pt x="270" y="1"/>
                    <a:pt x="108" y="118"/>
                    <a:pt x="76" y="219"/>
                  </a:cubicBezTo>
                  <a:cubicBezTo>
                    <a:pt x="1" y="375"/>
                    <a:pt x="127" y="457"/>
                    <a:pt x="288" y="457"/>
                  </a:cubicBezTo>
                  <a:cubicBezTo>
                    <a:pt x="445" y="457"/>
                    <a:pt x="636" y="380"/>
                    <a:pt x="709" y="219"/>
                  </a:cubicBezTo>
                  <a:cubicBezTo>
                    <a:pt x="761" y="93"/>
                    <a:pt x="635" y="2"/>
                    <a:pt x="509" y="2"/>
                  </a:cubicBezTo>
                  <a:cubicBezTo>
                    <a:pt x="496" y="1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7"/>
            <p:cNvSpPr/>
            <p:nvPr/>
          </p:nvSpPr>
          <p:spPr>
            <a:xfrm>
              <a:off x="6636643" y="4356895"/>
              <a:ext cx="27432" cy="72620"/>
            </a:xfrm>
            <a:custGeom>
              <a:avLst/>
              <a:gdLst/>
              <a:ahLst/>
              <a:cxnLst/>
              <a:rect l="l" t="t" r="r" b="b"/>
              <a:pathLst>
                <a:path w="669" h="1771" extrusionOk="0">
                  <a:moveTo>
                    <a:pt x="651" y="1770"/>
                  </a:moveTo>
                  <a:lnTo>
                    <a:pt x="651" y="1770"/>
                  </a:lnTo>
                  <a:lnTo>
                    <a:pt x="651" y="1770"/>
                  </a:lnTo>
                  <a:lnTo>
                    <a:pt x="651" y="1770"/>
                  </a:lnTo>
                  <a:close/>
                  <a:moveTo>
                    <a:pt x="668" y="1770"/>
                  </a:moveTo>
                  <a:lnTo>
                    <a:pt x="668" y="1770"/>
                  </a:lnTo>
                  <a:lnTo>
                    <a:pt x="668" y="1770"/>
                  </a:lnTo>
                  <a:close/>
                  <a:moveTo>
                    <a:pt x="560" y="1718"/>
                  </a:moveTo>
                  <a:cubicBezTo>
                    <a:pt x="577" y="1753"/>
                    <a:pt x="612" y="1770"/>
                    <a:pt x="651" y="1770"/>
                  </a:cubicBezTo>
                  <a:cubicBezTo>
                    <a:pt x="612" y="1770"/>
                    <a:pt x="577" y="1753"/>
                    <a:pt x="560" y="1718"/>
                  </a:cubicBezTo>
                  <a:close/>
                  <a:moveTo>
                    <a:pt x="560" y="1718"/>
                  </a:moveTo>
                  <a:lnTo>
                    <a:pt x="560" y="1718"/>
                  </a:lnTo>
                  <a:lnTo>
                    <a:pt x="560" y="1718"/>
                  </a:lnTo>
                  <a:close/>
                  <a:moveTo>
                    <a:pt x="109" y="0"/>
                  </a:moveTo>
                  <a:lnTo>
                    <a:pt x="70" y="18"/>
                  </a:lnTo>
                  <a:lnTo>
                    <a:pt x="35" y="18"/>
                  </a:lnTo>
                  <a:cubicBezTo>
                    <a:pt x="18" y="35"/>
                    <a:pt x="0" y="70"/>
                    <a:pt x="0" y="109"/>
                  </a:cubicBezTo>
                  <a:cubicBezTo>
                    <a:pt x="0" y="70"/>
                    <a:pt x="18" y="35"/>
                    <a:pt x="35" y="18"/>
                  </a:cubicBezTo>
                  <a:lnTo>
                    <a:pt x="70" y="18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75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7"/>
            <p:cNvSpPr/>
            <p:nvPr/>
          </p:nvSpPr>
          <p:spPr>
            <a:xfrm>
              <a:off x="6636643" y="4356895"/>
              <a:ext cx="157828" cy="72620"/>
            </a:xfrm>
            <a:custGeom>
              <a:avLst/>
              <a:gdLst/>
              <a:ahLst/>
              <a:cxnLst/>
              <a:rect l="l" t="t" r="r" b="b"/>
              <a:pathLst>
                <a:path w="3849" h="1771" extrusionOk="0">
                  <a:moveTo>
                    <a:pt x="109" y="0"/>
                  </a:moveTo>
                  <a:lnTo>
                    <a:pt x="70" y="18"/>
                  </a:lnTo>
                  <a:lnTo>
                    <a:pt x="35" y="18"/>
                  </a:lnTo>
                  <a:cubicBezTo>
                    <a:pt x="18" y="35"/>
                    <a:pt x="0" y="70"/>
                    <a:pt x="0" y="109"/>
                  </a:cubicBezTo>
                  <a:cubicBezTo>
                    <a:pt x="0" y="109"/>
                    <a:pt x="0" y="126"/>
                    <a:pt x="18" y="126"/>
                  </a:cubicBezTo>
                  <a:lnTo>
                    <a:pt x="560" y="1718"/>
                  </a:lnTo>
                  <a:cubicBezTo>
                    <a:pt x="577" y="1753"/>
                    <a:pt x="612" y="1770"/>
                    <a:pt x="651" y="1770"/>
                  </a:cubicBezTo>
                  <a:lnTo>
                    <a:pt x="668" y="1770"/>
                  </a:lnTo>
                  <a:lnTo>
                    <a:pt x="3814" y="686"/>
                  </a:lnTo>
                  <a:cubicBezTo>
                    <a:pt x="3831" y="668"/>
                    <a:pt x="3831" y="668"/>
                    <a:pt x="3849" y="651"/>
                  </a:cubicBezTo>
                  <a:cubicBezTo>
                    <a:pt x="3758" y="612"/>
                    <a:pt x="3671" y="595"/>
                    <a:pt x="3562" y="595"/>
                  </a:cubicBezTo>
                  <a:cubicBezTo>
                    <a:pt x="3380" y="595"/>
                    <a:pt x="3181" y="634"/>
                    <a:pt x="3055" y="686"/>
                  </a:cubicBezTo>
                  <a:cubicBezTo>
                    <a:pt x="2369" y="920"/>
                    <a:pt x="1896" y="1085"/>
                    <a:pt x="1337" y="1302"/>
                  </a:cubicBezTo>
                  <a:cubicBezTo>
                    <a:pt x="1211" y="1354"/>
                    <a:pt x="1102" y="1393"/>
                    <a:pt x="1011" y="1393"/>
                  </a:cubicBezTo>
                  <a:cubicBezTo>
                    <a:pt x="742" y="1393"/>
                    <a:pt x="668" y="1085"/>
                    <a:pt x="360" y="343"/>
                  </a:cubicBezTo>
                  <a:cubicBezTo>
                    <a:pt x="308" y="200"/>
                    <a:pt x="234" y="52"/>
                    <a:pt x="109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6606218" y="4235196"/>
              <a:ext cx="98576" cy="36494"/>
            </a:xfrm>
            <a:custGeom>
              <a:avLst/>
              <a:gdLst/>
              <a:ahLst/>
              <a:cxnLst/>
              <a:rect l="l" t="t" r="r" b="b"/>
              <a:pathLst>
                <a:path w="2404" h="890" extrusionOk="0">
                  <a:moveTo>
                    <a:pt x="2330" y="0"/>
                  </a:moveTo>
                  <a:cubicBezTo>
                    <a:pt x="2135" y="57"/>
                    <a:pt x="1935" y="109"/>
                    <a:pt x="1753" y="165"/>
                  </a:cubicBezTo>
                  <a:cubicBezTo>
                    <a:pt x="1554" y="239"/>
                    <a:pt x="1354" y="291"/>
                    <a:pt x="1176" y="365"/>
                  </a:cubicBezTo>
                  <a:cubicBezTo>
                    <a:pt x="976" y="434"/>
                    <a:pt x="777" y="491"/>
                    <a:pt x="595" y="564"/>
                  </a:cubicBezTo>
                  <a:cubicBezTo>
                    <a:pt x="399" y="651"/>
                    <a:pt x="217" y="725"/>
                    <a:pt x="35" y="816"/>
                  </a:cubicBezTo>
                  <a:cubicBezTo>
                    <a:pt x="18" y="816"/>
                    <a:pt x="0" y="833"/>
                    <a:pt x="0" y="851"/>
                  </a:cubicBezTo>
                  <a:cubicBezTo>
                    <a:pt x="18" y="890"/>
                    <a:pt x="35" y="890"/>
                    <a:pt x="52" y="890"/>
                  </a:cubicBezTo>
                  <a:cubicBezTo>
                    <a:pt x="252" y="851"/>
                    <a:pt x="451" y="799"/>
                    <a:pt x="651" y="725"/>
                  </a:cubicBezTo>
                  <a:cubicBezTo>
                    <a:pt x="851" y="673"/>
                    <a:pt x="1029" y="617"/>
                    <a:pt x="1228" y="543"/>
                  </a:cubicBezTo>
                  <a:cubicBezTo>
                    <a:pt x="1428" y="473"/>
                    <a:pt x="1610" y="400"/>
                    <a:pt x="1810" y="326"/>
                  </a:cubicBezTo>
                  <a:cubicBezTo>
                    <a:pt x="1987" y="256"/>
                    <a:pt x="2187" y="183"/>
                    <a:pt x="2369" y="92"/>
                  </a:cubicBezTo>
                  <a:cubicBezTo>
                    <a:pt x="2387" y="92"/>
                    <a:pt x="2404" y="57"/>
                    <a:pt x="2387" y="40"/>
                  </a:cubicBezTo>
                  <a:cubicBezTo>
                    <a:pt x="2387" y="22"/>
                    <a:pt x="2369" y="0"/>
                    <a:pt x="2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>
              <a:off x="6578089" y="4264924"/>
              <a:ext cx="271371" cy="271330"/>
            </a:xfrm>
            <a:custGeom>
              <a:avLst/>
              <a:gdLst/>
              <a:ahLst/>
              <a:cxnLst/>
              <a:rect l="l" t="t" r="r" b="b"/>
              <a:pathLst>
                <a:path w="6618" h="6617" extrusionOk="0">
                  <a:moveTo>
                    <a:pt x="6617" y="5046"/>
                  </a:moveTo>
                  <a:cubicBezTo>
                    <a:pt x="6596" y="5081"/>
                    <a:pt x="6578" y="5115"/>
                    <a:pt x="6544" y="5154"/>
                  </a:cubicBezTo>
                  <a:cubicBezTo>
                    <a:pt x="6578" y="5115"/>
                    <a:pt x="6596" y="5081"/>
                    <a:pt x="6617" y="5046"/>
                  </a:cubicBezTo>
                  <a:lnTo>
                    <a:pt x="6617" y="5046"/>
                  </a:lnTo>
                  <a:close/>
                  <a:moveTo>
                    <a:pt x="669" y="1952"/>
                  </a:moveTo>
                  <a:lnTo>
                    <a:pt x="2257" y="6565"/>
                  </a:lnTo>
                  <a:cubicBezTo>
                    <a:pt x="2279" y="6599"/>
                    <a:pt x="2313" y="6617"/>
                    <a:pt x="2348" y="6617"/>
                  </a:cubicBezTo>
                  <a:lnTo>
                    <a:pt x="2387" y="6617"/>
                  </a:lnTo>
                  <a:lnTo>
                    <a:pt x="2639" y="6526"/>
                  </a:lnTo>
                  <a:lnTo>
                    <a:pt x="2387" y="6617"/>
                  </a:lnTo>
                  <a:lnTo>
                    <a:pt x="2348" y="6617"/>
                  </a:lnTo>
                  <a:cubicBezTo>
                    <a:pt x="2313" y="6617"/>
                    <a:pt x="2279" y="6599"/>
                    <a:pt x="2257" y="6565"/>
                  </a:cubicBezTo>
                  <a:lnTo>
                    <a:pt x="669" y="1952"/>
                  </a:lnTo>
                  <a:close/>
                  <a:moveTo>
                    <a:pt x="1" y="0"/>
                  </a:moveTo>
                  <a:lnTo>
                    <a:pt x="1" y="35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>
              <a:off x="6578089" y="4264924"/>
              <a:ext cx="271371" cy="271330"/>
            </a:xfrm>
            <a:custGeom>
              <a:avLst/>
              <a:gdLst/>
              <a:ahLst/>
              <a:cxnLst/>
              <a:rect l="l" t="t" r="r" b="b"/>
              <a:pathLst>
                <a:path w="6618" h="6617" extrusionOk="0">
                  <a:moveTo>
                    <a:pt x="1" y="0"/>
                  </a:moveTo>
                  <a:lnTo>
                    <a:pt x="1" y="35"/>
                  </a:lnTo>
                  <a:lnTo>
                    <a:pt x="669" y="1952"/>
                  </a:lnTo>
                  <a:lnTo>
                    <a:pt x="2257" y="6565"/>
                  </a:lnTo>
                  <a:cubicBezTo>
                    <a:pt x="2279" y="6599"/>
                    <a:pt x="2313" y="6617"/>
                    <a:pt x="2348" y="6617"/>
                  </a:cubicBezTo>
                  <a:lnTo>
                    <a:pt x="2387" y="6617"/>
                  </a:lnTo>
                  <a:lnTo>
                    <a:pt x="2639" y="6526"/>
                  </a:lnTo>
                  <a:lnTo>
                    <a:pt x="6453" y="5189"/>
                  </a:lnTo>
                  <a:cubicBezTo>
                    <a:pt x="6487" y="5189"/>
                    <a:pt x="6526" y="5172"/>
                    <a:pt x="6544" y="5154"/>
                  </a:cubicBezTo>
                  <a:cubicBezTo>
                    <a:pt x="6578" y="5115"/>
                    <a:pt x="6596" y="5081"/>
                    <a:pt x="6617" y="5046"/>
                  </a:cubicBezTo>
                  <a:cubicBezTo>
                    <a:pt x="6509" y="4955"/>
                    <a:pt x="6379" y="4899"/>
                    <a:pt x="6236" y="4899"/>
                  </a:cubicBezTo>
                  <a:cubicBezTo>
                    <a:pt x="6183" y="4899"/>
                    <a:pt x="6110" y="4916"/>
                    <a:pt x="6053" y="4938"/>
                  </a:cubicBezTo>
                  <a:lnTo>
                    <a:pt x="3255" y="5914"/>
                  </a:lnTo>
                  <a:cubicBezTo>
                    <a:pt x="3125" y="5948"/>
                    <a:pt x="2964" y="6001"/>
                    <a:pt x="2821" y="6001"/>
                  </a:cubicBezTo>
                  <a:cubicBezTo>
                    <a:pt x="2730" y="6001"/>
                    <a:pt x="2656" y="5983"/>
                    <a:pt x="2565" y="5931"/>
                  </a:cubicBezTo>
                  <a:cubicBezTo>
                    <a:pt x="2404" y="5823"/>
                    <a:pt x="2348" y="5606"/>
                    <a:pt x="2296" y="5424"/>
                  </a:cubicBezTo>
                  <a:lnTo>
                    <a:pt x="560" y="434"/>
                  </a:lnTo>
                  <a:cubicBezTo>
                    <a:pt x="469" y="182"/>
                    <a:pt x="235" y="17"/>
                    <a:pt x="1" y="0"/>
                  </a:cubicBezTo>
                  <a:close/>
                </a:path>
              </a:pathLst>
            </a:custGeom>
            <a:solidFill>
              <a:srgbClr val="000E3F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>
              <a:off x="6730746" y="4203336"/>
              <a:ext cx="108212" cy="281868"/>
            </a:xfrm>
            <a:custGeom>
              <a:avLst/>
              <a:gdLst/>
              <a:ahLst/>
              <a:cxnLst/>
              <a:rect l="l" t="t" r="r" b="b"/>
              <a:pathLst>
                <a:path w="2639" h="6874" extrusionOk="0">
                  <a:moveTo>
                    <a:pt x="235" y="1"/>
                  </a:moveTo>
                  <a:lnTo>
                    <a:pt x="35" y="75"/>
                  </a:lnTo>
                  <a:cubicBezTo>
                    <a:pt x="0" y="92"/>
                    <a:pt x="0" y="109"/>
                    <a:pt x="0" y="127"/>
                  </a:cubicBezTo>
                  <a:lnTo>
                    <a:pt x="2330" y="6852"/>
                  </a:lnTo>
                  <a:cubicBezTo>
                    <a:pt x="2352" y="6873"/>
                    <a:pt x="2369" y="6873"/>
                    <a:pt x="2387" y="6873"/>
                  </a:cubicBezTo>
                  <a:lnTo>
                    <a:pt x="2604" y="6800"/>
                  </a:lnTo>
                  <a:cubicBezTo>
                    <a:pt x="2621" y="6800"/>
                    <a:pt x="2638" y="6765"/>
                    <a:pt x="2621" y="6743"/>
                  </a:cubicBezTo>
                  <a:lnTo>
                    <a:pt x="291" y="40"/>
                  </a:lnTo>
                  <a:cubicBezTo>
                    <a:pt x="291" y="1"/>
                    <a:pt x="252" y="1"/>
                    <a:pt x="235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>
              <a:off x="6575793" y="4195382"/>
              <a:ext cx="292161" cy="343212"/>
            </a:xfrm>
            <a:custGeom>
              <a:avLst/>
              <a:gdLst/>
              <a:ahLst/>
              <a:cxnLst/>
              <a:rect l="l" t="t" r="r" b="b"/>
              <a:pathLst>
                <a:path w="7125" h="8370" extrusionOk="0">
                  <a:moveTo>
                    <a:pt x="4630" y="2924"/>
                  </a:moveTo>
                  <a:lnTo>
                    <a:pt x="5207" y="4590"/>
                  </a:lnTo>
                  <a:lnTo>
                    <a:pt x="2152" y="5657"/>
                  </a:lnTo>
                  <a:lnTo>
                    <a:pt x="2118" y="5657"/>
                  </a:lnTo>
                  <a:cubicBezTo>
                    <a:pt x="2096" y="5657"/>
                    <a:pt x="2096" y="5636"/>
                    <a:pt x="2096" y="5636"/>
                  </a:cubicBezTo>
                  <a:lnTo>
                    <a:pt x="1536" y="4048"/>
                  </a:lnTo>
                  <a:cubicBezTo>
                    <a:pt x="1536" y="4030"/>
                    <a:pt x="1536" y="4009"/>
                    <a:pt x="1554" y="4009"/>
                  </a:cubicBezTo>
                  <a:lnTo>
                    <a:pt x="1575" y="3991"/>
                  </a:lnTo>
                  <a:lnTo>
                    <a:pt x="4630" y="2924"/>
                  </a:lnTo>
                  <a:close/>
                  <a:moveTo>
                    <a:pt x="4465" y="160"/>
                  </a:moveTo>
                  <a:cubicBezTo>
                    <a:pt x="4556" y="160"/>
                    <a:pt x="4630" y="212"/>
                    <a:pt x="4665" y="303"/>
                  </a:cubicBezTo>
                  <a:lnTo>
                    <a:pt x="6743" y="6286"/>
                  </a:lnTo>
                  <a:cubicBezTo>
                    <a:pt x="6760" y="6343"/>
                    <a:pt x="6760" y="6395"/>
                    <a:pt x="6725" y="6451"/>
                  </a:cubicBezTo>
                  <a:cubicBezTo>
                    <a:pt x="6725" y="6451"/>
                    <a:pt x="6725" y="6469"/>
                    <a:pt x="6708" y="6469"/>
                  </a:cubicBezTo>
                  <a:lnTo>
                    <a:pt x="4591" y="360"/>
                  </a:lnTo>
                  <a:cubicBezTo>
                    <a:pt x="4556" y="269"/>
                    <a:pt x="4504" y="212"/>
                    <a:pt x="4430" y="177"/>
                  </a:cubicBezTo>
                  <a:cubicBezTo>
                    <a:pt x="4448" y="160"/>
                    <a:pt x="4448" y="160"/>
                    <a:pt x="4465" y="160"/>
                  </a:cubicBezTo>
                  <a:close/>
                  <a:moveTo>
                    <a:pt x="4651" y="101"/>
                  </a:moveTo>
                  <a:cubicBezTo>
                    <a:pt x="4741" y="101"/>
                    <a:pt x="4812" y="154"/>
                    <a:pt x="4847" y="234"/>
                  </a:cubicBezTo>
                  <a:lnTo>
                    <a:pt x="6977" y="6360"/>
                  </a:lnTo>
                  <a:cubicBezTo>
                    <a:pt x="7016" y="6451"/>
                    <a:pt x="6960" y="6577"/>
                    <a:pt x="6851" y="6612"/>
                  </a:cubicBezTo>
                  <a:lnTo>
                    <a:pt x="6743" y="6651"/>
                  </a:lnTo>
                  <a:lnTo>
                    <a:pt x="6743" y="6577"/>
                  </a:lnTo>
                  <a:cubicBezTo>
                    <a:pt x="6782" y="6560"/>
                    <a:pt x="6799" y="6525"/>
                    <a:pt x="6817" y="6486"/>
                  </a:cubicBezTo>
                  <a:cubicBezTo>
                    <a:pt x="6851" y="6417"/>
                    <a:pt x="6869" y="6326"/>
                    <a:pt x="6834" y="6252"/>
                  </a:cubicBezTo>
                  <a:lnTo>
                    <a:pt x="4756" y="269"/>
                  </a:lnTo>
                  <a:cubicBezTo>
                    <a:pt x="4738" y="195"/>
                    <a:pt x="4682" y="143"/>
                    <a:pt x="4612" y="104"/>
                  </a:cubicBezTo>
                  <a:cubicBezTo>
                    <a:pt x="4626" y="102"/>
                    <a:pt x="4638" y="101"/>
                    <a:pt x="4651" y="101"/>
                  </a:cubicBezTo>
                  <a:close/>
                  <a:moveTo>
                    <a:pt x="4294" y="238"/>
                  </a:moveTo>
                  <a:cubicBezTo>
                    <a:pt x="4321" y="238"/>
                    <a:pt x="4348" y="243"/>
                    <a:pt x="4374" y="251"/>
                  </a:cubicBezTo>
                  <a:cubicBezTo>
                    <a:pt x="4430" y="286"/>
                    <a:pt x="4465" y="321"/>
                    <a:pt x="4482" y="377"/>
                  </a:cubicBezTo>
                  <a:lnTo>
                    <a:pt x="6634" y="6542"/>
                  </a:lnTo>
                  <a:lnTo>
                    <a:pt x="6634" y="6560"/>
                  </a:lnTo>
                  <a:cubicBezTo>
                    <a:pt x="6652" y="6577"/>
                    <a:pt x="6652" y="6612"/>
                    <a:pt x="6652" y="6651"/>
                  </a:cubicBezTo>
                  <a:cubicBezTo>
                    <a:pt x="6652" y="6651"/>
                    <a:pt x="6652" y="6668"/>
                    <a:pt x="6634" y="6686"/>
                  </a:cubicBezTo>
                  <a:lnTo>
                    <a:pt x="6634" y="6720"/>
                  </a:lnTo>
                  <a:cubicBezTo>
                    <a:pt x="6600" y="6777"/>
                    <a:pt x="6565" y="6811"/>
                    <a:pt x="6491" y="6850"/>
                  </a:cubicBezTo>
                  <a:lnTo>
                    <a:pt x="6456" y="6868"/>
                  </a:lnTo>
                  <a:lnTo>
                    <a:pt x="6435" y="6868"/>
                  </a:lnTo>
                  <a:lnTo>
                    <a:pt x="6383" y="6720"/>
                  </a:lnTo>
                  <a:lnTo>
                    <a:pt x="6348" y="6634"/>
                  </a:lnTo>
                  <a:lnTo>
                    <a:pt x="4140" y="286"/>
                  </a:lnTo>
                  <a:cubicBezTo>
                    <a:pt x="4157" y="269"/>
                    <a:pt x="4179" y="251"/>
                    <a:pt x="4213" y="251"/>
                  </a:cubicBezTo>
                  <a:cubicBezTo>
                    <a:pt x="4239" y="243"/>
                    <a:pt x="4266" y="238"/>
                    <a:pt x="4294" y="238"/>
                  </a:cubicBezTo>
                  <a:close/>
                  <a:moveTo>
                    <a:pt x="4031" y="251"/>
                  </a:moveTo>
                  <a:lnTo>
                    <a:pt x="4031" y="269"/>
                  </a:lnTo>
                  <a:lnTo>
                    <a:pt x="4048" y="303"/>
                  </a:lnTo>
                  <a:lnTo>
                    <a:pt x="4087" y="394"/>
                  </a:lnTo>
                  <a:lnTo>
                    <a:pt x="6218" y="6577"/>
                  </a:lnTo>
                  <a:lnTo>
                    <a:pt x="6274" y="6703"/>
                  </a:lnTo>
                  <a:lnTo>
                    <a:pt x="6348" y="6903"/>
                  </a:lnTo>
                  <a:lnTo>
                    <a:pt x="6348" y="6937"/>
                  </a:lnTo>
                  <a:lnTo>
                    <a:pt x="6166" y="7011"/>
                  </a:lnTo>
                  <a:lnTo>
                    <a:pt x="6148" y="6959"/>
                  </a:lnTo>
                  <a:lnTo>
                    <a:pt x="5333" y="4642"/>
                  </a:lnTo>
                  <a:lnTo>
                    <a:pt x="5298" y="4534"/>
                  </a:lnTo>
                  <a:lnTo>
                    <a:pt x="4738" y="2924"/>
                  </a:lnTo>
                  <a:lnTo>
                    <a:pt x="4699" y="2798"/>
                  </a:lnTo>
                  <a:lnTo>
                    <a:pt x="3853" y="377"/>
                  </a:lnTo>
                  <a:lnTo>
                    <a:pt x="3831" y="321"/>
                  </a:lnTo>
                  <a:lnTo>
                    <a:pt x="4031" y="251"/>
                  </a:lnTo>
                  <a:close/>
                  <a:moveTo>
                    <a:pt x="3762" y="394"/>
                  </a:moveTo>
                  <a:lnTo>
                    <a:pt x="4612" y="2837"/>
                  </a:lnTo>
                  <a:lnTo>
                    <a:pt x="1536" y="3900"/>
                  </a:lnTo>
                  <a:cubicBezTo>
                    <a:pt x="1519" y="3900"/>
                    <a:pt x="1502" y="3922"/>
                    <a:pt x="1502" y="3922"/>
                  </a:cubicBezTo>
                  <a:cubicBezTo>
                    <a:pt x="1445" y="3957"/>
                    <a:pt x="1428" y="4030"/>
                    <a:pt x="1445" y="4082"/>
                  </a:cubicBezTo>
                  <a:lnTo>
                    <a:pt x="1987" y="5675"/>
                  </a:lnTo>
                  <a:cubicBezTo>
                    <a:pt x="2009" y="5709"/>
                    <a:pt x="2044" y="5727"/>
                    <a:pt x="2061" y="5744"/>
                  </a:cubicBezTo>
                  <a:cubicBezTo>
                    <a:pt x="2079" y="5766"/>
                    <a:pt x="2118" y="5766"/>
                    <a:pt x="2135" y="5766"/>
                  </a:cubicBezTo>
                  <a:cubicBezTo>
                    <a:pt x="2152" y="5766"/>
                    <a:pt x="2170" y="5766"/>
                    <a:pt x="2170" y="5744"/>
                  </a:cubicBezTo>
                  <a:lnTo>
                    <a:pt x="5242" y="4681"/>
                  </a:lnTo>
                  <a:lnTo>
                    <a:pt x="6057" y="6994"/>
                  </a:lnTo>
                  <a:lnTo>
                    <a:pt x="2421" y="8261"/>
                  </a:lnTo>
                  <a:cubicBezTo>
                    <a:pt x="2404" y="8261"/>
                    <a:pt x="2369" y="8261"/>
                    <a:pt x="2369" y="8239"/>
                  </a:cubicBezTo>
                  <a:lnTo>
                    <a:pt x="109" y="1713"/>
                  </a:lnTo>
                  <a:lnTo>
                    <a:pt x="109" y="1696"/>
                  </a:lnTo>
                  <a:cubicBezTo>
                    <a:pt x="109" y="1679"/>
                    <a:pt x="109" y="1661"/>
                    <a:pt x="126" y="1661"/>
                  </a:cubicBezTo>
                  <a:lnTo>
                    <a:pt x="3762" y="394"/>
                  </a:lnTo>
                  <a:close/>
                  <a:moveTo>
                    <a:pt x="4658" y="0"/>
                  </a:moveTo>
                  <a:cubicBezTo>
                    <a:pt x="4624" y="0"/>
                    <a:pt x="4590" y="5"/>
                    <a:pt x="4556" y="17"/>
                  </a:cubicBezTo>
                  <a:lnTo>
                    <a:pt x="4356" y="86"/>
                  </a:lnTo>
                  <a:lnTo>
                    <a:pt x="4179" y="143"/>
                  </a:lnTo>
                  <a:lnTo>
                    <a:pt x="4122" y="160"/>
                  </a:lnTo>
                  <a:lnTo>
                    <a:pt x="4105" y="177"/>
                  </a:lnTo>
                  <a:cubicBezTo>
                    <a:pt x="4080" y="165"/>
                    <a:pt x="4054" y="153"/>
                    <a:pt x="4028" y="153"/>
                  </a:cubicBezTo>
                  <a:cubicBezTo>
                    <a:pt x="4017" y="153"/>
                    <a:pt x="4006" y="155"/>
                    <a:pt x="3996" y="160"/>
                  </a:cubicBezTo>
                  <a:lnTo>
                    <a:pt x="3797" y="234"/>
                  </a:lnTo>
                  <a:cubicBezTo>
                    <a:pt x="3762" y="234"/>
                    <a:pt x="3745" y="251"/>
                    <a:pt x="3745" y="269"/>
                  </a:cubicBezTo>
                  <a:cubicBezTo>
                    <a:pt x="3745" y="286"/>
                    <a:pt x="3723" y="286"/>
                    <a:pt x="3723" y="303"/>
                  </a:cubicBezTo>
                  <a:lnTo>
                    <a:pt x="91" y="1570"/>
                  </a:lnTo>
                  <a:cubicBezTo>
                    <a:pt x="35" y="1588"/>
                    <a:pt x="0" y="1622"/>
                    <a:pt x="0" y="1679"/>
                  </a:cubicBezTo>
                  <a:lnTo>
                    <a:pt x="0" y="1696"/>
                  </a:lnTo>
                  <a:lnTo>
                    <a:pt x="0" y="1752"/>
                  </a:lnTo>
                  <a:lnTo>
                    <a:pt x="2278" y="8278"/>
                  </a:lnTo>
                  <a:cubicBezTo>
                    <a:pt x="2296" y="8330"/>
                    <a:pt x="2352" y="8369"/>
                    <a:pt x="2404" y="8369"/>
                  </a:cubicBezTo>
                  <a:cubicBezTo>
                    <a:pt x="2421" y="8369"/>
                    <a:pt x="2443" y="8369"/>
                    <a:pt x="2460" y="8347"/>
                  </a:cubicBezTo>
                  <a:lnTo>
                    <a:pt x="6092" y="7085"/>
                  </a:lnTo>
                  <a:cubicBezTo>
                    <a:pt x="6109" y="7102"/>
                    <a:pt x="6131" y="7120"/>
                    <a:pt x="6166" y="7120"/>
                  </a:cubicBezTo>
                  <a:lnTo>
                    <a:pt x="6183" y="7120"/>
                  </a:lnTo>
                  <a:lnTo>
                    <a:pt x="6400" y="7046"/>
                  </a:lnTo>
                  <a:cubicBezTo>
                    <a:pt x="6417" y="7028"/>
                    <a:pt x="6435" y="7011"/>
                    <a:pt x="6456" y="6994"/>
                  </a:cubicBezTo>
                  <a:lnTo>
                    <a:pt x="6456" y="6959"/>
                  </a:lnTo>
                  <a:lnTo>
                    <a:pt x="6526" y="6937"/>
                  </a:lnTo>
                  <a:cubicBezTo>
                    <a:pt x="6617" y="6903"/>
                    <a:pt x="6691" y="6850"/>
                    <a:pt x="6725" y="6777"/>
                  </a:cubicBezTo>
                  <a:lnTo>
                    <a:pt x="6725" y="6759"/>
                  </a:lnTo>
                  <a:lnTo>
                    <a:pt x="6890" y="6703"/>
                  </a:lnTo>
                  <a:cubicBezTo>
                    <a:pt x="7051" y="6651"/>
                    <a:pt x="7125" y="6486"/>
                    <a:pt x="7068" y="6326"/>
                  </a:cubicBezTo>
                  <a:lnTo>
                    <a:pt x="4955" y="195"/>
                  </a:lnTo>
                  <a:cubicBezTo>
                    <a:pt x="4910" y="81"/>
                    <a:pt x="4789" y="0"/>
                    <a:pt x="465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>
              <a:off x="6647673" y="4284482"/>
              <a:ext cx="19436" cy="17263"/>
            </a:xfrm>
            <a:custGeom>
              <a:avLst/>
              <a:gdLst/>
              <a:ahLst/>
              <a:cxnLst/>
              <a:rect l="l" t="t" r="r" b="b"/>
              <a:pathLst>
                <a:path w="474" h="421" extrusionOk="0">
                  <a:moveTo>
                    <a:pt x="234" y="1"/>
                  </a:moveTo>
                  <a:cubicBezTo>
                    <a:pt x="212" y="1"/>
                    <a:pt x="188" y="5"/>
                    <a:pt x="165" y="13"/>
                  </a:cubicBezTo>
                  <a:cubicBezTo>
                    <a:pt x="57" y="65"/>
                    <a:pt x="0" y="174"/>
                    <a:pt x="39" y="282"/>
                  </a:cubicBezTo>
                  <a:cubicBezTo>
                    <a:pt x="66" y="367"/>
                    <a:pt x="150" y="421"/>
                    <a:pt x="237" y="421"/>
                  </a:cubicBezTo>
                  <a:cubicBezTo>
                    <a:pt x="261" y="421"/>
                    <a:pt x="285" y="417"/>
                    <a:pt x="308" y="408"/>
                  </a:cubicBezTo>
                  <a:cubicBezTo>
                    <a:pt x="417" y="373"/>
                    <a:pt x="473" y="265"/>
                    <a:pt x="434" y="139"/>
                  </a:cubicBezTo>
                  <a:cubicBezTo>
                    <a:pt x="393" y="54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>
              <a:off x="6704750" y="4264842"/>
              <a:ext cx="21692" cy="17550"/>
            </a:xfrm>
            <a:custGeom>
              <a:avLst/>
              <a:gdLst/>
              <a:ahLst/>
              <a:cxnLst/>
              <a:rect l="l" t="t" r="r" b="b"/>
              <a:pathLst>
                <a:path w="529" h="428" extrusionOk="0">
                  <a:moveTo>
                    <a:pt x="250" y="1"/>
                  </a:moveTo>
                  <a:cubicBezTo>
                    <a:pt x="224" y="1"/>
                    <a:pt x="195" y="7"/>
                    <a:pt x="166" y="19"/>
                  </a:cubicBezTo>
                  <a:cubicBezTo>
                    <a:pt x="18" y="58"/>
                    <a:pt x="1" y="184"/>
                    <a:pt x="18" y="275"/>
                  </a:cubicBezTo>
                  <a:cubicBezTo>
                    <a:pt x="50" y="365"/>
                    <a:pt x="141" y="428"/>
                    <a:pt x="233" y="428"/>
                  </a:cubicBezTo>
                  <a:cubicBezTo>
                    <a:pt x="253" y="428"/>
                    <a:pt x="272" y="425"/>
                    <a:pt x="292" y="419"/>
                  </a:cubicBezTo>
                  <a:cubicBezTo>
                    <a:pt x="529" y="323"/>
                    <a:pt x="445" y="1"/>
                    <a:pt x="25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>
              <a:off x="6672931" y="4278660"/>
              <a:ext cx="28868" cy="27719"/>
            </a:xfrm>
            <a:custGeom>
              <a:avLst/>
              <a:gdLst/>
              <a:ahLst/>
              <a:cxnLst/>
              <a:rect l="l" t="t" r="r" b="b"/>
              <a:pathLst>
                <a:path w="704" h="676" extrusionOk="0">
                  <a:moveTo>
                    <a:pt x="569" y="1"/>
                  </a:moveTo>
                  <a:cubicBezTo>
                    <a:pt x="561" y="1"/>
                    <a:pt x="553" y="3"/>
                    <a:pt x="543" y="8"/>
                  </a:cubicBezTo>
                  <a:cubicBezTo>
                    <a:pt x="525" y="25"/>
                    <a:pt x="508" y="47"/>
                    <a:pt x="525" y="82"/>
                  </a:cubicBezTo>
                  <a:cubicBezTo>
                    <a:pt x="616" y="281"/>
                    <a:pt x="595" y="442"/>
                    <a:pt x="543" y="515"/>
                  </a:cubicBezTo>
                  <a:cubicBezTo>
                    <a:pt x="517" y="554"/>
                    <a:pt x="479" y="576"/>
                    <a:pt x="441" y="576"/>
                  </a:cubicBezTo>
                  <a:cubicBezTo>
                    <a:pt x="427" y="576"/>
                    <a:pt x="413" y="573"/>
                    <a:pt x="399" y="567"/>
                  </a:cubicBezTo>
                  <a:cubicBezTo>
                    <a:pt x="269" y="550"/>
                    <a:pt x="183" y="424"/>
                    <a:pt x="109" y="225"/>
                  </a:cubicBezTo>
                  <a:cubicBezTo>
                    <a:pt x="109" y="199"/>
                    <a:pt x="90" y="183"/>
                    <a:pt x="72" y="183"/>
                  </a:cubicBezTo>
                  <a:cubicBezTo>
                    <a:pt x="65" y="183"/>
                    <a:pt x="58" y="185"/>
                    <a:pt x="52" y="190"/>
                  </a:cubicBezTo>
                  <a:cubicBezTo>
                    <a:pt x="18" y="190"/>
                    <a:pt x="0" y="225"/>
                    <a:pt x="18" y="242"/>
                  </a:cubicBezTo>
                  <a:cubicBezTo>
                    <a:pt x="91" y="498"/>
                    <a:pt x="217" y="641"/>
                    <a:pt x="378" y="676"/>
                  </a:cubicBezTo>
                  <a:lnTo>
                    <a:pt x="417" y="676"/>
                  </a:lnTo>
                  <a:cubicBezTo>
                    <a:pt x="486" y="676"/>
                    <a:pt x="560" y="641"/>
                    <a:pt x="616" y="567"/>
                  </a:cubicBezTo>
                  <a:cubicBezTo>
                    <a:pt x="703" y="442"/>
                    <a:pt x="703" y="242"/>
                    <a:pt x="616" y="25"/>
                  </a:cubicBezTo>
                  <a:cubicBezTo>
                    <a:pt x="601" y="13"/>
                    <a:pt x="588" y="1"/>
                    <a:pt x="5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7"/>
          <p:cNvSpPr/>
          <p:nvPr/>
        </p:nvSpPr>
        <p:spPr>
          <a:xfrm>
            <a:off x="6980019" y="4235501"/>
            <a:ext cx="172599" cy="193740"/>
          </a:xfrm>
          <a:custGeom>
            <a:avLst/>
            <a:gdLst/>
            <a:ahLst/>
            <a:cxnLst/>
            <a:rect l="l" t="t" r="r" b="b"/>
            <a:pathLst>
              <a:path w="1029" h="1155" extrusionOk="0">
                <a:moveTo>
                  <a:pt x="504" y="1"/>
                </a:moveTo>
                <a:cubicBezTo>
                  <a:pt x="487" y="1"/>
                  <a:pt x="469" y="18"/>
                  <a:pt x="452" y="35"/>
                </a:cubicBezTo>
                <a:cubicBezTo>
                  <a:pt x="413" y="144"/>
                  <a:pt x="378" y="287"/>
                  <a:pt x="361" y="434"/>
                </a:cubicBezTo>
                <a:cubicBezTo>
                  <a:pt x="270" y="452"/>
                  <a:pt x="144" y="469"/>
                  <a:pt x="35" y="526"/>
                </a:cubicBezTo>
                <a:cubicBezTo>
                  <a:pt x="18" y="543"/>
                  <a:pt x="1" y="560"/>
                  <a:pt x="1" y="578"/>
                </a:cubicBezTo>
                <a:cubicBezTo>
                  <a:pt x="1" y="595"/>
                  <a:pt x="18" y="634"/>
                  <a:pt x="35" y="634"/>
                </a:cubicBezTo>
                <a:cubicBezTo>
                  <a:pt x="126" y="686"/>
                  <a:pt x="235" y="703"/>
                  <a:pt x="361" y="721"/>
                </a:cubicBezTo>
                <a:cubicBezTo>
                  <a:pt x="378" y="829"/>
                  <a:pt x="413" y="1120"/>
                  <a:pt x="487" y="1137"/>
                </a:cubicBezTo>
                <a:cubicBezTo>
                  <a:pt x="487" y="1155"/>
                  <a:pt x="504" y="1155"/>
                  <a:pt x="504" y="1155"/>
                </a:cubicBezTo>
                <a:cubicBezTo>
                  <a:pt x="521" y="1155"/>
                  <a:pt x="521" y="1155"/>
                  <a:pt x="543" y="1137"/>
                </a:cubicBezTo>
                <a:lnTo>
                  <a:pt x="560" y="1120"/>
                </a:lnTo>
                <a:cubicBezTo>
                  <a:pt x="612" y="1012"/>
                  <a:pt x="651" y="886"/>
                  <a:pt x="651" y="721"/>
                </a:cubicBezTo>
                <a:cubicBezTo>
                  <a:pt x="760" y="703"/>
                  <a:pt x="868" y="686"/>
                  <a:pt x="977" y="634"/>
                </a:cubicBezTo>
                <a:cubicBezTo>
                  <a:pt x="994" y="634"/>
                  <a:pt x="1012" y="612"/>
                  <a:pt x="1012" y="612"/>
                </a:cubicBezTo>
                <a:cubicBezTo>
                  <a:pt x="1029" y="578"/>
                  <a:pt x="1012" y="543"/>
                  <a:pt x="977" y="526"/>
                </a:cubicBezTo>
                <a:cubicBezTo>
                  <a:pt x="868" y="469"/>
                  <a:pt x="738" y="452"/>
                  <a:pt x="651" y="434"/>
                </a:cubicBezTo>
                <a:cubicBezTo>
                  <a:pt x="651" y="287"/>
                  <a:pt x="612" y="144"/>
                  <a:pt x="560" y="35"/>
                </a:cubicBezTo>
                <a:cubicBezTo>
                  <a:pt x="560" y="18"/>
                  <a:pt x="543" y="1"/>
                  <a:pt x="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8059933" y="4169037"/>
            <a:ext cx="142072" cy="160863"/>
          </a:xfrm>
          <a:custGeom>
            <a:avLst/>
            <a:gdLst/>
            <a:ahLst/>
            <a:cxnLst/>
            <a:rect l="l" t="t" r="r" b="b"/>
            <a:pathLst>
              <a:path w="847" h="959" extrusionOk="0">
                <a:moveTo>
                  <a:pt x="413" y="0"/>
                </a:moveTo>
                <a:cubicBezTo>
                  <a:pt x="396" y="0"/>
                  <a:pt x="378" y="0"/>
                  <a:pt x="361" y="39"/>
                </a:cubicBezTo>
                <a:cubicBezTo>
                  <a:pt x="326" y="109"/>
                  <a:pt x="304" y="217"/>
                  <a:pt x="287" y="347"/>
                </a:cubicBezTo>
                <a:cubicBezTo>
                  <a:pt x="218" y="365"/>
                  <a:pt x="109" y="382"/>
                  <a:pt x="18" y="417"/>
                </a:cubicBezTo>
                <a:cubicBezTo>
                  <a:pt x="1" y="434"/>
                  <a:pt x="1" y="456"/>
                  <a:pt x="1" y="473"/>
                </a:cubicBezTo>
                <a:cubicBezTo>
                  <a:pt x="1" y="490"/>
                  <a:pt x="1" y="508"/>
                  <a:pt x="18" y="525"/>
                </a:cubicBezTo>
                <a:cubicBezTo>
                  <a:pt x="87" y="564"/>
                  <a:pt x="196" y="581"/>
                  <a:pt x="287" y="599"/>
                </a:cubicBezTo>
                <a:cubicBezTo>
                  <a:pt x="304" y="690"/>
                  <a:pt x="343" y="924"/>
                  <a:pt x="396" y="942"/>
                </a:cubicBezTo>
                <a:cubicBezTo>
                  <a:pt x="396" y="959"/>
                  <a:pt x="413" y="959"/>
                  <a:pt x="413" y="959"/>
                </a:cubicBezTo>
                <a:cubicBezTo>
                  <a:pt x="435" y="959"/>
                  <a:pt x="469" y="942"/>
                  <a:pt x="469" y="924"/>
                </a:cubicBezTo>
                <a:cubicBezTo>
                  <a:pt x="504" y="833"/>
                  <a:pt x="543" y="725"/>
                  <a:pt x="543" y="599"/>
                </a:cubicBezTo>
                <a:cubicBezTo>
                  <a:pt x="612" y="599"/>
                  <a:pt x="721" y="564"/>
                  <a:pt x="812" y="525"/>
                </a:cubicBezTo>
                <a:cubicBezTo>
                  <a:pt x="829" y="525"/>
                  <a:pt x="829" y="508"/>
                  <a:pt x="829" y="508"/>
                </a:cubicBezTo>
                <a:cubicBezTo>
                  <a:pt x="847" y="473"/>
                  <a:pt x="829" y="434"/>
                  <a:pt x="812" y="417"/>
                </a:cubicBezTo>
                <a:cubicBezTo>
                  <a:pt x="721" y="382"/>
                  <a:pt x="612" y="365"/>
                  <a:pt x="543" y="347"/>
                </a:cubicBezTo>
                <a:cubicBezTo>
                  <a:pt x="521" y="217"/>
                  <a:pt x="504" y="109"/>
                  <a:pt x="469" y="39"/>
                </a:cubicBezTo>
                <a:cubicBezTo>
                  <a:pt x="452" y="0"/>
                  <a:pt x="435" y="0"/>
                  <a:pt x="4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8059506" y="1210115"/>
            <a:ext cx="142910" cy="161030"/>
          </a:xfrm>
          <a:custGeom>
            <a:avLst/>
            <a:gdLst/>
            <a:ahLst/>
            <a:cxnLst/>
            <a:rect l="l" t="t" r="r" b="b"/>
            <a:pathLst>
              <a:path w="852" h="960" extrusionOk="0">
                <a:moveTo>
                  <a:pt x="417" y="1"/>
                </a:moveTo>
                <a:cubicBezTo>
                  <a:pt x="400" y="1"/>
                  <a:pt x="383" y="18"/>
                  <a:pt x="383" y="36"/>
                </a:cubicBezTo>
                <a:cubicBezTo>
                  <a:pt x="326" y="109"/>
                  <a:pt x="309" y="218"/>
                  <a:pt x="291" y="344"/>
                </a:cubicBezTo>
                <a:cubicBezTo>
                  <a:pt x="218" y="361"/>
                  <a:pt x="109" y="378"/>
                  <a:pt x="40" y="417"/>
                </a:cubicBezTo>
                <a:cubicBezTo>
                  <a:pt x="1" y="435"/>
                  <a:pt x="1" y="452"/>
                  <a:pt x="1" y="469"/>
                </a:cubicBezTo>
                <a:cubicBezTo>
                  <a:pt x="1" y="487"/>
                  <a:pt x="1" y="526"/>
                  <a:pt x="40" y="526"/>
                </a:cubicBezTo>
                <a:cubicBezTo>
                  <a:pt x="109" y="561"/>
                  <a:pt x="200" y="578"/>
                  <a:pt x="291" y="595"/>
                </a:cubicBezTo>
                <a:cubicBezTo>
                  <a:pt x="309" y="686"/>
                  <a:pt x="343" y="921"/>
                  <a:pt x="400" y="938"/>
                </a:cubicBezTo>
                <a:cubicBezTo>
                  <a:pt x="400" y="960"/>
                  <a:pt x="417" y="960"/>
                  <a:pt x="417" y="960"/>
                </a:cubicBezTo>
                <a:cubicBezTo>
                  <a:pt x="435" y="960"/>
                  <a:pt x="474" y="938"/>
                  <a:pt x="474" y="921"/>
                </a:cubicBezTo>
                <a:cubicBezTo>
                  <a:pt x="508" y="830"/>
                  <a:pt x="543" y="721"/>
                  <a:pt x="543" y="595"/>
                </a:cubicBezTo>
                <a:cubicBezTo>
                  <a:pt x="617" y="595"/>
                  <a:pt x="725" y="561"/>
                  <a:pt x="816" y="526"/>
                </a:cubicBezTo>
                <a:cubicBezTo>
                  <a:pt x="834" y="526"/>
                  <a:pt x="834" y="504"/>
                  <a:pt x="834" y="504"/>
                </a:cubicBezTo>
                <a:cubicBezTo>
                  <a:pt x="851" y="469"/>
                  <a:pt x="851" y="435"/>
                  <a:pt x="816" y="435"/>
                </a:cubicBezTo>
                <a:cubicBezTo>
                  <a:pt x="725" y="378"/>
                  <a:pt x="617" y="361"/>
                  <a:pt x="543" y="361"/>
                </a:cubicBezTo>
                <a:cubicBezTo>
                  <a:pt x="543" y="218"/>
                  <a:pt x="508" y="109"/>
                  <a:pt x="474" y="36"/>
                </a:cubicBezTo>
                <a:cubicBezTo>
                  <a:pt x="474" y="18"/>
                  <a:pt x="452" y="1"/>
                  <a:pt x="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492;p46"/>
          <p:cNvSpPr>
            <a:spLocks noChangeArrowheads="1"/>
          </p:cNvSpPr>
          <p:nvPr/>
        </p:nvSpPr>
        <p:spPr bwMode="auto">
          <a:xfrm>
            <a:off x="1218795" y="747940"/>
            <a:ext cx="1460500" cy="827695"/>
          </a:xfrm>
          <a:prstGeom prst="rect">
            <a:avLst/>
          </a:prstGeom>
          <a:solidFill>
            <a:srgbClr val="645BC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Закон України </a:t>
            </a:r>
          </a:p>
          <a:p>
            <a:pPr algn="ctr" eaLnBrk="0" hangingPunct="0"/>
            <a:r>
              <a:rPr lang="uk-UA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«Про освіту» </a:t>
            </a: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(2017 рік)</a:t>
            </a:r>
          </a:p>
        </p:txBody>
      </p:sp>
      <p:sp>
        <p:nvSpPr>
          <p:cNvPr id="91" name="Google Shape;165;p18"/>
          <p:cNvSpPr>
            <a:spLocks noChangeArrowheads="1"/>
          </p:cNvSpPr>
          <p:nvPr/>
        </p:nvSpPr>
        <p:spPr bwMode="auto">
          <a:xfrm>
            <a:off x="246622" y="1851670"/>
            <a:ext cx="3403255" cy="688524"/>
          </a:xfrm>
          <a:prstGeom prst="rect">
            <a:avLst/>
          </a:prstGeom>
          <a:solidFill>
            <a:srgbClr val="B6BAFF"/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автономія, академічна свобода, право на різні форми здобуття освіти, вільний вибір закладу освіти, </a:t>
            </a:r>
            <a:r>
              <a:rPr lang="uk-UA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безперервний </a:t>
            </a:r>
            <a:r>
              <a:rPr lang="uk-UA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професійний розвиток</a:t>
            </a:r>
            <a:endParaRPr lang="uk-UA" sz="1200" b="1" i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92" name="Google Shape;493;p46"/>
          <p:cNvSpPr>
            <a:spLocks noChangeArrowheads="1"/>
          </p:cNvSpPr>
          <p:nvPr/>
        </p:nvSpPr>
        <p:spPr bwMode="auto">
          <a:xfrm>
            <a:off x="1217207" y="2817030"/>
            <a:ext cx="1462088" cy="1113234"/>
          </a:xfrm>
          <a:prstGeom prst="rect">
            <a:avLst/>
          </a:prstGeom>
          <a:solidFill>
            <a:srgbClr val="645BC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Концепція Нової Української Школи </a:t>
            </a:r>
            <a:endParaRPr lang="uk-UA" b="1" dirty="0" smtClean="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Calibri" pitchFamily="34" charset="0"/>
            </a:endParaRPr>
          </a:p>
          <a:p>
            <a:pPr algn="ctr" eaLnBrk="0" hangingPunct="0"/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(</a:t>
            </a:r>
            <a:r>
              <a:rPr lang="uk-UA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2016 рік)</a:t>
            </a:r>
          </a:p>
        </p:txBody>
      </p:sp>
      <p:sp>
        <p:nvSpPr>
          <p:cNvPr id="93" name="Google Shape;166;p18"/>
          <p:cNvSpPr>
            <a:spLocks noChangeArrowheads="1"/>
          </p:cNvSpPr>
          <p:nvPr/>
        </p:nvSpPr>
        <p:spPr bwMode="auto">
          <a:xfrm>
            <a:off x="323529" y="4050766"/>
            <a:ext cx="3403256" cy="921762"/>
          </a:xfrm>
          <a:prstGeom prst="rect">
            <a:avLst/>
          </a:prstGeom>
          <a:solidFill>
            <a:srgbClr val="B6BAFF"/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децентралізація,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сучасне освітнє середовище, новий зміст освіти орієнтований на формування </a:t>
            </a:r>
            <a:r>
              <a:rPr lang="uk-UA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компетентностей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педагогіка партнерства, орієнтація на потреби учня, </a:t>
            </a:r>
            <a:endParaRPr lang="uk-UA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професійне </a:t>
            </a:r>
            <a:r>
              <a:rPr lang="uk-UA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зростання</a:t>
            </a:r>
            <a:r>
              <a:rPr lang="uk-UA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endParaRPr lang="uk-UA" sz="1200" b="1" i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94" name="Google Shape;494;p46"/>
          <p:cNvSpPr>
            <a:spLocks noChangeArrowheads="1"/>
          </p:cNvSpPr>
          <p:nvPr/>
        </p:nvSpPr>
        <p:spPr bwMode="auto">
          <a:xfrm>
            <a:off x="5228568" y="674547"/>
            <a:ext cx="1924050" cy="997743"/>
          </a:xfrm>
          <a:prstGeom prst="rect">
            <a:avLst/>
          </a:prstGeom>
          <a:solidFill>
            <a:srgbClr val="645BC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Закон </a:t>
            </a:r>
            <a:r>
              <a:rPr lang="ru-RU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України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</a:p>
          <a:p>
            <a:pPr algn="ctr" eaLnBrk="0" hangingPunct="0"/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«Про </a:t>
            </a:r>
            <a:r>
              <a:rPr lang="ru-RU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повну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загальну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середню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освіту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» </a:t>
            </a:r>
          </a:p>
          <a:p>
            <a:pPr algn="ctr" eaLnBrk="0" hangingPunct="0"/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(2020 </a:t>
            </a:r>
            <a:r>
              <a:rPr lang="ru-RU" b="1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рік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)</a:t>
            </a:r>
          </a:p>
        </p:txBody>
      </p:sp>
      <p:sp>
        <p:nvSpPr>
          <p:cNvPr id="95" name="Google Shape;167;p18"/>
          <p:cNvSpPr>
            <a:spLocks noChangeArrowheads="1"/>
          </p:cNvSpPr>
          <p:nvPr/>
        </p:nvSpPr>
        <p:spPr bwMode="auto">
          <a:xfrm>
            <a:off x="4355976" y="1851670"/>
            <a:ext cx="4032448" cy="688524"/>
          </a:xfrm>
          <a:prstGeom prst="rect">
            <a:avLst/>
          </a:prstGeom>
          <a:solidFill>
            <a:srgbClr val="B6BAFF"/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безпечне освітнє середовище, якість освітньої діяльності, </a:t>
            </a:r>
            <a:endParaRPr lang="uk-UA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формування </a:t>
            </a:r>
            <a:r>
              <a:rPr lang="uk-UA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компетентностей</a:t>
            </a:r>
            <a:r>
              <a:rPr lang="uk-UA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різні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види оцінювання, </a:t>
            </a:r>
            <a:endParaRPr lang="uk-UA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постійне </a:t>
            </a:r>
            <a:r>
              <a:rPr lang="uk-UA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підвищення педагогічної майстерності</a:t>
            </a:r>
            <a:endParaRPr lang="uk-UA" sz="1200" b="1" i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96" name="Google Shape;491;p46"/>
          <p:cNvSpPr>
            <a:spLocks noChangeArrowheads="1"/>
          </p:cNvSpPr>
          <p:nvPr/>
        </p:nvSpPr>
        <p:spPr bwMode="auto">
          <a:xfrm>
            <a:off x="4060489" y="2755561"/>
            <a:ext cx="2154237" cy="854869"/>
          </a:xfrm>
          <a:prstGeom prst="rect">
            <a:avLst/>
          </a:prstGeom>
          <a:solidFill>
            <a:srgbClr val="645BC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Державний стандарт базової середньої освіти</a:t>
            </a:r>
          </a:p>
          <a:p>
            <a:pPr algn="ctr" eaLnBrk="0" hangingPunct="0"/>
            <a:r>
              <a:rPr lang="uk-UA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(2020 рік)</a:t>
            </a:r>
            <a:endParaRPr lang="uk-UA" b="1" i="1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97" name="Google Shape;959;p37"/>
          <p:cNvSpPr/>
          <p:nvPr/>
        </p:nvSpPr>
        <p:spPr>
          <a:xfrm>
            <a:off x="6413259" y="2679003"/>
            <a:ext cx="989275" cy="931226"/>
          </a:xfrm>
          <a:custGeom>
            <a:avLst/>
            <a:gdLst/>
            <a:ahLst/>
            <a:cxnLst/>
            <a:rect l="l" t="t" r="r" b="b"/>
            <a:pathLst>
              <a:path w="381" h="356" extrusionOk="0">
                <a:moveTo>
                  <a:pt x="211" y="1"/>
                </a:moveTo>
                <a:cubicBezTo>
                  <a:pt x="202" y="1"/>
                  <a:pt x="193" y="2"/>
                  <a:pt x="183" y="4"/>
                </a:cubicBezTo>
                <a:cubicBezTo>
                  <a:pt x="109" y="4"/>
                  <a:pt x="18" y="56"/>
                  <a:pt x="18" y="147"/>
                </a:cubicBezTo>
                <a:cubicBezTo>
                  <a:pt x="1" y="221"/>
                  <a:pt x="36" y="307"/>
                  <a:pt x="109" y="346"/>
                </a:cubicBezTo>
                <a:cubicBezTo>
                  <a:pt x="128" y="352"/>
                  <a:pt x="147" y="355"/>
                  <a:pt x="166" y="355"/>
                </a:cubicBezTo>
                <a:cubicBezTo>
                  <a:pt x="258" y="355"/>
                  <a:pt x="347" y="289"/>
                  <a:pt x="361" y="199"/>
                </a:cubicBezTo>
                <a:cubicBezTo>
                  <a:pt x="381" y="100"/>
                  <a:pt x="307" y="1"/>
                  <a:pt x="211" y="1"/>
                </a:cubicBezTo>
                <a:close/>
              </a:path>
            </a:pathLst>
          </a:custGeom>
          <a:solidFill>
            <a:srgbClr val="FFCF00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970;p37"/>
          <p:cNvSpPr txBox="1">
            <a:spLocks noGrp="1"/>
          </p:cNvSpPr>
          <p:nvPr>
            <p:ph type="title" idx="13"/>
          </p:nvPr>
        </p:nvSpPr>
        <p:spPr>
          <a:xfrm>
            <a:off x="6372933" y="2931672"/>
            <a:ext cx="1084682" cy="5026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uk-UA" dirty="0" smtClean="0"/>
              <a:t>5</a:t>
            </a:r>
            <a:endParaRPr dirty="0"/>
          </a:p>
        </p:txBody>
      </p:sp>
      <p:sp>
        <p:nvSpPr>
          <p:cNvPr id="101" name="Google Shape;491;p46"/>
          <p:cNvSpPr>
            <a:spLocks noChangeArrowheads="1"/>
          </p:cNvSpPr>
          <p:nvPr/>
        </p:nvSpPr>
        <p:spPr bwMode="auto">
          <a:xfrm>
            <a:off x="7409460" y="2708530"/>
            <a:ext cx="1705449" cy="948929"/>
          </a:xfrm>
          <a:prstGeom prst="rect">
            <a:avLst/>
          </a:prstGeom>
          <a:solidFill>
            <a:srgbClr val="645BC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Типова освітня програма для </a:t>
            </a:r>
          </a:p>
          <a:p>
            <a:pPr algn="ctr" eaLnBrk="0" hangingPunct="0"/>
            <a:r>
              <a:rPr lang="uk-UA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5-9 класів </a:t>
            </a:r>
            <a:r>
              <a:rPr lang="uk-UA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ЗЗСО </a:t>
            </a:r>
            <a:endParaRPr lang="uk-UA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0" hangingPunct="0"/>
            <a:r>
              <a:rPr lang="uk-UA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(2021 рік)</a:t>
            </a:r>
            <a:endParaRPr lang="uk-UA" b="1" i="1" dirty="0">
              <a:solidFill>
                <a:srgbClr val="FFFFFF"/>
              </a:solidFill>
              <a:sym typeface="Calibri" pitchFamily="34" charset="0"/>
            </a:endParaRPr>
          </a:p>
        </p:txBody>
      </p:sp>
      <p:sp>
        <p:nvSpPr>
          <p:cNvPr id="104" name="Google Shape;166;p18"/>
          <p:cNvSpPr>
            <a:spLocks noChangeArrowheads="1"/>
          </p:cNvSpPr>
          <p:nvPr/>
        </p:nvSpPr>
        <p:spPr bwMode="auto">
          <a:xfrm>
            <a:off x="6313488" y="3838107"/>
            <a:ext cx="2830512" cy="713483"/>
          </a:xfrm>
          <a:prstGeom prst="rect">
            <a:avLst/>
          </a:prstGeom>
          <a:solidFill>
            <a:srgbClr val="B6BAFF"/>
          </a:solidFill>
          <a:ln>
            <a:noFill/>
          </a:ln>
          <a:extLst/>
        </p:spPr>
        <p:txBody>
          <a:bodyPr lIns="91425" tIns="45700" rIns="91425" bIns="45700" anchor="ctr"/>
          <a:lstStyle/>
          <a:p>
            <a:pPr algn="ctr" eaLnBrk="0" hangingPunct="0"/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освітня програма, </a:t>
            </a:r>
            <a:r>
              <a:rPr lang="uk-UA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модельна програма, </a:t>
            </a:r>
            <a:r>
              <a:rPr lang="uk-UA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навчальні програми предметів, </a:t>
            </a:r>
          </a:p>
          <a:p>
            <a:pPr algn="ctr" eaLnBrk="0" hangingPunct="0"/>
            <a:r>
              <a:rPr lang="uk-UA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інтегровані курси</a:t>
            </a:r>
            <a:endParaRPr lang="uk-UA" sz="1200" b="1" i="1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105" name="Стрелка вниз 104"/>
          <p:cNvSpPr/>
          <p:nvPr/>
        </p:nvSpPr>
        <p:spPr>
          <a:xfrm>
            <a:off x="2441114" y="1510829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106" name="Стрелка вниз 105"/>
          <p:cNvSpPr/>
          <p:nvPr/>
        </p:nvSpPr>
        <p:spPr>
          <a:xfrm>
            <a:off x="2483239" y="3763914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107" name="Стрелка вниз 106"/>
          <p:cNvSpPr/>
          <p:nvPr/>
        </p:nvSpPr>
        <p:spPr>
          <a:xfrm>
            <a:off x="6858773" y="1549799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109" name="Стрелка вниз 108"/>
          <p:cNvSpPr/>
          <p:nvPr/>
        </p:nvSpPr>
        <p:spPr>
          <a:xfrm>
            <a:off x="8756964" y="3610229"/>
            <a:ext cx="392112" cy="372666"/>
          </a:xfrm>
          <a:prstGeom prst="downArrow">
            <a:avLst/>
          </a:prstGeom>
          <a:solidFill>
            <a:srgbClr val="EEEDF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uk-UA"/>
          </a:p>
        </p:txBody>
      </p:sp>
      <p:sp>
        <p:nvSpPr>
          <p:cNvPr id="110" name="TextBox 109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schemeClr val="bg2"/>
                </a:solidFill>
                <a:latin typeface="Monotype Corsiva" pitchFamily="66" charset="0"/>
              </a:rPr>
              <a:t>2</a:t>
            </a:r>
            <a:endParaRPr lang="uk-UA" sz="2400" b="1" dirty="0">
              <a:solidFill>
                <a:schemeClr val="bg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20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xmlns="" id="{F30BA844-5654-49BA-A562-55172EE75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5894" r="-143" b="23511"/>
          <a:stretch/>
        </p:blipFill>
        <p:spPr>
          <a:xfrm>
            <a:off x="755576" y="483518"/>
            <a:ext cx="6516215" cy="35713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36390" y="2787774"/>
            <a:ext cx="174021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</a:rPr>
              <a:t>Інклюзивна</a:t>
            </a:r>
          </a:p>
          <a:p>
            <a:pPr algn="ctr"/>
            <a:r>
              <a:rPr lang="uk-UA" sz="1600" dirty="0" smtClean="0">
                <a:solidFill>
                  <a:schemeClr val="accent2">
                    <a:lumMod val="50000"/>
                  </a:schemeClr>
                </a:solidFill>
              </a:rPr>
              <a:t> освіта</a:t>
            </a:r>
            <a:endParaRPr lang="uk-UA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018661">
            <a:off x="3890556" y="2835941"/>
            <a:ext cx="601905" cy="119596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21" t="27981" r="28987" b="31154"/>
          <a:stretch/>
        </p:blipFill>
        <p:spPr bwMode="auto">
          <a:xfrm>
            <a:off x="4696941" y="1995686"/>
            <a:ext cx="3906203" cy="2471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75656" y="329087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10%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3941" y="328003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10%</a:t>
            </a:r>
            <a:endParaRPr lang="uk-U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1" t="13179" r="14291" b="48505"/>
          <a:stretch>
            <a:fillRect/>
          </a:stretch>
        </p:blipFill>
        <p:spPr bwMode="auto">
          <a:xfrm>
            <a:off x="1146772" y="555526"/>
            <a:ext cx="7037387" cy="157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7" t="17799" r="22694" b="11819"/>
          <a:stretch>
            <a:fillRect/>
          </a:stretch>
        </p:blipFill>
        <p:spPr bwMode="auto">
          <a:xfrm>
            <a:off x="1122364" y="1781176"/>
            <a:ext cx="7037387" cy="328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971600" y="3291830"/>
            <a:ext cx="144016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971600" y="3723878"/>
            <a:ext cx="1440160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21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4294967295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uk-UA" smtClean="0"/>
              <a:t>14.6.21</a:t>
            </a:r>
            <a:endParaRPr lang="uk-UA"/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8" r="21298" b="4025"/>
          <a:stretch>
            <a:fillRect/>
          </a:stretch>
        </p:blipFill>
        <p:spPr bwMode="auto">
          <a:xfrm>
            <a:off x="107950" y="86916"/>
            <a:ext cx="857885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Прямоугольник 4"/>
          <p:cNvSpPr>
            <a:spLocks noChangeArrowheads="1"/>
          </p:cNvSpPr>
          <p:nvPr/>
        </p:nvSpPr>
        <p:spPr bwMode="auto">
          <a:xfrm>
            <a:off x="395289" y="4677966"/>
            <a:ext cx="3024187" cy="270272"/>
          </a:xfrm>
          <a:prstGeom prst="rect">
            <a:avLst/>
          </a:prstGeom>
          <a:noFill/>
          <a:ln w="38100" algn="ctr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uk-UA"/>
          </a:p>
        </p:txBody>
      </p:sp>
      <p:cxnSp>
        <p:nvCxnSpPr>
          <p:cNvPr id="34823" name="Прямая со стрелкой 6"/>
          <p:cNvCxnSpPr>
            <a:cxnSpLocks noChangeShapeType="1"/>
          </p:cNvCxnSpPr>
          <p:nvPr/>
        </p:nvCxnSpPr>
        <p:spPr bwMode="auto">
          <a:xfrm flipH="1">
            <a:off x="3203575" y="4192191"/>
            <a:ext cx="1081088" cy="377428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22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8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90A082-E298-4E93-A84B-52F73D36A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8" b="19654"/>
          <a:stretch/>
        </p:blipFill>
        <p:spPr>
          <a:xfrm>
            <a:off x="755576" y="411510"/>
            <a:ext cx="4893666" cy="2581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1" r="29263" b="12228"/>
          <a:stretch>
            <a:fillRect/>
          </a:stretch>
        </p:blipFill>
        <p:spPr bwMode="auto">
          <a:xfrm>
            <a:off x="3923928" y="1347614"/>
            <a:ext cx="4825824" cy="285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13860" r="21320" b="12772"/>
          <a:stretch>
            <a:fillRect/>
          </a:stretch>
        </p:blipFill>
        <p:spPr bwMode="auto">
          <a:xfrm>
            <a:off x="971600" y="2221607"/>
            <a:ext cx="5084812" cy="2584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23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96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7" name="Google Shape;2847;p63"/>
          <p:cNvGrpSpPr/>
          <p:nvPr/>
        </p:nvGrpSpPr>
        <p:grpSpPr>
          <a:xfrm>
            <a:off x="3816425" y="1064319"/>
            <a:ext cx="4605300" cy="3014861"/>
            <a:chOff x="3816425" y="1064319"/>
            <a:chExt cx="4605300" cy="3014861"/>
          </a:xfrm>
        </p:grpSpPr>
        <p:sp>
          <p:nvSpPr>
            <p:cNvPr id="2848" name="Google Shape;2848;p63"/>
            <p:cNvSpPr/>
            <p:nvPr/>
          </p:nvSpPr>
          <p:spPr>
            <a:xfrm>
              <a:off x="3816425" y="1180350"/>
              <a:ext cx="4605300" cy="2782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63"/>
            <p:cNvSpPr/>
            <p:nvPr/>
          </p:nvSpPr>
          <p:spPr>
            <a:xfrm>
              <a:off x="5360525" y="1064319"/>
              <a:ext cx="1517100" cy="226200"/>
            </a:xfrm>
            <a:prstGeom prst="rect">
              <a:avLst/>
            </a:prstGeom>
            <a:solidFill>
              <a:schemeClr val="dk2">
                <a:alpha val="510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63"/>
            <p:cNvSpPr/>
            <p:nvPr/>
          </p:nvSpPr>
          <p:spPr>
            <a:xfrm>
              <a:off x="5360525" y="3852981"/>
              <a:ext cx="1517100" cy="226200"/>
            </a:xfrm>
            <a:prstGeom prst="rect">
              <a:avLst/>
            </a:prstGeom>
            <a:solidFill>
              <a:schemeClr val="dk2">
                <a:alpha val="510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1" name="Google Shape;2851;p63"/>
          <p:cNvGrpSpPr/>
          <p:nvPr/>
        </p:nvGrpSpPr>
        <p:grpSpPr>
          <a:xfrm rot="-599874" flipH="1">
            <a:off x="911795" y="113003"/>
            <a:ext cx="2864845" cy="4435905"/>
            <a:chOff x="6642475" y="1638075"/>
            <a:chExt cx="879525" cy="1361850"/>
          </a:xfrm>
        </p:grpSpPr>
        <p:sp>
          <p:nvSpPr>
            <p:cNvPr id="2852" name="Google Shape;2852;p63"/>
            <p:cNvSpPr/>
            <p:nvPr/>
          </p:nvSpPr>
          <p:spPr>
            <a:xfrm>
              <a:off x="6642475" y="1755400"/>
              <a:ext cx="879525" cy="1244525"/>
            </a:xfrm>
            <a:custGeom>
              <a:avLst/>
              <a:gdLst/>
              <a:ahLst/>
              <a:cxnLst/>
              <a:rect l="l" t="t" r="r" b="b"/>
              <a:pathLst>
                <a:path w="35181" h="49781" extrusionOk="0">
                  <a:moveTo>
                    <a:pt x="2086" y="1"/>
                  </a:moveTo>
                  <a:cubicBezTo>
                    <a:pt x="939" y="1"/>
                    <a:pt x="0" y="905"/>
                    <a:pt x="0" y="2086"/>
                  </a:cubicBezTo>
                  <a:lnTo>
                    <a:pt x="0" y="47695"/>
                  </a:lnTo>
                  <a:cubicBezTo>
                    <a:pt x="0" y="48842"/>
                    <a:pt x="939" y="49781"/>
                    <a:pt x="2086" y="49781"/>
                  </a:cubicBezTo>
                  <a:lnTo>
                    <a:pt x="33095" y="49781"/>
                  </a:lnTo>
                  <a:cubicBezTo>
                    <a:pt x="34242" y="49781"/>
                    <a:pt x="35180" y="48842"/>
                    <a:pt x="35180" y="47695"/>
                  </a:cubicBezTo>
                  <a:lnTo>
                    <a:pt x="35180" y="2086"/>
                  </a:lnTo>
                  <a:cubicBezTo>
                    <a:pt x="35180" y="905"/>
                    <a:pt x="34242" y="1"/>
                    <a:pt x="330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57175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63"/>
            <p:cNvSpPr/>
            <p:nvPr/>
          </p:nvSpPr>
          <p:spPr>
            <a:xfrm>
              <a:off x="6717225" y="1827550"/>
              <a:ext cx="754375" cy="1101125"/>
            </a:xfrm>
            <a:custGeom>
              <a:avLst/>
              <a:gdLst/>
              <a:ahLst/>
              <a:cxnLst/>
              <a:rect l="l" t="t" r="r" b="b"/>
              <a:pathLst>
                <a:path w="30175" h="44045" extrusionOk="0">
                  <a:moveTo>
                    <a:pt x="0" y="0"/>
                  </a:moveTo>
                  <a:lnTo>
                    <a:pt x="973" y="44044"/>
                  </a:lnTo>
                  <a:lnTo>
                    <a:pt x="30174" y="44044"/>
                  </a:lnTo>
                  <a:lnTo>
                    <a:pt x="29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63"/>
            <p:cNvSpPr/>
            <p:nvPr/>
          </p:nvSpPr>
          <p:spPr>
            <a:xfrm>
              <a:off x="6717225" y="1827550"/>
              <a:ext cx="754375" cy="1101125"/>
            </a:xfrm>
            <a:custGeom>
              <a:avLst/>
              <a:gdLst/>
              <a:ahLst/>
              <a:cxnLst/>
              <a:rect l="l" t="t" r="r" b="b"/>
              <a:pathLst>
                <a:path w="30175" h="44045" extrusionOk="0">
                  <a:moveTo>
                    <a:pt x="0" y="0"/>
                  </a:moveTo>
                  <a:lnTo>
                    <a:pt x="973" y="44044"/>
                  </a:lnTo>
                  <a:lnTo>
                    <a:pt x="30174" y="44044"/>
                  </a:lnTo>
                  <a:lnTo>
                    <a:pt x="292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63"/>
            <p:cNvSpPr/>
            <p:nvPr/>
          </p:nvSpPr>
          <p:spPr>
            <a:xfrm>
              <a:off x="6716350" y="1827550"/>
              <a:ext cx="730900" cy="1081125"/>
            </a:xfrm>
            <a:custGeom>
              <a:avLst/>
              <a:gdLst/>
              <a:ahLst/>
              <a:cxnLst/>
              <a:rect l="l" t="t" r="r" b="b"/>
              <a:pathLst>
                <a:path w="29236" h="43245" extrusionOk="0">
                  <a:moveTo>
                    <a:pt x="35" y="0"/>
                  </a:moveTo>
                  <a:lnTo>
                    <a:pt x="0" y="43245"/>
                  </a:lnTo>
                  <a:lnTo>
                    <a:pt x="29201" y="43245"/>
                  </a:lnTo>
                  <a:lnTo>
                    <a:pt x="292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63"/>
            <p:cNvSpPr/>
            <p:nvPr/>
          </p:nvSpPr>
          <p:spPr>
            <a:xfrm>
              <a:off x="6697225" y="1827550"/>
              <a:ext cx="750025" cy="1054200"/>
            </a:xfrm>
            <a:custGeom>
              <a:avLst/>
              <a:gdLst/>
              <a:ahLst/>
              <a:cxnLst/>
              <a:rect l="l" t="t" r="r" b="b"/>
              <a:pathLst>
                <a:path w="30001" h="42168" extrusionOk="0">
                  <a:moveTo>
                    <a:pt x="800" y="0"/>
                  </a:moveTo>
                  <a:lnTo>
                    <a:pt x="1" y="42167"/>
                  </a:lnTo>
                  <a:lnTo>
                    <a:pt x="29201" y="42167"/>
                  </a:lnTo>
                  <a:lnTo>
                    <a:pt x="300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63"/>
            <p:cNvSpPr/>
            <p:nvPr/>
          </p:nvSpPr>
          <p:spPr>
            <a:xfrm>
              <a:off x="6892775" y="1723250"/>
              <a:ext cx="378925" cy="137350"/>
            </a:xfrm>
            <a:custGeom>
              <a:avLst/>
              <a:gdLst/>
              <a:ahLst/>
              <a:cxnLst/>
              <a:rect l="l" t="t" r="r" b="b"/>
              <a:pathLst>
                <a:path w="15157" h="5494" extrusionOk="0">
                  <a:moveTo>
                    <a:pt x="3233" y="1"/>
                  </a:moveTo>
                  <a:cubicBezTo>
                    <a:pt x="2294" y="1"/>
                    <a:pt x="1425" y="626"/>
                    <a:pt x="1147" y="1530"/>
                  </a:cubicBezTo>
                  <a:lnTo>
                    <a:pt x="139" y="4693"/>
                  </a:lnTo>
                  <a:cubicBezTo>
                    <a:pt x="0" y="5076"/>
                    <a:pt x="313" y="5493"/>
                    <a:pt x="730" y="5493"/>
                  </a:cubicBezTo>
                  <a:lnTo>
                    <a:pt x="14461" y="5493"/>
                  </a:lnTo>
                  <a:cubicBezTo>
                    <a:pt x="14844" y="5493"/>
                    <a:pt x="15157" y="5076"/>
                    <a:pt x="15018" y="4693"/>
                  </a:cubicBezTo>
                  <a:lnTo>
                    <a:pt x="14010" y="1530"/>
                  </a:lnTo>
                  <a:cubicBezTo>
                    <a:pt x="13731" y="626"/>
                    <a:pt x="12897" y="1"/>
                    <a:pt x="119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63"/>
            <p:cNvSpPr/>
            <p:nvPr/>
          </p:nvSpPr>
          <p:spPr>
            <a:xfrm>
              <a:off x="6994450" y="1638075"/>
              <a:ext cx="153850" cy="131700"/>
            </a:xfrm>
            <a:custGeom>
              <a:avLst/>
              <a:gdLst/>
              <a:ahLst/>
              <a:cxnLst/>
              <a:rect l="l" t="t" r="r" b="b"/>
              <a:pathLst>
                <a:path w="6154" h="5268" extrusionOk="0">
                  <a:moveTo>
                    <a:pt x="3511" y="1"/>
                  </a:moveTo>
                  <a:cubicBezTo>
                    <a:pt x="1182" y="1"/>
                    <a:pt x="0" y="2817"/>
                    <a:pt x="1669" y="4485"/>
                  </a:cubicBezTo>
                  <a:cubicBezTo>
                    <a:pt x="2198" y="5026"/>
                    <a:pt x="2856" y="5267"/>
                    <a:pt x="3502" y="5267"/>
                  </a:cubicBezTo>
                  <a:cubicBezTo>
                    <a:pt x="4851" y="5267"/>
                    <a:pt x="6153" y="4217"/>
                    <a:pt x="6153" y="2643"/>
                  </a:cubicBezTo>
                  <a:cubicBezTo>
                    <a:pt x="6153" y="1183"/>
                    <a:pt x="4971" y="1"/>
                    <a:pt x="3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63"/>
            <p:cNvSpPr/>
            <p:nvPr/>
          </p:nvSpPr>
          <p:spPr>
            <a:xfrm>
              <a:off x="7048325" y="1669375"/>
              <a:ext cx="68675" cy="68675"/>
            </a:xfrm>
            <a:custGeom>
              <a:avLst/>
              <a:gdLst/>
              <a:ahLst/>
              <a:cxnLst/>
              <a:rect l="l" t="t" r="r" b="b"/>
              <a:pathLst>
                <a:path w="2747" h="2747" extrusionOk="0">
                  <a:moveTo>
                    <a:pt x="1356" y="0"/>
                  </a:moveTo>
                  <a:cubicBezTo>
                    <a:pt x="592" y="0"/>
                    <a:pt x="1" y="626"/>
                    <a:pt x="1" y="1391"/>
                  </a:cubicBezTo>
                  <a:cubicBezTo>
                    <a:pt x="1" y="2121"/>
                    <a:pt x="592" y="2746"/>
                    <a:pt x="1356" y="2746"/>
                  </a:cubicBezTo>
                  <a:cubicBezTo>
                    <a:pt x="2121" y="2746"/>
                    <a:pt x="2747" y="2121"/>
                    <a:pt x="2747" y="1391"/>
                  </a:cubicBezTo>
                  <a:cubicBezTo>
                    <a:pt x="2747" y="626"/>
                    <a:pt x="2121" y="0"/>
                    <a:pt x="13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1" name="Google Shape;2861;p63"/>
          <p:cNvSpPr txBox="1">
            <a:spLocks noGrp="1"/>
          </p:cNvSpPr>
          <p:nvPr>
            <p:ph type="title" idx="2"/>
          </p:nvPr>
        </p:nvSpPr>
        <p:spPr>
          <a:xfrm rot="-600355">
            <a:off x="1584099" y="1903042"/>
            <a:ext cx="1450360" cy="5995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01</a:t>
            </a:r>
            <a:endParaRPr dirty="0"/>
          </a:p>
        </p:txBody>
      </p:sp>
      <p:grpSp>
        <p:nvGrpSpPr>
          <p:cNvPr id="2863" name="Google Shape;2863;p63"/>
          <p:cNvGrpSpPr/>
          <p:nvPr/>
        </p:nvGrpSpPr>
        <p:grpSpPr>
          <a:xfrm rot="-599982">
            <a:off x="1544266" y="1630246"/>
            <a:ext cx="1588648" cy="1450550"/>
            <a:chOff x="2802500" y="2179400"/>
            <a:chExt cx="1200425" cy="1096075"/>
          </a:xfrm>
        </p:grpSpPr>
        <p:sp>
          <p:nvSpPr>
            <p:cNvPr id="2864" name="Google Shape;2864;p63"/>
            <p:cNvSpPr/>
            <p:nvPr/>
          </p:nvSpPr>
          <p:spPr>
            <a:xfrm>
              <a:off x="2802500" y="2179400"/>
              <a:ext cx="1155700" cy="1094625"/>
            </a:xfrm>
            <a:custGeom>
              <a:avLst/>
              <a:gdLst/>
              <a:ahLst/>
              <a:cxnLst/>
              <a:rect l="l" t="t" r="r" b="b"/>
              <a:pathLst>
                <a:path w="46228" h="43785" extrusionOk="0">
                  <a:moveTo>
                    <a:pt x="15181" y="37839"/>
                  </a:moveTo>
                  <a:cubicBezTo>
                    <a:pt x="15182" y="37839"/>
                    <a:pt x="15211" y="37849"/>
                    <a:pt x="15294" y="37879"/>
                  </a:cubicBezTo>
                  <a:lnTo>
                    <a:pt x="15285" y="37879"/>
                  </a:lnTo>
                  <a:cubicBezTo>
                    <a:pt x="15285" y="37879"/>
                    <a:pt x="15178" y="37839"/>
                    <a:pt x="15181" y="37839"/>
                  </a:cubicBezTo>
                  <a:close/>
                  <a:moveTo>
                    <a:pt x="22990" y="1452"/>
                  </a:moveTo>
                  <a:cubicBezTo>
                    <a:pt x="24512" y="1452"/>
                    <a:pt x="26050" y="1578"/>
                    <a:pt x="27588" y="1830"/>
                  </a:cubicBezTo>
                  <a:cubicBezTo>
                    <a:pt x="31577" y="2501"/>
                    <a:pt x="35528" y="3992"/>
                    <a:pt x="38772" y="6527"/>
                  </a:cubicBezTo>
                  <a:cubicBezTo>
                    <a:pt x="41903" y="8913"/>
                    <a:pt x="44065" y="12343"/>
                    <a:pt x="44885" y="16220"/>
                  </a:cubicBezTo>
                  <a:cubicBezTo>
                    <a:pt x="45668" y="20768"/>
                    <a:pt x="44624" y="25465"/>
                    <a:pt x="42015" y="29268"/>
                  </a:cubicBezTo>
                  <a:cubicBezTo>
                    <a:pt x="39443" y="32921"/>
                    <a:pt x="35193" y="34785"/>
                    <a:pt x="31055" y="36053"/>
                  </a:cubicBezTo>
                  <a:cubicBezTo>
                    <a:pt x="28267" y="36913"/>
                    <a:pt x="25383" y="37329"/>
                    <a:pt x="22463" y="37329"/>
                  </a:cubicBezTo>
                  <a:cubicBezTo>
                    <a:pt x="22221" y="37329"/>
                    <a:pt x="21978" y="37326"/>
                    <a:pt x="21735" y="37320"/>
                  </a:cubicBezTo>
                  <a:cubicBezTo>
                    <a:pt x="20057" y="37245"/>
                    <a:pt x="18379" y="37022"/>
                    <a:pt x="16739" y="36612"/>
                  </a:cubicBezTo>
                  <a:cubicBezTo>
                    <a:pt x="16196" y="36481"/>
                    <a:pt x="15742" y="36313"/>
                    <a:pt x="15296" y="36313"/>
                  </a:cubicBezTo>
                  <a:cubicBezTo>
                    <a:pt x="14975" y="36313"/>
                    <a:pt x="14659" y="36400"/>
                    <a:pt x="14316" y="36649"/>
                  </a:cubicBezTo>
                  <a:cubicBezTo>
                    <a:pt x="13011" y="37618"/>
                    <a:pt x="12079" y="39147"/>
                    <a:pt x="11073" y="40377"/>
                  </a:cubicBezTo>
                  <a:cubicBezTo>
                    <a:pt x="10675" y="40907"/>
                    <a:pt x="10219" y="41407"/>
                    <a:pt x="9731" y="41878"/>
                  </a:cubicBezTo>
                  <a:lnTo>
                    <a:pt x="9731" y="41878"/>
                  </a:lnTo>
                  <a:lnTo>
                    <a:pt x="9731" y="41384"/>
                  </a:lnTo>
                  <a:cubicBezTo>
                    <a:pt x="9731" y="40973"/>
                    <a:pt x="9768" y="40526"/>
                    <a:pt x="9805" y="40116"/>
                  </a:cubicBezTo>
                  <a:cubicBezTo>
                    <a:pt x="9842" y="39184"/>
                    <a:pt x="9954" y="38289"/>
                    <a:pt x="9992" y="37357"/>
                  </a:cubicBezTo>
                  <a:cubicBezTo>
                    <a:pt x="10103" y="36574"/>
                    <a:pt x="10103" y="35792"/>
                    <a:pt x="10103" y="35009"/>
                  </a:cubicBezTo>
                  <a:cubicBezTo>
                    <a:pt x="10066" y="34375"/>
                    <a:pt x="9992" y="33778"/>
                    <a:pt x="9470" y="33368"/>
                  </a:cubicBezTo>
                  <a:cubicBezTo>
                    <a:pt x="8090" y="32399"/>
                    <a:pt x="6897" y="31281"/>
                    <a:pt x="5853" y="29976"/>
                  </a:cubicBezTo>
                  <a:cubicBezTo>
                    <a:pt x="3020" y="26360"/>
                    <a:pt x="1678" y="21774"/>
                    <a:pt x="2163" y="17189"/>
                  </a:cubicBezTo>
                  <a:cubicBezTo>
                    <a:pt x="2685" y="11336"/>
                    <a:pt x="6524" y="6527"/>
                    <a:pt x="11595" y="3768"/>
                  </a:cubicBezTo>
                  <a:cubicBezTo>
                    <a:pt x="12750" y="3155"/>
                    <a:pt x="13975" y="2576"/>
                    <a:pt x="15202" y="2100"/>
                  </a:cubicBezTo>
                  <a:lnTo>
                    <a:pt x="15202" y="2100"/>
                  </a:lnTo>
                  <a:cubicBezTo>
                    <a:pt x="15207" y="2100"/>
                    <a:pt x="15213" y="2100"/>
                    <a:pt x="15219" y="2100"/>
                  </a:cubicBezTo>
                  <a:cubicBezTo>
                    <a:pt x="15239" y="2100"/>
                    <a:pt x="15262" y="2097"/>
                    <a:pt x="15285" y="2091"/>
                  </a:cubicBezTo>
                  <a:cubicBezTo>
                    <a:pt x="16292" y="1792"/>
                    <a:pt x="17336" y="1643"/>
                    <a:pt x="18417" y="1606"/>
                  </a:cubicBezTo>
                  <a:cubicBezTo>
                    <a:pt x="19423" y="1606"/>
                    <a:pt x="20430" y="1569"/>
                    <a:pt x="21474" y="1494"/>
                  </a:cubicBezTo>
                  <a:cubicBezTo>
                    <a:pt x="21977" y="1466"/>
                    <a:pt x="22483" y="1452"/>
                    <a:pt x="22990" y="1452"/>
                  </a:cubicBezTo>
                  <a:close/>
                  <a:moveTo>
                    <a:pt x="22679" y="1"/>
                  </a:moveTo>
                  <a:cubicBezTo>
                    <a:pt x="21137" y="1"/>
                    <a:pt x="19583" y="166"/>
                    <a:pt x="18156" y="711"/>
                  </a:cubicBezTo>
                  <a:cubicBezTo>
                    <a:pt x="17671" y="860"/>
                    <a:pt x="17149" y="1009"/>
                    <a:pt x="16665" y="1159"/>
                  </a:cubicBezTo>
                  <a:cubicBezTo>
                    <a:pt x="16143" y="1308"/>
                    <a:pt x="15658" y="1569"/>
                    <a:pt x="15173" y="1718"/>
                  </a:cubicBezTo>
                  <a:cubicBezTo>
                    <a:pt x="15173" y="1718"/>
                    <a:pt x="15173" y="1718"/>
                    <a:pt x="15173" y="1718"/>
                  </a:cubicBezTo>
                  <a:lnTo>
                    <a:pt x="15173" y="1718"/>
                  </a:lnTo>
                  <a:cubicBezTo>
                    <a:pt x="15173" y="1718"/>
                    <a:pt x="15172" y="1718"/>
                    <a:pt x="15171" y="1718"/>
                  </a:cubicBezTo>
                  <a:lnTo>
                    <a:pt x="15171" y="1718"/>
                  </a:lnTo>
                  <a:cubicBezTo>
                    <a:pt x="9767" y="3285"/>
                    <a:pt x="4958" y="6975"/>
                    <a:pt x="2610" y="12156"/>
                  </a:cubicBezTo>
                  <a:cubicBezTo>
                    <a:pt x="1" y="18084"/>
                    <a:pt x="634" y="24906"/>
                    <a:pt x="4250" y="30237"/>
                  </a:cubicBezTo>
                  <a:cubicBezTo>
                    <a:pt x="5182" y="31579"/>
                    <a:pt x="6264" y="32772"/>
                    <a:pt x="7531" y="33816"/>
                  </a:cubicBezTo>
                  <a:cubicBezTo>
                    <a:pt x="7829" y="34077"/>
                    <a:pt x="8165" y="34338"/>
                    <a:pt x="8500" y="34561"/>
                  </a:cubicBezTo>
                  <a:cubicBezTo>
                    <a:pt x="8502" y="34562"/>
                    <a:pt x="8504" y="34563"/>
                    <a:pt x="8506" y="34564"/>
                  </a:cubicBezTo>
                  <a:lnTo>
                    <a:pt x="8506" y="34564"/>
                  </a:lnTo>
                  <a:cubicBezTo>
                    <a:pt x="8519" y="34639"/>
                    <a:pt x="8554" y="34786"/>
                    <a:pt x="8569" y="34786"/>
                  </a:cubicBezTo>
                  <a:cubicBezTo>
                    <a:pt x="8572" y="34786"/>
                    <a:pt x="8575" y="34775"/>
                    <a:pt x="8575" y="34748"/>
                  </a:cubicBezTo>
                  <a:cubicBezTo>
                    <a:pt x="8575" y="34897"/>
                    <a:pt x="8575" y="35046"/>
                    <a:pt x="8575" y="35195"/>
                  </a:cubicBezTo>
                  <a:cubicBezTo>
                    <a:pt x="8612" y="37059"/>
                    <a:pt x="8277" y="38886"/>
                    <a:pt x="8165" y="40713"/>
                  </a:cubicBezTo>
                  <a:cubicBezTo>
                    <a:pt x="8131" y="41649"/>
                    <a:pt x="8068" y="43785"/>
                    <a:pt x="9319" y="43785"/>
                  </a:cubicBezTo>
                  <a:cubicBezTo>
                    <a:pt x="9463" y="43785"/>
                    <a:pt x="9625" y="43756"/>
                    <a:pt x="9805" y="43695"/>
                  </a:cubicBezTo>
                  <a:cubicBezTo>
                    <a:pt x="10476" y="43397"/>
                    <a:pt x="11035" y="42949"/>
                    <a:pt x="11445" y="42353"/>
                  </a:cubicBezTo>
                  <a:cubicBezTo>
                    <a:pt x="12079" y="41645"/>
                    <a:pt x="12676" y="40862"/>
                    <a:pt x="13272" y="40116"/>
                  </a:cubicBezTo>
                  <a:cubicBezTo>
                    <a:pt x="13794" y="39445"/>
                    <a:pt x="14316" y="38811"/>
                    <a:pt x="14912" y="38215"/>
                  </a:cubicBezTo>
                  <a:cubicBezTo>
                    <a:pt x="14978" y="38182"/>
                    <a:pt x="15215" y="37978"/>
                    <a:pt x="15197" y="37978"/>
                  </a:cubicBezTo>
                  <a:cubicBezTo>
                    <a:pt x="15195" y="37978"/>
                    <a:pt x="15187" y="37982"/>
                    <a:pt x="15173" y="37991"/>
                  </a:cubicBezTo>
                  <a:lnTo>
                    <a:pt x="15313" y="37886"/>
                  </a:lnTo>
                  <a:lnTo>
                    <a:pt x="15313" y="37886"/>
                  </a:lnTo>
                  <a:cubicBezTo>
                    <a:pt x="15337" y="37895"/>
                    <a:pt x="15365" y="37905"/>
                    <a:pt x="15397" y="37917"/>
                  </a:cubicBezTo>
                  <a:cubicBezTo>
                    <a:pt x="15844" y="38066"/>
                    <a:pt x="16292" y="38177"/>
                    <a:pt x="16739" y="38289"/>
                  </a:cubicBezTo>
                  <a:cubicBezTo>
                    <a:pt x="18687" y="38739"/>
                    <a:pt x="20672" y="38967"/>
                    <a:pt x="22658" y="38967"/>
                  </a:cubicBezTo>
                  <a:cubicBezTo>
                    <a:pt x="24131" y="38967"/>
                    <a:pt x="25605" y="38842"/>
                    <a:pt x="27066" y="38588"/>
                  </a:cubicBezTo>
                  <a:cubicBezTo>
                    <a:pt x="29862" y="38103"/>
                    <a:pt x="32583" y="37245"/>
                    <a:pt x="35155" y="36053"/>
                  </a:cubicBezTo>
                  <a:cubicBezTo>
                    <a:pt x="37243" y="35158"/>
                    <a:pt x="39182" y="33890"/>
                    <a:pt x="40859" y="32325"/>
                  </a:cubicBezTo>
                  <a:cubicBezTo>
                    <a:pt x="44289" y="29007"/>
                    <a:pt x="46041" y="24198"/>
                    <a:pt x="46153" y="19463"/>
                  </a:cubicBezTo>
                  <a:cubicBezTo>
                    <a:pt x="46227" y="15213"/>
                    <a:pt x="44699" y="11075"/>
                    <a:pt x="41866" y="7869"/>
                  </a:cubicBezTo>
                  <a:cubicBezTo>
                    <a:pt x="39032" y="4663"/>
                    <a:pt x="35155" y="2538"/>
                    <a:pt x="31092" y="1233"/>
                  </a:cubicBezTo>
                  <a:cubicBezTo>
                    <a:pt x="29004" y="599"/>
                    <a:pt x="26842" y="227"/>
                    <a:pt x="24680" y="77"/>
                  </a:cubicBezTo>
                  <a:cubicBezTo>
                    <a:pt x="24023" y="32"/>
                    <a:pt x="23352" y="1"/>
                    <a:pt x="2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63"/>
            <p:cNvSpPr/>
            <p:nvPr/>
          </p:nvSpPr>
          <p:spPr>
            <a:xfrm>
              <a:off x="3005550" y="2193275"/>
              <a:ext cx="997375" cy="1082200"/>
            </a:xfrm>
            <a:custGeom>
              <a:avLst/>
              <a:gdLst/>
              <a:ahLst/>
              <a:cxnLst/>
              <a:rect l="l" t="t" r="r" b="b"/>
              <a:pathLst>
                <a:path w="39895" h="43288" extrusionOk="0">
                  <a:moveTo>
                    <a:pt x="8995" y="37816"/>
                  </a:moveTo>
                  <a:cubicBezTo>
                    <a:pt x="9018" y="37816"/>
                    <a:pt x="9016" y="37852"/>
                    <a:pt x="9001" y="37852"/>
                  </a:cubicBezTo>
                  <a:cubicBezTo>
                    <a:pt x="8998" y="37852"/>
                    <a:pt x="8994" y="37851"/>
                    <a:pt x="8990" y="37846"/>
                  </a:cubicBezTo>
                  <a:cubicBezTo>
                    <a:pt x="8980" y="37841"/>
                    <a:pt x="8968" y="37838"/>
                    <a:pt x="8956" y="37837"/>
                  </a:cubicBezTo>
                  <a:lnTo>
                    <a:pt x="8956" y="37837"/>
                  </a:lnTo>
                  <a:cubicBezTo>
                    <a:pt x="8973" y="37821"/>
                    <a:pt x="8986" y="37816"/>
                    <a:pt x="8995" y="37816"/>
                  </a:cubicBezTo>
                  <a:close/>
                  <a:moveTo>
                    <a:pt x="8735" y="37834"/>
                  </a:moveTo>
                  <a:cubicBezTo>
                    <a:pt x="8737" y="37834"/>
                    <a:pt x="8758" y="37842"/>
                    <a:pt x="8808" y="37867"/>
                  </a:cubicBezTo>
                  <a:lnTo>
                    <a:pt x="8808" y="37867"/>
                  </a:lnTo>
                  <a:cubicBezTo>
                    <a:pt x="8768" y="37853"/>
                    <a:pt x="8731" y="37834"/>
                    <a:pt x="8735" y="37834"/>
                  </a:cubicBezTo>
                  <a:close/>
                  <a:moveTo>
                    <a:pt x="20254" y="1"/>
                  </a:moveTo>
                  <a:cubicBezTo>
                    <a:pt x="19401" y="1"/>
                    <a:pt x="19090" y="1279"/>
                    <a:pt x="19950" y="1386"/>
                  </a:cubicBezTo>
                  <a:cubicBezTo>
                    <a:pt x="25095" y="2095"/>
                    <a:pt x="30165" y="4145"/>
                    <a:pt x="33856" y="7873"/>
                  </a:cubicBezTo>
                  <a:cubicBezTo>
                    <a:pt x="37658" y="11601"/>
                    <a:pt x="39336" y="16969"/>
                    <a:pt x="38366" y="22226"/>
                  </a:cubicBezTo>
                  <a:cubicBezTo>
                    <a:pt x="37956" y="24798"/>
                    <a:pt x="36950" y="27259"/>
                    <a:pt x="35496" y="29384"/>
                  </a:cubicBezTo>
                  <a:cubicBezTo>
                    <a:pt x="34079" y="31248"/>
                    <a:pt x="32290" y="32776"/>
                    <a:pt x="30239" y="33820"/>
                  </a:cubicBezTo>
                  <a:cubicBezTo>
                    <a:pt x="27928" y="35013"/>
                    <a:pt x="25468" y="35908"/>
                    <a:pt x="22933" y="36541"/>
                  </a:cubicBezTo>
                  <a:cubicBezTo>
                    <a:pt x="20808" y="37078"/>
                    <a:pt x="18629" y="37347"/>
                    <a:pt x="16445" y="37347"/>
                  </a:cubicBezTo>
                  <a:cubicBezTo>
                    <a:pt x="14989" y="37347"/>
                    <a:pt x="13531" y="37227"/>
                    <a:pt x="12084" y="36989"/>
                  </a:cubicBezTo>
                  <a:cubicBezTo>
                    <a:pt x="11152" y="36840"/>
                    <a:pt x="10257" y="36616"/>
                    <a:pt x="9363" y="36355"/>
                  </a:cubicBezTo>
                  <a:cubicBezTo>
                    <a:pt x="9200" y="36306"/>
                    <a:pt x="9030" y="36279"/>
                    <a:pt x="8859" y="36279"/>
                  </a:cubicBezTo>
                  <a:cubicBezTo>
                    <a:pt x="8639" y="36279"/>
                    <a:pt x="8417" y="36324"/>
                    <a:pt x="8207" y="36430"/>
                  </a:cubicBezTo>
                  <a:cubicBezTo>
                    <a:pt x="7648" y="36840"/>
                    <a:pt x="7163" y="37324"/>
                    <a:pt x="6790" y="37921"/>
                  </a:cubicBezTo>
                  <a:cubicBezTo>
                    <a:pt x="5672" y="39300"/>
                    <a:pt x="4442" y="41164"/>
                    <a:pt x="2652" y="41649"/>
                  </a:cubicBezTo>
                  <a:cubicBezTo>
                    <a:pt x="2429" y="41686"/>
                    <a:pt x="2205" y="41705"/>
                    <a:pt x="1986" y="41705"/>
                  </a:cubicBezTo>
                  <a:cubicBezTo>
                    <a:pt x="1767" y="41705"/>
                    <a:pt x="1553" y="41686"/>
                    <a:pt x="1348" y="41649"/>
                  </a:cubicBezTo>
                  <a:cubicBezTo>
                    <a:pt x="1280" y="41633"/>
                    <a:pt x="1216" y="41626"/>
                    <a:pt x="1154" y="41626"/>
                  </a:cubicBezTo>
                  <a:cubicBezTo>
                    <a:pt x="323" y="41626"/>
                    <a:pt x="1" y="42932"/>
                    <a:pt x="938" y="43140"/>
                  </a:cubicBezTo>
                  <a:lnTo>
                    <a:pt x="900" y="43177"/>
                  </a:lnTo>
                  <a:cubicBezTo>
                    <a:pt x="1233" y="43252"/>
                    <a:pt x="1557" y="43287"/>
                    <a:pt x="1874" y="43287"/>
                  </a:cubicBezTo>
                  <a:cubicBezTo>
                    <a:pt x="3759" y="43287"/>
                    <a:pt x="5359" y="42047"/>
                    <a:pt x="6604" y="40642"/>
                  </a:cubicBezTo>
                  <a:cubicBezTo>
                    <a:pt x="7201" y="39934"/>
                    <a:pt x="7760" y="39188"/>
                    <a:pt x="8356" y="38443"/>
                  </a:cubicBezTo>
                  <a:cubicBezTo>
                    <a:pt x="8468" y="38331"/>
                    <a:pt x="8580" y="38182"/>
                    <a:pt x="8692" y="38070"/>
                  </a:cubicBezTo>
                  <a:lnTo>
                    <a:pt x="8841" y="37921"/>
                  </a:lnTo>
                  <a:cubicBezTo>
                    <a:pt x="8865" y="37903"/>
                    <a:pt x="8880" y="37893"/>
                    <a:pt x="8889" y="37888"/>
                  </a:cubicBezTo>
                  <a:lnTo>
                    <a:pt x="8889" y="37888"/>
                  </a:lnTo>
                  <a:cubicBezTo>
                    <a:pt x="8893" y="37888"/>
                    <a:pt x="8897" y="37889"/>
                    <a:pt x="8900" y="37889"/>
                  </a:cubicBezTo>
                  <a:lnTo>
                    <a:pt x="8900" y="37889"/>
                  </a:lnTo>
                  <a:cubicBezTo>
                    <a:pt x="8895" y="37900"/>
                    <a:pt x="8877" y="37921"/>
                    <a:pt x="8878" y="37921"/>
                  </a:cubicBezTo>
                  <a:cubicBezTo>
                    <a:pt x="8878" y="37921"/>
                    <a:pt x="8886" y="37913"/>
                    <a:pt x="8908" y="37891"/>
                  </a:cubicBezTo>
                  <a:lnTo>
                    <a:pt x="8908" y="37891"/>
                  </a:lnTo>
                  <a:cubicBezTo>
                    <a:pt x="8975" y="37903"/>
                    <a:pt x="9057" y="37931"/>
                    <a:pt x="9139" y="37958"/>
                  </a:cubicBezTo>
                  <a:lnTo>
                    <a:pt x="9959" y="38182"/>
                  </a:lnTo>
                  <a:cubicBezTo>
                    <a:pt x="11978" y="38667"/>
                    <a:pt x="14024" y="38896"/>
                    <a:pt x="16065" y="38896"/>
                  </a:cubicBezTo>
                  <a:cubicBezTo>
                    <a:pt x="20769" y="38896"/>
                    <a:pt x="25442" y="37678"/>
                    <a:pt x="29680" y="35572"/>
                  </a:cubicBezTo>
                  <a:cubicBezTo>
                    <a:pt x="31880" y="34491"/>
                    <a:pt x="33856" y="32962"/>
                    <a:pt x="35496" y="31136"/>
                  </a:cubicBezTo>
                  <a:cubicBezTo>
                    <a:pt x="37136" y="29160"/>
                    <a:pt x="38329" y="26811"/>
                    <a:pt x="38963" y="24314"/>
                  </a:cubicBezTo>
                  <a:cubicBezTo>
                    <a:pt x="39746" y="21518"/>
                    <a:pt x="39895" y="18535"/>
                    <a:pt x="39336" y="15702"/>
                  </a:cubicBezTo>
                  <a:cubicBezTo>
                    <a:pt x="38814" y="13092"/>
                    <a:pt x="37658" y="10669"/>
                    <a:pt x="36055" y="8619"/>
                  </a:cubicBezTo>
                  <a:cubicBezTo>
                    <a:pt x="32737" y="4369"/>
                    <a:pt x="27630" y="1573"/>
                    <a:pt x="22411" y="417"/>
                  </a:cubicBezTo>
                  <a:cubicBezTo>
                    <a:pt x="21740" y="231"/>
                    <a:pt x="21031" y="119"/>
                    <a:pt x="20360" y="7"/>
                  </a:cubicBezTo>
                  <a:cubicBezTo>
                    <a:pt x="20324" y="3"/>
                    <a:pt x="20289" y="1"/>
                    <a:pt x="20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63"/>
            <p:cNvSpPr/>
            <p:nvPr/>
          </p:nvSpPr>
          <p:spPr>
            <a:xfrm>
              <a:off x="3702375" y="2444300"/>
              <a:ext cx="292175" cy="627350"/>
            </a:xfrm>
            <a:custGeom>
              <a:avLst/>
              <a:gdLst/>
              <a:ahLst/>
              <a:cxnLst/>
              <a:rect l="l" t="t" r="r" b="b"/>
              <a:pathLst>
                <a:path w="11687" h="25094" extrusionOk="0">
                  <a:moveTo>
                    <a:pt x="8359" y="1"/>
                  </a:moveTo>
                  <a:cubicBezTo>
                    <a:pt x="7956" y="1"/>
                    <a:pt x="7595" y="505"/>
                    <a:pt x="7884" y="852"/>
                  </a:cubicBezTo>
                  <a:cubicBezTo>
                    <a:pt x="8182" y="1523"/>
                    <a:pt x="8555" y="2157"/>
                    <a:pt x="8816" y="2828"/>
                  </a:cubicBezTo>
                  <a:cubicBezTo>
                    <a:pt x="9114" y="3611"/>
                    <a:pt x="9338" y="4356"/>
                    <a:pt x="9524" y="5176"/>
                  </a:cubicBezTo>
                  <a:cubicBezTo>
                    <a:pt x="9860" y="6779"/>
                    <a:pt x="9897" y="8420"/>
                    <a:pt x="9711" y="10023"/>
                  </a:cubicBezTo>
                  <a:cubicBezTo>
                    <a:pt x="9189" y="13415"/>
                    <a:pt x="7884" y="16584"/>
                    <a:pt x="5871" y="19343"/>
                  </a:cubicBezTo>
                  <a:cubicBezTo>
                    <a:pt x="5386" y="20051"/>
                    <a:pt x="4827" y="20722"/>
                    <a:pt x="4230" y="21356"/>
                  </a:cubicBezTo>
                  <a:cubicBezTo>
                    <a:pt x="3895" y="21617"/>
                    <a:pt x="3597" y="21952"/>
                    <a:pt x="3336" y="22325"/>
                  </a:cubicBezTo>
                  <a:cubicBezTo>
                    <a:pt x="3298" y="22400"/>
                    <a:pt x="3261" y="22474"/>
                    <a:pt x="3224" y="22549"/>
                  </a:cubicBezTo>
                  <a:lnTo>
                    <a:pt x="3187" y="22735"/>
                  </a:lnTo>
                  <a:lnTo>
                    <a:pt x="3149" y="22735"/>
                  </a:lnTo>
                  <a:lnTo>
                    <a:pt x="3075" y="22810"/>
                  </a:lnTo>
                  <a:cubicBezTo>
                    <a:pt x="3000" y="22884"/>
                    <a:pt x="2926" y="22921"/>
                    <a:pt x="2814" y="22959"/>
                  </a:cubicBezTo>
                  <a:lnTo>
                    <a:pt x="1509" y="23742"/>
                  </a:lnTo>
                  <a:cubicBezTo>
                    <a:pt x="1285" y="23853"/>
                    <a:pt x="1062" y="24003"/>
                    <a:pt x="838" y="24152"/>
                  </a:cubicBezTo>
                  <a:cubicBezTo>
                    <a:pt x="614" y="24301"/>
                    <a:pt x="428" y="24525"/>
                    <a:pt x="204" y="24674"/>
                  </a:cubicBezTo>
                  <a:cubicBezTo>
                    <a:pt x="1" y="24775"/>
                    <a:pt x="106" y="25094"/>
                    <a:pt x="323" y="25094"/>
                  </a:cubicBezTo>
                  <a:cubicBezTo>
                    <a:pt x="345" y="25094"/>
                    <a:pt x="367" y="25090"/>
                    <a:pt x="391" y="25084"/>
                  </a:cubicBezTo>
                  <a:cubicBezTo>
                    <a:pt x="652" y="25009"/>
                    <a:pt x="913" y="25009"/>
                    <a:pt x="1174" y="24935"/>
                  </a:cubicBezTo>
                  <a:cubicBezTo>
                    <a:pt x="1397" y="24860"/>
                    <a:pt x="1695" y="24785"/>
                    <a:pt x="1919" y="24674"/>
                  </a:cubicBezTo>
                  <a:cubicBezTo>
                    <a:pt x="2441" y="24450"/>
                    <a:pt x="2926" y="24226"/>
                    <a:pt x="3410" y="23965"/>
                  </a:cubicBezTo>
                  <a:cubicBezTo>
                    <a:pt x="3783" y="23742"/>
                    <a:pt x="4156" y="23518"/>
                    <a:pt x="4491" y="23257"/>
                  </a:cubicBezTo>
                  <a:cubicBezTo>
                    <a:pt x="4715" y="23145"/>
                    <a:pt x="4901" y="23033"/>
                    <a:pt x="5051" y="22884"/>
                  </a:cubicBezTo>
                  <a:cubicBezTo>
                    <a:pt x="5759" y="22325"/>
                    <a:pt x="6355" y="21691"/>
                    <a:pt x="6840" y="20983"/>
                  </a:cubicBezTo>
                  <a:cubicBezTo>
                    <a:pt x="7958" y="19529"/>
                    <a:pt x="8853" y="17963"/>
                    <a:pt x="9599" y="16286"/>
                  </a:cubicBezTo>
                  <a:cubicBezTo>
                    <a:pt x="11164" y="12930"/>
                    <a:pt x="11686" y="9203"/>
                    <a:pt x="11053" y="5549"/>
                  </a:cubicBezTo>
                  <a:cubicBezTo>
                    <a:pt x="10866" y="4580"/>
                    <a:pt x="10605" y="3648"/>
                    <a:pt x="10232" y="2753"/>
                  </a:cubicBezTo>
                  <a:cubicBezTo>
                    <a:pt x="9897" y="1784"/>
                    <a:pt x="9375" y="926"/>
                    <a:pt x="8704" y="144"/>
                  </a:cubicBezTo>
                  <a:cubicBezTo>
                    <a:pt x="8595" y="43"/>
                    <a:pt x="8475" y="1"/>
                    <a:pt x="8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63"/>
            <p:cNvSpPr/>
            <p:nvPr/>
          </p:nvSpPr>
          <p:spPr>
            <a:xfrm>
              <a:off x="3087175" y="3118750"/>
              <a:ext cx="104000" cy="126875"/>
            </a:xfrm>
            <a:custGeom>
              <a:avLst/>
              <a:gdLst/>
              <a:ahLst/>
              <a:cxnLst/>
              <a:rect l="l" t="t" r="r" b="b"/>
              <a:pathLst>
                <a:path w="4160" h="5075" extrusionOk="0">
                  <a:moveTo>
                    <a:pt x="3666" y="0"/>
                  </a:moveTo>
                  <a:cubicBezTo>
                    <a:pt x="3608" y="0"/>
                    <a:pt x="3548" y="14"/>
                    <a:pt x="3488" y="44"/>
                  </a:cubicBezTo>
                  <a:cubicBezTo>
                    <a:pt x="3302" y="82"/>
                    <a:pt x="3115" y="193"/>
                    <a:pt x="3004" y="343"/>
                  </a:cubicBezTo>
                  <a:cubicBezTo>
                    <a:pt x="2854" y="492"/>
                    <a:pt x="2668" y="641"/>
                    <a:pt x="2556" y="790"/>
                  </a:cubicBezTo>
                  <a:cubicBezTo>
                    <a:pt x="2221" y="1163"/>
                    <a:pt x="1922" y="1535"/>
                    <a:pt x="1624" y="1871"/>
                  </a:cubicBezTo>
                  <a:cubicBezTo>
                    <a:pt x="1289" y="2244"/>
                    <a:pt x="990" y="2691"/>
                    <a:pt x="692" y="3064"/>
                  </a:cubicBezTo>
                  <a:cubicBezTo>
                    <a:pt x="506" y="3288"/>
                    <a:pt x="394" y="3474"/>
                    <a:pt x="282" y="3698"/>
                  </a:cubicBezTo>
                  <a:cubicBezTo>
                    <a:pt x="208" y="3810"/>
                    <a:pt x="170" y="3921"/>
                    <a:pt x="96" y="4071"/>
                  </a:cubicBezTo>
                  <a:cubicBezTo>
                    <a:pt x="96" y="4108"/>
                    <a:pt x="58" y="4182"/>
                    <a:pt x="58" y="4257"/>
                  </a:cubicBezTo>
                  <a:cubicBezTo>
                    <a:pt x="58" y="4294"/>
                    <a:pt x="58" y="4369"/>
                    <a:pt x="58" y="4443"/>
                  </a:cubicBezTo>
                  <a:cubicBezTo>
                    <a:pt x="58" y="4443"/>
                    <a:pt x="58" y="4481"/>
                    <a:pt x="58" y="4518"/>
                  </a:cubicBezTo>
                  <a:cubicBezTo>
                    <a:pt x="1" y="4807"/>
                    <a:pt x="235" y="5075"/>
                    <a:pt x="517" y="5075"/>
                  </a:cubicBezTo>
                  <a:cubicBezTo>
                    <a:pt x="598" y="5075"/>
                    <a:pt x="684" y="5052"/>
                    <a:pt x="767" y="5002"/>
                  </a:cubicBezTo>
                  <a:lnTo>
                    <a:pt x="916" y="4965"/>
                  </a:lnTo>
                  <a:cubicBezTo>
                    <a:pt x="990" y="4965"/>
                    <a:pt x="1065" y="4928"/>
                    <a:pt x="1140" y="4853"/>
                  </a:cubicBezTo>
                  <a:cubicBezTo>
                    <a:pt x="1251" y="4779"/>
                    <a:pt x="1363" y="4704"/>
                    <a:pt x="1475" y="4592"/>
                  </a:cubicBezTo>
                  <a:lnTo>
                    <a:pt x="1475" y="4592"/>
                  </a:lnTo>
                  <a:cubicBezTo>
                    <a:pt x="1456" y="4602"/>
                    <a:pt x="1445" y="4606"/>
                    <a:pt x="1440" y="4606"/>
                  </a:cubicBezTo>
                  <a:cubicBezTo>
                    <a:pt x="1426" y="4606"/>
                    <a:pt x="1475" y="4564"/>
                    <a:pt x="1587" y="4481"/>
                  </a:cubicBezTo>
                  <a:lnTo>
                    <a:pt x="1699" y="4331"/>
                  </a:lnTo>
                  <a:cubicBezTo>
                    <a:pt x="1773" y="4257"/>
                    <a:pt x="1885" y="4145"/>
                    <a:pt x="1960" y="4033"/>
                  </a:cubicBezTo>
                  <a:cubicBezTo>
                    <a:pt x="2221" y="3698"/>
                    <a:pt x="2482" y="3325"/>
                    <a:pt x="2743" y="2989"/>
                  </a:cubicBezTo>
                  <a:cubicBezTo>
                    <a:pt x="3004" y="2617"/>
                    <a:pt x="3227" y="2281"/>
                    <a:pt x="3451" y="1908"/>
                  </a:cubicBezTo>
                  <a:cubicBezTo>
                    <a:pt x="3712" y="1535"/>
                    <a:pt x="3936" y="1125"/>
                    <a:pt x="4122" y="678"/>
                  </a:cubicBezTo>
                  <a:cubicBezTo>
                    <a:pt x="4159" y="529"/>
                    <a:pt x="4122" y="380"/>
                    <a:pt x="4047" y="268"/>
                  </a:cubicBezTo>
                  <a:cubicBezTo>
                    <a:pt x="3965" y="104"/>
                    <a:pt x="3824" y="0"/>
                    <a:pt x="3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5" t="19138" r="14384" b="20251"/>
          <a:stretch/>
        </p:blipFill>
        <p:spPr bwMode="auto">
          <a:xfrm>
            <a:off x="3707904" y="357477"/>
            <a:ext cx="4968551" cy="272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9" t="21169" r="26747" b="57530"/>
          <a:stretch/>
        </p:blipFill>
        <p:spPr bwMode="auto">
          <a:xfrm>
            <a:off x="1279400" y="3111657"/>
            <a:ext cx="7397055" cy="143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Пряма сполучна лінія 3"/>
          <p:cNvCxnSpPr/>
          <p:nvPr/>
        </p:nvCxnSpPr>
        <p:spPr>
          <a:xfrm>
            <a:off x="3851373" y="3291830"/>
            <a:ext cx="2448819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 сполучна лінія 3"/>
          <p:cNvCxnSpPr/>
          <p:nvPr/>
        </p:nvCxnSpPr>
        <p:spPr>
          <a:xfrm>
            <a:off x="6300192" y="3444230"/>
            <a:ext cx="1886525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 сполучна лінія 3"/>
          <p:cNvCxnSpPr/>
          <p:nvPr/>
        </p:nvCxnSpPr>
        <p:spPr>
          <a:xfrm>
            <a:off x="1964623" y="3723878"/>
            <a:ext cx="2895409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24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4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7" t="23539" r="27720" b="20516"/>
          <a:stretch/>
        </p:blipFill>
        <p:spPr bwMode="auto">
          <a:xfrm>
            <a:off x="121162" y="0"/>
            <a:ext cx="5870063" cy="3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9" t="27497" r="28835" b="52865"/>
          <a:stretch/>
        </p:blipFill>
        <p:spPr bwMode="auto">
          <a:xfrm>
            <a:off x="-3" y="3217015"/>
            <a:ext cx="5991225" cy="110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9" t="63200" r="28835" b="23081"/>
          <a:stretch/>
        </p:blipFill>
        <p:spPr bwMode="auto">
          <a:xfrm>
            <a:off x="-3" y="4323133"/>
            <a:ext cx="5951795" cy="7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24497" r="29683" b="44832"/>
          <a:stretch/>
        </p:blipFill>
        <p:spPr bwMode="auto">
          <a:xfrm>
            <a:off x="3448050" y="2633034"/>
            <a:ext cx="5559935" cy="246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6229350" y="3609975"/>
            <a:ext cx="21907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25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33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26</a:t>
            </a:r>
            <a:endParaRPr lang="uk-UA" sz="2400" b="1" dirty="0">
              <a:latin typeface="Monotype Corsiva" pitchFamily="66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253523"/>
            <a:ext cx="8933688" cy="32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missioner"/>
              <a:buNone/>
              <a:defRPr sz="15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82296" indent="0"/>
            <a:r>
              <a:rPr lang="uk-UA" sz="24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ПАМ</a:t>
            </a:r>
            <a:r>
              <a:rPr lang="en-US" sz="24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’</a:t>
            </a:r>
            <a:r>
              <a:rPr lang="uk-UA" sz="24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ЯТКА щодо верифікації суб'єктів </a:t>
            </a:r>
          </a:p>
          <a:p>
            <a:pPr marL="82296" indent="0"/>
            <a:r>
              <a:rPr lang="uk-UA" sz="24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підвищення кваліфікації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391516"/>
              </p:ext>
            </p:extLst>
          </p:nvPr>
        </p:nvGraphicFramePr>
        <p:xfrm>
          <a:off x="899592" y="1059582"/>
          <a:ext cx="7344816" cy="3560002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286423"/>
                <a:gridCol w="7058393"/>
              </a:tblGrid>
              <a:tr h="66277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Переконайтеся, що стейкхолдер  здійснює освітню діяльність у сфері підвищення  кваліфікації.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Безкоштовний запит на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вебсайті Міністерства юстиції України дасть можливість з</a:t>
                      </a:r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’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ясувати  наявність  коду виду економічної  діяльності  -85.59. 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07503">
                <a:tc>
                  <a:txBody>
                    <a:bodyPr/>
                    <a:lstStyle/>
                    <a:p>
                      <a:pPr algn="l"/>
                      <a:r>
                        <a:rPr lang="uk-UA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Програма  ПК оприлюднена  на   вебсайті суб’єкта  ПК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990134">
                <a:tc>
                  <a:txBody>
                    <a:bodyPr/>
                    <a:lstStyle/>
                    <a:p>
                      <a:pPr algn="l"/>
                      <a:r>
                        <a:rPr lang="uk-UA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Програма затверджена суб'єктом ПК та містить інформацію:</a:t>
                      </a:r>
                    </a:p>
                    <a:p>
                      <a:pPr algn="l"/>
                      <a:r>
                        <a:rPr lang="uk-UA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 її розробника,  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найменування, </a:t>
                      </a:r>
                    </a:p>
                    <a:p>
                      <a:pPr algn="l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мету,                          напрям,</a:t>
                      </a:r>
                    </a:p>
                    <a:p>
                      <a:pPr algn="l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зміст,                          обсяг, </a:t>
                      </a:r>
                    </a:p>
                    <a:p>
                      <a:pPr algn="l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перелік компетентностей, що вдосконалюватимуться</a:t>
                      </a: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1362265">
                <a:tc>
                  <a:txBody>
                    <a:bodyPr/>
                    <a:lstStyle/>
                    <a:p>
                      <a:pPr algn="l"/>
                      <a:r>
                        <a:rPr lang="uk-UA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Документ про ПК містить інформацію:</a:t>
                      </a:r>
                    </a:p>
                    <a:p>
                      <a:pPr algn="l"/>
                      <a:r>
                        <a:rPr lang="uk-UA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повне найменування суб'єкта ПК;</a:t>
                      </a:r>
                    </a:p>
                    <a:p>
                      <a:pPr algn="l"/>
                      <a:r>
                        <a:rPr lang="uk-UA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прізвище, ім'я та по батькові особи, яка ПК;</a:t>
                      </a:r>
                    </a:p>
                    <a:p>
                      <a:pPr algn="l"/>
                      <a:r>
                        <a:rPr lang="uk-UA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форму, вид, тему ПК та його обсяг;</a:t>
                      </a:r>
                    </a:p>
                    <a:p>
                      <a:pPr algn="l"/>
                      <a:r>
                        <a:rPr lang="uk-UA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опис досягнутих результатів навчання;</a:t>
                      </a:r>
                    </a:p>
                    <a:p>
                      <a:pPr algn="l"/>
                      <a:r>
                        <a:rPr lang="uk-UA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 видачі та обліковий запис документа;</a:t>
                      </a:r>
                    </a:p>
                    <a:p>
                      <a:pPr algn="l"/>
                      <a:r>
                        <a:rPr lang="uk-UA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найменування посади, яка підписала документ від імені суб'єкта ПК та її підпис.</a:t>
                      </a: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374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5" name="Google Shape;3315;p78"/>
          <p:cNvSpPr txBox="1">
            <a:spLocks noGrp="1"/>
          </p:cNvSpPr>
          <p:nvPr>
            <p:ph type="title"/>
          </p:nvPr>
        </p:nvSpPr>
        <p:spPr>
          <a:xfrm flipH="1">
            <a:off x="717946" y="83402"/>
            <a:ext cx="5760640" cy="14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 smtClean="0">
                <a:solidFill>
                  <a:srgbClr val="002060"/>
                </a:solidFill>
                <a:latin typeface="Bookman Old Style" pitchFamily="18" charset="0"/>
              </a:rPr>
              <a:t>Атестація </a:t>
            </a:r>
            <a:br>
              <a:rPr lang="uk-UA" sz="24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Bookman Old Style" pitchFamily="18" charset="0"/>
              </a:rPr>
              <a:t>педагогічних працівників ЗЗСО</a:t>
            </a:r>
            <a:endParaRPr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pSp>
        <p:nvGrpSpPr>
          <p:cNvPr id="3317" name="Google Shape;3317;p78"/>
          <p:cNvGrpSpPr/>
          <p:nvPr/>
        </p:nvGrpSpPr>
        <p:grpSpPr>
          <a:xfrm>
            <a:off x="6675154" y="153978"/>
            <a:ext cx="2231478" cy="3728691"/>
            <a:chOff x="4926308" y="270687"/>
            <a:chExt cx="3616738" cy="4602125"/>
          </a:xfrm>
        </p:grpSpPr>
        <p:sp>
          <p:nvSpPr>
            <p:cNvPr id="3318" name="Google Shape;3318;p78"/>
            <p:cNvSpPr/>
            <p:nvPr/>
          </p:nvSpPr>
          <p:spPr>
            <a:xfrm rot="5999886">
              <a:off x="4657286" y="1101724"/>
              <a:ext cx="4154783" cy="2940052"/>
            </a:xfrm>
            <a:custGeom>
              <a:avLst/>
              <a:gdLst/>
              <a:ahLst/>
              <a:cxnLst/>
              <a:rect l="l" t="t" r="r" b="b"/>
              <a:pathLst>
                <a:path w="44950" h="31808" extrusionOk="0">
                  <a:moveTo>
                    <a:pt x="44949" y="31808"/>
                  </a:moveTo>
                  <a:lnTo>
                    <a:pt x="44949" y="0"/>
                  </a:lnTo>
                  <a:lnTo>
                    <a:pt x="43489" y="0"/>
                  </a:lnTo>
                  <a:lnTo>
                    <a:pt x="43489" y="1356"/>
                  </a:lnTo>
                  <a:cubicBezTo>
                    <a:pt x="44393" y="1669"/>
                    <a:pt x="44184" y="3059"/>
                    <a:pt x="43176" y="3059"/>
                  </a:cubicBezTo>
                  <a:cubicBezTo>
                    <a:pt x="42203" y="3059"/>
                    <a:pt x="41994" y="1669"/>
                    <a:pt x="42898" y="1356"/>
                  </a:cubicBezTo>
                  <a:lnTo>
                    <a:pt x="42898" y="0"/>
                  </a:lnTo>
                  <a:lnTo>
                    <a:pt x="40534" y="0"/>
                  </a:lnTo>
                  <a:lnTo>
                    <a:pt x="40534" y="1356"/>
                  </a:lnTo>
                  <a:cubicBezTo>
                    <a:pt x="41438" y="1669"/>
                    <a:pt x="41230" y="3059"/>
                    <a:pt x="40222" y="3059"/>
                  </a:cubicBezTo>
                  <a:cubicBezTo>
                    <a:pt x="39248" y="3059"/>
                    <a:pt x="39040" y="1669"/>
                    <a:pt x="39943" y="1356"/>
                  </a:cubicBezTo>
                  <a:lnTo>
                    <a:pt x="39943" y="0"/>
                  </a:lnTo>
                  <a:lnTo>
                    <a:pt x="37545" y="0"/>
                  </a:lnTo>
                  <a:lnTo>
                    <a:pt x="37545" y="1356"/>
                  </a:lnTo>
                  <a:cubicBezTo>
                    <a:pt x="38449" y="1669"/>
                    <a:pt x="38205" y="2990"/>
                    <a:pt x="37267" y="2990"/>
                  </a:cubicBezTo>
                  <a:cubicBezTo>
                    <a:pt x="36328" y="2990"/>
                    <a:pt x="36085" y="1669"/>
                    <a:pt x="36989" y="1356"/>
                  </a:cubicBezTo>
                  <a:lnTo>
                    <a:pt x="36989" y="0"/>
                  </a:lnTo>
                  <a:lnTo>
                    <a:pt x="34590" y="0"/>
                  </a:lnTo>
                  <a:lnTo>
                    <a:pt x="34590" y="1356"/>
                  </a:lnTo>
                  <a:cubicBezTo>
                    <a:pt x="35459" y="1669"/>
                    <a:pt x="35250" y="2990"/>
                    <a:pt x="34312" y="2990"/>
                  </a:cubicBezTo>
                  <a:cubicBezTo>
                    <a:pt x="33338" y="2990"/>
                    <a:pt x="33130" y="1669"/>
                    <a:pt x="34034" y="1356"/>
                  </a:cubicBezTo>
                  <a:lnTo>
                    <a:pt x="34034" y="0"/>
                  </a:lnTo>
                  <a:lnTo>
                    <a:pt x="31600" y="0"/>
                  </a:lnTo>
                  <a:lnTo>
                    <a:pt x="31600" y="1356"/>
                  </a:lnTo>
                  <a:cubicBezTo>
                    <a:pt x="32504" y="1669"/>
                    <a:pt x="32261" y="2990"/>
                    <a:pt x="31322" y="2990"/>
                  </a:cubicBezTo>
                  <a:cubicBezTo>
                    <a:pt x="30384" y="2990"/>
                    <a:pt x="30140" y="1669"/>
                    <a:pt x="31044" y="1356"/>
                  </a:cubicBezTo>
                  <a:lnTo>
                    <a:pt x="31044" y="0"/>
                  </a:lnTo>
                  <a:lnTo>
                    <a:pt x="28646" y="0"/>
                  </a:lnTo>
                  <a:lnTo>
                    <a:pt x="28646" y="1356"/>
                  </a:lnTo>
                  <a:cubicBezTo>
                    <a:pt x="29549" y="1669"/>
                    <a:pt x="29306" y="2990"/>
                    <a:pt x="28367" y="2990"/>
                  </a:cubicBezTo>
                  <a:cubicBezTo>
                    <a:pt x="27429" y="2990"/>
                    <a:pt x="27185" y="1669"/>
                    <a:pt x="28089" y="1356"/>
                  </a:cubicBezTo>
                  <a:lnTo>
                    <a:pt x="28089" y="0"/>
                  </a:lnTo>
                  <a:lnTo>
                    <a:pt x="25691" y="0"/>
                  </a:lnTo>
                  <a:lnTo>
                    <a:pt x="25691" y="1356"/>
                  </a:lnTo>
                  <a:cubicBezTo>
                    <a:pt x="26595" y="1669"/>
                    <a:pt x="26351" y="3025"/>
                    <a:pt x="25413" y="3025"/>
                  </a:cubicBezTo>
                  <a:cubicBezTo>
                    <a:pt x="24439" y="3025"/>
                    <a:pt x="24231" y="1669"/>
                    <a:pt x="25100" y="1356"/>
                  </a:cubicBezTo>
                  <a:lnTo>
                    <a:pt x="25100" y="0"/>
                  </a:lnTo>
                  <a:lnTo>
                    <a:pt x="22701" y="0"/>
                  </a:lnTo>
                  <a:lnTo>
                    <a:pt x="22701" y="1356"/>
                  </a:lnTo>
                  <a:cubicBezTo>
                    <a:pt x="23640" y="1669"/>
                    <a:pt x="23396" y="3059"/>
                    <a:pt x="22423" y="3059"/>
                  </a:cubicBezTo>
                  <a:cubicBezTo>
                    <a:pt x="21450" y="3059"/>
                    <a:pt x="21206" y="1669"/>
                    <a:pt x="22145" y="1356"/>
                  </a:cubicBezTo>
                  <a:lnTo>
                    <a:pt x="22145" y="0"/>
                  </a:lnTo>
                  <a:lnTo>
                    <a:pt x="19746" y="0"/>
                  </a:lnTo>
                  <a:lnTo>
                    <a:pt x="19746" y="1356"/>
                  </a:lnTo>
                  <a:cubicBezTo>
                    <a:pt x="20650" y="1669"/>
                    <a:pt x="20441" y="3059"/>
                    <a:pt x="19468" y="3059"/>
                  </a:cubicBezTo>
                  <a:cubicBezTo>
                    <a:pt x="18460" y="3059"/>
                    <a:pt x="18251" y="1669"/>
                    <a:pt x="19155" y="1356"/>
                  </a:cubicBezTo>
                  <a:lnTo>
                    <a:pt x="19155" y="0"/>
                  </a:lnTo>
                  <a:lnTo>
                    <a:pt x="16757" y="0"/>
                  </a:lnTo>
                  <a:lnTo>
                    <a:pt x="16757" y="1356"/>
                  </a:lnTo>
                  <a:cubicBezTo>
                    <a:pt x="17660" y="1669"/>
                    <a:pt x="17417" y="2990"/>
                    <a:pt x="16479" y="2990"/>
                  </a:cubicBezTo>
                  <a:cubicBezTo>
                    <a:pt x="15540" y="2990"/>
                    <a:pt x="15297" y="1669"/>
                    <a:pt x="16200" y="1356"/>
                  </a:cubicBezTo>
                  <a:lnTo>
                    <a:pt x="16200" y="0"/>
                  </a:lnTo>
                  <a:lnTo>
                    <a:pt x="13802" y="0"/>
                  </a:lnTo>
                  <a:lnTo>
                    <a:pt x="13802" y="1356"/>
                  </a:lnTo>
                  <a:cubicBezTo>
                    <a:pt x="14706" y="1669"/>
                    <a:pt x="14462" y="2990"/>
                    <a:pt x="13524" y="2990"/>
                  </a:cubicBezTo>
                  <a:cubicBezTo>
                    <a:pt x="12585" y="2990"/>
                    <a:pt x="12342" y="1669"/>
                    <a:pt x="13246" y="1356"/>
                  </a:cubicBezTo>
                  <a:lnTo>
                    <a:pt x="13246" y="0"/>
                  </a:lnTo>
                  <a:lnTo>
                    <a:pt x="10847" y="0"/>
                  </a:lnTo>
                  <a:lnTo>
                    <a:pt x="10847" y="1356"/>
                  </a:lnTo>
                  <a:cubicBezTo>
                    <a:pt x="11716" y="1669"/>
                    <a:pt x="11507" y="2990"/>
                    <a:pt x="10534" y="2990"/>
                  </a:cubicBezTo>
                  <a:cubicBezTo>
                    <a:pt x="9596" y="2990"/>
                    <a:pt x="9387" y="1669"/>
                    <a:pt x="10256" y="1356"/>
                  </a:cubicBezTo>
                  <a:lnTo>
                    <a:pt x="10256" y="0"/>
                  </a:lnTo>
                  <a:lnTo>
                    <a:pt x="7857" y="0"/>
                  </a:lnTo>
                  <a:lnTo>
                    <a:pt x="7857" y="1356"/>
                  </a:lnTo>
                  <a:cubicBezTo>
                    <a:pt x="8761" y="1669"/>
                    <a:pt x="8518" y="2990"/>
                    <a:pt x="7579" y="2990"/>
                  </a:cubicBezTo>
                  <a:cubicBezTo>
                    <a:pt x="6641" y="2990"/>
                    <a:pt x="6397" y="1669"/>
                    <a:pt x="7301" y="1356"/>
                  </a:cubicBezTo>
                  <a:lnTo>
                    <a:pt x="7301" y="0"/>
                  </a:lnTo>
                  <a:lnTo>
                    <a:pt x="4903" y="0"/>
                  </a:lnTo>
                  <a:lnTo>
                    <a:pt x="4903" y="1356"/>
                  </a:lnTo>
                  <a:cubicBezTo>
                    <a:pt x="5772" y="1669"/>
                    <a:pt x="5563" y="3025"/>
                    <a:pt x="4590" y="3025"/>
                  </a:cubicBezTo>
                  <a:cubicBezTo>
                    <a:pt x="3651" y="3025"/>
                    <a:pt x="3408" y="1669"/>
                    <a:pt x="4312" y="1356"/>
                  </a:cubicBezTo>
                  <a:lnTo>
                    <a:pt x="4312" y="0"/>
                  </a:lnTo>
                  <a:lnTo>
                    <a:pt x="1948" y="0"/>
                  </a:lnTo>
                  <a:lnTo>
                    <a:pt x="1948" y="1356"/>
                  </a:lnTo>
                  <a:cubicBezTo>
                    <a:pt x="2852" y="1669"/>
                    <a:pt x="2643" y="3059"/>
                    <a:pt x="1635" y="3059"/>
                  </a:cubicBezTo>
                  <a:cubicBezTo>
                    <a:pt x="661" y="3059"/>
                    <a:pt x="453" y="1669"/>
                    <a:pt x="1357" y="1356"/>
                  </a:cubicBezTo>
                  <a:lnTo>
                    <a:pt x="1357" y="0"/>
                  </a:lnTo>
                  <a:lnTo>
                    <a:pt x="1" y="0"/>
                  </a:lnTo>
                  <a:lnTo>
                    <a:pt x="1" y="3180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19" name="Google Shape;3319;p78"/>
            <p:cNvGrpSpPr/>
            <p:nvPr/>
          </p:nvGrpSpPr>
          <p:grpSpPr>
            <a:xfrm rot="899960">
              <a:off x="7767737" y="459504"/>
              <a:ext cx="246467" cy="605642"/>
              <a:chOff x="7487425" y="2045184"/>
              <a:chExt cx="246474" cy="605660"/>
            </a:xfrm>
          </p:grpSpPr>
          <p:sp>
            <p:nvSpPr>
              <p:cNvPr id="3320" name="Google Shape;3320;p78"/>
              <p:cNvSpPr/>
              <p:nvPr/>
            </p:nvSpPr>
            <p:spPr>
              <a:xfrm rot="-300145">
                <a:off x="7521853" y="2052191"/>
                <a:ext cx="186590" cy="591647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12462" extrusionOk="0">
                    <a:moveTo>
                      <a:pt x="1964" y="0"/>
                    </a:moveTo>
                    <a:cubicBezTo>
                      <a:pt x="1685" y="0"/>
                      <a:pt x="1390" y="99"/>
                      <a:pt x="1148" y="250"/>
                    </a:cubicBezTo>
                    <a:cubicBezTo>
                      <a:pt x="870" y="389"/>
                      <a:pt x="661" y="598"/>
                      <a:pt x="488" y="876"/>
                    </a:cubicBezTo>
                    <a:cubicBezTo>
                      <a:pt x="244" y="1189"/>
                      <a:pt x="105" y="1571"/>
                      <a:pt x="36" y="1989"/>
                    </a:cubicBezTo>
                    <a:cubicBezTo>
                      <a:pt x="36" y="2093"/>
                      <a:pt x="36" y="2197"/>
                      <a:pt x="36" y="2301"/>
                    </a:cubicBezTo>
                    <a:lnTo>
                      <a:pt x="36" y="5221"/>
                    </a:lnTo>
                    <a:lnTo>
                      <a:pt x="36" y="7863"/>
                    </a:lnTo>
                    <a:lnTo>
                      <a:pt x="36" y="9567"/>
                    </a:lnTo>
                    <a:cubicBezTo>
                      <a:pt x="1" y="9741"/>
                      <a:pt x="140" y="9880"/>
                      <a:pt x="279" y="9914"/>
                    </a:cubicBezTo>
                    <a:cubicBezTo>
                      <a:pt x="453" y="9880"/>
                      <a:pt x="557" y="9741"/>
                      <a:pt x="557" y="9602"/>
                    </a:cubicBezTo>
                    <a:lnTo>
                      <a:pt x="557" y="9115"/>
                    </a:lnTo>
                    <a:lnTo>
                      <a:pt x="557" y="6091"/>
                    </a:lnTo>
                    <a:lnTo>
                      <a:pt x="557" y="5465"/>
                    </a:lnTo>
                    <a:lnTo>
                      <a:pt x="557" y="2440"/>
                    </a:lnTo>
                    <a:cubicBezTo>
                      <a:pt x="557" y="2232"/>
                      <a:pt x="592" y="1989"/>
                      <a:pt x="661" y="1780"/>
                    </a:cubicBezTo>
                    <a:cubicBezTo>
                      <a:pt x="696" y="1606"/>
                      <a:pt x="801" y="1432"/>
                      <a:pt x="905" y="1293"/>
                    </a:cubicBezTo>
                    <a:cubicBezTo>
                      <a:pt x="1044" y="1085"/>
                      <a:pt x="1218" y="911"/>
                      <a:pt x="1461" y="807"/>
                    </a:cubicBezTo>
                    <a:cubicBezTo>
                      <a:pt x="1604" y="725"/>
                      <a:pt x="1770" y="691"/>
                      <a:pt x="1946" y="691"/>
                    </a:cubicBezTo>
                    <a:cubicBezTo>
                      <a:pt x="2071" y="691"/>
                      <a:pt x="2200" y="708"/>
                      <a:pt x="2330" y="737"/>
                    </a:cubicBezTo>
                    <a:cubicBezTo>
                      <a:pt x="2573" y="807"/>
                      <a:pt x="2817" y="980"/>
                      <a:pt x="2991" y="1189"/>
                    </a:cubicBezTo>
                    <a:cubicBezTo>
                      <a:pt x="3269" y="1537"/>
                      <a:pt x="3408" y="1954"/>
                      <a:pt x="3408" y="2406"/>
                    </a:cubicBezTo>
                    <a:lnTo>
                      <a:pt x="3408" y="3483"/>
                    </a:lnTo>
                    <a:lnTo>
                      <a:pt x="3408" y="5673"/>
                    </a:lnTo>
                    <a:lnTo>
                      <a:pt x="3408" y="6612"/>
                    </a:lnTo>
                    <a:lnTo>
                      <a:pt x="3408" y="7620"/>
                    </a:lnTo>
                    <a:lnTo>
                      <a:pt x="3408" y="8767"/>
                    </a:lnTo>
                    <a:lnTo>
                      <a:pt x="3408" y="9845"/>
                    </a:lnTo>
                    <a:lnTo>
                      <a:pt x="3408" y="10540"/>
                    </a:lnTo>
                    <a:cubicBezTo>
                      <a:pt x="3408" y="10957"/>
                      <a:pt x="3234" y="11374"/>
                      <a:pt x="2921" y="11618"/>
                    </a:cubicBezTo>
                    <a:cubicBezTo>
                      <a:pt x="2759" y="11739"/>
                      <a:pt x="2572" y="11798"/>
                      <a:pt x="2388" y="11798"/>
                    </a:cubicBezTo>
                    <a:cubicBezTo>
                      <a:pt x="2098" y="11798"/>
                      <a:pt x="1819" y="11651"/>
                      <a:pt x="1670" y="11374"/>
                    </a:cubicBezTo>
                    <a:cubicBezTo>
                      <a:pt x="1496" y="11166"/>
                      <a:pt x="1391" y="10888"/>
                      <a:pt x="1426" y="10610"/>
                    </a:cubicBezTo>
                    <a:lnTo>
                      <a:pt x="1426" y="8663"/>
                    </a:lnTo>
                    <a:lnTo>
                      <a:pt x="1426" y="4457"/>
                    </a:lnTo>
                    <a:cubicBezTo>
                      <a:pt x="1357" y="4074"/>
                      <a:pt x="1670" y="3761"/>
                      <a:pt x="2052" y="3761"/>
                    </a:cubicBezTo>
                    <a:cubicBezTo>
                      <a:pt x="2365" y="3831"/>
                      <a:pt x="2573" y="4109"/>
                      <a:pt x="2539" y="4422"/>
                    </a:cubicBezTo>
                    <a:lnTo>
                      <a:pt x="2539" y="5395"/>
                    </a:lnTo>
                    <a:lnTo>
                      <a:pt x="2539" y="6542"/>
                    </a:lnTo>
                    <a:lnTo>
                      <a:pt x="2539" y="8872"/>
                    </a:lnTo>
                    <a:lnTo>
                      <a:pt x="2539" y="9567"/>
                    </a:lnTo>
                    <a:cubicBezTo>
                      <a:pt x="2539" y="9671"/>
                      <a:pt x="2573" y="9775"/>
                      <a:pt x="2678" y="9845"/>
                    </a:cubicBezTo>
                    <a:cubicBezTo>
                      <a:pt x="2718" y="9886"/>
                      <a:pt x="2771" y="9902"/>
                      <a:pt x="2822" y="9902"/>
                    </a:cubicBezTo>
                    <a:cubicBezTo>
                      <a:pt x="2857" y="9902"/>
                      <a:pt x="2892" y="9894"/>
                      <a:pt x="2921" y="9880"/>
                    </a:cubicBezTo>
                    <a:cubicBezTo>
                      <a:pt x="3025" y="9810"/>
                      <a:pt x="3095" y="9706"/>
                      <a:pt x="3095" y="9567"/>
                    </a:cubicBezTo>
                    <a:lnTo>
                      <a:pt x="3095" y="7342"/>
                    </a:lnTo>
                    <a:lnTo>
                      <a:pt x="3095" y="5951"/>
                    </a:lnTo>
                    <a:lnTo>
                      <a:pt x="3095" y="4665"/>
                    </a:lnTo>
                    <a:cubicBezTo>
                      <a:pt x="3095" y="4491"/>
                      <a:pt x="3095" y="4318"/>
                      <a:pt x="3095" y="4179"/>
                    </a:cubicBezTo>
                    <a:cubicBezTo>
                      <a:pt x="3025" y="3692"/>
                      <a:pt x="2712" y="3309"/>
                      <a:pt x="2295" y="3136"/>
                    </a:cubicBezTo>
                    <a:cubicBezTo>
                      <a:pt x="2191" y="3101"/>
                      <a:pt x="2078" y="3084"/>
                      <a:pt x="1965" y="3084"/>
                    </a:cubicBezTo>
                    <a:cubicBezTo>
                      <a:pt x="1852" y="3084"/>
                      <a:pt x="1739" y="3101"/>
                      <a:pt x="1635" y="3136"/>
                    </a:cubicBezTo>
                    <a:cubicBezTo>
                      <a:pt x="1426" y="3240"/>
                      <a:pt x="1218" y="3414"/>
                      <a:pt x="1113" y="3622"/>
                    </a:cubicBezTo>
                    <a:cubicBezTo>
                      <a:pt x="974" y="3796"/>
                      <a:pt x="905" y="4040"/>
                      <a:pt x="870" y="4248"/>
                    </a:cubicBezTo>
                    <a:cubicBezTo>
                      <a:pt x="870" y="4387"/>
                      <a:pt x="870" y="4526"/>
                      <a:pt x="870" y="4665"/>
                    </a:cubicBezTo>
                    <a:lnTo>
                      <a:pt x="870" y="7481"/>
                    </a:lnTo>
                    <a:lnTo>
                      <a:pt x="870" y="8420"/>
                    </a:lnTo>
                    <a:lnTo>
                      <a:pt x="870" y="10297"/>
                    </a:lnTo>
                    <a:cubicBezTo>
                      <a:pt x="870" y="10471"/>
                      <a:pt x="870" y="10644"/>
                      <a:pt x="870" y="10818"/>
                    </a:cubicBezTo>
                    <a:cubicBezTo>
                      <a:pt x="905" y="11270"/>
                      <a:pt x="1113" y="11687"/>
                      <a:pt x="1426" y="12035"/>
                    </a:cubicBezTo>
                    <a:cubicBezTo>
                      <a:pt x="1635" y="12278"/>
                      <a:pt x="1982" y="12417"/>
                      <a:pt x="2330" y="12452"/>
                    </a:cubicBezTo>
                    <a:cubicBezTo>
                      <a:pt x="2367" y="12458"/>
                      <a:pt x="2405" y="12461"/>
                      <a:pt x="2444" y="12461"/>
                    </a:cubicBezTo>
                    <a:cubicBezTo>
                      <a:pt x="2624" y="12461"/>
                      <a:pt x="2819" y="12399"/>
                      <a:pt x="2991" y="12313"/>
                    </a:cubicBezTo>
                    <a:cubicBezTo>
                      <a:pt x="3303" y="12174"/>
                      <a:pt x="3547" y="11896"/>
                      <a:pt x="3721" y="11583"/>
                    </a:cubicBezTo>
                    <a:cubicBezTo>
                      <a:pt x="3860" y="11270"/>
                      <a:pt x="3929" y="10923"/>
                      <a:pt x="3929" y="10575"/>
                    </a:cubicBezTo>
                    <a:lnTo>
                      <a:pt x="3929" y="8837"/>
                    </a:lnTo>
                    <a:lnTo>
                      <a:pt x="3929" y="7724"/>
                    </a:lnTo>
                    <a:lnTo>
                      <a:pt x="3929" y="7272"/>
                    </a:lnTo>
                    <a:lnTo>
                      <a:pt x="3929" y="6751"/>
                    </a:lnTo>
                    <a:lnTo>
                      <a:pt x="3929" y="6160"/>
                    </a:lnTo>
                    <a:lnTo>
                      <a:pt x="3929" y="2892"/>
                    </a:lnTo>
                    <a:lnTo>
                      <a:pt x="3929" y="2232"/>
                    </a:lnTo>
                    <a:cubicBezTo>
                      <a:pt x="3929" y="2058"/>
                      <a:pt x="3894" y="1884"/>
                      <a:pt x="3860" y="1710"/>
                    </a:cubicBezTo>
                    <a:cubicBezTo>
                      <a:pt x="3755" y="1224"/>
                      <a:pt x="3512" y="807"/>
                      <a:pt x="3130" y="459"/>
                    </a:cubicBezTo>
                    <a:cubicBezTo>
                      <a:pt x="2852" y="216"/>
                      <a:pt x="2469" y="42"/>
                      <a:pt x="2087" y="7"/>
                    </a:cubicBezTo>
                    <a:cubicBezTo>
                      <a:pt x="2046" y="3"/>
                      <a:pt x="2005" y="0"/>
                      <a:pt x="1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78"/>
              <p:cNvSpPr/>
              <p:nvPr/>
            </p:nvSpPr>
            <p:spPr>
              <a:xfrm rot="-300400">
                <a:off x="7499549" y="2263437"/>
                <a:ext cx="54895" cy="280497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5806" extrusionOk="0">
                    <a:moveTo>
                      <a:pt x="0" y="0"/>
                    </a:moveTo>
                    <a:lnTo>
                      <a:pt x="0" y="5806"/>
                    </a:lnTo>
                    <a:lnTo>
                      <a:pt x="8830" y="5806"/>
                    </a:lnTo>
                    <a:lnTo>
                      <a:pt x="88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322" name="Google Shape;3322;p78"/>
          <p:cNvPicPr preferRelativeResize="0"/>
          <p:nvPr/>
        </p:nvPicPr>
        <p:blipFill rotWithShape="1">
          <a:blip r:embed="rId3">
            <a:alphaModFix/>
          </a:blip>
          <a:srcRect l="16830" t="2896" r="36994" b="1198"/>
          <a:stretch/>
        </p:blipFill>
        <p:spPr>
          <a:xfrm rot="599988">
            <a:off x="7325915" y="993582"/>
            <a:ext cx="941633" cy="18329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4" name="Google Shape;3324;p78"/>
          <p:cNvGrpSpPr/>
          <p:nvPr/>
        </p:nvGrpSpPr>
        <p:grpSpPr>
          <a:xfrm rot="-7079894" flipH="1">
            <a:off x="6944284" y="2152178"/>
            <a:ext cx="2746250" cy="2259778"/>
            <a:chOff x="1599175" y="25650"/>
            <a:chExt cx="1723775" cy="1418425"/>
          </a:xfrm>
        </p:grpSpPr>
        <p:sp>
          <p:nvSpPr>
            <p:cNvPr id="3325" name="Google Shape;3325;p78"/>
            <p:cNvSpPr/>
            <p:nvPr/>
          </p:nvSpPr>
          <p:spPr>
            <a:xfrm>
              <a:off x="1599175" y="25650"/>
              <a:ext cx="1723775" cy="1418425"/>
            </a:xfrm>
            <a:custGeom>
              <a:avLst/>
              <a:gdLst/>
              <a:ahLst/>
              <a:cxnLst/>
              <a:rect l="l" t="t" r="r" b="b"/>
              <a:pathLst>
                <a:path w="68951" h="56737" extrusionOk="0">
                  <a:moveTo>
                    <a:pt x="61681" y="4711"/>
                  </a:moveTo>
                  <a:cubicBezTo>
                    <a:pt x="61786" y="4711"/>
                    <a:pt x="61893" y="4717"/>
                    <a:pt x="62002" y="4730"/>
                  </a:cubicBezTo>
                  <a:cubicBezTo>
                    <a:pt x="64193" y="4998"/>
                    <a:pt x="64968" y="7804"/>
                    <a:pt x="63231" y="9167"/>
                  </a:cubicBezTo>
                  <a:cubicBezTo>
                    <a:pt x="62781" y="9527"/>
                    <a:pt x="62240" y="9703"/>
                    <a:pt x="61700" y="9703"/>
                  </a:cubicBezTo>
                  <a:cubicBezTo>
                    <a:pt x="60961" y="9703"/>
                    <a:pt x="60225" y="9373"/>
                    <a:pt x="59730" y="8739"/>
                  </a:cubicBezTo>
                  <a:cubicBezTo>
                    <a:pt x="58434" y="7087"/>
                    <a:pt x="59651" y="4711"/>
                    <a:pt x="61681" y="4711"/>
                  </a:cubicBezTo>
                  <a:close/>
                  <a:moveTo>
                    <a:pt x="63365" y="0"/>
                  </a:moveTo>
                  <a:lnTo>
                    <a:pt x="0" y="49601"/>
                  </a:lnTo>
                  <a:lnTo>
                    <a:pt x="5613" y="56737"/>
                  </a:lnTo>
                  <a:lnTo>
                    <a:pt x="68950" y="7162"/>
                  </a:lnTo>
                  <a:lnTo>
                    <a:pt x="633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26" name="Google Shape;3326;p78"/>
            <p:cNvGrpSpPr/>
            <p:nvPr/>
          </p:nvGrpSpPr>
          <p:grpSpPr>
            <a:xfrm>
              <a:off x="1700725" y="301575"/>
              <a:ext cx="1363000" cy="1129150"/>
              <a:chOff x="1700725" y="301575"/>
              <a:chExt cx="1363000" cy="1129150"/>
            </a:xfrm>
          </p:grpSpPr>
          <p:sp>
            <p:nvSpPr>
              <p:cNvPr id="3327" name="Google Shape;3327;p78"/>
              <p:cNvSpPr/>
              <p:nvPr/>
            </p:nvSpPr>
            <p:spPr>
              <a:xfrm>
                <a:off x="2952125" y="301575"/>
                <a:ext cx="111600" cy="1289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5159" extrusionOk="0">
                    <a:moveTo>
                      <a:pt x="1149" y="0"/>
                    </a:moveTo>
                    <a:lnTo>
                      <a:pt x="0" y="909"/>
                    </a:lnTo>
                    <a:lnTo>
                      <a:pt x="3314" y="5158"/>
                    </a:lnTo>
                    <a:lnTo>
                      <a:pt x="4463" y="4250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78"/>
              <p:cNvSpPr/>
              <p:nvPr/>
            </p:nvSpPr>
            <p:spPr>
              <a:xfrm>
                <a:off x="2932750" y="371050"/>
                <a:ext cx="85525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3796" extrusionOk="0">
                    <a:moveTo>
                      <a:pt x="1149" y="1"/>
                    </a:moveTo>
                    <a:lnTo>
                      <a:pt x="0" y="909"/>
                    </a:lnTo>
                    <a:lnTo>
                      <a:pt x="2245" y="3796"/>
                    </a:lnTo>
                    <a:lnTo>
                      <a:pt x="3421" y="2887"/>
                    </a:lnTo>
                    <a:lnTo>
                      <a:pt x="11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78"/>
              <p:cNvSpPr/>
              <p:nvPr/>
            </p:nvSpPr>
            <p:spPr>
              <a:xfrm>
                <a:off x="2795775" y="478625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7" y="0"/>
                    </a:moveTo>
                    <a:lnTo>
                      <a:pt x="1" y="909"/>
                    </a:lnTo>
                    <a:lnTo>
                      <a:pt x="2245" y="3795"/>
                    </a:lnTo>
                    <a:lnTo>
                      <a:pt x="3421" y="2860"/>
                    </a:lnTo>
                    <a:lnTo>
                      <a:pt x="11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78"/>
              <p:cNvSpPr/>
              <p:nvPr/>
            </p:nvSpPr>
            <p:spPr>
              <a:xfrm>
                <a:off x="2887300" y="407125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50" y="1"/>
                    </a:moveTo>
                    <a:lnTo>
                      <a:pt x="1" y="910"/>
                    </a:lnTo>
                    <a:lnTo>
                      <a:pt x="2246" y="3796"/>
                    </a:lnTo>
                    <a:lnTo>
                      <a:pt x="3422" y="2860"/>
                    </a:lnTo>
                    <a:lnTo>
                      <a:pt x="11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78"/>
              <p:cNvSpPr/>
              <p:nvPr/>
            </p:nvSpPr>
            <p:spPr>
              <a:xfrm>
                <a:off x="2841200" y="442550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7" y="0"/>
                    </a:moveTo>
                    <a:lnTo>
                      <a:pt x="1" y="909"/>
                    </a:lnTo>
                    <a:lnTo>
                      <a:pt x="2273" y="3795"/>
                    </a:lnTo>
                    <a:lnTo>
                      <a:pt x="3422" y="2887"/>
                    </a:lnTo>
                    <a:lnTo>
                      <a:pt x="11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78"/>
              <p:cNvSpPr/>
              <p:nvPr/>
            </p:nvSpPr>
            <p:spPr>
              <a:xfrm>
                <a:off x="2723625" y="479950"/>
                <a:ext cx="112275" cy="128975"/>
              </a:xfrm>
              <a:custGeom>
                <a:avLst/>
                <a:gdLst/>
                <a:ahLst/>
                <a:cxnLst/>
                <a:rect l="l" t="t" r="r" b="b"/>
                <a:pathLst>
                  <a:path w="4491" h="5159" extrusionOk="0">
                    <a:moveTo>
                      <a:pt x="1176" y="1"/>
                    </a:moveTo>
                    <a:lnTo>
                      <a:pt x="0" y="936"/>
                    </a:lnTo>
                    <a:lnTo>
                      <a:pt x="3314" y="5159"/>
                    </a:lnTo>
                    <a:lnTo>
                      <a:pt x="4490" y="4250"/>
                    </a:lnTo>
                    <a:lnTo>
                      <a:pt x="11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78"/>
              <p:cNvSpPr/>
              <p:nvPr/>
            </p:nvSpPr>
            <p:spPr>
              <a:xfrm>
                <a:off x="2704250" y="550125"/>
                <a:ext cx="85550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69" extrusionOk="0">
                    <a:moveTo>
                      <a:pt x="1176" y="0"/>
                    </a:moveTo>
                    <a:lnTo>
                      <a:pt x="0" y="909"/>
                    </a:lnTo>
                    <a:lnTo>
                      <a:pt x="2272" y="3768"/>
                    </a:lnTo>
                    <a:lnTo>
                      <a:pt x="3421" y="2860"/>
                    </a:lnTo>
                    <a:lnTo>
                      <a:pt x="11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78"/>
              <p:cNvSpPr/>
              <p:nvPr/>
            </p:nvSpPr>
            <p:spPr>
              <a:xfrm>
                <a:off x="2567950" y="657025"/>
                <a:ext cx="84875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795" extrusionOk="0">
                    <a:moveTo>
                      <a:pt x="1150" y="0"/>
                    </a:moveTo>
                    <a:lnTo>
                      <a:pt x="0" y="909"/>
                    </a:lnTo>
                    <a:lnTo>
                      <a:pt x="2245" y="3795"/>
                    </a:lnTo>
                    <a:lnTo>
                      <a:pt x="3394" y="2886"/>
                    </a:lnTo>
                    <a:lnTo>
                      <a:pt x="11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78"/>
              <p:cNvSpPr/>
              <p:nvPr/>
            </p:nvSpPr>
            <p:spPr>
              <a:xfrm>
                <a:off x="2658825" y="585525"/>
                <a:ext cx="85525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3796" extrusionOk="0">
                    <a:moveTo>
                      <a:pt x="1176" y="0"/>
                    </a:moveTo>
                    <a:lnTo>
                      <a:pt x="0" y="909"/>
                    </a:lnTo>
                    <a:lnTo>
                      <a:pt x="2272" y="3795"/>
                    </a:lnTo>
                    <a:lnTo>
                      <a:pt x="3421" y="2887"/>
                    </a:lnTo>
                    <a:lnTo>
                      <a:pt x="11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78"/>
              <p:cNvSpPr/>
              <p:nvPr/>
            </p:nvSpPr>
            <p:spPr>
              <a:xfrm>
                <a:off x="2613375" y="621600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7" y="1"/>
                    </a:moveTo>
                    <a:lnTo>
                      <a:pt x="1" y="909"/>
                    </a:lnTo>
                    <a:lnTo>
                      <a:pt x="2246" y="3796"/>
                    </a:lnTo>
                    <a:lnTo>
                      <a:pt x="3422" y="2860"/>
                    </a:lnTo>
                    <a:lnTo>
                      <a:pt x="11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78"/>
              <p:cNvSpPr/>
              <p:nvPr/>
            </p:nvSpPr>
            <p:spPr>
              <a:xfrm>
                <a:off x="2495800" y="659025"/>
                <a:ext cx="111600" cy="128300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5132" extrusionOk="0">
                    <a:moveTo>
                      <a:pt x="1149" y="0"/>
                    </a:moveTo>
                    <a:lnTo>
                      <a:pt x="0" y="909"/>
                    </a:lnTo>
                    <a:lnTo>
                      <a:pt x="3314" y="5131"/>
                    </a:lnTo>
                    <a:lnTo>
                      <a:pt x="4463" y="4223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78"/>
              <p:cNvSpPr/>
              <p:nvPr/>
            </p:nvSpPr>
            <p:spPr>
              <a:xfrm>
                <a:off x="2476425" y="728500"/>
                <a:ext cx="85525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3796" extrusionOk="0">
                    <a:moveTo>
                      <a:pt x="1176" y="1"/>
                    </a:moveTo>
                    <a:lnTo>
                      <a:pt x="0" y="909"/>
                    </a:lnTo>
                    <a:lnTo>
                      <a:pt x="2245" y="3796"/>
                    </a:lnTo>
                    <a:lnTo>
                      <a:pt x="3421" y="2887"/>
                    </a:lnTo>
                    <a:lnTo>
                      <a:pt x="11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78"/>
              <p:cNvSpPr/>
              <p:nvPr/>
            </p:nvSpPr>
            <p:spPr>
              <a:xfrm>
                <a:off x="2339450" y="835400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6" y="1"/>
                    </a:moveTo>
                    <a:lnTo>
                      <a:pt x="1" y="936"/>
                    </a:lnTo>
                    <a:lnTo>
                      <a:pt x="2245" y="3796"/>
                    </a:lnTo>
                    <a:lnTo>
                      <a:pt x="3421" y="2887"/>
                    </a:lnTo>
                    <a:lnTo>
                      <a:pt x="11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78"/>
              <p:cNvSpPr/>
              <p:nvPr/>
            </p:nvSpPr>
            <p:spPr>
              <a:xfrm>
                <a:off x="2430975" y="763925"/>
                <a:ext cx="85550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5" extrusionOk="0">
                    <a:moveTo>
                      <a:pt x="1150" y="0"/>
                    </a:moveTo>
                    <a:lnTo>
                      <a:pt x="1" y="909"/>
                    </a:lnTo>
                    <a:lnTo>
                      <a:pt x="2246" y="3795"/>
                    </a:lnTo>
                    <a:lnTo>
                      <a:pt x="3422" y="2886"/>
                    </a:lnTo>
                    <a:lnTo>
                      <a:pt x="11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78"/>
              <p:cNvSpPr/>
              <p:nvPr/>
            </p:nvSpPr>
            <p:spPr>
              <a:xfrm>
                <a:off x="2384875" y="800000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7" y="0"/>
                    </a:moveTo>
                    <a:lnTo>
                      <a:pt x="1" y="909"/>
                    </a:lnTo>
                    <a:lnTo>
                      <a:pt x="2272" y="3795"/>
                    </a:lnTo>
                    <a:lnTo>
                      <a:pt x="3422" y="2860"/>
                    </a:lnTo>
                    <a:lnTo>
                      <a:pt x="11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78"/>
              <p:cNvSpPr/>
              <p:nvPr/>
            </p:nvSpPr>
            <p:spPr>
              <a:xfrm>
                <a:off x="2267300" y="837400"/>
                <a:ext cx="112275" cy="128975"/>
              </a:xfrm>
              <a:custGeom>
                <a:avLst/>
                <a:gdLst/>
                <a:ahLst/>
                <a:cxnLst/>
                <a:rect l="l" t="t" r="r" b="b"/>
                <a:pathLst>
                  <a:path w="4491" h="5159" extrusionOk="0">
                    <a:moveTo>
                      <a:pt x="1176" y="1"/>
                    </a:moveTo>
                    <a:lnTo>
                      <a:pt x="0" y="909"/>
                    </a:lnTo>
                    <a:lnTo>
                      <a:pt x="3314" y="5159"/>
                    </a:lnTo>
                    <a:lnTo>
                      <a:pt x="4490" y="4250"/>
                    </a:lnTo>
                    <a:lnTo>
                      <a:pt x="11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78"/>
              <p:cNvSpPr/>
              <p:nvPr/>
            </p:nvSpPr>
            <p:spPr>
              <a:xfrm>
                <a:off x="2248575" y="906900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50" y="0"/>
                    </a:moveTo>
                    <a:lnTo>
                      <a:pt x="1" y="909"/>
                    </a:lnTo>
                    <a:lnTo>
                      <a:pt x="2246" y="3795"/>
                    </a:lnTo>
                    <a:lnTo>
                      <a:pt x="3422" y="2886"/>
                    </a:lnTo>
                    <a:lnTo>
                      <a:pt x="11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78"/>
              <p:cNvSpPr/>
              <p:nvPr/>
            </p:nvSpPr>
            <p:spPr>
              <a:xfrm>
                <a:off x="2111625" y="1014450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50" y="1"/>
                    </a:moveTo>
                    <a:lnTo>
                      <a:pt x="0" y="910"/>
                    </a:lnTo>
                    <a:lnTo>
                      <a:pt x="2245" y="3796"/>
                    </a:lnTo>
                    <a:lnTo>
                      <a:pt x="3421" y="2887"/>
                    </a:lnTo>
                    <a:lnTo>
                      <a:pt x="11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78"/>
              <p:cNvSpPr/>
              <p:nvPr/>
            </p:nvSpPr>
            <p:spPr>
              <a:xfrm>
                <a:off x="2202475" y="942975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7" y="0"/>
                    </a:moveTo>
                    <a:lnTo>
                      <a:pt x="1" y="909"/>
                    </a:lnTo>
                    <a:lnTo>
                      <a:pt x="2273" y="3795"/>
                    </a:lnTo>
                    <a:lnTo>
                      <a:pt x="3422" y="2887"/>
                    </a:lnTo>
                    <a:lnTo>
                      <a:pt x="11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78"/>
              <p:cNvSpPr/>
              <p:nvPr/>
            </p:nvSpPr>
            <p:spPr>
              <a:xfrm>
                <a:off x="2157050" y="978375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7" y="1"/>
                    </a:moveTo>
                    <a:lnTo>
                      <a:pt x="1" y="909"/>
                    </a:lnTo>
                    <a:lnTo>
                      <a:pt x="2246" y="3796"/>
                    </a:lnTo>
                    <a:lnTo>
                      <a:pt x="3421" y="2887"/>
                    </a:lnTo>
                    <a:lnTo>
                      <a:pt x="11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78"/>
              <p:cNvSpPr/>
              <p:nvPr/>
            </p:nvSpPr>
            <p:spPr>
              <a:xfrm>
                <a:off x="2039475" y="1016475"/>
                <a:ext cx="111600" cy="128300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5132" extrusionOk="0">
                    <a:moveTo>
                      <a:pt x="1149" y="0"/>
                    </a:moveTo>
                    <a:lnTo>
                      <a:pt x="0" y="909"/>
                    </a:lnTo>
                    <a:lnTo>
                      <a:pt x="3314" y="5131"/>
                    </a:lnTo>
                    <a:lnTo>
                      <a:pt x="4463" y="4223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78"/>
              <p:cNvSpPr/>
              <p:nvPr/>
            </p:nvSpPr>
            <p:spPr>
              <a:xfrm>
                <a:off x="2020100" y="1085275"/>
                <a:ext cx="85525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3796" extrusionOk="0">
                    <a:moveTo>
                      <a:pt x="1176" y="1"/>
                    </a:moveTo>
                    <a:lnTo>
                      <a:pt x="0" y="936"/>
                    </a:lnTo>
                    <a:lnTo>
                      <a:pt x="2272" y="3796"/>
                    </a:lnTo>
                    <a:lnTo>
                      <a:pt x="3421" y="2887"/>
                    </a:lnTo>
                    <a:lnTo>
                      <a:pt x="117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78"/>
              <p:cNvSpPr/>
              <p:nvPr/>
            </p:nvSpPr>
            <p:spPr>
              <a:xfrm>
                <a:off x="1883125" y="1192850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6" y="0"/>
                    </a:moveTo>
                    <a:lnTo>
                      <a:pt x="1" y="909"/>
                    </a:lnTo>
                    <a:lnTo>
                      <a:pt x="2272" y="3795"/>
                    </a:lnTo>
                    <a:lnTo>
                      <a:pt x="3421" y="2887"/>
                    </a:lnTo>
                    <a:lnTo>
                      <a:pt x="11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78"/>
              <p:cNvSpPr/>
              <p:nvPr/>
            </p:nvSpPr>
            <p:spPr>
              <a:xfrm>
                <a:off x="1974650" y="1121350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50" y="1"/>
                    </a:moveTo>
                    <a:lnTo>
                      <a:pt x="1" y="909"/>
                    </a:lnTo>
                    <a:lnTo>
                      <a:pt x="2246" y="3796"/>
                    </a:lnTo>
                    <a:lnTo>
                      <a:pt x="3422" y="2887"/>
                    </a:lnTo>
                    <a:lnTo>
                      <a:pt x="11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78"/>
              <p:cNvSpPr/>
              <p:nvPr/>
            </p:nvSpPr>
            <p:spPr>
              <a:xfrm>
                <a:off x="1929225" y="1157425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50" y="1"/>
                    </a:moveTo>
                    <a:lnTo>
                      <a:pt x="1" y="910"/>
                    </a:lnTo>
                    <a:lnTo>
                      <a:pt x="2245" y="3796"/>
                    </a:lnTo>
                    <a:lnTo>
                      <a:pt x="3421" y="2861"/>
                    </a:lnTo>
                    <a:lnTo>
                      <a:pt x="11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78"/>
              <p:cNvSpPr/>
              <p:nvPr/>
            </p:nvSpPr>
            <p:spPr>
              <a:xfrm>
                <a:off x="1810737" y="1190241"/>
                <a:ext cx="112275" cy="128975"/>
              </a:xfrm>
              <a:custGeom>
                <a:avLst/>
                <a:gdLst/>
                <a:ahLst/>
                <a:cxnLst/>
                <a:rect l="l" t="t" r="r" b="b"/>
                <a:pathLst>
                  <a:path w="4491" h="5159" extrusionOk="0">
                    <a:moveTo>
                      <a:pt x="1150" y="1"/>
                    </a:moveTo>
                    <a:lnTo>
                      <a:pt x="0" y="909"/>
                    </a:lnTo>
                    <a:lnTo>
                      <a:pt x="3314" y="5158"/>
                    </a:lnTo>
                    <a:lnTo>
                      <a:pt x="4490" y="4250"/>
                    </a:lnTo>
                    <a:lnTo>
                      <a:pt x="11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78"/>
              <p:cNvSpPr/>
              <p:nvPr/>
            </p:nvSpPr>
            <p:spPr>
              <a:xfrm>
                <a:off x="1792250" y="1264325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50" y="1"/>
                    </a:moveTo>
                    <a:lnTo>
                      <a:pt x="1" y="910"/>
                    </a:lnTo>
                    <a:lnTo>
                      <a:pt x="2246" y="3796"/>
                    </a:lnTo>
                    <a:lnTo>
                      <a:pt x="3422" y="2887"/>
                    </a:lnTo>
                    <a:lnTo>
                      <a:pt x="11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78"/>
              <p:cNvSpPr/>
              <p:nvPr/>
            </p:nvSpPr>
            <p:spPr>
              <a:xfrm>
                <a:off x="1746150" y="1300425"/>
                <a:ext cx="85550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69" extrusionOk="0">
                    <a:moveTo>
                      <a:pt x="1177" y="0"/>
                    </a:moveTo>
                    <a:lnTo>
                      <a:pt x="1" y="909"/>
                    </a:lnTo>
                    <a:lnTo>
                      <a:pt x="2273" y="3768"/>
                    </a:lnTo>
                    <a:lnTo>
                      <a:pt x="3422" y="2860"/>
                    </a:lnTo>
                    <a:lnTo>
                      <a:pt x="11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78"/>
              <p:cNvSpPr/>
              <p:nvPr/>
            </p:nvSpPr>
            <p:spPr>
              <a:xfrm>
                <a:off x="1700725" y="1335825"/>
                <a:ext cx="85550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3796" extrusionOk="0">
                    <a:moveTo>
                      <a:pt x="1177" y="1"/>
                    </a:moveTo>
                    <a:lnTo>
                      <a:pt x="1" y="909"/>
                    </a:lnTo>
                    <a:lnTo>
                      <a:pt x="2272" y="3795"/>
                    </a:lnTo>
                    <a:lnTo>
                      <a:pt x="3421" y="2887"/>
                    </a:lnTo>
                    <a:lnTo>
                      <a:pt x="11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" name="TextBox 42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27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45" name="Picture 2" descr="C:\Users\User\Desktop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9857"/>
            <a:ext cx="6259403" cy="3510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5751" y="1828218"/>
            <a:ext cx="1296144" cy="526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251519" y="1417224"/>
            <a:ext cx="1460375" cy="50049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469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28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5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1510"/>
            <a:ext cx="7859216" cy="4404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2" y="483518"/>
            <a:ext cx="1656184" cy="79208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306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29</a:t>
            </a:r>
            <a:endParaRPr lang="uk-UA" sz="2400" b="1" dirty="0">
              <a:latin typeface="Monotype Corsiva" pitchFamily="66" charset="0"/>
            </a:endParaRPr>
          </a:p>
        </p:txBody>
      </p:sp>
      <p:pic>
        <p:nvPicPr>
          <p:cNvPr id="5" name="Picture 2" descr="C:\Users\User\Desktop\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9742"/>
            <a:ext cx="7586414" cy="4313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439742"/>
            <a:ext cx="1728192" cy="83586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27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38"/>
          <p:cNvGrpSpPr/>
          <p:nvPr/>
        </p:nvGrpSpPr>
        <p:grpSpPr>
          <a:xfrm>
            <a:off x="5911696" y="1335077"/>
            <a:ext cx="2317534" cy="2398158"/>
            <a:chOff x="3255683" y="3469495"/>
            <a:chExt cx="556725" cy="576120"/>
          </a:xfrm>
        </p:grpSpPr>
        <p:sp>
          <p:nvSpPr>
            <p:cNvPr id="1043" name="Google Shape;1043;p38"/>
            <p:cNvSpPr/>
            <p:nvPr/>
          </p:nvSpPr>
          <p:spPr>
            <a:xfrm>
              <a:off x="3255683" y="3469495"/>
              <a:ext cx="556725" cy="576120"/>
            </a:xfrm>
            <a:custGeom>
              <a:avLst/>
              <a:gdLst/>
              <a:ahLst/>
              <a:cxnLst/>
              <a:rect l="l" t="t" r="r" b="b"/>
              <a:pathLst>
                <a:path w="13577" h="14050" extrusionOk="0">
                  <a:moveTo>
                    <a:pt x="7229" y="9693"/>
                  </a:moveTo>
                  <a:lnTo>
                    <a:pt x="7246" y="9728"/>
                  </a:lnTo>
                  <a:lnTo>
                    <a:pt x="6326" y="9728"/>
                  </a:lnTo>
                  <a:lnTo>
                    <a:pt x="6326" y="9693"/>
                  </a:lnTo>
                  <a:close/>
                  <a:moveTo>
                    <a:pt x="6778" y="0"/>
                  </a:moveTo>
                  <a:cubicBezTo>
                    <a:pt x="6435" y="0"/>
                    <a:pt x="6144" y="291"/>
                    <a:pt x="6144" y="634"/>
                  </a:cubicBezTo>
                  <a:lnTo>
                    <a:pt x="6144" y="760"/>
                  </a:lnTo>
                  <a:lnTo>
                    <a:pt x="1337" y="760"/>
                  </a:lnTo>
                  <a:cubicBezTo>
                    <a:pt x="920" y="760"/>
                    <a:pt x="577" y="1102"/>
                    <a:pt x="577" y="1519"/>
                  </a:cubicBezTo>
                  <a:lnTo>
                    <a:pt x="577" y="8392"/>
                  </a:lnTo>
                  <a:cubicBezTo>
                    <a:pt x="434" y="8409"/>
                    <a:pt x="287" y="8478"/>
                    <a:pt x="178" y="8587"/>
                  </a:cubicBezTo>
                  <a:cubicBezTo>
                    <a:pt x="52" y="8717"/>
                    <a:pt x="0" y="8877"/>
                    <a:pt x="0" y="9042"/>
                  </a:cubicBezTo>
                  <a:cubicBezTo>
                    <a:pt x="0" y="9402"/>
                    <a:pt x="287" y="9693"/>
                    <a:pt x="651" y="9693"/>
                  </a:cubicBezTo>
                  <a:lnTo>
                    <a:pt x="4968" y="9693"/>
                  </a:lnTo>
                  <a:lnTo>
                    <a:pt x="3740" y="13199"/>
                  </a:lnTo>
                  <a:cubicBezTo>
                    <a:pt x="3688" y="13359"/>
                    <a:pt x="3688" y="13524"/>
                    <a:pt x="3775" y="13685"/>
                  </a:cubicBezTo>
                  <a:cubicBezTo>
                    <a:pt x="3849" y="13832"/>
                    <a:pt x="3975" y="13958"/>
                    <a:pt x="4140" y="14010"/>
                  </a:cubicBezTo>
                  <a:cubicBezTo>
                    <a:pt x="4209" y="14032"/>
                    <a:pt x="4283" y="14049"/>
                    <a:pt x="4339" y="14049"/>
                  </a:cubicBezTo>
                  <a:cubicBezTo>
                    <a:pt x="4608" y="14049"/>
                    <a:pt x="4860" y="13867"/>
                    <a:pt x="4951" y="13615"/>
                  </a:cubicBezTo>
                  <a:lnTo>
                    <a:pt x="5875" y="11012"/>
                  </a:lnTo>
                  <a:lnTo>
                    <a:pt x="7702" y="11012"/>
                  </a:lnTo>
                  <a:lnTo>
                    <a:pt x="8622" y="13615"/>
                  </a:lnTo>
                  <a:cubicBezTo>
                    <a:pt x="8713" y="13867"/>
                    <a:pt x="8947" y="14049"/>
                    <a:pt x="9220" y="14049"/>
                  </a:cubicBezTo>
                  <a:cubicBezTo>
                    <a:pt x="9290" y="14049"/>
                    <a:pt x="9363" y="14032"/>
                    <a:pt x="9416" y="14010"/>
                  </a:cubicBezTo>
                  <a:lnTo>
                    <a:pt x="9437" y="14010"/>
                  </a:lnTo>
                  <a:cubicBezTo>
                    <a:pt x="9763" y="13884"/>
                    <a:pt x="9941" y="13524"/>
                    <a:pt x="9832" y="13199"/>
                  </a:cubicBezTo>
                  <a:lnTo>
                    <a:pt x="8587" y="9693"/>
                  </a:lnTo>
                  <a:lnTo>
                    <a:pt x="12926" y="9693"/>
                  </a:lnTo>
                  <a:cubicBezTo>
                    <a:pt x="13104" y="9693"/>
                    <a:pt x="13268" y="9637"/>
                    <a:pt x="13394" y="9511"/>
                  </a:cubicBezTo>
                  <a:cubicBezTo>
                    <a:pt x="13503" y="9385"/>
                    <a:pt x="13576" y="9220"/>
                    <a:pt x="13576" y="9042"/>
                  </a:cubicBezTo>
                  <a:cubicBezTo>
                    <a:pt x="13576" y="8695"/>
                    <a:pt x="13320" y="8426"/>
                    <a:pt x="12978" y="8392"/>
                  </a:cubicBezTo>
                  <a:lnTo>
                    <a:pt x="12978" y="1519"/>
                  </a:lnTo>
                  <a:cubicBezTo>
                    <a:pt x="12978" y="1102"/>
                    <a:pt x="12635" y="760"/>
                    <a:pt x="12218" y="760"/>
                  </a:cubicBezTo>
                  <a:lnTo>
                    <a:pt x="7428" y="760"/>
                  </a:lnTo>
                  <a:lnTo>
                    <a:pt x="7428" y="634"/>
                  </a:lnTo>
                  <a:cubicBezTo>
                    <a:pt x="7428" y="291"/>
                    <a:pt x="7138" y="0"/>
                    <a:pt x="6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8"/>
            <p:cNvSpPr/>
            <p:nvPr/>
          </p:nvSpPr>
          <p:spPr>
            <a:xfrm>
              <a:off x="3474315" y="3886870"/>
              <a:ext cx="118545" cy="15664"/>
            </a:xfrm>
            <a:custGeom>
              <a:avLst/>
              <a:gdLst/>
              <a:ahLst/>
              <a:cxnLst/>
              <a:rect l="l" t="t" r="r" b="b"/>
              <a:pathLst>
                <a:path w="2891" h="382" extrusionOk="0">
                  <a:moveTo>
                    <a:pt x="200" y="0"/>
                  </a:moveTo>
                  <a:cubicBezTo>
                    <a:pt x="92" y="0"/>
                    <a:pt x="1" y="91"/>
                    <a:pt x="1" y="200"/>
                  </a:cubicBezTo>
                  <a:cubicBezTo>
                    <a:pt x="1" y="308"/>
                    <a:pt x="92" y="382"/>
                    <a:pt x="200" y="382"/>
                  </a:cubicBezTo>
                  <a:lnTo>
                    <a:pt x="2712" y="382"/>
                  </a:lnTo>
                  <a:cubicBezTo>
                    <a:pt x="2821" y="382"/>
                    <a:pt x="2890" y="308"/>
                    <a:pt x="2890" y="200"/>
                  </a:cubicBezTo>
                  <a:cubicBezTo>
                    <a:pt x="2890" y="91"/>
                    <a:pt x="2821" y="0"/>
                    <a:pt x="2712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8"/>
            <p:cNvSpPr/>
            <p:nvPr/>
          </p:nvSpPr>
          <p:spPr>
            <a:xfrm>
              <a:off x="3530531" y="3888265"/>
              <a:ext cx="51297" cy="12671"/>
            </a:xfrm>
            <a:custGeom>
              <a:avLst/>
              <a:gdLst/>
              <a:ahLst/>
              <a:cxnLst/>
              <a:rect l="l" t="t" r="r" b="b"/>
              <a:pathLst>
                <a:path w="1251" h="309" extrusionOk="0">
                  <a:moveTo>
                    <a:pt x="183" y="1"/>
                  </a:moveTo>
                  <a:cubicBezTo>
                    <a:pt x="131" y="109"/>
                    <a:pt x="57" y="218"/>
                    <a:pt x="1" y="309"/>
                  </a:cubicBezTo>
                  <a:lnTo>
                    <a:pt x="1250" y="309"/>
                  </a:lnTo>
                  <a:lnTo>
                    <a:pt x="1142" y="1"/>
                  </a:ln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8"/>
            <p:cNvSpPr/>
            <p:nvPr/>
          </p:nvSpPr>
          <p:spPr>
            <a:xfrm>
              <a:off x="3424701" y="3727735"/>
              <a:ext cx="118504" cy="300075"/>
            </a:xfrm>
            <a:custGeom>
              <a:avLst/>
              <a:gdLst/>
              <a:ahLst/>
              <a:cxnLst/>
              <a:rect l="l" t="t" r="r" b="b"/>
              <a:pathLst>
                <a:path w="2890" h="7318" extrusionOk="0">
                  <a:moveTo>
                    <a:pt x="2665" y="1"/>
                  </a:moveTo>
                  <a:cubicBezTo>
                    <a:pt x="2580" y="1"/>
                    <a:pt x="2505" y="54"/>
                    <a:pt x="2473" y="141"/>
                  </a:cubicBezTo>
                  <a:lnTo>
                    <a:pt x="35" y="7044"/>
                  </a:lnTo>
                  <a:cubicBezTo>
                    <a:pt x="0" y="7153"/>
                    <a:pt x="52" y="7261"/>
                    <a:pt x="161" y="7300"/>
                  </a:cubicBezTo>
                  <a:cubicBezTo>
                    <a:pt x="178" y="7317"/>
                    <a:pt x="195" y="7317"/>
                    <a:pt x="217" y="7317"/>
                  </a:cubicBezTo>
                  <a:cubicBezTo>
                    <a:pt x="304" y="7317"/>
                    <a:pt x="378" y="7261"/>
                    <a:pt x="412" y="7170"/>
                  </a:cubicBezTo>
                  <a:lnTo>
                    <a:pt x="2855" y="267"/>
                  </a:lnTo>
                  <a:cubicBezTo>
                    <a:pt x="2890" y="176"/>
                    <a:pt x="2838" y="50"/>
                    <a:pt x="2729" y="11"/>
                  </a:cubicBezTo>
                  <a:cubicBezTo>
                    <a:pt x="2708" y="4"/>
                    <a:pt x="2686" y="1"/>
                    <a:pt x="2665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8"/>
            <p:cNvSpPr/>
            <p:nvPr/>
          </p:nvSpPr>
          <p:spPr>
            <a:xfrm>
              <a:off x="3524668" y="3727735"/>
              <a:ext cx="118012" cy="300075"/>
            </a:xfrm>
            <a:custGeom>
              <a:avLst/>
              <a:gdLst/>
              <a:ahLst/>
              <a:cxnLst/>
              <a:rect l="l" t="t" r="r" b="b"/>
              <a:pathLst>
                <a:path w="2878" h="7318" extrusionOk="0">
                  <a:moveTo>
                    <a:pt x="221" y="1"/>
                  </a:moveTo>
                  <a:cubicBezTo>
                    <a:pt x="202" y="1"/>
                    <a:pt x="183" y="4"/>
                    <a:pt x="165" y="11"/>
                  </a:cubicBezTo>
                  <a:cubicBezTo>
                    <a:pt x="57" y="50"/>
                    <a:pt x="1" y="176"/>
                    <a:pt x="35" y="267"/>
                  </a:cubicBezTo>
                  <a:lnTo>
                    <a:pt x="2478" y="7170"/>
                  </a:lnTo>
                  <a:cubicBezTo>
                    <a:pt x="2513" y="7261"/>
                    <a:pt x="2587" y="7317"/>
                    <a:pt x="2660" y="7317"/>
                  </a:cubicBezTo>
                  <a:cubicBezTo>
                    <a:pt x="2678" y="7317"/>
                    <a:pt x="2712" y="7317"/>
                    <a:pt x="2730" y="7300"/>
                  </a:cubicBezTo>
                  <a:cubicBezTo>
                    <a:pt x="2821" y="7261"/>
                    <a:pt x="2877" y="7153"/>
                    <a:pt x="2838" y="7044"/>
                  </a:cubicBezTo>
                  <a:lnTo>
                    <a:pt x="417" y="141"/>
                  </a:lnTo>
                  <a:cubicBezTo>
                    <a:pt x="389" y="54"/>
                    <a:pt x="300" y="1"/>
                    <a:pt x="221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8"/>
            <p:cNvSpPr/>
            <p:nvPr/>
          </p:nvSpPr>
          <p:spPr>
            <a:xfrm>
              <a:off x="3525365" y="3487987"/>
              <a:ext cx="16443" cy="346246"/>
            </a:xfrm>
            <a:custGeom>
              <a:avLst/>
              <a:gdLst/>
              <a:ahLst/>
              <a:cxnLst/>
              <a:rect l="l" t="t" r="r" b="b"/>
              <a:pathLst>
                <a:path w="401" h="8444" extrusionOk="0">
                  <a:moveTo>
                    <a:pt x="201" y="1"/>
                  </a:moveTo>
                  <a:cubicBezTo>
                    <a:pt x="92" y="1"/>
                    <a:pt x="1" y="74"/>
                    <a:pt x="1" y="183"/>
                  </a:cubicBezTo>
                  <a:lnTo>
                    <a:pt x="1" y="8244"/>
                  </a:lnTo>
                  <a:cubicBezTo>
                    <a:pt x="1" y="8353"/>
                    <a:pt x="92" y="8444"/>
                    <a:pt x="201" y="8444"/>
                  </a:cubicBezTo>
                  <a:cubicBezTo>
                    <a:pt x="309" y="8444"/>
                    <a:pt x="400" y="8353"/>
                    <a:pt x="400" y="8244"/>
                  </a:cubicBezTo>
                  <a:lnTo>
                    <a:pt x="400" y="183"/>
                  </a:lnTo>
                  <a:cubicBezTo>
                    <a:pt x="400" y="74"/>
                    <a:pt x="309" y="1"/>
                    <a:pt x="201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8"/>
            <p:cNvSpPr/>
            <p:nvPr/>
          </p:nvSpPr>
          <p:spPr>
            <a:xfrm>
              <a:off x="3423799" y="3485855"/>
              <a:ext cx="221017" cy="543398"/>
            </a:xfrm>
            <a:custGeom>
              <a:avLst/>
              <a:gdLst/>
              <a:ahLst/>
              <a:cxnLst/>
              <a:rect l="l" t="t" r="r" b="b"/>
              <a:pathLst>
                <a:path w="5390" h="13252" extrusionOk="0">
                  <a:moveTo>
                    <a:pt x="2678" y="92"/>
                  </a:moveTo>
                  <a:cubicBezTo>
                    <a:pt x="2769" y="92"/>
                    <a:pt x="2842" y="161"/>
                    <a:pt x="2842" y="235"/>
                  </a:cubicBezTo>
                  <a:lnTo>
                    <a:pt x="2842" y="6400"/>
                  </a:lnTo>
                  <a:lnTo>
                    <a:pt x="2842" y="6977"/>
                  </a:lnTo>
                  <a:lnTo>
                    <a:pt x="2842" y="7268"/>
                  </a:lnTo>
                  <a:lnTo>
                    <a:pt x="2842" y="8296"/>
                  </a:lnTo>
                  <a:cubicBezTo>
                    <a:pt x="2842" y="8387"/>
                    <a:pt x="2769" y="8444"/>
                    <a:pt x="2678" y="8444"/>
                  </a:cubicBezTo>
                  <a:cubicBezTo>
                    <a:pt x="2604" y="8444"/>
                    <a:pt x="2534" y="8387"/>
                    <a:pt x="2534" y="8296"/>
                  </a:cubicBezTo>
                  <a:lnTo>
                    <a:pt x="2534" y="7251"/>
                  </a:lnTo>
                  <a:lnTo>
                    <a:pt x="2534" y="6977"/>
                  </a:lnTo>
                  <a:lnTo>
                    <a:pt x="2534" y="5910"/>
                  </a:lnTo>
                  <a:lnTo>
                    <a:pt x="2534" y="235"/>
                  </a:lnTo>
                  <a:cubicBezTo>
                    <a:pt x="2534" y="161"/>
                    <a:pt x="2604" y="92"/>
                    <a:pt x="2678" y="92"/>
                  </a:cubicBezTo>
                  <a:close/>
                  <a:moveTo>
                    <a:pt x="2929" y="7520"/>
                  </a:moveTo>
                  <a:lnTo>
                    <a:pt x="3710" y="9728"/>
                  </a:lnTo>
                  <a:lnTo>
                    <a:pt x="1667" y="9728"/>
                  </a:lnTo>
                  <a:lnTo>
                    <a:pt x="2443" y="7520"/>
                  </a:lnTo>
                  <a:lnTo>
                    <a:pt x="2443" y="8296"/>
                  </a:lnTo>
                  <a:cubicBezTo>
                    <a:pt x="2443" y="8444"/>
                    <a:pt x="2552" y="8552"/>
                    <a:pt x="2678" y="8552"/>
                  </a:cubicBezTo>
                  <a:cubicBezTo>
                    <a:pt x="2821" y="8552"/>
                    <a:pt x="2929" y="8444"/>
                    <a:pt x="2929" y="8296"/>
                  </a:cubicBezTo>
                  <a:lnTo>
                    <a:pt x="2929" y="7520"/>
                  </a:lnTo>
                  <a:close/>
                  <a:moveTo>
                    <a:pt x="3745" y="9815"/>
                  </a:moveTo>
                  <a:lnTo>
                    <a:pt x="3853" y="10123"/>
                  </a:lnTo>
                  <a:lnTo>
                    <a:pt x="1519" y="10123"/>
                  </a:lnTo>
                  <a:lnTo>
                    <a:pt x="1628" y="9815"/>
                  </a:lnTo>
                  <a:close/>
                  <a:moveTo>
                    <a:pt x="2443" y="6344"/>
                  </a:moveTo>
                  <a:lnTo>
                    <a:pt x="2443" y="7251"/>
                  </a:lnTo>
                  <a:lnTo>
                    <a:pt x="1558" y="9728"/>
                  </a:lnTo>
                  <a:lnTo>
                    <a:pt x="1541" y="9815"/>
                  </a:lnTo>
                  <a:lnTo>
                    <a:pt x="1432" y="10123"/>
                  </a:lnTo>
                  <a:lnTo>
                    <a:pt x="1393" y="10214"/>
                  </a:lnTo>
                  <a:lnTo>
                    <a:pt x="382" y="13069"/>
                  </a:lnTo>
                  <a:cubicBezTo>
                    <a:pt x="368" y="13130"/>
                    <a:pt x="303" y="13164"/>
                    <a:pt x="239" y="13164"/>
                  </a:cubicBezTo>
                  <a:cubicBezTo>
                    <a:pt x="226" y="13164"/>
                    <a:pt x="213" y="13163"/>
                    <a:pt x="200" y="13160"/>
                  </a:cubicBezTo>
                  <a:cubicBezTo>
                    <a:pt x="165" y="13143"/>
                    <a:pt x="131" y="13108"/>
                    <a:pt x="109" y="13069"/>
                  </a:cubicBezTo>
                  <a:cubicBezTo>
                    <a:pt x="92" y="13034"/>
                    <a:pt x="92" y="12999"/>
                    <a:pt x="109" y="12960"/>
                  </a:cubicBezTo>
                  <a:lnTo>
                    <a:pt x="2443" y="6344"/>
                  </a:lnTo>
                  <a:close/>
                  <a:moveTo>
                    <a:pt x="2929" y="6344"/>
                  </a:moveTo>
                  <a:lnTo>
                    <a:pt x="5263" y="12960"/>
                  </a:lnTo>
                  <a:cubicBezTo>
                    <a:pt x="5298" y="13034"/>
                    <a:pt x="5246" y="13125"/>
                    <a:pt x="5172" y="13160"/>
                  </a:cubicBezTo>
                  <a:cubicBezTo>
                    <a:pt x="5160" y="13163"/>
                    <a:pt x="5147" y="13164"/>
                    <a:pt x="5134" y="13164"/>
                  </a:cubicBezTo>
                  <a:cubicBezTo>
                    <a:pt x="5070" y="13164"/>
                    <a:pt x="5005" y="13130"/>
                    <a:pt x="4973" y="13069"/>
                  </a:cubicBezTo>
                  <a:lnTo>
                    <a:pt x="3979" y="10214"/>
                  </a:lnTo>
                  <a:lnTo>
                    <a:pt x="3944" y="10123"/>
                  </a:lnTo>
                  <a:lnTo>
                    <a:pt x="3836" y="9815"/>
                  </a:lnTo>
                  <a:lnTo>
                    <a:pt x="3797" y="9728"/>
                  </a:lnTo>
                  <a:lnTo>
                    <a:pt x="2929" y="7251"/>
                  </a:lnTo>
                  <a:lnTo>
                    <a:pt x="2929" y="6344"/>
                  </a:lnTo>
                  <a:close/>
                  <a:moveTo>
                    <a:pt x="2678" y="1"/>
                  </a:moveTo>
                  <a:cubicBezTo>
                    <a:pt x="2552" y="1"/>
                    <a:pt x="2443" y="109"/>
                    <a:pt x="2443" y="235"/>
                  </a:cubicBezTo>
                  <a:lnTo>
                    <a:pt x="2443" y="6057"/>
                  </a:lnTo>
                  <a:lnTo>
                    <a:pt x="22" y="12926"/>
                  </a:lnTo>
                  <a:cubicBezTo>
                    <a:pt x="0" y="12999"/>
                    <a:pt x="0" y="13052"/>
                    <a:pt x="22" y="13125"/>
                  </a:cubicBezTo>
                  <a:cubicBezTo>
                    <a:pt x="57" y="13177"/>
                    <a:pt x="109" y="13216"/>
                    <a:pt x="165" y="13251"/>
                  </a:cubicBezTo>
                  <a:lnTo>
                    <a:pt x="239" y="13251"/>
                  </a:lnTo>
                  <a:cubicBezTo>
                    <a:pt x="348" y="13251"/>
                    <a:pt x="434" y="13199"/>
                    <a:pt x="473" y="13091"/>
                  </a:cubicBezTo>
                  <a:lnTo>
                    <a:pt x="1484" y="10214"/>
                  </a:lnTo>
                  <a:lnTo>
                    <a:pt x="3871" y="10214"/>
                  </a:lnTo>
                  <a:lnTo>
                    <a:pt x="4903" y="13091"/>
                  </a:lnTo>
                  <a:cubicBezTo>
                    <a:pt x="4921" y="13199"/>
                    <a:pt x="5029" y="13251"/>
                    <a:pt x="5120" y="13251"/>
                  </a:cubicBezTo>
                  <a:lnTo>
                    <a:pt x="5207" y="13251"/>
                  </a:lnTo>
                  <a:cubicBezTo>
                    <a:pt x="5337" y="13199"/>
                    <a:pt x="5389" y="13052"/>
                    <a:pt x="5355" y="12926"/>
                  </a:cubicBezTo>
                  <a:lnTo>
                    <a:pt x="2929" y="6057"/>
                  </a:lnTo>
                  <a:lnTo>
                    <a:pt x="2929" y="235"/>
                  </a:lnTo>
                  <a:cubicBezTo>
                    <a:pt x="2929" y="109"/>
                    <a:pt x="2821" y="1"/>
                    <a:pt x="267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8"/>
            <p:cNvSpPr/>
            <p:nvPr/>
          </p:nvSpPr>
          <p:spPr>
            <a:xfrm>
              <a:off x="3297835" y="3519109"/>
              <a:ext cx="472214" cy="320290"/>
            </a:xfrm>
            <a:custGeom>
              <a:avLst/>
              <a:gdLst/>
              <a:ahLst/>
              <a:cxnLst/>
              <a:rect l="l" t="t" r="r" b="b"/>
              <a:pathLst>
                <a:path w="11516" h="7811" extrusionOk="0">
                  <a:moveTo>
                    <a:pt x="309" y="1"/>
                  </a:moveTo>
                  <a:cubicBezTo>
                    <a:pt x="144" y="1"/>
                    <a:pt x="1" y="148"/>
                    <a:pt x="1" y="309"/>
                  </a:cubicBezTo>
                  <a:lnTo>
                    <a:pt x="1" y="7485"/>
                  </a:lnTo>
                  <a:cubicBezTo>
                    <a:pt x="1" y="7667"/>
                    <a:pt x="144" y="7811"/>
                    <a:pt x="309" y="7811"/>
                  </a:cubicBezTo>
                  <a:lnTo>
                    <a:pt x="11190" y="7811"/>
                  </a:lnTo>
                  <a:cubicBezTo>
                    <a:pt x="11373" y="7811"/>
                    <a:pt x="11516" y="7667"/>
                    <a:pt x="11516" y="7485"/>
                  </a:cubicBezTo>
                  <a:lnTo>
                    <a:pt x="11516" y="309"/>
                  </a:lnTo>
                  <a:cubicBezTo>
                    <a:pt x="11516" y="148"/>
                    <a:pt x="11373" y="1"/>
                    <a:pt x="11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3297835" y="3519109"/>
              <a:ext cx="472214" cy="320290"/>
            </a:xfrm>
            <a:custGeom>
              <a:avLst/>
              <a:gdLst/>
              <a:ahLst/>
              <a:cxnLst/>
              <a:rect l="l" t="t" r="r" b="b"/>
              <a:pathLst>
                <a:path w="11516" h="7811" extrusionOk="0">
                  <a:moveTo>
                    <a:pt x="309" y="1"/>
                  </a:moveTo>
                  <a:cubicBezTo>
                    <a:pt x="144" y="1"/>
                    <a:pt x="1" y="148"/>
                    <a:pt x="1" y="309"/>
                  </a:cubicBezTo>
                  <a:lnTo>
                    <a:pt x="1" y="7485"/>
                  </a:lnTo>
                  <a:cubicBezTo>
                    <a:pt x="1" y="7667"/>
                    <a:pt x="144" y="7811"/>
                    <a:pt x="309" y="7811"/>
                  </a:cubicBezTo>
                  <a:lnTo>
                    <a:pt x="11190" y="7811"/>
                  </a:lnTo>
                  <a:cubicBezTo>
                    <a:pt x="11373" y="7811"/>
                    <a:pt x="11516" y="7667"/>
                    <a:pt x="11516" y="7485"/>
                  </a:cubicBezTo>
                  <a:cubicBezTo>
                    <a:pt x="11516" y="7234"/>
                    <a:pt x="11299" y="7017"/>
                    <a:pt x="11030" y="7017"/>
                  </a:cubicBezTo>
                  <a:lnTo>
                    <a:pt x="1068" y="7017"/>
                  </a:lnTo>
                  <a:cubicBezTo>
                    <a:pt x="795" y="7017"/>
                    <a:pt x="599" y="6800"/>
                    <a:pt x="599" y="6548"/>
                  </a:cubicBezTo>
                  <a:lnTo>
                    <a:pt x="599" y="292"/>
                  </a:lnTo>
                  <a:cubicBezTo>
                    <a:pt x="599" y="131"/>
                    <a:pt x="469" y="1"/>
                    <a:pt x="309" y="1"/>
                  </a:cubicBezTo>
                  <a:close/>
                </a:path>
              </a:pathLst>
            </a:custGeom>
            <a:solidFill>
              <a:srgbClr val="000E3F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3295703" y="3516977"/>
              <a:ext cx="475945" cy="324022"/>
            </a:xfrm>
            <a:custGeom>
              <a:avLst/>
              <a:gdLst/>
              <a:ahLst/>
              <a:cxnLst/>
              <a:rect l="l" t="t" r="r" b="b"/>
              <a:pathLst>
                <a:path w="11607" h="7902" extrusionOk="0">
                  <a:moveTo>
                    <a:pt x="11242" y="92"/>
                  </a:moveTo>
                  <a:cubicBezTo>
                    <a:pt x="11407" y="92"/>
                    <a:pt x="11516" y="218"/>
                    <a:pt x="11516" y="361"/>
                  </a:cubicBezTo>
                  <a:lnTo>
                    <a:pt x="11516" y="7537"/>
                  </a:lnTo>
                  <a:cubicBezTo>
                    <a:pt x="11516" y="7685"/>
                    <a:pt x="11407" y="7811"/>
                    <a:pt x="11242" y="7811"/>
                  </a:cubicBezTo>
                  <a:lnTo>
                    <a:pt x="361" y="7811"/>
                  </a:lnTo>
                  <a:cubicBezTo>
                    <a:pt x="217" y="7811"/>
                    <a:pt x="87" y="7685"/>
                    <a:pt x="87" y="7537"/>
                  </a:cubicBezTo>
                  <a:lnTo>
                    <a:pt x="87" y="361"/>
                  </a:lnTo>
                  <a:cubicBezTo>
                    <a:pt x="87" y="218"/>
                    <a:pt x="217" y="92"/>
                    <a:pt x="361" y="92"/>
                  </a:cubicBezTo>
                  <a:close/>
                  <a:moveTo>
                    <a:pt x="361" y="1"/>
                  </a:moveTo>
                  <a:cubicBezTo>
                    <a:pt x="161" y="1"/>
                    <a:pt x="1" y="161"/>
                    <a:pt x="1" y="361"/>
                  </a:cubicBezTo>
                  <a:lnTo>
                    <a:pt x="1" y="7537"/>
                  </a:lnTo>
                  <a:cubicBezTo>
                    <a:pt x="1" y="7737"/>
                    <a:pt x="161" y="7902"/>
                    <a:pt x="361" y="7902"/>
                  </a:cubicBezTo>
                  <a:lnTo>
                    <a:pt x="11242" y="7902"/>
                  </a:lnTo>
                  <a:cubicBezTo>
                    <a:pt x="11442" y="7902"/>
                    <a:pt x="11607" y="7737"/>
                    <a:pt x="11607" y="7537"/>
                  </a:cubicBezTo>
                  <a:lnTo>
                    <a:pt x="11607" y="361"/>
                  </a:lnTo>
                  <a:cubicBezTo>
                    <a:pt x="11607" y="161"/>
                    <a:pt x="11442" y="1"/>
                    <a:pt x="1124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8"/>
            <p:cNvSpPr/>
            <p:nvPr/>
          </p:nvSpPr>
          <p:spPr>
            <a:xfrm>
              <a:off x="3273479" y="3832049"/>
              <a:ext cx="521133" cy="17140"/>
            </a:xfrm>
            <a:custGeom>
              <a:avLst/>
              <a:gdLst/>
              <a:ahLst/>
              <a:cxnLst/>
              <a:rect l="l" t="t" r="r" b="b"/>
              <a:pathLst>
                <a:path w="12709" h="418" extrusionOk="0">
                  <a:moveTo>
                    <a:pt x="217" y="1"/>
                  </a:moveTo>
                  <a:cubicBezTo>
                    <a:pt x="143" y="1"/>
                    <a:pt x="109" y="18"/>
                    <a:pt x="52" y="70"/>
                  </a:cubicBezTo>
                  <a:cubicBezTo>
                    <a:pt x="18" y="109"/>
                    <a:pt x="0" y="144"/>
                    <a:pt x="0" y="218"/>
                  </a:cubicBezTo>
                  <a:cubicBezTo>
                    <a:pt x="0" y="326"/>
                    <a:pt x="87" y="417"/>
                    <a:pt x="217" y="417"/>
                  </a:cubicBezTo>
                  <a:lnTo>
                    <a:pt x="12492" y="417"/>
                  </a:lnTo>
                  <a:cubicBezTo>
                    <a:pt x="12544" y="417"/>
                    <a:pt x="12600" y="396"/>
                    <a:pt x="12635" y="361"/>
                  </a:cubicBezTo>
                  <a:cubicBezTo>
                    <a:pt x="12670" y="326"/>
                    <a:pt x="12709" y="270"/>
                    <a:pt x="12709" y="218"/>
                  </a:cubicBezTo>
                  <a:cubicBezTo>
                    <a:pt x="12709" y="92"/>
                    <a:pt x="12600" y="1"/>
                    <a:pt x="12492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8"/>
            <p:cNvSpPr/>
            <p:nvPr/>
          </p:nvSpPr>
          <p:spPr>
            <a:xfrm>
              <a:off x="3785656" y="3843817"/>
              <a:ext cx="8242" cy="5372"/>
            </a:xfrm>
            <a:custGeom>
              <a:avLst/>
              <a:gdLst/>
              <a:ahLst/>
              <a:cxnLst/>
              <a:rect l="l" t="t" r="r" b="b"/>
              <a:pathLst>
                <a:path w="201" h="131" extrusionOk="0">
                  <a:moveTo>
                    <a:pt x="200" y="0"/>
                  </a:moveTo>
                  <a:cubicBezTo>
                    <a:pt x="179" y="22"/>
                    <a:pt x="162" y="56"/>
                    <a:pt x="144" y="73"/>
                  </a:cubicBezTo>
                  <a:lnTo>
                    <a:pt x="144" y="73"/>
                  </a:lnTo>
                  <a:cubicBezTo>
                    <a:pt x="167" y="53"/>
                    <a:pt x="186" y="28"/>
                    <a:pt x="200" y="0"/>
                  </a:cubicBezTo>
                  <a:close/>
                  <a:moveTo>
                    <a:pt x="144" y="73"/>
                  </a:moveTo>
                  <a:cubicBezTo>
                    <a:pt x="127" y="89"/>
                    <a:pt x="108" y="102"/>
                    <a:pt x="87" y="112"/>
                  </a:cubicBezTo>
                  <a:lnTo>
                    <a:pt x="87" y="112"/>
                  </a:lnTo>
                  <a:cubicBezTo>
                    <a:pt x="109" y="102"/>
                    <a:pt x="128" y="89"/>
                    <a:pt x="144" y="74"/>
                  </a:cubicBezTo>
                  <a:cubicBezTo>
                    <a:pt x="144" y="74"/>
                    <a:pt x="144" y="74"/>
                    <a:pt x="144" y="73"/>
                  </a:cubicBezTo>
                  <a:close/>
                  <a:moveTo>
                    <a:pt x="87" y="112"/>
                  </a:moveTo>
                  <a:cubicBezTo>
                    <a:pt x="60" y="124"/>
                    <a:pt x="30" y="130"/>
                    <a:pt x="1" y="130"/>
                  </a:cubicBezTo>
                  <a:cubicBezTo>
                    <a:pt x="32" y="130"/>
                    <a:pt x="61" y="124"/>
                    <a:pt x="87" y="112"/>
                  </a:cubicBez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8"/>
            <p:cNvSpPr/>
            <p:nvPr/>
          </p:nvSpPr>
          <p:spPr>
            <a:xfrm>
              <a:off x="3549229" y="3832049"/>
              <a:ext cx="245374" cy="17140"/>
            </a:xfrm>
            <a:custGeom>
              <a:avLst/>
              <a:gdLst/>
              <a:ahLst/>
              <a:cxnLst/>
              <a:rect l="l" t="t" r="r" b="b"/>
              <a:pathLst>
                <a:path w="5984" h="418" extrusionOk="0">
                  <a:moveTo>
                    <a:pt x="252" y="1"/>
                  </a:moveTo>
                  <a:cubicBezTo>
                    <a:pt x="178" y="144"/>
                    <a:pt x="87" y="287"/>
                    <a:pt x="0" y="417"/>
                  </a:cubicBezTo>
                  <a:lnTo>
                    <a:pt x="5767" y="417"/>
                  </a:lnTo>
                  <a:cubicBezTo>
                    <a:pt x="5819" y="417"/>
                    <a:pt x="5875" y="396"/>
                    <a:pt x="5910" y="361"/>
                  </a:cubicBezTo>
                  <a:cubicBezTo>
                    <a:pt x="5927" y="344"/>
                    <a:pt x="5945" y="309"/>
                    <a:pt x="5966" y="287"/>
                  </a:cubicBezTo>
                  <a:cubicBezTo>
                    <a:pt x="5966" y="252"/>
                    <a:pt x="5984" y="235"/>
                    <a:pt x="5984" y="218"/>
                  </a:cubicBezTo>
                  <a:cubicBezTo>
                    <a:pt x="5984" y="144"/>
                    <a:pt x="5945" y="109"/>
                    <a:pt x="5910" y="70"/>
                  </a:cubicBezTo>
                  <a:cubicBezTo>
                    <a:pt x="5875" y="18"/>
                    <a:pt x="5819" y="1"/>
                    <a:pt x="5767" y="1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8"/>
            <p:cNvSpPr/>
            <p:nvPr/>
          </p:nvSpPr>
          <p:spPr>
            <a:xfrm>
              <a:off x="3271880" y="3830449"/>
              <a:ext cx="524167" cy="20872"/>
            </a:xfrm>
            <a:custGeom>
              <a:avLst/>
              <a:gdLst/>
              <a:ahLst/>
              <a:cxnLst/>
              <a:rect l="l" t="t" r="r" b="b"/>
              <a:pathLst>
                <a:path w="12783" h="509" extrusionOk="0">
                  <a:moveTo>
                    <a:pt x="12531" y="92"/>
                  </a:moveTo>
                  <a:cubicBezTo>
                    <a:pt x="12622" y="92"/>
                    <a:pt x="12691" y="166"/>
                    <a:pt x="12691" y="257"/>
                  </a:cubicBezTo>
                  <a:cubicBezTo>
                    <a:pt x="12691" y="291"/>
                    <a:pt x="12674" y="326"/>
                    <a:pt x="12639" y="365"/>
                  </a:cubicBezTo>
                  <a:cubicBezTo>
                    <a:pt x="12622" y="400"/>
                    <a:pt x="12565" y="417"/>
                    <a:pt x="12531" y="417"/>
                  </a:cubicBezTo>
                  <a:lnTo>
                    <a:pt x="256" y="417"/>
                  </a:lnTo>
                  <a:cubicBezTo>
                    <a:pt x="165" y="417"/>
                    <a:pt x="91" y="348"/>
                    <a:pt x="91" y="257"/>
                  </a:cubicBezTo>
                  <a:cubicBezTo>
                    <a:pt x="91" y="200"/>
                    <a:pt x="109" y="166"/>
                    <a:pt x="126" y="131"/>
                  </a:cubicBezTo>
                  <a:cubicBezTo>
                    <a:pt x="165" y="109"/>
                    <a:pt x="200" y="92"/>
                    <a:pt x="256" y="92"/>
                  </a:cubicBezTo>
                  <a:close/>
                  <a:moveTo>
                    <a:pt x="256" y="1"/>
                  </a:moveTo>
                  <a:cubicBezTo>
                    <a:pt x="182" y="1"/>
                    <a:pt x="109" y="22"/>
                    <a:pt x="74" y="74"/>
                  </a:cubicBezTo>
                  <a:cubicBezTo>
                    <a:pt x="18" y="109"/>
                    <a:pt x="0" y="183"/>
                    <a:pt x="0" y="257"/>
                  </a:cubicBezTo>
                  <a:cubicBezTo>
                    <a:pt x="0" y="383"/>
                    <a:pt x="109" y="508"/>
                    <a:pt x="256" y="508"/>
                  </a:cubicBezTo>
                  <a:lnTo>
                    <a:pt x="12531" y="508"/>
                  </a:lnTo>
                  <a:cubicBezTo>
                    <a:pt x="12600" y="508"/>
                    <a:pt x="12656" y="474"/>
                    <a:pt x="12709" y="435"/>
                  </a:cubicBezTo>
                  <a:cubicBezTo>
                    <a:pt x="12765" y="383"/>
                    <a:pt x="12782" y="309"/>
                    <a:pt x="12782" y="257"/>
                  </a:cubicBezTo>
                  <a:cubicBezTo>
                    <a:pt x="12782" y="109"/>
                    <a:pt x="12674" y="1"/>
                    <a:pt x="1253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7" name="Google Shape;1057;p38"/>
          <p:cNvGrpSpPr/>
          <p:nvPr/>
        </p:nvGrpSpPr>
        <p:grpSpPr>
          <a:xfrm>
            <a:off x="5029968" y="1513674"/>
            <a:ext cx="1898306" cy="2324080"/>
            <a:chOff x="3088798" y="4345660"/>
            <a:chExt cx="456017" cy="558324"/>
          </a:xfrm>
        </p:grpSpPr>
        <p:sp>
          <p:nvSpPr>
            <p:cNvPr id="1058" name="Google Shape;1058;p38"/>
            <p:cNvSpPr/>
            <p:nvPr/>
          </p:nvSpPr>
          <p:spPr>
            <a:xfrm>
              <a:off x="3088798" y="4345660"/>
              <a:ext cx="456017" cy="558324"/>
            </a:xfrm>
            <a:custGeom>
              <a:avLst/>
              <a:gdLst/>
              <a:ahLst/>
              <a:cxnLst/>
              <a:rect l="l" t="t" r="r" b="b"/>
              <a:pathLst>
                <a:path w="11121" h="13616" extrusionOk="0">
                  <a:moveTo>
                    <a:pt x="3671" y="1"/>
                  </a:moveTo>
                  <a:cubicBezTo>
                    <a:pt x="3419" y="1"/>
                    <a:pt x="2912" y="92"/>
                    <a:pt x="2530" y="691"/>
                  </a:cubicBezTo>
                  <a:cubicBezTo>
                    <a:pt x="2513" y="743"/>
                    <a:pt x="2461" y="777"/>
                    <a:pt x="2387" y="834"/>
                  </a:cubicBezTo>
                  <a:lnTo>
                    <a:pt x="2352" y="869"/>
                  </a:lnTo>
                  <a:cubicBezTo>
                    <a:pt x="2278" y="925"/>
                    <a:pt x="2205" y="977"/>
                    <a:pt x="2118" y="1068"/>
                  </a:cubicBezTo>
                  <a:cubicBezTo>
                    <a:pt x="1879" y="1302"/>
                    <a:pt x="1736" y="1628"/>
                    <a:pt x="1736" y="1953"/>
                  </a:cubicBezTo>
                  <a:cubicBezTo>
                    <a:pt x="1736" y="2370"/>
                    <a:pt x="1936" y="2621"/>
                    <a:pt x="2079" y="2821"/>
                  </a:cubicBezTo>
                  <a:lnTo>
                    <a:pt x="2118" y="2860"/>
                  </a:lnTo>
                  <a:cubicBezTo>
                    <a:pt x="2135" y="2877"/>
                    <a:pt x="2135" y="2947"/>
                    <a:pt x="2118" y="3055"/>
                  </a:cubicBezTo>
                  <a:cubicBezTo>
                    <a:pt x="2118" y="3203"/>
                    <a:pt x="2096" y="3402"/>
                    <a:pt x="2170" y="3619"/>
                  </a:cubicBezTo>
                  <a:cubicBezTo>
                    <a:pt x="2187" y="3671"/>
                    <a:pt x="2226" y="3706"/>
                    <a:pt x="2244" y="3763"/>
                  </a:cubicBezTo>
                  <a:cubicBezTo>
                    <a:pt x="1359" y="4196"/>
                    <a:pt x="725" y="5064"/>
                    <a:pt x="291" y="6418"/>
                  </a:cubicBezTo>
                  <a:cubicBezTo>
                    <a:pt x="252" y="6509"/>
                    <a:pt x="217" y="6600"/>
                    <a:pt x="200" y="6691"/>
                  </a:cubicBezTo>
                  <a:cubicBezTo>
                    <a:pt x="144" y="6852"/>
                    <a:pt x="92" y="7034"/>
                    <a:pt x="165" y="7234"/>
                  </a:cubicBezTo>
                  <a:cubicBezTo>
                    <a:pt x="126" y="7342"/>
                    <a:pt x="109" y="7451"/>
                    <a:pt x="92" y="7542"/>
                  </a:cubicBezTo>
                  <a:cubicBezTo>
                    <a:pt x="35" y="7793"/>
                    <a:pt x="1" y="8010"/>
                    <a:pt x="18" y="8192"/>
                  </a:cubicBezTo>
                  <a:cubicBezTo>
                    <a:pt x="35" y="8553"/>
                    <a:pt x="217" y="8787"/>
                    <a:pt x="400" y="8952"/>
                  </a:cubicBezTo>
                  <a:cubicBezTo>
                    <a:pt x="708" y="9238"/>
                    <a:pt x="1120" y="9529"/>
                    <a:pt x="1684" y="9819"/>
                  </a:cubicBezTo>
                  <a:cubicBezTo>
                    <a:pt x="1645" y="9997"/>
                    <a:pt x="1593" y="10214"/>
                    <a:pt x="1519" y="10505"/>
                  </a:cubicBezTo>
                  <a:cubicBezTo>
                    <a:pt x="1467" y="10739"/>
                    <a:pt x="1536" y="10956"/>
                    <a:pt x="1736" y="11104"/>
                  </a:cubicBezTo>
                  <a:cubicBezTo>
                    <a:pt x="1736" y="11104"/>
                    <a:pt x="1753" y="11121"/>
                    <a:pt x="1771" y="11121"/>
                  </a:cubicBezTo>
                  <a:cubicBezTo>
                    <a:pt x="1771" y="11607"/>
                    <a:pt x="1810" y="12167"/>
                    <a:pt x="1879" y="12874"/>
                  </a:cubicBezTo>
                  <a:cubicBezTo>
                    <a:pt x="1901" y="13108"/>
                    <a:pt x="2061" y="13291"/>
                    <a:pt x="2278" y="13360"/>
                  </a:cubicBezTo>
                  <a:cubicBezTo>
                    <a:pt x="2821" y="13507"/>
                    <a:pt x="3398" y="13577"/>
                    <a:pt x="3997" y="13616"/>
                  </a:cubicBezTo>
                  <a:lnTo>
                    <a:pt x="4105" y="13616"/>
                  </a:lnTo>
                  <a:cubicBezTo>
                    <a:pt x="4179" y="13616"/>
                    <a:pt x="4266" y="13599"/>
                    <a:pt x="4339" y="13560"/>
                  </a:cubicBezTo>
                  <a:cubicBezTo>
                    <a:pt x="4413" y="13599"/>
                    <a:pt x="4483" y="13616"/>
                    <a:pt x="4556" y="13616"/>
                  </a:cubicBezTo>
                  <a:lnTo>
                    <a:pt x="4591" y="13616"/>
                  </a:lnTo>
                  <a:cubicBezTo>
                    <a:pt x="4699" y="13616"/>
                    <a:pt x="4808" y="13599"/>
                    <a:pt x="4916" y="13599"/>
                  </a:cubicBezTo>
                  <a:cubicBezTo>
                    <a:pt x="4990" y="13599"/>
                    <a:pt x="5064" y="13577"/>
                    <a:pt x="5133" y="13577"/>
                  </a:cubicBezTo>
                  <a:cubicBezTo>
                    <a:pt x="5532" y="13542"/>
                    <a:pt x="5932" y="13468"/>
                    <a:pt x="6348" y="13399"/>
                  </a:cubicBezTo>
                  <a:cubicBezTo>
                    <a:pt x="6600" y="13325"/>
                    <a:pt x="6782" y="13091"/>
                    <a:pt x="6760" y="12818"/>
                  </a:cubicBezTo>
                  <a:lnTo>
                    <a:pt x="6760" y="12674"/>
                  </a:lnTo>
                  <a:cubicBezTo>
                    <a:pt x="6726" y="12149"/>
                    <a:pt x="6674" y="11624"/>
                    <a:pt x="6617" y="11156"/>
                  </a:cubicBezTo>
                  <a:cubicBezTo>
                    <a:pt x="6851" y="10939"/>
                    <a:pt x="6760" y="10670"/>
                    <a:pt x="6743" y="10613"/>
                  </a:cubicBezTo>
                  <a:cubicBezTo>
                    <a:pt x="6726" y="10596"/>
                    <a:pt x="6691" y="10470"/>
                    <a:pt x="6635" y="10054"/>
                  </a:cubicBezTo>
                  <a:cubicBezTo>
                    <a:pt x="6582" y="9620"/>
                    <a:pt x="6526" y="9095"/>
                    <a:pt x="6509" y="8843"/>
                  </a:cubicBezTo>
                  <a:cubicBezTo>
                    <a:pt x="6491" y="8501"/>
                    <a:pt x="6491" y="8153"/>
                    <a:pt x="6474" y="7811"/>
                  </a:cubicBezTo>
                  <a:lnTo>
                    <a:pt x="6474" y="7811"/>
                  </a:lnTo>
                  <a:cubicBezTo>
                    <a:pt x="6600" y="7902"/>
                    <a:pt x="6726" y="7976"/>
                    <a:pt x="6834" y="8010"/>
                  </a:cubicBezTo>
                  <a:cubicBezTo>
                    <a:pt x="6960" y="8067"/>
                    <a:pt x="7086" y="8084"/>
                    <a:pt x="7216" y="8084"/>
                  </a:cubicBezTo>
                  <a:cubicBezTo>
                    <a:pt x="7394" y="8084"/>
                    <a:pt x="7559" y="8028"/>
                    <a:pt x="7685" y="7993"/>
                  </a:cubicBezTo>
                  <a:cubicBezTo>
                    <a:pt x="8426" y="7685"/>
                    <a:pt x="9147" y="7090"/>
                    <a:pt x="9837" y="6474"/>
                  </a:cubicBezTo>
                  <a:cubicBezTo>
                    <a:pt x="10088" y="6418"/>
                    <a:pt x="10362" y="6257"/>
                    <a:pt x="10579" y="6023"/>
                  </a:cubicBezTo>
                  <a:cubicBezTo>
                    <a:pt x="10613" y="5984"/>
                    <a:pt x="10722" y="5858"/>
                    <a:pt x="10813" y="5750"/>
                  </a:cubicBezTo>
                  <a:cubicBezTo>
                    <a:pt x="10973" y="5550"/>
                    <a:pt x="11121" y="5316"/>
                    <a:pt x="11030" y="5064"/>
                  </a:cubicBezTo>
                  <a:lnTo>
                    <a:pt x="11012" y="5064"/>
                  </a:lnTo>
                  <a:lnTo>
                    <a:pt x="11012" y="5029"/>
                  </a:lnTo>
                  <a:cubicBezTo>
                    <a:pt x="11012" y="4990"/>
                    <a:pt x="11030" y="4956"/>
                    <a:pt x="11030" y="4921"/>
                  </a:cubicBezTo>
                  <a:cubicBezTo>
                    <a:pt x="11047" y="4721"/>
                    <a:pt x="10973" y="4539"/>
                    <a:pt x="10830" y="4431"/>
                  </a:cubicBezTo>
                  <a:cubicBezTo>
                    <a:pt x="10774" y="4357"/>
                    <a:pt x="10704" y="4288"/>
                    <a:pt x="10613" y="4231"/>
                  </a:cubicBezTo>
                  <a:cubicBezTo>
                    <a:pt x="10547" y="4206"/>
                    <a:pt x="10480" y="4190"/>
                    <a:pt x="10406" y="4190"/>
                  </a:cubicBezTo>
                  <a:cubicBezTo>
                    <a:pt x="10379" y="4190"/>
                    <a:pt x="10352" y="4192"/>
                    <a:pt x="10323" y="4196"/>
                  </a:cubicBezTo>
                  <a:cubicBezTo>
                    <a:pt x="10270" y="4179"/>
                    <a:pt x="10214" y="4162"/>
                    <a:pt x="10162" y="4162"/>
                  </a:cubicBezTo>
                  <a:lnTo>
                    <a:pt x="10088" y="4162"/>
                  </a:lnTo>
                  <a:cubicBezTo>
                    <a:pt x="9889" y="4196"/>
                    <a:pt x="9780" y="4305"/>
                    <a:pt x="9689" y="4448"/>
                  </a:cubicBezTo>
                  <a:cubicBezTo>
                    <a:pt x="9622" y="4427"/>
                    <a:pt x="9563" y="4412"/>
                    <a:pt x="9503" y="4412"/>
                  </a:cubicBezTo>
                  <a:cubicBezTo>
                    <a:pt x="9465" y="4412"/>
                    <a:pt x="9427" y="4417"/>
                    <a:pt x="9385" y="4431"/>
                  </a:cubicBezTo>
                  <a:cubicBezTo>
                    <a:pt x="9147" y="4487"/>
                    <a:pt x="8969" y="4704"/>
                    <a:pt x="8821" y="5047"/>
                  </a:cubicBezTo>
                  <a:cubicBezTo>
                    <a:pt x="8769" y="5190"/>
                    <a:pt x="8735" y="5316"/>
                    <a:pt x="8713" y="5463"/>
                  </a:cubicBezTo>
                  <a:cubicBezTo>
                    <a:pt x="8570" y="5515"/>
                    <a:pt x="8426" y="5589"/>
                    <a:pt x="8301" y="5641"/>
                  </a:cubicBezTo>
                  <a:lnTo>
                    <a:pt x="8045" y="5750"/>
                  </a:lnTo>
                  <a:cubicBezTo>
                    <a:pt x="7828" y="5858"/>
                    <a:pt x="7628" y="5949"/>
                    <a:pt x="7450" y="6040"/>
                  </a:cubicBezTo>
                  <a:lnTo>
                    <a:pt x="7450" y="6023"/>
                  </a:lnTo>
                  <a:cubicBezTo>
                    <a:pt x="7433" y="6006"/>
                    <a:pt x="7433" y="5984"/>
                    <a:pt x="7411" y="5967"/>
                  </a:cubicBezTo>
                  <a:cubicBezTo>
                    <a:pt x="7411" y="5932"/>
                    <a:pt x="7394" y="5897"/>
                    <a:pt x="7376" y="5876"/>
                  </a:cubicBezTo>
                  <a:lnTo>
                    <a:pt x="7376" y="5858"/>
                  </a:lnTo>
                  <a:cubicBezTo>
                    <a:pt x="7359" y="5841"/>
                    <a:pt x="7342" y="5823"/>
                    <a:pt x="7324" y="5789"/>
                  </a:cubicBezTo>
                  <a:cubicBezTo>
                    <a:pt x="7324" y="5767"/>
                    <a:pt x="7303" y="5732"/>
                    <a:pt x="7285" y="5715"/>
                  </a:cubicBezTo>
                  <a:cubicBezTo>
                    <a:pt x="7233" y="5624"/>
                    <a:pt x="7177" y="5550"/>
                    <a:pt x="7125" y="5481"/>
                  </a:cubicBezTo>
                  <a:cubicBezTo>
                    <a:pt x="6708" y="4847"/>
                    <a:pt x="6183" y="4179"/>
                    <a:pt x="5498" y="3815"/>
                  </a:cubicBezTo>
                  <a:cubicBezTo>
                    <a:pt x="5459" y="3745"/>
                    <a:pt x="5407" y="3654"/>
                    <a:pt x="5372" y="3580"/>
                  </a:cubicBezTo>
                  <a:cubicBezTo>
                    <a:pt x="5333" y="3546"/>
                    <a:pt x="5316" y="3528"/>
                    <a:pt x="5298" y="3489"/>
                  </a:cubicBezTo>
                  <a:lnTo>
                    <a:pt x="5263" y="3455"/>
                  </a:lnTo>
                  <a:cubicBezTo>
                    <a:pt x="5298" y="3420"/>
                    <a:pt x="5333" y="3363"/>
                    <a:pt x="5350" y="3311"/>
                  </a:cubicBezTo>
                  <a:cubicBezTo>
                    <a:pt x="5407" y="3185"/>
                    <a:pt x="5459" y="3055"/>
                    <a:pt x="5480" y="2912"/>
                  </a:cubicBezTo>
                  <a:cubicBezTo>
                    <a:pt x="5498" y="2804"/>
                    <a:pt x="5515" y="2678"/>
                    <a:pt x="5532" y="2552"/>
                  </a:cubicBezTo>
                  <a:cubicBezTo>
                    <a:pt x="5532" y="2461"/>
                    <a:pt x="5532" y="2370"/>
                    <a:pt x="5515" y="2261"/>
                  </a:cubicBezTo>
                  <a:cubicBezTo>
                    <a:pt x="5658" y="2170"/>
                    <a:pt x="5749" y="2044"/>
                    <a:pt x="5806" y="1884"/>
                  </a:cubicBezTo>
                  <a:cubicBezTo>
                    <a:pt x="5875" y="1628"/>
                    <a:pt x="5823" y="1320"/>
                    <a:pt x="5641" y="1068"/>
                  </a:cubicBezTo>
                  <a:cubicBezTo>
                    <a:pt x="5606" y="1033"/>
                    <a:pt x="5589" y="942"/>
                    <a:pt x="5550" y="851"/>
                  </a:cubicBezTo>
                  <a:cubicBezTo>
                    <a:pt x="5480" y="634"/>
                    <a:pt x="5350" y="274"/>
                    <a:pt x="4973" y="109"/>
                  </a:cubicBezTo>
                  <a:cubicBezTo>
                    <a:pt x="4840" y="48"/>
                    <a:pt x="4685" y="16"/>
                    <a:pt x="4532" y="16"/>
                  </a:cubicBezTo>
                  <a:cubicBezTo>
                    <a:pt x="4414" y="16"/>
                    <a:pt x="4298" y="35"/>
                    <a:pt x="4196" y="75"/>
                  </a:cubicBezTo>
                  <a:cubicBezTo>
                    <a:pt x="4179" y="92"/>
                    <a:pt x="4157" y="92"/>
                    <a:pt x="4140" y="109"/>
                  </a:cubicBezTo>
                  <a:cubicBezTo>
                    <a:pt x="3997" y="40"/>
                    <a:pt x="3832" y="1"/>
                    <a:pt x="3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3176341" y="4718424"/>
              <a:ext cx="171893" cy="167792"/>
            </a:xfrm>
            <a:custGeom>
              <a:avLst/>
              <a:gdLst/>
              <a:ahLst/>
              <a:cxnLst/>
              <a:rect l="l" t="t" r="r" b="b"/>
              <a:pathLst>
                <a:path w="4192" h="4092" extrusionOk="0">
                  <a:moveTo>
                    <a:pt x="3580" y="1"/>
                  </a:moveTo>
                  <a:cubicBezTo>
                    <a:pt x="3568" y="1"/>
                    <a:pt x="3555" y="2"/>
                    <a:pt x="3541" y="4"/>
                  </a:cubicBezTo>
                  <a:cubicBezTo>
                    <a:pt x="2398" y="345"/>
                    <a:pt x="2099" y="407"/>
                    <a:pt x="1508" y="407"/>
                  </a:cubicBezTo>
                  <a:cubicBezTo>
                    <a:pt x="1407" y="407"/>
                    <a:pt x="1299" y="406"/>
                    <a:pt x="1176" y="403"/>
                  </a:cubicBezTo>
                  <a:cubicBezTo>
                    <a:pt x="851" y="386"/>
                    <a:pt x="634" y="347"/>
                    <a:pt x="486" y="295"/>
                  </a:cubicBezTo>
                  <a:cubicBezTo>
                    <a:pt x="355" y="260"/>
                    <a:pt x="271" y="227"/>
                    <a:pt x="217" y="227"/>
                  </a:cubicBezTo>
                  <a:cubicBezTo>
                    <a:pt x="130" y="227"/>
                    <a:pt x="119" y="311"/>
                    <a:pt x="109" y="603"/>
                  </a:cubicBezTo>
                  <a:cubicBezTo>
                    <a:pt x="91" y="1197"/>
                    <a:pt x="0" y="1687"/>
                    <a:pt x="178" y="3748"/>
                  </a:cubicBezTo>
                  <a:cubicBezTo>
                    <a:pt x="200" y="3800"/>
                    <a:pt x="217" y="3835"/>
                    <a:pt x="269" y="3835"/>
                  </a:cubicBezTo>
                  <a:cubicBezTo>
                    <a:pt x="720" y="3965"/>
                    <a:pt x="1284" y="4074"/>
                    <a:pt x="1970" y="4091"/>
                  </a:cubicBezTo>
                  <a:cubicBezTo>
                    <a:pt x="2022" y="4091"/>
                    <a:pt x="2061" y="4035"/>
                    <a:pt x="2078" y="3983"/>
                  </a:cubicBezTo>
                  <a:lnTo>
                    <a:pt x="2078" y="3944"/>
                  </a:lnTo>
                  <a:cubicBezTo>
                    <a:pt x="2078" y="3857"/>
                    <a:pt x="2096" y="3766"/>
                    <a:pt x="2096" y="3692"/>
                  </a:cubicBezTo>
                  <a:cubicBezTo>
                    <a:pt x="2113" y="3531"/>
                    <a:pt x="2131" y="3366"/>
                    <a:pt x="2152" y="3314"/>
                  </a:cubicBezTo>
                  <a:lnTo>
                    <a:pt x="2152" y="3293"/>
                  </a:lnTo>
                  <a:lnTo>
                    <a:pt x="2152" y="3258"/>
                  </a:lnTo>
                  <a:cubicBezTo>
                    <a:pt x="2152" y="3258"/>
                    <a:pt x="2222" y="3748"/>
                    <a:pt x="2330" y="4017"/>
                  </a:cubicBezTo>
                  <a:cubicBezTo>
                    <a:pt x="2348" y="4052"/>
                    <a:pt x="2387" y="4091"/>
                    <a:pt x="2439" y="4091"/>
                  </a:cubicBezTo>
                  <a:cubicBezTo>
                    <a:pt x="2547" y="4074"/>
                    <a:pt x="2656" y="4074"/>
                    <a:pt x="2764" y="4074"/>
                  </a:cubicBezTo>
                  <a:cubicBezTo>
                    <a:pt x="2820" y="4052"/>
                    <a:pt x="2890" y="4052"/>
                    <a:pt x="2946" y="4052"/>
                  </a:cubicBezTo>
                  <a:cubicBezTo>
                    <a:pt x="3324" y="4017"/>
                    <a:pt x="3706" y="3965"/>
                    <a:pt x="4105" y="3874"/>
                  </a:cubicBezTo>
                  <a:cubicBezTo>
                    <a:pt x="4157" y="3857"/>
                    <a:pt x="4192" y="3818"/>
                    <a:pt x="4192" y="3766"/>
                  </a:cubicBezTo>
                  <a:cubicBezTo>
                    <a:pt x="4083" y="2316"/>
                    <a:pt x="3922" y="997"/>
                    <a:pt x="3723" y="130"/>
                  </a:cubicBezTo>
                  <a:cubicBezTo>
                    <a:pt x="3708" y="50"/>
                    <a:pt x="3663" y="1"/>
                    <a:pt x="3580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3275611" y="4885431"/>
              <a:ext cx="738" cy="779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8"/>
                  </a:lnTo>
                  <a:lnTo>
                    <a:pt x="18" y="18"/>
                  </a:ln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3264581" y="4824582"/>
              <a:ext cx="32599" cy="61631"/>
            </a:xfrm>
            <a:custGeom>
              <a:avLst/>
              <a:gdLst/>
              <a:ahLst/>
              <a:cxnLst/>
              <a:rect l="l" t="t" r="r" b="b"/>
              <a:pathLst>
                <a:path w="795" h="1503" extrusionOk="0">
                  <a:moveTo>
                    <a:pt x="70" y="1"/>
                  </a:moveTo>
                  <a:cubicBezTo>
                    <a:pt x="21" y="255"/>
                    <a:pt x="2" y="481"/>
                    <a:pt x="0" y="670"/>
                  </a:cubicBezTo>
                  <a:lnTo>
                    <a:pt x="0" y="670"/>
                  </a:lnTo>
                  <a:cubicBezTo>
                    <a:pt x="0" y="669"/>
                    <a:pt x="0" y="669"/>
                    <a:pt x="0" y="669"/>
                  </a:cubicBezTo>
                  <a:lnTo>
                    <a:pt x="0" y="704"/>
                  </a:lnTo>
                  <a:cubicBezTo>
                    <a:pt x="0" y="693"/>
                    <a:pt x="0" y="681"/>
                    <a:pt x="0" y="670"/>
                  </a:cubicBezTo>
                  <a:lnTo>
                    <a:pt x="0" y="670"/>
                  </a:lnTo>
                  <a:cubicBezTo>
                    <a:pt x="4" y="697"/>
                    <a:pt x="73" y="1167"/>
                    <a:pt x="178" y="1428"/>
                  </a:cubicBezTo>
                  <a:cubicBezTo>
                    <a:pt x="196" y="1463"/>
                    <a:pt x="235" y="1485"/>
                    <a:pt x="252" y="1485"/>
                  </a:cubicBezTo>
                  <a:lnTo>
                    <a:pt x="269" y="1485"/>
                  </a:lnTo>
                  <a:lnTo>
                    <a:pt x="269" y="1502"/>
                  </a:lnTo>
                  <a:lnTo>
                    <a:pt x="287" y="1502"/>
                  </a:lnTo>
                  <a:cubicBezTo>
                    <a:pt x="395" y="1485"/>
                    <a:pt x="504" y="1485"/>
                    <a:pt x="612" y="1485"/>
                  </a:cubicBezTo>
                  <a:cubicBezTo>
                    <a:pt x="629" y="1485"/>
                    <a:pt x="651" y="1485"/>
                    <a:pt x="668" y="1463"/>
                  </a:cubicBezTo>
                  <a:lnTo>
                    <a:pt x="794" y="1463"/>
                  </a:lnTo>
                  <a:cubicBezTo>
                    <a:pt x="760" y="1302"/>
                    <a:pt x="721" y="1120"/>
                    <a:pt x="629" y="921"/>
                  </a:cubicBezTo>
                  <a:cubicBezTo>
                    <a:pt x="469" y="526"/>
                    <a:pt x="252" y="200"/>
                    <a:pt x="70" y="1"/>
                  </a:cubicBezTo>
                  <a:close/>
                </a:path>
              </a:pathLst>
            </a:custGeom>
            <a:solidFill>
              <a:srgbClr val="000E3F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3261547" y="4869809"/>
              <a:ext cx="738" cy="6766"/>
            </a:xfrm>
            <a:custGeom>
              <a:avLst/>
              <a:gdLst/>
              <a:ahLst/>
              <a:cxnLst/>
              <a:rect l="l" t="t" r="r" b="b"/>
              <a:pathLst>
                <a:path w="18" h="165" extrusionOk="0">
                  <a:moveTo>
                    <a:pt x="18" y="1"/>
                  </a:moveTo>
                  <a:cubicBezTo>
                    <a:pt x="18" y="36"/>
                    <a:pt x="18" y="109"/>
                    <a:pt x="0" y="165"/>
                  </a:cubicBezTo>
                  <a:cubicBezTo>
                    <a:pt x="18" y="109"/>
                    <a:pt x="18" y="57"/>
                    <a:pt x="18" y="1"/>
                  </a:cubicBez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3179171" y="4792025"/>
              <a:ext cx="83117" cy="94188"/>
            </a:xfrm>
            <a:custGeom>
              <a:avLst/>
              <a:gdLst/>
              <a:ahLst/>
              <a:cxnLst/>
              <a:rect l="l" t="t" r="r" b="b"/>
              <a:pathLst>
                <a:path w="2027" h="2297" extrusionOk="0">
                  <a:moveTo>
                    <a:pt x="1" y="1"/>
                  </a:moveTo>
                  <a:cubicBezTo>
                    <a:pt x="1" y="435"/>
                    <a:pt x="40" y="1046"/>
                    <a:pt x="109" y="1953"/>
                  </a:cubicBezTo>
                  <a:cubicBezTo>
                    <a:pt x="131" y="2005"/>
                    <a:pt x="148" y="2040"/>
                    <a:pt x="200" y="2040"/>
                  </a:cubicBezTo>
                  <a:cubicBezTo>
                    <a:pt x="651" y="2170"/>
                    <a:pt x="1215" y="2279"/>
                    <a:pt x="1901" y="2296"/>
                  </a:cubicBezTo>
                  <a:cubicBezTo>
                    <a:pt x="1953" y="2296"/>
                    <a:pt x="1992" y="2240"/>
                    <a:pt x="2009" y="2188"/>
                  </a:cubicBezTo>
                  <a:lnTo>
                    <a:pt x="2009" y="2149"/>
                  </a:lnTo>
                  <a:lnTo>
                    <a:pt x="2009" y="2062"/>
                  </a:lnTo>
                  <a:cubicBezTo>
                    <a:pt x="2027" y="2005"/>
                    <a:pt x="2027" y="1953"/>
                    <a:pt x="2027" y="1897"/>
                  </a:cubicBezTo>
                  <a:cubicBezTo>
                    <a:pt x="2027" y="1880"/>
                    <a:pt x="2009" y="1845"/>
                    <a:pt x="1992" y="1845"/>
                  </a:cubicBezTo>
                  <a:lnTo>
                    <a:pt x="1918" y="1845"/>
                  </a:lnTo>
                  <a:cubicBezTo>
                    <a:pt x="1667" y="1845"/>
                    <a:pt x="1467" y="1736"/>
                    <a:pt x="1285" y="1537"/>
                  </a:cubicBezTo>
                  <a:cubicBezTo>
                    <a:pt x="1085" y="1337"/>
                    <a:pt x="907" y="777"/>
                    <a:pt x="782" y="287"/>
                  </a:cubicBezTo>
                  <a:cubicBezTo>
                    <a:pt x="491" y="218"/>
                    <a:pt x="218" y="127"/>
                    <a:pt x="1" y="1"/>
                  </a:cubicBezTo>
                  <a:close/>
                </a:path>
              </a:pathLst>
            </a:custGeom>
            <a:solidFill>
              <a:srgbClr val="000E3F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8"/>
            <p:cNvSpPr/>
            <p:nvPr/>
          </p:nvSpPr>
          <p:spPr>
            <a:xfrm>
              <a:off x="3336461" y="4534850"/>
              <a:ext cx="188254" cy="124573"/>
            </a:xfrm>
            <a:custGeom>
              <a:avLst/>
              <a:gdLst/>
              <a:ahLst/>
              <a:cxnLst/>
              <a:rect l="l" t="t" r="r" b="b"/>
              <a:pathLst>
                <a:path w="4591" h="3038" extrusionOk="0">
                  <a:moveTo>
                    <a:pt x="4117" y="0"/>
                  </a:moveTo>
                  <a:cubicBezTo>
                    <a:pt x="4020" y="0"/>
                    <a:pt x="3911" y="269"/>
                    <a:pt x="3705" y="524"/>
                  </a:cubicBezTo>
                  <a:cubicBezTo>
                    <a:pt x="3674" y="556"/>
                    <a:pt x="3609" y="635"/>
                    <a:pt x="3542" y="635"/>
                  </a:cubicBezTo>
                  <a:cubicBezTo>
                    <a:pt x="3536" y="635"/>
                    <a:pt x="3530" y="634"/>
                    <a:pt x="3523" y="632"/>
                  </a:cubicBezTo>
                  <a:cubicBezTo>
                    <a:pt x="3432" y="593"/>
                    <a:pt x="3580" y="324"/>
                    <a:pt x="3506" y="251"/>
                  </a:cubicBezTo>
                  <a:cubicBezTo>
                    <a:pt x="3496" y="244"/>
                    <a:pt x="3486" y="241"/>
                    <a:pt x="3476" y="241"/>
                  </a:cubicBezTo>
                  <a:cubicBezTo>
                    <a:pt x="3367" y="241"/>
                    <a:pt x="3212" y="563"/>
                    <a:pt x="3180" y="611"/>
                  </a:cubicBezTo>
                  <a:cubicBezTo>
                    <a:pt x="3107" y="810"/>
                    <a:pt x="3089" y="993"/>
                    <a:pt x="3107" y="1136"/>
                  </a:cubicBezTo>
                  <a:cubicBezTo>
                    <a:pt x="2386" y="1461"/>
                    <a:pt x="1553" y="1843"/>
                    <a:pt x="1193" y="2021"/>
                  </a:cubicBezTo>
                  <a:cubicBezTo>
                    <a:pt x="1067" y="1878"/>
                    <a:pt x="920" y="1717"/>
                    <a:pt x="759" y="1500"/>
                  </a:cubicBezTo>
                  <a:cubicBezTo>
                    <a:pt x="503" y="1787"/>
                    <a:pt x="269" y="2043"/>
                    <a:pt x="0" y="2294"/>
                  </a:cubicBezTo>
                  <a:cubicBezTo>
                    <a:pt x="161" y="2437"/>
                    <a:pt x="343" y="2602"/>
                    <a:pt x="503" y="2728"/>
                  </a:cubicBezTo>
                  <a:cubicBezTo>
                    <a:pt x="668" y="2837"/>
                    <a:pt x="811" y="2945"/>
                    <a:pt x="959" y="2997"/>
                  </a:cubicBezTo>
                  <a:cubicBezTo>
                    <a:pt x="1028" y="3026"/>
                    <a:pt x="1095" y="3038"/>
                    <a:pt x="1161" y="3038"/>
                  </a:cubicBezTo>
                  <a:cubicBezTo>
                    <a:pt x="1264" y="3038"/>
                    <a:pt x="1364" y="3007"/>
                    <a:pt x="1462" y="2962"/>
                  </a:cubicBezTo>
                  <a:cubicBezTo>
                    <a:pt x="2170" y="2672"/>
                    <a:pt x="2911" y="2077"/>
                    <a:pt x="3506" y="1535"/>
                  </a:cubicBezTo>
                  <a:cubicBezTo>
                    <a:pt x="3523" y="1518"/>
                    <a:pt x="3562" y="1478"/>
                    <a:pt x="3597" y="1461"/>
                  </a:cubicBezTo>
                  <a:cubicBezTo>
                    <a:pt x="3779" y="1444"/>
                    <a:pt x="3996" y="1335"/>
                    <a:pt x="4213" y="1101"/>
                  </a:cubicBezTo>
                  <a:cubicBezTo>
                    <a:pt x="4283" y="1045"/>
                    <a:pt x="4591" y="702"/>
                    <a:pt x="4556" y="611"/>
                  </a:cubicBezTo>
                  <a:cubicBezTo>
                    <a:pt x="4546" y="582"/>
                    <a:pt x="4525" y="569"/>
                    <a:pt x="4502" y="569"/>
                  </a:cubicBezTo>
                  <a:cubicBezTo>
                    <a:pt x="4483" y="569"/>
                    <a:pt x="4463" y="578"/>
                    <a:pt x="4447" y="593"/>
                  </a:cubicBezTo>
                  <a:cubicBezTo>
                    <a:pt x="4391" y="611"/>
                    <a:pt x="4339" y="667"/>
                    <a:pt x="4300" y="719"/>
                  </a:cubicBezTo>
                  <a:cubicBezTo>
                    <a:pt x="4374" y="611"/>
                    <a:pt x="4539" y="376"/>
                    <a:pt x="4539" y="251"/>
                  </a:cubicBezTo>
                  <a:cubicBezTo>
                    <a:pt x="4553" y="207"/>
                    <a:pt x="4528" y="173"/>
                    <a:pt x="4479" y="173"/>
                  </a:cubicBezTo>
                  <a:cubicBezTo>
                    <a:pt x="4469" y="173"/>
                    <a:pt x="4459" y="174"/>
                    <a:pt x="4447" y="177"/>
                  </a:cubicBezTo>
                  <a:cubicBezTo>
                    <a:pt x="4408" y="199"/>
                    <a:pt x="4374" y="251"/>
                    <a:pt x="4356" y="285"/>
                  </a:cubicBezTo>
                  <a:cubicBezTo>
                    <a:pt x="4408" y="159"/>
                    <a:pt x="4447" y="68"/>
                    <a:pt x="4374" y="34"/>
                  </a:cubicBezTo>
                  <a:cubicBezTo>
                    <a:pt x="4365" y="29"/>
                    <a:pt x="4355" y="27"/>
                    <a:pt x="4344" y="27"/>
                  </a:cubicBezTo>
                  <a:cubicBezTo>
                    <a:pt x="4311" y="27"/>
                    <a:pt x="4270" y="48"/>
                    <a:pt x="4230" y="90"/>
                  </a:cubicBezTo>
                  <a:cubicBezTo>
                    <a:pt x="4213" y="142"/>
                    <a:pt x="4174" y="199"/>
                    <a:pt x="4139" y="233"/>
                  </a:cubicBezTo>
                  <a:cubicBezTo>
                    <a:pt x="4174" y="142"/>
                    <a:pt x="4213" y="51"/>
                    <a:pt x="4157" y="16"/>
                  </a:cubicBezTo>
                  <a:cubicBezTo>
                    <a:pt x="4144" y="5"/>
                    <a:pt x="4130" y="0"/>
                    <a:pt x="4117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8"/>
            <p:cNvSpPr/>
            <p:nvPr/>
          </p:nvSpPr>
          <p:spPr>
            <a:xfrm>
              <a:off x="3375783" y="4657738"/>
              <a:ext cx="8898" cy="1640"/>
            </a:xfrm>
            <a:custGeom>
              <a:avLst/>
              <a:gdLst/>
              <a:ahLst/>
              <a:cxnLst/>
              <a:rect l="l" t="t" r="r" b="b"/>
              <a:pathLst>
                <a:path w="217" h="40" extrusionOk="0">
                  <a:moveTo>
                    <a:pt x="217" y="39"/>
                  </a:moveTo>
                  <a:lnTo>
                    <a:pt x="217" y="39"/>
                  </a:lnTo>
                  <a:lnTo>
                    <a:pt x="217" y="39"/>
                  </a:lnTo>
                  <a:lnTo>
                    <a:pt x="217" y="39"/>
                  </a:lnTo>
                  <a:close/>
                  <a:moveTo>
                    <a:pt x="0" y="0"/>
                  </a:moveTo>
                  <a:cubicBezTo>
                    <a:pt x="69" y="39"/>
                    <a:pt x="143" y="39"/>
                    <a:pt x="195" y="39"/>
                  </a:cubicBezTo>
                  <a:cubicBezTo>
                    <a:pt x="143" y="39"/>
                    <a:pt x="69" y="39"/>
                    <a:pt x="0" y="0"/>
                  </a:cubicBezTo>
                  <a:close/>
                </a:path>
              </a:pathLst>
            </a:custGeom>
            <a:solidFill>
              <a:srgbClr val="FD8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3357086" y="4597750"/>
              <a:ext cx="123138" cy="61631"/>
            </a:xfrm>
            <a:custGeom>
              <a:avLst/>
              <a:gdLst/>
              <a:ahLst/>
              <a:cxnLst/>
              <a:rect l="l" t="t" r="r" b="b"/>
              <a:pathLst>
                <a:path w="3003" h="1503" extrusionOk="0">
                  <a:moveTo>
                    <a:pt x="2821" y="1"/>
                  </a:moveTo>
                  <a:cubicBezTo>
                    <a:pt x="2734" y="1"/>
                    <a:pt x="2625" y="1"/>
                    <a:pt x="2517" y="36"/>
                  </a:cubicBezTo>
                  <a:cubicBezTo>
                    <a:pt x="2152" y="127"/>
                    <a:pt x="1866" y="417"/>
                    <a:pt x="1558" y="634"/>
                  </a:cubicBezTo>
                  <a:cubicBezTo>
                    <a:pt x="1107" y="960"/>
                    <a:pt x="543" y="1138"/>
                    <a:pt x="0" y="1194"/>
                  </a:cubicBezTo>
                  <a:cubicBezTo>
                    <a:pt x="165" y="1303"/>
                    <a:pt x="308" y="1411"/>
                    <a:pt x="456" y="1463"/>
                  </a:cubicBezTo>
                  <a:cubicBezTo>
                    <a:pt x="525" y="1502"/>
                    <a:pt x="599" y="1502"/>
                    <a:pt x="651" y="1502"/>
                  </a:cubicBezTo>
                  <a:lnTo>
                    <a:pt x="673" y="1502"/>
                  </a:lnTo>
                  <a:cubicBezTo>
                    <a:pt x="760" y="1502"/>
                    <a:pt x="851" y="1485"/>
                    <a:pt x="959" y="1428"/>
                  </a:cubicBezTo>
                  <a:cubicBezTo>
                    <a:pt x="1667" y="1138"/>
                    <a:pt x="2408" y="543"/>
                    <a:pt x="3003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3279343" y="4512996"/>
              <a:ext cx="97879" cy="122113"/>
            </a:xfrm>
            <a:custGeom>
              <a:avLst/>
              <a:gdLst/>
              <a:ahLst/>
              <a:cxnLst/>
              <a:rect l="l" t="t" r="r" b="b"/>
              <a:pathLst>
                <a:path w="2387" h="2978" extrusionOk="0">
                  <a:moveTo>
                    <a:pt x="293" y="0"/>
                  </a:moveTo>
                  <a:cubicBezTo>
                    <a:pt x="269" y="0"/>
                    <a:pt x="254" y="13"/>
                    <a:pt x="235" y="42"/>
                  </a:cubicBezTo>
                  <a:cubicBezTo>
                    <a:pt x="0" y="458"/>
                    <a:pt x="18" y="948"/>
                    <a:pt x="235" y="1452"/>
                  </a:cubicBezTo>
                  <a:cubicBezTo>
                    <a:pt x="400" y="1868"/>
                    <a:pt x="686" y="2285"/>
                    <a:pt x="1085" y="2662"/>
                  </a:cubicBezTo>
                  <a:cubicBezTo>
                    <a:pt x="1176" y="2753"/>
                    <a:pt x="1267" y="2845"/>
                    <a:pt x="1376" y="2936"/>
                  </a:cubicBezTo>
                  <a:cubicBezTo>
                    <a:pt x="1414" y="2964"/>
                    <a:pt x="1443" y="2977"/>
                    <a:pt x="1476" y="2977"/>
                  </a:cubicBezTo>
                  <a:cubicBezTo>
                    <a:pt x="1503" y="2977"/>
                    <a:pt x="1532" y="2969"/>
                    <a:pt x="1571" y="2953"/>
                  </a:cubicBezTo>
                  <a:cubicBezTo>
                    <a:pt x="1645" y="2918"/>
                    <a:pt x="1736" y="2845"/>
                    <a:pt x="1827" y="2771"/>
                  </a:cubicBezTo>
                  <a:cubicBezTo>
                    <a:pt x="2027" y="2628"/>
                    <a:pt x="2222" y="2411"/>
                    <a:pt x="2352" y="2159"/>
                  </a:cubicBezTo>
                  <a:cubicBezTo>
                    <a:pt x="2387" y="2103"/>
                    <a:pt x="2387" y="2068"/>
                    <a:pt x="2261" y="1868"/>
                  </a:cubicBezTo>
                  <a:cubicBezTo>
                    <a:pt x="2204" y="1795"/>
                    <a:pt x="2170" y="1725"/>
                    <a:pt x="2113" y="1651"/>
                  </a:cubicBezTo>
                  <a:cubicBezTo>
                    <a:pt x="1610" y="892"/>
                    <a:pt x="1068" y="241"/>
                    <a:pt x="378" y="24"/>
                  </a:cubicBezTo>
                  <a:cubicBezTo>
                    <a:pt x="339" y="9"/>
                    <a:pt x="313" y="0"/>
                    <a:pt x="293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3365983" y="4580692"/>
              <a:ext cx="10538" cy="23701"/>
            </a:xfrm>
            <a:custGeom>
              <a:avLst/>
              <a:gdLst/>
              <a:ahLst/>
              <a:cxnLst/>
              <a:rect l="l" t="t" r="r" b="b"/>
              <a:pathLst>
                <a:path w="257" h="578" extrusionOk="0">
                  <a:moveTo>
                    <a:pt x="256" y="452"/>
                  </a:moveTo>
                  <a:cubicBezTo>
                    <a:pt x="256" y="469"/>
                    <a:pt x="256" y="491"/>
                    <a:pt x="239" y="508"/>
                  </a:cubicBezTo>
                  <a:cubicBezTo>
                    <a:pt x="239" y="525"/>
                    <a:pt x="217" y="560"/>
                    <a:pt x="200" y="577"/>
                  </a:cubicBezTo>
                  <a:lnTo>
                    <a:pt x="200" y="577"/>
                  </a:lnTo>
                  <a:cubicBezTo>
                    <a:pt x="217" y="560"/>
                    <a:pt x="239" y="525"/>
                    <a:pt x="239" y="508"/>
                  </a:cubicBezTo>
                  <a:cubicBezTo>
                    <a:pt x="256" y="491"/>
                    <a:pt x="256" y="469"/>
                    <a:pt x="256" y="452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57" y="74"/>
                    <a:pt x="91" y="144"/>
                    <a:pt x="148" y="217"/>
                  </a:cubicBezTo>
                  <a:cubicBezTo>
                    <a:pt x="200" y="308"/>
                    <a:pt x="239" y="360"/>
                    <a:pt x="256" y="400"/>
                  </a:cubicBezTo>
                  <a:cubicBezTo>
                    <a:pt x="239" y="360"/>
                    <a:pt x="200" y="308"/>
                    <a:pt x="148" y="217"/>
                  </a:cubicBezTo>
                  <a:cubicBezTo>
                    <a:pt x="91" y="144"/>
                    <a:pt x="57" y="74"/>
                    <a:pt x="0" y="0"/>
                  </a:cubicBezTo>
                  <a:close/>
                </a:path>
              </a:pathLst>
            </a:custGeom>
            <a:solidFill>
              <a:srgbClr val="AA9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3360120" y="4604352"/>
              <a:ext cx="14065" cy="17099"/>
            </a:xfrm>
            <a:custGeom>
              <a:avLst/>
              <a:gdLst/>
              <a:ahLst/>
              <a:cxnLst/>
              <a:rect l="l" t="t" r="r" b="b"/>
              <a:pathLst>
                <a:path w="343" h="417" extrusionOk="0">
                  <a:moveTo>
                    <a:pt x="18" y="417"/>
                  </a:moveTo>
                  <a:lnTo>
                    <a:pt x="0" y="417"/>
                  </a:lnTo>
                  <a:lnTo>
                    <a:pt x="18" y="417"/>
                  </a:lnTo>
                  <a:close/>
                  <a:moveTo>
                    <a:pt x="18" y="417"/>
                  </a:moveTo>
                  <a:lnTo>
                    <a:pt x="18" y="417"/>
                  </a:lnTo>
                  <a:lnTo>
                    <a:pt x="18" y="417"/>
                  </a:lnTo>
                  <a:close/>
                  <a:moveTo>
                    <a:pt x="18" y="400"/>
                  </a:moveTo>
                  <a:lnTo>
                    <a:pt x="18" y="400"/>
                  </a:lnTo>
                  <a:lnTo>
                    <a:pt x="18" y="400"/>
                  </a:lnTo>
                  <a:close/>
                  <a:moveTo>
                    <a:pt x="35" y="400"/>
                  </a:moveTo>
                  <a:lnTo>
                    <a:pt x="35" y="400"/>
                  </a:lnTo>
                  <a:lnTo>
                    <a:pt x="35" y="400"/>
                  </a:lnTo>
                  <a:close/>
                  <a:moveTo>
                    <a:pt x="35" y="400"/>
                  </a:moveTo>
                  <a:lnTo>
                    <a:pt x="35" y="400"/>
                  </a:lnTo>
                  <a:lnTo>
                    <a:pt x="35" y="400"/>
                  </a:lnTo>
                  <a:close/>
                  <a:moveTo>
                    <a:pt x="126" y="308"/>
                  </a:moveTo>
                  <a:lnTo>
                    <a:pt x="109" y="308"/>
                  </a:lnTo>
                  <a:lnTo>
                    <a:pt x="126" y="308"/>
                  </a:lnTo>
                  <a:close/>
                  <a:moveTo>
                    <a:pt x="126" y="308"/>
                  </a:moveTo>
                  <a:lnTo>
                    <a:pt x="126" y="308"/>
                  </a:lnTo>
                  <a:lnTo>
                    <a:pt x="126" y="308"/>
                  </a:lnTo>
                  <a:close/>
                  <a:moveTo>
                    <a:pt x="126" y="291"/>
                  </a:moveTo>
                  <a:lnTo>
                    <a:pt x="126" y="291"/>
                  </a:lnTo>
                  <a:lnTo>
                    <a:pt x="126" y="291"/>
                  </a:lnTo>
                  <a:close/>
                  <a:moveTo>
                    <a:pt x="143" y="291"/>
                  </a:moveTo>
                  <a:lnTo>
                    <a:pt x="126" y="291"/>
                  </a:lnTo>
                  <a:lnTo>
                    <a:pt x="143" y="291"/>
                  </a:lnTo>
                  <a:close/>
                  <a:moveTo>
                    <a:pt x="143" y="274"/>
                  </a:moveTo>
                  <a:lnTo>
                    <a:pt x="143" y="274"/>
                  </a:lnTo>
                  <a:lnTo>
                    <a:pt x="143" y="274"/>
                  </a:lnTo>
                  <a:close/>
                  <a:moveTo>
                    <a:pt x="343" y="0"/>
                  </a:moveTo>
                  <a:cubicBezTo>
                    <a:pt x="291" y="109"/>
                    <a:pt x="217" y="200"/>
                    <a:pt x="143" y="274"/>
                  </a:cubicBezTo>
                  <a:cubicBezTo>
                    <a:pt x="217" y="200"/>
                    <a:pt x="291" y="109"/>
                    <a:pt x="343" y="0"/>
                  </a:cubicBezTo>
                  <a:close/>
                </a:path>
              </a:pathLst>
            </a:custGeom>
            <a:solidFill>
              <a:srgbClr val="AA5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39290" y="4634776"/>
              <a:ext cx="3772" cy="738"/>
            </a:xfrm>
            <a:custGeom>
              <a:avLst/>
              <a:gdLst/>
              <a:ahLst/>
              <a:cxnLst/>
              <a:rect l="l" t="t" r="r" b="b"/>
              <a:pathLst>
                <a:path w="92" h="18" extrusionOk="0">
                  <a:moveTo>
                    <a:pt x="92" y="0"/>
                  </a:moveTo>
                  <a:cubicBezTo>
                    <a:pt x="57" y="0"/>
                    <a:pt x="40" y="18"/>
                    <a:pt x="22" y="18"/>
                  </a:cubicBezTo>
                  <a:lnTo>
                    <a:pt x="1" y="18"/>
                  </a:lnTo>
                  <a:lnTo>
                    <a:pt x="22" y="18"/>
                  </a:lnTo>
                  <a:cubicBezTo>
                    <a:pt x="40" y="18"/>
                    <a:pt x="57" y="0"/>
                    <a:pt x="92" y="0"/>
                  </a:cubicBezTo>
                  <a:close/>
                </a:path>
              </a:pathLst>
            </a:custGeom>
            <a:solidFill>
              <a:srgbClr val="AA9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3343759" y="4621409"/>
              <a:ext cx="16402" cy="12671"/>
            </a:xfrm>
            <a:custGeom>
              <a:avLst/>
              <a:gdLst/>
              <a:ahLst/>
              <a:cxnLst/>
              <a:rect l="l" t="t" r="r" b="b"/>
              <a:pathLst>
                <a:path w="400" h="309" extrusionOk="0">
                  <a:moveTo>
                    <a:pt x="399" y="1"/>
                  </a:moveTo>
                  <a:lnTo>
                    <a:pt x="399" y="1"/>
                  </a:lnTo>
                  <a:cubicBezTo>
                    <a:pt x="361" y="39"/>
                    <a:pt x="321" y="76"/>
                    <a:pt x="280" y="111"/>
                  </a:cubicBezTo>
                  <a:lnTo>
                    <a:pt x="280" y="111"/>
                  </a:lnTo>
                  <a:cubicBezTo>
                    <a:pt x="325" y="81"/>
                    <a:pt x="370" y="49"/>
                    <a:pt x="399" y="1"/>
                  </a:cubicBezTo>
                  <a:close/>
                  <a:moveTo>
                    <a:pt x="280" y="111"/>
                  </a:moveTo>
                  <a:cubicBezTo>
                    <a:pt x="272" y="116"/>
                    <a:pt x="264" y="122"/>
                    <a:pt x="256" y="127"/>
                  </a:cubicBezTo>
                  <a:cubicBezTo>
                    <a:pt x="210" y="164"/>
                    <a:pt x="164" y="201"/>
                    <a:pt x="120" y="233"/>
                  </a:cubicBezTo>
                  <a:lnTo>
                    <a:pt x="120" y="233"/>
                  </a:lnTo>
                  <a:cubicBezTo>
                    <a:pt x="174" y="197"/>
                    <a:pt x="227" y="156"/>
                    <a:pt x="280" y="111"/>
                  </a:cubicBezTo>
                  <a:close/>
                  <a:moveTo>
                    <a:pt x="120" y="233"/>
                  </a:moveTo>
                  <a:cubicBezTo>
                    <a:pt x="80" y="261"/>
                    <a:pt x="39" y="287"/>
                    <a:pt x="0" y="309"/>
                  </a:cubicBezTo>
                  <a:cubicBezTo>
                    <a:pt x="37" y="292"/>
                    <a:pt x="77" y="265"/>
                    <a:pt x="120" y="233"/>
                  </a:cubicBezTo>
                  <a:close/>
                </a:path>
              </a:pathLst>
            </a:custGeom>
            <a:solidFill>
              <a:srgbClr val="AA5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334123" y="4580692"/>
              <a:ext cx="42399" cy="54824"/>
            </a:xfrm>
            <a:custGeom>
              <a:avLst/>
              <a:gdLst/>
              <a:ahLst/>
              <a:cxnLst/>
              <a:rect l="l" t="t" r="r" b="b"/>
              <a:pathLst>
                <a:path w="1034" h="1337" extrusionOk="0">
                  <a:moveTo>
                    <a:pt x="777" y="0"/>
                  </a:moveTo>
                  <a:cubicBezTo>
                    <a:pt x="691" y="74"/>
                    <a:pt x="491" y="326"/>
                    <a:pt x="1" y="777"/>
                  </a:cubicBezTo>
                  <a:cubicBezTo>
                    <a:pt x="1" y="942"/>
                    <a:pt x="18" y="1102"/>
                    <a:pt x="18" y="1267"/>
                  </a:cubicBezTo>
                  <a:cubicBezTo>
                    <a:pt x="18" y="1285"/>
                    <a:pt x="40" y="1285"/>
                    <a:pt x="40" y="1285"/>
                  </a:cubicBezTo>
                  <a:cubicBezTo>
                    <a:pt x="74" y="1319"/>
                    <a:pt x="92" y="1319"/>
                    <a:pt x="127" y="1337"/>
                  </a:cubicBezTo>
                  <a:lnTo>
                    <a:pt x="148" y="1337"/>
                  </a:lnTo>
                  <a:cubicBezTo>
                    <a:pt x="166" y="1337"/>
                    <a:pt x="183" y="1319"/>
                    <a:pt x="218" y="1319"/>
                  </a:cubicBezTo>
                  <a:cubicBezTo>
                    <a:pt x="218" y="1302"/>
                    <a:pt x="218" y="1302"/>
                    <a:pt x="235" y="1302"/>
                  </a:cubicBezTo>
                  <a:cubicBezTo>
                    <a:pt x="309" y="1267"/>
                    <a:pt x="400" y="1194"/>
                    <a:pt x="491" y="1120"/>
                  </a:cubicBezTo>
                  <a:cubicBezTo>
                    <a:pt x="543" y="1085"/>
                    <a:pt x="599" y="1050"/>
                    <a:pt x="634" y="994"/>
                  </a:cubicBezTo>
                  <a:lnTo>
                    <a:pt x="652" y="994"/>
                  </a:lnTo>
                  <a:lnTo>
                    <a:pt x="652" y="977"/>
                  </a:lnTo>
                  <a:lnTo>
                    <a:pt x="669" y="977"/>
                  </a:lnTo>
                  <a:cubicBezTo>
                    <a:pt x="691" y="942"/>
                    <a:pt x="725" y="925"/>
                    <a:pt x="743" y="885"/>
                  </a:cubicBezTo>
                  <a:lnTo>
                    <a:pt x="760" y="885"/>
                  </a:lnTo>
                  <a:lnTo>
                    <a:pt x="760" y="868"/>
                  </a:lnTo>
                  <a:lnTo>
                    <a:pt x="777" y="868"/>
                  </a:lnTo>
                  <a:lnTo>
                    <a:pt x="777" y="851"/>
                  </a:lnTo>
                  <a:cubicBezTo>
                    <a:pt x="851" y="777"/>
                    <a:pt x="925" y="686"/>
                    <a:pt x="977" y="577"/>
                  </a:cubicBezTo>
                  <a:cubicBezTo>
                    <a:pt x="994" y="560"/>
                    <a:pt x="1016" y="525"/>
                    <a:pt x="1016" y="508"/>
                  </a:cubicBezTo>
                  <a:cubicBezTo>
                    <a:pt x="1033" y="491"/>
                    <a:pt x="1033" y="469"/>
                    <a:pt x="1033" y="452"/>
                  </a:cubicBezTo>
                  <a:lnTo>
                    <a:pt x="1033" y="400"/>
                  </a:lnTo>
                  <a:cubicBezTo>
                    <a:pt x="1016" y="360"/>
                    <a:pt x="977" y="308"/>
                    <a:pt x="925" y="217"/>
                  </a:cubicBezTo>
                  <a:cubicBezTo>
                    <a:pt x="868" y="144"/>
                    <a:pt x="834" y="74"/>
                    <a:pt x="777" y="0"/>
                  </a:cubicBezTo>
                  <a:close/>
                </a:path>
              </a:pathLst>
            </a:custGeom>
            <a:solidFill>
              <a:srgbClr val="1E7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3154076" y="4502458"/>
              <a:ext cx="195061" cy="307825"/>
            </a:xfrm>
            <a:custGeom>
              <a:avLst/>
              <a:gdLst/>
              <a:ahLst/>
              <a:cxnLst/>
              <a:rect l="l" t="t" r="r" b="b"/>
              <a:pathLst>
                <a:path w="4757" h="7507" extrusionOk="0">
                  <a:moveTo>
                    <a:pt x="2155" y="0"/>
                  </a:moveTo>
                  <a:cubicBezTo>
                    <a:pt x="1456" y="0"/>
                    <a:pt x="841" y="267"/>
                    <a:pt x="378" y="680"/>
                  </a:cubicBezTo>
                  <a:cubicBezTo>
                    <a:pt x="1" y="1006"/>
                    <a:pt x="469" y="498"/>
                    <a:pt x="669" y="2650"/>
                  </a:cubicBezTo>
                  <a:cubicBezTo>
                    <a:pt x="686" y="2833"/>
                    <a:pt x="704" y="3028"/>
                    <a:pt x="721" y="3245"/>
                  </a:cubicBezTo>
                  <a:cubicBezTo>
                    <a:pt x="795" y="4802"/>
                    <a:pt x="704" y="5362"/>
                    <a:pt x="361" y="6789"/>
                  </a:cubicBezTo>
                  <a:cubicBezTo>
                    <a:pt x="344" y="6846"/>
                    <a:pt x="361" y="6898"/>
                    <a:pt x="417" y="6933"/>
                  </a:cubicBezTo>
                  <a:cubicBezTo>
                    <a:pt x="892" y="7288"/>
                    <a:pt x="1804" y="7506"/>
                    <a:pt x="2719" y="7506"/>
                  </a:cubicBezTo>
                  <a:cubicBezTo>
                    <a:pt x="3437" y="7506"/>
                    <a:pt x="4156" y="7372"/>
                    <a:pt x="4665" y="7063"/>
                  </a:cubicBezTo>
                  <a:cubicBezTo>
                    <a:pt x="4735" y="7024"/>
                    <a:pt x="4756" y="6989"/>
                    <a:pt x="4735" y="6954"/>
                  </a:cubicBezTo>
                  <a:cubicBezTo>
                    <a:pt x="4682" y="6824"/>
                    <a:pt x="4648" y="6573"/>
                    <a:pt x="4609" y="6304"/>
                  </a:cubicBezTo>
                  <a:cubicBezTo>
                    <a:pt x="4539" y="5831"/>
                    <a:pt x="4483" y="5288"/>
                    <a:pt x="4483" y="5054"/>
                  </a:cubicBezTo>
                  <a:cubicBezTo>
                    <a:pt x="4409" y="3770"/>
                    <a:pt x="4448" y="2433"/>
                    <a:pt x="4249" y="1331"/>
                  </a:cubicBezTo>
                  <a:lnTo>
                    <a:pt x="3238" y="208"/>
                  </a:lnTo>
                  <a:cubicBezTo>
                    <a:pt x="2862" y="65"/>
                    <a:pt x="2498" y="0"/>
                    <a:pt x="2155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3205864" y="4488680"/>
              <a:ext cx="33501" cy="54947"/>
            </a:xfrm>
            <a:custGeom>
              <a:avLst/>
              <a:gdLst/>
              <a:ahLst/>
              <a:cxnLst/>
              <a:rect l="l" t="t" r="r" b="b"/>
              <a:pathLst>
                <a:path w="817" h="1340" extrusionOk="0">
                  <a:moveTo>
                    <a:pt x="612" y="0"/>
                  </a:moveTo>
                  <a:cubicBezTo>
                    <a:pt x="371" y="0"/>
                    <a:pt x="181" y="280"/>
                    <a:pt x="109" y="474"/>
                  </a:cubicBezTo>
                  <a:cubicBezTo>
                    <a:pt x="0" y="743"/>
                    <a:pt x="39" y="1051"/>
                    <a:pt x="217" y="1285"/>
                  </a:cubicBezTo>
                  <a:cubicBezTo>
                    <a:pt x="248" y="1324"/>
                    <a:pt x="270" y="1340"/>
                    <a:pt x="288" y="1340"/>
                  </a:cubicBezTo>
                  <a:cubicBezTo>
                    <a:pt x="356" y="1340"/>
                    <a:pt x="382" y="1116"/>
                    <a:pt x="725" y="1016"/>
                  </a:cubicBezTo>
                  <a:lnTo>
                    <a:pt x="742" y="1016"/>
                  </a:lnTo>
                  <a:cubicBezTo>
                    <a:pt x="781" y="999"/>
                    <a:pt x="816" y="977"/>
                    <a:pt x="781" y="943"/>
                  </a:cubicBezTo>
                  <a:cubicBezTo>
                    <a:pt x="673" y="834"/>
                    <a:pt x="617" y="674"/>
                    <a:pt x="582" y="509"/>
                  </a:cubicBezTo>
                  <a:cubicBezTo>
                    <a:pt x="543" y="327"/>
                    <a:pt x="582" y="166"/>
                    <a:pt x="634" y="1"/>
                  </a:cubicBezTo>
                  <a:cubicBezTo>
                    <a:pt x="627" y="1"/>
                    <a:pt x="620" y="0"/>
                    <a:pt x="612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3274873" y="4490403"/>
              <a:ext cx="29606" cy="48140"/>
            </a:xfrm>
            <a:custGeom>
              <a:avLst/>
              <a:gdLst/>
              <a:ahLst/>
              <a:cxnLst/>
              <a:rect l="l" t="t" r="r" b="b"/>
              <a:pathLst>
                <a:path w="722" h="1174" extrusionOk="0">
                  <a:moveTo>
                    <a:pt x="67" y="1"/>
                  </a:moveTo>
                  <a:cubicBezTo>
                    <a:pt x="48" y="1"/>
                    <a:pt x="31" y="6"/>
                    <a:pt x="18" y="16"/>
                  </a:cubicBezTo>
                  <a:cubicBezTo>
                    <a:pt x="18" y="16"/>
                    <a:pt x="75" y="233"/>
                    <a:pt x="92" y="306"/>
                  </a:cubicBezTo>
                  <a:cubicBezTo>
                    <a:pt x="144" y="701"/>
                    <a:pt x="1" y="992"/>
                    <a:pt x="1" y="992"/>
                  </a:cubicBezTo>
                  <a:cubicBezTo>
                    <a:pt x="1" y="992"/>
                    <a:pt x="42" y="971"/>
                    <a:pt x="117" y="971"/>
                  </a:cubicBezTo>
                  <a:cubicBezTo>
                    <a:pt x="199" y="971"/>
                    <a:pt x="320" y="996"/>
                    <a:pt x="470" y="1100"/>
                  </a:cubicBezTo>
                  <a:cubicBezTo>
                    <a:pt x="522" y="1130"/>
                    <a:pt x="581" y="1174"/>
                    <a:pt x="624" y="1174"/>
                  </a:cubicBezTo>
                  <a:cubicBezTo>
                    <a:pt x="656" y="1174"/>
                    <a:pt x="679" y="1151"/>
                    <a:pt x="686" y="1083"/>
                  </a:cubicBezTo>
                  <a:cubicBezTo>
                    <a:pt x="722" y="476"/>
                    <a:pt x="259" y="1"/>
                    <a:pt x="67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3268149" y="4583727"/>
              <a:ext cx="10538" cy="182390"/>
            </a:xfrm>
            <a:custGeom>
              <a:avLst/>
              <a:gdLst/>
              <a:ahLst/>
              <a:cxnLst/>
              <a:rect l="l" t="t" r="r" b="b"/>
              <a:pathLst>
                <a:path w="257" h="4448" extrusionOk="0">
                  <a:moveTo>
                    <a:pt x="39" y="0"/>
                  </a:moveTo>
                  <a:cubicBezTo>
                    <a:pt x="22" y="0"/>
                    <a:pt x="0" y="17"/>
                    <a:pt x="0" y="35"/>
                  </a:cubicBezTo>
                  <a:lnTo>
                    <a:pt x="0" y="686"/>
                  </a:lnTo>
                  <a:lnTo>
                    <a:pt x="39" y="1319"/>
                  </a:lnTo>
                  <a:lnTo>
                    <a:pt x="74" y="2603"/>
                  </a:lnTo>
                  <a:cubicBezTo>
                    <a:pt x="91" y="3037"/>
                    <a:pt x="109" y="3471"/>
                    <a:pt x="130" y="3888"/>
                  </a:cubicBezTo>
                  <a:lnTo>
                    <a:pt x="130" y="4139"/>
                  </a:lnTo>
                  <a:cubicBezTo>
                    <a:pt x="182" y="4174"/>
                    <a:pt x="217" y="4213"/>
                    <a:pt x="256" y="4230"/>
                  </a:cubicBezTo>
                  <a:lnTo>
                    <a:pt x="256" y="4213"/>
                  </a:lnTo>
                  <a:lnTo>
                    <a:pt x="256" y="3888"/>
                  </a:lnTo>
                  <a:cubicBezTo>
                    <a:pt x="256" y="3454"/>
                    <a:pt x="256" y="3037"/>
                    <a:pt x="239" y="2603"/>
                  </a:cubicBezTo>
                  <a:cubicBezTo>
                    <a:pt x="217" y="2170"/>
                    <a:pt x="200" y="1753"/>
                    <a:pt x="165" y="1319"/>
                  </a:cubicBezTo>
                  <a:lnTo>
                    <a:pt x="130" y="686"/>
                  </a:lnTo>
                  <a:cubicBezTo>
                    <a:pt x="109" y="469"/>
                    <a:pt x="91" y="252"/>
                    <a:pt x="74" y="35"/>
                  </a:cubicBezTo>
                  <a:cubicBezTo>
                    <a:pt x="74" y="17"/>
                    <a:pt x="56" y="0"/>
                    <a:pt x="39" y="0"/>
                  </a:cubicBezTo>
                  <a:close/>
                  <a:moveTo>
                    <a:pt x="130" y="4391"/>
                  </a:moveTo>
                  <a:lnTo>
                    <a:pt x="130" y="4447"/>
                  </a:lnTo>
                  <a:cubicBezTo>
                    <a:pt x="165" y="4447"/>
                    <a:pt x="200" y="4430"/>
                    <a:pt x="256" y="4430"/>
                  </a:cubicBezTo>
                  <a:lnTo>
                    <a:pt x="256" y="4408"/>
                  </a:lnTo>
                  <a:lnTo>
                    <a:pt x="217" y="4408"/>
                  </a:lnTo>
                  <a:cubicBezTo>
                    <a:pt x="200" y="4408"/>
                    <a:pt x="165" y="4391"/>
                    <a:pt x="130" y="4391"/>
                  </a:cubicBezTo>
                  <a:close/>
                </a:path>
              </a:pathLst>
            </a:custGeom>
            <a:solidFill>
              <a:srgbClr val="1E7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3182205" y="4612552"/>
              <a:ext cx="37028" cy="117971"/>
            </a:xfrm>
            <a:custGeom>
              <a:avLst/>
              <a:gdLst/>
              <a:ahLst/>
              <a:cxnLst/>
              <a:rect l="l" t="t" r="r" b="b"/>
              <a:pathLst>
                <a:path w="903" h="2877" extrusionOk="0">
                  <a:moveTo>
                    <a:pt x="74" y="0"/>
                  </a:moveTo>
                  <a:cubicBezTo>
                    <a:pt x="57" y="56"/>
                    <a:pt x="18" y="91"/>
                    <a:pt x="0" y="148"/>
                  </a:cubicBezTo>
                  <a:cubicBezTo>
                    <a:pt x="18" y="273"/>
                    <a:pt x="18" y="417"/>
                    <a:pt x="35" y="560"/>
                  </a:cubicBezTo>
                  <a:cubicBezTo>
                    <a:pt x="57" y="907"/>
                    <a:pt x="57" y="1193"/>
                    <a:pt x="57" y="1449"/>
                  </a:cubicBezTo>
                  <a:cubicBezTo>
                    <a:pt x="57" y="1718"/>
                    <a:pt x="57" y="1952"/>
                    <a:pt x="35" y="2187"/>
                  </a:cubicBezTo>
                  <a:cubicBezTo>
                    <a:pt x="291" y="2404"/>
                    <a:pt x="577" y="2642"/>
                    <a:pt x="851" y="2877"/>
                  </a:cubicBezTo>
                  <a:cubicBezTo>
                    <a:pt x="868" y="2859"/>
                    <a:pt x="886" y="2838"/>
                    <a:pt x="903" y="2838"/>
                  </a:cubicBezTo>
                  <a:cubicBezTo>
                    <a:pt x="886" y="2786"/>
                    <a:pt x="868" y="2712"/>
                    <a:pt x="868" y="2660"/>
                  </a:cubicBezTo>
                  <a:cubicBezTo>
                    <a:pt x="794" y="2261"/>
                    <a:pt x="833" y="1844"/>
                    <a:pt x="816" y="1427"/>
                  </a:cubicBezTo>
                  <a:cubicBezTo>
                    <a:pt x="794" y="1015"/>
                    <a:pt x="725" y="599"/>
                    <a:pt x="452" y="273"/>
                  </a:cubicBezTo>
                  <a:cubicBezTo>
                    <a:pt x="361" y="165"/>
                    <a:pt x="217" y="56"/>
                    <a:pt x="74" y="0"/>
                  </a:cubicBezTo>
                  <a:close/>
                </a:path>
              </a:pathLst>
            </a:custGeom>
            <a:solidFill>
              <a:srgbClr val="000E3F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3168838" y="4738679"/>
              <a:ext cx="179397" cy="71923"/>
            </a:xfrm>
            <a:custGeom>
              <a:avLst/>
              <a:gdLst/>
              <a:ahLst/>
              <a:cxnLst/>
              <a:rect l="l" t="t" r="r" b="b"/>
              <a:pathLst>
                <a:path w="4375" h="1754" extrusionOk="0">
                  <a:moveTo>
                    <a:pt x="235" y="0"/>
                  </a:moveTo>
                  <a:cubicBezTo>
                    <a:pt x="166" y="304"/>
                    <a:pt x="92" y="629"/>
                    <a:pt x="1" y="1028"/>
                  </a:cubicBezTo>
                  <a:lnTo>
                    <a:pt x="1" y="1063"/>
                  </a:lnTo>
                  <a:cubicBezTo>
                    <a:pt x="1" y="1120"/>
                    <a:pt x="18" y="1137"/>
                    <a:pt x="57" y="1172"/>
                  </a:cubicBezTo>
                  <a:cubicBezTo>
                    <a:pt x="526" y="1536"/>
                    <a:pt x="1446" y="1753"/>
                    <a:pt x="2370" y="1753"/>
                  </a:cubicBezTo>
                  <a:cubicBezTo>
                    <a:pt x="3073" y="1753"/>
                    <a:pt x="3797" y="1606"/>
                    <a:pt x="4305" y="1302"/>
                  </a:cubicBezTo>
                  <a:cubicBezTo>
                    <a:pt x="4357" y="1263"/>
                    <a:pt x="4375" y="1245"/>
                    <a:pt x="4375" y="1211"/>
                  </a:cubicBezTo>
                  <a:lnTo>
                    <a:pt x="4375" y="1193"/>
                  </a:lnTo>
                  <a:cubicBezTo>
                    <a:pt x="4322" y="1063"/>
                    <a:pt x="4288" y="812"/>
                    <a:pt x="4249" y="543"/>
                  </a:cubicBezTo>
                  <a:cubicBezTo>
                    <a:pt x="4197" y="521"/>
                    <a:pt x="4158" y="503"/>
                    <a:pt x="4123" y="503"/>
                  </a:cubicBezTo>
                  <a:cubicBezTo>
                    <a:pt x="4014" y="469"/>
                    <a:pt x="3906" y="451"/>
                    <a:pt x="3797" y="451"/>
                  </a:cubicBezTo>
                  <a:cubicBezTo>
                    <a:pt x="3528" y="451"/>
                    <a:pt x="3238" y="521"/>
                    <a:pt x="2964" y="595"/>
                  </a:cubicBezTo>
                  <a:cubicBezTo>
                    <a:pt x="2878" y="612"/>
                    <a:pt x="2769" y="629"/>
                    <a:pt x="2678" y="651"/>
                  </a:cubicBezTo>
                  <a:lnTo>
                    <a:pt x="2661" y="759"/>
                  </a:lnTo>
                  <a:lnTo>
                    <a:pt x="2661" y="1085"/>
                  </a:lnTo>
                  <a:cubicBezTo>
                    <a:pt x="2639" y="1172"/>
                    <a:pt x="2639" y="1280"/>
                    <a:pt x="2622" y="1389"/>
                  </a:cubicBezTo>
                  <a:cubicBezTo>
                    <a:pt x="2622" y="1410"/>
                    <a:pt x="2604" y="1428"/>
                    <a:pt x="2587" y="1428"/>
                  </a:cubicBezTo>
                  <a:cubicBezTo>
                    <a:pt x="2570" y="1428"/>
                    <a:pt x="2552" y="1410"/>
                    <a:pt x="2552" y="1389"/>
                  </a:cubicBezTo>
                  <a:lnTo>
                    <a:pt x="2552" y="1063"/>
                  </a:lnTo>
                  <a:lnTo>
                    <a:pt x="2552" y="759"/>
                  </a:lnTo>
                  <a:lnTo>
                    <a:pt x="2552" y="668"/>
                  </a:lnTo>
                  <a:cubicBezTo>
                    <a:pt x="2496" y="668"/>
                    <a:pt x="2461" y="686"/>
                    <a:pt x="2405" y="686"/>
                  </a:cubicBezTo>
                  <a:cubicBezTo>
                    <a:pt x="2405" y="703"/>
                    <a:pt x="2405" y="703"/>
                    <a:pt x="2387" y="720"/>
                  </a:cubicBezTo>
                  <a:cubicBezTo>
                    <a:pt x="2387" y="738"/>
                    <a:pt x="2370" y="759"/>
                    <a:pt x="2335" y="759"/>
                  </a:cubicBezTo>
                  <a:cubicBezTo>
                    <a:pt x="2279" y="759"/>
                    <a:pt x="2170" y="703"/>
                    <a:pt x="2079" y="651"/>
                  </a:cubicBezTo>
                  <a:cubicBezTo>
                    <a:pt x="2045" y="651"/>
                    <a:pt x="2027" y="651"/>
                    <a:pt x="1988" y="629"/>
                  </a:cubicBezTo>
                  <a:lnTo>
                    <a:pt x="1988" y="629"/>
                  </a:lnTo>
                  <a:cubicBezTo>
                    <a:pt x="2079" y="686"/>
                    <a:pt x="2153" y="777"/>
                    <a:pt x="2136" y="829"/>
                  </a:cubicBezTo>
                  <a:cubicBezTo>
                    <a:pt x="2118" y="846"/>
                    <a:pt x="2097" y="868"/>
                    <a:pt x="2062" y="868"/>
                  </a:cubicBezTo>
                  <a:cubicBezTo>
                    <a:pt x="1953" y="868"/>
                    <a:pt x="1737" y="760"/>
                    <a:pt x="1737" y="759"/>
                  </a:cubicBezTo>
                  <a:lnTo>
                    <a:pt x="1737" y="759"/>
                  </a:lnTo>
                  <a:cubicBezTo>
                    <a:pt x="1737" y="760"/>
                    <a:pt x="1936" y="868"/>
                    <a:pt x="1901" y="920"/>
                  </a:cubicBezTo>
                  <a:cubicBezTo>
                    <a:pt x="1880" y="955"/>
                    <a:pt x="1862" y="955"/>
                    <a:pt x="1828" y="955"/>
                  </a:cubicBezTo>
                  <a:cubicBezTo>
                    <a:pt x="1719" y="955"/>
                    <a:pt x="1520" y="846"/>
                    <a:pt x="1520" y="846"/>
                  </a:cubicBezTo>
                  <a:cubicBezTo>
                    <a:pt x="1268" y="703"/>
                    <a:pt x="1086" y="521"/>
                    <a:pt x="995" y="343"/>
                  </a:cubicBezTo>
                  <a:cubicBezTo>
                    <a:pt x="960" y="326"/>
                    <a:pt x="925" y="326"/>
                    <a:pt x="886" y="304"/>
                  </a:cubicBezTo>
                  <a:cubicBezTo>
                    <a:pt x="669" y="195"/>
                    <a:pt x="452" y="109"/>
                    <a:pt x="235" y="0"/>
                  </a:cubicBezTo>
                  <a:close/>
                </a:path>
              </a:pathLst>
            </a:custGeom>
            <a:solidFill>
              <a:srgbClr val="000E3F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273479" y="4765373"/>
              <a:ext cx="5208" cy="31861"/>
            </a:xfrm>
            <a:custGeom>
              <a:avLst/>
              <a:gdLst/>
              <a:ahLst/>
              <a:cxnLst/>
              <a:rect l="l" t="t" r="r" b="b"/>
              <a:pathLst>
                <a:path w="127" h="777" extrusionOk="0">
                  <a:moveTo>
                    <a:pt x="126" y="0"/>
                  </a:moveTo>
                  <a:cubicBezTo>
                    <a:pt x="70" y="0"/>
                    <a:pt x="35" y="17"/>
                    <a:pt x="0" y="17"/>
                  </a:cubicBezTo>
                  <a:lnTo>
                    <a:pt x="0" y="108"/>
                  </a:lnTo>
                  <a:lnTo>
                    <a:pt x="0" y="412"/>
                  </a:lnTo>
                  <a:lnTo>
                    <a:pt x="0" y="738"/>
                  </a:lnTo>
                  <a:cubicBezTo>
                    <a:pt x="0" y="759"/>
                    <a:pt x="18" y="777"/>
                    <a:pt x="35" y="777"/>
                  </a:cubicBezTo>
                  <a:cubicBezTo>
                    <a:pt x="52" y="777"/>
                    <a:pt x="70" y="759"/>
                    <a:pt x="70" y="738"/>
                  </a:cubicBezTo>
                  <a:cubicBezTo>
                    <a:pt x="87" y="629"/>
                    <a:pt x="87" y="521"/>
                    <a:pt x="109" y="434"/>
                  </a:cubicBezTo>
                  <a:lnTo>
                    <a:pt x="109" y="108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276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3204429" y="4585121"/>
              <a:ext cx="49698" cy="19272"/>
            </a:xfrm>
            <a:custGeom>
              <a:avLst/>
              <a:gdLst/>
              <a:ahLst/>
              <a:cxnLst/>
              <a:rect l="l" t="t" r="r" b="b"/>
              <a:pathLst>
                <a:path w="1212" h="470" extrusionOk="0">
                  <a:moveTo>
                    <a:pt x="1120" y="1"/>
                  </a:moveTo>
                  <a:cubicBezTo>
                    <a:pt x="1012" y="18"/>
                    <a:pt x="326" y="92"/>
                    <a:pt x="92" y="109"/>
                  </a:cubicBezTo>
                  <a:cubicBezTo>
                    <a:pt x="57" y="109"/>
                    <a:pt x="18" y="144"/>
                    <a:pt x="18" y="200"/>
                  </a:cubicBezTo>
                  <a:cubicBezTo>
                    <a:pt x="18" y="274"/>
                    <a:pt x="1" y="361"/>
                    <a:pt x="18" y="469"/>
                  </a:cubicBezTo>
                  <a:cubicBezTo>
                    <a:pt x="291" y="452"/>
                    <a:pt x="669" y="417"/>
                    <a:pt x="1211" y="361"/>
                  </a:cubicBezTo>
                  <a:cubicBezTo>
                    <a:pt x="1211" y="252"/>
                    <a:pt x="1194" y="144"/>
                    <a:pt x="1177" y="57"/>
                  </a:cubicBezTo>
                  <a:cubicBezTo>
                    <a:pt x="1177" y="1"/>
                    <a:pt x="1159" y="1"/>
                    <a:pt x="1120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07291" y="4625181"/>
              <a:ext cx="175132" cy="152662"/>
            </a:xfrm>
            <a:custGeom>
              <a:avLst/>
              <a:gdLst/>
              <a:ahLst/>
              <a:cxnLst/>
              <a:rect l="l" t="t" r="r" b="b"/>
              <a:pathLst>
                <a:path w="4271" h="3723" extrusionOk="0">
                  <a:moveTo>
                    <a:pt x="309" y="0"/>
                  </a:moveTo>
                  <a:cubicBezTo>
                    <a:pt x="218" y="273"/>
                    <a:pt x="127" y="560"/>
                    <a:pt x="75" y="833"/>
                  </a:cubicBezTo>
                  <a:cubicBezTo>
                    <a:pt x="18" y="1033"/>
                    <a:pt x="1" y="1211"/>
                    <a:pt x="1" y="1375"/>
                  </a:cubicBezTo>
                  <a:cubicBezTo>
                    <a:pt x="18" y="1553"/>
                    <a:pt x="109" y="1684"/>
                    <a:pt x="235" y="1809"/>
                  </a:cubicBezTo>
                  <a:cubicBezTo>
                    <a:pt x="799" y="2334"/>
                    <a:pt x="1667" y="2747"/>
                    <a:pt x="2387" y="3072"/>
                  </a:cubicBezTo>
                  <a:cubicBezTo>
                    <a:pt x="2426" y="3094"/>
                    <a:pt x="2461" y="3094"/>
                    <a:pt x="2496" y="3111"/>
                  </a:cubicBezTo>
                  <a:cubicBezTo>
                    <a:pt x="2587" y="3289"/>
                    <a:pt x="2769" y="3471"/>
                    <a:pt x="3021" y="3614"/>
                  </a:cubicBezTo>
                  <a:cubicBezTo>
                    <a:pt x="3021" y="3614"/>
                    <a:pt x="3204" y="3722"/>
                    <a:pt x="3321" y="3722"/>
                  </a:cubicBezTo>
                  <a:cubicBezTo>
                    <a:pt x="3356" y="3722"/>
                    <a:pt x="3385" y="3713"/>
                    <a:pt x="3402" y="3688"/>
                  </a:cubicBezTo>
                  <a:cubicBezTo>
                    <a:pt x="3437" y="3636"/>
                    <a:pt x="3238" y="3528"/>
                    <a:pt x="3238" y="3527"/>
                  </a:cubicBezTo>
                  <a:lnTo>
                    <a:pt x="3238" y="3527"/>
                  </a:lnTo>
                  <a:cubicBezTo>
                    <a:pt x="3238" y="3528"/>
                    <a:pt x="3446" y="3625"/>
                    <a:pt x="3564" y="3625"/>
                  </a:cubicBezTo>
                  <a:cubicBezTo>
                    <a:pt x="3598" y="3625"/>
                    <a:pt x="3624" y="3617"/>
                    <a:pt x="3637" y="3597"/>
                  </a:cubicBezTo>
                  <a:cubicBezTo>
                    <a:pt x="3671" y="3488"/>
                    <a:pt x="3381" y="3328"/>
                    <a:pt x="3381" y="3328"/>
                  </a:cubicBezTo>
                  <a:lnTo>
                    <a:pt x="3381" y="3328"/>
                  </a:lnTo>
                  <a:cubicBezTo>
                    <a:pt x="3528" y="3384"/>
                    <a:pt x="3734" y="3513"/>
                    <a:pt x="3836" y="3513"/>
                  </a:cubicBezTo>
                  <a:cubicBezTo>
                    <a:pt x="3860" y="3513"/>
                    <a:pt x="3878" y="3506"/>
                    <a:pt x="3888" y="3488"/>
                  </a:cubicBezTo>
                  <a:cubicBezTo>
                    <a:pt x="3979" y="3380"/>
                    <a:pt x="3598" y="3180"/>
                    <a:pt x="3489" y="3128"/>
                  </a:cubicBezTo>
                  <a:lnTo>
                    <a:pt x="3489" y="3128"/>
                  </a:lnTo>
                  <a:cubicBezTo>
                    <a:pt x="3997" y="3345"/>
                    <a:pt x="4053" y="3380"/>
                    <a:pt x="4140" y="3397"/>
                  </a:cubicBezTo>
                  <a:cubicBezTo>
                    <a:pt x="4231" y="3397"/>
                    <a:pt x="4270" y="3311"/>
                    <a:pt x="4214" y="3237"/>
                  </a:cubicBezTo>
                  <a:cubicBezTo>
                    <a:pt x="4088" y="3128"/>
                    <a:pt x="3437" y="2820"/>
                    <a:pt x="3346" y="2768"/>
                  </a:cubicBezTo>
                  <a:cubicBezTo>
                    <a:pt x="3329" y="2747"/>
                    <a:pt x="3329" y="2712"/>
                    <a:pt x="3363" y="2712"/>
                  </a:cubicBezTo>
                  <a:cubicBezTo>
                    <a:pt x="3472" y="2677"/>
                    <a:pt x="3619" y="2638"/>
                    <a:pt x="3780" y="2495"/>
                  </a:cubicBezTo>
                  <a:cubicBezTo>
                    <a:pt x="3836" y="2443"/>
                    <a:pt x="3923" y="2334"/>
                    <a:pt x="3854" y="2261"/>
                  </a:cubicBezTo>
                  <a:cubicBezTo>
                    <a:pt x="3842" y="2250"/>
                    <a:pt x="3826" y="2246"/>
                    <a:pt x="3810" y="2246"/>
                  </a:cubicBezTo>
                  <a:cubicBezTo>
                    <a:pt x="3774" y="2246"/>
                    <a:pt x="3733" y="2266"/>
                    <a:pt x="3706" y="2278"/>
                  </a:cubicBezTo>
                  <a:cubicBezTo>
                    <a:pt x="3472" y="2386"/>
                    <a:pt x="3255" y="2386"/>
                    <a:pt x="3021" y="2443"/>
                  </a:cubicBezTo>
                  <a:cubicBezTo>
                    <a:pt x="2877" y="2460"/>
                    <a:pt x="2752" y="2512"/>
                    <a:pt x="2678" y="2569"/>
                  </a:cubicBezTo>
                  <a:cubicBezTo>
                    <a:pt x="2044" y="2044"/>
                    <a:pt x="1320" y="1428"/>
                    <a:pt x="977" y="1159"/>
                  </a:cubicBezTo>
                  <a:cubicBezTo>
                    <a:pt x="1068" y="994"/>
                    <a:pt x="1177" y="777"/>
                    <a:pt x="1302" y="508"/>
                  </a:cubicBezTo>
                  <a:cubicBezTo>
                    <a:pt x="960" y="343"/>
                    <a:pt x="617" y="200"/>
                    <a:pt x="309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3226694" y="4469901"/>
              <a:ext cx="55726" cy="104973"/>
            </a:xfrm>
            <a:custGeom>
              <a:avLst/>
              <a:gdLst/>
              <a:ahLst/>
              <a:cxnLst/>
              <a:rect l="l" t="t" r="r" b="b"/>
              <a:pathLst>
                <a:path w="1359" h="2560" extrusionOk="0">
                  <a:moveTo>
                    <a:pt x="740" y="1"/>
                  </a:moveTo>
                  <a:cubicBezTo>
                    <a:pt x="549" y="1"/>
                    <a:pt x="325" y="104"/>
                    <a:pt x="182" y="281"/>
                  </a:cubicBezTo>
                  <a:cubicBezTo>
                    <a:pt x="126" y="351"/>
                    <a:pt x="126" y="407"/>
                    <a:pt x="109" y="481"/>
                  </a:cubicBezTo>
                  <a:cubicBezTo>
                    <a:pt x="91" y="607"/>
                    <a:pt x="17" y="733"/>
                    <a:pt x="0" y="858"/>
                  </a:cubicBezTo>
                  <a:cubicBezTo>
                    <a:pt x="0" y="932"/>
                    <a:pt x="56" y="1041"/>
                    <a:pt x="91" y="1110"/>
                  </a:cubicBezTo>
                  <a:cubicBezTo>
                    <a:pt x="343" y="1618"/>
                    <a:pt x="924" y="2069"/>
                    <a:pt x="1011" y="2559"/>
                  </a:cubicBezTo>
                  <a:cubicBezTo>
                    <a:pt x="1033" y="2143"/>
                    <a:pt x="1102" y="1743"/>
                    <a:pt x="1228" y="1327"/>
                  </a:cubicBezTo>
                  <a:cubicBezTo>
                    <a:pt x="1358" y="967"/>
                    <a:pt x="1228" y="425"/>
                    <a:pt x="1033" y="134"/>
                  </a:cubicBezTo>
                  <a:cubicBezTo>
                    <a:pt x="969" y="43"/>
                    <a:pt x="861" y="1"/>
                    <a:pt x="740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07291" y="4659337"/>
              <a:ext cx="97920" cy="91810"/>
            </a:xfrm>
            <a:custGeom>
              <a:avLst/>
              <a:gdLst/>
              <a:ahLst/>
              <a:cxnLst/>
              <a:rect l="l" t="t" r="r" b="b"/>
              <a:pathLst>
                <a:path w="2388" h="2239" extrusionOk="0">
                  <a:moveTo>
                    <a:pt x="75" y="0"/>
                  </a:moveTo>
                  <a:cubicBezTo>
                    <a:pt x="18" y="178"/>
                    <a:pt x="1" y="343"/>
                    <a:pt x="1" y="486"/>
                  </a:cubicBezTo>
                  <a:lnTo>
                    <a:pt x="1" y="542"/>
                  </a:lnTo>
                  <a:cubicBezTo>
                    <a:pt x="18" y="720"/>
                    <a:pt x="109" y="851"/>
                    <a:pt x="235" y="976"/>
                  </a:cubicBezTo>
                  <a:cubicBezTo>
                    <a:pt x="799" y="1501"/>
                    <a:pt x="1667" y="1914"/>
                    <a:pt x="2387" y="2239"/>
                  </a:cubicBezTo>
                  <a:cubicBezTo>
                    <a:pt x="2335" y="2078"/>
                    <a:pt x="2261" y="1935"/>
                    <a:pt x="2170" y="1805"/>
                  </a:cubicBezTo>
                  <a:cubicBezTo>
                    <a:pt x="1919" y="1519"/>
                    <a:pt x="1537" y="1371"/>
                    <a:pt x="1211" y="1176"/>
                  </a:cubicBezTo>
                  <a:cubicBezTo>
                    <a:pt x="725" y="903"/>
                    <a:pt x="326" y="486"/>
                    <a:pt x="75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3237888" y="4485154"/>
              <a:ext cx="39160" cy="20667"/>
            </a:xfrm>
            <a:custGeom>
              <a:avLst/>
              <a:gdLst/>
              <a:ahLst/>
              <a:cxnLst/>
              <a:rect l="l" t="t" r="r" b="b"/>
              <a:pathLst>
                <a:path w="955" h="504" extrusionOk="0">
                  <a:moveTo>
                    <a:pt x="18" y="0"/>
                  </a:moveTo>
                  <a:lnTo>
                    <a:pt x="0" y="53"/>
                  </a:lnTo>
                  <a:cubicBezTo>
                    <a:pt x="0" y="53"/>
                    <a:pt x="217" y="504"/>
                    <a:pt x="651" y="504"/>
                  </a:cubicBezTo>
                  <a:cubicBezTo>
                    <a:pt x="738" y="504"/>
                    <a:pt x="847" y="486"/>
                    <a:pt x="955" y="452"/>
                  </a:cubicBezTo>
                  <a:cubicBezTo>
                    <a:pt x="938" y="343"/>
                    <a:pt x="920" y="252"/>
                    <a:pt x="920" y="178"/>
                  </a:cubicBezTo>
                  <a:lnTo>
                    <a:pt x="920" y="126"/>
                  </a:lnTo>
                  <a:cubicBezTo>
                    <a:pt x="829" y="161"/>
                    <a:pt x="738" y="178"/>
                    <a:pt x="630" y="178"/>
                  </a:cubicBezTo>
                  <a:cubicBezTo>
                    <a:pt x="434" y="178"/>
                    <a:pt x="196" y="109"/>
                    <a:pt x="18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3196269" y="4377520"/>
              <a:ext cx="100913" cy="115019"/>
            </a:xfrm>
            <a:custGeom>
              <a:avLst/>
              <a:gdLst/>
              <a:ahLst/>
              <a:cxnLst/>
              <a:rect l="l" t="t" r="r" b="b"/>
              <a:pathLst>
                <a:path w="2461" h="2805" extrusionOk="0">
                  <a:moveTo>
                    <a:pt x="1218" y="0"/>
                  </a:moveTo>
                  <a:cubicBezTo>
                    <a:pt x="1210" y="0"/>
                    <a:pt x="1202" y="0"/>
                    <a:pt x="1193" y="0"/>
                  </a:cubicBezTo>
                  <a:cubicBezTo>
                    <a:pt x="816" y="22"/>
                    <a:pt x="451" y="239"/>
                    <a:pt x="273" y="582"/>
                  </a:cubicBezTo>
                  <a:cubicBezTo>
                    <a:pt x="0" y="1068"/>
                    <a:pt x="165" y="1684"/>
                    <a:pt x="490" y="2135"/>
                  </a:cubicBezTo>
                  <a:cubicBezTo>
                    <a:pt x="599" y="2300"/>
                    <a:pt x="742" y="2426"/>
                    <a:pt x="885" y="2534"/>
                  </a:cubicBezTo>
                  <a:cubicBezTo>
                    <a:pt x="1094" y="2685"/>
                    <a:pt x="1378" y="2805"/>
                    <a:pt x="1646" y="2805"/>
                  </a:cubicBezTo>
                  <a:cubicBezTo>
                    <a:pt x="1795" y="2805"/>
                    <a:pt x="1938" y="2768"/>
                    <a:pt x="2061" y="2678"/>
                  </a:cubicBezTo>
                  <a:cubicBezTo>
                    <a:pt x="2170" y="2586"/>
                    <a:pt x="2261" y="2478"/>
                    <a:pt x="2334" y="2335"/>
                  </a:cubicBezTo>
                  <a:cubicBezTo>
                    <a:pt x="2404" y="2209"/>
                    <a:pt x="2443" y="2044"/>
                    <a:pt x="2460" y="1866"/>
                  </a:cubicBezTo>
                  <a:lnTo>
                    <a:pt x="2460" y="1844"/>
                  </a:lnTo>
                  <a:lnTo>
                    <a:pt x="2460" y="1610"/>
                  </a:lnTo>
                  <a:cubicBezTo>
                    <a:pt x="2443" y="858"/>
                    <a:pt x="2035" y="0"/>
                    <a:pt x="1218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3216361" y="4452966"/>
              <a:ext cx="80821" cy="39570"/>
            </a:xfrm>
            <a:custGeom>
              <a:avLst/>
              <a:gdLst/>
              <a:ahLst/>
              <a:cxnLst/>
              <a:rect l="l" t="t" r="r" b="b"/>
              <a:pathLst>
                <a:path w="1971" h="965" extrusionOk="0">
                  <a:moveTo>
                    <a:pt x="1458" y="0"/>
                  </a:moveTo>
                  <a:cubicBezTo>
                    <a:pt x="1437" y="0"/>
                    <a:pt x="1415" y="1"/>
                    <a:pt x="1393" y="4"/>
                  </a:cubicBezTo>
                  <a:cubicBezTo>
                    <a:pt x="1211" y="26"/>
                    <a:pt x="1085" y="113"/>
                    <a:pt x="959" y="221"/>
                  </a:cubicBezTo>
                  <a:cubicBezTo>
                    <a:pt x="812" y="352"/>
                    <a:pt x="686" y="386"/>
                    <a:pt x="578" y="386"/>
                  </a:cubicBezTo>
                  <a:cubicBezTo>
                    <a:pt x="395" y="386"/>
                    <a:pt x="235" y="295"/>
                    <a:pt x="92" y="295"/>
                  </a:cubicBezTo>
                  <a:lnTo>
                    <a:pt x="0" y="295"/>
                  </a:lnTo>
                  <a:cubicBezTo>
                    <a:pt x="109" y="460"/>
                    <a:pt x="252" y="586"/>
                    <a:pt x="395" y="694"/>
                  </a:cubicBezTo>
                  <a:cubicBezTo>
                    <a:pt x="604" y="845"/>
                    <a:pt x="888" y="965"/>
                    <a:pt x="1156" y="965"/>
                  </a:cubicBezTo>
                  <a:cubicBezTo>
                    <a:pt x="1305" y="965"/>
                    <a:pt x="1448" y="928"/>
                    <a:pt x="1571" y="838"/>
                  </a:cubicBezTo>
                  <a:cubicBezTo>
                    <a:pt x="1645" y="785"/>
                    <a:pt x="1697" y="729"/>
                    <a:pt x="1753" y="655"/>
                  </a:cubicBezTo>
                  <a:cubicBezTo>
                    <a:pt x="1788" y="603"/>
                    <a:pt x="1805" y="547"/>
                    <a:pt x="1844" y="495"/>
                  </a:cubicBezTo>
                  <a:cubicBezTo>
                    <a:pt x="1914" y="369"/>
                    <a:pt x="1953" y="187"/>
                    <a:pt x="1970" y="4"/>
                  </a:cubicBezTo>
                  <a:lnTo>
                    <a:pt x="1970" y="4"/>
                  </a:lnTo>
                  <a:cubicBezTo>
                    <a:pt x="1929" y="33"/>
                    <a:pt x="1880" y="50"/>
                    <a:pt x="1814" y="50"/>
                  </a:cubicBezTo>
                  <a:cubicBezTo>
                    <a:pt x="1790" y="50"/>
                    <a:pt x="1764" y="48"/>
                    <a:pt x="1736" y="44"/>
                  </a:cubicBezTo>
                  <a:cubicBezTo>
                    <a:pt x="1646" y="29"/>
                    <a:pt x="1557" y="0"/>
                    <a:pt x="1458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228990" y="4466456"/>
              <a:ext cx="59293" cy="26038"/>
            </a:xfrm>
            <a:custGeom>
              <a:avLst/>
              <a:gdLst/>
              <a:ahLst/>
              <a:cxnLst/>
              <a:rect l="l" t="t" r="r" b="b"/>
              <a:pathLst>
                <a:path w="1446" h="635" extrusionOk="0">
                  <a:moveTo>
                    <a:pt x="0" y="1"/>
                  </a:moveTo>
                  <a:cubicBezTo>
                    <a:pt x="70" y="109"/>
                    <a:pt x="109" y="239"/>
                    <a:pt x="87" y="365"/>
                  </a:cubicBezTo>
                  <a:cubicBezTo>
                    <a:pt x="304" y="526"/>
                    <a:pt x="595" y="634"/>
                    <a:pt x="847" y="634"/>
                  </a:cubicBezTo>
                  <a:cubicBezTo>
                    <a:pt x="994" y="634"/>
                    <a:pt x="1137" y="600"/>
                    <a:pt x="1263" y="509"/>
                  </a:cubicBezTo>
                  <a:cubicBezTo>
                    <a:pt x="1337" y="456"/>
                    <a:pt x="1389" y="400"/>
                    <a:pt x="1445" y="326"/>
                  </a:cubicBezTo>
                  <a:lnTo>
                    <a:pt x="1445" y="326"/>
                  </a:lnTo>
                  <a:cubicBezTo>
                    <a:pt x="1337" y="348"/>
                    <a:pt x="1246" y="383"/>
                    <a:pt x="1228" y="383"/>
                  </a:cubicBezTo>
                  <a:cubicBezTo>
                    <a:pt x="1155" y="383"/>
                    <a:pt x="1103" y="400"/>
                    <a:pt x="1046" y="400"/>
                  </a:cubicBezTo>
                  <a:cubicBezTo>
                    <a:pt x="868" y="400"/>
                    <a:pt x="703" y="348"/>
                    <a:pt x="578" y="239"/>
                  </a:cubicBezTo>
                  <a:cubicBezTo>
                    <a:pt x="486" y="148"/>
                    <a:pt x="434" y="57"/>
                    <a:pt x="287" y="57"/>
                  </a:cubicBezTo>
                  <a:lnTo>
                    <a:pt x="270" y="57"/>
                  </a:lnTo>
                  <a:cubicBezTo>
                    <a:pt x="178" y="57"/>
                    <a:pt x="87" y="23"/>
                    <a:pt x="0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238585" y="4449563"/>
              <a:ext cx="20708" cy="15541"/>
            </a:xfrm>
            <a:custGeom>
              <a:avLst/>
              <a:gdLst/>
              <a:ahLst/>
              <a:cxnLst/>
              <a:rect l="l" t="t" r="r" b="b"/>
              <a:pathLst>
                <a:path w="505" h="379" extrusionOk="0">
                  <a:moveTo>
                    <a:pt x="270" y="1"/>
                  </a:moveTo>
                  <a:cubicBezTo>
                    <a:pt x="144" y="1"/>
                    <a:pt x="1" y="70"/>
                    <a:pt x="18" y="218"/>
                  </a:cubicBezTo>
                  <a:cubicBezTo>
                    <a:pt x="18" y="326"/>
                    <a:pt x="127" y="378"/>
                    <a:pt x="235" y="378"/>
                  </a:cubicBezTo>
                  <a:cubicBezTo>
                    <a:pt x="270" y="378"/>
                    <a:pt x="309" y="378"/>
                    <a:pt x="326" y="361"/>
                  </a:cubicBezTo>
                  <a:cubicBezTo>
                    <a:pt x="361" y="343"/>
                    <a:pt x="378" y="326"/>
                    <a:pt x="417" y="304"/>
                  </a:cubicBezTo>
                  <a:cubicBezTo>
                    <a:pt x="435" y="287"/>
                    <a:pt x="469" y="270"/>
                    <a:pt x="487" y="252"/>
                  </a:cubicBezTo>
                  <a:cubicBezTo>
                    <a:pt x="504" y="218"/>
                    <a:pt x="504" y="179"/>
                    <a:pt x="487" y="144"/>
                  </a:cubicBezTo>
                  <a:cubicBezTo>
                    <a:pt x="469" y="53"/>
                    <a:pt x="378" y="1"/>
                    <a:pt x="270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3251952" y="4459896"/>
              <a:ext cx="6602" cy="4470"/>
            </a:xfrm>
            <a:custGeom>
              <a:avLst/>
              <a:gdLst/>
              <a:ahLst/>
              <a:cxnLst/>
              <a:rect l="l" t="t" r="r" b="b"/>
              <a:pathLst>
                <a:path w="161" h="109" extrusionOk="0">
                  <a:moveTo>
                    <a:pt x="161" y="0"/>
                  </a:moveTo>
                  <a:cubicBezTo>
                    <a:pt x="143" y="18"/>
                    <a:pt x="109" y="35"/>
                    <a:pt x="91" y="52"/>
                  </a:cubicBezTo>
                  <a:cubicBezTo>
                    <a:pt x="52" y="74"/>
                    <a:pt x="35" y="91"/>
                    <a:pt x="0" y="109"/>
                  </a:cubicBezTo>
                  <a:cubicBezTo>
                    <a:pt x="52" y="109"/>
                    <a:pt x="91" y="91"/>
                    <a:pt x="126" y="52"/>
                  </a:cubicBezTo>
                  <a:cubicBezTo>
                    <a:pt x="143" y="35"/>
                    <a:pt x="143" y="18"/>
                    <a:pt x="161" y="0"/>
                  </a:cubicBezTo>
                  <a:close/>
                </a:path>
              </a:pathLst>
            </a:custGeom>
            <a:solidFill>
              <a:srgbClr val="FD6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3279343" y="4440665"/>
              <a:ext cx="17837" cy="14803"/>
            </a:xfrm>
            <a:custGeom>
              <a:avLst/>
              <a:gdLst/>
              <a:ahLst/>
              <a:cxnLst/>
              <a:rect l="l" t="t" r="r" b="b"/>
              <a:pathLst>
                <a:path w="435" h="361" extrusionOk="0">
                  <a:moveTo>
                    <a:pt x="269" y="1"/>
                  </a:moveTo>
                  <a:cubicBezTo>
                    <a:pt x="126" y="1"/>
                    <a:pt x="0" y="88"/>
                    <a:pt x="0" y="235"/>
                  </a:cubicBezTo>
                  <a:cubicBezTo>
                    <a:pt x="18" y="270"/>
                    <a:pt x="18" y="287"/>
                    <a:pt x="35" y="304"/>
                  </a:cubicBezTo>
                  <a:cubicBezTo>
                    <a:pt x="91" y="326"/>
                    <a:pt x="144" y="344"/>
                    <a:pt x="200" y="344"/>
                  </a:cubicBezTo>
                  <a:cubicBezTo>
                    <a:pt x="217" y="361"/>
                    <a:pt x="235" y="361"/>
                    <a:pt x="252" y="361"/>
                  </a:cubicBezTo>
                  <a:cubicBezTo>
                    <a:pt x="326" y="361"/>
                    <a:pt x="378" y="326"/>
                    <a:pt x="434" y="304"/>
                  </a:cubicBezTo>
                  <a:lnTo>
                    <a:pt x="434" y="127"/>
                  </a:lnTo>
                  <a:lnTo>
                    <a:pt x="434" y="70"/>
                  </a:lnTo>
                  <a:cubicBezTo>
                    <a:pt x="400" y="18"/>
                    <a:pt x="326" y="1"/>
                    <a:pt x="269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3280778" y="4453130"/>
              <a:ext cx="16402" cy="3772"/>
            </a:xfrm>
            <a:custGeom>
              <a:avLst/>
              <a:gdLst/>
              <a:ahLst/>
              <a:cxnLst/>
              <a:rect l="l" t="t" r="r" b="b"/>
              <a:pathLst>
                <a:path w="400" h="92" extrusionOk="0">
                  <a:moveTo>
                    <a:pt x="399" y="0"/>
                  </a:moveTo>
                  <a:cubicBezTo>
                    <a:pt x="343" y="22"/>
                    <a:pt x="291" y="57"/>
                    <a:pt x="217" y="57"/>
                  </a:cubicBezTo>
                  <a:cubicBezTo>
                    <a:pt x="200" y="57"/>
                    <a:pt x="182" y="57"/>
                    <a:pt x="165" y="40"/>
                  </a:cubicBezTo>
                  <a:cubicBezTo>
                    <a:pt x="109" y="40"/>
                    <a:pt x="56" y="22"/>
                    <a:pt x="0" y="0"/>
                  </a:cubicBezTo>
                  <a:lnTo>
                    <a:pt x="0" y="0"/>
                  </a:lnTo>
                  <a:cubicBezTo>
                    <a:pt x="39" y="57"/>
                    <a:pt x="126" y="92"/>
                    <a:pt x="200" y="92"/>
                  </a:cubicBezTo>
                  <a:cubicBezTo>
                    <a:pt x="273" y="92"/>
                    <a:pt x="343" y="57"/>
                    <a:pt x="399" y="22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FD6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222224" y="4447267"/>
              <a:ext cx="7504" cy="5905"/>
            </a:xfrm>
            <a:custGeom>
              <a:avLst/>
              <a:gdLst/>
              <a:ahLst/>
              <a:cxnLst/>
              <a:rect l="l" t="t" r="r" b="b"/>
              <a:pathLst>
                <a:path w="183" h="144" extrusionOk="0">
                  <a:moveTo>
                    <a:pt x="18" y="0"/>
                  </a:moveTo>
                  <a:cubicBezTo>
                    <a:pt x="18" y="18"/>
                    <a:pt x="1" y="35"/>
                    <a:pt x="1" y="35"/>
                  </a:cubicBezTo>
                  <a:cubicBezTo>
                    <a:pt x="18" y="74"/>
                    <a:pt x="35" y="109"/>
                    <a:pt x="74" y="126"/>
                  </a:cubicBezTo>
                  <a:cubicBezTo>
                    <a:pt x="92" y="143"/>
                    <a:pt x="109" y="143"/>
                    <a:pt x="144" y="143"/>
                  </a:cubicBezTo>
                  <a:lnTo>
                    <a:pt x="165" y="143"/>
                  </a:lnTo>
                  <a:cubicBezTo>
                    <a:pt x="183" y="143"/>
                    <a:pt x="183" y="126"/>
                    <a:pt x="183" y="109"/>
                  </a:cubicBezTo>
                  <a:cubicBezTo>
                    <a:pt x="165" y="74"/>
                    <a:pt x="144" y="57"/>
                    <a:pt x="126" y="35"/>
                  </a:cubicBezTo>
                  <a:cubicBezTo>
                    <a:pt x="109" y="18"/>
                    <a:pt x="74" y="0"/>
                    <a:pt x="35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3256380" y="4364808"/>
              <a:ext cx="56259" cy="60892"/>
            </a:xfrm>
            <a:custGeom>
              <a:avLst/>
              <a:gdLst/>
              <a:ahLst/>
              <a:cxnLst/>
              <a:rect l="l" t="t" r="r" b="b"/>
              <a:pathLst>
                <a:path w="1372" h="1485" extrusionOk="0">
                  <a:moveTo>
                    <a:pt x="488" y="0"/>
                  </a:moveTo>
                  <a:cubicBezTo>
                    <a:pt x="311" y="0"/>
                    <a:pt x="129" y="77"/>
                    <a:pt x="53" y="241"/>
                  </a:cubicBezTo>
                  <a:cubicBezTo>
                    <a:pt x="1" y="402"/>
                    <a:pt x="70" y="566"/>
                    <a:pt x="126" y="727"/>
                  </a:cubicBezTo>
                  <a:cubicBezTo>
                    <a:pt x="218" y="1000"/>
                    <a:pt x="417" y="944"/>
                    <a:pt x="543" y="961"/>
                  </a:cubicBezTo>
                  <a:cubicBezTo>
                    <a:pt x="651" y="983"/>
                    <a:pt x="743" y="1052"/>
                    <a:pt x="760" y="1161"/>
                  </a:cubicBezTo>
                  <a:cubicBezTo>
                    <a:pt x="790" y="1316"/>
                    <a:pt x="898" y="1485"/>
                    <a:pt x="1054" y="1485"/>
                  </a:cubicBezTo>
                  <a:cubicBezTo>
                    <a:pt x="1080" y="1485"/>
                    <a:pt x="1108" y="1480"/>
                    <a:pt x="1137" y="1469"/>
                  </a:cubicBezTo>
                  <a:cubicBezTo>
                    <a:pt x="1372" y="1360"/>
                    <a:pt x="1320" y="1052"/>
                    <a:pt x="1194" y="875"/>
                  </a:cubicBezTo>
                  <a:cubicBezTo>
                    <a:pt x="1012" y="601"/>
                    <a:pt x="1029" y="202"/>
                    <a:pt x="704" y="41"/>
                  </a:cubicBezTo>
                  <a:cubicBezTo>
                    <a:pt x="639" y="14"/>
                    <a:pt x="564" y="0"/>
                    <a:pt x="488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3177735" y="4364521"/>
              <a:ext cx="102348" cy="138597"/>
            </a:xfrm>
            <a:custGeom>
              <a:avLst/>
              <a:gdLst/>
              <a:ahLst/>
              <a:cxnLst/>
              <a:rect l="l" t="t" r="r" b="b"/>
              <a:pathLst>
                <a:path w="2496" h="3380" extrusionOk="0">
                  <a:moveTo>
                    <a:pt x="1508" y="0"/>
                  </a:moveTo>
                  <a:cubicBezTo>
                    <a:pt x="1203" y="0"/>
                    <a:pt x="928" y="201"/>
                    <a:pt x="743" y="482"/>
                  </a:cubicBezTo>
                  <a:cubicBezTo>
                    <a:pt x="686" y="573"/>
                    <a:pt x="600" y="665"/>
                    <a:pt x="509" y="734"/>
                  </a:cubicBezTo>
                  <a:cubicBezTo>
                    <a:pt x="417" y="790"/>
                    <a:pt x="344" y="842"/>
                    <a:pt x="274" y="916"/>
                  </a:cubicBezTo>
                  <a:cubicBezTo>
                    <a:pt x="109" y="1077"/>
                    <a:pt x="18" y="1294"/>
                    <a:pt x="18" y="1511"/>
                  </a:cubicBezTo>
                  <a:cubicBezTo>
                    <a:pt x="1" y="1784"/>
                    <a:pt x="127" y="1927"/>
                    <a:pt x="292" y="2127"/>
                  </a:cubicBezTo>
                  <a:cubicBezTo>
                    <a:pt x="509" y="2400"/>
                    <a:pt x="326" y="2725"/>
                    <a:pt x="435" y="3012"/>
                  </a:cubicBezTo>
                  <a:cubicBezTo>
                    <a:pt x="491" y="3194"/>
                    <a:pt x="634" y="3355"/>
                    <a:pt x="834" y="3376"/>
                  </a:cubicBezTo>
                  <a:cubicBezTo>
                    <a:pt x="853" y="3379"/>
                    <a:pt x="872" y="3380"/>
                    <a:pt x="890" y="3380"/>
                  </a:cubicBezTo>
                  <a:cubicBezTo>
                    <a:pt x="1128" y="3380"/>
                    <a:pt x="1289" y="3177"/>
                    <a:pt x="1337" y="2960"/>
                  </a:cubicBezTo>
                  <a:cubicBezTo>
                    <a:pt x="1376" y="2778"/>
                    <a:pt x="1337" y="2578"/>
                    <a:pt x="1229" y="2452"/>
                  </a:cubicBezTo>
                  <a:cubicBezTo>
                    <a:pt x="1120" y="2326"/>
                    <a:pt x="869" y="2161"/>
                    <a:pt x="977" y="1984"/>
                  </a:cubicBezTo>
                  <a:cubicBezTo>
                    <a:pt x="1086" y="1819"/>
                    <a:pt x="1285" y="1945"/>
                    <a:pt x="1394" y="1801"/>
                  </a:cubicBezTo>
                  <a:cubicBezTo>
                    <a:pt x="1485" y="1693"/>
                    <a:pt x="1394" y="1511"/>
                    <a:pt x="1467" y="1385"/>
                  </a:cubicBezTo>
                  <a:cubicBezTo>
                    <a:pt x="1611" y="1151"/>
                    <a:pt x="1953" y="1242"/>
                    <a:pt x="2153" y="1059"/>
                  </a:cubicBezTo>
                  <a:cubicBezTo>
                    <a:pt x="2496" y="734"/>
                    <a:pt x="2188" y="248"/>
                    <a:pt x="1845" y="83"/>
                  </a:cubicBezTo>
                  <a:cubicBezTo>
                    <a:pt x="1730" y="26"/>
                    <a:pt x="1617" y="0"/>
                    <a:pt x="1508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178473" y="4394577"/>
              <a:ext cx="54127" cy="108417"/>
            </a:xfrm>
            <a:custGeom>
              <a:avLst/>
              <a:gdLst/>
              <a:ahLst/>
              <a:cxnLst/>
              <a:rect l="l" t="t" r="r" b="b"/>
              <a:pathLst>
                <a:path w="1320" h="2644" extrusionOk="0">
                  <a:moveTo>
                    <a:pt x="491" y="1"/>
                  </a:moveTo>
                  <a:cubicBezTo>
                    <a:pt x="399" y="57"/>
                    <a:pt x="326" y="109"/>
                    <a:pt x="256" y="183"/>
                  </a:cubicBezTo>
                  <a:cubicBezTo>
                    <a:pt x="91" y="344"/>
                    <a:pt x="0" y="561"/>
                    <a:pt x="0" y="778"/>
                  </a:cubicBezTo>
                  <a:cubicBezTo>
                    <a:pt x="0" y="1051"/>
                    <a:pt x="126" y="1194"/>
                    <a:pt x="274" y="1394"/>
                  </a:cubicBezTo>
                  <a:cubicBezTo>
                    <a:pt x="365" y="1502"/>
                    <a:pt x="382" y="1628"/>
                    <a:pt x="382" y="1754"/>
                  </a:cubicBezTo>
                  <a:lnTo>
                    <a:pt x="382" y="2045"/>
                  </a:lnTo>
                  <a:cubicBezTo>
                    <a:pt x="382" y="2118"/>
                    <a:pt x="382" y="2209"/>
                    <a:pt x="417" y="2279"/>
                  </a:cubicBezTo>
                  <a:cubicBezTo>
                    <a:pt x="473" y="2461"/>
                    <a:pt x="616" y="2622"/>
                    <a:pt x="816" y="2643"/>
                  </a:cubicBezTo>
                  <a:lnTo>
                    <a:pt x="868" y="2643"/>
                  </a:lnTo>
                  <a:cubicBezTo>
                    <a:pt x="1102" y="2643"/>
                    <a:pt x="1267" y="2444"/>
                    <a:pt x="1319" y="2227"/>
                  </a:cubicBezTo>
                  <a:cubicBezTo>
                    <a:pt x="1285" y="2209"/>
                    <a:pt x="1250" y="2188"/>
                    <a:pt x="1211" y="2188"/>
                  </a:cubicBezTo>
                  <a:cubicBezTo>
                    <a:pt x="959" y="2062"/>
                    <a:pt x="760" y="1828"/>
                    <a:pt x="725" y="1537"/>
                  </a:cubicBezTo>
                  <a:cubicBezTo>
                    <a:pt x="668" y="1268"/>
                    <a:pt x="777" y="995"/>
                    <a:pt x="777" y="726"/>
                  </a:cubicBezTo>
                  <a:cubicBezTo>
                    <a:pt x="777" y="509"/>
                    <a:pt x="725" y="274"/>
                    <a:pt x="582" y="92"/>
                  </a:cubicBezTo>
                  <a:cubicBezTo>
                    <a:pt x="560" y="57"/>
                    <a:pt x="525" y="18"/>
                    <a:pt x="491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3111760" y="4508116"/>
              <a:ext cx="100913" cy="152211"/>
            </a:xfrm>
            <a:custGeom>
              <a:avLst/>
              <a:gdLst/>
              <a:ahLst/>
              <a:cxnLst/>
              <a:rect l="l" t="t" r="r" b="b"/>
              <a:pathLst>
                <a:path w="2461" h="3712" extrusionOk="0">
                  <a:moveTo>
                    <a:pt x="2460" y="0"/>
                  </a:moveTo>
                  <a:lnTo>
                    <a:pt x="2460" y="0"/>
                  </a:lnTo>
                  <a:cubicBezTo>
                    <a:pt x="1176" y="286"/>
                    <a:pt x="543" y="1354"/>
                    <a:pt x="148" y="2603"/>
                  </a:cubicBezTo>
                  <a:cubicBezTo>
                    <a:pt x="109" y="2695"/>
                    <a:pt x="91" y="2781"/>
                    <a:pt x="74" y="2872"/>
                  </a:cubicBezTo>
                  <a:cubicBezTo>
                    <a:pt x="0" y="3089"/>
                    <a:pt x="0" y="3128"/>
                    <a:pt x="57" y="3163"/>
                  </a:cubicBezTo>
                  <a:cubicBezTo>
                    <a:pt x="343" y="3454"/>
                    <a:pt x="725" y="3649"/>
                    <a:pt x="1033" y="3705"/>
                  </a:cubicBezTo>
                  <a:cubicBezTo>
                    <a:pt x="1054" y="3710"/>
                    <a:pt x="1072" y="3712"/>
                    <a:pt x="1088" y="3712"/>
                  </a:cubicBezTo>
                  <a:cubicBezTo>
                    <a:pt x="1141" y="3712"/>
                    <a:pt x="1171" y="3688"/>
                    <a:pt x="1211" y="3632"/>
                  </a:cubicBezTo>
                  <a:cubicBezTo>
                    <a:pt x="1285" y="3523"/>
                    <a:pt x="1358" y="3415"/>
                    <a:pt x="1428" y="3306"/>
                  </a:cubicBezTo>
                  <a:cubicBezTo>
                    <a:pt x="1684" y="2820"/>
                    <a:pt x="1953" y="2204"/>
                    <a:pt x="2061" y="1861"/>
                  </a:cubicBezTo>
                  <a:lnTo>
                    <a:pt x="2460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3205167" y="4599882"/>
              <a:ext cx="50559" cy="39365"/>
            </a:xfrm>
            <a:custGeom>
              <a:avLst/>
              <a:gdLst/>
              <a:ahLst/>
              <a:cxnLst/>
              <a:rect l="l" t="t" r="r" b="b"/>
              <a:pathLst>
                <a:path w="1233" h="960" extrusionOk="0">
                  <a:moveTo>
                    <a:pt x="1193" y="1"/>
                  </a:moveTo>
                  <a:cubicBezTo>
                    <a:pt x="651" y="57"/>
                    <a:pt x="273" y="92"/>
                    <a:pt x="0" y="109"/>
                  </a:cubicBezTo>
                  <a:cubicBezTo>
                    <a:pt x="0" y="326"/>
                    <a:pt x="39" y="582"/>
                    <a:pt x="148" y="726"/>
                  </a:cubicBezTo>
                  <a:cubicBezTo>
                    <a:pt x="256" y="890"/>
                    <a:pt x="434" y="960"/>
                    <a:pt x="634" y="960"/>
                  </a:cubicBezTo>
                  <a:cubicBezTo>
                    <a:pt x="798" y="960"/>
                    <a:pt x="959" y="908"/>
                    <a:pt x="1050" y="782"/>
                  </a:cubicBezTo>
                  <a:cubicBezTo>
                    <a:pt x="1211" y="565"/>
                    <a:pt x="1232" y="274"/>
                    <a:pt x="1193" y="1"/>
                  </a:cubicBezTo>
                  <a:close/>
                </a:path>
              </a:pathLst>
            </a:custGeom>
            <a:solidFill>
              <a:srgbClr val="1E7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3205167" y="4585121"/>
              <a:ext cx="48960" cy="19272"/>
            </a:xfrm>
            <a:custGeom>
              <a:avLst/>
              <a:gdLst/>
              <a:ahLst/>
              <a:cxnLst/>
              <a:rect l="l" t="t" r="r" b="b"/>
              <a:pathLst>
                <a:path w="1194" h="470" extrusionOk="0">
                  <a:moveTo>
                    <a:pt x="1102" y="1"/>
                  </a:moveTo>
                  <a:cubicBezTo>
                    <a:pt x="994" y="18"/>
                    <a:pt x="308" y="92"/>
                    <a:pt x="74" y="109"/>
                  </a:cubicBezTo>
                  <a:cubicBezTo>
                    <a:pt x="39" y="109"/>
                    <a:pt x="0" y="144"/>
                    <a:pt x="0" y="200"/>
                  </a:cubicBezTo>
                  <a:lnTo>
                    <a:pt x="0" y="326"/>
                  </a:lnTo>
                  <a:lnTo>
                    <a:pt x="0" y="469"/>
                  </a:lnTo>
                  <a:cubicBezTo>
                    <a:pt x="273" y="452"/>
                    <a:pt x="651" y="417"/>
                    <a:pt x="1193" y="361"/>
                  </a:cubicBezTo>
                  <a:cubicBezTo>
                    <a:pt x="1193" y="252"/>
                    <a:pt x="1176" y="144"/>
                    <a:pt x="1159" y="57"/>
                  </a:cubicBezTo>
                  <a:lnTo>
                    <a:pt x="1159" y="36"/>
                  </a:lnTo>
                  <a:cubicBezTo>
                    <a:pt x="1159" y="18"/>
                    <a:pt x="1141" y="1"/>
                    <a:pt x="112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3112458" y="4614848"/>
              <a:ext cx="57858" cy="45926"/>
            </a:xfrm>
            <a:custGeom>
              <a:avLst/>
              <a:gdLst/>
              <a:ahLst/>
              <a:cxnLst/>
              <a:rect l="l" t="t" r="r" b="b"/>
              <a:pathLst>
                <a:path w="1411" h="1120" extrusionOk="0">
                  <a:moveTo>
                    <a:pt x="131" y="0"/>
                  </a:moveTo>
                  <a:cubicBezTo>
                    <a:pt x="92" y="92"/>
                    <a:pt x="74" y="178"/>
                    <a:pt x="57" y="269"/>
                  </a:cubicBezTo>
                  <a:cubicBezTo>
                    <a:pt x="22" y="378"/>
                    <a:pt x="1" y="452"/>
                    <a:pt x="1" y="486"/>
                  </a:cubicBezTo>
                  <a:cubicBezTo>
                    <a:pt x="1" y="525"/>
                    <a:pt x="22" y="543"/>
                    <a:pt x="40" y="560"/>
                  </a:cubicBezTo>
                  <a:cubicBezTo>
                    <a:pt x="326" y="851"/>
                    <a:pt x="708" y="1046"/>
                    <a:pt x="1016" y="1102"/>
                  </a:cubicBezTo>
                  <a:cubicBezTo>
                    <a:pt x="1033" y="1120"/>
                    <a:pt x="1051" y="1120"/>
                    <a:pt x="1068" y="1120"/>
                  </a:cubicBezTo>
                  <a:cubicBezTo>
                    <a:pt x="1124" y="1120"/>
                    <a:pt x="1159" y="1102"/>
                    <a:pt x="1194" y="1046"/>
                  </a:cubicBezTo>
                  <a:lnTo>
                    <a:pt x="1194" y="1029"/>
                  </a:lnTo>
                  <a:cubicBezTo>
                    <a:pt x="1268" y="920"/>
                    <a:pt x="1341" y="812"/>
                    <a:pt x="1411" y="703"/>
                  </a:cubicBezTo>
                  <a:cubicBezTo>
                    <a:pt x="565" y="308"/>
                    <a:pt x="257" y="70"/>
                    <a:pt x="131" y="0"/>
                  </a:cubicBezTo>
                  <a:close/>
                </a:path>
              </a:pathLst>
            </a:custGeom>
            <a:solidFill>
              <a:srgbClr val="1E7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3236289" y="4370221"/>
              <a:ext cx="22266" cy="34895"/>
            </a:xfrm>
            <a:custGeom>
              <a:avLst/>
              <a:gdLst/>
              <a:ahLst/>
              <a:cxnLst/>
              <a:rect l="l" t="t" r="r" b="b"/>
              <a:pathLst>
                <a:path w="543" h="851" extrusionOk="0">
                  <a:moveTo>
                    <a:pt x="39" y="1"/>
                  </a:moveTo>
                  <a:cubicBezTo>
                    <a:pt x="18" y="1"/>
                    <a:pt x="18" y="18"/>
                    <a:pt x="0" y="18"/>
                  </a:cubicBezTo>
                  <a:cubicBezTo>
                    <a:pt x="0" y="35"/>
                    <a:pt x="0" y="53"/>
                    <a:pt x="18" y="70"/>
                  </a:cubicBezTo>
                  <a:cubicBezTo>
                    <a:pt x="92" y="109"/>
                    <a:pt x="165" y="144"/>
                    <a:pt x="217" y="200"/>
                  </a:cubicBezTo>
                  <a:cubicBezTo>
                    <a:pt x="291" y="235"/>
                    <a:pt x="343" y="287"/>
                    <a:pt x="365" y="361"/>
                  </a:cubicBezTo>
                  <a:cubicBezTo>
                    <a:pt x="400" y="417"/>
                    <a:pt x="417" y="487"/>
                    <a:pt x="434" y="578"/>
                  </a:cubicBezTo>
                  <a:lnTo>
                    <a:pt x="434" y="634"/>
                  </a:lnTo>
                  <a:lnTo>
                    <a:pt x="417" y="686"/>
                  </a:lnTo>
                  <a:cubicBezTo>
                    <a:pt x="417" y="721"/>
                    <a:pt x="400" y="760"/>
                    <a:pt x="400" y="795"/>
                  </a:cubicBezTo>
                  <a:lnTo>
                    <a:pt x="400" y="812"/>
                  </a:lnTo>
                  <a:cubicBezTo>
                    <a:pt x="400" y="812"/>
                    <a:pt x="400" y="829"/>
                    <a:pt x="417" y="851"/>
                  </a:cubicBezTo>
                  <a:lnTo>
                    <a:pt x="434" y="851"/>
                  </a:lnTo>
                  <a:cubicBezTo>
                    <a:pt x="452" y="851"/>
                    <a:pt x="452" y="829"/>
                    <a:pt x="473" y="829"/>
                  </a:cubicBezTo>
                  <a:cubicBezTo>
                    <a:pt x="491" y="795"/>
                    <a:pt x="508" y="743"/>
                    <a:pt x="508" y="703"/>
                  </a:cubicBezTo>
                  <a:cubicBezTo>
                    <a:pt x="525" y="669"/>
                    <a:pt x="543" y="612"/>
                    <a:pt x="543" y="578"/>
                  </a:cubicBezTo>
                  <a:lnTo>
                    <a:pt x="543" y="504"/>
                  </a:lnTo>
                  <a:lnTo>
                    <a:pt x="525" y="434"/>
                  </a:lnTo>
                  <a:cubicBezTo>
                    <a:pt x="525" y="378"/>
                    <a:pt x="508" y="343"/>
                    <a:pt x="491" y="309"/>
                  </a:cubicBezTo>
                  <a:cubicBezTo>
                    <a:pt x="434" y="218"/>
                    <a:pt x="365" y="144"/>
                    <a:pt x="291" y="109"/>
                  </a:cubicBezTo>
                  <a:cubicBezTo>
                    <a:pt x="217" y="53"/>
                    <a:pt x="126" y="18"/>
                    <a:pt x="39" y="1"/>
                  </a:cubicBezTo>
                  <a:close/>
                </a:path>
              </a:pathLst>
            </a:custGeom>
            <a:solidFill>
              <a:srgbClr val="FFF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3146614" y="4535507"/>
              <a:ext cx="40800" cy="54824"/>
            </a:xfrm>
            <a:custGeom>
              <a:avLst/>
              <a:gdLst/>
              <a:ahLst/>
              <a:cxnLst/>
              <a:rect l="l" t="t" r="r" b="b"/>
              <a:pathLst>
                <a:path w="995" h="1337" extrusionOk="0">
                  <a:moveTo>
                    <a:pt x="960" y="0"/>
                  </a:moveTo>
                  <a:lnTo>
                    <a:pt x="942" y="18"/>
                  </a:lnTo>
                  <a:cubicBezTo>
                    <a:pt x="834" y="74"/>
                    <a:pt x="708" y="143"/>
                    <a:pt x="617" y="235"/>
                  </a:cubicBezTo>
                  <a:cubicBezTo>
                    <a:pt x="508" y="326"/>
                    <a:pt x="417" y="434"/>
                    <a:pt x="326" y="543"/>
                  </a:cubicBezTo>
                  <a:cubicBezTo>
                    <a:pt x="235" y="651"/>
                    <a:pt x="165" y="777"/>
                    <a:pt x="109" y="903"/>
                  </a:cubicBezTo>
                  <a:cubicBezTo>
                    <a:pt x="57" y="1029"/>
                    <a:pt x="18" y="1159"/>
                    <a:pt x="18" y="1302"/>
                  </a:cubicBezTo>
                  <a:cubicBezTo>
                    <a:pt x="1" y="1319"/>
                    <a:pt x="18" y="1337"/>
                    <a:pt x="35" y="1337"/>
                  </a:cubicBezTo>
                  <a:cubicBezTo>
                    <a:pt x="57" y="1337"/>
                    <a:pt x="74" y="1337"/>
                    <a:pt x="74" y="1319"/>
                  </a:cubicBezTo>
                  <a:cubicBezTo>
                    <a:pt x="92" y="1285"/>
                    <a:pt x="92" y="1246"/>
                    <a:pt x="109" y="1211"/>
                  </a:cubicBezTo>
                  <a:lnTo>
                    <a:pt x="126" y="1176"/>
                  </a:lnTo>
                  <a:lnTo>
                    <a:pt x="144" y="1120"/>
                  </a:lnTo>
                  <a:cubicBezTo>
                    <a:pt x="144" y="1102"/>
                    <a:pt x="165" y="1068"/>
                    <a:pt x="183" y="1029"/>
                  </a:cubicBezTo>
                  <a:lnTo>
                    <a:pt x="218" y="942"/>
                  </a:lnTo>
                  <a:cubicBezTo>
                    <a:pt x="274" y="833"/>
                    <a:pt x="343" y="725"/>
                    <a:pt x="417" y="616"/>
                  </a:cubicBezTo>
                  <a:cubicBezTo>
                    <a:pt x="508" y="508"/>
                    <a:pt x="599" y="417"/>
                    <a:pt x="686" y="326"/>
                  </a:cubicBezTo>
                  <a:cubicBezTo>
                    <a:pt x="777" y="235"/>
                    <a:pt x="868" y="143"/>
                    <a:pt x="977" y="52"/>
                  </a:cubicBezTo>
                  <a:cubicBezTo>
                    <a:pt x="994" y="52"/>
                    <a:pt x="994" y="35"/>
                    <a:pt x="994" y="18"/>
                  </a:cubicBezTo>
                  <a:cubicBezTo>
                    <a:pt x="977" y="18"/>
                    <a:pt x="977" y="0"/>
                    <a:pt x="960" y="0"/>
                  </a:cubicBezTo>
                  <a:close/>
                </a:path>
              </a:pathLst>
            </a:custGeom>
            <a:solidFill>
              <a:srgbClr val="BF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105159" y="4362594"/>
              <a:ext cx="420998" cy="525028"/>
            </a:xfrm>
            <a:custGeom>
              <a:avLst/>
              <a:gdLst/>
              <a:ahLst/>
              <a:cxnLst/>
              <a:rect l="l" t="t" r="r" b="b"/>
              <a:pathLst>
                <a:path w="10267" h="12804" extrusionOk="0">
                  <a:moveTo>
                    <a:pt x="4157" y="95"/>
                  </a:moveTo>
                  <a:cubicBezTo>
                    <a:pt x="4231" y="95"/>
                    <a:pt x="4300" y="113"/>
                    <a:pt x="4374" y="148"/>
                  </a:cubicBezTo>
                  <a:cubicBezTo>
                    <a:pt x="4556" y="221"/>
                    <a:pt x="4626" y="421"/>
                    <a:pt x="4682" y="603"/>
                  </a:cubicBezTo>
                  <a:cubicBezTo>
                    <a:pt x="4734" y="729"/>
                    <a:pt x="4773" y="855"/>
                    <a:pt x="4843" y="946"/>
                  </a:cubicBezTo>
                  <a:cubicBezTo>
                    <a:pt x="4934" y="1072"/>
                    <a:pt x="4973" y="1232"/>
                    <a:pt x="4934" y="1341"/>
                  </a:cubicBezTo>
                  <a:cubicBezTo>
                    <a:pt x="4917" y="1397"/>
                    <a:pt x="4882" y="1449"/>
                    <a:pt x="4808" y="1471"/>
                  </a:cubicBezTo>
                  <a:cubicBezTo>
                    <a:pt x="4782" y="1480"/>
                    <a:pt x="4755" y="1484"/>
                    <a:pt x="4730" y="1484"/>
                  </a:cubicBezTo>
                  <a:cubicBezTo>
                    <a:pt x="4705" y="1484"/>
                    <a:pt x="4682" y="1480"/>
                    <a:pt x="4665" y="1471"/>
                  </a:cubicBezTo>
                  <a:cubicBezTo>
                    <a:pt x="4574" y="1432"/>
                    <a:pt x="4517" y="1323"/>
                    <a:pt x="4483" y="1215"/>
                  </a:cubicBezTo>
                  <a:cubicBezTo>
                    <a:pt x="4483" y="1145"/>
                    <a:pt x="4448" y="1089"/>
                    <a:pt x="4409" y="1054"/>
                  </a:cubicBezTo>
                  <a:cubicBezTo>
                    <a:pt x="4357" y="1015"/>
                    <a:pt x="4300" y="981"/>
                    <a:pt x="4231" y="981"/>
                  </a:cubicBezTo>
                  <a:cubicBezTo>
                    <a:pt x="4214" y="963"/>
                    <a:pt x="4175" y="963"/>
                    <a:pt x="4157" y="963"/>
                  </a:cubicBezTo>
                  <a:lnTo>
                    <a:pt x="4084" y="963"/>
                  </a:lnTo>
                  <a:cubicBezTo>
                    <a:pt x="4123" y="872"/>
                    <a:pt x="4123" y="798"/>
                    <a:pt x="4123" y="690"/>
                  </a:cubicBezTo>
                  <a:lnTo>
                    <a:pt x="4123" y="673"/>
                  </a:lnTo>
                  <a:cubicBezTo>
                    <a:pt x="4105" y="620"/>
                    <a:pt x="4084" y="564"/>
                    <a:pt x="4066" y="512"/>
                  </a:cubicBezTo>
                  <a:cubicBezTo>
                    <a:pt x="4014" y="404"/>
                    <a:pt x="3940" y="312"/>
                    <a:pt x="3849" y="221"/>
                  </a:cubicBezTo>
                  <a:cubicBezTo>
                    <a:pt x="3888" y="187"/>
                    <a:pt x="3940" y="148"/>
                    <a:pt x="3975" y="130"/>
                  </a:cubicBezTo>
                  <a:cubicBezTo>
                    <a:pt x="4031" y="113"/>
                    <a:pt x="4105" y="95"/>
                    <a:pt x="4157" y="95"/>
                  </a:cubicBezTo>
                  <a:close/>
                  <a:moveTo>
                    <a:pt x="4140" y="1054"/>
                  </a:moveTo>
                  <a:cubicBezTo>
                    <a:pt x="4175" y="1054"/>
                    <a:pt x="4192" y="1054"/>
                    <a:pt x="4214" y="1072"/>
                  </a:cubicBezTo>
                  <a:cubicBezTo>
                    <a:pt x="4322" y="1089"/>
                    <a:pt x="4374" y="1145"/>
                    <a:pt x="4392" y="1232"/>
                  </a:cubicBezTo>
                  <a:cubicBezTo>
                    <a:pt x="4409" y="1323"/>
                    <a:pt x="4483" y="1449"/>
                    <a:pt x="4574" y="1523"/>
                  </a:cubicBezTo>
                  <a:cubicBezTo>
                    <a:pt x="4626" y="1740"/>
                    <a:pt x="4648" y="1974"/>
                    <a:pt x="4626" y="2174"/>
                  </a:cubicBezTo>
                  <a:cubicBezTo>
                    <a:pt x="4601" y="2199"/>
                    <a:pt x="4567" y="2217"/>
                    <a:pt x="4522" y="2217"/>
                  </a:cubicBezTo>
                  <a:cubicBezTo>
                    <a:pt x="4504" y="2217"/>
                    <a:pt x="4486" y="2214"/>
                    <a:pt x="4465" y="2208"/>
                  </a:cubicBezTo>
                  <a:cubicBezTo>
                    <a:pt x="4431" y="2208"/>
                    <a:pt x="4392" y="2191"/>
                    <a:pt x="4357" y="2191"/>
                  </a:cubicBezTo>
                  <a:cubicBezTo>
                    <a:pt x="4283" y="2174"/>
                    <a:pt x="4214" y="2156"/>
                    <a:pt x="4140" y="2156"/>
                  </a:cubicBezTo>
                  <a:cubicBezTo>
                    <a:pt x="4140" y="2139"/>
                    <a:pt x="4157" y="2139"/>
                    <a:pt x="4157" y="2122"/>
                  </a:cubicBezTo>
                  <a:cubicBezTo>
                    <a:pt x="4175" y="2083"/>
                    <a:pt x="4175" y="2048"/>
                    <a:pt x="4140" y="2013"/>
                  </a:cubicBezTo>
                  <a:cubicBezTo>
                    <a:pt x="4123" y="1939"/>
                    <a:pt x="3975" y="1775"/>
                    <a:pt x="3975" y="1775"/>
                  </a:cubicBezTo>
                  <a:cubicBezTo>
                    <a:pt x="3963" y="1762"/>
                    <a:pt x="3950" y="1750"/>
                    <a:pt x="3938" y="1750"/>
                  </a:cubicBezTo>
                  <a:cubicBezTo>
                    <a:pt x="3933" y="1750"/>
                    <a:pt x="3928" y="1752"/>
                    <a:pt x="3923" y="1757"/>
                  </a:cubicBezTo>
                  <a:cubicBezTo>
                    <a:pt x="3888" y="1775"/>
                    <a:pt x="3888" y="1814"/>
                    <a:pt x="3906" y="1831"/>
                  </a:cubicBezTo>
                  <a:cubicBezTo>
                    <a:pt x="3906" y="1831"/>
                    <a:pt x="4031" y="1992"/>
                    <a:pt x="4066" y="2048"/>
                  </a:cubicBezTo>
                  <a:cubicBezTo>
                    <a:pt x="4084" y="2065"/>
                    <a:pt x="4066" y="2083"/>
                    <a:pt x="4066" y="2083"/>
                  </a:cubicBezTo>
                  <a:cubicBezTo>
                    <a:pt x="4066" y="2083"/>
                    <a:pt x="4049" y="2122"/>
                    <a:pt x="3940" y="2156"/>
                  </a:cubicBezTo>
                  <a:cubicBezTo>
                    <a:pt x="3906" y="2156"/>
                    <a:pt x="3906" y="2191"/>
                    <a:pt x="3906" y="2208"/>
                  </a:cubicBezTo>
                  <a:cubicBezTo>
                    <a:pt x="3797" y="2265"/>
                    <a:pt x="3723" y="2317"/>
                    <a:pt x="3632" y="2391"/>
                  </a:cubicBezTo>
                  <a:cubicBezTo>
                    <a:pt x="3511" y="2502"/>
                    <a:pt x="3402" y="2534"/>
                    <a:pt x="3297" y="2534"/>
                  </a:cubicBezTo>
                  <a:cubicBezTo>
                    <a:pt x="3215" y="2534"/>
                    <a:pt x="3135" y="2514"/>
                    <a:pt x="3055" y="2499"/>
                  </a:cubicBezTo>
                  <a:cubicBezTo>
                    <a:pt x="3038" y="2482"/>
                    <a:pt x="3038" y="2482"/>
                    <a:pt x="3038" y="2464"/>
                  </a:cubicBezTo>
                  <a:cubicBezTo>
                    <a:pt x="2999" y="2447"/>
                    <a:pt x="2981" y="2408"/>
                    <a:pt x="2947" y="2391"/>
                  </a:cubicBezTo>
                  <a:cubicBezTo>
                    <a:pt x="2821" y="2265"/>
                    <a:pt x="2730" y="2156"/>
                    <a:pt x="2804" y="2048"/>
                  </a:cubicBezTo>
                  <a:cubicBezTo>
                    <a:pt x="2838" y="1992"/>
                    <a:pt x="2890" y="1974"/>
                    <a:pt x="2964" y="1974"/>
                  </a:cubicBezTo>
                  <a:cubicBezTo>
                    <a:pt x="3055" y="1974"/>
                    <a:pt x="3146" y="1957"/>
                    <a:pt x="3198" y="1883"/>
                  </a:cubicBezTo>
                  <a:cubicBezTo>
                    <a:pt x="3255" y="1814"/>
                    <a:pt x="3255" y="1723"/>
                    <a:pt x="3255" y="1631"/>
                  </a:cubicBezTo>
                  <a:cubicBezTo>
                    <a:pt x="3255" y="1579"/>
                    <a:pt x="3255" y="1506"/>
                    <a:pt x="3272" y="1471"/>
                  </a:cubicBezTo>
                  <a:cubicBezTo>
                    <a:pt x="3346" y="1341"/>
                    <a:pt x="3472" y="1323"/>
                    <a:pt x="3615" y="1289"/>
                  </a:cubicBezTo>
                  <a:cubicBezTo>
                    <a:pt x="3723" y="1254"/>
                    <a:pt x="3849" y="1232"/>
                    <a:pt x="3958" y="1145"/>
                  </a:cubicBezTo>
                  <a:cubicBezTo>
                    <a:pt x="3975" y="1106"/>
                    <a:pt x="4014" y="1072"/>
                    <a:pt x="4031" y="1054"/>
                  </a:cubicBezTo>
                  <a:close/>
                  <a:moveTo>
                    <a:pt x="4123" y="2248"/>
                  </a:moveTo>
                  <a:cubicBezTo>
                    <a:pt x="4192" y="2248"/>
                    <a:pt x="4266" y="2265"/>
                    <a:pt x="4339" y="2282"/>
                  </a:cubicBezTo>
                  <a:cubicBezTo>
                    <a:pt x="4374" y="2282"/>
                    <a:pt x="4409" y="2300"/>
                    <a:pt x="4448" y="2300"/>
                  </a:cubicBezTo>
                  <a:cubicBezTo>
                    <a:pt x="4468" y="2305"/>
                    <a:pt x="4488" y="2307"/>
                    <a:pt x="4506" y="2307"/>
                  </a:cubicBezTo>
                  <a:cubicBezTo>
                    <a:pt x="4550" y="2307"/>
                    <a:pt x="4589" y="2294"/>
                    <a:pt x="4626" y="2282"/>
                  </a:cubicBezTo>
                  <a:lnTo>
                    <a:pt x="4626" y="2282"/>
                  </a:lnTo>
                  <a:cubicBezTo>
                    <a:pt x="4609" y="2425"/>
                    <a:pt x="4574" y="2573"/>
                    <a:pt x="4517" y="2681"/>
                  </a:cubicBezTo>
                  <a:cubicBezTo>
                    <a:pt x="4448" y="2807"/>
                    <a:pt x="4357" y="2916"/>
                    <a:pt x="4248" y="3007"/>
                  </a:cubicBezTo>
                  <a:lnTo>
                    <a:pt x="4231" y="3024"/>
                  </a:lnTo>
                  <a:cubicBezTo>
                    <a:pt x="4214" y="3042"/>
                    <a:pt x="4175" y="3059"/>
                    <a:pt x="4157" y="3059"/>
                  </a:cubicBezTo>
                  <a:cubicBezTo>
                    <a:pt x="4066" y="3098"/>
                    <a:pt x="3975" y="3115"/>
                    <a:pt x="3867" y="3115"/>
                  </a:cubicBezTo>
                  <a:cubicBezTo>
                    <a:pt x="3650" y="3115"/>
                    <a:pt x="3398" y="3024"/>
                    <a:pt x="3198" y="2898"/>
                  </a:cubicBezTo>
                  <a:cubicBezTo>
                    <a:pt x="3181" y="2898"/>
                    <a:pt x="3181" y="2881"/>
                    <a:pt x="3164" y="2881"/>
                  </a:cubicBezTo>
                  <a:lnTo>
                    <a:pt x="3164" y="2807"/>
                  </a:lnTo>
                  <a:cubicBezTo>
                    <a:pt x="3164" y="2733"/>
                    <a:pt x="3146" y="2664"/>
                    <a:pt x="3107" y="2608"/>
                  </a:cubicBezTo>
                  <a:lnTo>
                    <a:pt x="3107" y="2608"/>
                  </a:lnTo>
                  <a:cubicBezTo>
                    <a:pt x="3171" y="2620"/>
                    <a:pt x="3235" y="2630"/>
                    <a:pt x="3301" y="2630"/>
                  </a:cubicBezTo>
                  <a:cubicBezTo>
                    <a:pt x="3424" y="2630"/>
                    <a:pt x="3554" y="2594"/>
                    <a:pt x="3706" y="2464"/>
                  </a:cubicBezTo>
                  <a:cubicBezTo>
                    <a:pt x="3832" y="2339"/>
                    <a:pt x="3958" y="2265"/>
                    <a:pt x="4123" y="2248"/>
                  </a:cubicBezTo>
                  <a:close/>
                  <a:moveTo>
                    <a:pt x="3272" y="95"/>
                  </a:moveTo>
                  <a:cubicBezTo>
                    <a:pt x="3381" y="95"/>
                    <a:pt x="3489" y="113"/>
                    <a:pt x="3598" y="169"/>
                  </a:cubicBezTo>
                  <a:cubicBezTo>
                    <a:pt x="3650" y="187"/>
                    <a:pt x="3689" y="221"/>
                    <a:pt x="3723" y="239"/>
                  </a:cubicBezTo>
                  <a:cubicBezTo>
                    <a:pt x="3741" y="256"/>
                    <a:pt x="3780" y="278"/>
                    <a:pt x="3797" y="295"/>
                  </a:cubicBezTo>
                  <a:cubicBezTo>
                    <a:pt x="3832" y="330"/>
                    <a:pt x="3867" y="386"/>
                    <a:pt x="3888" y="421"/>
                  </a:cubicBezTo>
                  <a:cubicBezTo>
                    <a:pt x="3940" y="473"/>
                    <a:pt x="3958" y="529"/>
                    <a:pt x="3997" y="581"/>
                  </a:cubicBezTo>
                  <a:cubicBezTo>
                    <a:pt x="4014" y="620"/>
                    <a:pt x="4014" y="673"/>
                    <a:pt x="4031" y="712"/>
                  </a:cubicBezTo>
                  <a:lnTo>
                    <a:pt x="4031" y="781"/>
                  </a:lnTo>
                  <a:cubicBezTo>
                    <a:pt x="4031" y="837"/>
                    <a:pt x="4014" y="889"/>
                    <a:pt x="3997" y="946"/>
                  </a:cubicBezTo>
                  <a:cubicBezTo>
                    <a:pt x="3975" y="963"/>
                    <a:pt x="3958" y="998"/>
                    <a:pt x="3940" y="1015"/>
                  </a:cubicBezTo>
                  <a:cubicBezTo>
                    <a:pt x="3923" y="1037"/>
                    <a:pt x="3906" y="1054"/>
                    <a:pt x="3888" y="1072"/>
                  </a:cubicBezTo>
                  <a:cubicBezTo>
                    <a:pt x="3814" y="1145"/>
                    <a:pt x="3706" y="1163"/>
                    <a:pt x="3598" y="1198"/>
                  </a:cubicBezTo>
                  <a:cubicBezTo>
                    <a:pt x="3433" y="1232"/>
                    <a:pt x="3290" y="1271"/>
                    <a:pt x="3198" y="1414"/>
                  </a:cubicBezTo>
                  <a:cubicBezTo>
                    <a:pt x="3164" y="1488"/>
                    <a:pt x="3164" y="1558"/>
                    <a:pt x="3164" y="1631"/>
                  </a:cubicBezTo>
                  <a:cubicBezTo>
                    <a:pt x="3164" y="1723"/>
                    <a:pt x="3164" y="1775"/>
                    <a:pt x="3129" y="1831"/>
                  </a:cubicBezTo>
                  <a:cubicBezTo>
                    <a:pt x="3090" y="1866"/>
                    <a:pt x="3038" y="1883"/>
                    <a:pt x="2964" y="1883"/>
                  </a:cubicBezTo>
                  <a:cubicBezTo>
                    <a:pt x="2873" y="1883"/>
                    <a:pt x="2782" y="1905"/>
                    <a:pt x="2712" y="1992"/>
                  </a:cubicBezTo>
                  <a:cubicBezTo>
                    <a:pt x="2604" y="2191"/>
                    <a:pt x="2765" y="2339"/>
                    <a:pt x="2873" y="2447"/>
                  </a:cubicBezTo>
                  <a:lnTo>
                    <a:pt x="2890" y="2464"/>
                  </a:lnTo>
                  <a:cubicBezTo>
                    <a:pt x="2912" y="2482"/>
                    <a:pt x="2947" y="2499"/>
                    <a:pt x="2964" y="2534"/>
                  </a:cubicBezTo>
                  <a:cubicBezTo>
                    <a:pt x="2964" y="2534"/>
                    <a:pt x="2981" y="2556"/>
                    <a:pt x="2999" y="2573"/>
                  </a:cubicBezTo>
                  <a:cubicBezTo>
                    <a:pt x="3038" y="2642"/>
                    <a:pt x="3073" y="2716"/>
                    <a:pt x="3073" y="2807"/>
                  </a:cubicBezTo>
                  <a:lnTo>
                    <a:pt x="3073" y="2933"/>
                  </a:lnTo>
                  <a:cubicBezTo>
                    <a:pt x="3073" y="2950"/>
                    <a:pt x="3055" y="2968"/>
                    <a:pt x="3055" y="2989"/>
                  </a:cubicBezTo>
                  <a:lnTo>
                    <a:pt x="3055" y="3024"/>
                  </a:lnTo>
                  <a:cubicBezTo>
                    <a:pt x="3038" y="3042"/>
                    <a:pt x="3038" y="3059"/>
                    <a:pt x="3038" y="3076"/>
                  </a:cubicBezTo>
                  <a:cubicBezTo>
                    <a:pt x="3038" y="3098"/>
                    <a:pt x="3020" y="3115"/>
                    <a:pt x="3020" y="3133"/>
                  </a:cubicBezTo>
                  <a:cubicBezTo>
                    <a:pt x="2947" y="3258"/>
                    <a:pt x="2856" y="3350"/>
                    <a:pt x="2712" y="3367"/>
                  </a:cubicBezTo>
                  <a:cubicBezTo>
                    <a:pt x="2673" y="3384"/>
                    <a:pt x="2639" y="3384"/>
                    <a:pt x="2621" y="3384"/>
                  </a:cubicBezTo>
                  <a:lnTo>
                    <a:pt x="2604" y="3367"/>
                  </a:lnTo>
                  <a:cubicBezTo>
                    <a:pt x="2513" y="3367"/>
                    <a:pt x="2439" y="3315"/>
                    <a:pt x="2370" y="3258"/>
                  </a:cubicBezTo>
                  <a:cubicBezTo>
                    <a:pt x="2348" y="3241"/>
                    <a:pt x="2331" y="3206"/>
                    <a:pt x="2313" y="3185"/>
                  </a:cubicBezTo>
                  <a:cubicBezTo>
                    <a:pt x="2279" y="3133"/>
                    <a:pt x="2261" y="3098"/>
                    <a:pt x="2240" y="3042"/>
                  </a:cubicBezTo>
                  <a:cubicBezTo>
                    <a:pt x="2205" y="2933"/>
                    <a:pt x="2205" y="2807"/>
                    <a:pt x="2205" y="2681"/>
                  </a:cubicBezTo>
                  <a:cubicBezTo>
                    <a:pt x="2222" y="2499"/>
                    <a:pt x="2240" y="2317"/>
                    <a:pt x="2096" y="2156"/>
                  </a:cubicBezTo>
                  <a:lnTo>
                    <a:pt x="2079" y="2122"/>
                  </a:lnTo>
                  <a:cubicBezTo>
                    <a:pt x="1936" y="1939"/>
                    <a:pt x="1827" y="1796"/>
                    <a:pt x="1827" y="1558"/>
                  </a:cubicBezTo>
                  <a:cubicBezTo>
                    <a:pt x="1827" y="1362"/>
                    <a:pt x="1914" y="1163"/>
                    <a:pt x="2079" y="998"/>
                  </a:cubicBezTo>
                  <a:cubicBezTo>
                    <a:pt x="2131" y="946"/>
                    <a:pt x="2187" y="889"/>
                    <a:pt x="2261" y="837"/>
                  </a:cubicBezTo>
                  <a:lnTo>
                    <a:pt x="2296" y="820"/>
                  </a:lnTo>
                  <a:cubicBezTo>
                    <a:pt x="2387" y="746"/>
                    <a:pt x="2478" y="655"/>
                    <a:pt x="2548" y="547"/>
                  </a:cubicBezTo>
                  <a:cubicBezTo>
                    <a:pt x="2712" y="312"/>
                    <a:pt x="2964" y="95"/>
                    <a:pt x="3272" y="95"/>
                  </a:cubicBezTo>
                  <a:close/>
                  <a:moveTo>
                    <a:pt x="4214" y="3167"/>
                  </a:moveTo>
                  <a:cubicBezTo>
                    <a:pt x="4231" y="3167"/>
                    <a:pt x="4248" y="3167"/>
                    <a:pt x="4283" y="3185"/>
                  </a:cubicBezTo>
                  <a:cubicBezTo>
                    <a:pt x="4357" y="3224"/>
                    <a:pt x="4431" y="3293"/>
                    <a:pt x="4500" y="3384"/>
                  </a:cubicBezTo>
                  <a:cubicBezTo>
                    <a:pt x="4517" y="3423"/>
                    <a:pt x="4539" y="3441"/>
                    <a:pt x="4574" y="3458"/>
                  </a:cubicBezTo>
                  <a:cubicBezTo>
                    <a:pt x="4609" y="3532"/>
                    <a:pt x="4648" y="3584"/>
                    <a:pt x="4665" y="3658"/>
                  </a:cubicBezTo>
                  <a:cubicBezTo>
                    <a:pt x="4682" y="3692"/>
                    <a:pt x="4700" y="3727"/>
                    <a:pt x="4717" y="3766"/>
                  </a:cubicBezTo>
                  <a:cubicBezTo>
                    <a:pt x="4756" y="3892"/>
                    <a:pt x="4791" y="4035"/>
                    <a:pt x="4773" y="4200"/>
                  </a:cubicBezTo>
                  <a:cubicBezTo>
                    <a:pt x="4773" y="4235"/>
                    <a:pt x="4756" y="4235"/>
                    <a:pt x="4756" y="4235"/>
                  </a:cubicBezTo>
                  <a:cubicBezTo>
                    <a:pt x="4753" y="4237"/>
                    <a:pt x="4749" y="4238"/>
                    <a:pt x="4745" y="4238"/>
                  </a:cubicBezTo>
                  <a:cubicBezTo>
                    <a:pt x="4720" y="4238"/>
                    <a:pt x="4677" y="4198"/>
                    <a:pt x="4648" y="4183"/>
                  </a:cubicBezTo>
                  <a:lnTo>
                    <a:pt x="4626" y="4183"/>
                  </a:lnTo>
                  <a:cubicBezTo>
                    <a:pt x="4539" y="4126"/>
                    <a:pt x="4465" y="4091"/>
                    <a:pt x="4392" y="4074"/>
                  </a:cubicBezTo>
                  <a:cubicBezTo>
                    <a:pt x="4354" y="4059"/>
                    <a:pt x="4315" y="4045"/>
                    <a:pt x="4270" y="4045"/>
                  </a:cubicBezTo>
                  <a:cubicBezTo>
                    <a:pt x="4252" y="4045"/>
                    <a:pt x="4234" y="4047"/>
                    <a:pt x="4214" y="4052"/>
                  </a:cubicBezTo>
                  <a:cubicBezTo>
                    <a:pt x="4231" y="4000"/>
                    <a:pt x="4248" y="3944"/>
                    <a:pt x="4248" y="3944"/>
                  </a:cubicBezTo>
                  <a:cubicBezTo>
                    <a:pt x="4322" y="3640"/>
                    <a:pt x="4266" y="3423"/>
                    <a:pt x="4214" y="3167"/>
                  </a:cubicBezTo>
                  <a:close/>
                  <a:moveTo>
                    <a:pt x="2981" y="3332"/>
                  </a:moveTo>
                  <a:lnTo>
                    <a:pt x="2981" y="3384"/>
                  </a:lnTo>
                  <a:cubicBezTo>
                    <a:pt x="2964" y="3423"/>
                    <a:pt x="2964" y="3458"/>
                    <a:pt x="2981" y="3475"/>
                  </a:cubicBezTo>
                  <a:lnTo>
                    <a:pt x="2981" y="3601"/>
                  </a:lnTo>
                  <a:cubicBezTo>
                    <a:pt x="2999" y="3675"/>
                    <a:pt x="3038" y="3766"/>
                    <a:pt x="3073" y="3857"/>
                  </a:cubicBezTo>
                  <a:cubicBezTo>
                    <a:pt x="3090" y="3875"/>
                    <a:pt x="3090" y="3892"/>
                    <a:pt x="3107" y="3909"/>
                  </a:cubicBezTo>
                  <a:cubicBezTo>
                    <a:pt x="3129" y="3927"/>
                    <a:pt x="3129" y="3966"/>
                    <a:pt x="3146" y="3983"/>
                  </a:cubicBezTo>
                  <a:lnTo>
                    <a:pt x="3198" y="4035"/>
                  </a:lnTo>
                  <a:lnTo>
                    <a:pt x="3181" y="4052"/>
                  </a:lnTo>
                  <a:cubicBezTo>
                    <a:pt x="2929" y="4126"/>
                    <a:pt x="2821" y="4252"/>
                    <a:pt x="2765" y="4326"/>
                  </a:cubicBezTo>
                  <a:cubicBezTo>
                    <a:pt x="2765" y="4343"/>
                    <a:pt x="2747" y="4360"/>
                    <a:pt x="2747" y="4360"/>
                  </a:cubicBezTo>
                  <a:cubicBezTo>
                    <a:pt x="2730" y="4360"/>
                    <a:pt x="2730" y="4343"/>
                    <a:pt x="2712" y="4343"/>
                  </a:cubicBezTo>
                  <a:cubicBezTo>
                    <a:pt x="2587" y="4183"/>
                    <a:pt x="2530" y="3966"/>
                    <a:pt x="2565" y="3749"/>
                  </a:cubicBezTo>
                  <a:cubicBezTo>
                    <a:pt x="2565" y="3710"/>
                    <a:pt x="2565" y="3692"/>
                    <a:pt x="2587" y="3658"/>
                  </a:cubicBezTo>
                  <a:cubicBezTo>
                    <a:pt x="2587" y="3640"/>
                    <a:pt x="2587" y="3619"/>
                    <a:pt x="2604" y="3601"/>
                  </a:cubicBezTo>
                  <a:lnTo>
                    <a:pt x="2604" y="3566"/>
                  </a:lnTo>
                  <a:cubicBezTo>
                    <a:pt x="2621" y="3549"/>
                    <a:pt x="2621" y="3532"/>
                    <a:pt x="2639" y="3493"/>
                  </a:cubicBezTo>
                  <a:cubicBezTo>
                    <a:pt x="2639" y="3493"/>
                    <a:pt x="2639" y="3475"/>
                    <a:pt x="2656" y="3475"/>
                  </a:cubicBezTo>
                  <a:cubicBezTo>
                    <a:pt x="2747" y="3475"/>
                    <a:pt x="2838" y="3441"/>
                    <a:pt x="2912" y="3402"/>
                  </a:cubicBezTo>
                  <a:cubicBezTo>
                    <a:pt x="2912" y="3384"/>
                    <a:pt x="2929" y="3384"/>
                    <a:pt x="2947" y="3367"/>
                  </a:cubicBezTo>
                  <a:cubicBezTo>
                    <a:pt x="2964" y="3367"/>
                    <a:pt x="2964" y="3350"/>
                    <a:pt x="2981" y="3332"/>
                  </a:cubicBezTo>
                  <a:close/>
                  <a:moveTo>
                    <a:pt x="3164" y="2989"/>
                  </a:moveTo>
                  <a:cubicBezTo>
                    <a:pt x="3363" y="3115"/>
                    <a:pt x="3632" y="3206"/>
                    <a:pt x="3867" y="3206"/>
                  </a:cubicBezTo>
                  <a:cubicBezTo>
                    <a:pt x="3958" y="3206"/>
                    <a:pt x="4049" y="3206"/>
                    <a:pt x="4123" y="3167"/>
                  </a:cubicBezTo>
                  <a:cubicBezTo>
                    <a:pt x="4248" y="3727"/>
                    <a:pt x="4157" y="3835"/>
                    <a:pt x="4157" y="3927"/>
                  </a:cubicBezTo>
                  <a:cubicBezTo>
                    <a:pt x="4049" y="4235"/>
                    <a:pt x="3975" y="4543"/>
                    <a:pt x="3958" y="4942"/>
                  </a:cubicBezTo>
                  <a:cubicBezTo>
                    <a:pt x="3849" y="4725"/>
                    <a:pt x="3689" y="4525"/>
                    <a:pt x="3524" y="4308"/>
                  </a:cubicBezTo>
                  <a:cubicBezTo>
                    <a:pt x="3255" y="3983"/>
                    <a:pt x="3129" y="3835"/>
                    <a:pt x="3073" y="3584"/>
                  </a:cubicBezTo>
                  <a:lnTo>
                    <a:pt x="3073" y="3475"/>
                  </a:lnTo>
                  <a:lnTo>
                    <a:pt x="3073" y="3384"/>
                  </a:lnTo>
                  <a:cubicBezTo>
                    <a:pt x="3090" y="3241"/>
                    <a:pt x="3129" y="3098"/>
                    <a:pt x="3164" y="2989"/>
                  </a:cubicBezTo>
                  <a:close/>
                  <a:moveTo>
                    <a:pt x="6344" y="5393"/>
                  </a:moveTo>
                  <a:cubicBezTo>
                    <a:pt x="6361" y="5410"/>
                    <a:pt x="6383" y="5428"/>
                    <a:pt x="6400" y="5463"/>
                  </a:cubicBezTo>
                  <a:cubicBezTo>
                    <a:pt x="6418" y="5484"/>
                    <a:pt x="6418" y="5502"/>
                    <a:pt x="6435" y="5519"/>
                  </a:cubicBezTo>
                  <a:cubicBezTo>
                    <a:pt x="6452" y="5536"/>
                    <a:pt x="6452" y="5554"/>
                    <a:pt x="6470" y="5571"/>
                  </a:cubicBezTo>
                  <a:cubicBezTo>
                    <a:pt x="6470" y="5571"/>
                    <a:pt x="6470" y="5593"/>
                    <a:pt x="6492" y="5593"/>
                  </a:cubicBezTo>
                  <a:lnTo>
                    <a:pt x="6492" y="5610"/>
                  </a:lnTo>
                  <a:cubicBezTo>
                    <a:pt x="6509" y="5610"/>
                    <a:pt x="6509" y="5627"/>
                    <a:pt x="6509" y="5627"/>
                  </a:cubicBezTo>
                  <a:cubicBezTo>
                    <a:pt x="6600" y="5753"/>
                    <a:pt x="6578" y="5771"/>
                    <a:pt x="6561" y="5810"/>
                  </a:cubicBezTo>
                  <a:lnTo>
                    <a:pt x="6561" y="5827"/>
                  </a:lnTo>
                  <a:cubicBezTo>
                    <a:pt x="6544" y="5844"/>
                    <a:pt x="6526" y="5862"/>
                    <a:pt x="6509" y="5879"/>
                  </a:cubicBezTo>
                  <a:lnTo>
                    <a:pt x="6509" y="5918"/>
                  </a:lnTo>
                  <a:cubicBezTo>
                    <a:pt x="6492" y="5918"/>
                    <a:pt x="6492" y="5918"/>
                    <a:pt x="6492" y="5935"/>
                  </a:cubicBezTo>
                  <a:lnTo>
                    <a:pt x="6470" y="5953"/>
                  </a:lnTo>
                  <a:cubicBezTo>
                    <a:pt x="6470" y="5953"/>
                    <a:pt x="6452" y="5970"/>
                    <a:pt x="6452" y="5988"/>
                  </a:cubicBezTo>
                  <a:cubicBezTo>
                    <a:pt x="6435" y="6005"/>
                    <a:pt x="6418" y="6027"/>
                    <a:pt x="6400" y="6061"/>
                  </a:cubicBezTo>
                  <a:cubicBezTo>
                    <a:pt x="6383" y="6079"/>
                    <a:pt x="6361" y="6113"/>
                    <a:pt x="6344" y="6135"/>
                  </a:cubicBezTo>
                  <a:cubicBezTo>
                    <a:pt x="6292" y="6187"/>
                    <a:pt x="6253" y="6244"/>
                    <a:pt x="6201" y="6278"/>
                  </a:cubicBezTo>
                  <a:cubicBezTo>
                    <a:pt x="6183" y="6296"/>
                    <a:pt x="6166" y="6313"/>
                    <a:pt x="6166" y="6313"/>
                  </a:cubicBezTo>
                  <a:cubicBezTo>
                    <a:pt x="6127" y="6352"/>
                    <a:pt x="6092" y="6369"/>
                    <a:pt x="6075" y="6404"/>
                  </a:cubicBezTo>
                  <a:cubicBezTo>
                    <a:pt x="6058" y="6404"/>
                    <a:pt x="6058" y="6404"/>
                    <a:pt x="6036" y="6421"/>
                  </a:cubicBezTo>
                  <a:lnTo>
                    <a:pt x="6019" y="6439"/>
                  </a:lnTo>
                  <a:cubicBezTo>
                    <a:pt x="6001" y="6439"/>
                    <a:pt x="6001" y="6460"/>
                    <a:pt x="5984" y="6460"/>
                  </a:cubicBezTo>
                  <a:cubicBezTo>
                    <a:pt x="5949" y="6495"/>
                    <a:pt x="5893" y="6513"/>
                    <a:pt x="5858" y="6547"/>
                  </a:cubicBezTo>
                  <a:cubicBezTo>
                    <a:pt x="5841" y="6547"/>
                    <a:pt x="5819" y="6569"/>
                    <a:pt x="5802" y="6586"/>
                  </a:cubicBezTo>
                  <a:lnTo>
                    <a:pt x="5784" y="6586"/>
                  </a:lnTo>
                  <a:cubicBezTo>
                    <a:pt x="5764" y="6596"/>
                    <a:pt x="5743" y="6606"/>
                    <a:pt x="5722" y="6606"/>
                  </a:cubicBezTo>
                  <a:cubicBezTo>
                    <a:pt x="5706" y="6606"/>
                    <a:pt x="5691" y="6601"/>
                    <a:pt x="5676" y="6586"/>
                  </a:cubicBezTo>
                  <a:cubicBezTo>
                    <a:pt x="5676" y="6586"/>
                    <a:pt x="5658" y="6586"/>
                    <a:pt x="5658" y="6569"/>
                  </a:cubicBezTo>
                  <a:cubicBezTo>
                    <a:pt x="5658" y="6513"/>
                    <a:pt x="5641" y="6478"/>
                    <a:pt x="5641" y="6439"/>
                  </a:cubicBezTo>
                  <a:lnTo>
                    <a:pt x="5641" y="6113"/>
                  </a:lnTo>
                  <a:cubicBezTo>
                    <a:pt x="5910" y="5879"/>
                    <a:pt x="6075" y="5679"/>
                    <a:pt x="6201" y="5554"/>
                  </a:cubicBezTo>
                  <a:cubicBezTo>
                    <a:pt x="6218" y="5536"/>
                    <a:pt x="6236" y="5502"/>
                    <a:pt x="6253" y="5484"/>
                  </a:cubicBezTo>
                  <a:cubicBezTo>
                    <a:pt x="6275" y="5484"/>
                    <a:pt x="6275" y="5463"/>
                    <a:pt x="6292" y="5463"/>
                  </a:cubicBezTo>
                  <a:cubicBezTo>
                    <a:pt x="6309" y="5428"/>
                    <a:pt x="6327" y="5410"/>
                    <a:pt x="6344" y="5393"/>
                  </a:cubicBezTo>
                  <a:close/>
                  <a:moveTo>
                    <a:pt x="9768" y="4244"/>
                  </a:moveTo>
                  <a:cubicBezTo>
                    <a:pt x="9771" y="4244"/>
                    <a:pt x="9775" y="4246"/>
                    <a:pt x="9780" y="4252"/>
                  </a:cubicBezTo>
                  <a:cubicBezTo>
                    <a:pt x="9798" y="4269"/>
                    <a:pt x="9780" y="4326"/>
                    <a:pt x="9746" y="4417"/>
                  </a:cubicBezTo>
                  <a:lnTo>
                    <a:pt x="9724" y="4434"/>
                  </a:lnTo>
                  <a:cubicBezTo>
                    <a:pt x="9707" y="4469"/>
                    <a:pt x="9563" y="4777"/>
                    <a:pt x="9364" y="4903"/>
                  </a:cubicBezTo>
                  <a:cubicBezTo>
                    <a:pt x="9346" y="4920"/>
                    <a:pt x="9346" y="4959"/>
                    <a:pt x="9346" y="4977"/>
                  </a:cubicBezTo>
                  <a:cubicBezTo>
                    <a:pt x="9364" y="4994"/>
                    <a:pt x="9381" y="4994"/>
                    <a:pt x="9381" y="4994"/>
                  </a:cubicBezTo>
                  <a:cubicBezTo>
                    <a:pt x="9399" y="4994"/>
                    <a:pt x="9420" y="4994"/>
                    <a:pt x="9420" y="4977"/>
                  </a:cubicBezTo>
                  <a:cubicBezTo>
                    <a:pt x="9637" y="4833"/>
                    <a:pt x="9798" y="4508"/>
                    <a:pt x="9815" y="4469"/>
                  </a:cubicBezTo>
                  <a:cubicBezTo>
                    <a:pt x="9854" y="4417"/>
                    <a:pt x="9889" y="4360"/>
                    <a:pt x="9924" y="4308"/>
                  </a:cubicBezTo>
                  <a:cubicBezTo>
                    <a:pt x="9941" y="4269"/>
                    <a:pt x="9980" y="4269"/>
                    <a:pt x="9997" y="4269"/>
                  </a:cubicBezTo>
                  <a:lnTo>
                    <a:pt x="9997" y="4291"/>
                  </a:lnTo>
                  <a:cubicBezTo>
                    <a:pt x="10015" y="4308"/>
                    <a:pt x="10015" y="4343"/>
                    <a:pt x="9941" y="4469"/>
                  </a:cubicBezTo>
                  <a:lnTo>
                    <a:pt x="9941" y="4486"/>
                  </a:lnTo>
                  <a:cubicBezTo>
                    <a:pt x="9924" y="4543"/>
                    <a:pt x="9763" y="4833"/>
                    <a:pt x="9581" y="4959"/>
                  </a:cubicBezTo>
                  <a:cubicBezTo>
                    <a:pt x="9563" y="4977"/>
                    <a:pt x="9546" y="4994"/>
                    <a:pt x="9563" y="5029"/>
                  </a:cubicBezTo>
                  <a:cubicBezTo>
                    <a:pt x="9581" y="5029"/>
                    <a:pt x="9598" y="5050"/>
                    <a:pt x="9598" y="5050"/>
                  </a:cubicBezTo>
                  <a:cubicBezTo>
                    <a:pt x="9615" y="5050"/>
                    <a:pt x="9615" y="5050"/>
                    <a:pt x="9637" y="5029"/>
                  </a:cubicBezTo>
                  <a:cubicBezTo>
                    <a:pt x="9854" y="4868"/>
                    <a:pt x="10032" y="4525"/>
                    <a:pt x="10032" y="4508"/>
                  </a:cubicBezTo>
                  <a:cubicBezTo>
                    <a:pt x="10071" y="4469"/>
                    <a:pt x="10088" y="4434"/>
                    <a:pt x="10123" y="4434"/>
                  </a:cubicBezTo>
                  <a:cubicBezTo>
                    <a:pt x="10123" y="4417"/>
                    <a:pt x="10123" y="4417"/>
                    <a:pt x="10140" y="4417"/>
                  </a:cubicBezTo>
                  <a:lnTo>
                    <a:pt x="10140" y="4452"/>
                  </a:lnTo>
                  <a:cubicBezTo>
                    <a:pt x="10123" y="4525"/>
                    <a:pt x="10049" y="4686"/>
                    <a:pt x="9924" y="4885"/>
                  </a:cubicBezTo>
                  <a:lnTo>
                    <a:pt x="9906" y="4885"/>
                  </a:lnTo>
                  <a:cubicBezTo>
                    <a:pt x="9832" y="5011"/>
                    <a:pt x="9746" y="5068"/>
                    <a:pt x="9746" y="5068"/>
                  </a:cubicBezTo>
                  <a:cubicBezTo>
                    <a:pt x="9707" y="5085"/>
                    <a:pt x="9707" y="5102"/>
                    <a:pt x="9724" y="5137"/>
                  </a:cubicBezTo>
                  <a:cubicBezTo>
                    <a:pt x="9724" y="5137"/>
                    <a:pt x="9746" y="5159"/>
                    <a:pt x="9763" y="5159"/>
                  </a:cubicBezTo>
                  <a:cubicBezTo>
                    <a:pt x="9763" y="5159"/>
                    <a:pt x="9780" y="5159"/>
                    <a:pt x="9780" y="5137"/>
                  </a:cubicBezTo>
                  <a:cubicBezTo>
                    <a:pt x="9780" y="5137"/>
                    <a:pt x="9889" y="5085"/>
                    <a:pt x="9980" y="4959"/>
                  </a:cubicBezTo>
                  <a:lnTo>
                    <a:pt x="9997" y="4942"/>
                  </a:lnTo>
                  <a:cubicBezTo>
                    <a:pt x="10032" y="4903"/>
                    <a:pt x="10071" y="4851"/>
                    <a:pt x="10106" y="4833"/>
                  </a:cubicBezTo>
                  <a:cubicBezTo>
                    <a:pt x="10123" y="4812"/>
                    <a:pt x="10140" y="4812"/>
                    <a:pt x="10158" y="4812"/>
                  </a:cubicBezTo>
                  <a:lnTo>
                    <a:pt x="10158" y="4833"/>
                  </a:lnTo>
                  <a:cubicBezTo>
                    <a:pt x="10158" y="4885"/>
                    <a:pt x="9963" y="5137"/>
                    <a:pt x="9832" y="5285"/>
                  </a:cubicBezTo>
                  <a:cubicBezTo>
                    <a:pt x="9672" y="5428"/>
                    <a:pt x="9455" y="5593"/>
                    <a:pt x="9238" y="5610"/>
                  </a:cubicBezTo>
                  <a:cubicBezTo>
                    <a:pt x="9221" y="5627"/>
                    <a:pt x="9203" y="5627"/>
                    <a:pt x="9203" y="5627"/>
                  </a:cubicBezTo>
                  <a:cubicBezTo>
                    <a:pt x="8605" y="6135"/>
                    <a:pt x="7863" y="6821"/>
                    <a:pt x="7086" y="7129"/>
                  </a:cubicBezTo>
                  <a:cubicBezTo>
                    <a:pt x="6988" y="7171"/>
                    <a:pt x="6895" y="7196"/>
                    <a:pt x="6801" y="7196"/>
                  </a:cubicBezTo>
                  <a:cubicBezTo>
                    <a:pt x="6741" y="7196"/>
                    <a:pt x="6680" y="7185"/>
                    <a:pt x="6617" y="7163"/>
                  </a:cubicBezTo>
                  <a:cubicBezTo>
                    <a:pt x="6492" y="7111"/>
                    <a:pt x="6344" y="7020"/>
                    <a:pt x="6166" y="6894"/>
                  </a:cubicBezTo>
                  <a:cubicBezTo>
                    <a:pt x="6075" y="6803"/>
                    <a:pt x="5967" y="6729"/>
                    <a:pt x="5875" y="6638"/>
                  </a:cubicBezTo>
                  <a:cubicBezTo>
                    <a:pt x="5875" y="6638"/>
                    <a:pt x="5893" y="6621"/>
                    <a:pt x="5910" y="6621"/>
                  </a:cubicBezTo>
                  <a:cubicBezTo>
                    <a:pt x="5928" y="6604"/>
                    <a:pt x="5949" y="6604"/>
                    <a:pt x="5967" y="6586"/>
                  </a:cubicBezTo>
                  <a:cubicBezTo>
                    <a:pt x="6001" y="6569"/>
                    <a:pt x="6019" y="6547"/>
                    <a:pt x="6036" y="6530"/>
                  </a:cubicBezTo>
                  <a:cubicBezTo>
                    <a:pt x="6058" y="6513"/>
                    <a:pt x="6075" y="6495"/>
                    <a:pt x="6110" y="6478"/>
                  </a:cubicBezTo>
                  <a:cubicBezTo>
                    <a:pt x="6166" y="6439"/>
                    <a:pt x="6218" y="6404"/>
                    <a:pt x="6253" y="6352"/>
                  </a:cubicBezTo>
                  <a:cubicBezTo>
                    <a:pt x="6292" y="6313"/>
                    <a:pt x="6309" y="6296"/>
                    <a:pt x="6344" y="6278"/>
                  </a:cubicBezTo>
                  <a:lnTo>
                    <a:pt x="6344" y="6261"/>
                  </a:lnTo>
                  <a:cubicBezTo>
                    <a:pt x="6361" y="6244"/>
                    <a:pt x="6383" y="6222"/>
                    <a:pt x="6400" y="6204"/>
                  </a:cubicBezTo>
                  <a:lnTo>
                    <a:pt x="6418" y="6187"/>
                  </a:lnTo>
                  <a:cubicBezTo>
                    <a:pt x="6435" y="6170"/>
                    <a:pt x="6452" y="6152"/>
                    <a:pt x="6452" y="6135"/>
                  </a:cubicBezTo>
                  <a:cubicBezTo>
                    <a:pt x="6492" y="6079"/>
                    <a:pt x="6526" y="6027"/>
                    <a:pt x="6561" y="5988"/>
                  </a:cubicBezTo>
                  <a:cubicBezTo>
                    <a:pt x="6652" y="6079"/>
                    <a:pt x="6708" y="6152"/>
                    <a:pt x="6761" y="6222"/>
                  </a:cubicBezTo>
                  <a:cubicBezTo>
                    <a:pt x="6600" y="6313"/>
                    <a:pt x="6452" y="6404"/>
                    <a:pt x="6452" y="6404"/>
                  </a:cubicBezTo>
                  <a:cubicBezTo>
                    <a:pt x="6435" y="6421"/>
                    <a:pt x="6435" y="6460"/>
                    <a:pt x="6435" y="6478"/>
                  </a:cubicBezTo>
                  <a:cubicBezTo>
                    <a:pt x="6452" y="6495"/>
                    <a:pt x="6470" y="6495"/>
                    <a:pt x="6470" y="6495"/>
                  </a:cubicBezTo>
                  <a:lnTo>
                    <a:pt x="6509" y="6495"/>
                  </a:lnTo>
                  <a:cubicBezTo>
                    <a:pt x="6509" y="6495"/>
                    <a:pt x="6726" y="6330"/>
                    <a:pt x="6977" y="6204"/>
                  </a:cubicBezTo>
                  <a:lnTo>
                    <a:pt x="6995" y="6204"/>
                  </a:lnTo>
                  <a:cubicBezTo>
                    <a:pt x="7212" y="6096"/>
                    <a:pt x="7502" y="5953"/>
                    <a:pt x="7845" y="5788"/>
                  </a:cubicBezTo>
                  <a:cubicBezTo>
                    <a:pt x="8531" y="5484"/>
                    <a:pt x="8639" y="5428"/>
                    <a:pt x="8748" y="5376"/>
                  </a:cubicBezTo>
                  <a:cubicBezTo>
                    <a:pt x="8787" y="5376"/>
                    <a:pt x="8804" y="5337"/>
                    <a:pt x="8787" y="5302"/>
                  </a:cubicBezTo>
                  <a:cubicBezTo>
                    <a:pt x="8769" y="5159"/>
                    <a:pt x="8821" y="4977"/>
                    <a:pt x="8878" y="4833"/>
                  </a:cubicBezTo>
                  <a:cubicBezTo>
                    <a:pt x="8930" y="4703"/>
                    <a:pt x="9038" y="4508"/>
                    <a:pt x="9112" y="4486"/>
                  </a:cubicBezTo>
                  <a:cubicBezTo>
                    <a:pt x="9130" y="4508"/>
                    <a:pt x="9112" y="4595"/>
                    <a:pt x="9112" y="4634"/>
                  </a:cubicBezTo>
                  <a:cubicBezTo>
                    <a:pt x="9095" y="4742"/>
                    <a:pt x="9073" y="4851"/>
                    <a:pt x="9147" y="4868"/>
                  </a:cubicBezTo>
                  <a:cubicBezTo>
                    <a:pt x="9161" y="4873"/>
                    <a:pt x="9174" y="4876"/>
                    <a:pt x="9188" y="4876"/>
                  </a:cubicBezTo>
                  <a:cubicBezTo>
                    <a:pt x="9265" y="4876"/>
                    <a:pt x="9337" y="4801"/>
                    <a:pt x="9381" y="4742"/>
                  </a:cubicBezTo>
                  <a:cubicBezTo>
                    <a:pt x="9472" y="4634"/>
                    <a:pt x="9546" y="4525"/>
                    <a:pt x="9598" y="4434"/>
                  </a:cubicBezTo>
                  <a:cubicBezTo>
                    <a:pt x="9655" y="4343"/>
                    <a:pt x="9724" y="4252"/>
                    <a:pt x="9763" y="4252"/>
                  </a:cubicBezTo>
                  <a:cubicBezTo>
                    <a:pt x="9763" y="4252"/>
                    <a:pt x="9763" y="4244"/>
                    <a:pt x="9768" y="4244"/>
                  </a:cubicBezTo>
                  <a:close/>
                  <a:moveTo>
                    <a:pt x="343" y="6222"/>
                  </a:moveTo>
                  <a:cubicBezTo>
                    <a:pt x="343" y="6222"/>
                    <a:pt x="361" y="6244"/>
                    <a:pt x="378" y="6244"/>
                  </a:cubicBezTo>
                  <a:cubicBezTo>
                    <a:pt x="396" y="6261"/>
                    <a:pt x="396" y="6261"/>
                    <a:pt x="417" y="6278"/>
                  </a:cubicBezTo>
                  <a:cubicBezTo>
                    <a:pt x="435" y="6278"/>
                    <a:pt x="435" y="6296"/>
                    <a:pt x="452" y="6296"/>
                  </a:cubicBezTo>
                  <a:cubicBezTo>
                    <a:pt x="612" y="6404"/>
                    <a:pt x="886" y="6569"/>
                    <a:pt x="1354" y="6786"/>
                  </a:cubicBezTo>
                  <a:cubicBezTo>
                    <a:pt x="1372" y="6803"/>
                    <a:pt x="1411" y="6821"/>
                    <a:pt x="1428" y="6838"/>
                  </a:cubicBezTo>
                  <a:cubicBezTo>
                    <a:pt x="1463" y="6838"/>
                    <a:pt x="1480" y="6855"/>
                    <a:pt x="1519" y="6873"/>
                  </a:cubicBezTo>
                  <a:cubicBezTo>
                    <a:pt x="1519" y="6873"/>
                    <a:pt x="1502" y="6894"/>
                    <a:pt x="1502" y="6912"/>
                  </a:cubicBezTo>
                  <a:cubicBezTo>
                    <a:pt x="1463" y="6964"/>
                    <a:pt x="1428" y="7020"/>
                    <a:pt x="1411" y="7055"/>
                  </a:cubicBezTo>
                  <a:cubicBezTo>
                    <a:pt x="1393" y="7090"/>
                    <a:pt x="1354" y="7129"/>
                    <a:pt x="1337" y="7163"/>
                  </a:cubicBezTo>
                  <a:cubicBezTo>
                    <a:pt x="1320" y="7198"/>
                    <a:pt x="1285" y="7220"/>
                    <a:pt x="1246" y="7220"/>
                  </a:cubicBezTo>
                  <a:lnTo>
                    <a:pt x="1211" y="7220"/>
                  </a:lnTo>
                  <a:cubicBezTo>
                    <a:pt x="1194" y="7220"/>
                    <a:pt x="1176" y="7220"/>
                    <a:pt x="1155" y="7198"/>
                  </a:cubicBezTo>
                  <a:cubicBezTo>
                    <a:pt x="868" y="7129"/>
                    <a:pt x="543" y="6964"/>
                    <a:pt x="309" y="6729"/>
                  </a:cubicBezTo>
                  <a:lnTo>
                    <a:pt x="252" y="6677"/>
                  </a:lnTo>
                  <a:cubicBezTo>
                    <a:pt x="235" y="6677"/>
                    <a:pt x="235" y="6677"/>
                    <a:pt x="235" y="6656"/>
                  </a:cubicBezTo>
                  <a:cubicBezTo>
                    <a:pt x="218" y="6638"/>
                    <a:pt x="218" y="6586"/>
                    <a:pt x="270" y="6439"/>
                  </a:cubicBezTo>
                  <a:cubicBezTo>
                    <a:pt x="287" y="6404"/>
                    <a:pt x="287" y="6369"/>
                    <a:pt x="309" y="6330"/>
                  </a:cubicBezTo>
                  <a:cubicBezTo>
                    <a:pt x="309" y="6296"/>
                    <a:pt x="326" y="6261"/>
                    <a:pt x="343" y="6222"/>
                  </a:cubicBezTo>
                  <a:close/>
                  <a:moveTo>
                    <a:pt x="1845" y="6421"/>
                  </a:moveTo>
                  <a:cubicBezTo>
                    <a:pt x="1862" y="6495"/>
                    <a:pt x="1862" y="6586"/>
                    <a:pt x="1862" y="6656"/>
                  </a:cubicBezTo>
                  <a:cubicBezTo>
                    <a:pt x="1897" y="7289"/>
                    <a:pt x="1897" y="7762"/>
                    <a:pt x="1862" y="8196"/>
                  </a:cubicBezTo>
                  <a:cubicBezTo>
                    <a:pt x="1554" y="7940"/>
                    <a:pt x="1285" y="7706"/>
                    <a:pt x="1103" y="7563"/>
                  </a:cubicBezTo>
                  <a:cubicBezTo>
                    <a:pt x="1120" y="7489"/>
                    <a:pt x="1176" y="7398"/>
                    <a:pt x="1211" y="7307"/>
                  </a:cubicBezTo>
                  <a:lnTo>
                    <a:pt x="1246" y="7307"/>
                  </a:lnTo>
                  <a:cubicBezTo>
                    <a:pt x="1320" y="7307"/>
                    <a:pt x="1372" y="7289"/>
                    <a:pt x="1411" y="7220"/>
                  </a:cubicBezTo>
                  <a:cubicBezTo>
                    <a:pt x="1502" y="7111"/>
                    <a:pt x="1554" y="6981"/>
                    <a:pt x="1628" y="6873"/>
                  </a:cubicBezTo>
                  <a:cubicBezTo>
                    <a:pt x="1697" y="6729"/>
                    <a:pt x="1771" y="6586"/>
                    <a:pt x="1845" y="6421"/>
                  </a:cubicBezTo>
                  <a:close/>
                  <a:moveTo>
                    <a:pt x="270" y="6838"/>
                  </a:moveTo>
                  <a:cubicBezTo>
                    <a:pt x="526" y="7055"/>
                    <a:pt x="829" y="7220"/>
                    <a:pt x="1120" y="7289"/>
                  </a:cubicBezTo>
                  <a:cubicBezTo>
                    <a:pt x="1085" y="7380"/>
                    <a:pt x="1046" y="7454"/>
                    <a:pt x="1012" y="7506"/>
                  </a:cubicBezTo>
                  <a:cubicBezTo>
                    <a:pt x="851" y="7380"/>
                    <a:pt x="704" y="7307"/>
                    <a:pt x="704" y="7307"/>
                  </a:cubicBezTo>
                  <a:cubicBezTo>
                    <a:pt x="697" y="7300"/>
                    <a:pt x="690" y="7295"/>
                    <a:pt x="683" y="7295"/>
                  </a:cubicBezTo>
                  <a:cubicBezTo>
                    <a:pt x="672" y="7295"/>
                    <a:pt x="662" y="7305"/>
                    <a:pt x="652" y="7328"/>
                  </a:cubicBezTo>
                  <a:cubicBezTo>
                    <a:pt x="634" y="7346"/>
                    <a:pt x="652" y="7363"/>
                    <a:pt x="669" y="7380"/>
                  </a:cubicBezTo>
                  <a:cubicBezTo>
                    <a:pt x="669" y="7380"/>
                    <a:pt x="903" y="7523"/>
                    <a:pt x="1120" y="7688"/>
                  </a:cubicBezTo>
                  <a:lnTo>
                    <a:pt x="1120" y="7706"/>
                  </a:lnTo>
                  <a:cubicBezTo>
                    <a:pt x="1320" y="7849"/>
                    <a:pt x="1571" y="8066"/>
                    <a:pt x="1862" y="8304"/>
                  </a:cubicBezTo>
                  <a:cubicBezTo>
                    <a:pt x="1879" y="8339"/>
                    <a:pt x="1914" y="8357"/>
                    <a:pt x="1953" y="8374"/>
                  </a:cubicBezTo>
                  <a:cubicBezTo>
                    <a:pt x="2153" y="8556"/>
                    <a:pt x="2370" y="8738"/>
                    <a:pt x="2587" y="8916"/>
                  </a:cubicBezTo>
                  <a:cubicBezTo>
                    <a:pt x="2587" y="8916"/>
                    <a:pt x="2639" y="8955"/>
                    <a:pt x="2673" y="8990"/>
                  </a:cubicBezTo>
                  <a:cubicBezTo>
                    <a:pt x="2693" y="8999"/>
                    <a:pt x="2707" y="9003"/>
                    <a:pt x="2721" y="9003"/>
                  </a:cubicBezTo>
                  <a:cubicBezTo>
                    <a:pt x="2734" y="9003"/>
                    <a:pt x="2747" y="8999"/>
                    <a:pt x="2765" y="8990"/>
                  </a:cubicBezTo>
                  <a:cubicBezTo>
                    <a:pt x="2782" y="8990"/>
                    <a:pt x="2804" y="8973"/>
                    <a:pt x="2804" y="8973"/>
                  </a:cubicBezTo>
                  <a:cubicBezTo>
                    <a:pt x="2873" y="8934"/>
                    <a:pt x="2964" y="8899"/>
                    <a:pt x="3073" y="8882"/>
                  </a:cubicBezTo>
                  <a:cubicBezTo>
                    <a:pt x="3146" y="8882"/>
                    <a:pt x="3216" y="8864"/>
                    <a:pt x="3272" y="8847"/>
                  </a:cubicBezTo>
                  <a:cubicBezTo>
                    <a:pt x="3433" y="8825"/>
                    <a:pt x="3598" y="8808"/>
                    <a:pt x="3780" y="8717"/>
                  </a:cubicBezTo>
                  <a:cubicBezTo>
                    <a:pt x="3797" y="8717"/>
                    <a:pt x="3832" y="8699"/>
                    <a:pt x="3867" y="8699"/>
                  </a:cubicBezTo>
                  <a:cubicBezTo>
                    <a:pt x="3888" y="8699"/>
                    <a:pt x="3888" y="8717"/>
                    <a:pt x="3888" y="8717"/>
                  </a:cubicBezTo>
                  <a:cubicBezTo>
                    <a:pt x="3888" y="8773"/>
                    <a:pt x="3832" y="8825"/>
                    <a:pt x="3797" y="8864"/>
                  </a:cubicBezTo>
                  <a:cubicBezTo>
                    <a:pt x="3689" y="8955"/>
                    <a:pt x="3598" y="9007"/>
                    <a:pt x="3506" y="9042"/>
                  </a:cubicBezTo>
                  <a:cubicBezTo>
                    <a:pt x="3489" y="9042"/>
                    <a:pt x="3472" y="9042"/>
                    <a:pt x="3433" y="9064"/>
                  </a:cubicBezTo>
                  <a:lnTo>
                    <a:pt x="3398" y="9064"/>
                  </a:lnTo>
                  <a:cubicBezTo>
                    <a:pt x="3363" y="9081"/>
                    <a:pt x="3346" y="9098"/>
                    <a:pt x="3346" y="9133"/>
                  </a:cubicBezTo>
                  <a:cubicBezTo>
                    <a:pt x="3346" y="9172"/>
                    <a:pt x="3346" y="9190"/>
                    <a:pt x="3381" y="9207"/>
                  </a:cubicBezTo>
                  <a:cubicBezTo>
                    <a:pt x="3415" y="9224"/>
                    <a:pt x="3489" y="9281"/>
                    <a:pt x="3615" y="9333"/>
                  </a:cubicBezTo>
                  <a:cubicBezTo>
                    <a:pt x="3741" y="9406"/>
                    <a:pt x="3888" y="9476"/>
                    <a:pt x="4014" y="9550"/>
                  </a:cubicBezTo>
                  <a:cubicBezTo>
                    <a:pt x="4049" y="9567"/>
                    <a:pt x="4084" y="9584"/>
                    <a:pt x="4105" y="9606"/>
                  </a:cubicBezTo>
                  <a:cubicBezTo>
                    <a:pt x="4157" y="9623"/>
                    <a:pt x="4214" y="9658"/>
                    <a:pt x="4231" y="9675"/>
                  </a:cubicBezTo>
                  <a:cubicBezTo>
                    <a:pt x="4248" y="9693"/>
                    <a:pt x="4248" y="9732"/>
                    <a:pt x="4248" y="9732"/>
                  </a:cubicBezTo>
                  <a:cubicBezTo>
                    <a:pt x="4231" y="9749"/>
                    <a:pt x="4214" y="9749"/>
                    <a:pt x="4192" y="9749"/>
                  </a:cubicBezTo>
                  <a:cubicBezTo>
                    <a:pt x="4175" y="9749"/>
                    <a:pt x="4157" y="9749"/>
                    <a:pt x="4105" y="9732"/>
                  </a:cubicBezTo>
                  <a:cubicBezTo>
                    <a:pt x="4084" y="9715"/>
                    <a:pt x="4049" y="9715"/>
                    <a:pt x="4014" y="9693"/>
                  </a:cubicBezTo>
                  <a:cubicBezTo>
                    <a:pt x="3997" y="9675"/>
                    <a:pt x="3975" y="9675"/>
                    <a:pt x="3940" y="9658"/>
                  </a:cubicBezTo>
                  <a:cubicBezTo>
                    <a:pt x="3849" y="9623"/>
                    <a:pt x="3723" y="9567"/>
                    <a:pt x="3563" y="9498"/>
                  </a:cubicBezTo>
                  <a:cubicBezTo>
                    <a:pt x="3551" y="9491"/>
                    <a:pt x="3541" y="9489"/>
                    <a:pt x="3533" y="9489"/>
                  </a:cubicBezTo>
                  <a:cubicBezTo>
                    <a:pt x="3513" y="9489"/>
                    <a:pt x="3501" y="9503"/>
                    <a:pt x="3489" y="9515"/>
                  </a:cubicBezTo>
                  <a:cubicBezTo>
                    <a:pt x="3489" y="9550"/>
                    <a:pt x="3506" y="9567"/>
                    <a:pt x="3524" y="9584"/>
                  </a:cubicBezTo>
                  <a:cubicBezTo>
                    <a:pt x="3650" y="9623"/>
                    <a:pt x="3888" y="9784"/>
                    <a:pt x="3906" y="9858"/>
                  </a:cubicBezTo>
                  <a:lnTo>
                    <a:pt x="3906" y="9875"/>
                  </a:lnTo>
                  <a:cubicBezTo>
                    <a:pt x="3903" y="9880"/>
                    <a:pt x="3897" y="9882"/>
                    <a:pt x="3889" y="9882"/>
                  </a:cubicBezTo>
                  <a:cubicBezTo>
                    <a:pt x="3833" y="9882"/>
                    <a:pt x="3661" y="9794"/>
                    <a:pt x="3598" y="9749"/>
                  </a:cubicBezTo>
                  <a:cubicBezTo>
                    <a:pt x="3541" y="9732"/>
                    <a:pt x="3489" y="9715"/>
                    <a:pt x="3454" y="9693"/>
                  </a:cubicBezTo>
                  <a:cubicBezTo>
                    <a:pt x="3446" y="9686"/>
                    <a:pt x="3435" y="9682"/>
                    <a:pt x="3425" y="9682"/>
                  </a:cubicBezTo>
                  <a:cubicBezTo>
                    <a:pt x="3410" y="9682"/>
                    <a:pt x="3398" y="9691"/>
                    <a:pt x="3398" y="9715"/>
                  </a:cubicBezTo>
                  <a:cubicBezTo>
                    <a:pt x="3381" y="9732"/>
                    <a:pt x="3398" y="9749"/>
                    <a:pt x="3415" y="9767"/>
                  </a:cubicBezTo>
                  <a:cubicBezTo>
                    <a:pt x="3524" y="9840"/>
                    <a:pt x="3650" y="9949"/>
                    <a:pt x="3632" y="9984"/>
                  </a:cubicBezTo>
                  <a:cubicBezTo>
                    <a:pt x="3630" y="9986"/>
                    <a:pt x="3625" y="9987"/>
                    <a:pt x="3618" y="9987"/>
                  </a:cubicBezTo>
                  <a:cubicBezTo>
                    <a:pt x="3572" y="9987"/>
                    <a:pt x="3435" y="9941"/>
                    <a:pt x="3307" y="9892"/>
                  </a:cubicBezTo>
                  <a:cubicBezTo>
                    <a:pt x="3300" y="9885"/>
                    <a:pt x="3292" y="9881"/>
                    <a:pt x="3285" y="9881"/>
                  </a:cubicBezTo>
                  <a:cubicBezTo>
                    <a:pt x="3275" y="9881"/>
                    <a:pt x="3265" y="9889"/>
                    <a:pt x="3255" y="9910"/>
                  </a:cubicBezTo>
                  <a:cubicBezTo>
                    <a:pt x="3237" y="9931"/>
                    <a:pt x="3255" y="9949"/>
                    <a:pt x="3272" y="9966"/>
                  </a:cubicBezTo>
                  <a:cubicBezTo>
                    <a:pt x="3346" y="10001"/>
                    <a:pt x="3398" y="10057"/>
                    <a:pt x="3415" y="10075"/>
                  </a:cubicBezTo>
                  <a:cubicBezTo>
                    <a:pt x="3408" y="10082"/>
                    <a:pt x="3395" y="10086"/>
                    <a:pt x="3378" y="10086"/>
                  </a:cubicBezTo>
                  <a:cubicBezTo>
                    <a:pt x="3318" y="10086"/>
                    <a:pt x="3205" y="10041"/>
                    <a:pt x="3090" y="9984"/>
                  </a:cubicBezTo>
                  <a:cubicBezTo>
                    <a:pt x="2912" y="9875"/>
                    <a:pt x="2765" y="9749"/>
                    <a:pt x="2656" y="9623"/>
                  </a:cubicBezTo>
                  <a:cubicBezTo>
                    <a:pt x="2639" y="9584"/>
                    <a:pt x="2621" y="9550"/>
                    <a:pt x="2604" y="9515"/>
                  </a:cubicBezTo>
                  <a:cubicBezTo>
                    <a:pt x="2587" y="9498"/>
                    <a:pt x="2587" y="9476"/>
                    <a:pt x="2565" y="9476"/>
                  </a:cubicBezTo>
                  <a:cubicBezTo>
                    <a:pt x="2456" y="9424"/>
                    <a:pt x="2114" y="9281"/>
                    <a:pt x="1897" y="9172"/>
                  </a:cubicBezTo>
                  <a:cubicBezTo>
                    <a:pt x="1879" y="9151"/>
                    <a:pt x="1862" y="9151"/>
                    <a:pt x="1845" y="9133"/>
                  </a:cubicBezTo>
                  <a:cubicBezTo>
                    <a:pt x="1827" y="9133"/>
                    <a:pt x="1806" y="9133"/>
                    <a:pt x="1806" y="9116"/>
                  </a:cubicBezTo>
                  <a:cubicBezTo>
                    <a:pt x="1788" y="9116"/>
                    <a:pt x="1771" y="9098"/>
                    <a:pt x="1754" y="9098"/>
                  </a:cubicBezTo>
                  <a:cubicBezTo>
                    <a:pt x="1211" y="8825"/>
                    <a:pt x="704" y="8539"/>
                    <a:pt x="326" y="8174"/>
                  </a:cubicBezTo>
                  <a:cubicBezTo>
                    <a:pt x="200" y="8048"/>
                    <a:pt x="109" y="7940"/>
                    <a:pt x="109" y="7762"/>
                  </a:cubicBezTo>
                  <a:cubicBezTo>
                    <a:pt x="92" y="7632"/>
                    <a:pt x="127" y="7454"/>
                    <a:pt x="161" y="7237"/>
                  </a:cubicBezTo>
                  <a:cubicBezTo>
                    <a:pt x="200" y="7111"/>
                    <a:pt x="235" y="6964"/>
                    <a:pt x="270" y="6838"/>
                  </a:cubicBezTo>
                  <a:close/>
                  <a:moveTo>
                    <a:pt x="2495" y="3619"/>
                  </a:moveTo>
                  <a:cubicBezTo>
                    <a:pt x="2495" y="3658"/>
                    <a:pt x="2478" y="3692"/>
                    <a:pt x="2478" y="3710"/>
                  </a:cubicBezTo>
                  <a:cubicBezTo>
                    <a:pt x="2478" y="3766"/>
                    <a:pt x="2456" y="3818"/>
                    <a:pt x="2456" y="3857"/>
                  </a:cubicBezTo>
                  <a:cubicBezTo>
                    <a:pt x="2456" y="4052"/>
                    <a:pt x="2530" y="4235"/>
                    <a:pt x="2639" y="4400"/>
                  </a:cubicBezTo>
                  <a:cubicBezTo>
                    <a:pt x="2673" y="4434"/>
                    <a:pt x="2695" y="4452"/>
                    <a:pt x="2747" y="4452"/>
                  </a:cubicBezTo>
                  <a:cubicBezTo>
                    <a:pt x="2782" y="4452"/>
                    <a:pt x="2821" y="4434"/>
                    <a:pt x="2838" y="4378"/>
                  </a:cubicBezTo>
                  <a:cubicBezTo>
                    <a:pt x="2890" y="4308"/>
                    <a:pt x="2981" y="4200"/>
                    <a:pt x="3198" y="4144"/>
                  </a:cubicBezTo>
                  <a:lnTo>
                    <a:pt x="3216" y="4126"/>
                  </a:lnTo>
                  <a:lnTo>
                    <a:pt x="3255" y="4126"/>
                  </a:lnTo>
                  <a:cubicBezTo>
                    <a:pt x="3307" y="4200"/>
                    <a:pt x="3381" y="4291"/>
                    <a:pt x="3454" y="4360"/>
                  </a:cubicBezTo>
                  <a:cubicBezTo>
                    <a:pt x="3671" y="4651"/>
                    <a:pt x="3888" y="4903"/>
                    <a:pt x="3940" y="5194"/>
                  </a:cubicBezTo>
                  <a:cubicBezTo>
                    <a:pt x="3940" y="5211"/>
                    <a:pt x="3958" y="5228"/>
                    <a:pt x="3975" y="5228"/>
                  </a:cubicBezTo>
                  <a:cubicBezTo>
                    <a:pt x="4014" y="5228"/>
                    <a:pt x="4031" y="5194"/>
                    <a:pt x="4031" y="5176"/>
                  </a:cubicBezTo>
                  <a:cubicBezTo>
                    <a:pt x="4049" y="4794"/>
                    <a:pt x="4105" y="4452"/>
                    <a:pt x="4192" y="4144"/>
                  </a:cubicBezTo>
                  <a:lnTo>
                    <a:pt x="4283" y="4144"/>
                  </a:lnTo>
                  <a:cubicBezTo>
                    <a:pt x="4322" y="4144"/>
                    <a:pt x="4339" y="4144"/>
                    <a:pt x="4374" y="4161"/>
                  </a:cubicBezTo>
                  <a:cubicBezTo>
                    <a:pt x="4431" y="4183"/>
                    <a:pt x="4500" y="4200"/>
                    <a:pt x="4591" y="4252"/>
                  </a:cubicBezTo>
                  <a:lnTo>
                    <a:pt x="4591" y="4269"/>
                  </a:lnTo>
                  <a:cubicBezTo>
                    <a:pt x="4648" y="4291"/>
                    <a:pt x="4700" y="4343"/>
                    <a:pt x="4756" y="4343"/>
                  </a:cubicBezTo>
                  <a:cubicBezTo>
                    <a:pt x="4773" y="4343"/>
                    <a:pt x="4791" y="4326"/>
                    <a:pt x="4808" y="4326"/>
                  </a:cubicBezTo>
                  <a:cubicBezTo>
                    <a:pt x="4864" y="4291"/>
                    <a:pt x="4864" y="4217"/>
                    <a:pt x="4864" y="4200"/>
                  </a:cubicBezTo>
                  <a:cubicBezTo>
                    <a:pt x="4882" y="4074"/>
                    <a:pt x="4864" y="3944"/>
                    <a:pt x="4825" y="3818"/>
                  </a:cubicBezTo>
                  <a:lnTo>
                    <a:pt x="4825" y="3818"/>
                  </a:lnTo>
                  <a:cubicBezTo>
                    <a:pt x="5424" y="4109"/>
                    <a:pt x="5910" y="4725"/>
                    <a:pt x="6292" y="5302"/>
                  </a:cubicBezTo>
                  <a:cubicBezTo>
                    <a:pt x="6275" y="5337"/>
                    <a:pt x="6253" y="5354"/>
                    <a:pt x="6218" y="5393"/>
                  </a:cubicBezTo>
                  <a:cubicBezTo>
                    <a:pt x="6218" y="5410"/>
                    <a:pt x="6201" y="5410"/>
                    <a:pt x="6201" y="5410"/>
                  </a:cubicBezTo>
                  <a:cubicBezTo>
                    <a:pt x="6183" y="5445"/>
                    <a:pt x="6166" y="5463"/>
                    <a:pt x="6144" y="5484"/>
                  </a:cubicBezTo>
                  <a:cubicBezTo>
                    <a:pt x="6019" y="5610"/>
                    <a:pt x="5875" y="5771"/>
                    <a:pt x="5624" y="6005"/>
                  </a:cubicBezTo>
                  <a:cubicBezTo>
                    <a:pt x="5602" y="5753"/>
                    <a:pt x="5602" y="5519"/>
                    <a:pt x="5567" y="5302"/>
                  </a:cubicBezTo>
                  <a:lnTo>
                    <a:pt x="5567" y="5194"/>
                  </a:lnTo>
                  <a:cubicBezTo>
                    <a:pt x="5550" y="5050"/>
                    <a:pt x="5515" y="4885"/>
                    <a:pt x="5494" y="4742"/>
                  </a:cubicBezTo>
                  <a:cubicBezTo>
                    <a:pt x="5494" y="4725"/>
                    <a:pt x="5459" y="4703"/>
                    <a:pt x="5442" y="4703"/>
                  </a:cubicBezTo>
                  <a:cubicBezTo>
                    <a:pt x="5424" y="4703"/>
                    <a:pt x="5407" y="4725"/>
                    <a:pt x="5407" y="4760"/>
                  </a:cubicBezTo>
                  <a:cubicBezTo>
                    <a:pt x="5424" y="4903"/>
                    <a:pt x="5459" y="5068"/>
                    <a:pt x="5476" y="5246"/>
                  </a:cubicBezTo>
                  <a:lnTo>
                    <a:pt x="5476" y="5337"/>
                  </a:lnTo>
                  <a:cubicBezTo>
                    <a:pt x="5515" y="5571"/>
                    <a:pt x="5533" y="5827"/>
                    <a:pt x="5533" y="6079"/>
                  </a:cubicBezTo>
                  <a:cubicBezTo>
                    <a:pt x="5533" y="6135"/>
                    <a:pt x="5550" y="6170"/>
                    <a:pt x="5550" y="6204"/>
                  </a:cubicBezTo>
                  <a:lnTo>
                    <a:pt x="5550" y="6330"/>
                  </a:lnTo>
                  <a:lnTo>
                    <a:pt x="5550" y="6478"/>
                  </a:lnTo>
                  <a:lnTo>
                    <a:pt x="5550" y="6495"/>
                  </a:lnTo>
                  <a:cubicBezTo>
                    <a:pt x="5550" y="6530"/>
                    <a:pt x="5567" y="6569"/>
                    <a:pt x="5567" y="6621"/>
                  </a:cubicBezTo>
                  <a:cubicBezTo>
                    <a:pt x="5567" y="6803"/>
                    <a:pt x="5567" y="7003"/>
                    <a:pt x="5585" y="7198"/>
                  </a:cubicBezTo>
                  <a:cubicBezTo>
                    <a:pt x="5585" y="7615"/>
                    <a:pt x="5602" y="8048"/>
                    <a:pt x="5624" y="8465"/>
                  </a:cubicBezTo>
                  <a:cubicBezTo>
                    <a:pt x="5641" y="8717"/>
                    <a:pt x="5693" y="9259"/>
                    <a:pt x="5750" y="9715"/>
                  </a:cubicBezTo>
                  <a:cubicBezTo>
                    <a:pt x="5802" y="10040"/>
                    <a:pt x="5841" y="10257"/>
                    <a:pt x="5875" y="10383"/>
                  </a:cubicBezTo>
                  <a:cubicBezTo>
                    <a:pt x="5893" y="10383"/>
                    <a:pt x="5893" y="10400"/>
                    <a:pt x="5819" y="10435"/>
                  </a:cubicBezTo>
                  <a:cubicBezTo>
                    <a:pt x="5819" y="10452"/>
                    <a:pt x="5802" y="10452"/>
                    <a:pt x="5784" y="10452"/>
                  </a:cubicBezTo>
                  <a:cubicBezTo>
                    <a:pt x="5767" y="10474"/>
                    <a:pt x="5732" y="10491"/>
                    <a:pt x="5693" y="10509"/>
                  </a:cubicBezTo>
                  <a:cubicBezTo>
                    <a:pt x="5219" y="10763"/>
                    <a:pt x="4575" y="10875"/>
                    <a:pt x="3926" y="10875"/>
                  </a:cubicBezTo>
                  <a:cubicBezTo>
                    <a:pt x="3145" y="10875"/>
                    <a:pt x="2357" y="10712"/>
                    <a:pt x="1845" y="10435"/>
                  </a:cubicBezTo>
                  <a:cubicBezTo>
                    <a:pt x="1827" y="10435"/>
                    <a:pt x="1788" y="10417"/>
                    <a:pt x="1754" y="10400"/>
                  </a:cubicBezTo>
                  <a:cubicBezTo>
                    <a:pt x="1719" y="10365"/>
                    <a:pt x="1662" y="10326"/>
                    <a:pt x="1628" y="10309"/>
                  </a:cubicBezTo>
                  <a:cubicBezTo>
                    <a:pt x="1589" y="10274"/>
                    <a:pt x="1589" y="10257"/>
                    <a:pt x="1589" y="10218"/>
                  </a:cubicBezTo>
                  <a:cubicBezTo>
                    <a:pt x="1680" y="9910"/>
                    <a:pt x="1736" y="9641"/>
                    <a:pt x="1788" y="9389"/>
                  </a:cubicBezTo>
                  <a:cubicBezTo>
                    <a:pt x="1788" y="9333"/>
                    <a:pt x="1806" y="9281"/>
                    <a:pt x="1827" y="9224"/>
                  </a:cubicBezTo>
                  <a:cubicBezTo>
                    <a:pt x="1845" y="9242"/>
                    <a:pt x="1862" y="9259"/>
                    <a:pt x="1879" y="9259"/>
                  </a:cubicBezTo>
                  <a:cubicBezTo>
                    <a:pt x="2114" y="9367"/>
                    <a:pt x="2478" y="9532"/>
                    <a:pt x="2530" y="9550"/>
                  </a:cubicBezTo>
                  <a:cubicBezTo>
                    <a:pt x="2604" y="9749"/>
                    <a:pt x="2804" y="9931"/>
                    <a:pt x="3055" y="10057"/>
                  </a:cubicBezTo>
                  <a:cubicBezTo>
                    <a:pt x="3107" y="10092"/>
                    <a:pt x="3272" y="10183"/>
                    <a:pt x="3381" y="10183"/>
                  </a:cubicBezTo>
                  <a:cubicBezTo>
                    <a:pt x="3433" y="10183"/>
                    <a:pt x="3472" y="10166"/>
                    <a:pt x="3489" y="10127"/>
                  </a:cubicBezTo>
                  <a:cubicBezTo>
                    <a:pt x="3506" y="10109"/>
                    <a:pt x="3506" y="10075"/>
                    <a:pt x="3506" y="10057"/>
                  </a:cubicBezTo>
                  <a:cubicBezTo>
                    <a:pt x="3546" y="10070"/>
                    <a:pt x="3593" y="10082"/>
                    <a:pt x="3630" y="10082"/>
                  </a:cubicBezTo>
                  <a:cubicBezTo>
                    <a:pt x="3646" y="10082"/>
                    <a:pt x="3660" y="10080"/>
                    <a:pt x="3671" y="10075"/>
                  </a:cubicBezTo>
                  <a:cubicBezTo>
                    <a:pt x="3689" y="10057"/>
                    <a:pt x="3706" y="10057"/>
                    <a:pt x="3723" y="10018"/>
                  </a:cubicBezTo>
                  <a:cubicBezTo>
                    <a:pt x="3741" y="9984"/>
                    <a:pt x="3723" y="9949"/>
                    <a:pt x="3706" y="9910"/>
                  </a:cubicBezTo>
                  <a:lnTo>
                    <a:pt x="3706" y="9910"/>
                  </a:lnTo>
                  <a:cubicBezTo>
                    <a:pt x="3780" y="9943"/>
                    <a:pt x="3848" y="9963"/>
                    <a:pt x="3898" y="9963"/>
                  </a:cubicBezTo>
                  <a:cubicBezTo>
                    <a:pt x="3934" y="9963"/>
                    <a:pt x="3961" y="9953"/>
                    <a:pt x="3975" y="9931"/>
                  </a:cubicBezTo>
                  <a:cubicBezTo>
                    <a:pt x="3997" y="9892"/>
                    <a:pt x="4014" y="9875"/>
                    <a:pt x="3997" y="9840"/>
                  </a:cubicBezTo>
                  <a:cubicBezTo>
                    <a:pt x="3997" y="9823"/>
                    <a:pt x="3975" y="9784"/>
                    <a:pt x="3958" y="9767"/>
                  </a:cubicBezTo>
                  <a:lnTo>
                    <a:pt x="3958" y="9767"/>
                  </a:lnTo>
                  <a:cubicBezTo>
                    <a:pt x="3975" y="9784"/>
                    <a:pt x="3997" y="9784"/>
                    <a:pt x="4014" y="9784"/>
                  </a:cubicBezTo>
                  <a:cubicBezTo>
                    <a:pt x="4049" y="9801"/>
                    <a:pt x="4084" y="9823"/>
                    <a:pt x="4105" y="9823"/>
                  </a:cubicBezTo>
                  <a:cubicBezTo>
                    <a:pt x="4140" y="9840"/>
                    <a:pt x="4157" y="9840"/>
                    <a:pt x="4192" y="9840"/>
                  </a:cubicBezTo>
                  <a:cubicBezTo>
                    <a:pt x="4205" y="9846"/>
                    <a:pt x="4216" y="9848"/>
                    <a:pt x="4225" y="9848"/>
                  </a:cubicBezTo>
                  <a:cubicBezTo>
                    <a:pt x="4245" y="9848"/>
                    <a:pt x="4260" y="9840"/>
                    <a:pt x="4283" y="9840"/>
                  </a:cubicBezTo>
                  <a:cubicBezTo>
                    <a:pt x="4300" y="9823"/>
                    <a:pt x="4322" y="9801"/>
                    <a:pt x="4322" y="9784"/>
                  </a:cubicBezTo>
                  <a:cubicBezTo>
                    <a:pt x="4357" y="9732"/>
                    <a:pt x="4339" y="9658"/>
                    <a:pt x="4283" y="9623"/>
                  </a:cubicBezTo>
                  <a:cubicBezTo>
                    <a:pt x="4283" y="9606"/>
                    <a:pt x="4283" y="9606"/>
                    <a:pt x="4266" y="9606"/>
                  </a:cubicBezTo>
                  <a:cubicBezTo>
                    <a:pt x="4231" y="9567"/>
                    <a:pt x="4175" y="9532"/>
                    <a:pt x="4105" y="9498"/>
                  </a:cubicBezTo>
                  <a:cubicBezTo>
                    <a:pt x="4066" y="9476"/>
                    <a:pt x="4049" y="9459"/>
                    <a:pt x="4014" y="9441"/>
                  </a:cubicBezTo>
                  <a:cubicBezTo>
                    <a:pt x="3906" y="9389"/>
                    <a:pt x="3797" y="9315"/>
                    <a:pt x="3650" y="9259"/>
                  </a:cubicBezTo>
                  <a:cubicBezTo>
                    <a:pt x="3580" y="9207"/>
                    <a:pt x="3489" y="9172"/>
                    <a:pt x="3454" y="9151"/>
                  </a:cubicBezTo>
                  <a:cubicBezTo>
                    <a:pt x="3454" y="9151"/>
                    <a:pt x="3472" y="9151"/>
                    <a:pt x="3472" y="9133"/>
                  </a:cubicBezTo>
                  <a:lnTo>
                    <a:pt x="3524" y="9133"/>
                  </a:lnTo>
                  <a:cubicBezTo>
                    <a:pt x="3598" y="9098"/>
                    <a:pt x="3671" y="9081"/>
                    <a:pt x="3758" y="9007"/>
                  </a:cubicBezTo>
                  <a:cubicBezTo>
                    <a:pt x="3797" y="8990"/>
                    <a:pt x="3832" y="8973"/>
                    <a:pt x="3867" y="8934"/>
                  </a:cubicBezTo>
                  <a:cubicBezTo>
                    <a:pt x="3888" y="8899"/>
                    <a:pt x="3975" y="8808"/>
                    <a:pt x="3975" y="8717"/>
                  </a:cubicBezTo>
                  <a:cubicBezTo>
                    <a:pt x="3975" y="8682"/>
                    <a:pt x="3958" y="8647"/>
                    <a:pt x="3940" y="8630"/>
                  </a:cubicBezTo>
                  <a:cubicBezTo>
                    <a:pt x="3912" y="8609"/>
                    <a:pt x="3885" y="8600"/>
                    <a:pt x="3859" y="8600"/>
                  </a:cubicBezTo>
                  <a:cubicBezTo>
                    <a:pt x="3816" y="8600"/>
                    <a:pt x="3776" y="8623"/>
                    <a:pt x="3741" y="8647"/>
                  </a:cubicBezTo>
                  <a:lnTo>
                    <a:pt x="3723" y="8647"/>
                  </a:lnTo>
                  <a:cubicBezTo>
                    <a:pt x="3580" y="8717"/>
                    <a:pt x="3415" y="8738"/>
                    <a:pt x="3255" y="8756"/>
                  </a:cubicBezTo>
                  <a:cubicBezTo>
                    <a:pt x="3198" y="8773"/>
                    <a:pt x="3129" y="8773"/>
                    <a:pt x="3055" y="8790"/>
                  </a:cubicBezTo>
                  <a:cubicBezTo>
                    <a:pt x="2929" y="8825"/>
                    <a:pt x="2821" y="8864"/>
                    <a:pt x="2730" y="8916"/>
                  </a:cubicBezTo>
                  <a:cubicBezTo>
                    <a:pt x="2712" y="8899"/>
                    <a:pt x="2114" y="8391"/>
                    <a:pt x="1953" y="8265"/>
                  </a:cubicBezTo>
                  <a:cubicBezTo>
                    <a:pt x="1988" y="7814"/>
                    <a:pt x="1988" y="7328"/>
                    <a:pt x="1953" y="6656"/>
                  </a:cubicBezTo>
                  <a:cubicBezTo>
                    <a:pt x="1953" y="6513"/>
                    <a:pt x="1936" y="6387"/>
                    <a:pt x="1936" y="6261"/>
                  </a:cubicBezTo>
                  <a:cubicBezTo>
                    <a:pt x="2079" y="5953"/>
                    <a:pt x="2187" y="5645"/>
                    <a:pt x="2279" y="5428"/>
                  </a:cubicBezTo>
                  <a:cubicBezTo>
                    <a:pt x="2279" y="5393"/>
                    <a:pt x="2261" y="5376"/>
                    <a:pt x="2240" y="5354"/>
                  </a:cubicBezTo>
                  <a:cubicBezTo>
                    <a:pt x="2222" y="5354"/>
                    <a:pt x="2187" y="5376"/>
                    <a:pt x="2187" y="5393"/>
                  </a:cubicBezTo>
                  <a:cubicBezTo>
                    <a:pt x="2114" y="5571"/>
                    <a:pt x="2023" y="5810"/>
                    <a:pt x="1914" y="6061"/>
                  </a:cubicBezTo>
                  <a:cubicBezTo>
                    <a:pt x="1879" y="6113"/>
                    <a:pt x="1862" y="6187"/>
                    <a:pt x="1845" y="6244"/>
                  </a:cubicBezTo>
                  <a:cubicBezTo>
                    <a:pt x="1754" y="6421"/>
                    <a:pt x="1662" y="6621"/>
                    <a:pt x="1571" y="6786"/>
                  </a:cubicBezTo>
                  <a:cubicBezTo>
                    <a:pt x="1537" y="6786"/>
                    <a:pt x="1502" y="6764"/>
                    <a:pt x="1463" y="6747"/>
                  </a:cubicBezTo>
                  <a:cubicBezTo>
                    <a:pt x="1446" y="6729"/>
                    <a:pt x="1411" y="6712"/>
                    <a:pt x="1393" y="6712"/>
                  </a:cubicBezTo>
                  <a:cubicBezTo>
                    <a:pt x="921" y="6478"/>
                    <a:pt x="652" y="6313"/>
                    <a:pt x="487" y="6204"/>
                  </a:cubicBezTo>
                  <a:cubicBezTo>
                    <a:pt x="487" y="6204"/>
                    <a:pt x="469" y="6204"/>
                    <a:pt x="469" y="6187"/>
                  </a:cubicBezTo>
                  <a:cubicBezTo>
                    <a:pt x="452" y="6187"/>
                    <a:pt x="435" y="6170"/>
                    <a:pt x="417" y="6170"/>
                  </a:cubicBezTo>
                  <a:cubicBezTo>
                    <a:pt x="396" y="6152"/>
                    <a:pt x="378" y="6135"/>
                    <a:pt x="361" y="6135"/>
                  </a:cubicBezTo>
                  <a:cubicBezTo>
                    <a:pt x="634" y="5302"/>
                    <a:pt x="977" y="4703"/>
                    <a:pt x="1393" y="4269"/>
                  </a:cubicBezTo>
                  <a:cubicBezTo>
                    <a:pt x="1589" y="4074"/>
                    <a:pt x="1806" y="3927"/>
                    <a:pt x="2044" y="3801"/>
                  </a:cubicBezTo>
                  <a:cubicBezTo>
                    <a:pt x="2153" y="3749"/>
                    <a:pt x="2261" y="3710"/>
                    <a:pt x="2370" y="3675"/>
                  </a:cubicBezTo>
                  <a:cubicBezTo>
                    <a:pt x="2404" y="3658"/>
                    <a:pt x="2439" y="3640"/>
                    <a:pt x="2495" y="3619"/>
                  </a:cubicBezTo>
                  <a:close/>
                  <a:moveTo>
                    <a:pt x="1862" y="10543"/>
                  </a:moveTo>
                  <a:cubicBezTo>
                    <a:pt x="2370" y="10817"/>
                    <a:pt x="3146" y="10960"/>
                    <a:pt x="3923" y="10960"/>
                  </a:cubicBezTo>
                  <a:cubicBezTo>
                    <a:pt x="4574" y="10960"/>
                    <a:pt x="5225" y="10851"/>
                    <a:pt x="5711" y="10600"/>
                  </a:cubicBezTo>
                  <a:cubicBezTo>
                    <a:pt x="5784" y="11159"/>
                    <a:pt x="5841" y="11793"/>
                    <a:pt x="5875" y="12444"/>
                  </a:cubicBezTo>
                  <a:cubicBezTo>
                    <a:pt x="5875" y="12478"/>
                    <a:pt x="5858" y="12496"/>
                    <a:pt x="5841" y="12496"/>
                  </a:cubicBezTo>
                  <a:cubicBezTo>
                    <a:pt x="5442" y="12587"/>
                    <a:pt x="5060" y="12643"/>
                    <a:pt x="4682" y="12678"/>
                  </a:cubicBezTo>
                  <a:cubicBezTo>
                    <a:pt x="4626" y="12695"/>
                    <a:pt x="4556" y="12695"/>
                    <a:pt x="4500" y="12695"/>
                  </a:cubicBezTo>
                  <a:cubicBezTo>
                    <a:pt x="4392" y="12713"/>
                    <a:pt x="4283" y="12713"/>
                    <a:pt x="4175" y="12713"/>
                  </a:cubicBezTo>
                  <a:cubicBezTo>
                    <a:pt x="4140" y="12713"/>
                    <a:pt x="4123" y="12695"/>
                    <a:pt x="4105" y="12678"/>
                  </a:cubicBezTo>
                  <a:cubicBezTo>
                    <a:pt x="3997" y="12405"/>
                    <a:pt x="3940" y="11936"/>
                    <a:pt x="3940" y="11936"/>
                  </a:cubicBezTo>
                  <a:lnTo>
                    <a:pt x="4014" y="11285"/>
                  </a:lnTo>
                  <a:cubicBezTo>
                    <a:pt x="4014" y="11250"/>
                    <a:pt x="3997" y="11233"/>
                    <a:pt x="3958" y="11233"/>
                  </a:cubicBezTo>
                  <a:cubicBezTo>
                    <a:pt x="3940" y="11233"/>
                    <a:pt x="3923" y="11250"/>
                    <a:pt x="3906" y="11268"/>
                  </a:cubicBezTo>
                  <a:lnTo>
                    <a:pt x="3814" y="12227"/>
                  </a:lnTo>
                  <a:cubicBezTo>
                    <a:pt x="3797" y="12261"/>
                    <a:pt x="3797" y="12318"/>
                    <a:pt x="3797" y="12353"/>
                  </a:cubicBezTo>
                  <a:cubicBezTo>
                    <a:pt x="3780" y="12426"/>
                    <a:pt x="3780" y="12496"/>
                    <a:pt x="3780" y="12552"/>
                  </a:cubicBezTo>
                  <a:lnTo>
                    <a:pt x="3780" y="12569"/>
                  </a:lnTo>
                  <a:cubicBezTo>
                    <a:pt x="3780" y="12587"/>
                    <a:pt x="3780" y="12604"/>
                    <a:pt x="3758" y="12604"/>
                  </a:cubicBezTo>
                  <a:lnTo>
                    <a:pt x="3758" y="12661"/>
                  </a:lnTo>
                  <a:cubicBezTo>
                    <a:pt x="3758" y="12695"/>
                    <a:pt x="3741" y="12713"/>
                    <a:pt x="3706" y="12713"/>
                  </a:cubicBezTo>
                  <a:cubicBezTo>
                    <a:pt x="3107" y="12695"/>
                    <a:pt x="2548" y="12622"/>
                    <a:pt x="2005" y="12478"/>
                  </a:cubicBezTo>
                  <a:cubicBezTo>
                    <a:pt x="1988" y="12478"/>
                    <a:pt x="1971" y="12444"/>
                    <a:pt x="1971" y="12426"/>
                  </a:cubicBezTo>
                  <a:cubicBezTo>
                    <a:pt x="1897" y="11559"/>
                    <a:pt x="1862" y="10977"/>
                    <a:pt x="1862" y="10543"/>
                  </a:cubicBezTo>
                  <a:close/>
                  <a:moveTo>
                    <a:pt x="3260" y="0"/>
                  </a:moveTo>
                  <a:cubicBezTo>
                    <a:pt x="2999" y="0"/>
                    <a:pt x="2712" y="129"/>
                    <a:pt x="2478" y="495"/>
                  </a:cubicBezTo>
                  <a:cubicBezTo>
                    <a:pt x="2422" y="603"/>
                    <a:pt x="2331" y="673"/>
                    <a:pt x="2240" y="746"/>
                  </a:cubicBezTo>
                  <a:lnTo>
                    <a:pt x="2205" y="764"/>
                  </a:lnTo>
                  <a:cubicBezTo>
                    <a:pt x="2131" y="820"/>
                    <a:pt x="2062" y="872"/>
                    <a:pt x="2005" y="929"/>
                  </a:cubicBezTo>
                  <a:cubicBezTo>
                    <a:pt x="1845" y="1106"/>
                    <a:pt x="1736" y="1323"/>
                    <a:pt x="1736" y="1558"/>
                  </a:cubicBezTo>
                  <a:cubicBezTo>
                    <a:pt x="1736" y="1831"/>
                    <a:pt x="1862" y="1992"/>
                    <a:pt x="2005" y="2174"/>
                  </a:cubicBezTo>
                  <a:lnTo>
                    <a:pt x="2023" y="2208"/>
                  </a:lnTo>
                  <a:cubicBezTo>
                    <a:pt x="2131" y="2356"/>
                    <a:pt x="2131" y="2499"/>
                    <a:pt x="2114" y="2681"/>
                  </a:cubicBezTo>
                  <a:cubicBezTo>
                    <a:pt x="2114" y="2807"/>
                    <a:pt x="2096" y="2933"/>
                    <a:pt x="2153" y="3076"/>
                  </a:cubicBezTo>
                  <a:cubicBezTo>
                    <a:pt x="2170" y="3150"/>
                    <a:pt x="2205" y="3206"/>
                    <a:pt x="2261" y="3276"/>
                  </a:cubicBezTo>
                  <a:cubicBezTo>
                    <a:pt x="2279" y="3293"/>
                    <a:pt x="2296" y="3315"/>
                    <a:pt x="2331" y="3350"/>
                  </a:cubicBezTo>
                  <a:cubicBezTo>
                    <a:pt x="2387" y="3402"/>
                    <a:pt x="2456" y="3441"/>
                    <a:pt x="2548" y="3458"/>
                  </a:cubicBezTo>
                  <a:lnTo>
                    <a:pt x="2548" y="3493"/>
                  </a:lnTo>
                  <a:cubicBezTo>
                    <a:pt x="2530" y="3493"/>
                    <a:pt x="2530" y="3510"/>
                    <a:pt x="2530" y="3532"/>
                  </a:cubicBezTo>
                  <a:cubicBezTo>
                    <a:pt x="2478" y="3532"/>
                    <a:pt x="2422" y="3549"/>
                    <a:pt x="2370" y="3566"/>
                  </a:cubicBezTo>
                  <a:cubicBezTo>
                    <a:pt x="2313" y="3584"/>
                    <a:pt x="2279" y="3601"/>
                    <a:pt x="2222" y="3619"/>
                  </a:cubicBezTo>
                  <a:cubicBezTo>
                    <a:pt x="2153" y="3640"/>
                    <a:pt x="2096" y="3675"/>
                    <a:pt x="2023" y="3710"/>
                  </a:cubicBezTo>
                  <a:cubicBezTo>
                    <a:pt x="1428" y="4000"/>
                    <a:pt x="760" y="4651"/>
                    <a:pt x="270" y="6135"/>
                  </a:cubicBezTo>
                  <a:cubicBezTo>
                    <a:pt x="235" y="6222"/>
                    <a:pt x="218" y="6313"/>
                    <a:pt x="179" y="6404"/>
                  </a:cubicBezTo>
                  <a:cubicBezTo>
                    <a:pt x="127" y="6621"/>
                    <a:pt x="109" y="6677"/>
                    <a:pt x="179" y="6747"/>
                  </a:cubicBezTo>
                  <a:lnTo>
                    <a:pt x="200" y="6764"/>
                  </a:lnTo>
                  <a:cubicBezTo>
                    <a:pt x="144" y="6929"/>
                    <a:pt x="109" y="7072"/>
                    <a:pt x="70" y="7220"/>
                  </a:cubicBezTo>
                  <a:cubicBezTo>
                    <a:pt x="18" y="7437"/>
                    <a:pt x="1" y="7615"/>
                    <a:pt x="18" y="7779"/>
                  </a:cubicBezTo>
                  <a:cubicBezTo>
                    <a:pt x="18" y="7979"/>
                    <a:pt x="127" y="8105"/>
                    <a:pt x="270" y="8248"/>
                  </a:cubicBezTo>
                  <a:cubicBezTo>
                    <a:pt x="652" y="8608"/>
                    <a:pt x="1176" y="8916"/>
                    <a:pt x="1736" y="9190"/>
                  </a:cubicBezTo>
                  <a:cubicBezTo>
                    <a:pt x="1680" y="9476"/>
                    <a:pt x="1610" y="9801"/>
                    <a:pt x="1502" y="10200"/>
                  </a:cubicBezTo>
                  <a:cubicBezTo>
                    <a:pt x="1480" y="10274"/>
                    <a:pt x="1519" y="10326"/>
                    <a:pt x="1571" y="10383"/>
                  </a:cubicBezTo>
                  <a:cubicBezTo>
                    <a:pt x="1628" y="10417"/>
                    <a:pt x="1697" y="10452"/>
                    <a:pt x="1754" y="10491"/>
                  </a:cubicBezTo>
                  <a:cubicBezTo>
                    <a:pt x="1771" y="10942"/>
                    <a:pt x="1788" y="11537"/>
                    <a:pt x="1879" y="12426"/>
                  </a:cubicBezTo>
                  <a:cubicBezTo>
                    <a:pt x="1879" y="12496"/>
                    <a:pt x="1936" y="12552"/>
                    <a:pt x="1988" y="12569"/>
                  </a:cubicBezTo>
                  <a:cubicBezTo>
                    <a:pt x="2530" y="12713"/>
                    <a:pt x="3107" y="12786"/>
                    <a:pt x="3706" y="12804"/>
                  </a:cubicBezTo>
                  <a:cubicBezTo>
                    <a:pt x="3780" y="12804"/>
                    <a:pt x="3849" y="12752"/>
                    <a:pt x="3849" y="12661"/>
                  </a:cubicBezTo>
                  <a:cubicBezTo>
                    <a:pt x="3849" y="12661"/>
                    <a:pt x="3849" y="12643"/>
                    <a:pt x="3867" y="12622"/>
                  </a:cubicBezTo>
                  <a:lnTo>
                    <a:pt x="3867" y="12569"/>
                  </a:lnTo>
                  <a:lnTo>
                    <a:pt x="3906" y="12261"/>
                  </a:lnTo>
                  <a:cubicBezTo>
                    <a:pt x="3923" y="12405"/>
                    <a:pt x="3975" y="12587"/>
                    <a:pt x="4031" y="12713"/>
                  </a:cubicBezTo>
                  <a:cubicBezTo>
                    <a:pt x="4049" y="12769"/>
                    <a:pt x="4105" y="12804"/>
                    <a:pt x="4175" y="12804"/>
                  </a:cubicBezTo>
                  <a:cubicBezTo>
                    <a:pt x="4283" y="12804"/>
                    <a:pt x="4392" y="12804"/>
                    <a:pt x="4500" y="12786"/>
                  </a:cubicBezTo>
                  <a:cubicBezTo>
                    <a:pt x="4556" y="12786"/>
                    <a:pt x="4626" y="12786"/>
                    <a:pt x="4700" y="12769"/>
                  </a:cubicBezTo>
                  <a:cubicBezTo>
                    <a:pt x="5081" y="12730"/>
                    <a:pt x="5459" y="12678"/>
                    <a:pt x="5858" y="12587"/>
                  </a:cubicBezTo>
                  <a:cubicBezTo>
                    <a:pt x="5928" y="12587"/>
                    <a:pt x="5984" y="12513"/>
                    <a:pt x="5967" y="12444"/>
                  </a:cubicBezTo>
                  <a:cubicBezTo>
                    <a:pt x="5928" y="11754"/>
                    <a:pt x="5875" y="11125"/>
                    <a:pt x="5802" y="10561"/>
                  </a:cubicBezTo>
                  <a:cubicBezTo>
                    <a:pt x="5819" y="10543"/>
                    <a:pt x="5858" y="10526"/>
                    <a:pt x="5875" y="10509"/>
                  </a:cubicBezTo>
                  <a:cubicBezTo>
                    <a:pt x="5949" y="10474"/>
                    <a:pt x="6001" y="10417"/>
                    <a:pt x="5967" y="10344"/>
                  </a:cubicBezTo>
                  <a:cubicBezTo>
                    <a:pt x="5928" y="10235"/>
                    <a:pt x="5875" y="10018"/>
                    <a:pt x="5841" y="9693"/>
                  </a:cubicBezTo>
                  <a:cubicBezTo>
                    <a:pt x="5784" y="9259"/>
                    <a:pt x="5732" y="8699"/>
                    <a:pt x="5711" y="8465"/>
                  </a:cubicBezTo>
                  <a:cubicBezTo>
                    <a:pt x="5693" y="8048"/>
                    <a:pt x="5676" y="7615"/>
                    <a:pt x="5676" y="7198"/>
                  </a:cubicBezTo>
                  <a:cubicBezTo>
                    <a:pt x="5658" y="7020"/>
                    <a:pt x="5658" y="6855"/>
                    <a:pt x="5658" y="6677"/>
                  </a:cubicBezTo>
                  <a:lnTo>
                    <a:pt x="5658" y="6677"/>
                  </a:lnTo>
                  <a:cubicBezTo>
                    <a:pt x="5676" y="6695"/>
                    <a:pt x="5693" y="6695"/>
                    <a:pt x="5711" y="6695"/>
                  </a:cubicBezTo>
                  <a:lnTo>
                    <a:pt x="5784" y="6695"/>
                  </a:lnTo>
                  <a:cubicBezTo>
                    <a:pt x="5893" y="6786"/>
                    <a:pt x="6001" y="6873"/>
                    <a:pt x="6110" y="6964"/>
                  </a:cubicBezTo>
                  <a:cubicBezTo>
                    <a:pt x="6292" y="7090"/>
                    <a:pt x="6452" y="7181"/>
                    <a:pt x="6578" y="7237"/>
                  </a:cubicBezTo>
                  <a:cubicBezTo>
                    <a:pt x="6669" y="7272"/>
                    <a:pt x="6743" y="7289"/>
                    <a:pt x="6817" y="7289"/>
                  </a:cubicBezTo>
                  <a:cubicBezTo>
                    <a:pt x="6904" y="7289"/>
                    <a:pt x="7012" y="7254"/>
                    <a:pt x="7121" y="7220"/>
                  </a:cubicBezTo>
                  <a:cubicBezTo>
                    <a:pt x="7863" y="6912"/>
                    <a:pt x="8639" y="6244"/>
                    <a:pt x="9255" y="5719"/>
                  </a:cubicBezTo>
                  <a:cubicBezTo>
                    <a:pt x="9472" y="5679"/>
                    <a:pt x="9707" y="5519"/>
                    <a:pt x="9889" y="5337"/>
                  </a:cubicBezTo>
                  <a:cubicBezTo>
                    <a:pt x="9924" y="5302"/>
                    <a:pt x="10015" y="5211"/>
                    <a:pt x="10106" y="5102"/>
                  </a:cubicBezTo>
                  <a:cubicBezTo>
                    <a:pt x="10249" y="4903"/>
                    <a:pt x="10266" y="4833"/>
                    <a:pt x="10249" y="4794"/>
                  </a:cubicBezTo>
                  <a:cubicBezTo>
                    <a:pt x="10232" y="4760"/>
                    <a:pt x="10214" y="4742"/>
                    <a:pt x="10180" y="4725"/>
                  </a:cubicBezTo>
                  <a:lnTo>
                    <a:pt x="10123" y="4725"/>
                  </a:lnTo>
                  <a:cubicBezTo>
                    <a:pt x="10197" y="4616"/>
                    <a:pt x="10232" y="4525"/>
                    <a:pt x="10232" y="4469"/>
                  </a:cubicBezTo>
                  <a:cubicBezTo>
                    <a:pt x="10232" y="4417"/>
                    <a:pt x="10214" y="4378"/>
                    <a:pt x="10180" y="4343"/>
                  </a:cubicBezTo>
                  <a:cubicBezTo>
                    <a:pt x="10169" y="4334"/>
                    <a:pt x="10155" y="4330"/>
                    <a:pt x="10141" y="4330"/>
                  </a:cubicBezTo>
                  <a:cubicBezTo>
                    <a:pt x="10127" y="4330"/>
                    <a:pt x="10114" y="4334"/>
                    <a:pt x="10106" y="4343"/>
                  </a:cubicBezTo>
                  <a:cubicBezTo>
                    <a:pt x="10106" y="4308"/>
                    <a:pt x="10106" y="4269"/>
                    <a:pt x="10088" y="4252"/>
                  </a:cubicBezTo>
                  <a:cubicBezTo>
                    <a:pt x="10088" y="4235"/>
                    <a:pt x="10071" y="4200"/>
                    <a:pt x="10032" y="4200"/>
                  </a:cubicBezTo>
                  <a:cubicBezTo>
                    <a:pt x="10014" y="4186"/>
                    <a:pt x="9995" y="4180"/>
                    <a:pt x="9976" y="4180"/>
                  </a:cubicBezTo>
                  <a:cubicBezTo>
                    <a:pt x="9941" y="4180"/>
                    <a:pt x="9905" y="4201"/>
                    <a:pt x="9871" y="4235"/>
                  </a:cubicBezTo>
                  <a:cubicBezTo>
                    <a:pt x="9871" y="4217"/>
                    <a:pt x="9854" y="4200"/>
                    <a:pt x="9832" y="4183"/>
                  </a:cubicBezTo>
                  <a:cubicBezTo>
                    <a:pt x="9798" y="4144"/>
                    <a:pt x="9763" y="4144"/>
                    <a:pt x="9746" y="4144"/>
                  </a:cubicBezTo>
                  <a:cubicBezTo>
                    <a:pt x="9672" y="4161"/>
                    <a:pt x="9615" y="4252"/>
                    <a:pt x="9529" y="4378"/>
                  </a:cubicBezTo>
                  <a:cubicBezTo>
                    <a:pt x="9472" y="4469"/>
                    <a:pt x="9399" y="4577"/>
                    <a:pt x="9312" y="4686"/>
                  </a:cubicBezTo>
                  <a:cubicBezTo>
                    <a:pt x="9290" y="4725"/>
                    <a:pt x="9221" y="4794"/>
                    <a:pt x="9182" y="4794"/>
                  </a:cubicBezTo>
                  <a:cubicBezTo>
                    <a:pt x="9182" y="4777"/>
                    <a:pt x="9182" y="4703"/>
                    <a:pt x="9203" y="4651"/>
                  </a:cubicBezTo>
                  <a:cubicBezTo>
                    <a:pt x="9221" y="4560"/>
                    <a:pt x="9238" y="4469"/>
                    <a:pt x="9164" y="4417"/>
                  </a:cubicBezTo>
                  <a:cubicBezTo>
                    <a:pt x="9147" y="4400"/>
                    <a:pt x="9112" y="4400"/>
                    <a:pt x="9073" y="4400"/>
                  </a:cubicBezTo>
                  <a:cubicBezTo>
                    <a:pt x="8947" y="4434"/>
                    <a:pt x="8804" y="4742"/>
                    <a:pt x="8787" y="4794"/>
                  </a:cubicBezTo>
                  <a:cubicBezTo>
                    <a:pt x="8713" y="4994"/>
                    <a:pt x="8678" y="5159"/>
                    <a:pt x="8696" y="5302"/>
                  </a:cubicBezTo>
                  <a:cubicBezTo>
                    <a:pt x="8405" y="5445"/>
                    <a:pt x="8097" y="5593"/>
                    <a:pt x="7811" y="5719"/>
                  </a:cubicBezTo>
                  <a:cubicBezTo>
                    <a:pt x="7411" y="5896"/>
                    <a:pt x="7069" y="6061"/>
                    <a:pt x="6852" y="6170"/>
                  </a:cubicBezTo>
                  <a:cubicBezTo>
                    <a:pt x="6778" y="6096"/>
                    <a:pt x="6708" y="6005"/>
                    <a:pt x="6617" y="5896"/>
                  </a:cubicBezTo>
                  <a:cubicBezTo>
                    <a:pt x="6635" y="5879"/>
                    <a:pt x="6635" y="5862"/>
                    <a:pt x="6652" y="5844"/>
                  </a:cubicBezTo>
                  <a:lnTo>
                    <a:pt x="6652" y="5827"/>
                  </a:lnTo>
                  <a:cubicBezTo>
                    <a:pt x="6652" y="5810"/>
                    <a:pt x="6669" y="5810"/>
                    <a:pt x="6669" y="5788"/>
                  </a:cubicBezTo>
                  <a:cubicBezTo>
                    <a:pt x="6669" y="5771"/>
                    <a:pt x="6669" y="5753"/>
                    <a:pt x="6652" y="5719"/>
                  </a:cubicBezTo>
                  <a:lnTo>
                    <a:pt x="6652" y="5701"/>
                  </a:lnTo>
                  <a:cubicBezTo>
                    <a:pt x="6652" y="5679"/>
                    <a:pt x="6635" y="5662"/>
                    <a:pt x="6635" y="5645"/>
                  </a:cubicBezTo>
                  <a:cubicBezTo>
                    <a:pt x="6617" y="5627"/>
                    <a:pt x="6617" y="5610"/>
                    <a:pt x="6600" y="5593"/>
                  </a:cubicBezTo>
                  <a:cubicBezTo>
                    <a:pt x="6578" y="5571"/>
                    <a:pt x="6561" y="5554"/>
                    <a:pt x="6544" y="5519"/>
                  </a:cubicBezTo>
                  <a:cubicBezTo>
                    <a:pt x="6509" y="5445"/>
                    <a:pt x="6452" y="5376"/>
                    <a:pt x="6400" y="5285"/>
                  </a:cubicBezTo>
                  <a:cubicBezTo>
                    <a:pt x="5984" y="4669"/>
                    <a:pt x="5459" y="4000"/>
                    <a:pt x="4791" y="3692"/>
                  </a:cubicBezTo>
                  <a:cubicBezTo>
                    <a:pt x="4756" y="3601"/>
                    <a:pt x="4700" y="3493"/>
                    <a:pt x="4648" y="3402"/>
                  </a:cubicBezTo>
                  <a:cubicBezTo>
                    <a:pt x="4609" y="3384"/>
                    <a:pt x="4591" y="3367"/>
                    <a:pt x="4574" y="3332"/>
                  </a:cubicBezTo>
                  <a:cubicBezTo>
                    <a:pt x="4500" y="3241"/>
                    <a:pt x="4409" y="3150"/>
                    <a:pt x="4339" y="3115"/>
                  </a:cubicBezTo>
                  <a:cubicBezTo>
                    <a:pt x="4322" y="3098"/>
                    <a:pt x="4300" y="3098"/>
                    <a:pt x="4283" y="3098"/>
                  </a:cubicBezTo>
                  <a:lnTo>
                    <a:pt x="4300" y="3076"/>
                  </a:lnTo>
                  <a:cubicBezTo>
                    <a:pt x="4431" y="2989"/>
                    <a:pt x="4517" y="2859"/>
                    <a:pt x="4591" y="2716"/>
                  </a:cubicBezTo>
                  <a:cubicBezTo>
                    <a:pt x="4648" y="2625"/>
                    <a:pt x="4665" y="2534"/>
                    <a:pt x="4700" y="2425"/>
                  </a:cubicBezTo>
                  <a:cubicBezTo>
                    <a:pt x="4717" y="2317"/>
                    <a:pt x="4717" y="2230"/>
                    <a:pt x="4734" y="2122"/>
                  </a:cubicBezTo>
                  <a:cubicBezTo>
                    <a:pt x="4734" y="1939"/>
                    <a:pt x="4717" y="1757"/>
                    <a:pt x="4682" y="1579"/>
                  </a:cubicBezTo>
                  <a:lnTo>
                    <a:pt x="4734" y="1579"/>
                  </a:lnTo>
                  <a:cubicBezTo>
                    <a:pt x="4773" y="1579"/>
                    <a:pt x="4808" y="1579"/>
                    <a:pt x="4843" y="1558"/>
                  </a:cubicBezTo>
                  <a:cubicBezTo>
                    <a:pt x="4934" y="1523"/>
                    <a:pt x="4990" y="1449"/>
                    <a:pt x="5025" y="1362"/>
                  </a:cubicBezTo>
                  <a:cubicBezTo>
                    <a:pt x="5060" y="1232"/>
                    <a:pt x="5025" y="1037"/>
                    <a:pt x="4917" y="889"/>
                  </a:cubicBezTo>
                  <a:cubicBezTo>
                    <a:pt x="4843" y="798"/>
                    <a:pt x="4808" y="690"/>
                    <a:pt x="4773" y="581"/>
                  </a:cubicBezTo>
                  <a:cubicBezTo>
                    <a:pt x="4700" y="364"/>
                    <a:pt x="4648" y="169"/>
                    <a:pt x="4409" y="61"/>
                  </a:cubicBezTo>
                  <a:cubicBezTo>
                    <a:pt x="4331" y="21"/>
                    <a:pt x="4242" y="2"/>
                    <a:pt x="4153" y="2"/>
                  </a:cubicBezTo>
                  <a:cubicBezTo>
                    <a:pt x="4079" y="2"/>
                    <a:pt x="4006" y="15"/>
                    <a:pt x="3940" y="39"/>
                  </a:cubicBezTo>
                  <a:cubicBezTo>
                    <a:pt x="3867" y="78"/>
                    <a:pt x="3814" y="113"/>
                    <a:pt x="3780" y="169"/>
                  </a:cubicBezTo>
                  <a:cubicBezTo>
                    <a:pt x="3723" y="130"/>
                    <a:pt x="3689" y="113"/>
                    <a:pt x="3650" y="95"/>
                  </a:cubicBezTo>
                  <a:cubicBezTo>
                    <a:pt x="3535" y="38"/>
                    <a:pt x="3401" y="0"/>
                    <a:pt x="326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3203035" y="4582989"/>
              <a:ext cx="54127" cy="58596"/>
            </a:xfrm>
            <a:custGeom>
              <a:avLst/>
              <a:gdLst/>
              <a:ahLst/>
              <a:cxnLst/>
              <a:rect l="l" t="t" r="r" b="b"/>
              <a:pathLst>
                <a:path w="1320" h="1429" extrusionOk="0">
                  <a:moveTo>
                    <a:pt x="1176" y="109"/>
                  </a:moveTo>
                  <a:lnTo>
                    <a:pt x="1176" y="196"/>
                  </a:lnTo>
                  <a:cubicBezTo>
                    <a:pt x="1193" y="252"/>
                    <a:pt x="1193" y="326"/>
                    <a:pt x="1211" y="378"/>
                  </a:cubicBezTo>
                  <a:cubicBezTo>
                    <a:pt x="994" y="396"/>
                    <a:pt x="794" y="413"/>
                    <a:pt x="633" y="435"/>
                  </a:cubicBezTo>
                  <a:cubicBezTo>
                    <a:pt x="417" y="452"/>
                    <a:pt x="234" y="452"/>
                    <a:pt x="91" y="469"/>
                  </a:cubicBezTo>
                  <a:lnTo>
                    <a:pt x="91" y="413"/>
                  </a:lnTo>
                  <a:lnTo>
                    <a:pt x="91" y="252"/>
                  </a:lnTo>
                  <a:cubicBezTo>
                    <a:pt x="91" y="235"/>
                    <a:pt x="108" y="235"/>
                    <a:pt x="108" y="218"/>
                  </a:cubicBezTo>
                  <a:lnTo>
                    <a:pt x="161" y="218"/>
                  </a:lnTo>
                  <a:lnTo>
                    <a:pt x="178" y="196"/>
                  </a:lnTo>
                  <a:lnTo>
                    <a:pt x="308" y="196"/>
                  </a:lnTo>
                  <a:cubicBezTo>
                    <a:pt x="325" y="196"/>
                    <a:pt x="343" y="179"/>
                    <a:pt x="360" y="179"/>
                  </a:cubicBezTo>
                  <a:lnTo>
                    <a:pt x="417" y="179"/>
                  </a:lnTo>
                  <a:cubicBezTo>
                    <a:pt x="451" y="179"/>
                    <a:pt x="486" y="179"/>
                    <a:pt x="525" y="161"/>
                  </a:cubicBezTo>
                  <a:cubicBezTo>
                    <a:pt x="594" y="161"/>
                    <a:pt x="668" y="144"/>
                    <a:pt x="720" y="144"/>
                  </a:cubicBezTo>
                  <a:lnTo>
                    <a:pt x="829" y="144"/>
                  </a:lnTo>
                  <a:cubicBezTo>
                    <a:pt x="850" y="127"/>
                    <a:pt x="868" y="127"/>
                    <a:pt x="885" y="127"/>
                  </a:cubicBezTo>
                  <a:lnTo>
                    <a:pt x="994" y="127"/>
                  </a:lnTo>
                  <a:cubicBezTo>
                    <a:pt x="1011" y="109"/>
                    <a:pt x="1046" y="109"/>
                    <a:pt x="1067" y="109"/>
                  </a:cubicBezTo>
                  <a:close/>
                  <a:moveTo>
                    <a:pt x="1211" y="469"/>
                  </a:moveTo>
                  <a:lnTo>
                    <a:pt x="1211" y="469"/>
                  </a:lnTo>
                  <a:cubicBezTo>
                    <a:pt x="1228" y="721"/>
                    <a:pt x="1211" y="977"/>
                    <a:pt x="1067" y="1155"/>
                  </a:cubicBezTo>
                  <a:cubicBezTo>
                    <a:pt x="976" y="1263"/>
                    <a:pt x="829" y="1337"/>
                    <a:pt x="651" y="1337"/>
                  </a:cubicBezTo>
                  <a:cubicBezTo>
                    <a:pt x="560" y="1320"/>
                    <a:pt x="486" y="1302"/>
                    <a:pt x="417" y="1263"/>
                  </a:cubicBezTo>
                  <a:cubicBezTo>
                    <a:pt x="343" y="1229"/>
                    <a:pt x="269" y="1172"/>
                    <a:pt x="234" y="1120"/>
                  </a:cubicBezTo>
                  <a:cubicBezTo>
                    <a:pt x="143" y="977"/>
                    <a:pt x="108" y="760"/>
                    <a:pt x="91" y="560"/>
                  </a:cubicBezTo>
                  <a:cubicBezTo>
                    <a:pt x="252" y="560"/>
                    <a:pt x="417" y="543"/>
                    <a:pt x="651" y="521"/>
                  </a:cubicBezTo>
                  <a:cubicBezTo>
                    <a:pt x="811" y="504"/>
                    <a:pt x="994" y="487"/>
                    <a:pt x="1211" y="469"/>
                  </a:cubicBezTo>
                  <a:close/>
                  <a:moveTo>
                    <a:pt x="1154" y="1"/>
                  </a:moveTo>
                  <a:cubicBezTo>
                    <a:pt x="1137" y="18"/>
                    <a:pt x="1119" y="18"/>
                    <a:pt x="1102" y="18"/>
                  </a:cubicBezTo>
                  <a:lnTo>
                    <a:pt x="1011" y="18"/>
                  </a:lnTo>
                  <a:cubicBezTo>
                    <a:pt x="903" y="35"/>
                    <a:pt x="777" y="53"/>
                    <a:pt x="651" y="53"/>
                  </a:cubicBezTo>
                  <a:cubicBezTo>
                    <a:pt x="594" y="70"/>
                    <a:pt x="542" y="70"/>
                    <a:pt x="503" y="70"/>
                  </a:cubicBezTo>
                  <a:cubicBezTo>
                    <a:pt x="343" y="88"/>
                    <a:pt x="217" y="109"/>
                    <a:pt x="126" y="127"/>
                  </a:cubicBezTo>
                  <a:cubicBezTo>
                    <a:pt x="91" y="127"/>
                    <a:pt x="52" y="144"/>
                    <a:pt x="35" y="161"/>
                  </a:cubicBezTo>
                  <a:cubicBezTo>
                    <a:pt x="35" y="161"/>
                    <a:pt x="35" y="179"/>
                    <a:pt x="17" y="179"/>
                  </a:cubicBezTo>
                  <a:cubicBezTo>
                    <a:pt x="17" y="196"/>
                    <a:pt x="0" y="218"/>
                    <a:pt x="0" y="252"/>
                  </a:cubicBezTo>
                  <a:lnTo>
                    <a:pt x="0" y="413"/>
                  </a:lnTo>
                  <a:lnTo>
                    <a:pt x="0" y="469"/>
                  </a:lnTo>
                  <a:lnTo>
                    <a:pt x="0" y="521"/>
                  </a:lnTo>
                  <a:lnTo>
                    <a:pt x="0" y="543"/>
                  </a:lnTo>
                  <a:cubicBezTo>
                    <a:pt x="17" y="738"/>
                    <a:pt x="52" y="1012"/>
                    <a:pt x="161" y="1172"/>
                  </a:cubicBezTo>
                  <a:cubicBezTo>
                    <a:pt x="252" y="1320"/>
                    <a:pt x="451" y="1411"/>
                    <a:pt x="651" y="1428"/>
                  </a:cubicBezTo>
                  <a:lnTo>
                    <a:pt x="686" y="1428"/>
                  </a:lnTo>
                  <a:cubicBezTo>
                    <a:pt x="868" y="1428"/>
                    <a:pt x="1046" y="1337"/>
                    <a:pt x="1137" y="1211"/>
                  </a:cubicBezTo>
                  <a:cubicBezTo>
                    <a:pt x="1319" y="994"/>
                    <a:pt x="1319" y="704"/>
                    <a:pt x="1302" y="413"/>
                  </a:cubicBezTo>
                  <a:cubicBezTo>
                    <a:pt x="1302" y="361"/>
                    <a:pt x="1284" y="304"/>
                    <a:pt x="1284" y="252"/>
                  </a:cubicBezTo>
                  <a:cubicBezTo>
                    <a:pt x="1284" y="235"/>
                    <a:pt x="1284" y="196"/>
                    <a:pt x="1263" y="179"/>
                  </a:cubicBezTo>
                  <a:lnTo>
                    <a:pt x="1263" y="109"/>
                  </a:lnTo>
                  <a:cubicBezTo>
                    <a:pt x="1263" y="70"/>
                    <a:pt x="1245" y="35"/>
                    <a:pt x="1228" y="35"/>
                  </a:cubicBezTo>
                  <a:lnTo>
                    <a:pt x="1228" y="18"/>
                  </a:lnTo>
                  <a:cubicBezTo>
                    <a:pt x="1211" y="1"/>
                    <a:pt x="1176" y="1"/>
                    <a:pt x="115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3269420" y="4415366"/>
              <a:ext cx="14721" cy="8406"/>
            </a:xfrm>
            <a:custGeom>
              <a:avLst/>
              <a:gdLst/>
              <a:ahLst/>
              <a:cxnLst/>
              <a:rect l="l" t="t" r="r" b="b"/>
              <a:pathLst>
                <a:path w="359" h="205" extrusionOk="0">
                  <a:moveTo>
                    <a:pt x="214" y="1"/>
                  </a:moveTo>
                  <a:cubicBezTo>
                    <a:pt x="113" y="1"/>
                    <a:pt x="1" y="53"/>
                    <a:pt x="43" y="145"/>
                  </a:cubicBezTo>
                  <a:cubicBezTo>
                    <a:pt x="56" y="187"/>
                    <a:pt x="105" y="205"/>
                    <a:pt x="160" y="205"/>
                  </a:cubicBezTo>
                  <a:cubicBezTo>
                    <a:pt x="248" y="205"/>
                    <a:pt x="351" y="159"/>
                    <a:pt x="351" y="93"/>
                  </a:cubicBezTo>
                  <a:cubicBezTo>
                    <a:pt x="358" y="30"/>
                    <a:pt x="290" y="1"/>
                    <a:pt x="21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3240266" y="4420983"/>
              <a:ext cx="15705" cy="9021"/>
            </a:xfrm>
            <a:custGeom>
              <a:avLst/>
              <a:gdLst/>
              <a:ahLst/>
              <a:cxnLst/>
              <a:rect l="l" t="t" r="r" b="b"/>
              <a:pathLst>
                <a:path w="383" h="220" extrusionOk="0">
                  <a:moveTo>
                    <a:pt x="259" y="1"/>
                  </a:moveTo>
                  <a:cubicBezTo>
                    <a:pt x="152" y="1"/>
                    <a:pt x="1" y="104"/>
                    <a:pt x="51" y="190"/>
                  </a:cubicBezTo>
                  <a:cubicBezTo>
                    <a:pt x="70" y="211"/>
                    <a:pt x="106" y="220"/>
                    <a:pt x="146" y="220"/>
                  </a:cubicBezTo>
                  <a:cubicBezTo>
                    <a:pt x="249" y="220"/>
                    <a:pt x="383" y="160"/>
                    <a:pt x="355" y="82"/>
                  </a:cubicBezTo>
                  <a:cubicBezTo>
                    <a:pt x="349" y="23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3248221" y="4434433"/>
              <a:ext cx="8939" cy="9267"/>
            </a:xfrm>
            <a:custGeom>
              <a:avLst/>
              <a:gdLst/>
              <a:ahLst/>
              <a:cxnLst/>
              <a:rect l="l" t="t" r="r" b="b"/>
              <a:pathLst>
                <a:path w="218" h="226" extrusionOk="0">
                  <a:moveTo>
                    <a:pt x="101" y="1"/>
                  </a:moveTo>
                  <a:cubicBezTo>
                    <a:pt x="92" y="1"/>
                    <a:pt x="83" y="2"/>
                    <a:pt x="74" y="5"/>
                  </a:cubicBezTo>
                  <a:cubicBezTo>
                    <a:pt x="17" y="5"/>
                    <a:pt x="0" y="79"/>
                    <a:pt x="17" y="131"/>
                  </a:cubicBezTo>
                  <a:cubicBezTo>
                    <a:pt x="17" y="180"/>
                    <a:pt x="60" y="226"/>
                    <a:pt x="105" y="226"/>
                  </a:cubicBezTo>
                  <a:cubicBezTo>
                    <a:pt x="112" y="226"/>
                    <a:pt x="119" y="224"/>
                    <a:pt x="126" y="222"/>
                  </a:cubicBezTo>
                  <a:cubicBezTo>
                    <a:pt x="182" y="205"/>
                    <a:pt x="217" y="153"/>
                    <a:pt x="200" y="79"/>
                  </a:cubicBezTo>
                  <a:cubicBezTo>
                    <a:pt x="185" y="32"/>
                    <a:pt x="145" y="1"/>
                    <a:pt x="10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3275611" y="4428774"/>
              <a:ext cx="8939" cy="9636"/>
            </a:xfrm>
            <a:custGeom>
              <a:avLst/>
              <a:gdLst/>
              <a:ahLst/>
              <a:cxnLst/>
              <a:rect l="l" t="t" r="r" b="b"/>
              <a:pathLst>
                <a:path w="218" h="235" extrusionOk="0">
                  <a:moveTo>
                    <a:pt x="91" y="0"/>
                  </a:moveTo>
                  <a:cubicBezTo>
                    <a:pt x="35" y="17"/>
                    <a:pt x="0" y="74"/>
                    <a:pt x="18" y="143"/>
                  </a:cubicBezTo>
                  <a:cubicBezTo>
                    <a:pt x="35" y="200"/>
                    <a:pt x="91" y="234"/>
                    <a:pt x="143" y="234"/>
                  </a:cubicBezTo>
                  <a:cubicBezTo>
                    <a:pt x="200" y="217"/>
                    <a:pt x="217" y="161"/>
                    <a:pt x="200" y="91"/>
                  </a:cubicBezTo>
                  <a:cubicBezTo>
                    <a:pt x="182" y="35"/>
                    <a:pt x="126" y="0"/>
                    <a:pt x="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3263679" y="4459158"/>
              <a:ext cx="17837" cy="9677"/>
            </a:xfrm>
            <a:custGeom>
              <a:avLst/>
              <a:gdLst/>
              <a:ahLst/>
              <a:cxnLst/>
              <a:rect l="l" t="t" r="r" b="b"/>
              <a:pathLst>
                <a:path w="435" h="236" extrusionOk="0">
                  <a:moveTo>
                    <a:pt x="400" y="1"/>
                  </a:moveTo>
                  <a:cubicBezTo>
                    <a:pt x="382" y="1"/>
                    <a:pt x="348" y="18"/>
                    <a:pt x="348" y="36"/>
                  </a:cubicBezTo>
                  <a:cubicBezTo>
                    <a:pt x="348" y="70"/>
                    <a:pt x="309" y="109"/>
                    <a:pt x="274" y="127"/>
                  </a:cubicBezTo>
                  <a:cubicBezTo>
                    <a:pt x="253" y="133"/>
                    <a:pt x="231" y="137"/>
                    <a:pt x="208" y="137"/>
                  </a:cubicBezTo>
                  <a:cubicBezTo>
                    <a:pt x="168" y="137"/>
                    <a:pt x="127" y="125"/>
                    <a:pt x="92" y="92"/>
                  </a:cubicBezTo>
                  <a:cubicBezTo>
                    <a:pt x="83" y="81"/>
                    <a:pt x="70" y="76"/>
                    <a:pt x="57" y="76"/>
                  </a:cubicBezTo>
                  <a:cubicBezTo>
                    <a:pt x="44" y="76"/>
                    <a:pt x="31" y="81"/>
                    <a:pt x="22" y="92"/>
                  </a:cubicBezTo>
                  <a:cubicBezTo>
                    <a:pt x="1" y="109"/>
                    <a:pt x="1" y="127"/>
                    <a:pt x="22" y="144"/>
                  </a:cubicBezTo>
                  <a:cubicBezTo>
                    <a:pt x="74" y="201"/>
                    <a:pt x="148" y="235"/>
                    <a:pt x="218" y="235"/>
                  </a:cubicBezTo>
                  <a:cubicBezTo>
                    <a:pt x="239" y="235"/>
                    <a:pt x="274" y="235"/>
                    <a:pt x="291" y="218"/>
                  </a:cubicBezTo>
                  <a:cubicBezTo>
                    <a:pt x="382" y="201"/>
                    <a:pt x="434" y="127"/>
                    <a:pt x="434" y="36"/>
                  </a:cubicBezTo>
                  <a:cubicBezTo>
                    <a:pt x="434" y="18"/>
                    <a:pt x="417" y="1"/>
                    <a:pt x="40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9" name="Google Shape;1109;p38"/>
          <p:cNvGrpSpPr/>
          <p:nvPr/>
        </p:nvGrpSpPr>
        <p:grpSpPr>
          <a:xfrm>
            <a:off x="7282072" y="1812357"/>
            <a:ext cx="1845049" cy="2262462"/>
            <a:chOff x="3714515" y="4336639"/>
            <a:chExt cx="443223" cy="543521"/>
          </a:xfrm>
        </p:grpSpPr>
        <p:sp>
          <p:nvSpPr>
            <p:cNvPr id="1110" name="Google Shape;1110;p38"/>
            <p:cNvSpPr/>
            <p:nvPr/>
          </p:nvSpPr>
          <p:spPr>
            <a:xfrm>
              <a:off x="3714515" y="4336639"/>
              <a:ext cx="443223" cy="543521"/>
            </a:xfrm>
            <a:custGeom>
              <a:avLst/>
              <a:gdLst/>
              <a:ahLst/>
              <a:cxnLst/>
              <a:rect l="l" t="t" r="r" b="b"/>
              <a:pathLst>
                <a:path w="10809" h="13255" extrusionOk="0">
                  <a:moveTo>
                    <a:pt x="6117" y="0"/>
                  </a:moveTo>
                  <a:cubicBezTo>
                    <a:pt x="5895" y="0"/>
                    <a:pt x="5695" y="104"/>
                    <a:pt x="5549" y="277"/>
                  </a:cubicBezTo>
                  <a:cubicBezTo>
                    <a:pt x="5333" y="312"/>
                    <a:pt x="5150" y="455"/>
                    <a:pt x="5081" y="655"/>
                  </a:cubicBezTo>
                  <a:cubicBezTo>
                    <a:pt x="5059" y="694"/>
                    <a:pt x="5042" y="728"/>
                    <a:pt x="5042" y="763"/>
                  </a:cubicBezTo>
                  <a:cubicBezTo>
                    <a:pt x="4990" y="802"/>
                    <a:pt x="4933" y="837"/>
                    <a:pt x="4881" y="889"/>
                  </a:cubicBezTo>
                  <a:cubicBezTo>
                    <a:pt x="4699" y="1071"/>
                    <a:pt x="4664" y="1323"/>
                    <a:pt x="4755" y="1596"/>
                  </a:cubicBezTo>
                  <a:cubicBezTo>
                    <a:pt x="4773" y="1631"/>
                    <a:pt x="4790" y="1670"/>
                    <a:pt x="4808" y="1687"/>
                  </a:cubicBezTo>
                  <a:cubicBezTo>
                    <a:pt x="4790" y="1757"/>
                    <a:pt x="4790" y="1865"/>
                    <a:pt x="4825" y="1995"/>
                  </a:cubicBezTo>
                  <a:cubicBezTo>
                    <a:pt x="4864" y="2082"/>
                    <a:pt x="4916" y="2173"/>
                    <a:pt x="5007" y="2247"/>
                  </a:cubicBezTo>
                  <a:cubicBezTo>
                    <a:pt x="4951" y="2698"/>
                    <a:pt x="5042" y="3097"/>
                    <a:pt x="5241" y="3384"/>
                  </a:cubicBezTo>
                  <a:cubicBezTo>
                    <a:pt x="5168" y="3405"/>
                    <a:pt x="5098" y="3440"/>
                    <a:pt x="5059" y="3458"/>
                  </a:cubicBezTo>
                  <a:cubicBezTo>
                    <a:pt x="4972" y="3492"/>
                    <a:pt x="4916" y="3531"/>
                    <a:pt x="4881" y="3583"/>
                  </a:cubicBezTo>
                  <a:cubicBezTo>
                    <a:pt x="4591" y="3675"/>
                    <a:pt x="4322" y="3800"/>
                    <a:pt x="4048" y="3926"/>
                  </a:cubicBezTo>
                  <a:cubicBezTo>
                    <a:pt x="3779" y="4056"/>
                    <a:pt x="3506" y="4165"/>
                    <a:pt x="3215" y="4273"/>
                  </a:cubicBezTo>
                  <a:cubicBezTo>
                    <a:pt x="3089" y="4308"/>
                    <a:pt x="2981" y="4343"/>
                    <a:pt x="2872" y="4360"/>
                  </a:cubicBezTo>
                  <a:cubicBezTo>
                    <a:pt x="2673" y="4035"/>
                    <a:pt x="2439" y="3709"/>
                    <a:pt x="2261" y="3458"/>
                  </a:cubicBezTo>
                  <a:lnTo>
                    <a:pt x="2222" y="3423"/>
                  </a:lnTo>
                  <a:cubicBezTo>
                    <a:pt x="2152" y="3314"/>
                    <a:pt x="2078" y="3223"/>
                    <a:pt x="2022" y="3132"/>
                  </a:cubicBezTo>
                  <a:cubicBezTo>
                    <a:pt x="2044" y="2972"/>
                    <a:pt x="2061" y="2807"/>
                    <a:pt x="2061" y="2646"/>
                  </a:cubicBezTo>
                  <a:cubicBezTo>
                    <a:pt x="2061" y="2481"/>
                    <a:pt x="2022" y="2299"/>
                    <a:pt x="1970" y="2139"/>
                  </a:cubicBezTo>
                  <a:cubicBezTo>
                    <a:pt x="1914" y="1995"/>
                    <a:pt x="1844" y="1848"/>
                    <a:pt x="1718" y="1757"/>
                  </a:cubicBezTo>
                  <a:cubicBezTo>
                    <a:pt x="1571" y="1614"/>
                    <a:pt x="1462" y="1596"/>
                    <a:pt x="1354" y="1579"/>
                  </a:cubicBezTo>
                  <a:cubicBezTo>
                    <a:pt x="1336" y="1579"/>
                    <a:pt x="1319" y="1562"/>
                    <a:pt x="1284" y="1562"/>
                  </a:cubicBezTo>
                  <a:cubicBezTo>
                    <a:pt x="1263" y="1540"/>
                    <a:pt x="1228" y="1540"/>
                    <a:pt x="1193" y="1540"/>
                  </a:cubicBezTo>
                  <a:cubicBezTo>
                    <a:pt x="1085" y="1397"/>
                    <a:pt x="937" y="1253"/>
                    <a:pt x="777" y="1180"/>
                  </a:cubicBezTo>
                  <a:cubicBezTo>
                    <a:pt x="717" y="1158"/>
                    <a:pt x="653" y="1148"/>
                    <a:pt x="590" y="1148"/>
                  </a:cubicBezTo>
                  <a:cubicBezTo>
                    <a:pt x="502" y="1148"/>
                    <a:pt x="416" y="1167"/>
                    <a:pt x="343" y="1197"/>
                  </a:cubicBezTo>
                  <a:cubicBezTo>
                    <a:pt x="109" y="1306"/>
                    <a:pt x="0" y="1579"/>
                    <a:pt x="70" y="1831"/>
                  </a:cubicBezTo>
                  <a:cubicBezTo>
                    <a:pt x="109" y="1939"/>
                    <a:pt x="126" y="1974"/>
                    <a:pt x="252" y="2173"/>
                  </a:cubicBezTo>
                  <a:lnTo>
                    <a:pt x="269" y="2191"/>
                  </a:lnTo>
                  <a:cubicBezTo>
                    <a:pt x="200" y="2338"/>
                    <a:pt x="161" y="2447"/>
                    <a:pt x="143" y="2538"/>
                  </a:cubicBezTo>
                  <a:cubicBezTo>
                    <a:pt x="17" y="3080"/>
                    <a:pt x="451" y="3514"/>
                    <a:pt x="668" y="3709"/>
                  </a:cubicBezTo>
                  <a:cubicBezTo>
                    <a:pt x="686" y="3748"/>
                    <a:pt x="703" y="3800"/>
                    <a:pt x="720" y="3857"/>
                  </a:cubicBezTo>
                  <a:cubicBezTo>
                    <a:pt x="1154" y="5141"/>
                    <a:pt x="1536" y="6043"/>
                    <a:pt x="2044" y="6334"/>
                  </a:cubicBezTo>
                  <a:cubicBezTo>
                    <a:pt x="2181" y="6423"/>
                    <a:pt x="2382" y="6466"/>
                    <a:pt x="2666" y="6466"/>
                  </a:cubicBezTo>
                  <a:cubicBezTo>
                    <a:pt x="2786" y="6466"/>
                    <a:pt x="2921" y="6458"/>
                    <a:pt x="3072" y="6443"/>
                  </a:cubicBezTo>
                  <a:cubicBezTo>
                    <a:pt x="3146" y="6460"/>
                    <a:pt x="3215" y="6477"/>
                    <a:pt x="3306" y="6477"/>
                  </a:cubicBezTo>
                  <a:cubicBezTo>
                    <a:pt x="3363" y="6477"/>
                    <a:pt x="3432" y="6477"/>
                    <a:pt x="3523" y="6460"/>
                  </a:cubicBezTo>
                  <a:cubicBezTo>
                    <a:pt x="3580" y="6460"/>
                    <a:pt x="3671" y="6443"/>
                    <a:pt x="3779" y="6421"/>
                  </a:cubicBezTo>
                  <a:lnTo>
                    <a:pt x="3797" y="6421"/>
                  </a:lnTo>
                  <a:lnTo>
                    <a:pt x="3866" y="6404"/>
                  </a:lnTo>
                  <a:lnTo>
                    <a:pt x="3922" y="6404"/>
                  </a:lnTo>
                  <a:lnTo>
                    <a:pt x="3974" y="6386"/>
                  </a:lnTo>
                  <a:lnTo>
                    <a:pt x="4031" y="6386"/>
                  </a:lnTo>
                  <a:cubicBezTo>
                    <a:pt x="4139" y="6369"/>
                    <a:pt x="4265" y="6334"/>
                    <a:pt x="4391" y="6295"/>
                  </a:cubicBezTo>
                  <a:lnTo>
                    <a:pt x="4391" y="6295"/>
                  </a:lnTo>
                  <a:cubicBezTo>
                    <a:pt x="4391" y="6551"/>
                    <a:pt x="4374" y="6803"/>
                    <a:pt x="4356" y="7054"/>
                  </a:cubicBezTo>
                  <a:cubicBezTo>
                    <a:pt x="4322" y="7814"/>
                    <a:pt x="4265" y="8590"/>
                    <a:pt x="4105" y="9332"/>
                  </a:cubicBezTo>
                  <a:cubicBezTo>
                    <a:pt x="4048" y="9515"/>
                    <a:pt x="4014" y="9623"/>
                    <a:pt x="3996" y="9675"/>
                  </a:cubicBezTo>
                  <a:cubicBezTo>
                    <a:pt x="3996" y="9697"/>
                    <a:pt x="3974" y="9731"/>
                    <a:pt x="3974" y="9749"/>
                  </a:cubicBezTo>
                  <a:cubicBezTo>
                    <a:pt x="3957" y="9823"/>
                    <a:pt x="3905" y="10074"/>
                    <a:pt x="4139" y="10274"/>
                  </a:cubicBezTo>
                  <a:lnTo>
                    <a:pt x="3740" y="11376"/>
                  </a:lnTo>
                  <a:cubicBezTo>
                    <a:pt x="3632" y="11667"/>
                    <a:pt x="3758" y="11992"/>
                    <a:pt x="4031" y="12135"/>
                  </a:cubicBezTo>
                  <a:cubicBezTo>
                    <a:pt x="4447" y="12369"/>
                    <a:pt x="5549" y="12894"/>
                    <a:pt x="7012" y="12912"/>
                  </a:cubicBezTo>
                  <a:lnTo>
                    <a:pt x="7810" y="13185"/>
                  </a:lnTo>
                  <a:cubicBezTo>
                    <a:pt x="7936" y="13220"/>
                    <a:pt x="7953" y="13220"/>
                    <a:pt x="7971" y="13237"/>
                  </a:cubicBezTo>
                  <a:lnTo>
                    <a:pt x="8010" y="13237"/>
                  </a:lnTo>
                  <a:cubicBezTo>
                    <a:pt x="8062" y="13255"/>
                    <a:pt x="8118" y="13255"/>
                    <a:pt x="8170" y="13255"/>
                  </a:cubicBezTo>
                  <a:cubicBezTo>
                    <a:pt x="8261" y="13255"/>
                    <a:pt x="8370" y="13237"/>
                    <a:pt x="8461" y="13202"/>
                  </a:cubicBezTo>
                  <a:cubicBezTo>
                    <a:pt x="8604" y="13111"/>
                    <a:pt x="8712" y="12986"/>
                    <a:pt x="8769" y="12842"/>
                  </a:cubicBezTo>
                  <a:lnTo>
                    <a:pt x="8769" y="12786"/>
                  </a:lnTo>
                  <a:cubicBezTo>
                    <a:pt x="8786" y="12769"/>
                    <a:pt x="8804" y="12734"/>
                    <a:pt x="8804" y="12695"/>
                  </a:cubicBezTo>
                  <a:cubicBezTo>
                    <a:pt x="9003" y="12643"/>
                    <a:pt x="9181" y="12586"/>
                    <a:pt x="9381" y="12517"/>
                  </a:cubicBezTo>
                  <a:cubicBezTo>
                    <a:pt x="9671" y="12408"/>
                    <a:pt x="9832" y="12083"/>
                    <a:pt x="9762" y="11775"/>
                  </a:cubicBezTo>
                  <a:lnTo>
                    <a:pt x="9472" y="10690"/>
                  </a:lnTo>
                  <a:cubicBezTo>
                    <a:pt x="9546" y="10456"/>
                    <a:pt x="9580" y="10291"/>
                    <a:pt x="9506" y="10109"/>
                  </a:cubicBezTo>
                  <a:cubicBezTo>
                    <a:pt x="9528" y="10057"/>
                    <a:pt x="9506" y="9966"/>
                    <a:pt x="9489" y="9892"/>
                  </a:cubicBezTo>
                  <a:cubicBezTo>
                    <a:pt x="9420" y="9714"/>
                    <a:pt x="9381" y="9515"/>
                    <a:pt x="9329" y="9298"/>
                  </a:cubicBezTo>
                  <a:cubicBezTo>
                    <a:pt x="9398" y="9241"/>
                    <a:pt x="9472" y="9206"/>
                    <a:pt x="9546" y="9154"/>
                  </a:cubicBezTo>
                  <a:cubicBezTo>
                    <a:pt x="9923" y="8864"/>
                    <a:pt x="10266" y="8590"/>
                    <a:pt x="10556" y="8213"/>
                  </a:cubicBezTo>
                  <a:cubicBezTo>
                    <a:pt x="10682" y="8070"/>
                    <a:pt x="10808" y="7831"/>
                    <a:pt x="10808" y="7545"/>
                  </a:cubicBezTo>
                  <a:lnTo>
                    <a:pt x="10808" y="7419"/>
                  </a:lnTo>
                  <a:cubicBezTo>
                    <a:pt x="10791" y="7219"/>
                    <a:pt x="10721" y="7002"/>
                    <a:pt x="10613" y="6746"/>
                  </a:cubicBezTo>
                  <a:cubicBezTo>
                    <a:pt x="10648" y="6551"/>
                    <a:pt x="10539" y="6334"/>
                    <a:pt x="10374" y="5987"/>
                  </a:cubicBezTo>
                  <a:cubicBezTo>
                    <a:pt x="10340" y="5918"/>
                    <a:pt x="10305" y="5861"/>
                    <a:pt x="10266" y="5792"/>
                  </a:cubicBezTo>
                  <a:cubicBezTo>
                    <a:pt x="9940" y="5102"/>
                    <a:pt x="9671" y="4560"/>
                    <a:pt x="9220" y="4143"/>
                  </a:cubicBezTo>
                  <a:cubicBezTo>
                    <a:pt x="9311" y="4000"/>
                    <a:pt x="9311" y="3857"/>
                    <a:pt x="9311" y="3766"/>
                  </a:cubicBezTo>
                  <a:cubicBezTo>
                    <a:pt x="9381" y="3675"/>
                    <a:pt x="9489" y="3475"/>
                    <a:pt x="9398" y="3189"/>
                  </a:cubicBezTo>
                  <a:cubicBezTo>
                    <a:pt x="9346" y="2972"/>
                    <a:pt x="9181" y="2881"/>
                    <a:pt x="9073" y="2824"/>
                  </a:cubicBezTo>
                  <a:cubicBezTo>
                    <a:pt x="9055" y="2755"/>
                    <a:pt x="9038" y="2681"/>
                    <a:pt x="8964" y="2590"/>
                  </a:cubicBezTo>
                  <a:cubicBezTo>
                    <a:pt x="8912" y="2499"/>
                    <a:pt x="8821" y="2429"/>
                    <a:pt x="8712" y="2390"/>
                  </a:cubicBezTo>
                  <a:cubicBezTo>
                    <a:pt x="8747" y="2247"/>
                    <a:pt x="8730" y="2104"/>
                    <a:pt x="8660" y="1974"/>
                  </a:cubicBezTo>
                  <a:cubicBezTo>
                    <a:pt x="8660" y="1939"/>
                    <a:pt x="8639" y="1922"/>
                    <a:pt x="8621" y="1904"/>
                  </a:cubicBezTo>
                  <a:cubicBezTo>
                    <a:pt x="8660" y="1831"/>
                    <a:pt x="8695" y="1778"/>
                    <a:pt x="8695" y="1705"/>
                  </a:cubicBezTo>
                  <a:cubicBezTo>
                    <a:pt x="8769" y="1288"/>
                    <a:pt x="8513" y="1071"/>
                    <a:pt x="8335" y="963"/>
                  </a:cubicBezTo>
                  <a:cubicBezTo>
                    <a:pt x="8296" y="694"/>
                    <a:pt x="8096" y="420"/>
                    <a:pt x="7702" y="368"/>
                  </a:cubicBezTo>
                  <a:cubicBezTo>
                    <a:pt x="7684" y="329"/>
                    <a:pt x="7645" y="295"/>
                    <a:pt x="7610" y="260"/>
                  </a:cubicBezTo>
                  <a:cubicBezTo>
                    <a:pt x="7485" y="112"/>
                    <a:pt x="7285" y="21"/>
                    <a:pt x="7085" y="21"/>
                  </a:cubicBezTo>
                  <a:cubicBezTo>
                    <a:pt x="6960" y="21"/>
                    <a:pt x="6851" y="60"/>
                    <a:pt x="6760" y="95"/>
                  </a:cubicBezTo>
                  <a:cubicBezTo>
                    <a:pt x="6669" y="78"/>
                    <a:pt x="6560" y="78"/>
                    <a:pt x="6469" y="78"/>
                  </a:cubicBezTo>
                  <a:cubicBezTo>
                    <a:pt x="6417" y="60"/>
                    <a:pt x="6343" y="21"/>
                    <a:pt x="6291" y="21"/>
                  </a:cubicBezTo>
                  <a:cubicBezTo>
                    <a:pt x="6232" y="7"/>
                    <a:pt x="6174" y="0"/>
                    <a:pt x="6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3734442" y="4402286"/>
              <a:ext cx="216629" cy="181324"/>
            </a:xfrm>
            <a:custGeom>
              <a:avLst/>
              <a:gdLst/>
              <a:ahLst/>
              <a:cxnLst/>
              <a:rect l="l" t="t" r="r" b="b"/>
              <a:pathLst>
                <a:path w="5283" h="4422" extrusionOk="0">
                  <a:moveTo>
                    <a:pt x="97" y="0"/>
                  </a:moveTo>
                  <a:cubicBezTo>
                    <a:pt x="82" y="0"/>
                    <a:pt x="69" y="4"/>
                    <a:pt x="56" y="13"/>
                  </a:cubicBezTo>
                  <a:cubicBezTo>
                    <a:pt x="0" y="30"/>
                    <a:pt x="0" y="69"/>
                    <a:pt x="0" y="104"/>
                  </a:cubicBezTo>
                  <a:cubicBezTo>
                    <a:pt x="39" y="177"/>
                    <a:pt x="56" y="195"/>
                    <a:pt x="325" y="629"/>
                  </a:cubicBezTo>
                  <a:cubicBezTo>
                    <a:pt x="182" y="755"/>
                    <a:pt x="56" y="989"/>
                    <a:pt x="91" y="1188"/>
                  </a:cubicBezTo>
                  <a:cubicBezTo>
                    <a:pt x="126" y="1440"/>
                    <a:pt x="343" y="1674"/>
                    <a:pt x="560" y="1822"/>
                  </a:cubicBezTo>
                  <a:cubicBezTo>
                    <a:pt x="581" y="1874"/>
                    <a:pt x="599" y="1913"/>
                    <a:pt x="599" y="1948"/>
                  </a:cubicBezTo>
                  <a:cubicBezTo>
                    <a:pt x="777" y="2455"/>
                    <a:pt x="1267" y="4061"/>
                    <a:pt x="1775" y="4351"/>
                  </a:cubicBezTo>
                  <a:cubicBezTo>
                    <a:pt x="1858" y="4402"/>
                    <a:pt x="1999" y="4422"/>
                    <a:pt x="2171" y="4422"/>
                  </a:cubicBezTo>
                  <a:cubicBezTo>
                    <a:pt x="2742" y="4422"/>
                    <a:pt x="3655" y="4200"/>
                    <a:pt x="3961" y="4117"/>
                  </a:cubicBezTo>
                  <a:cubicBezTo>
                    <a:pt x="4395" y="3991"/>
                    <a:pt x="4938" y="3900"/>
                    <a:pt x="5098" y="3575"/>
                  </a:cubicBezTo>
                  <a:cubicBezTo>
                    <a:pt x="5283" y="3250"/>
                    <a:pt x="5062" y="2825"/>
                    <a:pt x="4536" y="2825"/>
                  </a:cubicBezTo>
                  <a:cubicBezTo>
                    <a:pt x="4444" y="2825"/>
                    <a:pt x="4342" y="2838"/>
                    <a:pt x="4230" y="2867"/>
                  </a:cubicBezTo>
                  <a:cubicBezTo>
                    <a:pt x="3128" y="3158"/>
                    <a:pt x="2569" y="3358"/>
                    <a:pt x="2386" y="3410"/>
                  </a:cubicBezTo>
                  <a:lnTo>
                    <a:pt x="2369" y="3648"/>
                  </a:lnTo>
                  <a:cubicBezTo>
                    <a:pt x="1992" y="2850"/>
                    <a:pt x="1410" y="2165"/>
                    <a:pt x="1050" y="1605"/>
                  </a:cubicBezTo>
                  <a:cubicBezTo>
                    <a:pt x="1085" y="1514"/>
                    <a:pt x="1102" y="1405"/>
                    <a:pt x="1102" y="1297"/>
                  </a:cubicBezTo>
                  <a:cubicBezTo>
                    <a:pt x="1124" y="1080"/>
                    <a:pt x="1124" y="880"/>
                    <a:pt x="1050" y="681"/>
                  </a:cubicBezTo>
                  <a:cubicBezTo>
                    <a:pt x="1015" y="555"/>
                    <a:pt x="924" y="429"/>
                    <a:pt x="798" y="429"/>
                  </a:cubicBezTo>
                  <a:cubicBezTo>
                    <a:pt x="759" y="429"/>
                    <a:pt x="725" y="412"/>
                    <a:pt x="668" y="394"/>
                  </a:cubicBezTo>
                  <a:cubicBezTo>
                    <a:pt x="651" y="384"/>
                    <a:pt x="619" y="374"/>
                    <a:pt x="590" y="374"/>
                  </a:cubicBezTo>
                  <a:cubicBezTo>
                    <a:pt x="561" y="374"/>
                    <a:pt x="534" y="384"/>
                    <a:pt x="525" y="412"/>
                  </a:cubicBezTo>
                  <a:cubicBezTo>
                    <a:pt x="525" y="424"/>
                    <a:pt x="517" y="427"/>
                    <a:pt x="517" y="434"/>
                  </a:cubicBezTo>
                  <a:lnTo>
                    <a:pt x="517" y="434"/>
                  </a:lnTo>
                  <a:cubicBezTo>
                    <a:pt x="391" y="229"/>
                    <a:pt x="211" y="0"/>
                    <a:pt x="97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3822682" y="4581390"/>
              <a:ext cx="22266" cy="2378"/>
            </a:xfrm>
            <a:custGeom>
              <a:avLst/>
              <a:gdLst/>
              <a:ahLst/>
              <a:cxnLst/>
              <a:rect l="l" t="t" r="r" b="b"/>
              <a:pathLst>
                <a:path w="543" h="58" extrusionOk="0">
                  <a:moveTo>
                    <a:pt x="542" y="1"/>
                  </a:moveTo>
                  <a:cubicBezTo>
                    <a:pt x="343" y="40"/>
                    <a:pt x="165" y="57"/>
                    <a:pt x="0" y="57"/>
                  </a:cubicBezTo>
                  <a:cubicBezTo>
                    <a:pt x="165" y="57"/>
                    <a:pt x="343" y="40"/>
                    <a:pt x="542" y="18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rgbClr val="FD8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3761095" y="4487286"/>
              <a:ext cx="83855" cy="96485"/>
            </a:xfrm>
            <a:custGeom>
              <a:avLst/>
              <a:gdLst/>
              <a:ahLst/>
              <a:cxnLst/>
              <a:rect l="l" t="t" r="r" b="b"/>
              <a:pathLst>
                <a:path w="2045" h="2353" extrusionOk="0">
                  <a:moveTo>
                    <a:pt x="1" y="1"/>
                  </a:moveTo>
                  <a:lnTo>
                    <a:pt x="1" y="1"/>
                  </a:lnTo>
                  <a:cubicBezTo>
                    <a:pt x="148" y="434"/>
                    <a:pt x="400" y="1211"/>
                    <a:pt x="708" y="1753"/>
                  </a:cubicBezTo>
                  <a:cubicBezTo>
                    <a:pt x="834" y="2009"/>
                    <a:pt x="977" y="2205"/>
                    <a:pt x="1125" y="2278"/>
                  </a:cubicBezTo>
                  <a:cubicBezTo>
                    <a:pt x="1194" y="2335"/>
                    <a:pt x="1342" y="2352"/>
                    <a:pt x="1502" y="2352"/>
                  </a:cubicBezTo>
                  <a:cubicBezTo>
                    <a:pt x="1667" y="2352"/>
                    <a:pt x="1845" y="2335"/>
                    <a:pt x="2044" y="2296"/>
                  </a:cubicBezTo>
                  <a:cubicBezTo>
                    <a:pt x="2044" y="2296"/>
                    <a:pt x="2027" y="2278"/>
                    <a:pt x="2010" y="2261"/>
                  </a:cubicBezTo>
                  <a:cubicBezTo>
                    <a:pt x="1211" y="1953"/>
                    <a:pt x="869" y="1302"/>
                    <a:pt x="526" y="560"/>
                  </a:cubicBezTo>
                  <a:cubicBezTo>
                    <a:pt x="417" y="361"/>
                    <a:pt x="344" y="126"/>
                    <a:pt x="127" y="35"/>
                  </a:cubicBezTo>
                  <a:cubicBezTo>
                    <a:pt x="75" y="18"/>
                    <a:pt x="40" y="18"/>
                    <a:pt x="1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3826414" y="4498439"/>
              <a:ext cx="137203" cy="85987"/>
            </a:xfrm>
            <a:custGeom>
              <a:avLst/>
              <a:gdLst/>
              <a:ahLst/>
              <a:cxnLst/>
              <a:rect l="l" t="t" r="r" b="b"/>
              <a:pathLst>
                <a:path w="3346" h="2097" extrusionOk="0">
                  <a:moveTo>
                    <a:pt x="2555" y="1"/>
                  </a:moveTo>
                  <a:cubicBezTo>
                    <a:pt x="2552" y="1"/>
                    <a:pt x="2549" y="1"/>
                    <a:pt x="2547" y="2"/>
                  </a:cubicBezTo>
                  <a:cubicBezTo>
                    <a:pt x="1918" y="128"/>
                    <a:pt x="1354" y="505"/>
                    <a:pt x="616" y="761"/>
                  </a:cubicBezTo>
                  <a:cubicBezTo>
                    <a:pt x="451" y="813"/>
                    <a:pt x="269" y="848"/>
                    <a:pt x="74" y="887"/>
                  </a:cubicBezTo>
                  <a:cubicBezTo>
                    <a:pt x="35" y="904"/>
                    <a:pt x="0" y="939"/>
                    <a:pt x="18" y="995"/>
                  </a:cubicBezTo>
                  <a:cubicBezTo>
                    <a:pt x="91" y="1212"/>
                    <a:pt x="291" y="1824"/>
                    <a:pt x="469" y="2041"/>
                  </a:cubicBezTo>
                  <a:cubicBezTo>
                    <a:pt x="488" y="2078"/>
                    <a:pt x="507" y="2096"/>
                    <a:pt x="579" y="2096"/>
                  </a:cubicBezTo>
                  <a:cubicBezTo>
                    <a:pt x="651" y="2096"/>
                    <a:pt x="777" y="2078"/>
                    <a:pt x="1011" y="2041"/>
                  </a:cubicBezTo>
                  <a:cubicBezTo>
                    <a:pt x="1050" y="2041"/>
                    <a:pt x="1102" y="2024"/>
                    <a:pt x="1137" y="2024"/>
                  </a:cubicBezTo>
                  <a:cubicBezTo>
                    <a:pt x="1159" y="2024"/>
                    <a:pt x="1193" y="2006"/>
                    <a:pt x="1211" y="2006"/>
                  </a:cubicBezTo>
                  <a:cubicBezTo>
                    <a:pt x="1935" y="1863"/>
                    <a:pt x="2855" y="1555"/>
                    <a:pt x="3272" y="1104"/>
                  </a:cubicBezTo>
                  <a:cubicBezTo>
                    <a:pt x="3345" y="1047"/>
                    <a:pt x="3181" y="778"/>
                    <a:pt x="3003" y="505"/>
                  </a:cubicBezTo>
                  <a:cubicBezTo>
                    <a:pt x="2828" y="247"/>
                    <a:pt x="2621" y="1"/>
                    <a:pt x="2555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3883491" y="4688860"/>
              <a:ext cx="214251" cy="159468"/>
            </a:xfrm>
            <a:custGeom>
              <a:avLst/>
              <a:gdLst/>
              <a:ahLst/>
              <a:cxnLst/>
              <a:rect l="l" t="t" r="r" b="b"/>
              <a:pathLst>
                <a:path w="5225" h="3889" extrusionOk="0">
                  <a:moveTo>
                    <a:pt x="4175" y="0"/>
                  </a:moveTo>
                  <a:lnTo>
                    <a:pt x="3524" y="74"/>
                  </a:lnTo>
                  <a:lnTo>
                    <a:pt x="1103" y="274"/>
                  </a:lnTo>
                  <a:cubicBezTo>
                    <a:pt x="1029" y="291"/>
                    <a:pt x="977" y="326"/>
                    <a:pt x="938" y="400"/>
                  </a:cubicBezTo>
                  <a:lnTo>
                    <a:pt x="201" y="2495"/>
                  </a:lnTo>
                  <a:lnTo>
                    <a:pt x="36" y="2951"/>
                  </a:lnTo>
                  <a:cubicBezTo>
                    <a:pt x="1" y="3037"/>
                    <a:pt x="36" y="3129"/>
                    <a:pt x="109" y="3168"/>
                  </a:cubicBezTo>
                  <a:cubicBezTo>
                    <a:pt x="486" y="3366"/>
                    <a:pt x="1593" y="3889"/>
                    <a:pt x="3032" y="3889"/>
                  </a:cubicBezTo>
                  <a:cubicBezTo>
                    <a:pt x="3668" y="3889"/>
                    <a:pt x="4368" y="3787"/>
                    <a:pt x="5099" y="3510"/>
                  </a:cubicBezTo>
                  <a:cubicBezTo>
                    <a:pt x="5190" y="3493"/>
                    <a:pt x="5225" y="3402"/>
                    <a:pt x="5208" y="3311"/>
                  </a:cubicBezTo>
                  <a:lnTo>
                    <a:pt x="4357" y="148"/>
                  </a:lnTo>
                  <a:cubicBezTo>
                    <a:pt x="4340" y="57"/>
                    <a:pt x="4266" y="0"/>
                    <a:pt x="417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3884229" y="4774968"/>
              <a:ext cx="212816" cy="73317"/>
            </a:xfrm>
            <a:custGeom>
              <a:avLst/>
              <a:gdLst/>
              <a:ahLst/>
              <a:cxnLst/>
              <a:rect l="l" t="t" r="r" b="b"/>
              <a:pathLst>
                <a:path w="5190" h="1788" extrusionOk="0">
                  <a:moveTo>
                    <a:pt x="4864" y="0"/>
                  </a:moveTo>
                  <a:cubicBezTo>
                    <a:pt x="4773" y="269"/>
                    <a:pt x="4608" y="777"/>
                    <a:pt x="4322" y="1645"/>
                  </a:cubicBezTo>
                  <a:cubicBezTo>
                    <a:pt x="4573" y="1588"/>
                    <a:pt x="4825" y="1519"/>
                    <a:pt x="5081" y="1410"/>
                  </a:cubicBezTo>
                  <a:cubicBezTo>
                    <a:pt x="5151" y="1393"/>
                    <a:pt x="5190" y="1319"/>
                    <a:pt x="5190" y="1246"/>
                  </a:cubicBezTo>
                  <a:lnTo>
                    <a:pt x="5190" y="1211"/>
                  </a:lnTo>
                  <a:lnTo>
                    <a:pt x="4864" y="0"/>
                  </a:lnTo>
                  <a:close/>
                  <a:moveTo>
                    <a:pt x="183" y="395"/>
                  </a:moveTo>
                  <a:lnTo>
                    <a:pt x="18" y="851"/>
                  </a:lnTo>
                  <a:cubicBezTo>
                    <a:pt x="0" y="868"/>
                    <a:pt x="0" y="885"/>
                    <a:pt x="0" y="903"/>
                  </a:cubicBezTo>
                  <a:cubicBezTo>
                    <a:pt x="0" y="977"/>
                    <a:pt x="35" y="1029"/>
                    <a:pt x="91" y="1068"/>
                  </a:cubicBezTo>
                  <a:cubicBezTo>
                    <a:pt x="452" y="1263"/>
                    <a:pt x="1536" y="1771"/>
                    <a:pt x="2946" y="1788"/>
                  </a:cubicBezTo>
                  <a:cubicBezTo>
                    <a:pt x="2439" y="1627"/>
                    <a:pt x="1719" y="1393"/>
                    <a:pt x="616" y="1029"/>
                  </a:cubicBezTo>
                  <a:cubicBezTo>
                    <a:pt x="543" y="1011"/>
                    <a:pt x="486" y="937"/>
                    <a:pt x="486" y="868"/>
                  </a:cubicBezTo>
                  <a:cubicBezTo>
                    <a:pt x="486" y="851"/>
                    <a:pt x="508" y="812"/>
                    <a:pt x="508" y="794"/>
                  </a:cubicBezTo>
                  <a:lnTo>
                    <a:pt x="595" y="543"/>
                  </a:lnTo>
                  <a:cubicBezTo>
                    <a:pt x="452" y="504"/>
                    <a:pt x="308" y="452"/>
                    <a:pt x="183" y="395"/>
                  </a:cubicBez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3878365" y="4571098"/>
              <a:ext cx="34731" cy="9636"/>
            </a:xfrm>
            <a:custGeom>
              <a:avLst/>
              <a:gdLst/>
              <a:ahLst/>
              <a:cxnLst/>
              <a:rect l="l" t="t" r="r" b="b"/>
              <a:pathLst>
                <a:path w="847" h="235" extrusionOk="0">
                  <a:moveTo>
                    <a:pt x="846" y="0"/>
                  </a:moveTo>
                  <a:cubicBezTo>
                    <a:pt x="677" y="54"/>
                    <a:pt x="506" y="108"/>
                    <a:pt x="339" y="154"/>
                  </a:cubicBezTo>
                  <a:lnTo>
                    <a:pt x="339" y="154"/>
                  </a:lnTo>
                  <a:cubicBezTo>
                    <a:pt x="500" y="112"/>
                    <a:pt x="674" y="62"/>
                    <a:pt x="846" y="0"/>
                  </a:cubicBezTo>
                  <a:close/>
                  <a:moveTo>
                    <a:pt x="339" y="154"/>
                  </a:moveTo>
                  <a:cubicBezTo>
                    <a:pt x="217" y="185"/>
                    <a:pt x="102" y="212"/>
                    <a:pt x="0" y="234"/>
                  </a:cubicBezTo>
                  <a:cubicBezTo>
                    <a:pt x="110" y="213"/>
                    <a:pt x="224" y="185"/>
                    <a:pt x="339" y="154"/>
                  </a:cubicBez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3876766" y="4530340"/>
              <a:ext cx="36330" cy="50395"/>
            </a:xfrm>
            <a:custGeom>
              <a:avLst/>
              <a:gdLst/>
              <a:ahLst/>
              <a:cxnLst/>
              <a:rect l="l" t="t" r="r" b="b"/>
              <a:pathLst>
                <a:path w="886" h="1229" extrusionOk="0">
                  <a:moveTo>
                    <a:pt x="777" y="0"/>
                  </a:moveTo>
                  <a:cubicBezTo>
                    <a:pt x="365" y="326"/>
                    <a:pt x="508" y="669"/>
                    <a:pt x="165" y="1046"/>
                  </a:cubicBezTo>
                  <a:cubicBezTo>
                    <a:pt x="126" y="1085"/>
                    <a:pt x="57" y="1211"/>
                    <a:pt x="0" y="1228"/>
                  </a:cubicBezTo>
                  <a:lnTo>
                    <a:pt x="39" y="1228"/>
                  </a:lnTo>
                  <a:cubicBezTo>
                    <a:pt x="308" y="1176"/>
                    <a:pt x="599" y="1085"/>
                    <a:pt x="885" y="994"/>
                  </a:cubicBezTo>
                  <a:cubicBezTo>
                    <a:pt x="868" y="669"/>
                    <a:pt x="833" y="361"/>
                    <a:pt x="759" y="35"/>
                  </a:cubicBezTo>
                  <a:lnTo>
                    <a:pt x="777" y="0"/>
                  </a:lnTo>
                  <a:close/>
                </a:path>
              </a:pathLst>
            </a:custGeom>
            <a:solidFill>
              <a:srgbClr val="000E3F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3925684" y="4486425"/>
              <a:ext cx="137900" cy="262637"/>
            </a:xfrm>
            <a:custGeom>
              <a:avLst/>
              <a:gdLst/>
              <a:ahLst/>
              <a:cxnLst/>
              <a:rect l="l" t="t" r="r" b="b"/>
              <a:pathLst>
                <a:path w="3363" h="6405" extrusionOk="0">
                  <a:moveTo>
                    <a:pt x="1380" y="0"/>
                  </a:moveTo>
                  <a:cubicBezTo>
                    <a:pt x="1242" y="0"/>
                    <a:pt x="1107" y="14"/>
                    <a:pt x="977" y="39"/>
                  </a:cubicBezTo>
                  <a:cubicBezTo>
                    <a:pt x="868" y="78"/>
                    <a:pt x="742" y="113"/>
                    <a:pt x="634" y="147"/>
                  </a:cubicBezTo>
                  <a:cubicBezTo>
                    <a:pt x="582" y="165"/>
                    <a:pt x="543" y="204"/>
                    <a:pt x="491" y="221"/>
                  </a:cubicBezTo>
                  <a:cubicBezTo>
                    <a:pt x="382" y="273"/>
                    <a:pt x="291" y="330"/>
                    <a:pt x="200" y="403"/>
                  </a:cubicBezTo>
                  <a:cubicBezTo>
                    <a:pt x="148" y="438"/>
                    <a:pt x="109" y="473"/>
                    <a:pt x="109" y="546"/>
                  </a:cubicBezTo>
                  <a:cubicBezTo>
                    <a:pt x="256" y="2139"/>
                    <a:pt x="183" y="4091"/>
                    <a:pt x="39" y="5736"/>
                  </a:cubicBezTo>
                  <a:cubicBezTo>
                    <a:pt x="18" y="5844"/>
                    <a:pt x="18" y="5953"/>
                    <a:pt x="0" y="6061"/>
                  </a:cubicBezTo>
                  <a:cubicBezTo>
                    <a:pt x="0" y="6152"/>
                    <a:pt x="0" y="6187"/>
                    <a:pt x="74" y="6204"/>
                  </a:cubicBezTo>
                  <a:cubicBezTo>
                    <a:pt x="465" y="6346"/>
                    <a:pt x="990" y="6404"/>
                    <a:pt x="1506" y="6404"/>
                  </a:cubicBezTo>
                  <a:cubicBezTo>
                    <a:pt x="2303" y="6404"/>
                    <a:pt x="3079" y="6265"/>
                    <a:pt x="3311" y="6078"/>
                  </a:cubicBezTo>
                  <a:cubicBezTo>
                    <a:pt x="3363" y="6022"/>
                    <a:pt x="3328" y="5970"/>
                    <a:pt x="3293" y="5879"/>
                  </a:cubicBezTo>
                  <a:cubicBezTo>
                    <a:pt x="3077" y="5337"/>
                    <a:pt x="2946" y="4686"/>
                    <a:pt x="2912" y="4052"/>
                  </a:cubicBezTo>
                  <a:cubicBezTo>
                    <a:pt x="2860" y="3419"/>
                    <a:pt x="2877" y="2807"/>
                    <a:pt x="2894" y="2516"/>
                  </a:cubicBezTo>
                  <a:cubicBezTo>
                    <a:pt x="2946" y="1831"/>
                    <a:pt x="2985" y="1397"/>
                    <a:pt x="3037" y="1124"/>
                  </a:cubicBezTo>
                  <a:cubicBezTo>
                    <a:pt x="3094" y="707"/>
                    <a:pt x="3111" y="672"/>
                    <a:pt x="3055" y="638"/>
                  </a:cubicBezTo>
                  <a:cubicBezTo>
                    <a:pt x="2838" y="473"/>
                    <a:pt x="2643" y="364"/>
                    <a:pt x="2460" y="273"/>
                  </a:cubicBezTo>
                  <a:cubicBezTo>
                    <a:pt x="2404" y="238"/>
                    <a:pt x="2352" y="221"/>
                    <a:pt x="2296" y="204"/>
                  </a:cubicBezTo>
                  <a:cubicBezTo>
                    <a:pt x="2243" y="186"/>
                    <a:pt x="2209" y="165"/>
                    <a:pt x="2170" y="147"/>
                  </a:cubicBezTo>
                  <a:cubicBezTo>
                    <a:pt x="1891" y="44"/>
                    <a:pt x="1629" y="0"/>
                    <a:pt x="1380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3972469" y="4578560"/>
              <a:ext cx="36330" cy="150365"/>
            </a:xfrm>
            <a:custGeom>
              <a:avLst/>
              <a:gdLst/>
              <a:ahLst/>
              <a:cxnLst/>
              <a:rect l="l" t="t" r="r" b="b"/>
              <a:pathLst>
                <a:path w="886" h="3667" extrusionOk="0">
                  <a:moveTo>
                    <a:pt x="703" y="0"/>
                  </a:moveTo>
                  <a:lnTo>
                    <a:pt x="703" y="0"/>
                  </a:lnTo>
                  <a:cubicBezTo>
                    <a:pt x="434" y="486"/>
                    <a:pt x="343" y="1046"/>
                    <a:pt x="269" y="1805"/>
                  </a:cubicBezTo>
                  <a:cubicBezTo>
                    <a:pt x="217" y="2256"/>
                    <a:pt x="178" y="2712"/>
                    <a:pt x="0" y="3037"/>
                  </a:cubicBezTo>
                  <a:lnTo>
                    <a:pt x="235" y="3107"/>
                  </a:lnTo>
                  <a:cubicBezTo>
                    <a:pt x="287" y="3124"/>
                    <a:pt x="326" y="3181"/>
                    <a:pt x="326" y="3233"/>
                  </a:cubicBezTo>
                  <a:lnTo>
                    <a:pt x="343" y="3450"/>
                  </a:lnTo>
                  <a:cubicBezTo>
                    <a:pt x="343" y="3489"/>
                    <a:pt x="361" y="3506"/>
                    <a:pt x="395" y="3523"/>
                  </a:cubicBezTo>
                  <a:cubicBezTo>
                    <a:pt x="577" y="3580"/>
                    <a:pt x="721" y="3632"/>
                    <a:pt x="886" y="3667"/>
                  </a:cubicBezTo>
                  <a:cubicBezTo>
                    <a:pt x="651" y="2456"/>
                    <a:pt x="595" y="1263"/>
                    <a:pt x="686" y="70"/>
                  </a:cubicBezTo>
                  <a:cubicBezTo>
                    <a:pt x="686" y="52"/>
                    <a:pt x="703" y="35"/>
                    <a:pt x="703" y="0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3894562" y="4487532"/>
              <a:ext cx="68273" cy="260382"/>
            </a:xfrm>
            <a:custGeom>
              <a:avLst/>
              <a:gdLst/>
              <a:ahLst/>
              <a:cxnLst/>
              <a:rect l="l" t="t" r="r" b="b"/>
              <a:pathLst>
                <a:path w="1665" h="6350" extrusionOk="0">
                  <a:moveTo>
                    <a:pt x="1594" y="1"/>
                  </a:moveTo>
                  <a:cubicBezTo>
                    <a:pt x="1547" y="1"/>
                    <a:pt x="1461" y="50"/>
                    <a:pt x="1302" y="120"/>
                  </a:cubicBezTo>
                  <a:cubicBezTo>
                    <a:pt x="1193" y="159"/>
                    <a:pt x="1067" y="211"/>
                    <a:pt x="959" y="268"/>
                  </a:cubicBezTo>
                  <a:lnTo>
                    <a:pt x="325" y="1079"/>
                  </a:lnTo>
                  <a:cubicBezTo>
                    <a:pt x="508" y="1856"/>
                    <a:pt x="451" y="2632"/>
                    <a:pt x="417" y="3413"/>
                  </a:cubicBezTo>
                  <a:cubicBezTo>
                    <a:pt x="364" y="4190"/>
                    <a:pt x="308" y="4984"/>
                    <a:pt x="148" y="5761"/>
                  </a:cubicBezTo>
                  <a:cubicBezTo>
                    <a:pt x="74" y="6034"/>
                    <a:pt x="17" y="6143"/>
                    <a:pt x="17" y="6195"/>
                  </a:cubicBezTo>
                  <a:cubicBezTo>
                    <a:pt x="0" y="6268"/>
                    <a:pt x="91" y="6286"/>
                    <a:pt x="165" y="6320"/>
                  </a:cubicBezTo>
                  <a:cubicBezTo>
                    <a:pt x="233" y="6340"/>
                    <a:pt x="306" y="6349"/>
                    <a:pt x="381" y="6349"/>
                  </a:cubicBezTo>
                  <a:cubicBezTo>
                    <a:pt x="584" y="6349"/>
                    <a:pt x="800" y="6282"/>
                    <a:pt x="959" y="6177"/>
                  </a:cubicBezTo>
                  <a:cubicBezTo>
                    <a:pt x="1050" y="6143"/>
                    <a:pt x="1050" y="6143"/>
                    <a:pt x="1067" y="6017"/>
                  </a:cubicBezTo>
                  <a:cubicBezTo>
                    <a:pt x="1341" y="5093"/>
                    <a:pt x="1644" y="1478"/>
                    <a:pt x="1644" y="428"/>
                  </a:cubicBezTo>
                  <a:cubicBezTo>
                    <a:pt x="1644" y="112"/>
                    <a:pt x="1665" y="1"/>
                    <a:pt x="1594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3996128" y="4493068"/>
              <a:ext cx="91318" cy="264072"/>
            </a:xfrm>
            <a:custGeom>
              <a:avLst/>
              <a:gdLst/>
              <a:ahLst/>
              <a:cxnLst/>
              <a:rect l="l" t="t" r="r" b="b"/>
              <a:pathLst>
                <a:path w="2227" h="6440" extrusionOk="0">
                  <a:moveTo>
                    <a:pt x="552" y="1"/>
                  </a:moveTo>
                  <a:cubicBezTo>
                    <a:pt x="390" y="1"/>
                    <a:pt x="126" y="1941"/>
                    <a:pt x="109" y="2155"/>
                  </a:cubicBezTo>
                  <a:cubicBezTo>
                    <a:pt x="0" y="3439"/>
                    <a:pt x="92" y="4741"/>
                    <a:pt x="361" y="6042"/>
                  </a:cubicBezTo>
                  <a:cubicBezTo>
                    <a:pt x="361" y="6077"/>
                    <a:pt x="361" y="6116"/>
                    <a:pt x="382" y="6133"/>
                  </a:cubicBezTo>
                  <a:cubicBezTo>
                    <a:pt x="382" y="6185"/>
                    <a:pt x="417" y="6224"/>
                    <a:pt x="452" y="6242"/>
                  </a:cubicBezTo>
                  <a:cubicBezTo>
                    <a:pt x="737" y="6383"/>
                    <a:pt x="1057" y="6440"/>
                    <a:pt x="1378" y="6440"/>
                  </a:cubicBezTo>
                  <a:cubicBezTo>
                    <a:pt x="1629" y="6440"/>
                    <a:pt x="1880" y="6405"/>
                    <a:pt x="2118" y="6350"/>
                  </a:cubicBezTo>
                  <a:cubicBezTo>
                    <a:pt x="2205" y="6333"/>
                    <a:pt x="2226" y="6294"/>
                    <a:pt x="2187" y="6224"/>
                  </a:cubicBezTo>
                  <a:cubicBezTo>
                    <a:pt x="1827" y="5031"/>
                    <a:pt x="1610" y="3513"/>
                    <a:pt x="1645" y="1938"/>
                  </a:cubicBezTo>
                  <a:cubicBezTo>
                    <a:pt x="1645" y="1487"/>
                    <a:pt x="1662" y="1018"/>
                    <a:pt x="1719" y="545"/>
                  </a:cubicBezTo>
                  <a:cubicBezTo>
                    <a:pt x="1719" y="510"/>
                    <a:pt x="1701" y="437"/>
                    <a:pt x="1684" y="437"/>
                  </a:cubicBezTo>
                  <a:cubicBezTo>
                    <a:pt x="760" y="24"/>
                    <a:pt x="725" y="59"/>
                    <a:pt x="560" y="3"/>
                  </a:cubicBezTo>
                  <a:cubicBezTo>
                    <a:pt x="557" y="2"/>
                    <a:pt x="555" y="1"/>
                    <a:pt x="552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4010889" y="4637072"/>
              <a:ext cx="17140" cy="103784"/>
            </a:xfrm>
            <a:custGeom>
              <a:avLst/>
              <a:gdLst/>
              <a:ahLst/>
              <a:cxnLst/>
              <a:rect l="l" t="t" r="r" b="b"/>
              <a:pathLst>
                <a:path w="418" h="2531" extrusionOk="0">
                  <a:moveTo>
                    <a:pt x="40" y="1"/>
                  </a:moveTo>
                  <a:cubicBezTo>
                    <a:pt x="22" y="1"/>
                    <a:pt x="1" y="1"/>
                    <a:pt x="1" y="35"/>
                  </a:cubicBezTo>
                  <a:cubicBezTo>
                    <a:pt x="1" y="452"/>
                    <a:pt x="22" y="869"/>
                    <a:pt x="74" y="1285"/>
                  </a:cubicBezTo>
                  <a:cubicBezTo>
                    <a:pt x="109" y="1480"/>
                    <a:pt x="131" y="1680"/>
                    <a:pt x="183" y="1897"/>
                  </a:cubicBezTo>
                  <a:cubicBezTo>
                    <a:pt x="218" y="2096"/>
                    <a:pt x="274" y="2296"/>
                    <a:pt x="348" y="2496"/>
                  </a:cubicBezTo>
                  <a:cubicBezTo>
                    <a:pt x="348" y="2513"/>
                    <a:pt x="365" y="2530"/>
                    <a:pt x="382" y="2530"/>
                  </a:cubicBezTo>
                  <a:cubicBezTo>
                    <a:pt x="400" y="2530"/>
                    <a:pt x="417" y="2496"/>
                    <a:pt x="417" y="2478"/>
                  </a:cubicBezTo>
                  <a:cubicBezTo>
                    <a:pt x="348" y="2079"/>
                    <a:pt x="291" y="1663"/>
                    <a:pt x="239" y="1246"/>
                  </a:cubicBezTo>
                  <a:cubicBezTo>
                    <a:pt x="183" y="851"/>
                    <a:pt x="131" y="435"/>
                    <a:pt x="74" y="18"/>
                  </a:cubicBezTo>
                  <a:cubicBezTo>
                    <a:pt x="74" y="1"/>
                    <a:pt x="57" y="1"/>
                    <a:pt x="40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3916786" y="4637482"/>
              <a:ext cx="18534" cy="97797"/>
            </a:xfrm>
            <a:custGeom>
              <a:avLst/>
              <a:gdLst/>
              <a:ahLst/>
              <a:cxnLst/>
              <a:rect l="l" t="t" r="r" b="b"/>
              <a:pathLst>
                <a:path w="452" h="2385" extrusionOk="0">
                  <a:moveTo>
                    <a:pt x="402" y="1"/>
                  </a:moveTo>
                  <a:cubicBezTo>
                    <a:pt x="391" y="1"/>
                    <a:pt x="382" y="13"/>
                    <a:pt x="382" y="25"/>
                  </a:cubicBezTo>
                  <a:cubicBezTo>
                    <a:pt x="308" y="425"/>
                    <a:pt x="274" y="802"/>
                    <a:pt x="217" y="1201"/>
                  </a:cubicBezTo>
                  <a:cubicBezTo>
                    <a:pt x="165" y="1579"/>
                    <a:pt x="109" y="1961"/>
                    <a:pt x="18" y="2338"/>
                  </a:cubicBezTo>
                  <a:cubicBezTo>
                    <a:pt x="0" y="2360"/>
                    <a:pt x="18" y="2377"/>
                    <a:pt x="39" y="2377"/>
                  </a:cubicBezTo>
                  <a:cubicBezTo>
                    <a:pt x="44" y="2382"/>
                    <a:pt x="50" y="2384"/>
                    <a:pt x="55" y="2384"/>
                  </a:cubicBezTo>
                  <a:cubicBezTo>
                    <a:pt x="67" y="2384"/>
                    <a:pt x="79" y="2372"/>
                    <a:pt x="91" y="2360"/>
                  </a:cubicBezTo>
                  <a:cubicBezTo>
                    <a:pt x="235" y="1995"/>
                    <a:pt x="326" y="1600"/>
                    <a:pt x="382" y="1219"/>
                  </a:cubicBezTo>
                  <a:cubicBezTo>
                    <a:pt x="417" y="819"/>
                    <a:pt x="452" y="425"/>
                    <a:pt x="452" y="43"/>
                  </a:cubicBezTo>
                  <a:cubicBezTo>
                    <a:pt x="452" y="25"/>
                    <a:pt x="434" y="8"/>
                    <a:pt x="417" y="8"/>
                  </a:cubicBezTo>
                  <a:cubicBezTo>
                    <a:pt x="412" y="3"/>
                    <a:pt x="407" y="1"/>
                    <a:pt x="40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4076167" y="4710387"/>
              <a:ext cx="10374" cy="40062"/>
            </a:xfrm>
            <a:custGeom>
              <a:avLst/>
              <a:gdLst/>
              <a:ahLst/>
              <a:cxnLst/>
              <a:rect l="l" t="t" r="r" b="b"/>
              <a:pathLst>
                <a:path w="253" h="977" extrusionOk="0">
                  <a:moveTo>
                    <a:pt x="1" y="0"/>
                  </a:moveTo>
                  <a:lnTo>
                    <a:pt x="1" y="0"/>
                  </a:lnTo>
                  <a:cubicBezTo>
                    <a:pt x="75" y="326"/>
                    <a:pt x="144" y="634"/>
                    <a:pt x="235" y="924"/>
                  </a:cubicBezTo>
                  <a:cubicBezTo>
                    <a:pt x="253" y="942"/>
                    <a:pt x="253" y="959"/>
                    <a:pt x="253" y="977"/>
                  </a:cubicBezTo>
                  <a:cubicBezTo>
                    <a:pt x="253" y="959"/>
                    <a:pt x="253" y="942"/>
                    <a:pt x="235" y="924"/>
                  </a:cubicBezTo>
                  <a:cubicBezTo>
                    <a:pt x="144" y="634"/>
                    <a:pt x="75" y="326"/>
                    <a:pt x="1" y="0"/>
                  </a:cubicBez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4016958" y="4591025"/>
              <a:ext cx="69585" cy="162462"/>
            </a:xfrm>
            <a:custGeom>
              <a:avLst/>
              <a:gdLst/>
              <a:ahLst/>
              <a:cxnLst/>
              <a:rect l="l" t="t" r="r" b="b"/>
              <a:pathLst>
                <a:path w="1697" h="3962" extrusionOk="0">
                  <a:moveTo>
                    <a:pt x="903" y="0"/>
                  </a:moveTo>
                  <a:cubicBezTo>
                    <a:pt x="503" y="998"/>
                    <a:pt x="777" y="1558"/>
                    <a:pt x="720" y="2300"/>
                  </a:cubicBezTo>
                  <a:cubicBezTo>
                    <a:pt x="686" y="2569"/>
                    <a:pt x="634" y="2751"/>
                    <a:pt x="560" y="2877"/>
                  </a:cubicBezTo>
                  <a:cubicBezTo>
                    <a:pt x="829" y="2569"/>
                    <a:pt x="1085" y="2300"/>
                    <a:pt x="1302" y="2061"/>
                  </a:cubicBezTo>
                  <a:cubicBezTo>
                    <a:pt x="1228" y="1575"/>
                    <a:pt x="1176" y="1050"/>
                    <a:pt x="1137" y="508"/>
                  </a:cubicBezTo>
                  <a:cubicBezTo>
                    <a:pt x="1046" y="347"/>
                    <a:pt x="976" y="182"/>
                    <a:pt x="903" y="0"/>
                  </a:cubicBezTo>
                  <a:close/>
                  <a:moveTo>
                    <a:pt x="109" y="3328"/>
                  </a:moveTo>
                  <a:cubicBezTo>
                    <a:pt x="70" y="3363"/>
                    <a:pt x="35" y="3402"/>
                    <a:pt x="0" y="3436"/>
                  </a:cubicBezTo>
                  <a:cubicBezTo>
                    <a:pt x="52" y="3454"/>
                    <a:pt x="109" y="3471"/>
                    <a:pt x="143" y="3493"/>
                  </a:cubicBezTo>
                  <a:cubicBezTo>
                    <a:pt x="126" y="3436"/>
                    <a:pt x="126" y="3384"/>
                    <a:pt x="109" y="3328"/>
                  </a:cubicBezTo>
                  <a:close/>
                  <a:moveTo>
                    <a:pt x="1445" y="2911"/>
                  </a:moveTo>
                  <a:cubicBezTo>
                    <a:pt x="1228" y="3059"/>
                    <a:pt x="1011" y="3202"/>
                    <a:pt x="794" y="3345"/>
                  </a:cubicBezTo>
                  <a:cubicBezTo>
                    <a:pt x="742" y="3384"/>
                    <a:pt x="686" y="3419"/>
                    <a:pt x="634" y="3436"/>
                  </a:cubicBezTo>
                  <a:lnTo>
                    <a:pt x="595" y="3436"/>
                  </a:lnTo>
                  <a:cubicBezTo>
                    <a:pt x="451" y="3436"/>
                    <a:pt x="378" y="3254"/>
                    <a:pt x="417" y="3128"/>
                  </a:cubicBezTo>
                  <a:lnTo>
                    <a:pt x="417" y="3076"/>
                  </a:lnTo>
                  <a:cubicBezTo>
                    <a:pt x="360" y="3146"/>
                    <a:pt x="286" y="3202"/>
                    <a:pt x="217" y="3254"/>
                  </a:cubicBezTo>
                  <a:cubicBezTo>
                    <a:pt x="217" y="3345"/>
                    <a:pt x="234" y="3436"/>
                    <a:pt x="252" y="3527"/>
                  </a:cubicBezTo>
                  <a:cubicBezTo>
                    <a:pt x="703" y="3671"/>
                    <a:pt x="994" y="3762"/>
                    <a:pt x="1211" y="3835"/>
                  </a:cubicBezTo>
                  <a:cubicBezTo>
                    <a:pt x="1371" y="3888"/>
                    <a:pt x="1462" y="3905"/>
                    <a:pt x="1536" y="3944"/>
                  </a:cubicBezTo>
                  <a:cubicBezTo>
                    <a:pt x="1571" y="3944"/>
                    <a:pt x="1588" y="3961"/>
                    <a:pt x="1610" y="3961"/>
                  </a:cubicBezTo>
                  <a:cubicBezTo>
                    <a:pt x="1662" y="3961"/>
                    <a:pt x="1697" y="3927"/>
                    <a:pt x="1697" y="3888"/>
                  </a:cubicBezTo>
                  <a:cubicBezTo>
                    <a:pt x="1697" y="3870"/>
                    <a:pt x="1697" y="3853"/>
                    <a:pt x="1679" y="3835"/>
                  </a:cubicBezTo>
                  <a:cubicBezTo>
                    <a:pt x="1588" y="3545"/>
                    <a:pt x="1519" y="3237"/>
                    <a:pt x="1445" y="2911"/>
                  </a:cubicBezTo>
                  <a:close/>
                </a:path>
              </a:pathLst>
            </a:custGeom>
            <a:solidFill>
              <a:srgbClr val="000E3F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4021386" y="4724451"/>
              <a:ext cx="5905" cy="11235"/>
            </a:xfrm>
            <a:custGeom>
              <a:avLst/>
              <a:gdLst/>
              <a:ahLst/>
              <a:cxnLst/>
              <a:rect l="l" t="t" r="r" b="b"/>
              <a:pathLst>
                <a:path w="144" h="274" extrusionOk="0">
                  <a:moveTo>
                    <a:pt x="109" y="0"/>
                  </a:moveTo>
                  <a:cubicBezTo>
                    <a:pt x="70" y="22"/>
                    <a:pt x="35" y="57"/>
                    <a:pt x="1" y="74"/>
                  </a:cubicBezTo>
                  <a:cubicBezTo>
                    <a:pt x="18" y="130"/>
                    <a:pt x="18" y="182"/>
                    <a:pt x="35" y="239"/>
                  </a:cubicBezTo>
                  <a:cubicBezTo>
                    <a:pt x="70" y="239"/>
                    <a:pt x="109" y="256"/>
                    <a:pt x="144" y="273"/>
                  </a:cubicBezTo>
                  <a:cubicBezTo>
                    <a:pt x="126" y="182"/>
                    <a:pt x="109" y="91"/>
                    <a:pt x="109" y="0"/>
                  </a:cubicBez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4032498" y="4559166"/>
              <a:ext cx="108294" cy="172836"/>
            </a:xfrm>
            <a:custGeom>
              <a:avLst/>
              <a:gdLst/>
              <a:ahLst/>
              <a:cxnLst/>
              <a:rect l="l" t="t" r="r" b="b"/>
              <a:pathLst>
                <a:path w="2641" h="4215" extrusionOk="0">
                  <a:moveTo>
                    <a:pt x="1643" y="0"/>
                  </a:moveTo>
                  <a:cubicBezTo>
                    <a:pt x="1357" y="256"/>
                    <a:pt x="1049" y="491"/>
                    <a:pt x="741" y="708"/>
                  </a:cubicBezTo>
                  <a:cubicBezTo>
                    <a:pt x="923" y="994"/>
                    <a:pt x="1083" y="1233"/>
                    <a:pt x="1231" y="1450"/>
                  </a:cubicBezTo>
                  <a:cubicBezTo>
                    <a:pt x="1357" y="1645"/>
                    <a:pt x="1482" y="1827"/>
                    <a:pt x="1608" y="2009"/>
                  </a:cubicBezTo>
                  <a:cubicBezTo>
                    <a:pt x="1357" y="2369"/>
                    <a:pt x="797" y="2968"/>
                    <a:pt x="124" y="3727"/>
                  </a:cubicBezTo>
                  <a:cubicBezTo>
                    <a:pt x="124" y="3727"/>
                    <a:pt x="55" y="3797"/>
                    <a:pt x="38" y="3905"/>
                  </a:cubicBezTo>
                  <a:cubicBezTo>
                    <a:pt x="0" y="4026"/>
                    <a:pt x="82" y="4214"/>
                    <a:pt x="235" y="4214"/>
                  </a:cubicBezTo>
                  <a:cubicBezTo>
                    <a:pt x="241" y="4214"/>
                    <a:pt x="248" y="4214"/>
                    <a:pt x="255" y="4213"/>
                  </a:cubicBezTo>
                  <a:cubicBezTo>
                    <a:pt x="307" y="4196"/>
                    <a:pt x="363" y="4161"/>
                    <a:pt x="415" y="4122"/>
                  </a:cubicBezTo>
                  <a:cubicBezTo>
                    <a:pt x="797" y="3888"/>
                    <a:pt x="1157" y="3636"/>
                    <a:pt x="1517" y="3363"/>
                  </a:cubicBezTo>
                  <a:cubicBezTo>
                    <a:pt x="1843" y="3129"/>
                    <a:pt x="2185" y="2860"/>
                    <a:pt x="2459" y="2534"/>
                  </a:cubicBezTo>
                  <a:cubicBezTo>
                    <a:pt x="2567" y="2369"/>
                    <a:pt x="2641" y="2244"/>
                    <a:pt x="2619" y="2044"/>
                  </a:cubicBezTo>
                  <a:cubicBezTo>
                    <a:pt x="2585" y="1792"/>
                    <a:pt x="2441" y="1450"/>
                    <a:pt x="2276" y="1102"/>
                  </a:cubicBezTo>
                  <a:cubicBezTo>
                    <a:pt x="2207" y="959"/>
                    <a:pt x="2116" y="799"/>
                    <a:pt x="2042" y="669"/>
                  </a:cubicBezTo>
                  <a:cubicBezTo>
                    <a:pt x="1934" y="473"/>
                    <a:pt x="1825" y="308"/>
                    <a:pt x="1751" y="165"/>
                  </a:cubicBezTo>
                  <a:cubicBezTo>
                    <a:pt x="1717" y="109"/>
                    <a:pt x="1682" y="57"/>
                    <a:pt x="1643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3988665" y="4708255"/>
              <a:ext cx="51994" cy="33378"/>
            </a:xfrm>
            <a:custGeom>
              <a:avLst/>
              <a:gdLst/>
              <a:ahLst/>
              <a:cxnLst/>
              <a:rect l="l" t="t" r="r" b="b"/>
              <a:pathLst>
                <a:path w="1268" h="814" extrusionOk="0">
                  <a:moveTo>
                    <a:pt x="1267" y="0"/>
                  </a:moveTo>
                  <a:cubicBezTo>
                    <a:pt x="816" y="35"/>
                    <a:pt x="616" y="161"/>
                    <a:pt x="308" y="434"/>
                  </a:cubicBezTo>
                  <a:cubicBezTo>
                    <a:pt x="182" y="543"/>
                    <a:pt x="0" y="651"/>
                    <a:pt x="57" y="760"/>
                  </a:cubicBezTo>
                  <a:cubicBezTo>
                    <a:pt x="74" y="798"/>
                    <a:pt x="106" y="814"/>
                    <a:pt x="146" y="814"/>
                  </a:cubicBezTo>
                  <a:cubicBezTo>
                    <a:pt x="274" y="814"/>
                    <a:pt x="486" y="652"/>
                    <a:pt x="582" y="543"/>
                  </a:cubicBezTo>
                  <a:lnTo>
                    <a:pt x="1267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3903419" y="4696036"/>
              <a:ext cx="186163" cy="166562"/>
            </a:xfrm>
            <a:custGeom>
              <a:avLst/>
              <a:gdLst/>
              <a:ahLst/>
              <a:cxnLst/>
              <a:rect l="l" t="t" r="r" b="b"/>
              <a:pathLst>
                <a:path w="4540" h="4062" extrusionOk="0">
                  <a:moveTo>
                    <a:pt x="1134" y="1"/>
                  </a:moveTo>
                  <a:cubicBezTo>
                    <a:pt x="1096" y="1"/>
                    <a:pt x="1059" y="17"/>
                    <a:pt x="1034" y="42"/>
                  </a:cubicBezTo>
                  <a:cubicBezTo>
                    <a:pt x="1034" y="42"/>
                    <a:pt x="942" y="151"/>
                    <a:pt x="886" y="207"/>
                  </a:cubicBezTo>
                  <a:cubicBezTo>
                    <a:pt x="869" y="242"/>
                    <a:pt x="834" y="259"/>
                    <a:pt x="834" y="298"/>
                  </a:cubicBezTo>
                  <a:lnTo>
                    <a:pt x="148" y="2394"/>
                  </a:lnTo>
                  <a:lnTo>
                    <a:pt x="40" y="2719"/>
                  </a:lnTo>
                  <a:cubicBezTo>
                    <a:pt x="1" y="2828"/>
                    <a:pt x="57" y="2919"/>
                    <a:pt x="148" y="2954"/>
                  </a:cubicBezTo>
                  <a:cubicBezTo>
                    <a:pt x="3311" y="3986"/>
                    <a:pt x="3489" y="4056"/>
                    <a:pt x="3511" y="4056"/>
                  </a:cubicBezTo>
                  <a:cubicBezTo>
                    <a:pt x="3526" y="4059"/>
                    <a:pt x="3542" y="4061"/>
                    <a:pt x="3558" y="4061"/>
                  </a:cubicBezTo>
                  <a:cubicBezTo>
                    <a:pt x="3633" y="4061"/>
                    <a:pt x="3710" y="4019"/>
                    <a:pt x="3728" y="3930"/>
                  </a:cubicBezTo>
                  <a:cubicBezTo>
                    <a:pt x="4505" y="1526"/>
                    <a:pt x="4539" y="1583"/>
                    <a:pt x="4466" y="1452"/>
                  </a:cubicBezTo>
                  <a:cubicBezTo>
                    <a:pt x="4431" y="1435"/>
                    <a:pt x="4431" y="1418"/>
                    <a:pt x="4305" y="1383"/>
                  </a:cubicBezTo>
                  <a:cubicBezTo>
                    <a:pt x="4231" y="1344"/>
                    <a:pt x="4140" y="1327"/>
                    <a:pt x="3980" y="1274"/>
                  </a:cubicBezTo>
                  <a:cubicBezTo>
                    <a:pt x="3654" y="1166"/>
                    <a:pt x="3077" y="984"/>
                    <a:pt x="2079" y="658"/>
                  </a:cubicBezTo>
                  <a:cubicBezTo>
                    <a:pt x="2045" y="641"/>
                    <a:pt x="2027" y="624"/>
                    <a:pt x="2027" y="585"/>
                  </a:cubicBezTo>
                  <a:lnTo>
                    <a:pt x="2010" y="368"/>
                  </a:lnTo>
                  <a:cubicBezTo>
                    <a:pt x="2010" y="316"/>
                    <a:pt x="1971" y="259"/>
                    <a:pt x="1919" y="242"/>
                  </a:cubicBezTo>
                  <a:lnTo>
                    <a:pt x="1177" y="8"/>
                  </a:lnTo>
                  <a:cubicBezTo>
                    <a:pt x="1163" y="3"/>
                    <a:pt x="1149" y="1"/>
                    <a:pt x="1134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3904157" y="4752006"/>
              <a:ext cx="183292" cy="110344"/>
            </a:xfrm>
            <a:custGeom>
              <a:avLst/>
              <a:gdLst/>
              <a:ahLst/>
              <a:cxnLst/>
              <a:rect l="l" t="t" r="r" b="b"/>
              <a:pathLst>
                <a:path w="4470" h="2691" extrusionOk="0">
                  <a:moveTo>
                    <a:pt x="4179" y="1"/>
                  </a:moveTo>
                  <a:cubicBezTo>
                    <a:pt x="4035" y="1"/>
                    <a:pt x="3905" y="87"/>
                    <a:pt x="3853" y="235"/>
                  </a:cubicBezTo>
                  <a:lnTo>
                    <a:pt x="3363" y="1823"/>
                  </a:lnTo>
                  <a:cubicBezTo>
                    <a:pt x="3346" y="1931"/>
                    <a:pt x="3237" y="1988"/>
                    <a:pt x="3146" y="1988"/>
                  </a:cubicBezTo>
                  <a:lnTo>
                    <a:pt x="3059" y="1988"/>
                  </a:lnTo>
                  <a:lnTo>
                    <a:pt x="473" y="1137"/>
                  </a:lnTo>
                  <a:cubicBezTo>
                    <a:pt x="434" y="1120"/>
                    <a:pt x="399" y="1120"/>
                    <a:pt x="365" y="1120"/>
                  </a:cubicBezTo>
                  <a:cubicBezTo>
                    <a:pt x="200" y="1120"/>
                    <a:pt x="74" y="1211"/>
                    <a:pt x="22" y="1354"/>
                  </a:cubicBezTo>
                  <a:cubicBezTo>
                    <a:pt x="22" y="1372"/>
                    <a:pt x="0" y="1411"/>
                    <a:pt x="0" y="1428"/>
                  </a:cubicBezTo>
                  <a:cubicBezTo>
                    <a:pt x="0" y="1497"/>
                    <a:pt x="57" y="1571"/>
                    <a:pt x="130" y="1589"/>
                  </a:cubicBezTo>
                  <a:cubicBezTo>
                    <a:pt x="3293" y="2621"/>
                    <a:pt x="3471" y="2691"/>
                    <a:pt x="3493" y="2691"/>
                  </a:cubicBezTo>
                  <a:lnTo>
                    <a:pt x="3545" y="2691"/>
                  </a:lnTo>
                  <a:cubicBezTo>
                    <a:pt x="3619" y="2691"/>
                    <a:pt x="3688" y="2656"/>
                    <a:pt x="3710" y="2565"/>
                  </a:cubicBezTo>
                  <a:cubicBezTo>
                    <a:pt x="4322" y="703"/>
                    <a:pt x="4469" y="326"/>
                    <a:pt x="4469" y="178"/>
                  </a:cubicBezTo>
                  <a:cubicBezTo>
                    <a:pt x="4469" y="144"/>
                    <a:pt x="4469" y="126"/>
                    <a:pt x="4448" y="87"/>
                  </a:cubicBezTo>
                  <a:cubicBezTo>
                    <a:pt x="4413" y="70"/>
                    <a:pt x="4413" y="53"/>
                    <a:pt x="4287" y="18"/>
                  </a:cubicBezTo>
                  <a:cubicBezTo>
                    <a:pt x="4252" y="1"/>
                    <a:pt x="4213" y="1"/>
                    <a:pt x="4179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3926381" y="4731176"/>
              <a:ext cx="53430" cy="83445"/>
            </a:xfrm>
            <a:custGeom>
              <a:avLst/>
              <a:gdLst/>
              <a:ahLst/>
              <a:cxnLst/>
              <a:rect l="l" t="t" r="r" b="b"/>
              <a:pathLst>
                <a:path w="1303" h="2035" extrusionOk="0">
                  <a:moveTo>
                    <a:pt x="673" y="1"/>
                  </a:moveTo>
                  <a:cubicBezTo>
                    <a:pt x="651" y="1"/>
                    <a:pt x="617" y="18"/>
                    <a:pt x="617" y="36"/>
                  </a:cubicBezTo>
                  <a:lnTo>
                    <a:pt x="22" y="1754"/>
                  </a:lnTo>
                  <a:cubicBezTo>
                    <a:pt x="1" y="1789"/>
                    <a:pt x="22" y="1810"/>
                    <a:pt x="40" y="1828"/>
                  </a:cubicBezTo>
                  <a:lnTo>
                    <a:pt x="634" y="2027"/>
                  </a:lnTo>
                  <a:cubicBezTo>
                    <a:pt x="645" y="2032"/>
                    <a:pt x="655" y="2034"/>
                    <a:pt x="663" y="2034"/>
                  </a:cubicBezTo>
                  <a:cubicBezTo>
                    <a:pt x="683" y="2034"/>
                    <a:pt x="695" y="2021"/>
                    <a:pt x="708" y="2005"/>
                  </a:cubicBezTo>
                  <a:lnTo>
                    <a:pt x="1302" y="270"/>
                  </a:lnTo>
                  <a:cubicBezTo>
                    <a:pt x="1302" y="253"/>
                    <a:pt x="1302" y="218"/>
                    <a:pt x="1268" y="218"/>
                  </a:cubicBez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4036886" y="4499915"/>
              <a:ext cx="95747" cy="145363"/>
            </a:xfrm>
            <a:custGeom>
              <a:avLst/>
              <a:gdLst/>
              <a:ahLst/>
              <a:cxnLst/>
              <a:rect l="l" t="t" r="r" b="b"/>
              <a:pathLst>
                <a:path w="2335" h="3545" extrusionOk="0">
                  <a:moveTo>
                    <a:pt x="0" y="1"/>
                  </a:moveTo>
                  <a:lnTo>
                    <a:pt x="308" y="1862"/>
                  </a:lnTo>
                  <a:cubicBezTo>
                    <a:pt x="417" y="2313"/>
                    <a:pt x="634" y="2747"/>
                    <a:pt x="907" y="3111"/>
                  </a:cubicBezTo>
                  <a:cubicBezTo>
                    <a:pt x="994" y="3255"/>
                    <a:pt x="1102" y="3380"/>
                    <a:pt x="1193" y="3489"/>
                  </a:cubicBezTo>
                  <a:cubicBezTo>
                    <a:pt x="1240" y="3525"/>
                    <a:pt x="1271" y="3545"/>
                    <a:pt x="1311" y="3545"/>
                  </a:cubicBezTo>
                  <a:cubicBezTo>
                    <a:pt x="1334" y="3545"/>
                    <a:pt x="1359" y="3538"/>
                    <a:pt x="1393" y="3524"/>
                  </a:cubicBezTo>
                  <a:cubicBezTo>
                    <a:pt x="1666" y="3398"/>
                    <a:pt x="2061" y="3072"/>
                    <a:pt x="2295" y="2747"/>
                  </a:cubicBezTo>
                  <a:cubicBezTo>
                    <a:pt x="2334" y="2678"/>
                    <a:pt x="2334" y="2656"/>
                    <a:pt x="2117" y="2222"/>
                  </a:cubicBezTo>
                  <a:cubicBezTo>
                    <a:pt x="1501" y="977"/>
                    <a:pt x="1232" y="309"/>
                    <a:pt x="0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4056977" y="4522877"/>
              <a:ext cx="37766" cy="46828"/>
            </a:xfrm>
            <a:custGeom>
              <a:avLst/>
              <a:gdLst/>
              <a:ahLst/>
              <a:cxnLst/>
              <a:rect l="l" t="t" r="r" b="b"/>
              <a:pathLst>
                <a:path w="921" h="1142" extrusionOk="0">
                  <a:moveTo>
                    <a:pt x="35" y="0"/>
                  </a:moveTo>
                  <a:cubicBezTo>
                    <a:pt x="18" y="18"/>
                    <a:pt x="0" y="57"/>
                    <a:pt x="18" y="74"/>
                  </a:cubicBezTo>
                  <a:cubicBezTo>
                    <a:pt x="91" y="143"/>
                    <a:pt x="178" y="235"/>
                    <a:pt x="252" y="326"/>
                  </a:cubicBezTo>
                  <a:cubicBezTo>
                    <a:pt x="326" y="399"/>
                    <a:pt x="395" y="491"/>
                    <a:pt x="469" y="577"/>
                  </a:cubicBezTo>
                  <a:cubicBezTo>
                    <a:pt x="525" y="651"/>
                    <a:pt x="595" y="742"/>
                    <a:pt x="651" y="833"/>
                  </a:cubicBezTo>
                  <a:cubicBezTo>
                    <a:pt x="721" y="924"/>
                    <a:pt x="777" y="1011"/>
                    <a:pt x="829" y="1120"/>
                  </a:cubicBezTo>
                  <a:cubicBezTo>
                    <a:pt x="829" y="1141"/>
                    <a:pt x="851" y="1141"/>
                    <a:pt x="868" y="1141"/>
                  </a:cubicBezTo>
                  <a:lnTo>
                    <a:pt x="885" y="1141"/>
                  </a:lnTo>
                  <a:cubicBezTo>
                    <a:pt x="903" y="1141"/>
                    <a:pt x="920" y="1102"/>
                    <a:pt x="920" y="1085"/>
                  </a:cubicBezTo>
                  <a:cubicBezTo>
                    <a:pt x="885" y="976"/>
                    <a:pt x="851" y="851"/>
                    <a:pt x="794" y="760"/>
                  </a:cubicBezTo>
                  <a:cubicBezTo>
                    <a:pt x="742" y="651"/>
                    <a:pt x="669" y="543"/>
                    <a:pt x="595" y="451"/>
                  </a:cubicBezTo>
                  <a:cubicBezTo>
                    <a:pt x="525" y="360"/>
                    <a:pt x="452" y="291"/>
                    <a:pt x="360" y="200"/>
                  </a:cubicBezTo>
                  <a:cubicBezTo>
                    <a:pt x="269" y="126"/>
                    <a:pt x="178" y="57"/>
                    <a:pt x="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3941347" y="4457190"/>
              <a:ext cx="80780" cy="78853"/>
            </a:xfrm>
            <a:custGeom>
              <a:avLst/>
              <a:gdLst/>
              <a:ahLst/>
              <a:cxnLst/>
              <a:rect l="l" t="t" r="r" b="b"/>
              <a:pathLst>
                <a:path w="1970" h="1923" extrusionOk="0">
                  <a:moveTo>
                    <a:pt x="1210" y="0"/>
                  </a:moveTo>
                  <a:cubicBezTo>
                    <a:pt x="1062" y="0"/>
                    <a:pt x="899" y="17"/>
                    <a:pt x="777" y="66"/>
                  </a:cubicBezTo>
                  <a:cubicBezTo>
                    <a:pt x="686" y="101"/>
                    <a:pt x="503" y="192"/>
                    <a:pt x="503" y="318"/>
                  </a:cubicBezTo>
                  <a:cubicBezTo>
                    <a:pt x="503" y="357"/>
                    <a:pt x="560" y="552"/>
                    <a:pt x="612" y="752"/>
                  </a:cubicBezTo>
                  <a:cubicBezTo>
                    <a:pt x="486" y="791"/>
                    <a:pt x="360" y="826"/>
                    <a:pt x="252" y="860"/>
                  </a:cubicBezTo>
                  <a:cubicBezTo>
                    <a:pt x="200" y="878"/>
                    <a:pt x="143" y="899"/>
                    <a:pt x="109" y="934"/>
                  </a:cubicBezTo>
                  <a:cubicBezTo>
                    <a:pt x="70" y="969"/>
                    <a:pt x="52" y="1025"/>
                    <a:pt x="52" y="1077"/>
                  </a:cubicBezTo>
                  <a:cubicBezTo>
                    <a:pt x="0" y="1333"/>
                    <a:pt x="126" y="1550"/>
                    <a:pt x="326" y="1711"/>
                  </a:cubicBezTo>
                  <a:cubicBezTo>
                    <a:pt x="519" y="1852"/>
                    <a:pt x="752" y="1923"/>
                    <a:pt x="979" y="1923"/>
                  </a:cubicBezTo>
                  <a:cubicBezTo>
                    <a:pt x="1366" y="1923"/>
                    <a:pt x="1736" y="1716"/>
                    <a:pt x="1861" y="1294"/>
                  </a:cubicBezTo>
                  <a:cubicBezTo>
                    <a:pt x="1914" y="1134"/>
                    <a:pt x="1970" y="808"/>
                    <a:pt x="1805" y="752"/>
                  </a:cubicBezTo>
                  <a:cubicBezTo>
                    <a:pt x="1753" y="735"/>
                    <a:pt x="1679" y="717"/>
                    <a:pt x="1627" y="700"/>
                  </a:cubicBezTo>
                  <a:cubicBezTo>
                    <a:pt x="1588" y="426"/>
                    <a:pt x="1827" y="32"/>
                    <a:pt x="1410" y="10"/>
                  </a:cubicBezTo>
                  <a:cubicBezTo>
                    <a:pt x="1351" y="4"/>
                    <a:pt x="1282" y="0"/>
                    <a:pt x="1210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3962874" y="4476256"/>
              <a:ext cx="3567" cy="11768"/>
            </a:xfrm>
            <a:custGeom>
              <a:avLst/>
              <a:gdLst/>
              <a:ahLst/>
              <a:cxnLst/>
              <a:rect l="l" t="t" r="r" b="b"/>
              <a:pathLst>
                <a:path w="87" h="287" extrusionOk="0">
                  <a:moveTo>
                    <a:pt x="0" y="0"/>
                  </a:moveTo>
                  <a:cubicBezTo>
                    <a:pt x="17" y="87"/>
                    <a:pt x="52" y="178"/>
                    <a:pt x="70" y="287"/>
                  </a:cubicBezTo>
                  <a:lnTo>
                    <a:pt x="87" y="287"/>
                  </a:lnTo>
                  <a:cubicBezTo>
                    <a:pt x="52" y="196"/>
                    <a:pt x="35" y="87"/>
                    <a:pt x="0" y="0"/>
                  </a:cubicBezTo>
                  <a:close/>
                </a:path>
              </a:pathLst>
            </a:custGeom>
            <a:solidFill>
              <a:srgbClr val="FD8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3965703" y="4487983"/>
              <a:ext cx="738" cy="4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E6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3962874" y="4470188"/>
              <a:ext cx="27432" cy="21569"/>
            </a:xfrm>
            <a:custGeom>
              <a:avLst/>
              <a:gdLst/>
              <a:ahLst/>
              <a:cxnLst/>
              <a:rect l="l" t="t" r="r" b="b"/>
              <a:pathLst>
                <a:path w="669" h="526" extrusionOk="0">
                  <a:moveTo>
                    <a:pt x="668" y="1"/>
                  </a:moveTo>
                  <a:lnTo>
                    <a:pt x="651" y="18"/>
                  </a:lnTo>
                  <a:cubicBezTo>
                    <a:pt x="469" y="109"/>
                    <a:pt x="269" y="148"/>
                    <a:pt x="109" y="148"/>
                  </a:cubicBezTo>
                  <a:lnTo>
                    <a:pt x="0" y="148"/>
                  </a:lnTo>
                  <a:cubicBezTo>
                    <a:pt x="35" y="235"/>
                    <a:pt x="52" y="344"/>
                    <a:pt x="87" y="435"/>
                  </a:cubicBezTo>
                  <a:lnTo>
                    <a:pt x="70" y="435"/>
                  </a:lnTo>
                  <a:cubicBezTo>
                    <a:pt x="87" y="474"/>
                    <a:pt x="87" y="509"/>
                    <a:pt x="87" y="526"/>
                  </a:cubicBezTo>
                  <a:cubicBezTo>
                    <a:pt x="217" y="491"/>
                    <a:pt x="343" y="400"/>
                    <a:pt x="434" y="326"/>
                  </a:cubicBezTo>
                  <a:cubicBezTo>
                    <a:pt x="521" y="257"/>
                    <a:pt x="612" y="127"/>
                    <a:pt x="668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3922813" y="4375100"/>
              <a:ext cx="110344" cy="101528"/>
            </a:xfrm>
            <a:custGeom>
              <a:avLst/>
              <a:gdLst/>
              <a:ahLst/>
              <a:cxnLst/>
              <a:rect l="l" t="t" r="r" b="b"/>
              <a:pathLst>
                <a:path w="2691" h="2476" extrusionOk="0">
                  <a:moveTo>
                    <a:pt x="1578" y="1"/>
                  </a:moveTo>
                  <a:cubicBezTo>
                    <a:pt x="1547" y="1"/>
                    <a:pt x="1514" y="3"/>
                    <a:pt x="1480" y="7"/>
                  </a:cubicBezTo>
                  <a:cubicBezTo>
                    <a:pt x="305" y="116"/>
                    <a:pt x="1" y="2103"/>
                    <a:pt x="795" y="2428"/>
                  </a:cubicBezTo>
                  <a:cubicBezTo>
                    <a:pt x="882" y="2458"/>
                    <a:pt x="983" y="2476"/>
                    <a:pt x="1094" y="2476"/>
                  </a:cubicBezTo>
                  <a:cubicBezTo>
                    <a:pt x="1259" y="2476"/>
                    <a:pt x="1443" y="2436"/>
                    <a:pt x="1628" y="2337"/>
                  </a:cubicBezTo>
                  <a:lnTo>
                    <a:pt x="2079" y="1977"/>
                  </a:lnTo>
                  <a:cubicBezTo>
                    <a:pt x="2604" y="1344"/>
                    <a:pt x="2691" y="333"/>
                    <a:pt x="1823" y="42"/>
                  </a:cubicBezTo>
                  <a:cubicBezTo>
                    <a:pt x="1744" y="17"/>
                    <a:pt x="1664" y="1"/>
                    <a:pt x="1578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3988665" y="4712109"/>
              <a:ext cx="66018" cy="55070"/>
            </a:xfrm>
            <a:custGeom>
              <a:avLst/>
              <a:gdLst/>
              <a:ahLst/>
              <a:cxnLst/>
              <a:rect l="l" t="t" r="r" b="b"/>
              <a:pathLst>
                <a:path w="1610" h="1343" extrusionOk="0">
                  <a:moveTo>
                    <a:pt x="1188" y="1"/>
                  </a:moveTo>
                  <a:cubicBezTo>
                    <a:pt x="1061" y="1"/>
                    <a:pt x="927" y="35"/>
                    <a:pt x="833" y="84"/>
                  </a:cubicBezTo>
                  <a:cubicBezTo>
                    <a:pt x="673" y="193"/>
                    <a:pt x="616" y="340"/>
                    <a:pt x="543" y="518"/>
                  </a:cubicBezTo>
                  <a:lnTo>
                    <a:pt x="582" y="483"/>
                  </a:lnTo>
                  <a:lnTo>
                    <a:pt x="582" y="483"/>
                  </a:lnTo>
                  <a:cubicBezTo>
                    <a:pt x="564" y="501"/>
                    <a:pt x="473" y="666"/>
                    <a:pt x="399" y="791"/>
                  </a:cubicBezTo>
                  <a:cubicBezTo>
                    <a:pt x="382" y="826"/>
                    <a:pt x="365" y="865"/>
                    <a:pt x="326" y="900"/>
                  </a:cubicBezTo>
                  <a:cubicBezTo>
                    <a:pt x="148" y="1134"/>
                    <a:pt x="0" y="1225"/>
                    <a:pt x="57" y="1299"/>
                  </a:cubicBezTo>
                  <a:cubicBezTo>
                    <a:pt x="70" y="1331"/>
                    <a:pt x="91" y="1343"/>
                    <a:pt x="117" y="1343"/>
                  </a:cubicBezTo>
                  <a:cubicBezTo>
                    <a:pt x="193" y="1343"/>
                    <a:pt x="309" y="1234"/>
                    <a:pt x="365" y="1208"/>
                  </a:cubicBezTo>
                  <a:cubicBezTo>
                    <a:pt x="399" y="1169"/>
                    <a:pt x="456" y="1117"/>
                    <a:pt x="508" y="1060"/>
                  </a:cubicBezTo>
                  <a:lnTo>
                    <a:pt x="525" y="1060"/>
                  </a:lnTo>
                  <a:cubicBezTo>
                    <a:pt x="554" y="1089"/>
                    <a:pt x="590" y="1106"/>
                    <a:pt x="629" y="1106"/>
                  </a:cubicBezTo>
                  <a:cubicBezTo>
                    <a:pt x="643" y="1106"/>
                    <a:pt x="658" y="1104"/>
                    <a:pt x="673" y="1099"/>
                  </a:cubicBezTo>
                  <a:lnTo>
                    <a:pt x="760" y="1117"/>
                  </a:lnTo>
                  <a:cubicBezTo>
                    <a:pt x="796" y="1143"/>
                    <a:pt x="833" y="1151"/>
                    <a:pt x="870" y="1151"/>
                  </a:cubicBezTo>
                  <a:cubicBezTo>
                    <a:pt x="906" y="1151"/>
                    <a:pt x="942" y="1143"/>
                    <a:pt x="976" y="1134"/>
                  </a:cubicBezTo>
                  <a:cubicBezTo>
                    <a:pt x="1017" y="1162"/>
                    <a:pt x="1057" y="1175"/>
                    <a:pt x="1094" y="1175"/>
                  </a:cubicBezTo>
                  <a:cubicBezTo>
                    <a:pt x="1273" y="1175"/>
                    <a:pt x="1406" y="890"/>
                    <a:pt x="1467" y="757"/>
                  </a:cubicBezTo>
                  <a:cubicBezTo>
                    <a:pt x="1519" y="592"/>
                    <a:pt x="1575" y="449"/>
                    <a:pt x="1610" y="301"/>
                  </a:cubicBezTo>
                  <a:lnTo>
                    <a:pt x="1610" y="284"/>
                  </a:lnTo>
                  <a:cubicBezTo>
                    <a:pt x="1575" y="193"/>
                    <a:pt x="1541" y="123"/>
                    <a:pt x="1449" y="67"/>
                  </a:cubicBezTo>
                  <a:cubicBezTo>
                    <a:pt x="1378" y="20"/>
                    <a:pt x="1285" y="1"/>
                    <a:pt x="1188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3970870" y="4437631"/>
              <a:ext cx="20133" cy="15541"/>
            </a:xfrm>
            <a:custGeom>
              <a:avLst/>
              <a:gdLst/>
              <a:ahLst/>
              <a:cxnLst/>
              <a:rect l="l" t="t" r="r" b="b"/>
              <a:pathLst>
                <a:path w="491" h="379" extrusionOk="0">
                  <a:moveTo>
                    <a:pt x="217" y="1"/>
                  </a:moveTo>
                  <a:cubicBezTo>
                    <a:pt x="131" y="1"/>
                    <a:pt x="39" y="53"/>
                    <a:pt x="22" y="144"/>
                  </a:cubicBezTo>
                  <a:cubicBezTo>
                    <a:pt x="0" y="201"/>
                    <a:pt x="22" y="253"/>
                    <a:pt x="57" y="292"/>
                  </a:cubicBezTo>
                  <a:cubicBezTo>
                    <a:pt x="109" y="344"/>
                    <a:pt x="183" y="378"/>
                    <a:pt x="274" y="378"/>
                  </a:cubicBezTo>
                  <a:cubicBezTo>
                    <a:pt x="365" y="378"/>
                    <a:pt x="456" y="326"/>
                    <a:pt x="473" y="235"/>
                  </a:cubicBezTo>
                  <a:cubicBezTo>
                    <a:pt x="491" y="92"/>
                    <a:pt x="365" y="1"/>
                    <a:pt x="217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3936878" y="4430168"/>
              <a:ext cx="13409" cy="15008"/>
            </a:xfrm>
            <a:custGeom>
              <a:avLst/>
              <a:gdLst/>
              <a:ahLst/>
              <a:cxnLst/>
              <a:rect l="l" t="t" r="r" b="b"/>
              <a:pathLst>
                <a:path w="327" h="366" extrusionOk="0">
                  <a:moveTo>
                    <a:pt x="18" y="1"/>
                  </a:moveTo>
                  <a:cubicBezTo>
                    <a:pt x="18" y="127"/>
                    <a:pt x="1" y="235"/>
                    <a:pt x="18" y="365"/>
                  </a:cubicBezTo>
                  <a:lnTo>
                    <a:pt x="92" y="365"/>
                  </a:lnTo>
                  <a:cubicBezTo>
                    <a:pt x="200" y="365"/>
                    <a:pt x="287" y="326"/>
                    <a:pt x="309" y="218"/>
                  </a:cubicBezTo>
                  <a:cubicBezTo>
                    <a:pt x="326" y="75"/>
                    <a:pt x="179" y="1"/>
                    <a:pt x="53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4000556" y="4439804"/>
              <a:ext cx="7545" cy="6766"/>
            </a:xfrm>
            <a:custGeom>
              <a:avLst/>
              <a:gdLst/>
              <a:ahLst/>
              <a:cxnLst/>
              <a:rect l="l" t="t" r="r" b="b"/>
              <a:pathLst>
                <a:path w="184" h="165" extrusionOk="0">
                  <a:moveTo>
                    <a:pt x="144" y="0"/>
                  </a:moveTo>
                  <a:cubicBezTo>
                    <a:pt x="109" y="0"/>
                    <a:pt x="92" y="22"/>
                    <a:pt x="57" y="39"/>
                  </a:cubicBezTo>
                  <a:cubicBezTo>
                    <a:pt x="36" y="56"/>
                    <a:pt x="18" y="74"/>
                    <a:pt x="1" y="109"/>
                  </a:cubicBezTo>
                  <a:lnTo>
                    <a:pt x="1" y="130"/>
                  </a:lnTo>
                  <a:cubicBezTo>
                    <a:pt x="1" y="148"/>
                    <a:pt x="18" y="165"/>
                    <a:pt x="36" y="165"/>
                  </a:cubicBezTo>
                  <a:cubicBezTo>
                    <a:pt x="75" y="165"/>
                    <a:pt x="92" y="148"/>
                    <a:pt x="127" y="130"/>
                  </a:cubicBezTo>
                  <a:cubicBezTo>
                    <a:pt x="144" y="109"/>
                    <a:pt x="166" y="74"/>
                    <a:pt x="183" y="56"/>
                  </a:cubicBezTo>
                  <a:lnTo>
                    <a:pt x="183" y="39"/>
                  </a:lnTo>
                  <a:cubicBezTo>
                    <a:pt x="183" y="22"/>
                    <a:pt x="166" y="0"/>
                    <a:pt x="144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3947908" y="4443412"/>
              <a:ext cx="24603" cy="12917"/>
            </a:xfrm>
            <a:custGeom>
              <a:avLst/>
              <a:gdLst/>
              <a:ahLst/>
              <a:cxnLst/>
              <a:rect l="l" t="t" r="r" b="b"/>
              <a:pathLst>
                <a:path w="600" h="315" extrusionOk="0">
                  <a:moveTo>
                    <a:pt x="79" y="0"/>
                  </a:moveTo>
                  <a:cubicBezTo>
                    <a:pt x="51" y="0"/>
                    <a:pt x="27" y="15"/>
                    <a:pt x="18" y="60"/>
                  </a:cubicBezTo>
                  <a:cubicBezTo>
                    <a:pt x="1" y="151"/>
                    <a:pt x="57" y="237"/>
                    <a:pt x="148" y="294"/>
                  </a:cubicBezTo>
                  <a:cubicBezTo>
                    <a:pt x="183" y="308"/>
                    <a:pt x="219" y="315"/>
                    <a:pt x="254" y="315"/>
                  </a:cubicBezTo>
                  <a:cubicBezTo>
                    <a:pt x="439" y="315"/>
                    <a:pt x="599" y="142"/>
                    <a:pt x="417" y="94"/>
                  </a:cubicBezTo>
                  <a:cubicBezTo>
                    <a:pt x="343" y="77"/>
                    <a:pt x="274" y="60"/>
                    <a:pt x="200" y="42"/>
                  </a:cubicBezTo>
                  <a:cubicBezTo>
                    <a:pt x="170" y="29"/>
                    <a:pt x="120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3991659" y="4449440"/>
              <a:ext cx="15623" cy="14598"/>
            </a:xfrm>
            <a:custGeom>
              <a:avLst/>
              <a:gdLst/>
              <a:ahLst/>
              <a:cxnLst/>
              <a:rect l="l" t="t" r="r" b="b"/>
              <a:pathLst>
                <a:path w="381" h="356" extrusionOk="0">
                  <a:moveTo>
                    <a:pt x="211" y="1"/>
                  </a:moveTo>
                  <a:cubicBezTo>
                    <a:pt x="202" y="1"/>
                    <a:pt x="193" y="2"/>
                    <a:pt x="183" y="4"/>
                  </a:cubicBezTo>
                  <a:cubicBezTo>
                    <a:pt x="109" y="4"/>
                    <a:pt x="18" y="56"/>
                    <a:pt x="18" y="147"/>
                  </a:cubicBezTo>
                  <a:cubicBezTo>
                    <a:pt x="1" y="221"/>
                    <a:pt x="36" y="307"/>
                    <a:pt x="109" y="346"/>
                  </a:cubicBezTo>
                  <a:cubicBezTo>
                    <a:pt x="128" y="352"/>
                    <a:pt x="147" y="355"/>
                    <a:pt x="166" y="355"/>
                  </a:cubicBezTo>
                  <a:cubicBezTo>
                    <a:pt x="258" y="355"/>
                    <a:pt x="347" y="289"/>
                    <a:pt x="361" y="199"/>
                  </a:cubicBezTo>
                  <a:cubicBezTo>
                    <a:pt x="381" y="100"/>
                    <a:pt x="307" y="1"/>
                    <a:pt x="211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4074035" y="4588852"/>
              <a:ext cx="58596" cy="56423"/>
            </a:xfrm>
            <a:custGeom>
              <a:avLst/>
              <a:gdLst/>
              <a:ahLst/>
              <a:cxnLst/>
              <a:rect l="l" t="t" r="r" b="b"/>
              <a:pathLst>
                <a:path w="1429" h="1376" extrusionOk="0">
                  <a:moveTo>
                    <a:pt x="1194" y="1"/>
                  </a:moveTo>
                  <a:cubicBezTo>
                    <a:pt x="994" y="161"/>
                    <a:pt x="704" y="578"/>
                    <a:pt x="1" y="942"/>
                  </a:cubicBezTo>
                  <a:cubicBezTo>
                    <a:pt x="88" y="1086"/>
                    <a:pt x="196" y="1211"/>
                    <a:pt x="287" y="1320"/>
                  </a:cubicBezTo>
                  <a:cubicBezTo>
                    <a:pt x="334" y="1356"/>
                    <a:pt x="365" y="1376"/>
                    <a:pt x="405" y="1376"/>
                  </a:cubicBezTo>
                  <a:cubicBezTo>
                    <a:pt x="428" y="1376"/>
                    <a:pt x="453" y="1369"/>
                    <a:pt x="487" y="1355"/>
                  </a:cubicBezTo>
                  <a:cubicBezTo>
                    <a:pt x="760" y="1229"/>
                    <a:pt x="1155" y="903"/>
                    <a:pt x="1389" y="578"/>
                  </a:cubicBezTo>
                  <a:cubicBezTo>
                    <a:pt x="1428" y="509"/>
                    <a:pt x="1428" y="487"/>
                    <a:pt x="1211" y="53"/>
                  </a:cubicBezTo>
                  <a:cubicBezTo>
                    <a:pt x="1194" y="36"/>
                    <a:pt x="1194" y="18"/>
                    <a:pt x="119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3924249" y="4482858"/>
              <a:ext cx="39365" cy="161560"/>
            </a:xfrm>
            <a:custGeom>
              <a:avLst/>
              <a:gdLst/>
              <a:ahLst/>
              <a:cxnLst/>
              <a:rect l="l" t="t" r="r" b="b"/>
              <a:pathLst>
                <a:path w="960" h="3940" extrusionOk="0">
                  <a:moveTo>
                    <a:pt x="959" y="0"/>
                  </a:moveTo>
                  <a:lnTo>
                    <a:pt x="959" y="0"/>
                  </a:lnTo>
                  <a:cubicBezTo>
                    <a:pt x="812" y="35"/>
                    <a:pt x="218" y="252"/>
                    <a:pt x="126" y="291"/>
                  </a:cubicBezTo>
                  <a:cubicBezTo>
                    <a:pt x="1" y="360"/>
                    <a:pt x="183" y="399"/>
                    <a:pt x="487" y="2586"/>
                  </a:cubicBezTo>
                  <a:cubicBezTo>
                    <a:pt x="560" y="3037"/>
                    <a:pt x="595" y="3488"/>
                    <a:pt x="669" y="3940"/>
                  </a:cubicBezTo>
                  <a:cubicBezTo>
                    <a:pt x="703" y="3814"/>
                    <a:pt x="959" y="1302"/>
                    <a:pt x="942" y="165"/>
                  </a:cubicBezTo>
                  <a:cubicBezTo>
                    <a:pt x="942" y="56"/>
                    <a:pt x="959" y="0"/>
                    <a:pt x="959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3999162" y="4480521"/>
              <a:ext cx="54127" cy="163200"/>
            </a:xfrm>
            <a:custGeom>
              <a:avLst/>
              <a:gdLst/>
              <a:ahLst/>
              <a:cxnLst/>
              <a:rect l="l" t="t" r="r" b="b"/>
              <a:pathLst>
                <a:path w="1320" h="3980" extrusionOk="0">
                  <a:moveTo>
                    <a:pt x="319" y="0"/>
                  </a:moveTo>
                  <a:cubicBezTo>
                    <a:pt x="313" y="0"/>
                    <a:pt x="309" y="2"/>
                    <a:pt x="308" y="5"/>
                  </a:cubicBezTo>
                  <a:cubicBezTo>
                    <a:pt x="52" y="582"/>
                    <a:pt x="18" y="2860"/>
                    <a:pt x="0" y="3493"/>
                  </a:cubicBezTo>
                  <a:cubicBezTo>
                    <a:pt x="0" y="3637"/>
                    <a:pt x="35" y="3836"/>
                    <a:pt x="0" y="3979"/>
                  </a:cubicBezTo>
                  <a:cubicBezTo>
                    <a:pt x="200" y="3185"/>
                    <a:pt x="720" y="1393"/>
                    <a:pt x="1176" y="708"/>
                  </a:cubicBezTo>
                  <a:cubicBezTo>
                    <a:pt x="1228" y="634"/>
                    <a:pt x="1319" y="547"/>
                    <a:pt x="1228" y="456"/>
                  </a:cubicBezTo>
                  <a:cubicBezTo>
                    <a:pt x="1195" y="419"/>
                    <a:pt x="421" y="0"/>
                    <a:pt x="319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3826414" y="4529643"/>
              <a:ext cx="46623" cy="54783"/>
            </a:xfrm>
            <a:custGeom>
              <a:avLst/>
              <a:gdLst/>
              <a:ahLst/>
              <a:cxnLst/>
              <a:rect l="l" t="t" r="r" b="b"/>
              <a:pathLst>
                <a:path w="1137" h="1336" extrusionOk="0">
                  <a:moveTo>
                    <a:pt x="616" y="0"/>
                  </a:moveTo>
                  <a:cubicBezTo>
                    <a:pt x="451" y="52"/>
                    <a:pt x="269" y="87"/>
                    <a:pt x="74" y="126"/>
                  </a:cubicBezTo>
                  <a:cubicBezTo>
                    <a:pt x="35" y="143"/>
                    <a:pt x="0" y="178"/>
                    <a:pt x="18" y="234"/>
                  </a:cubicBezTo>
                  <a:cubicBezTo>
                    <a:pt x="91" y="451"/>
                    <a:pt x="291" y="1063"/>
                    <a:pt x="469" y="1280"/>
                  </a:cubicBezTo>
                  <a:cubicBezTo>
                    <a:pt x="488" y="1317"/>
                    <a:pt x="507" y="1335"/>
                    <a:pt x="579" y="1335"/>
                  </a:cubicBezTo>
                  <a:cubicBezTo>
                    <a:pt x="651" y="1335"/>
                    <a:pt x="777" y="1317"/>
                    <a:pt x="1011" y="1280"/>
                  </a:cubicBezTo>
                  <a:cubicBezTo>
                    <a:pt x="1050" y="1280"/>
                    <a:pt x="1102" y="1263"/>
                    <a:pt x="1137" y="1263"/>
                  </a:cubicBezTo>
                  <a:cubicBezTo>
                    <a:pt x="851" y="829"/>
                    <a:pt x="686" y="343"/>
                    <a:pt x="616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3942044" y="4705917"/>
              <a:ext cx="41497" cy="15705"/>
            </a:xfrm>
            <a:custGeom>
              <a:avLst/>
              <a:gdLst/>
              <a:ahLst/>
              <a:cxnLst/>
              <a:rect l="l" t="t" r="r" b="b"/>
              <a:pathLst>
                <a:path w="1012" h="383" extrusionOk="0">
                  <a:moveTo>
                    <a:pt x="74" y="1"/>
                  </a:moveTo>
                  <a:cubicBezTo>
                    <a:pt x="53" y="1"/>
                    <a:pt x="18" y="18"/>
                    <a:pt x="18" y="40"/>
                  </a:cubicBezTo>
                  <a:cubicBezTo>
                    <a:pt x="0" y="57"/>
                    <a:pt x="18" y="92"/>
                    <a:pt x="53" y="92"/>
                  </a:cubicBezTo>
                  <a:lnTo>
                    <a:pt x="92" y="109"/>
                  </a:lnTo>
                  <a:lnTo>
                    <a:pt x="942" y="383"/>
                  </a:lnTo>
                  <a:lnTo>
                    <a:pt x="959" y="383"/>
                  </a:lnTo>
                  <a:cubicBezTo>
                    <a:pt x="977" y="383"/>
                    <a:pt x="994" y="383"/>
                    <a:pt x="994" y="365"/>
                  </a:cubicBezTo>
                  <a:cubicBezTo>
                    <a:pt x="1011" y="326"/>
                    <a:pt x="994" y="309"/>
                    <a:pt x="977" y="309"/>
                  </a:cubicBezTo>
                  <a:lnTo>
                    <a:pt x="92" y="18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3924946" y="4729413"/>
              <a:ext cx="57161" cy="87054"/>
            </a:xfrm>
            <a:custGeom>
              <a:avLst/>
              <a:gdLst/>
              <a:ahLst/>
              <a:cxnLst/>
              <a:rect l="l" t="t" r="r" b="b"/>
              <a:pathLst>
                <a:path w="1394" h="2123" extrusionOk="0">
                  <a:moveTo>
                    <a:pt x="686" y="96"/>
                  </a:moveTo>
                  <a:lnTo>
                    <a:pt x="1303" y="296"/>
                  </a:lnTo>
                  <a:lnTo>
                    <a:pt x="1251" y="421"/>
                  </a:lnTo>
                  <a:lnTo>
                    <a:pt x="1211" y="513"/>
                  </a:lnTo>
                  <a:lnTo>
                    <a:pt x="686" y="2031"/>
                  </a:lnTo>
                  <a:lnTo>
                    <a:pt x="92" y="1814"/>
                  </a:lnTo>
                  <a:lnTo>
                    <a:pt x="561" y="460"/>
                  </a:lnTo>
                  <a:lnTo>
                    <a:pt x="600" y="369"/>
                  </a:lnTo>
                  <a:lnTo>
                    <a:pt x="686" y="96"/>
                  </a:lnTo>
                  <a:close/>
                  <a:moveTo>
                    <a:pt x="683" y="1"/>
                  </a:moveTo>
                  <a:cubicBezTo>
                    <a:pt x="644" y="1"/>
                    <a:pt x="613" y="23"/>
                    <a:pt x="600" y="61"/>
                  </a:cubicBezTo>
                  <a:lnTo>
                    <a:pt x="509" y="352"/>
                  </a:lnTo>
                  <a:lnTo>
                    <a:pt x="470" y="443"/>
                  </a:lnTo>
                  <a:lnTo>
                    <a:pt x="1" y="1779"/>
                  </a:lnTo>
                  <a:lnTo>
                    <a:pt x="1" y="1853"/>
                  </a:lnTo>
                  <a:cubicBezTo>
                    <a:pt x="18" y="1888"/>
                    <a:pt x="36" y="1905"/>
                    <a:pt x="57" y="1905"/>
                  </a:cubicBezTo>
                  <a:lnTo>
                    <a:pt x="669" y="2122"/>
                  </a:lnTo>
                  <a:lnTo>
                    <a:pt x="686" y="2122"/>
                  </a:lnTo>
                  <a:cubicBezTo>
                    <a:pt x="743" y="2122"/>
                    <a:pt x="778" y="2088"/>
                    <a:pt x="778" y="2048"/>
                  </a:cubicBezTo>
                  <a:lnTo>
                    <a:pt x="1320" y="530"/>
                  </a:lnTo>
                  <a:lnTo>
                    <a:pt x="1337" y="443"/>
                  </a:lnTo>
                  <a:lnTo>
                    <a:pt x="1376" y="335"/>
                  </a:lnTo>
                  <a:cubicBezTo>
                    <a:pt x="1394" y="313"/>
                    <a:pt x="1394" y="278"/>
                    <a:pt x="1376" y="261"/>
                  </a:cubicBezTo>
                  <a:cubicBezTo>
                    <a:pt x="1376" y="244"/>
                    <a:pt x="1359" y="226"/>
                    <a:pt x="1320" y="205"/>
                  </a:cubicBezTo>
                  <a:lnTo>
                    <a:pt x="726" y="9"/>
                  </a:lnTo>
                  <a:cubicBezTo>
                    <a:pt x="711" y="4"/>
                    <a:pt x="696" y="1"/>
                    <a:pt x="68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3938313" y="4743846"/>
              <a:ext cx="21569" cy="54824"/>
            </a:xfrm>
            <a:custGeom>
              <a:avLst/>
              <a:gdLst/>
              <a:ahLst/>
              <a:cxnLst/>
              <a:rect l="l" t="t" r="r" b="b"/>
              <a:pathLst>
                <a:path w="526" h="1337" extrusionOk="0">
                  <a:moveTo>
                    <a:pt x="491" y="0"/>
                  </a:moveTo>
                  <a:cubicBezTo>
                    <a:pt x="469" y="0"/>
                    <a:pt x="434" y="17"/>
                    <a:pt x="434" y="35"/>
                  </a:cubicBezTo>
                  <a:lnTo>
                    <a:pt x="0" y="1284"/>
                  </a:lnTo>
                  <a:cubicBezTo>
                    <a:pt x="0" y="1302"/>
                    <a:pt x="0" y="1319"/>
                    <a:pt x="35" y="1336"/>
                  </a:cubicBezTo>
                  <a:cubicBezTo>
                    <a:pt x="57" y="1336"/>
                    <a:pt x="74" y="1319"/>
                    <a:pt x="91" y="1302"/>
                  </a:cubicBezTo>
                  <a:lnTo>
                    <a:pt x="525" y="69"/>
                  </a:lnTo>
                  <a:cubicBezTo>
                    <a:pt x="525" y="35"/>
                    <a:pt x="508" y="17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3946473" y="4747208"/>
              <a:ext cx="22307" cy="54496"/>
            </a:xfrm>
            <a:custGeom>
              <a:avLst/>
              <a:gdLst/>
              <a:ahLst/>
              <a:cxnLst/>
              <a:rect l="l" t="t" r="r" b="b"/>
              <a:pathLst>
                <a:path w="544" h="1329" extrusionOk="0">
                  <a:moveTo>
                    <a:pt x="487" y="0"/>
                  </a:moveTo>
                  <a:cubicBezTo>
                    <a:pt x="469" y="0"/>
                    <a:pt x="452" y="14"/>
                    <a:pt x="452" y="26"/>
                  </a:cubicBezTo>
                  <a:lnTo>
                    <a:pt x="18" y="1272"/>
                  </a:lnTo>
                  <a:cubicBezTo>
                    <a:pt x="1" y="1289"/>
                    <a:pt x="18" y="1328"/>
                    <a:pt x="36" y="1328"/>
                  </a:cubicBezTo>
                  <a:lnTo>
                    <a:pt x="53" y="1328"/>
                  </a:lnTo>
                  <a:cubicBezTo>
                    <a:pt x="75" y="1328"/>
                    <a:pt x="92" y="1328"/>
                    <a:pt x="109" y="1289"/>
                  </a:cubicBezTo>
                  <a:lnTo>
                    <a:pt x="543" y="61"/>
                  </a:lnTo>
                  <a:cubicBezTo>
                    <a:pt x="543" y="26"/>
                    <a:pt x="526" y="9"/>
                    <a:pt x="509" y="9"/>
                  </a:cubicBezTo>
                  <a:cubicBezTo>
                    <a:pt x="502" y="3"/>
                    <a:pt x="494" y="0"/>
                    <a:pt x="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3732310" y="4353491"/>
              <a:ext cx="409230" cy="511209"/>
            </a:xfrm>
            <a:custGeom>
              <a:avLst/>
              <a:gdLst/>
              <a:ahLst/>
              <a:cxnLst/>
              <a:rect l="l" t="t" r="r" b="b"/>
              <a:pathLst>
                <a:path w="9980" h="12467" extrusionOk="0">
                  <a:moveTo>
                    <a:pt x="161" y="1237"/>
                  </a:moveTo>
                  <a:cubicBezTo>
                    <a:pt x="269" y="1276"/>
                    <a:pt x="417" y="1454"/>
                    <a:pt x="525" y="1636"/>
                  </a:cubicBezTo>
                  <a:lnTo>
                    <a:pt x="525" y="1693"/>
                  </a:lnTo>
                  <a:cubicBezTo>
                    <a:pt x="503" y="1693"/>
                    <a:pt x="451" y="1710"/>
                    <a:pt x="377" y="1762"/>
                  </a:cubicBezTo>
                  <a:cubicBezTo>
                    <a:pt x="325" y="1654"/>
                    <a:pt x="126" y="1346"/>
                    <a:pt x="108" y="1276"/>
                  </a:cubicBezTo>
                  <a:lnTo>
                    <a:pt x="108" y="1259"/>
                  </a:lnTo>
                  <a:cubicBezTo>
                    <a:pt x="108" y="1237"/>
                    <a:pt x="108" y="1237"/>
                    <a:pt x="126" y="1237"/>
                  </a:cubicBezTo>
                  <a:close/>
                  <a:moveTo>
                    <a:pt x="6508" y="2378"/>
                  </a:moveTo>
                  <a:cubicBezTo>
                    <a:pt x="6526" y="2378"/>
                    <a:pt x="6543" y="2378"/>
                    <a:pt x="6578" y="2396"/>
                  </a:cubicBezTo>
                  <a:cubicBezTo>
                    <a:pt x="6578" y="2396"/>
                    <a:pt x="6599" y="2413"/>
                    <a:pt x="6617" y="2430"/>
                  </a:cubicBezTo>
                  <a:cubicBezTo>
                    <a:pt x="6634" y="2452"/>
                    <a:pt x="6651" y="2487"/>
                    <a:pt x="6651" y="2522"/>
                  </a:cubicBezTo>
                  <a:lnTo>
                    <a:pt x="6651" y="2539"/>
                  </a:lnTo>
                  <a:cubicBezTo>
                    <a:pt x="6634" y="2561"/>
                    <a:pt x="6634" y="2578"/>
                    <a:pt x="6617" y="2595"/>
                  </a:cubicBezTo>
                  <a:lnTo>
                    <a:pt x="6578" y="2630"/>
                  </a:lnTo>
                  <a:lnTo>
                    <a:pt x="6543" y="2630"/>
                  </a:lnTo>
                  <a:cubicBezTo>
                    <a:pt x="6534" y="2639"/>
                    <a:pt x="6521" y="2643"/>
                    <a:pt x="6506" y="2643"/>
                  </a:cubicBezTo>
                  <a:cubicBezTo>
                    <a:pt x="6490" y="2643"/>
                    <a:pt x="6471" y="2639"/>
                    <a:pt x="6452" y="2630"/>
                  </a:cubicBezTo>
                  <a:cubicBezTo>
                    <a:pt x="6434" y="2630"/>
                    <a:pt x="6417" y="2595"/>
                    <a:pt x="6400" y="2578"/>
                  </a:cubicBezTo>
                  <a:cubicBezTo>
                    <a:pt x="6382" y="2561"/>
                    <a:pt x="6382" y="2522"/>
                    <a:pt x="6382" y="2487"/>
                  </a:cubicBezTo>
                  <a:cubicBezTo>
                    <a:pt x="6400" y="2430"/>
                    <a:pt x="6452" y="2378"/>
                    <a:pt x="6508" y="2378"/>
                  </a:cubicBezTo>
                  <a:close/>
                  <a:moveTo>
                    <a:pt x="5640" y="986"/>
                  </a:moveTo>
                  <a:cubicBezTo>
                    <a:pt x="5675" y="1020"/>
                    <a:pt x="5693" y="1042"/>
                    <a:pt x="5732" y="1059"/>
                  </a:cubicBezTo>
                  <a:cubicBezTo>
                    <a:pt x="5784" y="1094"/>
                    <a:pt x="5857" y="1094"/>
                    <a:pt x="5909" y="1129"/>
                  </a:cubicBezTo>
                  <a:cubicBezTo>
                    <a:pt x="6001" y="1185"/>
                    <a:pt x="5966" y="1311"/>
                    <a:pt x="6074" y="1367"/>
                  </a:cubicBezTo>
                  <a:cubicBezTo>
                    <a:pt x="6100" y="1380"/>
                    <a:pt x="6124" y="1384"/>
                    <a:pt x="6147" y="1384"/>
                  </a:cubicBezTo>
                  <a:cubicBezTo>
                    <a:pt x="6173" y="1384"/>
                    <a:pt x="6199" y="1380"/>
                    <a:pt x="6226" y="1380"/>
                  </a:cubicBezTo>
                  <a:cubicBezTo>
                    <a:pt x="6241" y="1380"/>
                    <a:pt x="6257" y="1381"/>
                    <a:pt x="6274" y="1385"/>
                  </a:cubicBezTo>
                  <a:cubicBezTo>
                    <a:pt x="6326" y="1402"/>
                    <a:pt x="6382" y="1437"/>
                    <a:pt x="6400" y="1493"/>
                  </a:cubicBezTo>
                  <a:cubicBezTo>
                    <a:pt x="6434" y="1584"/>
                    <a:pt x="6417" y="1654"/>
                    <a:pt x="6400" y="1745"/>
                  </a:cubicBezTo>
                  <a:cubicBezTo>
                    <a:pt x="6361" y="1853"/>
                    <a:pt x="6417" y="1979"/>
                    <a:pt x="6560" y="1997"/>
                  </a:cubicBezTo>
                  <a:cubicBezTo>
                    <a:pt x="6669" y="1997"/>
                    <a:pt x="6816" y="2018"/>
                    <a:pt x="6834" y="2144"/>
                  </a:cubicBezTo>
                  <a:cubicBezTo>
                    <a:pt x="6851" y="2253"/>
                    <a:pt x="6760" y="2322"/>
                    <a:pt x="6669" y="2361"/>
                  </a:cubicBezTo>
                  <a:cubicBezTo>
                    <a:pt x="6634" y="2305"/>
                    <a:pt x="6560" y="2287"/>
                    <a:pt x="6508" y="2287"/>
                  </a:cubicBezTo>
                  <a:cubicBezTo>
                    <a:pt x="6400" y="2287"/>
                    <a:pt x="6309" y="2378"/>
                    <a:pt x="6291" y="2470"/>
                  </a:cubicBezTo>
                  <a:lnTo>
                    <a:pt x="6291" y="2487"/>
                  </a:lnTo>
                  <a:lnTo>
                    <a:pt x="6291" y="2504"/>
                  </a:lnTo>
                  <a:lnTo>
                    <a:pt x="6291" y="2578"/>
                  </a:lnTo>
                  <a:cubicBezTo>
                    <a:pt x="6309" y="2630"/>
                    <a:pt x="6361" y="2686"/>
                    <a:pt x="6417" y="2721"/>
                  </a:cubicBezTo>
                  <a:cubicBezTo>
                    <a:pt x="6452" y="2739"/>
                    <a:pt x="6491" y="2739"/>
                    <a:pt x="6508" y="2739"/>
                  </a:cubicBezTo>
                  <a:cubicBezTo>
                    <a:pt x="6543" y="2739"/>
                    <a:pt x="6578" y="2721"/>
                    <a:pt x="6599" y="2721"/>
                  </a:cubicBezTo>
                  <a:cubicBezTo>
                    <a:pt x="6651" y="2795"/>
                    <a:pt x="6634" y="2830"/>
                    <a:pt x="6599" y="2903"/>
                  </a:cubicBezTo>
                  <a:cubicBezTo>
                    <a:pt x="6560" y="3012"/>
                    <a:pt x="6578" y="3103"/>
                    <a:pt x="6617" y="3172"/>
                  </a:cubicBezTo>
                  <a:lnTo>
                    <a:pt x="6669" y="3229"/>
                  </a:lnTo>
                  <a:cubicBezTo>
                    <a:pt x="6686" y="3246"/>
                    <a:pt x="6708" y="3246"/>
                    <a:pt x="6708" y="3264"/>
                  </a:cubicBezTo>
                  <a:lnTo>
                    <a:pt x="6708" y="3281"/>
                  </a:lnTo>
                  <a:cubicBezTo>
                    <a:pt x="6708" y="3298"/>
                    <a:pt x="6708" y="3320"/>
                    <a:pt x="6686" y="3320"/>
                  </a:cubicBezTo>
                  <a:lnTo>
                    <a:pt x="6686" y="3372"/>
                  </a:lnTo>
                  <a:cubicBezTo>
                    <a:pt x="6634" y="3606"/>
                    <a:pt x="6599" y="3932"/>
                    <a:pt x="6560" y="4274"/>
                  </a:cubicBezTo>
                  <a:cubicBezTo>
                    <a:pt x="6508" y="4313"/>
                    <a:pt x="6434" y="4331"/>
                    <a:pt x="6382" y="4366"/>
                  </a:cubicBezTo>
                  <a:cubicBezTo>
                    <a:pt x="6286" y="4395"/>
                    <a:pt x="6184" y="4410"/>
                    <a:pt x="6082" y="4410"/>
                  </a:cubicBezTo>
                  <a:cubicBezTo>
                    <a:pt x="5932" y="4410"/>
                    <a:pt x="5780" y="4378"/>
                    <a:pt x="5640" y="4313"/>
                  </a:cubicBezTo>
                  <a:cubicBezTo>
                    <a:pt x="5658" y="3949"/>
                    <a:pt x="5675" y="3606"/>
                    <a:pt x="5675" y="3337"/>
                  </a:cubicBezTo>
                  <a:cubicBezTo>
                    <a:pt x="5693" y="3407"/>
                    <a:pt x="5710" y="3498"/>
                    <a:pt x="5749" y="3572"/>
                  </a:cubicBezTo>
                  <a:cubicBezTo>
                    <a:pt x="5766" y="3624"/>
                    <a:pt x="5766" y="3645"/>
                    <a:pt x="5766" y="3663"/>
                  </a:cubicBezTo>
                  <a:cubicBezTo>
                    <a:pt x="5784" y="3680"/>
                    <a:pt x="5801" y="3697"/>
                    <a:pt x="5818" y="3697"/>
                  </a:cubicBezTo>
                  <a:cubicBezTo>
                    <a:pt x="5857" y="3680"/>
                    <a:pt x="5875" y="3663"/>
                    <a:pt x="5857" y="3624"/>
                  </a:cubicBezTo>
                  <a:cubicBezTo>
                    <a:pt x="5857" y="3624"/>
                    <a:pt x="5840" y="3589"/>
                    <a:pt x="5840" y="3554"/>
                  </a:cubicBezTo>
                  <a:cubicBezTo>
                    <a:pt x="5801" y="3463"/>
                    <a:pt x="5784" y="3389"/>
                    <a:pt x="5766" y="3320"/>
                  </a:cubicBezTo>
                  <a:cubicBezTo>
                    <a:pt x="5766" y="3281"/>
                    <a:pt x="5749" y="3264"/>
                    <a:pt x="5749" y="3229"/>
                  </a:cubicBezTo>
                  <a:cubicBezTo>
                    <a:pt x="5710" y="3155"/>
                    <a:pt x="5710" y="3103"/>
                    <a:pt x="5693" y="3047"/>
                  </a:cubicBezTo>
                  <a:lnTo>
                    <a:pt x="5732" y="3047"/>
                  </a:lnTo>
                  <a:cubicBezTo>
                    <a:pt x="5909" y="3047"/>
                    <a:pt x="6109" y="2994"/>
                    <a:pt x="6309" y="2903"/>
                  </a:cubicBezTo>
                  <a:cubicBezTo>
                    <a:pt x="6326" y="2886"/>
                    <a:pt x="6326" y="2864"/>
                    <a:pt x="6326" y="2847"/>
                  </a:cubicBezTo>
                  <a:cubicBezTo>
                    <a:pt x="6309" y="2812"/>
                    <a:pt x="6274" y="2812"/>
                    <a:pt x="6252" y="2812"/>
                  </a:cubicBezTo>
                  <a:cubicBezTo>
                    <a:pt x="6035" y="2938"/>
                    <a:pt x="5840" y="2955"/>
                    <a:pt x="5658" y="2955"/>
                  </a:cubicBezTo>
                  <a:cubicBezTo>
                    <a:pt x="5640" y="2955"/>
                    <a:pt x="5601" y="2938"/>
                    <a:pt x="5567" y="2938"/>
                  </a:cubicBezTo>
                  <a:cubicBezTo>
                    <a:pt x="5532" y="2938"/>
                    <a:pt x="5493" y="2921"/>
                    <a:pt x="5458" y="2903"/>
                  </a:cubicBezTo>
                  <a:cubicBezTo>
                    <a:pt x="5098" y="2756"/>
                    <a:pt x="5007" y="2253"/>
                    <a:pt x="5059" y="1819"/>
                  </a:cubicBezTo>
                  <a:cubicBezTo>
                    <a:pt x="5098" y="1619"/>
                    <a:pt x="5168" y="1402"/>
                    <a:pt x="5259" y="1203"/>
                  </a:cubicBezTo>
                  <a:cubicBezTo>
                    <a:pt x="5286" y="1190"/>
                    <a:pt x="5310" y="1186"/>
                    <a:pt x="5333" y="1186"/>
                  </a:cubicBezTo>
                  <a:cubicBezTo>
                    <a:pt x="5358" y="1186"/>
                    <a:pt x="5380" y="1190"/>
                    <a:pt x="5403" y="1190"/>
                  </a:cubicBezTo>
                  <a:cubicBezTo>
                    <a:pt x="5416" y="1190"/>
                    <a:pt x="5428" y="1189"/>
                    <a:pt x="5441" y="1185"/>
                  </a:cubicBezTo>
                  <a:cubicBezTo>
                    <a:pt x="5515" y="1185"/>
                    <a:pt x="5549" y="1129"/>
                    <a:pt x="5567" y="1077"/>
                  </a:cubicBezTo>
                  <a:cubicBezTo>
                    <a:pt x="5584" y="1111"/>
                    <a:pt x="5601" y="1151"/>
                    <a:pt x="5623" y="1168"/>
                  </a:cubicBezTo>
                  <a:cubicBezTo>
                    <a:pt x="5658" y="1220"/>
                    <a:pt x="5675" y="1237"/>
                    <a:pt x="5658" y="1294"/>
                  </a:cubicBezTo>
                  <a:cubicBezTo>
                    <a:pt x="5623" y="1367"/>
                    <a:pt x="5623" y="1420"/>
                    <a:pt x="5658" y="1454"/>
                  </a:cubicBezTo>
                  <a:cubicBezTo>
                    <a:pt x="5693" y="1545"/>
                    <a:pt x="5784" y="1563"/>
                    <a:pt x="5801" y="1584"/>
                  </a:cubicBezTo>
                  <a:lnTo>
                    <a:pt x="5818" y="1584"/>
                  </a:lnTo>
                  <a:cubicBezTo>
                    <a:pt x="5840" y="1584"/>
                    <a:pt x="5857" y="1563"/>
                    <a:pt x="5857" y="1545"/>
                  </a:cubicBezTo>
                  <a:cubicBezTo>
                    <a:pt x="5875" y="1511"/>
                    <a:pt x="5857" y="1493"/>
                    <a:pt x="5818" y="1493"/>
                  </a:cubicBezTo>
                  <a:cubicBezTo>
                    <a:pt x="5801" y="1476"/>
                    <a:pt x="5749" y="1454"/>
                    <a:pt x="5732" y="1420"/>
                  </a:cubicBezTo>
                  <a:lnTo>
                    <a:pt x="5732" y="1328"/>
                  </a:lnTo>
                  <a:cubicBezTo>
                    <a:pt x="5784" y="1220"/>
                    <a:pt x="5732" y="1168"/>
                    <a:pt x="5693" y="1111"/>
                  </a:cubicBezTo>
                  <a:cubicBezTo>
                    <a:pt x="5658" y="1077"/>
                    <a:pt x="5640" y="1042"/>
                    <a:pt x="5640" y="986"/>
                  </a:cubicBezTo>
                  <a:close/>
                  <a:moveTo>
                    <a:pt x="640" y="1596"/>
                  </a:moveTo>
                  <a:cubicBezTo>
                    <a:pt x="659" y="1596"/>
                    <a:pt x="681" y="1605"/>
                    <a:pt x="703" y="1619"/>
                  </a:cubicBezTo>
                  <a:cubicBezTo>
                    <a:pt x="759" y="1636"/>
                    <a:pt x="811" y="1636"/>
                    <a:pt x="850" y="1636"/>
                  </a:cubicBezTo>
                  <a:cubicBezTo>
                    <a:pt x="868" y="1654"/>
                    <a:pt x="885" y="1654"/>
                    <a:pt x="920" y="1654"/>
                  </a:cubicBezTo>
                  <a:cubicBezTo>
                    <a:pt x="1119" y="1780"/>
                    <a:pt x="1137" y="2070"/>
                    <a:pt x="1137" y="2287"/>
                  </a:cubicBezTo>
                  <a:cubicBezTo>
                    <a:pt x="1137" y="2452"/>
                    <a:pt x="1137" y="2630"/>
                    <a:pt x="1067" y="2795"/>
                  </a:cubicBezTo>
                  <a:cubicBezTo>
                    <a:pt x="1067" y="2812"/>
                    <a:pt x="1067" y="2830"/>
                    <a:pt x="1085" y="2847"/>
                  </a:cubicBezTo>
                  <a:cubicBezTo>
                    <a:pt x="1176" y="2994"/>
                    <a:pt x="1302" y="3155"/>
                    <a:pt x="1427" y="3337"/>
                  </a:cubicBezTo>
                  <a:cubicBezTo>
                    <a:pt x="1753" y="3788"/>
                    <a:pt x="2113" y="4296"/>
                    <a:pt x="2369" y="4856"/>
                  </a:cubicBezTo>
                  <a:cubicBezTo>
                    <a:pt x="2456" y="5090"/>
                    <a:pt x="2564" y="5359"/>
                    <a:pt x="2673" y="5524"/>
                  </a:cubicBezTo>
                  <a:cubicBezTo>
                    <a:pt x="2498" y="5548"/>
                    <a:pt x="2337" y="5561"/>
                    <a:pt x="2202" y="5561"/>
                  </a:cubicBezTo>
                  <a:cubicBezTo>
                    <a:pt x="2045" y="5561"/>
                    <a:pt x="1921" y="5544"/>
                    <a:pt x="1844" y="5507"/>
                  </a:cubicBezTo>
                  <a:cubicBezTo>
                    <a:pt x="1410" y="5251"/>
                    <a:pt x="959" y="3880"/>
                    <a:pt x="759" y="3298"/>
                  </a:cubicBezTo>
                  <a:cubicBezTo>
                    <a:pt x="720" y="3211"/>
                    <a:pt x="703" y="3120"/>
                    <a:pt x="668" y="3029"/>
                  </a:cubicBezTo>
                  <a:cubicBezTo>
                    <a:pt x="633" y="2938"/>
                    <a:pt x="542" y="2994"/>
                    <a:pt x="325" y="2686"/>
                  </a:cubicBezTo>
                  <a:cubicBezTo>
                    <a:pt x="269" y="2613"/>
                    <a:pt x="200" y="2522"/>
                    <a:pt x="178" y="2430"/>
                  </a:cubicBezTo>
                  <a:cubicBezTo>
                    <a:pt x="107" y="2163"/>
                    <a:pt x="325" y="1776"/>
                    <a:pt x="605" y="1776"/>
                  </a:cubicBezTo>
                  <a:cubicBezTo>
                    <a:pt x="666" y="1776"/>
                    <a:pt x="730" y="1794"/>
                    <a:pt x="794" y="1836"/>
                  </a:cubicBezTo>
                  <a:cubicBezTo>
                    <a:pt x="959" y="1945"/>
                    <a:pt x="1011" y="2105"/>
                    <a:pt x="994" y="2196"/>
                  </a:cubicBezTo>
                  <a:cubicBezTo>
                    <a:pt x="994" y="2214"/>
                    <a:pt x="976" y="2235"/>
                    <a:pt x="976" y="2253"/>
                  </a:cubicBezTo>
                  <a:cubicBezTo>
                    <a:pt x="959" y="2179"/>
                    <a:pt x="920" y="2127"/>
                    <a:pt x="885" y="2070"/>
                  </a:cubicBezTo>
                  <a:cubicBezTo>
                    <a:pt x="798" y="1937"/>
                    <a:pt x="671" y="1894"/>
                    <a:pt x="571" y="1894"/>
                  </a:cubicBezTo>
                  <a:cubicBezTo>
                    <a:pt x="483" y="1894"/>
                    <a:pt x="417" y="1927"/>
                    <a:pt x="417" y="1962"/>
                  </a:cubicBezTo>
                  <a:cubicBezTo>
                    <a:pt x="417" y="1976"/>
                    <a:pt x="427" y="2003"/>
                    <a:pt x="441" y="2003"/>
                  </a:cubicBezTo>
                  <a:cubicBezTo>
                    <a:pt x="444" y="2003"/>
                    <a:pt x="448" y="2001"/>
                    <a:pt x="451" y="1997"/>
                  </a:cubicBezTo>
                  <a:cubicBezTo>
                    <a:pt x="479" y="1997"/>
                    <a:pt x="521" y="1974"/>
                    <a:pt x="592" y="1974"/>
                  </a:cubicBezTo>
                  <a:cubicBezTo>
                    <a:pt x="610" y="1974"/>
                    <a:pt x="629" y="1976"/>
                    <a:pt x="651" y="1979"/>
                  </a:cubicBezTo>
                  <a:cubicBezTo>
                    <a:pt x="759" y="2018"/>
                    <a:pt x="850" y="2127"/>
                    <a:pt x="902" y="2287"/>
                  </a:cubicBezTo>
                  <a:cubicBezTo>
                    <a:pt x="920" y="2322"/>
                    <a:pt x="920" y="2396"/>
                    <a:pt x="885" y="2413"/>
                  </a:cubicBezTo>
                  <a:cubicBezTo>
                    <a:pt x="814" y="2199"/>
                    <a:pt x="664" y="2104"/>
                    <a:pt x="529" y="2104"/>
                  </a:cubicBezTo>
                  <a:cubicBezTo>
                    <a:pt x="458" y="2104"/>
                    <a:pt x="392" y="2130"/>
                    <a:pt x="343" y="2179"/>
                  </a:cubicBezTo>
                  <a:cubicBezTo>
                    <a:pt x="343" y="2179"/>
                    <a:pt x="325" y="2196"/>
                    <a:pt x="343" y="2214"/>
                  </a:cubicBezTo>
                  <a:cubicBezTo>
                    <a:pt x="355" y="2229"/>
                    <a:pt x="368" y="2242"/>
                    <a:pt x="380" y="2242"/>
                  </a:cubicBezTo>
                  <a:cubicBezTo>
                    <a:pt x="385" y="2242"/>
                    <a:pt x="390" y="2240"/>
                    <a:pt x="395" y="2235"/>
                  </a:cubicBezTo>
                  <a:cubicBezTo>
                    <a:pt x="395" y="2235"/>
                    <a:pt x="417" y="2235"/>
                    <a:pt x="417" y="2214"/>
                  </a:cubicBezTo>
                  <a:cubicBezTo>
                    <a:pt x="417" y="2214"/>
                    <a:pt x="434" y="2214"/>
                    <a:pt x="469" y="2196"/>
                  </a:cubicBezTo>
                  <a:cubicBezTo>
                    <a:pt x="494" y="2187"/>
                    <a:pt x="519" y="2182"/>
                    <a:pt x="543" y="2182"/>
                  </a:cubicBezTo>
                  <a:cubicBezTo>
                    <a:pt x="606" y="2182"/>
                    <a:pt x="660" y="2212"/>
                    <a:pt x="686" y="2253"/>
                  </a:cubicBezTo>
                  <a:cubicBezTo>
                    <a:pt x="777" y="2322"/>
                    <a:pt x="829" y="2452"/>
                    <a:pt x="811" y="2504"/>
                  </a:cubicBezTo>
                  <a:lnTo>
                    <a:pt x="811" y="2522"/>
                  </a:lnTo>
                  <a:lnTo>
                    <a:pt x="794" y="2522"/>
                  </a:lnTo>
                  <a:cubicBezTo>
                    <a:pt x="777" y="2504"/>
                    <a:pt x="777" y="2504"/>
                    <a:pt x="759" y="2487"/>
                  </a:cubicBezTo>
                  <a:cubicBezTo>
                    <a:pt x="686" y="2396"/>
                    <a:pt x="594" y="2344"/>
                    <a:pt x="503" y="2344"/>
                  </a:cubicBezTo>
                  <a:cubicBezTo>
                    <a:pt x="434" y="2344"/>
                    <a:pt x="377" y="2378"/>
                    <a:pt x="360" y="2413"/>
                  </a:cubicBezTo>
                  <a:cubicBezTo>
                    <a:pt x="343" y="2430"/>
                    <a:pt x="343" y="2452"/>
                    <a:pt x="360" y="2452"/>
                  </a:cubicBezTo>
                  <a:cubicBezTo>
                    <a:pt x="377" y="2470"/>
                    <a:pt x="395" y="2470"/>
                    <a:pt x="417" y="2470"/>
                  </a:cubicBezTo>
                  <a:lnTo>
                    <a:pt x="417" y="2452"/>
                  </a:lnTo>
                  <a:cubicBezTo>
                    <a:pt x="441" y="2436"/>
                    <a:pt x="468" y="2429"/>
                    <a:pt x="497" y="2429"/>
                  </a:cubicBezTo>
                  <a:cubicBezTo>
                    <a:pt x="571" y="2429"/>
                    <a:pt x="653" y="2476"/>
                    <a:pt x="703" y="2539"/>
                  </a:cubicBezTo>
                  <a:cubicBezTo>
                    <a:pt x="720" y="2561"/>
                    <a:pt x="742" y="2595"/>
                    <a:pt x="794" y="2613"/>
                  </a:cubicBezTo>
                  <a:cubicBezTo>
                    <a:pt x="811" y="2613"/>
                    <a:pt x="829" y="2613"/>
                    <a:pt x="850" y="2595"/>
                  </a:cubicBezTo>
                  <a:cubicBezTo>
                    <a:pt x="868" y="2578"/>
                    <a:pt x="885" y="2561"/>
                    <a:pt x="885" y="2539"/>
                  </a:cubicBezTo>
                  <a:lnTo>
                    <a:pt x="885" y="2504"/>
                  </a:lnTo>
                  <a:lnTo>
                    <a:pt x="902" y="2504"/>
                  </a:lnTo>
                  <a:cubicBezTo>
                    <a:pt x="937" y="2487"/>
                    <a:pt x="976" y="2452"/>
                    <a:pt x="994" y="2396"/>
                  </a:cubicBezTo>
                  <a:lnTo>
                    <a:pt x="994" y="2361"/>
                  </a:lnTo>
                  <a:lnTo>
                    <a:pt x="994" y="2344"/>
                  </a:lnTo>
                  <a:cubicBezTo>
                    <a:pt x="1046" y="2287"/>
                    <a:pt x="1067" y="2235"/>
                    <a:pt x="1067" y="2161"/>
                  </a:cubicBezTo>
                  <a:cubicBezTo>
                    <a:pt x="1085" y="1945"/>
                    <a:pt x="850" y="1693"/>
                    <a:pt x="612" y="1671"/>
                  </a:cubicBezTo>
                  <a:cubicBezTo>
                    <a:pt x="594" y="1671"/>
                    <a:pt x="594" y="1671"/>
                    <a:pt x="594" y="1654"/>
                  </a:cubicBezTo>
                  <a:cubicBezTo>
                    <a:pt x="594" y="1613"/>
                    <a:pt x="614" y="1596"/>
                    <a:pt x="640" y="1596"/>
                  </a:cubicBezTo>
                  <a:close/>
                  <a:moveTo>
                    <a:pt x="2872" y="4348"/>
                  </a:moveTo>
                  <a:cubicBezTo>
                    <a:pt x="2890" y="4366"/>
                    <a:pt x="2890" y="4383"/>
                    <a:pt x="2890" y="4405"/>
                  </a:cubicBezTo>
                  <a:cubicBezTo>
                    <a:pt x="2911" y="4439"/>
                    <a:pt x="2911" y="4474"/>
                    <a:pt x="2929" y="4491"/>
                  </a:cubicBezTo>
                  <a:cubicBezTo>
                    <a:pt x="2998" y="4782"/>
                    <a:pt x="3107" y="5107"/>
                    <a:pt x="3289" y="5433"/>
                  </a:cubicBezTo>
                  <a:cubicBezTo>
                    <a:pt x="3306" y="5450"/>
                    <a:pt x="3324" y="5489"/>
                    <a:pt x="3345" y="5507"/>
                  </a:cubicBezTo>
                  <a:lnTo>
                    <a:pt x="3363" y="5524"/>
                  </a:lnTo>
                  <a:lnTo>
                    <a:pt x="3289" y="5524"/>
                  </a:lnTo>
                  <a:cubicBezTo>
                    <a:pt x="3198" y="5541"/>
                    <a:pt x="3128" y="5559"/>
                    <a:pt x="3055" y="5559"/>
                  </a:cubicBezTo>
                  <a:lnTo>
                    <a:pt x="3037" y="5559"/>
                  </a:lnTo>
                  <a:cubicBezTo>
                    <a:pt x="2955" y="5575"/>
                    <a:pt x="2903" y="5581"/>
                    <a:pt x="2870" y="5581"/>
                  </a:cubicBezTo>
                  <a:cubicBezTo>
                    <a:pt x="2823" y="5581"/>
                    <a:pt x="2813" y="5569"/>
                    <a:pt x="2803" y="5559"/>
                  </a:cubicBezTo>
                  <a:cubicBezTo>
                    <a:pt x="2781" y="5541"/>
                    <a:pt x="2781" y="5524"/>
                    <a:pt x="2764" y="5524"/>
                  </a:cubicBezTo>
                  <a:cubicBezTo>
                    <a:pt x="2655" y="5359"/>
                    <a:pt x="2547" y="5055"/>
                    <a:pt x="2456" y="4817"/>
                  </a:cubicBezTo>
                  <a:cubicBezTo>
                    <a:pt x="2421" y="4674"/>
                    <a:pt x="2386" y="4565"/>
                    <a:pt x="2369" y="4513"/>
                  </a:cubicBezTo>
                  <a:cubicBezTo>
                    <a:pt x="2347" y="4491"/>
                    <a:pt x="2369" y="4491"/>
                    <a:pt x="2369" y="4491"/>
                  </a:cubicBezTo>
                  <a:cubicBezTo>
                    <a:pt x="2369" y="4474"/>
                    <a:pt x="2369" y="4474"/>
                    <a:pt x="2386" y="4474"/>
                  </a:cubicBezTo>
                  <a:cubicBezTo>
                    <a:pt x="2421" y="4457"/>
                    <a:pt x="2456" y="4457"/>
                    <a:pt x="2512" y="4439"/>
                  </a:cubicBezTo>
                  <a:lnTo>
                    <a:pt x="2564" y="4439"/>
                  </a:lnTo>
                  <a:cubicBezTo>
                    <a:pt x="2603" y="4422"/>
                    <a:pt x="2621" y="4422"/>
                    <a:pt x="2655" y="4405"/>
                  </a:cubicBezTo>
                  <a:cubicBezTo>
                    <a:pt x="2694" y="4405"/>
                    <a:pt x="2746" y="4383"/>
                    <a:pt x="2781" y="4366"/>
                  </a:cubicBezTo>
                  <a:lnTo>
                    <a:pt x="2803" y="4366"/>
                  </a:lnTo>
                  <a:cubicBezTo>
                    <a:pt x="2838" y="4366"/>
                    <a:pt x="2855" y="4348"/>
                    <a:pt x="2872" y="4348"/>
                  </a:cubicBezTo>
                  <a:close/>
                  <a:moveTo>
                    <a:pt x="7012" y="3229"/>
                  </a:moveTo>
                  <a:cubicBezTo>
                    <a:pt x="7268" y="3337"/>
                    <a:pt x="7662" y="3554"/>
                    <a:pt x="7701" y="3589"/>
                  </a:cubicBezTo>
                  <a:lnTo>
                    <a:pt x="7719" y="3606"/>
                  </a:lnTo>
                  <a:lnTo>
                    <a:pt x="7719" y="3624"/>
                  </a:lnTo>
                  <a:cubicBezTo>
                    <a:pt x="7736" y="3645"/>
                    <a:pt x="7719" y="3663"/>
                    <a:pt x="7701" y="3697"/>
                  </a:cubicBezTo>
                  <a:lnTo>
                    <a:pt x="7701" y="3715"/>
                  </a:lnTo>
                  <a:cubicBezTo>
                    <a:pt x="7701" y="3715"/>
                    <a:pt x="7684" y="3732"/>
                    <a:pt x="7662" y="3754"/>
                  </a:cubicBezTo>
                  <a:cubicBezTo>
                    <a:pt x="7662" y="3771"/>
                    <a:pt x="7645" y="3771"/>
                    <a:pt x="7645" y="3788"/>
                  </a:cubicBezTo>
                  <a:cubicBezTo>
                    <a:pt x="7645" y="3788"/>
                    <a:pt x="7628" y="3806"/>
                    <a:pt x="7628" y="3823"/>
                  </a:cubicBezTo>
                  <a:cubicBezTo>
                    <a:pt x="7194" y="4491"/>
                    <a:pt x="6760" y="5958"/>
                    <a:pt x="6560" y="6700"/>
                  </a:cubicBezTo>
                  <a:lnTo>
                    <a:pt x="6560" y="6591"/>
                  </a:lnTo>
                  <a:lnTo>
                    <a:pt x="6560" y="5993"/>
                  </a:lnTo>
                  <a:lnTo>
                    <a:pt x="6560" y="5975"/>
                  </a:lnTo>
                  <a:cubicBezTo>
                    <a:pt x="6578" y="5615"/>
                    <a:pt x="6599" y="5125"/>
                    <a:pt x="6634" y="4656"/>
                  </a:cubicBezTo>
                  <a:cubicBezTo>
                    <a:pt x="6634" y="4548"/>
                    <a:pt x="6634" y="4439"/>
                    <a:pt x="6651" y="4331"/>
                  </a:cubicBezTo>
                  <a:cubicBezTo>
                    <a:pt x="6651" y="4274"/>
                    <a:pt x="6651" y="4240"/>
                    <a:pt x="6669" y="4205"/>
                  </a:cubicBezTo>
                  <a:cubicBezTo>
                    <a:pt x="6686" y="3897"/>
                    <a:pt x="6725" y="3606"/>
                    <a:pt x="6777" y="3407"/>
                  </a:cubicBezTo>
                  <a:cubicBezTo>
                    <a:pt x="6777" y="3372"/>
                    <a:pt x="6777" y="3337"/>
                    <a:pt x="6795" y="3320"/>
                  </a:cubicBezTo>
                  <a:lnTo>
                    <a:pt x="6795" y="3298"/>
                  </a:lnTo>
                  <a:cubicBezTo>
                    <a:pt x="6851" y="3298"/>
                    <a:pt x="6903" y="3298"/>
                    <a:pt x="6959" y="3264"/>
                  </a:cubicBezTo>
                  <a:lnTo>
                    <a:pt x="6977" y="3264"/>
                  </a:lnTo>
                  <a:lnTo>
                    <a:pt x="7012" y="3229"/>
                  </a:lnTo>
                  <a:close/>
                  <a:moveTo>
                    <a:pt x="5584" y="3229"/>
                  </a:moveTo>
                  <a:lnTo>
                    <a:pt x="5584" y="3264"/>
                  </a:lnTo>
                  <a:lnTo>
                    <a:pt x="5584" y="3320"/>
                  </a:lnTo>
                  <a:lnTo>
                    <a:pt x="5584" y="3372"/>
                  </a:lnTo>
                  <a:cubicBezTo>
                    <a:pt x="5584" y="3606"/>
                    <a:pt x="5567" y="3914"/>
                    <a:pt x="5549" y="4257"/>
                  </a:cubicBezTo>
                  <a:cubicBezTo>
                    <a:pt x="5549" y="4296"/>
                    <a:pt x="5549" y="4313"/>
                    <a:pt x="5532" y="4348"/>
                  </a:cubicBezTo>
                  <a:lnTo>
                    <a:pt x="5532" y="4366"/>
                  </a:lnTo>
                  <a:lnTo>
                    <a:pt x="5532" y="4548"/>
                  </a:lnTo>
                  <a:lnTo>
                    <a:pt x="5532" y="4639"/>
                  </a:lnTo>
                  <a:cubicBezTo>
                    <a:pt x="5515" y="4674"/>
                    <a:pt x="5515" y="4708"/>
                    <a:pt x="5515" y="4765"/>
                  </a:cubicBezTo>
                  <a:cubicBezTo>
                    <a:pt x="5476" y="5342"/>
                    <a:pt x="5424" y="6049"/>
                    <a:pt x="5350" y="6735"/>
                  </a:cubicBezTo>
                  <a:cubicBezTo>
                    <a:pt x="5332" y="6591"/>
                    <a:pt x="5315" y="6466"/>
                    <a:pt x="5298" y="6318"/>
                  </a:cubicBezTo>
                  <a:cubicBezTo>
                    <a:pt x="5276" y="6118"/>
                    <a:pt x="5241" y="5923"/>
                    <a:pt x="5224" y="5724"/>
                  </a:cubicBezTo>
                  <a:cubicBezTo>
                    <a:pt x="5189" y="5468"/>
                    <a:pt x="5150" y="5233"/>
                    <a:pt x="5115" y="5034"/>
                  </a:cubicBezTo>
                  <a:cubicBezTo>
                    <a:pt x="5115" y="4999"/>
                    <a:pt x="5098" y="4982"/>
                    <a:pt x="5098" y="4947"/>
                  </a:cubicBezTo>
                  <a:lnTo>
                    <a:pt x="5098" y="4925"/>
                  </a:lnTo>
                  <a:cubicBezTo>
                    <a:pt x="5081" y="4891"/>
                    <a:pt x="5081" y="4856"/>
                    <a:pt x="5081" y="4817"/>
                  </a:cubicBezTo>
                  <a:cubicBezTo>
                    <a:pt x="5024" y="4548"/>
                    <a:pt x="4990" y="4331"/>
                    <a:pt x="4951" y="4149"/>
                  </a:cubicBezTo>
                  <a:cubicBezTo>
                    <a:pt x="4933" y="4114"/>
                    <a:pt x="4933" y="4079"/>
                    <a:pt x="4916" y="4040"/>
                  </a:cubicBezTo>
                  <a:cubicBezTo>
                    <a:pt x="4916" y="3971"/>
                    <a:pt x="4899" y="3897"/>
                    <a:pt x="4881" y="3841"/>
                  </a:cubicBezTo>
                  <a:cubicBezTo>
                    <a:pt x="4881" y="3806"/>
                    <a:pt x="4864" y="3771"/>
                    <a:pt x="4864" y="3754"/>
                  </a:cubicBezTo>
                  <a:cubicBezTo>
                    <a:pt x="4842" y="3697"/>
                    <a:pt x="4842" y="3680"/>
                    <a:pt x="4842" y="3645"/>
                  </a:cubicBezTo>
                  <a:cubicBezTo>
                    <a:pt x="4825" y="3624"/>
                    <a:pt x="4825" y="3606"/>
                    <a:pt x="4825" y="3589"/>
                  </a:cubicBezTo>
                  <a:cubicBezTo>
                    <a:pt x="4825" y="3554"/>
                    <a:pt x="4807" y="3537"/>
                    <a:pt x="4807" y="3515"/>
                  </a:cubicBezTo>
                  <a:cubicBezTo>
                    <a:pt x="4807" y="3498"/>
                    <a:pt x="4825" y="3498"/>
                    <a:pt x="4842" y="3498"/>
                  </a:cubicBezTo>
                  <a:cubicBezTo>
                    <a:pt x="4899" y="3463"/>
                    <a:pt x="5081" y="3389"/>
                    <a:pt x="5276" y="3320"/>
                  </a:cubicBezTo>
                  <a:cubicBezTo>
                    <a:pt x="5384" y="3281"/>
                    <a:pt x="5493" y="3246"/>
                    <a:pt x="5567" y="3229"/>
                  </a:cubicBezTo>
                  <a:close/>
                  <a:moveTo>
                    <a:pt x="9506" y="5815"/>
                  </a:moveTo>
                  <a:cubicBezTo>
                    <a:pt x="9563" y="5941"/>
                    <a:pt x="9615" y="6032"/>
                    <a:pt x="9654" y="6101"/>
                  </a:cubicBezTo>
                  <a:lnTo>
                    <a:pt x="9654" y="6118"/>
                  </a:lnTo>
                  <a:cubicBezTo>
                    <a:pt x="9671" y="6140"/>
                    <a:pt x="9671" y="6157"/>
                    <a:pt x="9671" y="6175"/>
                  </a:cubicBezTo>
                  <a:lnTo>
                    <a:pt x="9689" y="6192"/>
                  </a:lnTo>
                  <a:lnTo>
                    <a:pt x="9689" y="6227"/>
                  </a:lnTo>
                  <a:lnTo>
                    <a:pt x="9689" y="6249"/>
                  </a:lnTo>
                  <a:lnTo>
                    <a:pt x="9689" y="6301"/>
                  </a:lnTo>
                  <a:cubicBezTo>
                    <a:pt x="9671" y="6301"/>
                    <a:pt x="9671" y="6318"/>
                    <a:pt x="9654" y="6335"/>
                  </a:cubicBezTo>
                  <a:lnTo>
                    <a:pt x="9654" y="6357"/>
                  </a:lnTo>
                  <a:lnTo>
                    <a:pt x="9637" y="6357"/>
                  </a:lnTo>
                  <a:cubicBezTo>
                    <a:pt x="9615" y="6374"/>
                    <a:pt x="9597" y="6392"/>
                    <a:pt x="9580" y="6426"/>
                  </a:cubicBezTo>
                  <a:cubicBezTo>
                    <a:pt x="9580" y="6444"/>
                    <a:pt x="9563" y="6466"/>
                    <a:pt x="9545" y="6483"/>
                  </a:cubicBezTo>
                  <a:cubicBezTo>
                    <a:pt x="9528" y="6500"/>
                    <a:pt x="9506" y="6518"/>
                    <a:pt x="9489" y="6535"/>
                  </a:cubicBezTo>
                  <a:cubicBezTo>
                    <a:pt x="9472" y="6552"/>
                    <a:pt x="9454" y="6574"/>
                    <a:pt x="9437" y="6591"/>
                  </a:cubicBezTo>
                  <a:cubicBezTo>
                    <a:pt x="9420" y="6609"/>
                    <a:pt x="9420" y="6609"/>
                    <a:pt x="9398" y="6626"/>
                  </a:cubicBezTo>
                  <a:cubicBezTo>
                    <a:pt x="9381" y="6643"/>
                    <a:pt x="9381" y="6643"/>
                    <a:pt x="9363" y="6661"/>
                  </a:cubicBezTo>
                  <a:cubicBezTo>
                    <a:pt x="9346" y="6682"/>
                    <a:pt x="9328" y="6700"/>
                    <a:pt x="9311" y="6717"/>
                  </a:cubicBezTo>
                  <a:cubicBezTo>
                    <a:pt x="9289" y="6735"/>
                    <a:pt x="9272" y="6752"/>
                    <a:pt x="9237" y="6769"/>
                  </a:cubicBezTo>
                  <a:lnTo>
                    <a:pt x="9220" y="6791"/>
                  </a:lnTo>
                  <a:cubicBezTo>
                    <a:pt x="9203" y="6808"/>
                    <a:pt x="9181" y="6808"/>
                    <a:pt x="9164" y="6826"/>
                  </a:cubicBezTo>
                  <a:lnTo>
                    <a:pt x="9129" y="6860"/>
                  </a:lnTo>
                  <a:cubicBezTo>
                    <a:pt x="9112" y="6878"/>
                    <a:pt x="9094" y="6878"/>
                    <a:pt x="9072" y="6899"/>
                  </a:cubicBezTo>
                  <a:cubicBezTo>
                    <a:pt x="9020" y="6934"/>
                    <a:pt x="8986" y="6951"/>
                    <a:pt x="8947" y="6969"/>
                  </a:cubicBezTo>
                  <a:cubicBezTo>
                    <a:pt x="8929" y="6986"/>
                    <a:pt x="8895" y="7008"/>
                    <a:pt x="8877" y="7008"/>
                  </a:cubicBezTo>
                  <a:cubicBezTo>
                    <a:pt x="8838" y="7025"/>
                    <a:pt x="8821" y="7043"/>
                    <a:pt x="8803" y="7043"/>
                  </a:cubicBezTo>
                  <a:cubicBezTo>
                    <a:pt x="8770" y="7058"/>
                    <a:pt x="8749" y="7067"/>
                    <a:pt x="8730" y="7067"/>
                  </a:cubicBezTo>
                  <a:cubicBezTo>
                    <a:pt x="8707" y="7067"/>
                    <a:pt x="8689" y="7054"/>
                    <a:pt x="8660" y="7025"/>
                  </a:cubicBezTo>
                  <a:cubicBezTo>
                    <a:pt x="8621" y="6969"/>
                    <a:pt x="8569" y="6917"/>
                    <a:pt x="8530" y="6860"/>
                  </a:cubicBezTo>
                  <a:cubicBezTo>
                    <a:pt x="8513" y="6860"/>
                    <a:pt x="8495" y="6843"/>
                    <a:pt x="8495" y="6826"/>
                  </a:cubicBezTo>
                  <a:lnTo>
                    <a:pt x="8478" y="6808"/>
                  </a:lnTo>
                  <a:cubicBezTo>
                    <a:pt x="8461" y="6791"/>
                    <a:pt x="8443" y="6769"/>
                    <a:pt x="8422" y="6735"/>
                  </a:cubicBezTo>
                  <a:cubicBezTo>
                    <a:pt x="8422" y="6735"/>
                    <a:pt x="8404" y="6717"/>
                    <a:pt x="8404" y="6700"/>
                  </a:cubicBezTo>
                  <a:cubicBezTo>
                    <a:pt x="8461" y="6661"/>
                    <a:pt x="8530" y="6626"/>
                    <a:pt x="8587" y="6591"/>
                  </a:cubicBezTo>
                  <a:cubicBezTo>
                    <a:pt x="8604" y="6574"/>
                    <a:pt x="8639" y="6552"/>
                    <a:pt x="8660" y="6552"/>
                  </a:cubicBezTo>
                  <a:cubicBezTo>
                    <a:pt x="9038" y="6301"/>
                    <a:pt x="9255" y="6084"/>
                    <a:pt x="9420" y="5901"/>
                  </a:cubicBezTo>
                  <a:lnTo>
                    <a:pt x="9437" y="5901"/>
                  </a:lnTo>
                  <a:cubicBezTo>
                    <a:pt x="9454" y="5867"/>
                    <a:pt x="9472" y="5849"/>
                    <a:pt x="9489" y="5832"/>
                  </a:cubicBezTo>
                  <a:lnTo>
                    <a:pt x="9506" y="5815"/>
                  </a:lnTo>
                  <a:close/>
                  <a:moveTo>
                    <a:pt x="8153" y="6500"/>
                  </a:moveTo>
                  <a:lnTo>
                    <a:pt x="8153" y="6500"/>
                  </a:lnTo>
                  <a:cubicBezTo>
                    <a:pt x="8187" y="6574"/>
                    <a:pt x="8244" y="6643"/>
                    <a:pt x="8296" y="6717"/>
                  </a:cubicBezTo>
                  <a:cubicBezTo>
                    <a:pt x="8387" y="6843"/>
                    <a:pt x="8495" y="6969"/>
                    <a:pt x="8587" y="7077"/>
                  </a:cubicBezTo>
                  <a:cubicBezTo>
                    <a:pt x="8639" y="7134"/>
                    <a:pt x="8678" y="7151"/>
                    <a:pt x="8730" y="7151"/>
                  </a:cubicBezTo>
                  <a:lnTo>
                    <a:pt x="8786" y="7151"/>
                  </a:lnTo>
                  <a:cubicBezTo>
                    <a:pt x="8660" y="7312"/>
                    <a:pt x="8478" y="7511"/>
                    <a:pt x="8261" y="7745"/>
                  </a:cubicBezTo>
                  <a:cubicBezTo>
                    <a:pt x="8205" y="7333"/>
                    <a:pt x="8170" y="6917"/>
                    <a:pt x="8153" y="6500"/>
                  </a:cubicBezTo>
                  <a:close/>
                  <a:moveTo>
                    <a:pt x="7793" y="3732"/>
                  </a:moveTo>
                  <a:cubicBezTo>
                    <a:pt x="7879" y="3771"/>
                    <a:pt x="7970" y="3806"/>
                    <a:pt x="8062" y="3841"/>
                  </a:cubicBezTo>
                  <a:cubicBezTo>
                    <a:pt x="8118" y="3880"/>
                    <a:pt x="8153" y="3897"/>
                    <a:pt x="8205" y="3932"/>
                  </a:cubicBezTo>
                  <a:cubicBezTo>
                    <a:pt x="8747" y="4274"/>
                    <a:pt x="9020" y="4817"/>
                    <a:pt x="9398" y="5615"/>
                  </a:cubicBezTo>
                  <a:cubicBezTo>
                    <a:pt x="9420" y="5650"/>
                    <a:pt x="9437" y="5685"/>
                    <a:pt x="9472" y="5741"/>
                  </a:cubicBezTo>
                  <a:lnTo>
                    <a:pt x="9454" y="5741"/>
                  </a:lnTo>
                  <a:cubicBezTo>
                    <a:pt x="9437" y="5758"/>
                    <a:pt x="9398" y="5793"/>
                    <a:pt x="9381" y="5815"/>
                  </a:cubicBezTo>
                  <a:cubicBezTo>
                    <a:pt x="9363" y="5832"/>
                    <a:pt x="9363" y="5832"/>
                    <a:pt x="9346" y="5849"/>
                  </a:cubicBezTo>
                  <a:cubicBezTo>
                    <a:pt x="9203" y="6010"/>
                    <a:pt x="8964" y="6227"/>
                    <a:pt x="8604" y="6466"/>
                  </a:cubicBezTo>
                  <a:cubicBezTo>
                    <a:pt x="8587" y="6483"/>
                    <a:pt x="8569" y="6500"/>
                    <a:pt x="8530" y="6518"/>
                  </a:cubicBezTo>
                  <a:cubicBezTo>
                    <a:pt x="8478" y="6552"/>
                    <a:pt x="8404" y="6591"/>
                    <a:pt x="8352" y="6626"/>
                  </a:cubicBezTo>
                  <a:cubicBezTo>
                    <a:pt x="8261" y="6518"/>
                    <a:pt x="8187" y="6409"/>
                    <a:pt x="8135" y="6301"/>
                  </a:cubicBezTo>
                  <a:cubicBezTo>
                    <a:pt x="8096" y="6227"/>
                    <a:pt x="8062" y="6175"/>
                    <a:pt x="8027" y="6101"/>
                  </a:cubicBezTo>
                  <a:cubicBezTo>
                    <a:pt x="7918" y="5867"/>
                    <a:pt x="7845" y="5650"/>
                    <a:pt x="7793" y="5416"/>
                  </a:cubicBezTo>
                  <a:cubicBezTo>
                    <a:pt x="7777" y="5403"/>
                    <a:pt x="7764" y="5391"/>
                    <a:pt x="7751" y="5391"/>
                  </a:cubicBezTo>
                  <a:cubicBezTo>
                    <a:pt x="7746" y="5391"/>
                    <a:pt x="7741" y="5393"/>
                    <a:pt x="7736" y="5398"/>
                  </a:cubicBezTo>
                  <a:cubicBezTo>
                    <a:pt x="7701" y="5398"/>
                    <a:pt x="7684" y="5416"/>
                    <a:pt x="7701" y="5450"/>
                  </a:cubicBezTo>
                  <a:cubicBezTo>
                    <a:pt x="7771" y="5724"/>
                    <a:pt x="7879" y="6032"/>
                    <a:pt x="8044" y="6318"/>
                  </a:cubicBezTo>
                  <a:cubicBezTo>
                    <a:pt x="8062" y="6843"/>
                    <a:pt x="8118" y="7351"/>
                    <a:pt x="8187" y="7837"/>
                  </a:cubicBezTo>
                  <a:cubicBezTo>
                    <a:pt x="8135" y="7910"/>
                    <a:pt x="8062" y="7984"/>
                    <a:pt x="8009" y="8054"/>
                  </a:cubicBezTo>
                  <a:cubicBezTo>
                    <a:pt x="7970" y="8071"/>
                    <a:pt x="7936" y="8110"/>
                    <a:pt x="7918" y="8145"/>
                  </a:cubicBezTo>
                  <a:cubicBezTo>
                    <a:pt x="7879" y="8179"/>
                    <a:pt x="7862" y="8201"/>
                    <a:pt x="7827" y="8236"/>
                  </a:cubicBezTo>
                  <a:cubicBezTo>
                    <a:pt x="7827" y="8253"/>
                    <a:pt x="7810" y="8253"/>
                    <a:pt x="7810" y="8270"/>
                  </a:cubicBezTo>
                  <a:cubicBezTo>
                    <a:pt x="7771" y="8288"/>
                    <a:pt x="7753" y="8327"/>
                    <a:pt x="7736" y="8344"/>
                  </a:cubicBezTo>
                  <a:cubicBezTo>
                    <a:pt x="7662" y="8435"/>
                    <a:pt x="7576" y="8526"/>
                    <a:pt x="7502" y="8596"/>
                  </a:cubicBezTo>
                  <a:cubicBezTo>
                    <a:pt x="7142" y="8635"/>
                    <a:pt x="6942" y="8722"/>
                    <a:pt x="6725" y="8887"/>
                  </a:cubicBezTo>
                  <a:cubicBezTo>
                    <a:pt x="6708" y="8704"/>
                    <a:pt x="6669" y="8526"/>
                    <a:pt x="6651" y="8344"/>
                  </a:cubicBezTo>
                  <a:cubicBezTo>
                    <a:pt x="6651" y="8310"/>
                    <a:pt x="6651" y="8270"/>
                    <a:pt x="6634" y="8253"/>
                  </a:cubicBezTo>
                  <a:cubicBezTo>
                    <a:pt x="6599" y="7854"/>
                    <a:pt x="6560" y="7476"/>
                    <a:pt x="6560" y="7095"/>
                  </a:cubicBezTo>
                  <a:cubicBezTo>
                    <a:pt x="6834" y="5993"/>
                    <a:pt x="7302" y="4513"/>
                    <a:pt x="7701" y="3880"/>
                  </a:cubicBezTo>
                  <a:cubicBezTo>
                    <a:pt x="7701" y="3862"/>
                    <a:pt x="7719" y="3841"/>
                    <a:pt x="7719" y="3841"/>
                  </a:cubicBezTo>
                  <a:cubicBezTo>
                    <a:pt x="7736" y="3823"/>
                    <a:pt x="7736" y="3823"/>
                    <a:pt x="7736" y="3806"/>
                  </a:cubicBezTo>
                  <a:lnTo>
                    <a:pt x="7753" y="3806"/>
                  </a:lnTo>
                  <a:cubicBezTo>
                    <a:pt x="7753" y="3788"/>
                    <a:pt x="7771" y="3771"/>
                    <a:pt x="7793" y="3754"/>
                  </a:cubicBezTo>
                  <a:lnTo>
                    <a:pt x="7793" y="3732"/>
                  </a:lnTo>
                  <a:close/>
                  <a:moveTo>
                    <a:pt x="6560" y="4383"/>
                  </a:moveTo>
                  <a:lnTo>
                    <a:pt x="6560" y="4383"/>
                  </a:lnTo>
                  <a:cubicBezTo>
                    <a:pt x="6508" y="4925"/>
                    <a:pt x="6491" y="5524"/>
                    <a:pt x="6469" y="5975"/>
                  </a:cubicBezTo>
                  <a:cubicBezTo>
                    <a:pt x="6452" y="6335"/>
                    <a:pt x="6452" y="6717"/>
                    <a:pt x="6469" y="7077"/>
                  </a:cubicBezTo>
                  <a:lnTo>
                    <a:pt x="6469" y="7095"/>
                  </a:lnTo>
                  <a:cubicBezTo>
                    <a:pt x="6469" y="7476"/>
                    <a:pt x="6508" y="7876"/>
                    <a:pt x="6543" y="8253"/>
                  </a:cubicBezTo>
                  <a:cubicBezTo>
                    <a:pt x="6560" y="8288"/>
                    <a:pt x="6560" y="8327"/>
                    <a:pt x="6560" y="8344"/>
                  </a:cubicBezTo>
                  <a:cubicBezTo>
                    <a:pt x="6578" y="8544"/>
                    <a:pt x="6617" y="8743"/>
                    <a:pt x="6651" y="8939"/>
                  </a:cubicBezTo>
                  <a:cubicBezTo>
                    <a:pt x="6617" y="8978"/>
                    <a:pt x="6578" y="9012"/>
                    <a:pt x="6526" y="9047"/>
                  </a:cubicBezTo>
                  <a:cubicBezTo>
                    <a:pt x="6452" y="9012"/>
                    <a:pt x="6361" y="8995"/>
                    <a:pt x="6274" y="8960"/>
                  </a:cubicBezTo>
                  <a:cubicBezTo>
                    <a:pt x="6252" y="8960"/>
                    <a:pt x="6252" y="8960"/>
                    <a:pt x="6252" y="8939"/>
                  </a:cubicBezTo>
                  <a:lnTo>
                    <a:pt x="6235" y="8722"/>
                  </a:lnTo>
                  <a:cubicBezTo>
                    <a:pt x="6235" y="8652"/>
                    <a:pt x="6183" y="8579"/>
                    <a:pt x="6109" y="8561"/>
                  </a:cubicBezTo>
                  <a:lnTo>
                    <a:pt x="5693" y="8418"/>
                  </a:lnTo>
                  <a:lnTo>
                    <a:pt x="5476" y="8344"/>
                  </a:lnTo>
                  <a:lnTo>
                    <a:pt x="5367" y="8310"/>
                  </a:lnTo>
                  <a:lnTo>
                    <a:pt x="5259" y="8310"/>
                  </a:lnTo>
                  <a:cubicBezTo>
                    <a:pt x="5315" y="7910"/>
                    <a:pt x="5367" y="7442"/>
                    <a:pt x="5424" y="6969"/>
                  </a:cubicBezTo>
                  <a:cubicBezTo>
                    <a:pt x="5424" y="6917"/>
                    <a:pt x="5424" y="6860"/>
                    <a:pt x="5441" y="6791"/>
                  </a:cubicBezTo>
                  <a:lnTo>
                    <a:pt x="5441" y="6735"/>
                  </a:lnTo>
                  <a:lnTo>
                    <a:pt x="5441" y="6682"/>
                  </a:lnTo>
                  <a:cubicBezTo>
                    <a:pt x="5441" y="6682"/>
                    <a:pt x="5458" y="6661"/>
                    <a:pt x="5458" y="6643"/>
                  </a:cubicBezTo>
                  <a:lnTo>
                    <a:pt x="5458" y="6591"/>
                  </a:lnTo>
                  <a:lnTo>
                    <a:pt x="5458" y="6500"/>
                  </a:lnTo>
                  <a:cubicBezTo>
                    <a:pt x="5515" y="6032"/>
                    <a:pt x="5567" y="5324"/>
                    <a:pt x="5623" y="4656"/>
                  </a:cubicBezTo>
                  <a:cubicBezTo>
                    <a:pt x="5623" y="4639"/>
                    <a:pt x="5640" y="4600"/>
                    <a:pt x="5623" y="4565"/>
                  </a:cubicBezTo>
                  <a:cubicBezTo>
                    <a:pt x="5623" y="4513"/>
                    <a:pt x="5640" y="4457"/>
                    <a:pt x="5640" y="4405"/>
                  </a:cubicBezTo>
                  <a:cubicBezTo>
                    <a:pt x="5784" y="4457"/>
                    <a:pt x="5927" y="4491"/>
                    <a:pt x="6074" y="4491"/>
                  </a:cubicBezTo>
                  <a:cubicBezTo>
                    <a:pt x="6183" y="4491"/>
                    <a:pt x="6291" y="4474"/>
                    <a:pt x="6400" y="4439"/>
                  </a:cubicBezTo>
                  <a:cubicBezTo>
                    <a:pt x="6452" y="4422"/>
                    <a:pt x="6508" y="4405"/>
                    <a:pt x="6560" y="4383"/>
                  </a:cubicBezTo>
                  <a:close/>
                  <a:moveTo>
                    <a:pt x="4734" y="3606"/>
                  </a:moveTo>
                  <a:cubicBezTo>
                    <a:pt x="4734" y="3645"/>
                    <a:pt x="4755" y="3697"/>
                    <a:pt x="4773" y="3771"/>
                  </a:cubicBezTo>
                  <a:cubicBezTo>
                    <a:pt x="4773" y="3788"/>
                    <a:pt x="4790" y="3823"/>
                    <a:pt x="4790" y="3862"/>
                  </a:cubicBezTo>
                  <a:cubicBezTo>
                    <a:pt x="4807" y="3897"/>
                    <a:pt x="4807" y="3949"/>
                    <a:pt x="4825" y="4005"/>
                  </a:cubicBezTo>
                  <a:cubicBezTo>
                    <a:pt x="4825" y="4023"/>
                    <a:pt x="4842" y="4057"/>
                    <a:pt x="4842" y="4097"/>
                  </a:cubicBezTo>
                  <a:cubicBezTo>
                    <a:pt x="4864" y="4222"/>
                    <a:pt x="4899" y="4348"/>
                    <a:pt x="4933" y="4513"/>
                  </a:cubicBezTo>
                  <a:cubicBezTo>
                    <a:pt x="4951" y="4622"/>
                    <a:pt x="4972" y="4747"/>
                    <a:pt x="4990" y="4891"/>
                  </a:cubicBezTo>
                  <a:cubicBezTo>
                    <a:pt x="5007" y="4925"/>
                    <a:pt x="5007" y="4964"/>
                    <a:pt x="5007" y="4999"/>
                  </a:cubicBezTo>
                  <a:cubicBezTo>
                    <a:pt x="5024" y="5016"/>
                    <a:pt x="5024" y="5055"/>
                    <a:pt x="5024" y="5090"/>
                  </a:cubicBezTo>
                  <a:cubicBezTo>
                    <a:pt x="5059" y="5290"/>
                    <a:pt x="5098" y="5507"/>
                    <a:pt x="5133" y="5741"/>
                  </a:cubicBezTo>
                  <a:cubicBezTo>
                    <a:pt x="5150" y="5941"/>
                    <a:pt x="5189" y="6140"/>
                    <a:pt x="5207" y="6335"/>
                  </a:cubicBezTo>
                  <a:cubicBezTo>
                    <a:pt x="5241" y="6591"/>
                    <a:pt x="5276" y="6843"/>
                    <a:pt x="5315" y="7095"/>
                  </a:cubicBezTo>
                  <a:lnTo>
                    <a:pt x="5315" y="7116"/>
                  </a:lnTo>
                  <a:cubicBezTo>
                    <a:pt x="5259" y="7568"/>
                    <a:pt x="5207" y="8001"/>
                    <a:pt x="5150" y="8379"/>
                  </a:cubicBezTo>
                  <a:cubicBezTo>
                    <a:pt x="5133" y="8396"/>
                    <a:pt x="5098" y="8435"/>
                    <a:pt x="5081" y="8470"/>
                  </a:cubicBezTo>
                  <a:lnTo>
                    <a:pt x="5024" y="8526"/>
                  </a:lnTo>
                  <a:cubicBezTo>
                    <a:pt x="4990" y="8561"/>
                    <a:pt x="4972" y="8596"/>
                    <a:pt x="4951" y="8635"/>
                  </a:cubicBezTo>
                  <a:lnTo>
                    <a:pt x="4773" y="9212"/>
                  </a:lnTo>
                  <a:lnTo>
                    <a:pt x="4699" y="9446"/>
                  </a:lnTo>
                  <a:lnTo>
                    <a:pt x="4682" y="9520"/>
                  </a:lnTo>
                  <a:cubicBezTo>
                    <a:pt x="4556" y="9555"/>
                    <a:pt x="4447" y="9572"/>
                    <a:pt x="4321" y="9572"/>
                  </a:cubicBezTo>
                  <a:cubicBezTo>
                    <a:pt x="4300" y="9572"/>
                    <a:pt x="4265" y="9555"/>
                    <a:pt x="4230" y="9555"/>
                  </a:cubicBezTo>
                  <a:cubicBezTo>
                    <a:pt x="4191" y="9555"/>
                    <a:pt x="4157" y="9555"/>
                    <a:pt x="4139" y="9537"/>
                  </a:cubicBezTo>
                  <a:cubicBezTo>
                    <a:pt x="4048" y="9520"/>
                    <a:pt x="4013" y="9503"/>
                    <a:pt x="4013" y="9464"/>
                  </a:cubicBezTo>
                  <a:cubicBezTo>
                    <a:pt x="4013" y="9464"/>
                    <a:pt x="4031" y="9446"/>
                    <a:pt x="4031" y="9429"/>
                  </a:cubicBezTo>
                  <a:cubicBezTo>
                    <a:pt x="4048" y="9355"/>
                    <a:pt x="4105" y="9229"/>
                    <a:pt x="4139" y="9030"/>
                  </a:cubicBezTo>
                  <a:cubicBezTo>
                    <a:pt x="4321" y="8253"/>
                    <a:pt x="4374" y="7459"/>
                    <a:pt x="4408" y="6682"/>
                  </a:cubicBezTo>
                  <a:cubicBezTo>
                    <a:pt x="4447" y="6249"/>
                    <a:pt x="4465" y="5793"/>
                    <a:pt x="4447" y="5324"/>
                  </a:cubicBezTo>
                  <a:lnTo>
                    <a:pt x="4447" y="5233"/>
                  </a:lnTo>
                  <a:lnTo>
                    <a:pt x="4447" y="5142"/>
                  </a:lnTo>
                  <a:cubicBezTo>
                    <a:pt x="4430" y="4873"/>
                    <a:pt x="4391" y="4600"/>
                    <a:pt x="4321" y="4348"/>
                  </a:cubicBezTo>
                  <a:cubicBezTo>
                    <a:pt x="4321" y="4323"/>
                    <a:pt x="4301" y="4307"/>
                    <a:pt x="4283" y="4307"/>
                  </a:cubicBezTo>
                  <a:cubicBezTo>
                    <a:pt x="4276" y="4307"/>
                    <a:pt x="4270" y="4309"/>
                    <a:pt x="4265" y="4313"/>
                  </a:cubicBezTo>
                  <a:cubicBezTo>
                    <a:pt x="4248" y="4313"/>
                    <a:pt x="4230" y="4331"/>
                    <a:pt x="4230" y="4366"/>
                  </a:cubicBezTo>
                  <a:cubicBezTo>
                    <a:pt x="4300" y="4639"/>
                    <a:pt x="4339" y="4891"/>
                    <a:pt x="4356" y="5164"/>
                  </a:cubicBezTo>
                  <a:lnTo>
                    <a:pt x="4356" y="5251"/>
                  </a:lnTo>
                  <a:lnTo>
                    <a:pt x="4356" y="5272"/>
                  </a:lnTo>
                  <a:cubicBezTo>
                    <a:pt x="4065" y="5381"/>
                    <a:pt x="3757" y="5450"/>
                    <a:pt x="3506" y="5507"/>
                  </a:cubicBezTo>
                  <a:lnTo>
                    <a:pt x="3454" y="5507"/>
                  </a:lnTo>
                  <a:lnTo>
                    <a:pt x="3454" y="5489"/>
                  </a:lnTo>
                  <a:cubicBezTo>
                    <a:pt x="3432" y="5468"/>
                    <a:pt x="3415" y="5433"/>
                    <a:pt x="3397" y="5398"/>
                  </a:cubicBezTo>
                  <a:cubicBezTo>
                    <a:pt x="3198" y="5090"/>
                    <a:pt x="3072" y="4747"/>
                    <a:pt x="2998" y="4474"/>
                  </a:cubicBezTo>
                  <a:cubicBezTo>
                    <a:pt x="2998" y="4439"/>
                    <a:pt x="2981" y="4405"/>
                    <a:pt x="2981" y="4383"/>
                  </a:cubicBezTo>
                  <a:cubicBezTo>
                    <a:pt x="2981" y="4366"/>
                    <a:pt x="2981" y="4331"/>
                    <a:pt x="2963" y="4313"/>
                  </a:cubicBezTo>
                  <a:cubicBezTo>
                    <a:pt x="3271" y="4205"/>
                    <a:pt x="3540" y="4097"/>
                    <a:pt x="3814" y="3971"/>
                  </a:cubicBezTo>
                  <a:cubicBezTo>
                    <a:pt x="4139" y="3823"/>
                    <a:pt x="4430" y="3680"/>
                    <a:pt x="4734" y="3606"/>
                  </a:cubicBezTo>
                  <a:close/>
                  <a:moveTo>
                    <a:pt x="8370" y="8778"/>
                  </a:moveTo>
                  <a:cubicBezTo>
                    <a:pt x="8422" y="9086"/>
                    <a:pt x="8495" y="9355"/>
                    <a:pt x="8587" y="9628"/>
                  </a:cubicBezTo>
                  <a:lnTo>
                    <a:pt x="8587" y="9698"/>
                  </a:lnTo>
                  <a:lnTo>
                    <a:pt x="8552" y="9720"/>
                  </a:lnTo>
                  <a:cubicBezTo>
                    <a:pt x="8530" y="9698"/>
                    <a:pt x="8513" y="9698"/>
                    <a:pt x="8495" y="9681"/>
                  </a:cubicBezTo>
                  <a:lnTo>
                    <a:pt x="8461" y="9681"/>
                  </a:lnTo>
                  <a:cubicBezTo>
                    <a:pt x="8422" y="9663"/>
                    <a:pt x="8387" y="9646"/>
                    <a:pt x="8352" y="9646"/>
                  </a:cubicBezTo>
                  <a:cubicBezTo>
                    <a:pt x="8296" y="9628"/>
                    <a:pt x="8244" y="9611"/>
                    <a:pt x="8170" y="9572"/>
                  </a:cubicBezTo>
                  <a:lnTo>
                    <a:pt x="7918" y="9503"/>
                  </a:lnTo>
                  <a:cubicBezTo>
                    <a:pt x="7901" y="9481"/>
                    <a:pt x="7862" y="9481"/>
                    <a:pt x="7827" y="9464"/>
                  </a:cubicBezTo>
                  <a:cubicBezTo>
                    <a:pt x="7810" y="9464"/>
                    <a:pt x="7793" y="9464"/>
                    <a:pt x="7771" y="9446"/>
                  </a:cubicBezTo>
                  <a:cubicBezTo>
                    <a:pt x="7793" y="9412"/>
                    <a:pt x="7845" y="9264"/>
                    <a:pt x="7901" y="9086"/>
                  </a:cubicBezTo>
                  <a:cubicBezTo>
                    <a:pt x="8062" y="8995"/>
                    <a:pt x="8170" y="8921"/>
                    <a:pt x="8244" y="8869"/>
                  </a:cubicBezTo>
                  <a:cubicBezTo>
                    <a:pt x="8278" y="8830"/>
                    <a:pt x="8313" y="8813"/>
                    <a:pt x="8370" y="8778"/>
                  </a:cubicBezTo>
                  <a:close/>
                  <a:moveTo>
                    <a:pt x="9689" y="6426"/>
                  </a:moveTo>
                  <a:cubicBezTo>
                    <a:pt x="9723" y="6518"/>
                    <a:pt x="9762" y="6591"/>
                    <a:pt x="9780" y="6661"/>
                  </a:cubicBezTo>
                  <a:cubicBezTo>
                    <a:pt x="9832" y="6826"/>
                    <a:pt x="9871" y="6951"/>
                    <a:pt x="9888" y="7077"/>
                  </a:cubicBezTo>
                  <a:cubicBezTo>
                    <a:pt x="9906" y="7242"/>
                    <a:pt x="9853" y="7368"/>
                    <a:pt x="9745" y="7511"/>
                  </a:cubicBezTo>
                  <a:cubicBezTo>
                    <a:pt x="9489" y="7837"/>
                    <a:pt x="9164" y="8071"/>
                    <a:pt x="8803" y="8344"/>
                  </a:cubicBezTo>
                  <a:cubicBezTo>
                    <a:pt x="8678" y="8453"/>
                    <a:pt x="8552" y="8544"/>
                    <a:pt x="8422" y="8635"/>
                  </a:cubicBezTo>
                  <a:cubicBezTo>
                    <a:pt x="8387" y="8652"/>
                    <a:pt x="8370" y="8670"/>
                    <a:pt x="8335" y="8687"/>
                  </a:cubicBezTo>
                  <a:cubicBezTo>
                    <a:pt x="8296" y="8722"/>
                    <a:pt x="8261" y="8743"/>
                    <a:pt x="8226" y="8778"/>
                  </a:cubicBezTo>
                  <a:cubicBezTo>
                    <a:pt x="7701" y="9121"/>
                    <a:pt x="7901" y="8904"/>
                    <a:pt x="7701" y="9429"/>
                  </a:cubicBezTo>
                  <a:cubicBezTo>
                    <a:pt x="7684" y="9446"/>
                    <a:pt x="7684" y="9464"/>
                    <a:pt x="7684" y="9481"/>
                  </a:cubicBezTo>
                  <a:cubicBezTo>
                    <a:pt x="7662" y="9481"/>
                    <a:pt x="7662" y="9503"/>
                    <a:pt x="7662" y="9520"/>
                  </a:cubicBezTo>
                  <a:lnTo>
                    <a:pt x="7645" y="9520"/>
                  </a:lnTo>
                  <a:cubicBezTo>
                    <a:pt x="7610" y="9611"/>
                    <a:pt x="7554" y="9720"/>
                    <a:pt x="7502" y="9772"/>
                  </a:cubicBezTo>
                  <a:cubicBezTo>
                    <a:pt x="7467" y="9806"/>
                    <a:pt x="7428" y="9845"/>
                    <a:pt x="7393" y="9863"/>
                  </a:cubicBezTo>
                  <a:lnTo>
                    <a:pt x="7320" y="9863"/>
                  </a:lnTo>
                  <a:lnTo>
                    <a:pt x="7337" y="9845"/>
                  </a:lnTo>
                  <a:cubicBezTo>
                    <a:pt x="7376" y="9828"/>
                    <a:pt x="7393" y="9789"/>
                    <a:pt x="7411" y="9772"/>
                  </a:cubicBezTo>
                  <a:cubicBezTo>
                    <a:pt x="7445" y="9720"/>
                    <a:pt x="7467" y="9663"/>
                    <a:pt x="7484" y="9646"/>
                  </a:cubicBezTo>
                  <a:cubicBezTo>
                    <a:pt x="7502" y="9628"/>
                    <a:pt x="7484" y="9589"/>
                    <a:pt x="7467" y="9589"/>
                  </a:cubicBezTo>
                  <a:cubicBezTo>
                    <a:pt x="7458" y="9583"/>
                    <a:pt x="7448" y="9578"/>
                    <a:pt x="7437" y="9578"/>
                  </a:cubicBezTo>
                  <a:cubicBezTo>
                    <a:pt x="7420" y="9578"/>
                    <a:pt x="7404" y="9588"/>
                    <a:pt x="7393" y="9611"/>
                  </a:cubicBezTo>
                  <a:cubicBezTo>
                    <a:pt x="7376" y="9646"/>
                    <a:pt x="7337" y="9698"/>
                    <a:pt x="7302" y="9737"/>
                  </a:cubicBezTo>
                  <a:cubicBezTo>
                    <a:pt x="7285" y="9772"/>
                    <a:pt x="7250" y="9806"/>
                    <a:pt x="7228" y="9828"/>
                  </a:cubicBezTo>
                  <a:cubicBezTo>
                    <a:pt x="7194" y="9828"/>
                    <a:pt x="7176" y="9845"/>
                    <a:pt x="7159" y="9845"/>
                  </a:cubicBezTo>
                  <a:cubicBezTo>
                    <a:pt x="7140" y="9854"/>
                    <a:pt x="7121" y="9858"/>
                    <a:pt x="7103" y="9858"/>
                  </a:cubicBezTo>
                  <a:cubicBezTo>
                    <a:pt x="7085" y="9858"/>
                    <a:pt x="7068" y="9854"/>
                    <a:pt x="7051" y="9845"/>
                  </a:cubicBezTo>
                  <a:cubicBezTo>
                    <a:pt x="7085" y="9828"/>
                    <a:pt x="7103" y="9806"/>
                    <a:pt x="7120" y="9789"/>
                  </a:cubicBezTo>
                  <a:cubicBezTo>
                    <a:pt x="7159" y="9772"/>
                    <a:pt x="7176" y="9737"/>
                    <a:pt x="7194" y="9720"/>
                  </a:cubicBezTo>
                  <a:cubicBezTo>
                    <a:pt x="7285" y="9646"/>
                    <a:pt x="7337" y="9555"/>
                    <a:pt x="7337" y="9555"/>
                  </a:cubicBezTo>
                  <a:cubicBezTo>
                    <a:pt x="7359" y="9537"/>
                    <a:pt x="7359" y="9503"/>
                    <a:pt x="7320" y="9481"/>
                  </a:cubicBezTo>
                  <a:cubicBezTo>
                    <a:pt x="7302" y="9481"/>
                    <a:pt x="7285" y="9481"/>
                    <a:pt x="7268" y="9503"/>
                  </a:cubicBezTo>
                  <a:cubicBezTo>
                    <a:pt x="7228" y="9537"/>
                    <a:pt x="7176" y="9628"/>
                    <a:pt x="7103" y="9681"/>
                  </a:cubicBezTo>
                  <a:cubicBezTo>
                    <a:pt x="7068" y="9720"/>
                    <a:pt x="7051" y="9737"/>
                    <a:pt x="7012" y="9754"/>
                  </a:cubicBezTo>
                  <a:cubicBezTo>
                    <a:pt x="6977" y="9772"/>
                    <a:pt x="6942" y="9789"/>
                    <a:pt x="6903" y="9806"/>
                  </a:cubicBezTo>
                  <a:cubicBezTo>
                    <a:pt x="6886" y="9806"/>
                    <a:pt x="6851" y="9806"/>
                    <a:pt x="6834" y="9789"/>
                  </a:cubicBezTo>
                  <a:cubicBezTo>
                    <a:pt x="6868" y="9772"/>
                    <a:pt x="6886" y="9737"/>
                    <a:pt x="6925" y="9720"/>
                  </a:cubicBezTo>
                  <a:cubicBezTo>
                    <a:pt x="6925" y="9698"/>
                    <a:pt x="6942" y="9681"/>
                    <a:pt x="6959" y="9646"/>
                  </a:cubicBezTo>
                  <a:lnTo>
                    <a:pt x="6977" y="9646"/>
                  </a:lnTo>
                  <a:cubicBezTo>
                    <a:pt x="6994" y="9611"/>
                    <a:pt x="7012" y="9572"/>
                    <a:pt x="7033" y="9555"/>
                  </a:cubicBezTo>
                  <a:cubicBezTo>
                    <a:pt x="7068" y="9520"/>
                    <a:pt x="7085" y="9481"/>
                    <a:pt x="7103" y="9446"/>
                  </a:cubicBezTo>
                  <a:cubicBezTo>
                    <a:pt x="7103" y="9412"/>
                    <a:pt x="7103" y="9394"/>
                    <a:pt x="7085" y="9373"/>
                  </a:cubicBezTo>
                  <a:cubicBezTo>
                    <a:pt x="7051" y="9373"/>
                    <a:pt x="7033" y="9373"/>
                    <a:pt x="7012" y="9412"/>
                  </a:cubicBezTo>
                  <a:cubicBezTo>
                    <a:pt x="6994" y="9446"/>
                    <a:pt x="6959" y="9503"/>
                    <a:pt x="6903" y="9572"/>
                  </a:cubicBezTo>
                  <a:cubicBezTo>
                    <a:pt x="6903" y="9572"/>
                    <a:pt x="6903" y="9589"/>
                    <a:pt x="6886" y="9589"/>
                  </a:cubicBezTo>
                  <a:cubicBezTo>
                    <a:pt x="6868" y="9628"/>
                    <a:pt x="6851" y="9646"/>
                    <a:pt x="6834" y="9663"/>
                  </a:cubicBezTo>
                  <a:cubicBezTo>
                    <a:pt x="6743" y="9772"/>
                    <a:pt x="6651" y="9845"/>
                    <a:pt x="6578" y="9915"/>
                  </a:cubicBezTo>
                  <a:lnTo>
                    <a:pt x="6560" y="9937"/>
                  </a:lnTo>
                  <a:cubicBezTo>
                    <a:pt x="6528" y="9953"/>
                    <a:pt x="6433" y="10047"/>
                    <a:pt x="6374" y="10047"/>
                  </a:cubicBezTo>
                  <a:cubicBezTo>
                    <a:pt x="6369" y="10047"/>
                    <a:pt x="6365" y="10046"/>
                    <a:pt x="6361" y="10045"/>
                  </a:cubicBezTo>
                  <a:cubicBezTo>
                    <a:pt x="6361" y="10045"/>
                    <a:pt x="6343" y="10045"/>
                    <a:pt x="6343" y="10023"/>
                  </a:cubicBezTo>
                  <a:cubicBezTo>
                    <a:pt x="6326" y="10006"/>
                    <a:pt x="6361" y="9971"/>
                    <a:pt x="6452" y="9863"/>
                  </a:cubicBezTo>
                  <a:cubicBezTo>
                    <a:pt x="6491" y="9828"/>
                    <a:pt x="6543" y="9754"/>
                    <a:pt x="6599" y="9681"/>
                  </a:cubicBezTo>
                  <a:lnTo>
                    <a:pt x="6617" y="9663"/>
                  </a:lnTo>
                  <a:cubicBezTo>
                    <a:pt x="6634" y="9646"/>
                    <a:pt x="6669" y="9611"/>
                    <a:pt x="6686" y="9589"/>
                  </a:cubicBezTo>
                  <a:cubicBezTo>
                    <a:pt x="6708" y="9555"/>
                    <a:pt x="6725" y="9520"/>
                    <a:pt x="6743" y="9481"/>
                  </a:cubicBezTo>
                  <a:cubicBezTo>
                    <a:pt x="6777" y="9429"/>
                    <a:pt x="6795" y="9394"/>
                    <a:pt x="6816" y="9355"/>
                  </a:cubicBezTo>
                  <a:cubicBezTo>
                    <a:pt x="6834" y="9320"/>
                    <a:pt x="6851" y="9286"/>
                    <a:pt x="6868" y="9247"/>
                  </a:cubicBezTo>
                  <a:cubicBezTo>
                    <a:pt x="6868" y="9247"/>
                    <a:pt x="6886" y="9229"/>
                    <a:pt x="6886" y="9212"/>
                  </a:cubicBezTo>
                  <a:cubicBezTo>
                    <a:pt x="6886" y="9195"/>
                    <a:pt x="6886" y="9177"/>
                    <a:pt x="6903" y="9177"/>
                  </a:cubicBezTo>
                  <a:lnTo>
                    <a:pt x="6903" y="9138"/>
                  </a:lnTo>
                  <a:cubicBezTo>
                    <a:pt x="6903" y="9121"/>
                    <a:pt x="6903" y="9086"/>
                    <a:pt x="6868" y="9086"/>
                  </a:cubicBezTo>
                  <a:cubicBezTo>
                    <a:pt x="6851" y="9086"/>
                    <a:pt x="6834" y="9086"/>
                    <a:pt x="6816" y="9121"/>
                  </a:cubicBezTo>
                  <a:lnTo>
                    <a:pt x="6816" y="9138"/>
                  </a:lnTo>
                  <a:cubicBezTo>
                    <a:pt x="6795" y="9138"/>
                    <a:pt x="6777" y="9138"/>
                    <a:pt x="6777" y="9121"/>
                  </a:cubicBezTo>
                  <a:cubicBezTo>
                    <a:pt x="6743" y="9121"/>
                    <a:pt x="6708" y="9104"/>
                    <a:pt x="6669" y="9104"/>
                  </a:cubicBezTo>
                  <a:cubicBezTo>
                    <a:pt x="6651" y="9086"/>
                    <a:pt x="6651" y="9086"/>
                    <a:pt x="6634" y="9086"/>
                  </a:cubicBezTo>
                  <a:lnTo>
                    <a:pt x="6669" y="9047"/>
                  </a:lnTo>
                  <a:cubicBezTo>
                    <a:pt x="6686" y="9030"/>
                    <a:pt x="6725" y="9012"/>
                    <a:pt x="6743" y="8978"/>
                  </a:cubicBezTo>
                  <a:cubicBezTo>
                    <a:pt x="7159" y="8652"/>
                    <a:pt x="7502" y="8722"/>
                    <a:pt x="7554" y="8687"/>
                  </a:cubicBezTo>
                  <a:cubicBezTo>
                    <a:pt x="7593" y="8670"/>
                    <a:pt x="7628" y="8613"/>
                    <a:pt x="7645" y="8579"/>
                  </a:cubicBezTo>
                  <a:cubicBezTo>
                    <a:pt x="7684" y="8544"/>
                    <a:pt x="7719" y="8505"/>
                    <a:pt x="7753" y="8453"/>
                  </a:cubicBezTo>
                  <a:lnTo>
                    <a:pt x="7827" y="8379"/>
                  </a:lnTo>
                  <a:cubicBezTo>
                    <a:pt x="7862" y="8327"/>
                    <a:pt x="7901" y="8288"/>
                    <a:pt x="7936" y="8253"/>
                  </a:cubicBezTo>
                  <a:cubicBezTo>
                    <a:pt x="7970" y="8236"/>
                    <a:pt x="7988" y="8201"/>
                    <a:pt x="8009" y="8179"/>
                  </a:cubicBezTo>
                  <a:cubicBezTo>
                    <a:pt x="8027" y="8162"/>
                    <a:pt x="8044" y="8127"/>
                    <a:pt x="8062" y="8110"/>
                  </a:cubicBezTo>
                  <a:cubicBezTo>
                    <a:pt x="8118" y="8054"/>
                    <a:pt x="8170" y="8001"/>
                    <a:pt x="8205" y="7962"/>
                  </a:cubicBezTo>
                  <a:cubicBezTo>
                    <a:pt x="8226" y="7928"/>
                    <a:pt x="8261" y="7893"/>
                    <a:pt x="8278" y="7876"/>
                  </a:cubicBezTo>
                  <a:cubicBezTo>
                    <a:pt x="8587" y="7550"/>
                    <a:pt x="8803" y="7277"/>
                    <a:pt x="8964" y="7077"/>
                  </a:cubicBezTo>
                  <a:cubicBezTo>
                    <a:pt x="8964" y="7060"/>
                    <a:pt x="8986" y="7060"/>
                    <a:pt x="9003" y="7043"/>
                  </a:cubicBezTo>
                  <a:cubicBezTo>
                    <a:pt x="9020" y="7043"/>
                    <a:pt x="9038" y="7025"/>
                    <a:pt x="9055" y="7025"/>
                  </a:cubicBezTo>
                  <a:cubicBezTo>
                    <a:pt x="9055" y="7008"/>
                    <a:pt x="9072" y="7008"/>
                    <a:pt x="9094" y="6986"/>
                  </a:cubicBezTo>
                  <a:cubicBezTo>
                    <a:pt x="9112" y="6986"/>
                    <a:pt x="9129" y="6969"/>
                    <a:pt x="9146" y="6951"/>
                  </a:cubicBezTo>
                  <a:cubicBezTo>
                    <a:pt x="9164" y="6934"/>
                    <a:pt x="9181" y="6934"/>
                    <a:pt x="9203" y="6917"/>
                  </a:cubicBezTo>
                  <a:cubicBezTo>
                    <a:pt x="9255" y="6878"/>
                    <a:pt x="9289" y="6843"/>
                    <a:pt x="9328" y="6808"/>
                  </a:cubicBezTo>
                  <a:cubicBezTo>
                    <a:pt x="9363" y="6791"/>
                    <a:pt x="9398" y="6752"/>
                    <a:pt x="9437" y="6717"/>
                  </a:cubicBezTo>
                  <a:cubicBezTo>
                    <a:pt x="9454" y="6700"/>
                    <a:pt x="9472" y="6700"/>
                    <a:pt x="9472" y="6682"/>
                  </a:cubicBezTo>
                  <a:cubicBezTo>
                    <a:pt x="9489" y="6661"/>
                    <a:pt x="9506" y="6643"/>
                    <a:pt x="9545" y="6626"/>
                  </a:cubicBezTo>
                  <a:cubicBezTo>
                    <a:pt x="9563" y="6591"/>
                    <a:pt x="9580" y="6574"/>
                    <a:pt x="9597" y="6552"/>
                  </a:cubicBezTo>
                  <a:cubicBezTo>
                    <a:pt x="9615" y="6535"/>
                    <a:pt x="9637" y="6518"/>
                    <a:pt x="9654" y="6483"/>
                  </a:cubicBezTo>
                  <a:cubicBezTo>
                    <a:pt x="9671" y="6466"/>
                    <a:pt x="9671" y="6444"/>
                    <a:pt x="9689" y="6444"/>
                  </a:cubicBezTo>
                  <a:lnTo>
                    <a:pt x="9689" y="6426"/>
                  </a:lnTo>
                  <a:close/>
                  <a:moveTo>
                    <a:pt x="8569" y="10440"/>
                  </a:moveTo>
                  <a:lnTo>
                    <a:pt x="8856" y="11490"/>
                  </a:lnTo>
                  <a:lnTo>
                    <a:pt x="8856" y="11525"/>
                  </a:lnTo>
                  <a:cubicBezTo>
                    <a:pt x="8856" y="11581"/>
                    <a:pt x="8821" y="11633"/>
                    <a:pt x="8769" y="11650"/>
                  </a:cubicBezTo>
                  <a:cubicBezTo>
                    <a:pt x="8530" y="11741"/>
                    <a:pt x="8313" y="11815"/>
                    <a:pt x="8096" y="11867"/>
                  </a:cubicBezTo>
                  <a:cubicBezTo>
                    <a:pt x="8261" y="11381"/>
                    <a:pt x="8370" y="11021"/>
                    <a:pt x="8461" y="10731"/>
                  </a:cubicBezTo>
                  <a:cubicBezTo>
                    <a:pt x="8495" y="10622"/>
                    <a:pt x="8530" y="10514"/>
                    <a:pt x="8569" y="10440"/>
                  </a:cubicBezTo>
                  <a:close/>
                  <a:moveTo>
                    <a:pt x="4647" y="9611"/>
                  </a:moveTo>
                  <a:lnTo>
                    <a:pt x="4174" y="11073"/>
                  </a:lnTo>
                  <a:cubicBezTo>
                    <a:pt x="4139" y="11130"/>
                    <a:pt x="4157" y="11182"/>
                    <a:pt x="4174" y="11238"/>
                  </a:cubicBezTo>
                  <a:cubicBezTo>
                    <a:pt x="4213" y="11290"/>
                    <a:pt x="4248" y="11347"/>
                    <a:pt x="4321" y="11364"/>
                  </a:cubicBezTo>
                  <a:lnTo>
                    <a:pt x="6057" y="11924"/>
                  </a:lnTo>
                  <a:cubicBezTo>
                    <a:pt x="6144" y="11958"/>
                    <a:pt x="6235" y="11976"/>
                    <a:pt x="6326" y="12015"/>
                  </a:cubicBezTo>
                  <a:cubicBezTo>
                    <a:pt x="5098" y="11924"/>
                    <a:pt x="4174" y="11490"/>
                    <a:pt x="3831" y="11308"/>
                  </a:cubicBezTo>
                  <a:cubicBezTo>
                    <a:pt x="3757" y="11273"/>
                    <a:pt x="3740" y="11199"/>
                    <a:pt x="3757" y="11147"/>
                  </a:cubicBezTo>
                  <a:lnTo>
                    <a:pt x="4300" y="9663"/>
                  </a:lnTo>
                  <a:lnTo>
                    <a:pt x="4339" y="9663"/>
                  </a:lnTo>
                  <a:cubicBezTo>
                    <a:pt x="4447" y="9663"/>
                    <a:pt x="4556" y="9646"/>
                    <a:pt x="4647" y="9611"/>
                  </a:cubicBezTo>
                  <a:close/>
                  <a:moveTo>
                    <a:pt x="5332" y="8396"/>
                  </a:moveTo>
                  <a:lnTo>
                    <a:pt x="5458" y="8453"/>
                  </a:lnTo>
                  <a:lnTo>
                    <a:pt x="6074" y="8652"/>
                  </a:lnTo>
                  <a:cubicBezTo>
                    <a:pt x="6109" y="8652"/>
                    <a:pt x="6144" y="8687"/>
                    <a:pt x="6144" y="8722"/>
                  </a:cubicBezTo>
                  <a:lnTo>
                    <a:pt x="6165" y="8939"/>
                  </a:lnTo>
                  <a:cubicBezTo>
                    <a:pt x="6165" y="8995"/>
                    <a:pt x="6200" y="9030"/>
                    <a:pt x="6235" y="9047"/>
                  </a:cubicBezTo>
                  <a:cubicBezTo>
                    <a:pt x="6309" y="9069"/>
                    <a:pt x="6382" y="9104"/>
                    <a:pt x="6452" y="9121"/>
                  </a:cubicBezTo>
                  <a:cubicBezTo>
                    <a:pt x="6491" y="9121"/>
                    <a:pt x="6526" y="9138"/>
                    <a:pt x="6543" y="9156"/>
                  </a:cubicBezTo>
                  <a:cubicBezTo>
                    <a:pt x="6599" y="9177"/>
                    <a:pt x="6651" y="9177"/>
                    <a:pt x="6686" y="9195"/>
                  </a:cubicBezTo>
                  <a:cubicBezTo>
                    <a:pt x="6708" y="9212"/>
                    <a:pt x="6743" y="9212"/>
                    <a:pt x="6760" y="9212"/>
                  </a:cubicBezTo>
                  <a:cubicBezTo>
                    <a:pt x="6760" y="9229"/>
                    <a:pt x="6777" y="9229"/>
                    <a:pt x="6777" y="9229"/>
                  </a:cubicBezTo>
                  <a:cubicBezTo>
                    <a:pt x="6760" y="9264"/>
                    <a:pt x="6743" y="9303"/>
                    <a:pt x="6725" y="9338"/>
                  </a:cubicBezTo>
                  <a:cubicBezTo>
                    <a:pt x="6725" y="9355"/>
                    <a:pt x="6708" y="9373"/>
                    <a:pt x="6708" y="9373"/>
                  </a:cubicBezTo>
                  <a:cubicBezTo>
                    <a:pt x="6669" y="9446"/>
                    <a:pt x="6617" y="9520"/>
                    <a:pt x="6560" y="9589"/>
                  </a:cubicBezTo>
                  <a:lnTo>
                    <a:pt x="6543" y="9611"/>
                  </a:lnTo>
                  <a:cubicBezTo>
                    <a:pt x="6526" y="9646"/>
                    <a:pt x="6508" y="9663"/>
                    <a:pt x="6491" y="9698"/>
                  </a:cubicBezTo>
                  <a:cubicBezTo>
                    <a:pt x="6434" y="9737"/>
                    <a:pt x="6417" y="9772"/>
                    <a:pt x="6382" y="9806"/>
                  </a:cubicBezTo>
                  <a:cubicBezTo>
                    <a:pt x="6274" y="9915"/>
                    <a:pt x="6218" y="9989"/>
                    <a:pt x="6252" y="10080"/>
                  </a:cubicBezTo>
                  <a:cubicBezTo>
                    <a:pt x="6291" y="10114"/>
                    <a:pt x="6309" y="10132"/>
                    <a:pt x="6343" y="10132"/>
                  </a:cubicBezTo>
                  <a:lnTo>
                    <a:pt x="6361" y="10132"/>
                  </a:lnTo>
                  <a:cubicBezTo>
                    <a:pt x="6452" y="10132"/>
                    <a:pt x="6543" y="10062"/>
                    <a:pt x="6617" y="9989"/>
                  </a:cubicBezTo>
                  <a:lnTo>
                    <a:pt x="6634" y="9989"/>
                  </a:lnTo>
                  <a:cubicBezTo>
                    <a:pt x="6669" y="9954"/>
                    <a:pt x="6725" y="9915"/>
                    <a:pt x="6777" y="9863"/>
                  </a:cubicBezTo>
                  <a:cubicBezTo>
                    <a:pt x="6795" y="9880"/>
                    <a:pt x="6834" y="9897"/>
                    <a:pt x="6886" y="9897"/>
                  </a:cubicBezTo>
                  <a:lnTo>
                    <a:pt x="6925" y="9897"/>
                  </a:lnTo>
                  <a:cubicBezTo>
                    <a:pt x="6925" y="9897"/>
                    <a:pt x="6942" y="9897"/>
                    <a:pt x="6959" y="9880"/>
                  </a:cubicBezTo>
                  <a:cubicBezTo>
                    <a:pt x="7012" y="9937"/>
                    <a:pt x="7068" y="9954"/>
                    <a:pt x="7120" y="9954"/>
                  </a:cubicBezTo>
                  <a:cubicBezTo>
                    <a:pt x="7142" y="9954"/>
                    <a:pt x="7159" y="9937"/>
                    <a:pt x="7176" y="9937"/>
                  </a:cubicBezTo>
                  <a:cubicBezTo>
                    <a:pt x="7194" y="9937"/>
                    <a:pt x="7211" y="9937"/>
                    <a:pt x="7211" y="9915"/>
                  </a:cubicBezTo>
                  <a:cubicBezTo>
                    <a:pt x="7268" y="9954"/>
                    <a:pt x="7302" y="9954"/>
                    <a:pt x="7337" y="9954"/>
                  </a:cubicBezTo>
                  <a:lnTo>
                    <a:pt x="7411" y="9954"/>
                  </a:lnTo>
                  <a:cubicBezTo>
                    <a:pt x="7445" y="9937"/>
                    <a:pt x="7502" y="9915"/>
                    <a:pt x="7537" y="9880"/>
                  </a:cubicBezTo>
                  <a:cubicBezTo>
                    <a:pt x="7554" y="9845"/>
                    <a:pt x="7593" y="9828"/>
                    <a:pt x="7610" y="9789"/>
                  </a:cubicBezTo>
                  <a:cubicBezTo>
                    <a:pt x="7684" y="9698"/>
                    <a:pt x="7719" y="9611"/>
                    <a:pt x="7753" y="9537"/>
                  </a:cubicBezTo>
                  <a:cubicBezTo>
                    <a:pt x="7810" y="9555"/>
                    <a:pt x="7845" y="9572"/>
                    <a:pt x="7901" y="9589"/>
                  </a:cubicBezTo>
                  <a:lnTo>
                    <a:pt x="8135" y="9663"/>
                  </a:lnTo>
                  <a:cubicBezTo>
                    <a:pt x="8244" y="9698"/>
                    <a:pt x="8313" y="9720"/>
                    <a:pt x="8387" y="9754"/>
                  </a:cubicBezTo>
                  <a:cubicBezTo>
                    <a:pt x="8404" y="9754"/>
                    <a:pt x="8443" y="9772"/>
                    <a:pt x="8461" y="9772"/>
                  </a:cubicBezTo>
                  <a:cubicBezTo>
                    <a:pt x="8478" y="9772"/>
                    <a:pt x="8478" y="9772"/>
                    <a:pt x="8495" y="9789"/>
                  </a:cubicBezTo>
                  <a:cubicBezTo>
                    <a:pt x="8513" y="9789"/>
                    <a:pt x="8530" y="9806"/>
                    <a:pt x="8552" y="9806"/>
                  </a:cubicBezTo>
                  <a:cubicBezTo>
                    <a:pt x="8587" y="9828"/>
                    <a:pt x="8587" y="9828"/>
                    <a:pt x="8587" y="9845"/>
                  </a:cubicBezTo>
                  <a:lnTo>
                    <a:pt x="8604" y="9845"/>
                  </a:lnTo>
                  <a:cubicBezTo>
                    <a:pt x="8621" y="9880"/>
                    <a:pt x="8639" y="9897"/>
                    <a:pt x="8569" y="10097"/>
                  </a:cubicBezTo>
                  <a:cubicBezTo>
                    <a:pt x="8569" y="10153"/>
                    <a:pt x="8552" y="10206"/>
                    <a:pt x="8513" y="10279"/>
                  </a:cubicBezTo>
                  <a:cubicBezTo>
                    <a:pt x="8495" y="10388"/>
                    <a:pt x="8443" y="10514"/>
                    <a:pt x="8387" y="10696"/>
                  </a:cubicBezTo>
                  <a:cubicBezTo>
                    <a:pt x="8278" y="11000"/>
                    <a:pt x="8153" y="11364"/>
                    <a:pt x="7988" y="11889"/>
                  </a:cubicBezTo>
                  <a:cubicBezTo>
                    <a:pt x="7970" y="11924"/>
                    <a:pt x="7970" y="11958"/>
                    <a:pt x="7953" y="11997"/>
                  </a:cubicBezTo>
                  <a:cubicBezTo>
                    <a:pt x="7936" y="12084"/>
                    <a:pt x="7901" y="12175"/>
                    <a:pt x="7862" y="12266"/>
                  </a:cubicBezTo>
                  <a:cubicBezTo>
                    <a:pt x="7845" y="12301"/>
                    <a:pt x="7827" y="12340"/>
                    <a:pt x="7793" y="12358"/>
                  </a:cubicBezTo>
                  <a:cubicBezTo>
                    <a:pt x="7773" y="12366"/>
                    <a:pt x="7755" y="12371"/>
                    <a:pt x="7739" y="12371"/>
                  </a:cubicBezTo>
                  <a:cubicBezTo>
                    <a:pt x="7723" y="12371"/>
                    <a:pt x="7710" y="12366"/>
                    <a:pt x="7701" y="12358"/>
                  </a:cubicBezTo>
                  <a:lnTo>
                    <a:pt x="7684" y="12358"/>
                  </a:lnTo>
                  <a:cubicBezTo>
                    <a:pt x="7684" y="12358"/>
                    <a:pt x="7593" y="12340"/>
                    <a:pt x="6942" y="12123"/>
                  </a:cubicBezTo>
                  <a:cubicBezTo>
                    <a:pt x="6851" y="12084"/>
                    <a:pt x="6760" y="12050"/>
                    <a:pt x="6651" y="12032"/>
                  </a:cubicBezTo>
                  <a:cubicBezTo>
                    <a:pt x="6491" y="11976"/>
                    <a:pt x="6309" y="11906"/>
                    <a:pt x="6074" y="11833"/>
                  </a:cubicBezTo>
                  <a:lnTo>
                    <a:pt x="4339" y="11273"/>
                  </a:lnTo>
                  <a:cubicBezTo>
                    <a:pt x="4300" y="11256"/>
                    <a:pt x="4282" y="11238"/>
                    <a:pt x="4265" y="11199"/>
                  </a:cubicBezTo>
                  <a:cubicBezTo>
                    <a:pt x="4248" y="11164"/>
                    <a:pt x="4248" y="11130"/>
                    <a:pt x="4248" y="11091"/>
                  </a:cubicBezTo>
                  <a:lnTo>
                    <a:pt x="4755" y="9589"/>
                  </a:lnTo>
                  <a:lnTo>
                    <a:pt x="4773" y="9503"/>
                  </a:lnTo>
                  <a:lnTo>
                    <a:pt x="4790" y="9464"/>
                  </a:lnTo>
                  <a:lnTo>
                    <a:pt x="4807" y="9412"/>
                  </a:lnTo>
                  <a:lnTo>
                    <a:pt x="5042" y="8670"/>
                  </a:lnTo>
                  <a:cubicBezTo>
                    <a:pt x="5059" y="8635"/>
                    <a:pt x="5081" y="8613"/>
                    <a:pt x="5098" y="8596"/>
                  </a:cubicBezTo>
                  <a:cubicBezTo>
                    <a:pt x="5098" y="8579"/>
                    <a:pt x="5115" y="8561"/>
                    <a:pt x="5133" y="8544"/>
                  </a:cubicBezTo>
                  <a:lnTo>
                    <a:pt x="5207" y="8470"/>
                  </a:lnTo>
                  <a:cubicBezTo>
                    <a:pt x="5224" y="8453"/>
                    <a:pt x="5241" y="8435"/>
                    <a:pt x="5241" y="8435"/>
                  </a:cubicBezTo>
                  <a:lnTo>
                    <a:pt x="5241" y="8418"/>
                  </a:lnTo>
                  <a:cubicBezTo>
                    <a:pt x="5259" y="8396"/>
                    <a:pt x="5298" y="8396"/>
                    <a:pt x="5332" y="8396"/>
                  </a:cubicBezTo>
                  <a:close/>
                  <a:moveTo>
                    <a:pt x="5678" y="1"/>
                  </a:moveTo>
                  <a:cubicBezTo>
                    <a:pt x="5542" y="1"/>
                    <a:pt x="5443" y="69"/>
                    <a:pt x="5367" y="192"/>
                  </a:cubicBezTo>
                  <a:cubicBezTo>
                    <a:pt x="5332" y="261"/>
                    <a:pt x="5259" y="244"/>
                    <a:pt x="5189" y="261"/>
                  </a:cubicBezTo>
                  <a:cubicBezTo>
                    <a:pt x="5115" y="261"/>
                    <a:pt x="5042" y="317"/>
                    <a:pt x="5007" y="391"/>
                  </a:cubicBezTo>
                  <a:cubicBezTo>
                    <a:pt x="4990" y="461"/>
                    <a:pt x="5007" y="569"/>
                    <a:pt x="4972" y="626"/>
                  </a:cubicBezTo>
                  <a:cubicBezTo>
                    <a:pt x="4899" y="695"/>
                    <a:pt x="4790" y="695"/>
                    <a:pt x="4734" y="769"/>
                  </a:cubicBezTo>
                  <a:cubicBezTo>
                    <a:pt x="4647" y="842"/>
                    <a:pt x="4664" y="951"/>
                    <a:pt x="4699" y="1059"/>
                  </a:cubicBezTo>
                  <a:cubicBezTo>
                    <a:pt x="4716" y="1111"/>
                    <a:pt x="4755" y="1168"/>
                    <a:pt x="4773" y="1203"/>
                  </a:cubicBezTo>
                  <a:cubicBezTo>
                    <a:pt x="4790" y="1294"/>
                    <a:pt x="4734" y="1367"/>
                    <a:pt x="4773" y="1437"/>
                  </a:cubicBezTo>
                  <a:cubicBezTo>
                    <a:pt x="4802" y="1529"/>
                    <a:pt x="4886" y="1609"/>
                    <a:pt x="4966" y="1609"/>
                  </a:cubicBezTo>
                  <a:cubicBezTo>
                    <a:pt x="4980" y="1609"/>
                    <a:pt x="4994" y="1607"/>
                    <a:pt x="5007" y="1602"/>
                  </a:cubicBezTo>
                  <a:lnTo>
                    <a:pt x="5007" y="1602"/>
                  </a:lnTo>
                  <a:cubicBezTo>
                    <a:pt x="4990" y="1671"/>
                    <a:pt x="4990" y="1745"/>
                    <a:pt x="4972" y="1819"/>
                  </a:cubicBezTo>
                  <a:cubicBezTo>
                    <a:pt x="4881" y="2378"/>
                    <a:pt x="5059" y="2847"/>
                    <a:pt x="5424" y="2994"/>
                  </a:cubicBezTo>
                  <a:cubicBezTo>
                    <a:pt x="5476" y="3012"/>
                    <a:pt x="5532" y="3029"/>
                    <a:pt x="5584" y="3029"/>
                  </a:cubicBezTo>
                  <a:cubicBezTo>
                    <a:pt x="5601" y="3064"/>
                    <a:pt x="5601" y="3081"/>
                    <a:pt x="5623" y="3120"/>
                  </a:cubicBezTo>
                  <a:cubicBezTo>
                    <a:pt x="5532" y="3138"/>
                    <a:pt x="5350" y="3190"/>
                    <a:pt x="5189" y="3264"/>
                  </a:cubicBezTo>
                  <a:cubicBezTo>
                    <a:pt x="5007" y="3320"/>
                    <a:pt x="4842" y="3389"/>
                    <a:pt x="4790" y="3407"/>
                  </a:cubicBezTo>
                  <a:cubicBezTo>
                    <a:pt x="4755" y="3428"/>
                    <a:pt x="4716" y="3463"/>
                    <a:pt x="4716" y="3515"/>
                  </a:cubicBezTo>
                  <a:cubicBezTo>
                    <a:pt x="4408" y="3589"/>
                    <a:pt x="4105" y="3732"/>
                    <a:pt x="3779" y="3880"/>
                  </a:cubicBezTo>
                  <a:cubicBezTo>
                    <a:pt x="3506" y="4005"/>
                    <a:pt x="3215" y="4131"/>
                    <a:pt x="2890" y="4240"/>
                  </a:cubicBezTo>
                  <a:cubicBezTo>
                    <a:pt x="2712" y="4296"/>
                    <a:pt x="2547" y="4348"/>
                    <a:pt x="2369" y="4383"/>
                  </a:cubicBezTo>
                  <a:cubicBezTo>
                    <a:pt x="2330" y="4383"/>
                    <a:pt x="2295" y="4405"/>
                    <a:pt x="2278" y="4439"/>
                  </a:cubicBezTo>
                  <a:lnTo>
                    <a:pt x="2278" y="4457"/>
                  </a:lnTo>
                  <a:cubicBezTo>
                    <a:pt x="2044" y="4023"/>
                    <a:pt x="1753" y="3645"/>
                    <a:pt x="1501" y="3281"/>
                  </a:cubicBezTo>
                  <a:cubicBezTo>
                    <a:pt x="1371" y="3120"/>
                    <a:pt x="1263" y="2955"/>
                    <a:pt x="1154" y="2812"/>
                  </a:cubicBezTo>
                  <a:cubicBezTo>
                    <a:pt x="1211" y="2647"/>
                    <a:pt x="1228" y="2430"/>
                    <a:pt x="1228" y="2253"/>
                  </a:cubicBezTo>
                  <a:cubicBezTo>
                    <a:pt x="1228" y="2105"/>
                    <a:pt x="1193" y="1979"/>
                    <a:pt x="1154" y="1853"/>
                  </a:cubicBezTo>
                  <a:cubicBezTo>
                    <a:pt x="1119" y="1762"/>
                    <a:pt x="1085" y="1693"/>
                    <a:pt x="1028" y="1636"/>
                  </a:cubicBezTo>
                  <a:cubicBezTo>
                    <a:pt x="959" y="1584"/>
                    <a:pt x="920" y="1563"/>
                    <a:pt x="868" y="1563"/>
                  </a:cubicBezTo>
                  <a:cubicBezTo>
                    <a:pt x="768" y="1551"/>
                    <a:pt x="695" y="1515"/>
                    <a:pt x="636" y="1515"/>
                  </a:cubicBezTo>
                  <a:cubicBezTo>
                    <a:pt x="608" y="1515"/>
                    <a:pt x="583" y="1523"/>
                    <a:pt x="560" y="1545"/>
                  </a:cubicBezTo>
                  <a:cubicBezTo>
                    <a:pt x="451" y="1367"/>
                    <a:pt x="308" y="1203"/>
                    <a:pt x="200" y="1151"/>
                  </a:cubicBezTo>
                  <a:lnTo>
                    <a:pt x="69" y="1151"/>
                  </a:lnTo>
                  <a:cubicBezTo>
                    <a:pt x="17" y="1185"/>
                    <a:pt x="0" y="1237"/>
                    <a:pt x="17" y="1311"/>
                  </a:cubicBezTo>
                  <a:cubicBezTo>
                    <a:pt x="35" y="1367"/>
                    <a:pt x="52" y="1385"/>
                    <a:pt x="161" y="1584"/>
                  </a:cubicBezTo>
                  <a:cubicBezTo>
                    <a:pt x="200" y="1636"/>
                    <a:pt x="252" y="1710"/>
                    <a:pt x="308" y="1819"/>
                  </a:cubicBezTo>
                  <a:cubicBezTo>
                    <a:pt x="200" y="1927"/>
                    <a:pt x="126" y="2088"/>
                    <a:pt x="91" y="2214"/>
                  </a:cubicBezTo>
                  <a:cubicBezTo>
                    <a:pt x="17" y="2595"/>
                    <a:pt x="451" y="2955"/>
                    <a:pt x="577" y="3064"/>
                  </a:cubicBezTo>
                  <a:cubicBezTo>
                    <a:pt x="577" y="3081"/>
                    <a:pt x="633" y="3229"/>
                    <a:pt x="668" y="3337"/>
                  </a:cubicBezTo>
                  <a:cubicBezTo>
                    <a:pt x="885" y="3971"/>
                    <a:pt x="1336" y="5307"/>
                    <a:pt x="1805" y="5598"/>
                  </a:cubicBezTo>
                  <a:cubicBezTo>
                    <a:pt x="1896" y="5632"/>
                    <a:pt x="2022" y="5667"/>
                    <a:pt x="2204" y="5667"/>
                  </a:cubicBezTo>
                  <a:cubicBezTo>
                    <a:pt x="2369" y="5667"/>
                    <a:pt x="2547" y="5650"/>
                    <a:pt x="2729" y="5615"/>
                  </a:cubicBezTo>
                  <a:cubicBezTo>
                    <a:pt x="2764" y="5650"/>
                    <a:pt x="2803" y="5667"/>
                    <a:pt x="2872" y="5667"/>
                  </a:cubicBezTo>
                  <a:lnTo>
                    <a:pt x="3037" y="5667"/>
                  </a:lnTo>
                  <a:cubicBezTo>
                    <a:pt x="3107" y="5650"/>
                    <a:pt x="3198" y="5632"/>
                    <a:pt x="3306" y="5632"/>
                  </a:cubicBezTo>
                  <a:lnTo>
                    <a:pt x="3306" y="5615"/>
                  </a:lnTo>
                  <a:cubicBezTo>
                    <a:pt x="3363" y="5615"/>
                    <a:pt x="3397" y="5615"/>
                    <a:pt x="3454" y="5598"/>
                  </a:cubicBezTo>
                  <a:lnTo>
                    <a:pt x="3523" y="5598"/>
                  </a:lnTo>
                  <a:cubicBezTo>
                    <a:pt x="3779" y="5541"/>
                    <a:pt x="4065" y="5468"/>
                    <a:pt x="4356" y="5359"/>
                  </a:cubicBezTo>
                  <a:lnTo>
                    <a:pt x="4356" y="5359"/>
                  </a:lnTo>
                  <a:cubicBezTo>
                    <a:pt x="4374" y="5815"/>
                    <a:pt x="4356" y="6249"/>
                    <a:pt x="4321" y="6682"/>
                  </a:cubicBezTo>
                  <a:cubicBezTo>
                    <a:pt x="4282" y="7442"/>
                    <a:pt x="4230" y="8253"/>
                    <a:pt x="4048" y="9012"/>
                  </a:cubicBezTo>
                  <a:cubicBezTo>
                    <a:pt x="4013" y="9212"/>
                    <a:pt x="3974" y="9320"/>
                    <a:pt x="3940" y="9394"/>
                  </a:cubicBezTo>
                  <a:cubicBezTo>
                    <a:pt x="3940" y="9412"/>
                    <a:pt x="3922" y="9429"/>
                    <a:pt x="3922" y="9446"/>
                  </a:cubicBezTo>
                  <a:cubicBezTo>
                    <a:pt x="3905" y="9572"/>
                    <a:pt x="4031" y="9611"/>
                    <a:pt x="4105" y="9628"/>
                  </a:cubicBezTo>
                  <a:cubicBezTo>
                    <a:pt x="4139" y="9628"/>
                    <a:pt x="4174" y="9646"/>
                    <a:pt x="4191" y="9646"/>
                  </a:cubicBezTo>
                  <a:lnTo>
                    <a:pt x="3671" y="11108"/>
                  </a:lnTo>
                  <a:cubicBezTo>
                    <a:pt x="3632" y="11216"/>
                    <a:pt x="3688" y="11325"/>
                    <a:pt x="3779" y="11381"/>
                  </a:cubicBezTo>
                  <a:cubicBezTo>
                    <a:pt x="4174" y="11598"/>
                    <a:pt x="5241" y="12106"/>
                    <a:pt x="6651" y="12123"/>
                  </a:cubicBezTo>
                  <a:cubicBezTo>
                    <a:pt x="7519" y="12410"/>
                    <a:pt x="7645" y="12449"/>
                    <a:pt x="7662" y="12449"/>
                  </a:cubicBezTo>
                  <a:cubicBezTo>
                    <a:pt x="7684" y="12466"/>
                    <a:pt x="7719" y="12466"/>
                    <a:pt x="7736" y="12466"/>
                  </a:cubicBezTo>
                  <a:cubicBezTo>
                    <a:pt x="7771" y="12466"/>
                    <a:pt x="7810" y="12449"/>
                    <a:pt x="7845" y="12431"/>
                  </a:cubicBezTo>
                  <a:cubicBezTo>
                    <a:pt x="7901" y="12410"/>
                    <a:pt x="7936" y="12358"/>
                    <a:pt x="7953" y="12301"/>
                  </a:cubicBezTo>
                  <a:cubicBezTo>
                    <a:pt x="7988" y="12175"/>
                    <a:pt x="8027" y="12067"/>
                    <a:pt x="8062" y="11958"/>
                  </a:cubicBezTo>
                  <a:cubicBezTo>
                    <a:pt x="8296" y="11906"/>
                    <a:pt x="8552" y="11833"/>
                    <a:pt x="8803" y="11741"/>
                  </a:cubicBezTo>
                  <a:cubicBezTo>
                    <a:pt x="8912" y="11707"/>
                    <a:pt x="8964" y="11581"/>
                    <a:pt x="8929" y="11472"/>
                  </a:cubicBezTo>
                  <a:lnTo>
                    <a:pt x="8621" y="10279"/>
                  </a:lnTo>
                  <a:cubicBezTo>
                    <a:pt x="8747" y="9880"/>
                    <a:pt x="8730" y="9863"/>
                    <a:pt x="8678" y="9789"/>
                  </a:cubicBezTo>
                  <a:lnTo>
                    <a:pt x="8660" y="9789"/>
                  </a:lnTo>
                  <a:lnTo>
                    <a:pt x="8660" y="9772"/>
                  </a:lnTo>
                  <a:lnTo>
                    <a:pt x="8639" y="9772"/>
                  </a:lnTo>
                  <a:cubicBezTo>
                    <a:pt x="8660" y="9754"/>
                    <a:pt x="8660" y="9754"/>
                    <a:pt x="8678" y="9737"/>
                  </a:cubicBezTo>
                  <a:cubicBezTo>
                    <a:pt x="8695" y="9698"/>
                    <a:pt x="8678" y="9646"/>
                    <a:pt x="8678" y="9611"/>
                  </a:cubicBezTo>
                  <a:cubicBezTo>
                    <a:pt x="8587" y="9320"/>
                    <a:pt x="8513" y="9030"/>
                    <a:pt x="8443" y="8722"/>
                  </a:cubicBezTo>
                  <a:cubicBezTo>
                    <a:pt x="8587" y="8635"/>
                    <a:pt x="8730" y="8526"/>
                    <a:pt x="8877" y="8435"/>
                  </a:cubicBezTo>
                  <a:cubicBezTo>
                    <a:pt x="9237" y="8145"/>
                    <a:pt x="9563" y="7893"/>
                    <a:pt x="9814" y="7568"/>
                  </a:cubicBezTo>
                  <a:cubicBezTo>
                    <a:pt x="9906" y="7442"/>
                    <a:pt x="9979" y="7294"/>
                    <a:pt x="9979" y="7134"/>
                  </a:cubicBezTo>
                  <a:lnTo>
                    <a:pt x="9979" y="7060"/>
                  </a:lnTo>
                  <a:cubicBezTo>
                    <a:pt x="9962" y="6878"/>
                    <a:pt x="9888" y="6626"/>
                    <a:pt x="9762" y="6357"/>
                  </a:cubicBezTo>
                  <a:lnTo>
                    <a:pt x="9762" y="6335"/>
                  </a:lnTo>
                  <a:cubicBezTo>
                    <a:pt x="9814" y="6249"/>
                    <a:pt x="9797" y="6192"/>
                    <a:pt x="9580" y="5758"/>
                  </a:cubicBezTo>
                  <a:cubicBezTo>
                    <a:pt x="9545" y="5706"/>
                    <a:pt x="9506" y="5632"/>
                    <a:pt x="9489" y="5559"/>
                  </a:cubicBezTo>
                  <a:cubicBezTo>
                    <a:pt x="9055" y="4691"/>
                    <a:pt x="8786" y="4131"/>
                    <a:pt x="8118" y="3771"/>
                  </a:cubicBezTo>
                  <a:cubicBezTo>
                    <a:pt x="8261" y="3589"/>
                    <a:pt x="8335" y="3645"/>
                    <a:pt x="8443" y="3537"/>
                  </a:cubicBezTo>
                  <a:cubicBezTo>
                    <a:pt x="8513" y="3463"/>
                    <a:pt x="8461" y="3389"/>
                    <a:pt x="8461" y="3298"/>
                  </a:cubicBezTo>
                  <a:cubicBezTo>
                    <a:pt x="8461" y="3138"/>
                    <a:pt x="8660" y="3120"/>
                    <a:pt x="8587" y="2903"/>
                  </a:cubicBezTo>
                  <a:cubicBezTo>
                    <a:pt x="8530" y="2739"/>
                    <a:pt x="8387" y="2812"/>
                    <a:pt x="8296" y="2704"/>
                  </a:cubicBezTo>
                  <a:cubicBezTo>
                    <a:pt x="8226" y="2630"/>
                    <a:pt x="8278" y="2504"/>
                    <a:pt x="8226" y="2430"/>
                  </a:cubicBezTo>
                  <a:cubicBezTo>
                    <a:pt x="8187" y="2378"/>
                    <a:pt x="8118" y="2344"/>
                    <a:pt x="8044" y="2344"/>
                  </a:cubicBezTo>
                  <a:cubicBezTo>
                    <a:pt x="7970" y="2344"/>
                    <a:pt x="7918" y="2413"/>
                    <a:pt x="7845" y="2413"/>
                  </a:cubicBezTo>
                  <a:cubicBezTo>
                    <a:pt x="7753" y="2413"/>
                    <a:pt x="7719" y="2378"/>
                    <a:pt x="7662" y="2322"/>
                  </a:cubicBezTo>
                  <a:cubicBezTo>
                    <a:pt x="7645" y="2214"/>
                    <a:pt x="7701" y="2179"/>
                    <a:pt x="7771" y="2127"/>
                  </a:cubicBezTo>
                  <a:cubicBezTo>
                    <a:pt x="7901" y="2018"/>
                    <a:pt x="7936" y="1871"/>
                    <a:pt x="7862" y="1728"/>
                  </a:cubicBezTo>
                  <a:cubicBezTo>
                    <a:pt x="7810" y="1602"/>
                    <a:pt x="7719" y="1511"/>
                    <a:pt x="7793" y="1402"/>
                  </a:cubicBezTo>
                  <a:cubicBezTo>
                    <a:pt x="7827" y="1346"/>
                    <a:pt x="7862" y="1294"/>
                    <a:pt x="7879" y="1237"/>
                  </a:cubicBezTo>
                  <a:cubicBezTo>
                    <a:pt x="7918" y="1020"/>
                    <a:pt x="7793" y="951"/>
                    <a:pt x="7610" y="842"/>
                  </a:cubicBezTo>
                  <a:cubicBezTo>
                    <a:pt x="7502" y="786"/>
                    <a:pt x="7519" y="717"/>
                    <a:pt x="7519" y="643"/>
                  </a:cubicBezTo>
                  <a:cubicBezTo>
                    <a:pt x="7502" y="517"/>
                    <a:pt x="7411" y="370"/>
                    <a:pt x="7159" y="352"/>
                  </a:cubicBezTo>
                  <a:cubicBezTo>
                    <a:pt x="6994" y="335"/>
                    <a:pt x="6977" y="226"/>
                    <a:pt x="6886" y="118"/>
                  </a:cubicBezTo>
                  <a:cubicBezTo>
                    <a:pt x="6828" y="51"/>
                    <a:pt x="6734" y="14"/>
                    <a:pt x="6640" y="14"/>
                  </a:cubicBezTo>
                  <a:cubicBezTo>
                    <a:pt x="6558" y="14"/>
                    <a:pt x="6476" y="42"/>
                    <a:pt x="6417" y="101"/>
                  </a:cubicBezTo>
                  <a:cubicBezTo>
                    <a:pt x="6397" y="127"/>
                    <a:pt x="6375" y="137"/>
                    <a:pt x="6353" y="137"/>
                  </a:cubicBezTo>
                  <a:cubicBezTo>
                    <a:pt x="6313" y="137"/>
                    <a:pt x="6271" y="105"/>
                    <a:pt x="6235" y="83"/>
                  </a:cubicBezTo>
                  <a:cubicBezTo>
                    <a:pt x="6197" y="76"/>
                    <a:pt x="6160" y="72"/>
                    <a:pt x="6125" y="72"/>
                  </a:cubicBezTo>
                  <a:cubicBezTo>
                    <a:pt x="6074" y="72"/>
                    <a:pt x="6026" y="80"/>
                    <a:pt x="5983" y="101"/>
                  </a:cubicBezTo>
                  <a:cubicBezTo>
                    <a:pt x="5927" y="66"/>
                    <a:pt x="5840" y="27"/>
                    <a:pt x="5766" y="9"/>
                  </a:cubicBezTo>
                  <a:cubicBezTo>
                    <a:pt x="5735" y="4"/>
                    <a:pt x="5706" y="1"/>
                    <a:pt x="567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3954673" y="4423075"/>
              <a:ext cx="11768" cy="19764"/>
            </a:xfrm>
            <a:custGeom>
              <a:avLst/>
              <a:gdLst/>
              <a:ahLst/>
              <a:cxnLst/>
              <a:rect l="l" t="t" r="r" b="b"/>
              <a:pathLst>
                <a:path w="287" h="482" extrusionOk="0">
                  <a:moveTo>
                    <a:pt x="235" y="0"/>
                  </a:moveTo>
                  <a:cubicBezTo>
                    <a:pt x="222" y="0"/>
                    <a:pt x="209" y="5"/>
                    <a:pt x="200" y="13"/>
                  </a:cubicBezTo>
                  <a:cubicBezTo>
                    <a:pt x="200" y="31"/>
                    <a:pt x="70" y="191"/>
                    <a:pt x="35" y="248"/>
                  </a:cubicBezTo>
                  <a:cubicBezTo>
                    <a:pt x="1" y="282"/>
                    <a:pt x="18" y="321"/>
                    <a:pt x="18" y="356"/>
                  </a:cubicBezTo>
                  <a:cubicBezTo>
                    <a:pt x="35" y="391"/>
                    <a:pt x="109" y="447"/>
                    <a:pt x="200" y="482"/>
                  </a:cubicBezTo>
                  <a:lnTo>
                    <a:pt x="217" y="482"/>
                  </a:lnTo>
                  <a:cubicBezTo>
                    <a:pt x="235" y="482"/>
                    <a:pt x="252" y="464"/>
                    <a:pt x="270" y="447"/>
                  </a:cubicBezTo>
                  <a:cubicBezTo>
                    <a:pt x="270" y="430"/>
                    <a:pt x="252" y="391"/>
                    <a:pt x="235" y="391"/>
                  </a:cubicBezTo>
                  <a:cubicBezTo>
                    <a:pt x="126" y="356"/>
                    <a:pt x="109" y="321"/>
                    <a:pt x="109" y="321"/>
                  </a:cubicBezTo>
                  <a:lnTo>
                    <a:pt x="109" y="282"/>
                  </a:lnTo>
                  <a:cubicBezTo>
                    <a:pt x="144" y="230"/>
                    <a:pt x="270" y="83"/>
                    <a:pt x="270" y="83"/>
                  </a:cubicBezTo>
                  <a:cubicBezTo>
                    <a:pt x="287" y="48"/>
                    <a:pt x="287" y="31"/>
                    <a:pt x="270" y="13"/>
                  </a:cubicBezTo>
                  <a:cubicBezTo>
                    <a:pt x="261" y="5"/>
                    <a:pt x="248" y="0"/>
                    <a:pt x="23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3946021" y="4405853"/>
              <a:ext cx="14188" cy="7873"/>
            </a:xfrm>
            <a:custGeom>
              <a:avLst/>
              <a:gdLst/>
              <a:ahLst/>
              <a:cxnLst/>
              <a:rect l="l" t="t" r="r" b="b"/>
              <a:pathLst>
                <a:path w="346" h="192" extrusionOk="0">
                  <a:moveTo>
                    <a:pt x="194" y="0"/>
                  </a:moveTo>
                  <a:cubicBezTo>
                    <a:pt x="100" y="0"/>
                    <a:pt x="1" y="47"/>
                    <a:pt x="29" y="125"/>
                  </a:cubicBezTo>
                  <a:cubicBezTo>
                    <a:pt x="38" y="169"/>
                    <a:pt x="104" y="191"/>
                    <a:pt x="174" y="191"/>
                  </a:cubicBezTo>
                  <a:cubicBezTo>
                    <a:pt x="250" y="191"/>
                    <a:pt x="328" y="164"/>
                    <a:pt x="337" y="108"/>
                  </a:cubicBezTo>
                  <a:cubicBezTo>
                    <a:pt x="345" y="33"/>
                    <a:pt x="271" y="0"/>
                    <a:pt x="19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3977102" y="4411266"/>
              <a:ext cx="15008" cy="8939"/>
            </a:xfrm>
            <a:custGeom>
              <a:avLst/>
              <a:gdLst/>
              <a:ahLst/>
              <a:cxnLst/>
              <a:rect l="l" t="t" r="r" b="b"/>
              <a:pathLst>
                <a:path w="366" h="218" extrusionOk="0">
                  <a:moveTo>
                    <a:pt x="102" y="1"/>
                  </a:moveTo>
                  <a:cubicBezTo>
                    <a:pt x="59" y="1"/>
                    <a:pt x="23" y="19"/>
                    <a:pt x="13" y="67"/>
                  </a:cubicBezTo>
                  <a:cubicBezTo>
                    <a:pt x="0" y="148"/>
                    <a:pt x="129" y="218"/>
                    <a:pt x="225" y="218"/>
                  </a:cubicBezTo>
                  <a:cubicBezTo>
                    <a:pt x="257" y="218"/>
                    <a:pt x="286" y="210"/>
                    <a:pt x="304" y="193"/>
                  </a:cubicBezTo>
                  <a:cubicBezTo>
                    <a:pt x="366" y="115"/>
                    <a:pt x="210" y="1"/>
                    <a:pt x="10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3971772" y="4422665"/>
              <a:ext cx="14065" cy="10579"/>
            </a:xfrm>
            <a:custGeom>
              <a:avLst/>
              <a:gdLst/>
              <a:ahLst/>
              <a:cxnLst/>
              <a:rect l="l" t="t" r="r" b="b"/>
              <a:pathLst>
                <a:path w="343" h="258" extrusionOk="0">
                  <a:moveTo>
                    <a:pt x="165" y="0"/>
                  </a:moveTo>
                  <a:cubicBezTo>
                    <a:pt x="113" y="0"/>
                    <a:pt x="43" y="45"/>
                    <a:pt x="0" y="149"/>
                  </a:cubicBezTo>
                  <a:cubicBezTo>
                    <a:pt x="0" y="184"/>
                    <a:pt x="0" y="201"/>
                    <a:pt x="35" y="201"/>
                  </a:cubicBezTo>
                  <a:cubicBezTo>
                    <a:pt x="40" y="208"/>
                    <a:pt x="47" y="210"/>
                    <a:pt x="54" y="210"/>
                  </a:cubicBezTo>
                  <a:cubicBezTo>
                    <a:pt x="70" y="210"/>
                    <a:pt x="87" y="196"/>
                    <a:pt x="87" y="184"/>
                  </a:cubicBezTo>
                  <a:cubicBezTo>
                    <a:pt x="109" y="132"/>
                    <a:pt x="143" y="93"/>
                    <a:pt x="178" y="93"/>
                  </a:cubicBezTo>
                  <a:cubicBezTo>
                    <a:pt x="217" y="114"/>
                    <a:pt x="234" y="149"/>
                    <a:pt x="234" y="201"/>
                  </a:cubicBezTo>
                  <a:cubicBezTo>
                    <a:pt x="217" y="240"/>
                    <a:pt x="234" y="258"/>
                    <a:pt x="269" y="258"/>
                  </a:cubicBezTo>
                  <a:cubicBezTo>
                    <a:pt x="286" y="258"/>
                    <a:pt x="304" y="240"/>
                    <a:pt x="325" y="223"/>
                  </a:cubicBezTo>
                  <a:cubicBezTo>
                    <a:pt x="343" y="132"/>
                    <a:pt x="286" y="23"/>
                    <a:pt x="195" y="6"/>
                  </a:cubicBezTo>
                  <a:cubicBezTo>
                    <a:pt x="186" y="2"/>
                    <a:pt x="176" y="0"/>
                    <a:pt x="16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3943479" y="4416596"/>
              <a:ext cx="14065" cy="10784"/>
            </a:xfrm>
            <a:custGeom>
              <a:avLst/>
              <a:gdLst/>
              <a:ahLst/>
              <a:cxnLst/>
              <a:rect l="l" t="t" r="r" b="b"/>
              <a:pathLst>
                <a:path w="343" h="263" extrusionOk="0">
                  <a:moveTo>
                    <a:pt x="174" y="1"/>
                  </a:moveTo>
                  <a:cubicBezTo>
                    <a:pt x="114" y="1"/>
                    <a:pt x="49" y="35"/>
                    <a:pt x="18" y="154"/>
                  </a:cubicBezTo>
                  <a:cubicBezTo>
                    <a:pt x="0" y="171"/>
                    <a:pt x="18" y="189"/>
                    <a:pt x="39" y="206"/>
                  </a:cubicBezTo>
                  <a:cubicBezTo>
                    <a:pt x="74" y="206"/>
                    <a:pt x="91" y="206"/>
                    <a:pt x="109" y="171"/>
                  </a:cubicBezTo>
                  <a:cubicBezTo>
                    <a:pt x="123" y="125"/>
                    <a:pt x="152" y="93"/>
                    <a:pt x="181" y="93"/>
                  </a:cubicBezTo>
                  <a:cubicBezTo>
                    <a:pt x="187" y="93"/>
                    <a:pt x="194" y="94"/>
                    <a:pt x="200" y="97"/>
                  </a:cubicBezTo>
                  <a:cubicBezTo>
                    <a:pt x="217" y="97"/>
                    <a:pt x="256" y="132"/>
                    <a:pt x="234" y="206"/>
                  </a:cubicBezTo>
                  <a:cubicBezTo>
                    <a:pt x="234" y="223"/>
                    <a:pt x="256" y="241"/>
                    <a:pt x="274" y="262"/>
                  </a:cubicBezTo>
                  <a:lnTo>
                    <a:pt x="291" y="262"/>
                  </a:lnTo>
                  <a:cubicBezTo>
                    <a:pt x="308" y="262"/>
                    <a:pt x="326" y="241"/>
                    <a:pt x="326" y="223"/>
                  </a:cubicBezTo>
                  <a:cubicBezTo>
                    <a:pt x="343" y="115"/>
                    <a:pt x="291" y="24"/>
                    <a:pt x="217" y="6"/>
                  </a:cubicBezTo>
                  <a:cubicBezTo>
                    <a:pt x="203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4026553" y="4450301"/>
              <a:ext cx="23701" cy="33296"/>
            </a:xfrm>
            <a:custGeom>
              <a:avLst/>
              <a:gdLst/>
              <a:ahLst/>
              <a:cxnLst/>
              <a:rect l="l" t="t" r="r" b="b"/>
              <a:pathLst>
                <a:path w="578" h="812" extrusionOk="0">
                  <a:moveTo>
                    <a:pt x="486" y="0"/>
                  </a:moveTo>
                  <a:cubicBezTo>
                    <a:pt x="469" y="0"/>
                    <a:pt x="469" y="17"/>
                    <a:pt x="469" y="35"/>
                  </a:cubicBezTo>
                  <a:cubicBezTo>
                    <a:pt x="486" y="69"/>
                    <a:pt x="486" y="109"/>
                    <a:pt x="486" y="143"/>
                  </a:cubicBezTo>
                  <a:cubicBezTo>
                    <a:pt x="486" y="178"/>
                    <a:pt x="469" y="200"/>
                    <a:pt x="452" y="234"/>
                  </a:cubicBezTo>
                  <a:cubicBezTo>
                    <a:pt x="434" y="252"/>
                    <a:pt x="417" y="286"/>
                    <a:pt x="378" y="308"/>
                  </a:cubicBezTo>
                  <a:cubicBezTo>
                    <a:pt x="343" y="325"/>
                    <a:pt x="326" y="325"/>
                    <a:pt x="291" y="343"/>
                  </a:cubicBezTo>
                  <a:cubicBezTo>
                    <a:pt x="269" y="343"/>
                    <a:pt x="252" y="343"/>
                    <a:pt x="235" y="360"/>
                  </a:cubicBezTo>
                  <a:lnTo>
                    <a:pt x="200" y="395"/>
                  </a:lnTo>
                  <a:cubicBezTo>
                    <a:pt x="183" y="434"/>
                    <a:pt x="161" y="451"/>
                    <a:pt x="161" y="486"/>
                  </a:cubicBezTo>
                  <a:lnTo>
                    <a:pt x="161" y="525"/>
                  </a:lnTo>
                  <a:lnTo>
                    <a:pt x="161" y="542"/>
                  </a:lnTo>
                  <a:cubicBezTo>
                    <a:pt x="161" y="560"/>
                    <a:pt x="144" y="577"/>
                    <a:pt x="144" y="594"/>
                  </a:cubicBezTo>
                  <a:cubicBezTo>
                    <a:pt x="126" y="668"/>
                    <a:pt x="92" y="742"/>
                    <a:pt x="18" y="742"/>
                  </a:cubicBezTo>
                  <a:cubicBezTo>
                    <a:pt x="18" y="759"/>
                    <a:pt x="0" y="759"/>
                    <a:pt x="0" y="777"/>
                  </a:cubicBezTo>
                  <a:cubicBezTo>
                    <a:pt x="0" y="794"/>
                    <a:pt x="0" y="811"/>
                    <a:pt x="18" y="811"/>
                  </a:cubicBezTo>
                  <a:cubicBezTo>
                    <a:pt x="92" y="811"/>
                    <a:pt x="126" y="794"/>
                    <a:pt x="161" y="759"/>
                  </a:cubicBezTo>
                  <a:cubicBezTo>
                    <a:pt x="200" y="720"/>
                    <a:pt x="235" y="686"/>
                    <a:pt x="252" y="633"/>
                  </a:cubicBezTo>
                  <a:cubicBezTo>
                    <a:pt x="252" y="612"/>
                    <a:pt x="269" y="594"/>
                    <a:pt x="269" y="560"/>
                  </a:cubicBezTo>
                  <a:cubicBezTo>
                    <a:pt x="269" y="560"/>
                    <a:pt x="291" y="542"/>
                    <a:pt x="291" y="525"/>
                  </a:cubicBezTo>
                  <a:lnTo>
                    <a:pt x="291" y="503"/>
                  </a:lnTo>
                  <a:cubicBezTo>
                    <a:pt x="291" y="486"/>
                    <a:pt x="291" y="469"/>
                    <a:pt x="308" y="469"/>
                  </a:cubicBezTo>
                  <a:lnTo>
                    <a:pt x="326" y="469"/>
                  </a:lnTo>
                  <a:cubicBezTo>
                    <a:pt x="361" y="451"/>
                    <a:pt x="417" y="434"/>
                    <a:pt x="452" y="395"/>
                  </a:cubicBezTo>
                  <a:cubicBezTo>
                    <a:pt x="469" y="378"/>
                    <a:pt x="486" y="378"/>
                    <a:pt x="508" y="360"/>
                  </a:cubicBezTo>
                  <a:cubicBezTo>
                    <a:pt x="508" y="343"/>
                    <a:pt x="525" y="325"/>
                    <a:pt x="525" y="325"/>
                  </a:cubicBezTo>
                  <a:lnTo>
                    <a:pt x="543" y="286"/>
                  </a:lnTo>
                  <a:cubicBezTo>
                    <a:pt x="577" y="252"/>
                    <a:pt x="577" y="200"/>
                    <a:pt x="577" y="143"/>
                  </a:cubicBezTo>
                  <a:cubicBezTo>
                    <a:pt x="577" y="91"/>
                    <a:pt x="560" y="35"/>
                    <a:pt x="52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4060709" y="4459158"/>
              <a:ext cx="13368" cy="32230"/>
            </a:xfrm>
            <a:custGeom>
              <a:avLst/>
              <a:gdLst/>
              <a:ahLst/>
              <a:cxnLst/>
              <a:rect l="l" t="t" r="r" b="b"/>
              <a:pathLst>
                <a:path w="326" h="786" extrusionOk="0">
                  <a:moveTo>
                    <a:pt x="53" y="1"/>
                  </a:moveTo>
                  <a:cubicBezTo>
                    <a:pt x="35" y="1"/>
                    <a:pt x="35" y="18"/>
                    <a:pt x="18" y="36"/>
                  </a:cubicBezTo>
                  <a:cubicBezTo>
                    <a:pt x="18" y="92"/>
                    <a:pt x="0" y="162"/>
                    <a:pt x="18" y="253"/>
                  </a:cubicBezTo>
                  <a:cubicBezTo>
                    <a:pt x="35" y="287"/>
                    <a:pt x="53" y="326"/>
                    <a:pt x="70" y="361"/>
                  </a:cubicBezTo>
                  <a:cubicBezTo>
                    <a:pt x="109" y="396"/>
                    <a:pt x="126" y="417"/>
                    <a:pt x="161" y="435"/>
                  </a:cubicBezTo>
                  <a:cubicBezTo>
                    <a:pt x="178" y="452"/>
                    <a:pt x="196" y="470"/>
                    <a:pt x="196" y="487"/>
                  </a:cubicBezTo>
                  <a:lnTo>
                    <a:pt x="196" y="543"/>
                  </a:lnTo>
                  <a:cubicBezTo>
                    <a:pt x="196" y="578"/>
                    <a:pt x="178" y="613"/>
                    <a:pt x="161" y="652"/>
                  </a:cubicBezTo>
                  <a:cubicBezTo>
                    <a:pt x="161" y="687"/>
                    <a:pt x="178" y="743"/>
                    <a:pt x="196" y="778"/>
                  </a:cubicBezTo>
                  <a:cubicBezTo>
                    <a:pt x="210" y="778"/>
                    <a:pt x="215" y="785"/>
                    <a:pt x="222" y="785"/>
                  </a:cubicBezTo>
                  <a:cubicBezTo>
                    <a:pt x="225" y="785"/>
                    <a:pt x="229" y="783"/>
                    <a:pt x="235" y="778"/>
                  </a:cubicBezTo>
                  <a:cubicBezTo>
                    <a:pt x="252" y="778"/>
                    <a:pt x="252" y="760"/>
                    <a:pt x="252" y="743"/>
                  </a:cubicBezTo>
                  <a:cubicBezTo>
                    <a:pt x="252" y="721"/>
                    <a:pt x="252" y="687"/>
                    <a:pt x="269" y="669"/>
                  </a:cubicBezTo>
                  <a:cubicBezTo>
                    <a:pt x="269" y="652"/>
                    <a:pt x="287" y="613"/>
                    <a:pt x="304" y="578"/>
                  </a:cubicBezTo>
                  <a:cubicBezTo>
                    <a:pt x="326" y="543"/>
                    <a:pt x="326" y="487"/>
                    <a:pt x="326" y="452"/>
                  </a:cubicBezTo>
                  <a:cubicBezTo>
                    <a:pt x="304" y="396"/>
                    <a:pt x="269" y="361"/>
                    <a:pt x="235" y="344"/>
                  </a:cubicBezTo>
                  <a:cubicBezTo>
                    <a:pt x="217" y="309"/>
                    <a:pt x="178" y="287"/>
                    <a:pt x="161" y="270"/>
                  </a:cubicBezTo>
                  <a:cubicBezTo>
                    <a:pt x="161" y="253"/>
                    <a:pt x="144" y="235"/>
                    <a:pt x="126" y="218"/>
                  </a:cubicBezTo>
                  <a:cubicBezTo>
                    <a:pt x="109" y="162"/>
                    <a:pt x="87" y="92"/>
                    <a:pt x="87" y="36"/>
                  </a:cubicBezTo>
                  <a:cubicBezTo>
                    <a:pt x="87" y="18"/>
                    <a:pt x="70" y="1"/>
                    <a:pt x="53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4008060" y="4370221"/>
              <a:ext cx="34895" cy="106080"/>
            </a:xfrm>
            <a:custGeom>
              <a:avLst/>
              <a:gdLst/>
              <a:ahLst/>
              <a:cxnLst/>
              <a:rect l="l" t="t" r="r" b="b"/>
              <a:pathLst>
                <a:path w="851" h="2587" extrusionOk="0">
                  <a:moveTo>
                    <a:pt x="18" y="1"/>
                  </a:moveTo>
                  <a:cubicBezTo>
                    <a:pt x="0" y="1"/>
                    <a:pt x="0" y="18"/>
                    <a:pt x="0" y="35"/>
                  </a:cubicBezTo>
                  <a:cubicBezTo>
                    <a:pt x="18" y="70"/>
                    <a:pt x="35" y="109"/>
                    <a:pt x="70" y="126"/>
                  </a:cubicBezTo>
                  <a:cubicBezTo>
                    <a:pt x="109" y="161"/>
                    <a:pt x="126" y="178"/>
                    <a:pt x="161" y="200"/>
                  </a:cubicBezTo>
                  <a:cubicBezTo>
                    <a:pt x="234" y="218"/>
                    <a:pt x="287" y="235"/>
                    <a:pt x="343" y="270"/>
                  </a:cubicBezTo>
                  <a:cubicBezTo>
                    <a:pt x="395" y="309"/>
                    <a:pt x="434" y="343"/>
                    <a:pt x="434" y="395"/>
                  </a:cubicBezTo>
                  <a:cubicBezTo>
                    <a:pt x="451" y="417"/>
                    <a:pt x="451" y="417"/>
                    <a:pt x="451" y="434"/>
                  </a:cubicBezTo>
                  <a:lnTo>
                    <a:pt x="451" y="487"/>
                  </a:lnTo>
                  <a:cubicBezTo>
                    <a:pt x="451" y="526"/>
                    <a:pt x="451" y="560"/>
                    <a:pt x="469" y="595"/>
                  </a:cubicBezTo>
                  <a:cubicBezTo>
                    <a:pt x="486" y="651"/>
                    <a:pt x="525" y="686"/>
                    <a:pt x="560" y="703"/>
                  </a:cubicBezTo>
                  <a:cubicBezTo>
                    <a:pt x="595" y="721"/>
                    <a:pt x="612" y="743"/>
                    <a:pt x="651" y="760"/>
                  </a:cubicBezTo>
                  <a:lnTo>
                    <a:pt x="703" y="812"/>
                  </a:lnTo>
                  <a:cubicBezTo>
                    <a:pt x="720" y="829"/>
                    <a:pt x="720" y="851"/>
                    <a:pt x="720" y="851"/>
                  </a:cubicBezTo>
                  <a:cubicBezTo>
                    <a:pt x="720" y="868"/>
                    <a:pt x="703" y="886"/>
                    <a:pt x="686" y="920"/>
                  </a:cubicBezTo>
                  <a:lnTo>
                    <a:pt x="651" y="959"/>
                  </a:lnTo>
                  <a:cubicBezTo>
                    <a:pt x="651" y="977"/>
                    <a:pt x="634" y="994"/>
                    <a:pt x="634" y="1012"/>
                  </a:cubicBezTo>
                  <a:cubicBezTo>
                    <a:pt x="612" y="1046"/>
                    <a:pt x="595" y="1103"/>
                    <a:pt x="612" y="1137"/>
                  </a:cubicBezTo>
                  <a:cubicBezTo>
                    <a:pt x="612" y="1194"/>
                    <a:pt x="634" y="1228"/>
                    <a:pt x="651" y="1263"/>
                  </a:cubicBezTo>
                  <a:cubicBezTo>
                    <a:pt x="668" y="1302"/>
                    <a:pt x="686" y="1320"/>
                    <a:pt x="686" y="1337"/>
                  </a:cubicBezTo>
                  <a:cubicBezTo>
                    <a:pt x="703" y="1372"/>
                    <a:pt x="703" y="1393"/>
                    <a:pt x="703" y="1411"/>
                  </a:cubicBezTo>
                  <a:lnTo>
                    <a:pt x="703" y="1445"/>
                  </a:lnTo>
                  <a:lnTo>
                    <a:pt x="686" y="1480"/>
                  </a:lnTo>
                  <a:cubicBezTo>
                    <a:pt x="668" y="1519"/>
                    <a:pt x="668" y="1537"/>
                    <a:pt x="634" y="1554"/>
                  </a:cubicBezTo>
                  <a:cubicBezTo>
                    <a:pt x="577" y="1589"/>
                    <a:pt x="525" y="1662"/>
                    <a:pt x="503" y="1736"/>
                  </a:cubicBezTo>
                  <a:cubicBezTo>
                    <a:pt x="486" y="1827"/>
                    <a:pt x="503" y="1897"/>
                    <a:pt x="525" y="1970"/>
                  </a:cubicBezTo>
                  <a:cubicBezTo>
                    <a:pt x="525" y="2005"/>
                    <a:pt x="525" y="2044"/>
                    <a:pt x="543" y="2062"/>
                  </a:cubicBezTo>
                  <a:cubicBezTo>
                    <a:pt x="543" y="2079"/>
                    <a:pt x="543" y="2096"/>
                    <a:pt x="525" y="2114"/>
                  </a:cubicBezTo>
                  <a:cubicBezTo>
                    <a:pt x="503" y="2153"/>
                    <a:pt x="417" y="2170"/>
                    <a:pt x="360" y="2205"/>
                  </a:cubicBezTo>
                  <a:cubicBezTo>
                    <a:pt x="326" y="2222"/>
                    <a:pt x="308" y="2261"/>
                    <a:pt x="287" y="2296"/>
                  </a:cubicBezTo>
                  <a:cubicBezTo>
                    <a:pt x="269" y="2331"/>
                    <a:pt x="252" y="2370"/>
                    <a:pt x="252" y="2404"/>
                  </a:cubicBezTo>
                  <a:cubicBezTo>
                    <a:pt x="234" y="2422"/>
                    <a:pt x="234" y="2439"/>
                    <a:pt x="234" y="2456"/>
                  </a:cubicBezTo>
                  <a:cubicBezTo>
                    <a:pt x="234" y="2456"/>
                    <a:pt x="234" y="2478"/>
                    <a:pt x="217" y="2478"/>
                  </a:cubicBezTo>
                  <a:cubicBezTo>
                    <a:pt x="200" y="2495"/>
                    <a:pt x="178" y="2513"/>
                    <a:pt x="161" y="2530"/>
                  </a:cubicBezTo>
                  <a:cubicBezTo>
                    <a:pt x="143" y="2530"/>
                    <a:pt x="126" y="2547"/>
                    <a:pt x="126" y="2547"/>
                  </a:cubicBezTo>
                  <a:cubicBezTo>
                    <a:pt x="126" y="2565"/>
                    <a:pt x="143" y="2586"/>
                    <a:pt x="161" y="2586"/>
                  </a:cubicBezTo>
                  <a:cubicBezTo>
                    <a:pt x="200" y="2586"/>
                    <a:pt x="252" y="2565"/>
                    <a:pt x="269" y="2530"/>
                  </a:cubicBezTo>
                  <a:cubicBezTo>
                    <a:pt x="287" y="2513"/>
                    <a:pt x="308" y="2495"/>
                    <a:pt x="308" y="2478"/>
                  </a:cubicBezTo>
                  <a:cubicBezTo>
                    <a:pt x="326" y="2456"/>
                    <a:pt x="326" y="2439"/>
                    <a:pt x="326" y="2422"/>
                  </a:cubicBezTo>
                  <a:cubicBezTo>
                    <a:pt x="343" y="2370"/>
                    <a:pt x="360" y="2313"/>
                    <a:pt x="417" y="2296"/>
                  </a:cubicBezTo>
                  <a:cubicBezTo>
                    <a:pt x="434" y="2278"/>
                    <a:pt x="469" y="2261"/>
                    <a:pt x="486" y="2239"/>
                  </a:cubicBezTo>
                  <a:cubicBezTo>
                    <a:pt x="525" y="2239"/>
                    <a:pt x="560" y="2222"/>
                    <a:pt x="595" y="2187"/>
                  </a:cubicBezTo>
                  <a:cubicBezTo>
                    <a:pt x="612" y="2170"/>
                    <a:pt x="634" y="2153"/>
                    <a:pt x="634" y="2114"/>
                  </a:cubicBezTo>
                  <a:cubicBezTo>
                    <a:pt x="634" y="2114"/>
                    <a:pt x="651" y="2096"/>
                    <a:pt x="651" y="2079"/>
                  </a:cubicBezTo>
                  <a:lnTo>
                    <a:pt x="651" y="2062"/>
                  </a:lnTo>
                  <a:cubicBezTo>
                    <a:pt x="651" y="2005"/>
                    <a:pt x="634" y="1970"/>
                    <a:pt x="634" y="1953"/>
                  </a:cubicBezTo>
                  <a:cubicBezTo>
                    <a:pt x="612" y="1879"/>
                    <a:pt x="612" y="1827"/>
                    <a:pt x="634" y="1771"/>
                  </a:cubicBezTo>
                  <a:cubicBezTo>
                    <a:pt x="634" y="1719"/>
                    <a:pt x="668" y="1680"/>
                    <a:pt x="720" y="1645"/>
                  </a:cubicBezTo>
                  <a:cubicBezTo>
                    <a:pt x="742" y="1628"/>
                    <a:pt x="777" y="1589"/>
                    <a:pt x="794" y="1537"/>
                  </a:cubicBezTo>
                  <a:cubicBezTo>
                    <a:pt x="812" y="1519"/>
                    <a:pt x="812" y="1502"/>
                    <a:pt x="812" y="1480"/>
                  </a:cubicBezTo>
                  <a:cubicBezTo>
                    <a:pt x="829" y="1463"/>
                    <a:pt x="829" y="1445"/>
                    <a:pt x="829" y="1428"/>
                  </a:cubicBezTo>
                  <a:cubicBezTo>
                    <a:pt x="829" y="1372"/>
                    <a:pt x="812" y="1337"/>
                    <a:pt x="812" y="1302"/>
                  </a:cubicBezTo>
                  <a:cubicBezTo>
                    <a:pt x="794" y="1263"/>
                    <a:pt x="777" y="1228"/>
                    <a:pt x="759" y="1194"/>
                  </a:cubicBezTo>
                  <a:cubicBezTo>
                    <a:pt x="720" y="1137"/>
                    <a:pt x="720" y="1120"/>
                    <a:pt x="742" y="1068"/>
                  </a:cubicBezTo>
                  <a:cubicBezTo>
                    <a:pt x="759" y="1046"/>
                    <a:pt x="759" y="1046"/>
                    <a:pt x="759" y="1029"/>
                  </a:cubicBezTo>
                  <a:lnTo>
                    <a:pt x="794" y="994"/>
                  </a:lnTo>
                  <a:cubicBezTo>
                    <a:pt x="812" y="959"/>
                    <a:pt x="829" y="920"/>
                    <a:pt x="851" y="868"/>
                  </a:cubicBezTo>
                  <a:cubicBezTo>
                    <a:pt x="851" y="812"/>
                    <a:pt x="829" y="760"/>
                    <a:pt x="794" y="743"/>
                  </a:cubicBezTo>
                  <a:cubicBezTo>
                    <a:pt x="777" y="703"/>
                    <a:pt x="742" y="686"/>
                    <a:pt x="703" y="651"/>
                  </a:cubicBezTo>
                  <a:lnTo>
                    <a:pt x="634" y="612"/>
                  </a:lnTo>
                  <a:cubicBezTo>
                    <a:pt x="595" y="595"/>
                    <a:pt x="595" y="578"/>
                    <a:pt x="577" y="560"/>
                  </a:cubicBezTo>
                  <a:cubicBezTo>
                    <a:pt x="560" y="543"/>
                    <a:pt x="560" y="504"/>
                    <a:pt x="560" y="469"/>
                  </a:cubicBezTo>
                  <a:cubicBezTo>
                    <a:pt x="543" y="469"/>
                    <a:pt x="560" y="452"/>
                    <a:pt x="543" y="434"/>
                  </a:cubicBezTo>
                  <a:lnTo>
                    <a:pt x="543" y="378"/>
                  </a:lnTo>
                  <a:cubicBezTo>
                    <a:pt x="525" y="326"/>
                    <a:pt x="503" y="287"/>
                    <a:pt x="486" y="270"/>
                  </a:cubicBezTo>
                  <a:cubicBezTo>
                    <a:pt x="451" y="235"/>
                    <a:pt x="417" y="218"/>
                    <a:pt x="395" y="200"/>
                  </a:cubicBezTo>
                  <a:cubicBezTo>
                    <a:pt x="326" y="161"/>
                    <a:pt x="252" y="144"/>
                    <a:pt x="200" y="126"/>
                  </a:cubicBezTo>
                  <a:cubicBezTo>
                    <a:pt x="143" y="92"/>
                    <a:pt x="91" y="70"/>
                    <a:pt x="52" y="18"/>
                  </a:cubicBezTo>
                  <a:cubicBezTo>
                    <a:pt x="52" y="1"/>
                    <a:pt x="35" y="1"/>
                    <a:pt x="18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3958405" y="4358002"/>
              <a:ext cx="18534" cy="32886"/>
            </a:xfrm>
            <a:custGeom>
              <a:avLst/>
              <a:gdLst/>
              <a:ahLst/>
              <a:cxnLst/>
              <a:rect l="l" t="t" r="r" b="b"/>
              <a:pathLst>
                <a:path w="452" h="802" extrusionOk="0">
                  <a:moveTo>
                    <a:pt x="414" y="0"/>
                  </a:moveTo>
                  <a:cubicBezTo>
                    <a:pt x="408" y="0"/>
                    <a:pt x="401" y="2"/>
                    <a:pt x="395" y="8"/>
                  </a:cubicBezTo>
                  <a:cubicBezTo>
                    <a:pt x="361" y="25"/>
                    <a:pt x="343" y="82"/>
                    <a:pt x="326" y="116"/>
                  </a:cubicBezTo>
                  <a:cubicBezTo>
                    <a:pt x="304" y="151"/>
                    <a:pt x="304" y="190"/>
                    <a:pt x="287" y="225"/>
                  </a:cubicBezTo>
                  <a:cubicBezTo>
                    <a:pt x="287" y="260"/>
                    <a:pt x="270" y="281"/>
                    <a:pt x="252" y="281"/>
                  </a:cubicBezTo>
                  <a:lnTo>
                    <a:pt x="252" y="299"/>
                  </a:lnTo>
                  <a:lnTo>
                    <a:pt x="218" y="299"/>
                  </a:lnTo>
                  <a:cubicBezTo>
                    <a:pt x="196" y="316"/>
                    <a:pt x="179" y="316"/>
                    <a:pt x="161" y="333"/>
                  </a:cubicBezTo>
                  <a:cubicBezTo>
                    <a:pt x="126" y="351"/>
                    <a:pt x="87" y="390"/>
                    <a:pt x="53" y="424"/>
                  </a:cubicBezTo>
                  <a:cubicBezTo>
                    <a:pt x="35" y="459"/>
                    <a:pt x="18" y="516"/>
                    <a:pt x="18" y="550"/>
                  </a:cubicBezTo>
                  <a:cubicBezTo>
                    <a:pt x="1" y="641"/>
                    <a:pt x="35" y="732"/>
                    <a:pt x="70" y="785"/>
                  </a:cubicBezTo>
                  <a:cubicBezTo>
                    <a:pt x="70" y="802"/>
                    <a:pt x="87" y="802"/>
                    <a:pt x="109" y="802"/>
                  </a:cubicBezTo>
                  <a:cubicBezTo>
                    <a:pt x="126" y="802"/>
                    <a:pt x="144" y="785"/>
                    <a:pt x="126" y="767"/>
                  </a:cubicBezTo>
                  <a:cubicBezTo>
                    <a:pt x="126" y="693"/>
                    <a:pt x="109" y="624"/>
                    <a:pt x="126" y="568"/>
                  </a:cubicBezTo>
                  <a:cubicBezTo>
                    <a:pt x="126" y="550"/>
                    <a:pt x="144" y="516"/>
                    <a:pt x="161" y="498"/>
                  </a:cubicBezTo>
                  <a:cubicBezTo>
                    <a:pt x="179" y="476"/>
                    <a:pt x="196" y="459"/>
                    <a:pt x="235" y="442"/>
                  </a:cubicBezTo>
                  <a:cubicBezTo>
                    <a:pt x="252" y="442"/>
                    <a:pt x="252" y="424"/>
                    <a:pt x="270" y="424"/>
                  </a:cubicBezTo>
                  <a:lnTo>
                    <a:pt x="304" y="407"/>
                  </a:lnTo>
                  <a:cubicBezTo>
                    <a:pt x="304" y="390"/>
                    <a:pt x="326" y="390"/>
                    <a:pt x="343" y="390"/>
                  </a:cubicBezTo>
                  <a:cubicBezTo>
                    <a:pt x="378" y="351"/>
                    <a:pt x="395" y="299"/>
                    <a:pt x="413" y="242"/>
                  </a:cubicBezTo>
                  <a:cubicBezTo>
                    <a:pt x="413" y="151"/>
                    <a:pt x="413" y="99"/>
                    <a:pt x="452" y="43"/>
                  </a:cubicBezTo>
                  <a:lnTo>
                    <a:pt x="452" y="8"/>
                  </a:lnTo>
                  <a:cubicBezTo>
                    <a:pt x="440" y="8"/>
                    <a:pt x="427" y="0"/>
                    <a:pt x="41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4" name="Google Shape;1164;p38"/>
          <p:cNvSpPr/>
          <p:nvPr/>
        </p:nvSpPr>
        <p:spPr>
          <a:xfrm>
            <a:off x="792294" y="4105637"/>
            <a:ext cx="170419" cy="191559"/>
          </a:xfrm>
          <a:custGeom>
            <a:avLst/>
            <a:gdLst/>
            <a:ahLst/>
            <a:cxnLst/>
            <a:rect l="l" t="t" r="r" b="b"/>
            <a:pathLst>
              <a:path w="1016" h="1142" extrusionOk="0">
                <a:moveTo>
                  <a:pt x="508" y="0"/>
                </a:moveTo>
                <a:cubicBezTo>
                  <a:pt x="491" y="0"/>
                  <a:pt x="473" y="17"/>
                  <a:pt x="452" y="39"/>
                </a:cubicBezTo>
                <a:cubicBezTo>
                  <a:pt x="417" y="148"/>
                  <a:pt x="382" y="273"/>
                  <a:pt x="365" y="434"/>
                </a:cubicBezTo>
                <a:cubicBezTo>
                  <a:pt x="274" y="434"/>
                  <a:pt x="148" y="473"/>
                  <a:pt x="39" y="525"/>
                </a:cubicBezTo>
                <a:cubicBezTo>
                  <a:pt x="18" y="525"/>
                  <a:pt x="0" y="542"/>
                  <a:pt x="0" y="581"/>
                </a:cubicBezTo>
                <a:cubicBezTo>
                  <a:pt x="0" y="599"/>
                  <a:pt x="18" y="616"/>
                  <a:pt x="39" y="633"/>
                </a:cubicBezTo>
                <a:cubicBezTo>
                  <a:pt x="126" y="668"/>
                  <a:pt x="235" y="707"/>
                  <a:pt x="365" y="725"/>
                </a:cubicBezTo>
                <a:cubicBezTo>
                  <a:pt x="382" y="833"/>
                  <a:pt x="417" y="1124"/>
                  <a:pt x="491" y="1141"/>
                </a:cubicBezTo>
                <a:lnTo>
                  <a:pt x="543" y="1141"/>
                </a:lnTo>
                <a:cubicBezTo>
                  <a:pt x="543" y="1141"/>
                  <a:pt x="560" y="1124"/>
                  <a:pt x="560" y="1102"/>
                </a:cubicBezTo>
                <a:cubicBezTo>
                  <a:pt x="616" y="1015"/>
                  <a:pt x="651" y="868"/>
                  <a:pt x="651" y="725"/>
                </a:cubicBezTo>
                <a:cubicBezTo>
                  <a:pt x="760" y="707"/>
                  <a:pt x="885" y="690"/>
                  <a:pt x="977" y="633"/>
                </a:cubicBezTo>
                <a:cubicBezTo>
                  <a:pt x="994" y="616"/>
                  <a:pt x="1016" y="616"/>
                  <a:pt x="1016" y="599"/>
                </a:cubicBezTo>
                <a:lnTo>
                  <a:pt x="1016" y="560"/>
                </a:lnTo>
                <a:cubicBezTo>
                  <a:pt x="1016" y="542"/>
                  <a:pt x="994" y="525"/>
                  <a:pt x="977" y="525"/>
                </a:cubicBezTo>
                <a:cubicBezTo>
                  <a:pt x="868" y="473"/>
                  <a:pt x="742" y="434"/>
                  <a:pt x="651" y="434"/>
                </a:cubicBezTo>
                <a:cubicBezTo>
                  <a:pt x="651" y="273"/>
                  <a:pt x="616" y="148"/>
                  <a:pt x="560" y="39"/>
                </a:cubicBezTo>
                <a:cubicBezTo>
                  <a:pt x="560" y="17"/>
                  <a:pt x="543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38"/>
          <p:cNvSpPr/>
          <p:nvPr/>
        </p:nvSpPr>
        <p:spPr>
          <a:xfrm>
            <a:off x="1086689" y="4031399"/>
            <a:ext cx="169748" cy="190888"/>
          </a:xfrm>
          <a:custGeom>
            <a:avLst/>
            <a:gdLst/>
            <a:ahLst/>
            <a:cxnLst/>
            <a:rect l="l" t="t" r="r" b="b"/>
            <a:pathLst>
              <a:path w="1012" h="1138" extrusionOk="0">
                <a:moveTo>
                  <a:pt x="508" y="0"/>
                </a:moveTo>
                <a:cubicBezTo>
                  <a:pt x="487" y="0"/>
                  <a:pt x="452" y="18"/>
                  <a:pt x="452" y="35"/>
                </a:cubicBezTo>
                <a:cubicBezTo>
                  <a:pt x="400" y="144"/>
                  <a:pt x="378" y="269"/>
                  <a:pt x="361" y="434"/>
                </a:cubicBezTo>
                <a:cubicBezTo>
                  <a:pt x="270" y="434"/>
                  <a:pt x="144" y="452"/>
                  <a:pt x="35" y="504"/>
                </a:cubicBezTo>
                <a:cubicBezTo>
                  <a:pt x="18" y="521"/>
                  <a:pt x="1" y="543"/>
                  <a:pt x="1" y="577"/>
                </a:cubicBezTo>
                <a:cubicBezTo>
                  <a:pt x="1" y="595"/>
                  <a:pt x="18" y="612"/>
                  <a:pt x="35" y="630"/>
                </a:cubicBezTo>
                <a:cubicBezTo>
                  <a:pt x="126" y="669"/>
                  <a:pt x="235" y="703"/>
                  <a:pt x="361" y="721"/>
                </a:cubicBezTo>
                <a:cubicBezTo>
                  <a:pt x="361" y="829"/>
                  <a:pt x="417" y="1102"/>
                  <a:pt x="469" y="1137"/>
                </a:cubicBezTo>
                <a:lnTo>
                  <a:pt x="526" y="1137"/>
                </a:lnTo>
                <a:cubicBezTo>
                  <a:pt x="543" y="1137"/>
                  <a:pt x="560" y="1120"/>
                  <a:pt x="560" y="1102"/>
                </a:cubicBezTo>
                <a:cubicBezTo>
                  <a:pt x="617" y="994"/>
                  <a:pt x="634" y="868"/>
                  <a:pt x="651" y="721"/>
                </a:cubicBezTo>
                <a:cubicBezTo>
                  <a:pt x="743" y="703"/>
                  <a:pt x="868" y="686"/>
                  <a:pt x="977" y="630"/>
                </a:cubicBezTo>
                <a:cubicBezTo>
                  <a:pt x="994" y="612"/>
                  <a:pt x="994" y="612"/>
                  <a:pt x="1012" y="595"/>
                </a:cubicBezTo>
                <a:cubicBezTo>
                  <a:pt x="1012" y="560"/>
                  <a:pt x="1012" y="521"/>
                  <a:pt x="977" y="521"/>
                </a:cubicBezTo>
                <a:cubicBezTo>
                  <a:pt x="868" y="469"/>
                  <a:pt x="743" y="434"/>
                  <a:pt x="651" y="434"/>
                </a:cubicBezTo>
                <a:cubicBezTo>
                  <a:pt x="634" y="269"/>
                  <a:pt x="617" y="144"/>
                  <a:pt x="560" y="35"/>
                </a:cubicBezTo>
                <a:cubicBezTo>
                  <a:pt x="543" y="18"/>
                  <a:pt x="526" y="0"/>
                  <a:pt x="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38"/>
          <p:cNvSpPr/>
          <p:nvPr/>
        </p:nvSpPr>
        <p:spPr>
          <a:xfrm>
            <a:off x="6863019" y="1174001"/>
            <a:ext cx="172599" cy="193740"/>
          </a:xfrm>
          <a:custGeom>
            <a:avLst/>
            <a:gdLst/>
            <a:ahLst/>
            <a:cxnLst/>
            <a:rect l="l" t="t" r="r" b="b"/>
            <a:pathLst>
              <a:path w="1029" h="1155" extrusionOk="0">
                <a:moveTo>
                  <a:pt x="504" y="1"/>
                </a:moveTo>
                <a:cubicBezTo>
                  <a:pt x="487" y="1"/>
                  <a:pt x="469" y="18"/>
                  <a:pt x="452" y="35"/>
                </a:cubicBezTo>
                <a:cubicBezTo>
                  <a:pt x="413" y="144"/>
                  <a:pt x="378" y="287"/>
                  <a:pt x="361" y="434"/>
                </a:cubicBezTo>
                <a:cubicBezTo>
                  <a:pt x="270" y="452"/>
                  <a:pt x="144" y="469"/>
                  <a:pt x="35" y="526"/>
                </a:cubicBezTo>
                <a:cubicBezTo>
                  <a:pt x="18" y="543"/>
                  <a:pt x="1" y="560"/>
                  <a:pt x="1" y="578"/>
                </a:cubicBezTo>
                <a:cubicBezTo>
                  <a:pt x="1" y="595"/>
                  <a:pt x="18" y="634"/>
                  <a:pt x="35" y="634"/>
                </a:cubicBezTo>
                <a:cubicBezTo>
                  <a:pt x="126" y="686"/>
                  <a:pt x="235" y="703"/>
                  <a:pt x="361" y="721"/>
                </a:cubicBezTo>
                <a:cubicBezTo>
                  <a:pt x="378" y="829"/>
                  <a:pt x="413" y="1120"/>
                  <a:pt x="487" y="1137"/>
                </a:cubicBezTo>
                <a:cubicBezTo>
                  <a:pt x="487" y="1155"/>
                  <a:pt x="504" y="1155"/>
                  <a:pt x="504" y="1155"/>
                </a:cubicBezTo>
                <a:cubicBezTo>
                  <a:pt x="521" y="1155"/>
                  <a:pt x="521" y="1155"/>
                  <a:pt x="543" y="1137"/>
                </a:cubicBezTo>
                <a:lnTo>
                  <a:pt x="560" y="1120"/>
                </a:lnTo>
                <a:cubicBezTo>
                  <a:pt x="612" y="1012"/>
                  <a:pt x="651" y="886"/>
                  <a:pt x="651" y="721"/>
                </a:cubicBezTo>
                <a:cubicBezTo>
                  <a:pt x="760" y="703"/>
                  <a:pt x="868" y="686"/>
                  <a:pt x="977" y="634"/>
                </a:cubicBezTo>
                <a:cubicBezTo>
                  <a:pt x="994" y="634"/>
                  <a:pt x="1012" y="612"/>
                  <a:pt x="1012" y="612"/>
                </a:cubicBezTo>
                <a:cubicBezTo>
                  <a:pt x="1029" y="578"/>
                  <a:pt x="1012" y="543"/>
                  <a:pt x="977" y="526"/>
                </a:cubicBezTo>
                <a:cubicBezTo>
                  <a:pt x="868" y="469"/>
                  <a:pt x="738" y="452"/>
                  <a:pt x="651" y="434"/>
                </a:cubicBezTo>
                <a:cubicBezTo>
                  <a:pt x="651" y="287"/>
                  <a:pt x="612" y="144"/>
                  <a:pt x="560" y="35"/>
                </a:cubicBezTo>
                <a:cubicBezTo>
                  <a:pt x="560" y="18"/>
                  <a:pt x="543" y="1"/>
                  <a:pt x="5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38"/>
          <p:cNvSpPr/>
          <p:nvPr/>
        </p:nvSpPr>
        <p:spPr>
          <a:xfrm>
            <a:off x="7662760" y="966713"/>
            <a:ext cx="172599" cy="191727"/>
          </a:xfrm>
          <a:custGeom>
            <a:avLst/>
            <a:gdLst/>
            <a:ahLst/>
            <a:cxnLst/>
            <a:rect l="l" t="t" r="r" b="b"/>
            <a:pathLst>
              <a:path w="1029" h="1143" extrusionOk="0">
                <a:moveTo>
                  <a:pt x="508" y="1"/>
                </a:moveTo>
                <a:cubicBezTo>
                  <a:pt x="487" y="1"/>
                  <a:pt x="469" y="18"/>
                  <a:pt x="452" y="40"/>
                </a:cubicBezTo>
                <a:cubicBezTo>
                  <a:pt x="400" y="148"/>
                  <a:pt x="378" y="274"/>
                  <a:pt x="361" y="435"/>
                </a:cubicBezTo>
                <a:cubicBezTo>
                  <a:pt x="270" y="435"/>
                  <a:pt x="144" y="452"/>
                  <a:pt x="35" y="509"/>
                </a:cubicBezTo>
                <a:cubicBezTo>
                  <a:pt x="18" y="526"/>
                  <a:pt x="1" y="543"/>
                  <a:pt x="1" y="582"/>
                </a:cubicBezTo>
                <a:cubicBezTo>
                  <a:pt x="1" y="600"/>
                  <a:pt x="18" y="617"/>
                  <a:pt x="35" y="634"/>
                </a:cubicBezTo>
                <a:cubicBezTo>
                  <a:pt x="126" y="669"/>
                  <a:pt x="235" y="708"/>
                  <a:pt x="361" y="708"/>
                </a:cubicBezTo>
                <a:cubicBezTo>
                  <a:pt x="378" y="834"/>
                  <a:pt x="417" y="1103"/>
                  <a:pt x="487" y="1142"/>
                </a:cubicBezTo>
                <a:lnTo>
                  <a:pt x="526" y="1142"/>
                </a:lnTo>
                <a:cubicBezTo>
                  <a:pt x="543" y="1142"/>
                  <a:pt x="560" y="1125"/>
                  <a:pt x="560" y="1103"/>
                </a:cubicBezTo>
                <a:cubicBezTo>
                  <a:pt x="617" y="994"/>
                  <a:pt x="634" y="869"/>
                  <a:pt x="651" y="708"/>
                </a:cubicBezTo>
                <a:cubicBezTo>
                  <a:pt x="742" y="708"/>
                  <a:pt x="868" y="691"/>
                  <a:pt x="977" y="634"/>
                </a:cubicBezTo>
                <a:cubicBezTo>
                  <a:pt x="994" y="617"/>
                  <a:pt x="994" y="617"/>
                  <a:pt x="1011" y="600"/>
                </a:cubicBezTo>
                <a:cubicBezTo>
                  <a:pt x="1029" y="561"/>
                  <a:pt x="1011" y="526"/>
                  <a:pt x="977" y="526"/>
                </a:cubicBezTo>
                <a:cubicBezTo>
                  <a:pt x="868" y="474"/>
                  <a:pt x="742" y="435"/>
                  <a:pt x="651" y="435"/>
                </a:cubicBezTo>
                <a:cubicBezTo>
                  <a:pt x="634" y="274"/>
                  <a:pt x="617" y="148"/>
                  <a:pt x="560" y="40"/>
                </a:cubicBezTo>
                <a:cubicBezTo>
                  <a:pt x="560" y="18"/>
                  <a:pt x="526" y="1"/>
                  <a:pt x="5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38"/>
          <p:cNvSpPr/>
          <p:nvPr/>
        </p:nvSpPr>
        <p:spPr>
          <a:xfrm>
            <a:off x="2830527" y="1035532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38"/>
          <p:cNvSpPr/>
          <p:nvPr/>
        </p:nvSpPr>
        <p:spPr>
          <a:xfrm>
            <a:off x="6987008" y="4046412"/>
            <a:ext cx="142072" cy="160863"/>
          </a:xfrm>
          <a:custGeom>
            <a:avLst/>
            <a:gdLst/>
            <a:ahLst/>
            <a:cxnLst/>
            <a:rect l="l" t="t" r="r" b="b"/>
            <a:pathLst>
              <a:path w="847" h="959" extrusionOk="0">
                <a:moveTo>
                  <a:pt x="413" y="0"/>
                </a:moveTo>
                <a:cubicBezTo>
                  <a:pt x="396" y="0"/>
                  <a:pt x="378" y="0"/>
                  <a:pt x="361" y="39"/>
                </a:cubicBezTo>
                <a:cubicBezTo>
                  <a:pt x="326" y="109"/>
                  <a:pt x="304" y="217"/>
                  <a:pt x="287" y="347"/>
                </a:cubicBezTo>
                <a:cubicBezTo>
                  <a:pt x="218" y="365"/>
                  <a:pt x="109" y="382"/>
                  <a:pt x="18" y="417"/>
                </a:cubicBezTo>
                <a:cubicBezTo>
                  <a:pt x="1" y="434"/>
                  <a:pt x="1" y="456"/>
                  <a:pt x="1" y="473"/>
                </a:cubicBezTo>
                <a:cubicBezTo>
                  <a:pt x="1" y="490"/>
                  <a:pt x="1" y="508"/>
                  <a:pt x="18" y="525"/>
                </a:cubicBezTo>
                <a:cubicBezTo>
                  <a:pt x="87" y="564"/>
                  <a:pt x="196" y="581"/>
                  <a:pt x="287" y="599"/>
                </a:cubicBezTo>
                <a:cubicBezTo>
                  <a:pt x="304" y="690"/>
                  <a:pt x="343" y="924"/>
                  <a:pt x="396" y="942"/>
                </a:cubicBezTo>
                <a:cubicBezTo>
                  <a:pt x="396" y="959"/>
                  <a:pt x="413" y="959"/>
                  <a:pt x="413" y="959"/>
                </a:cubicBezTo>
                <a:cubicBezTo>
                  <a:pt x="435" y="959"/>
                  <a:pt x="469" y="942"/>
                  <a:pt x="469" y="924"/>
                </a:cubicBezTo>
                <a:cubicBezTo>
                  <a:pt x="504" y="833"/>
                  <a:pt x="543" y="725"/>
                  <a:pt x="543" y="599"/>
                </a:cubicBezTo>
                <a:cubicBezTo>
                  <a:pt x="612" y="599"/>
                  <a:pt x="721" y="564"/>
                  <a:pt x="812" y="525"/>
                </a:cubicBezTo>
                <a:cubicBezTo>
                  <a:pt x="829" y="525"/>
                  <a:pt x="829" y="508"/>
                  <a:pt x="829" y="508"/>
                </a:cubicBezTo>
                <a:cubicBezTo>
                  <a:pt x="847" y="473"/>
                  <a:pt x="829" y="434"/>
                  <a:pt x="812" y="417"/>
                </a:cubicBezTo>
                <a:cubicBezTo>
                  <a:pt x="721" y="382"/>
                  <a:pt x="612" y="365"/>
                  <a:pt x="543" y="347"/>
                </a:cubicBezTo>
                <a:cubicBezTo>
                  <a:pt x="521" y="217"/>
                  <a:pt x="504" y="109"/>
                  <a:pt x="469" y="39"/>
                </a:cubicBezTo>
                <a:cubicBezTo>
                  <a:pt x="452" y="0"/>
                  <a:pt x="435" y="0"/>
                  <a:pt x="4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38"/>
          <p:cNvSpPr/>
          <p:nvPr/>
        </p:nvSpPr>
        <p:spPr>
          <a:xfrm>
            <a:off x="8000518" y="1158440"/>
            <a:ext cx="142910" cy="161030"/>
          </a:xfrm>
          <a:custGeom>
            <a:avLst/>
            <a:gdLst/>
            <a:ahLst/>
            <a:cxnLst/>
            <a:rect l="l" t="t" r="r" b="b"/>
            <a:pathLst>
              <a:path w="852" h="960" extrusionOk="0">
                <a:moveTo>
                  <a:pt x="417" y="1"/>
                </a:moveTo>
                <a:cubicBezTo>
                  <a:pt x="400" y="1"/>
                  <a:pt x="383" y="18"/>
                  <a:pt x="383" y="36"/>
                </a:cubicBezTo>
                <a:cubicBezTo>
                  <a:pt x="326" y="109"/>
                  <a:pt x="309" y="218"/>
                  <a:pt x="291" y="344"/>
                </a:cubicBezTo>
                <a:cubicBezTo>
                  <a:pt x="218" y="361"/>
                  <a:pt x="109" y="378"/>
                  <a:pt x="40" y="417"/>
                </a:cubicBezTo>
                <a:cubicBezTo>
                  <a:pt x="1" y="435"/>
                  <a:pt x="1" y="452"/>
                  <a:pt x="1" y="469"/>
                </a:cubicBezTo>
                <a:cubicBezTo>
                  <a:pt x="1" y="487"/>
                  <a:pt x="1" y="526"/>
                  <a:pt x="40" y="526"/>
                </a:cubicBezTo>
                <a:cubicBezTo>
                  <a:pt x="109" y="561"/>
                  <a:pt x="200" y="578"/>
                  <a:pt x="291" y="595"/>
                </a:cubicBezTo>
                <a:cubicBezTo>
                  <a:pt x="309" y="686"/>
                  <a:pt x="343" y="921"/>
                  <a:pt x="400" y="938"/>
                </a:cubicBezTo>
                <a:cubicBezTo>
                  <a:pt x="400" y="960"/>
                  <a:pt x="417" y="960"/>
                  <a:pt x="417" y="960"/>
                </a:cubicBezTo>
                <a:cubicBezTo>
                  <a:pt x="435" y="960"/>
                  <a:pt x="474" y="938"/>
                  <a:pt x="474" y="921"/>
                </a:cubicBezTo>
                <a:cubicBezTo>
                  <a:pt x="508" y="830"/>
                  <a:pt x="543" y="721"/>
                  <a:pt x="543" y="595"/>
                </a:cubicBezTo>
                <a:cubicBezTo>
                  <a:pt x="617" y="595"/>
                  <a:pt x="725" y="561"/>
                  <a:pt x="816" y="526"/>
                </a:cubicBezTo>
                <a:cubicBezTo>
                  <a:pt x="834" y="526"/>
                  <a:pt x="834" y="504"/>
                  <a:pt x="834" y="504"/>
                </a:cubicBezTo>
                <a:cubicBezTo>
                  <a:pt x="851" y="469"/>
                  <a:pt x="851" y="435"/>
                  <a:pt x="816" y="435"/>
                </a:cubicBezTo>
                <a:cubicBezTo>
                  <a:pt x="725" y="378"/>
                  <a:pt x="617" y="361"/>
                  <a:pt x="543" y="361"/>
                </a:cubicBezTo>
                <a:cubicBezTo>
                  <a:pt x="543" y="218"/>
                  <a:pt x="508" y="109"/>
                  <a:pt x="474" y="36"/>
                </a:cubicBezTo>
                <a:cubicBezTo>
                  <a:pt x="474" y="18"/>
                  <a:pt x="452" y="1"/>
                  <a:pt x="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38"/>
          <p:cNvSpPr/>
          <p:nvPr/>
        </p:nvSpPr>
        <p:spPr>
          <a:xfrm>
            <a:off x="2973283" y="1248307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1171563" y="193653"/>
            <a:ext cx="73638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 Antiqua" pitchFamily="18" charset="0"/>
              </a:rPr>
              <a:t>Про </a:t>
            </a:r>
            <a:r>
              <a:rPr lang="ru-RU" sz="3200" b="1" dirty="0" err="1">
                <a:solidFill>
                  <a:srgbClr val="002060"/>
                </a:solidFill>
                <a:latin typeface="Book Antiqua" pitchFamily="18" charset="0"/>
              </a:rPr>
              <a:t>викладання</a:t>
            </a:r>
            <a:r>
              <a:rPr lang="ru-RU" sz="32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itchFamily="18" charset="0"/>
              </a:rPr>
              <a:t>інформатики</a:t>
            </a:r>
            <a:r>
              <a:rPr lang="ru-RU" sz="3200" b="1" dirty="0">
                <a:solidFill>
                  <a:srgbClr val="002060"/>
                </a:solidFill>
                <a:latin typeface="Book Antiqua" pitchFamily="18" charset="0"/>
              </a:rPr>
              <a:t> </a:t>
            </a:r>
            <a:r>
              <a:rPr lang="ru-RU" sz="3200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Book Antiqua" pitchFamily="18" charset="0"/>
              </a:rPr>
              <a:t>у </a:t>
            </a:r>
            <a:r>
              <a:rPr lang="ru-RU" sz="3200" b="1" dirty="0">
                <a:solidFill>
                  <a:srgbClr val="002060"/>
                </a:solidFill>
                <a:latin typeface="Book Antiqua" pitchFamily="18" charset="0"/>
              </a:rPr>
              <a:t>2023/2024 </a:t>
            </a:r>
            <a:r>
              <a:rPr lang="ru-RU" sz="3200" b="1" dirty="0" err="1">
                <a:solidFill>
                  <a:srgbClr val="002060"/>
                </a:solidFill>
                <a:latin typeface="Book Antiqua" pitchFamily="18" charset="0"/>
              </a:rPr>
              <a:t>навчальному</a:t>
            </a:r>
            <a:r>
              <a:rPr lang="ru-RU" sz="32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Book Antiqua" pitchFamily="18" charset="0"/>
              </a:rPr>
              <a:t>році</a:t>
            </a:r>
            <a:endParaRPr lang="ru-RU" sz="32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42" y="1454986"/>
            <a:ext cx="5371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Book Antiqua" pitchFamily="18" charset="0"/>
              </a:rPr>
              <a:t>Наконечна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Наталія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Анатоліївна</a:t>
            </a:r>
            <a:r>
              <a:rPr lang="ru-RU" dirty="0">
                <a:latin typeface="Book Antiqua" pitchFamily="18" charset="0"/>
              </a:rPr>
              <a:t>, </a:t>
            </a:r>
            <a:endParaRPr lang="ru-RU" dirty="0" smtClean="0">
              <a:latin typeface="Book Antiqua" pitchFamily="18" charset="0"/>
            </a:endParaRPr>
          </a:p>
          <a:p>
            <a:r>
              <a:rPr lang="ru-RU" dirty="0" smtClean="0">
                <a:latin typeface="Book Antiqua" pitchFamily="18" charset="0"/>
              </a:rPr>
              <a:t>методист НМЦ </a:t>
            </a:r>
            <a:r>
              <a:rPr lang="ru-RU" dirty="0" err="1" smtClean="0">
                <a:latin typeface="Book Antiqua" pitchFamily="18" charset="0"/>
              </a:rPr>
              <a:t>навчально-інформаційного</a:t>
            </a:r>
            <a:r>
              <a:rPr lang="ru-RU" dirty="0" smtClean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забезпечення</a:t>
            </a:r>
            <a:r>
              <a:rPr lang="ru-RU" dirty="0">
                <a:latin typeface="Book Antiqua" pitchFamily="18" charset="0"/>
              </a:rPr>
              <a:t>, ІКТ та </a:t>
            </a:r>
            <a:r>
              <a:rPr lang="ru-RU" dirty="0" smtClean="0">
                <a:latin typeface="Book Antiqua" pitchFamily="18" charset="0"/>
              </a:rPr>
              <a:t>ВД ХОІППО </a:t>
            </a:r>
            <a:r>
              <a:rPr lang="ru-RU" dirty="0" err="1">
                <a:latin typeface="Book Antiqua" pitchFamily="18" charset="0"/>
              </a:rPr>
              <a:t>імені</a:t>
            </a:r>
            <a:r>
              <a:rPr lang="ru-RU" dirty="0">
                <a:latin typeface="Book Antiqua" pitchFamily="18" charset="0"/>
              </a:rPr>
              <a:t> АНАТОЛІЯ </a:t>
            </a:r>
            <a:r>
              <a:rPr lang="ru-RU" dirty="0" smtClean="0">
                <a:latin typeface="Book Antiqua" pitchFamily="18" charset="0"/>
              </a:rPr>
              <a:t>НАЗАРЕНКА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664" y="4765250"/>
            <a:ext cx="81167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3"/>
              </a:rPr>
              <a:t>docs.google.com/presentation/d/1RoHLxs_th1Qi10pgrI5JIekKEY37DDB4XtaG_PDsPp4/edit?usp=sharing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1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674887">
            <a:off x="4879362" y="1229074"/>
            <a:ext cx="449626" cy="551688"/>
          </a:xfrm>
          <a:prstGeom prst="rect">
            <a:avLst/>
          </a:prstGeom>
        </p:spPr>
      </p:pic>
      <p:sp>
        <p:nvSpPr>
          <p:cNvPr id="142" name="TextBox 141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4810" y="2223276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Book Antiqua" pitchFamily="18" charset="0"/>
              </a:rPr>
              <a:t>Організація</a:t>
            </a:r>
            <a:r>
              <a:rPr lang="ru-RU" sz="20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 Antiqua" pitchFamily="18" charset="0"/>
              </a:rPr>
              <a:t>діяльності</a:t>
            </a:r>
            <a:r>
              <a:rPr lang="ru-RU" sz="20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 Antiqua" pitchFamily="18" charset="0"/>
              </a:rPr>
              <a:t>на </a:t>
            </a:r>
            <a:r>
              <a:rPr lang="ru-RU" sz="2000" b="1" dirty="0">
                <a:solidFill>
                  <a:srgbClr val="002060"/>
                </a:solidFill>
                <a:latin typeface="Book Antiqua" pitchFamily="18" charset="0"/>
              </a:rPr>
              <a:t>уроках </a:t>
            </a:r>
            <a:r>
              <a:rPr lang="ru-RU" sz="2000" b="1" dirty="0" err="1">
                <a:solidFill>
                  <a:srgbClr val="002060"/>
                </a:solidFill>
                <a:latin typeface="Book Antiqua" pitchFamily="18" charset="0"/>
              </a:rPr>
              <a:t>інформатики</a:t>
            </a:r>
            <a:endParaRPr lang="ru-RU" sz="2000" dirty="0">
              <a:solidFill>
                <a:srgbClr val="002060"/>
              </a:solidFill>
              <a:latin typeface="Book Antiqua" pitchFamily="18" charset="0"/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144" name="Google Shape;1176;p39"/>
          <p:cNvSpPr/>
          <p:nvPr/>
        </p:nvSpPr>
        <p:spPr>
          <a:xfrm>
            <a:off x="94012" y="2132639"/>
            <a:ext cx="1162425" cy="1086150"/>
          </a:xfrm>
          <a:custGeom>
            <a:avLst/>
            <a:gdLst/>
            <a:ahLst/>
            <a:cxnLst/>
            <a:rect l="l" t="t" r="r" b="b"/>
            <a:pathLst>
              <a:path w="381" h="356" extrusionOk="0">
                <a:moveTo>
                  <a:pt x="211" y="1"/>
                </a:moveTo>
                <a:cubicBezTo>
                  <a:pt x="202" y="1"/>
                  <a:pt x="193" y="2"/>
                  <a:pt x="183" y="4"/>
                </a:cubicBezTo>
                <a:cubicBezTo>
                  <a:pt x="109" y="4"/>
                  <a:pt x="18" y="56"/>
                  <a:pt x="18" y="147"/>
                </a:cubicBezTo>
                <a:cubicBezTo>
                  <a:pt x="1" y="221"/>
                  <a:pt x="36" y="307"/>
                  <a:pt x="109" y="346"/>
                </a:cubicBezTo>
                <a:cubicBezTo>
                  <a:pt x="128" y="352"/>
                  <a:pt x="147" y="355"/>
                  <a:pt x="166" y="355"/>
                </a:cubicBezTo>
                <a:cubicBezTo>
                  <a:pt x="258" y="355"/>
                  <a:pt x="347" y="289"/>
                  <a:pt x="361" y="199"/>
                </a:cubicBezTo>
                <a:cubicBezTo>
                  <a:pt x="381" y="100"/>
                  <a:pt x="307" y="1"/>
                  <a:pt x="211" y="1"/>
                </a:cubicBezTo>
                <a:close/>
              </a:path>
            </a:pathLst>
          </a:custGeom>
          <a:solidFill>
            <a:srgbClr val="FFCF00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969;p37"/>
          <p:cNvSpPr txBox="1">
            <a:spLocks noGrp="1"/>
          </p:cNvSpPr>
          <p:nvPr>
            <p:ph type="title" idx="4294967295"/>
          </p:nvPr>
        </p:nvSpPr>
        <p:spPr>
          <a:xfrm>
            <a:off x="144663" y="2475063"/>
            <a:ext cx="1026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01</a:t>
            </a:r>
            <a:endParaRPr sz="54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8164" y="3211899"/>
            <a:ext cx="69604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Book Antiqua" pitchFamily="18" charset="0"/>
              </a:rPr>
              <a:t>Використання неліцензійних примірників </a:t>
            </a:r>
            <a:endParaRPr lang="uk-UA" b="1" dirty="0" smtClean="0">
              <a:latin typeface="Book Antiqua" pitchFamily="18" charset="0"/>
            </a:endParaRPr>
          </a:p>
          <a:p>
            <a:pPr algn="just"/>
            <a:r>
              <a:rPr lang="uk-UA" b="1" dirty="0" smtClean="0">
                <a:latin typeface="Book Antiqua" pitchFamily="18" charset="0"/>
              </a:rPr>
              <a:t>програмного </a:t>
            </a:r>
            <a:r>
              <a:rPr lang="uk-UA" b="1" dirty="0">
                <a:latin typeface="Book Antiqua" pitchFamily="18" charset="0"/>
              </a:rPr>
              <a:t>забезпечення </a:t>
            </a:r>
            <a:r>
              <a:rPr lang="uk-UA" b="1" u="sng" dirty="0" smtClean="0">
                <a:solidFill>
                  <a:srgbClr val="C00000"/>
                </a:solidFill>
                <a:latin typeface="Book Antiqua" pitchFamily="18" charset="0"/>
              </a:rPr>
              <a:t>забороняється</a:t>
            </a:r>
            <a:r>
              <a:rPr lang="uk-UA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uk-UA" b="1" dirty="0" smtClean="0">
                <a:solidFill>
                  <a:srgbClr val="C00000"/>
                </a:solidFill>
                <a:latin typeface="Book Antiqua" pitchFamily="18" charset="0"/>
              </a:rPr>
              <a:t>!!!</a:t>
            </a:r>
            <a:endParaRPr lang="uk-UA" b="1" dirty="0">
              <a:solidFill>
                <a:srgbClr val="C00000"/>
              </a:solidFill>
              <a:latin typeface="Book Antiqua" pitchFamily="18" charset="0"/>
            </a:endParaRPr>
          </a:p>
          <a:p>
            <a:pPr algn="just"/>
            <a:r>
              <a:rPr lang="uk-UA" dirty="0">
                <a:latin typeface="Book Antiqua" pitchFamily="18" charset="0"/>
              </a:rPr>
              <a:t>Допускається використання програмного забезпечення лише на основі ліцензій вільного поширення або </a:t>
            </a:r>
            <a:r>
              <a:rPr lang="uk-UA" dirty="0" err="1">
                <a:latin typeface="Book Antiqua" pitchFamily="18" charset="0"/>
              </a:rPr>
              <a:t>пропрієтарного</a:t>
            </a:r>
            <a:r>
              <a:rPr lang="uk-UA" dirty="0">
                <a:latin typeface="Book Antiqua" pitchFamily="18" charset="0"/>
              </a:rPr>
              <a:t> відповідно до законодавства у сфері авторського права і суміжних прав, із дотриманням вимог </a:t>
            </a:r>
            <a:r>
              <a:rPr lang="uk-UA" dirty="0" smtClean="0">
                <a:latin typeface="Book Antiqua" pitchFamily="18" charset="0"/>
              </a:rPr>
              <a:t>ЗУ </a:t>
            </a:r>
            <a:r>
              <a:rPr lang="uk-UA" dirty="0">
                <a:latin typeface="Book Antiqua" pitchFamily="18" charset="0"/>
              </a:rPr>
              <a:t>«Про забезпечення функціонування української мови як державної» до користувацьких інтерфейсів комп’ютерних програм</a:t>
            </a:r>
            <a:r>
              <a:rPr lang="uk-UA" dirty="0" smtClean="0">
                <a:latin typeface="Book Antiqua" pitchFamily="18" charset="0"/>
              </a:rPr>
              <a:t>.</a:t>
            </a:r>
            <a:endParaRPr lang="uk-UA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83518"/>
            <a:ext cx="755283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83518"/>
            <a:ext cx="1656184" cy="86409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30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xmlns="" id="{DB26D2C8-F4BF-4A88-9E21-49D38340B2F1}"/>
              </a:ext>
            </a:extLst>
          </p:cNvPr>
          <p:cNvSpPr/>
          <p:nvPr/>
        </p:nvSpPr>
        <p:spPr>
          <a:xfrm>
            <a:off x="370539" y="320040"/>
            <a:ext cx="1281186" cy="631032"/>
          </a:xfrm>
          <a:prstGeom prst="homePlate">
            <a:avLst/>
          </a:prstGeom>
          <a:solidFill>
            <a:srgbClr val="645BC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xmlns="" id="{73EEA1BC-8E49-4B73-BE04-18C30D420392}"/>
              </a:ext>
            </a:extLst>
          </p:cNvPr>
          <p:cNvSpPr/>
          <p:nvPr/>
        </p:nvSpPr>
        <p:spPr>
          <a:xfrm>
            <a:off x="370539" y="1225629"/>
            <a:ext cx="1281186" cy="631032"/>
          </a:xfrm>
          <a:prstGeom prst="homePlate">
            <a:avLst/>
          </a:prstGeom>
          <a:solidFill>
            <a:srgbClr val="EFD24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7" name="Стрелка: пятиугольник 6">
            <a:extLst>
              <a:ext uri="{FF2B5EF4-FFF2-40B4-BE49-F238E27FC236}">
                <a16:creationId xmlns:a16="http://schemas.microsoft.com/office/drawing/2014/main" xmlns="" id="{2572B80E-F584-4F5F-B7C4-48F6C3A1A7EE}"/>
              </a:ext>
            </a:extLst>
          </p:cNvPr>
          <p:cNvSpPr/>
          <p:nvPr/>
        </p:nvSpPr>
        <p:spPr>
          <a:xfrm>
            <a:off x="370539" y="2155722"/>
            <a:ext cx="1281186" cy="631032"/>
          </a:xfrm>
          <a:prstGeom prst="homePlate">
            <a:avLst/>
          </a:prstGeom>
          <a:solidFill>
            <a:srgbClr val="EA625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F14307E-F7DF-4C09-B2A5-09ADF8AE99DC}"/>
              </a:ext>
            </a:extLst>
          </p:cNvPr>
          <p:cNvSpPr txBox="1"/>
          <p:nvPr/>
        </p:nvSpPr>
        <p:spPr>
          <a:xfrm>
            <a:off x="504825" y="416265"/>
            <a:ext cx="57446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20F2AAB-CD6F-4A21-8E1E-58F592413F60}"/>
              </a:ext>
            </a:extLst>
          </p:cNvPr>
          <p:cNvSpPr txBox="1"/>
          <p:nvPr/>
        </p:nvSpPr>
        <p:spPr>
          <a:xfrm>
            <a:off x="496782" y="1321854"/>
            <a:ext cx="57446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8972D83-6BD5-415B-B61A-224611005443}"/>
              </a:ext>
            </a:extLst>
          </p:cNvPr>
          <p:cNvSpPr txBox="1"/>
          <p:nvPr/>
        </p:nvSpPr>
        <p:spPr>
          <a:xfrm>
            <a:off x="504825" y="2251947"/>
            <a:ext cx="57446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03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25" y="165611"/>
            <a:ext cx="7258050" cy="404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25" y="858379"/>
            <a:ext cx="7258050" cy="411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25" y="1541144"/>
            <a:ext cx="7258050" cy="360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Monotype Corsiva" pitchFamily="66" charset="0"/>
              </a:rPr>
              <a:t>31</a:t>
            </a:r>
            <a:endParaRPr lang="uk-UA" sz="2400" b="1" dirty="0">
              <a:latin typeface="Monotype Corsiva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311" y="3918818"/>
            <a:ext cx="1561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u="sng" dirty="0">
                <a:latin typeface="Times New Roman" pitchFamily="18" charset="0"/>
                <a:cs typeface="Times New Roman" pitchFamily="18" charset="0"/>
                <a:hlinkClick r:id="rId8"/>
              </a:rPr>
              <a:t>https://www.youtube.com/watch?v=jKvtrXIkVRA&amp;ab_channel=%</a:t>
            </a:r>
            <a:r>
              <a:rPr lang="uk-UA" sz="12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D0%9D%D0%B0%D0%A3%D1%80%D0%BE%D0%BA</a:t>
            </a:r>
            <a:r>
              <a:rPr lang="uk-UA" sz="12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9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0" name="Google Shape;5040;p63"/>
          <p:cNvGrpSpPr/>
          <p:nvPr/>
        </p:nvGrpSpPr>
        <p:grpSpPr>
          <a:xfrm>
            <a:off x="1766661" y="3157569"/>
            <a:ext cx="1434573" cy="1487321"/>
            <a:chOff x="4326234" y="3663164"/>
            <a:chExt cx="636485" cy="659888"/>
          </a:xfrm>
        </p:grpSpPr>
        <p:sp>
          <p:nvSpPr>
            <p:cNvPr id="5041" name="Google Shape;5041;p63"/>
            <p:cNvSpPr/>
            <p:nvPr/>
          </p:nvSpPr>
          <p:spPr>
            <a:xfrm>
              <a:off x="4326234" y="3663164"/>
              <a:ext cx="636485" cy="659888"/>
            </a:xfrm>
            <a:custGeom>
              <a:avLst/>
              <a:gdLst/>
              <a:ahLst/>
              <a:cxnLst/>
              <a:rect l="l" t="t" r="r" b="b"/>
              <a:pathLst>
                <a:path w="13707" h="14211" extrusionOk="0">
                  <a:moveTo>
                    <a:pt x="4378" y="1502"/>
                  </a:moveTo>
                  <a:lnTo>
                    <a:pt x="4703" y="1576"/>
                  </a:lnTo>
                  <a:cubicBezTo>
                    <a:pt x="4521" y="1628"/>
                    <a:pt x="4361" y="1684"/>
                    <a:pt x="4196" y="1754"/>
                  </a:cubicBezTo>
                  <a:lnTo>
                    <a:pt x="4378" y="1502"/>
                  </a:lnTo>
                  <a:close/>
                  <a:moveTo>
                    <a:pt x="4230" y="1"/>
                  </a:moveTo>
                  <a:cubicBezTo>
                    <a:pt x="3888" y="1"/>
                    <a:pt x="3580" y="148"/>
                    <a:pt x="3363" y="417"/>
                  </a:cubicBezTo>
                  <a:lnTo>
                    <a:pt x="2786" y="1142"/>
                  </a:lnTo>
                  <a:cubicBezTo>
                    <a:pt x="2551" y="1450"/>
                    <a:pt x="2478" y="1827"/>
                    <a:pt x="2603" y="2187"/>
                  </a:cubicBezTo>
                  <a:lnTo>
                    <a:pt x="2734" y="2569"/>
                  </a:lnTo>
                  <a:cubicBezTo>
                    <a:pt x="2586" y="2695"/>
                    <a:pt x="2443" y="2821"/>
                    <a:pt x="2317" y="2968"/>
                  </a:cubicBezTo>
                  <a:cubicBezTo>
                    <a:pt x="2243" y="3003"/>
                    <a:pt x="2170" y="3038"/>
                    <a:pt x="2100" y="3112"/>
                  </a:cubicBezTo>
                  <a:cubicBezTo>
                    <a:pt x="2009" y="3220"/>
                    <a:pt x="1935" y="3363"/>
                    <a:pt x="1901" y="3563"/>
                  </a:cubicBezTo>
                  <a:cubicBezTo>
                    <a:pt x="1736" y="3888"/>
                    <a:pt x="1627" y="4231"/>
                    <a:pt x="1575" y="4630"/>
                  </a:cubicBezTo>
                  <a:cubicBezTo>
                    <a:pt x="1575" y="4682"/>
                    <a:pt x="1558" y="4739"/>
                    <a:pt x="1558" y="4791"/>
                  </a:cubicBezTo>
                  <a:cubicBezTo>
                    <a:pt x="1558" y="4791"/>
                    <a:pt x="1540" y="4791"/>
                    <a:pt x="1519" y="4773"/>
                  </a:cubicBezTo>
                  <a:cubicBezTo>
                    <a:pt x="1423" y="4727"/>
                    <a:pt x="1320" y="4694"/>
                    <a:pt x="1213" y="4694"/>
                  </a:cubicBezTo>
                  <a:cubicBezTo>
                    <a:pt x="1160" y="4694"/>
                    <a:pt x="1105" y="4702"/>
                    <a:pt x="1050" y="4721"/>
                  </a:cubicBezTo>
                  <a:lnTo>
                    <a:pt x="490" y="4864"/>
                  </a:lnTo>
                  <a:cubicBezTo>
                    <a:pt x="326" y="4921"/>
                    <a:pt x="182" y="5008"/>
                    <a:pt x="109" y="5155"/>
                  </a:cubicBezTo>
                  <a:cubicBezTo>
                    <a:pt x="22" y="5298"/>
                    <a:pt x="0" y="5463"/>
                    <a:pt x="39" y="5624"/>
                  </a:cubicBezTo>
                  <a:lnTo>
                    <a:pt x="798" y="8500"/>
                  </a:lnTo>
                  <a:cubicBezTo>
                    <a:pt x="673" y="8696"/>
                    <a:pt x="634" y="8952"/>
                    <a:pt x="707" y="9186"/>
                  </a:cubicBezTo>
                  <a:lnTo>
                    <a:pt x="1323" y="11190"/>
                  </a:lnTo>
                  <a:cubicBezTo>
                    <a:pt x="1341" y="11264"/>
                    <a:pt x="1376" y="11355"/>
                    <a:pt x="1410" y="11429"/>
                  </a:cubicBezTo>
                  <a:lnTo>
                    <a:pt x="1467" y="11516"/>
                  </a:lnTo>
                  <a:lnTo>
                    <a:pt x="1467" y="11537"/>
                  </a:lnTo>
                  <a:lnTo>
                    <a:pt x="1484" y="11572"/>
                  </a:lnTo>
                  <a:cubicBezTo>
                    <a:pt x="1558" y="11663"/>
                    <a:pt x="1610" y="11754"/>
                    <a:pt x="1701" y="11841"/>
                  </a:cubicBezTo>
                  <a:lnTo>
                    <a:pt x="1866" y="12457"/>
                  </a:lnTo>
                  <a:cubicBezTo>
                    <a:pt x="1901" y="12622"/>
                    <a:pt x="2009" y="12748"/>
                    <a:pt x="2152" y="12839"/>
                  </a:cubicBezTo>
                  <a:cubicBezTo>
                    <a:pt x="2236" y="12885"/>
                    <a:pt x="2345" y="12918"/>
                    <a:pt x="2457" y="12918"/>
                  </a:cubicBezTo>
                  <a:cubicBezTo>
                    <a:pt x="2513" y="12918"/>
                    <a:pt x="2570" y="12910"/>
                    <a:pt x="2625" y="12891"/>
                  </a:cubicBezTo>
                  <a:lnTo>
                    <a:pt x="2968" y="12800"/>
                  </a:lnTo>
                  <a:lnTo>
                    <a:pt x="2968" y="12800"/>
                  </a:lnTo>
                  <a:cubicBezTo>
                    <a:pt x="2929" y="12839"/>
                    <a:pt x="2894" y="12874"/>
                    <a:pt x="2877" y="12891"/>
                  </a:cubicBezTo>
                  <a:cubicBezTo>
                    <a:pt x="2586" y="13143"/>
                    <a:pt x="2534" y="13577"/>
                    <a:pt x="2751" y="13885"/>
                  </a:cubicBezTo>
                  <a:lnTo>
                    <a:pt x="2768" y="13924"/>
                  </a:lnTo>
                  <a:lnTo>
                    <a:pt x="2803" y="13941"/>
                  </a:lnTo>
                  <a:cubicBezTo>
                    <a:pt x="2929" y="14102"/>
                    <a:pt x="3111" y="14193"/>
                    <a:pt x="3311" y="14210"/>
                  </a:cubicBezTo>
                  <a:lnTo>
                    <a:pt x="3384" y="14210"/>
                  </a:lnTo>
                  <a:cubicBezTo>
                    <a:pt x="3562" y="14210"/>
                    <a:pt x="3745" y="14141"/>
                    <a:pt x="3870" y="14011"/>
                  </a:cubicBezTo>
                  <a:cubicBezTo>
                    <a:pt x="4430" y="13507"/>
                    <a:pt x="4829" y="12948"/>
                    <a:pt x="5081" y="12349"/>
                  </a:cubicBezTo>
                  <a:cubicBezTo>
                    <a:pt x="5354" y="12349"/>
                    <a:pt x="5662" y="12314"/>
                    <a:pt x="5966" y="12240"/>
                  </a:cubicBezTo>
                  <a:cubicBezTo>
                    <a:pt x="6582" y="12080"/>
                    <a:pt x="7124" y="11915"/>
                    <a:pt x="7667" y="11715"/>
                  </a:cubicBezTo>
                  <a:cubicBezTo>
                    <a:pt x="7832" y="11663"/>
                    <a:pt x="7992" y="11590"/>
                    <a:pt x="8157" y="11537"/>
                  </a:cubicBezTo>
                  <a:lnTo>
                    <a:pt x="8174" y="11537"/>
                  </a:lnTo>
                  <a:cubicBezTo>
                    <a:pt x="9185" y="11173"/>
                    <a:pt x="10235" y="10796"/>
                    <a:pt x="10921" y="10162"/>
                  </a:cubicBezTo>
                  <a:cubicBezTo>
                    <a:pt x="11498" y="10470"/>
                    <a:pt x="12188" y="10631"/>
                    <a:pt x="12930" y="10648"/>
                  </a:cubicBezTo>
                  <a:lnTo>
                    <a:pt x="12947" y="10648"/>
                  </a:lnTo>
                  <a:cubicBezTo>
                    <a:pt x="13147" y="10648"/>
                    <a:pt x="13342" y="10579"/>
                    <a:pt x="13490" y="10431"/>
                  </a:cubicBezTo>
                  <a:cubicBezTo>
                    <a:pt x="13633" y="10288"/>
                    <a:pt x="13706" y="10088"/>
                    <a:pt x="13706" y="9871"/>
                  </a:cubicBezTo>
                  <a:cubicBezTo>
                    <a:pt x="13689" y="9477"/>
                    <a:pt x="13364" y="9151"/>
                    <a:pt x="12965" y="9151"/>
                  </a:cubicBezTo>
                  <a:cubicBezTo>
                    <a:pt x="12782" y="9151"/>
                    <a:pt x="12531" y="9112"/>
                    <a:pt x="12223" y="9060"/>
                  </a:cubicBezTo>
                  <a:lnTo>
                    <a:pt x="12279" y="9021"/>
                  </a:lnTo>
                  <a:lnTo>
                    <a:pt x="12748" y="8843"/>
                  </a:lnTo>
                  <a:cubicBezTo>
                    <a:pt x="12947" y="8769"/>
                    <a:pt x="13090" y="8626"/>
                    <a:pt x="13164" y="8427"/>
                  </a:cubicBezTo>
                  <a:cubicBezTo>
                    <a:pt x="13507" y="8066"/>
                    <a:pt x="13633" y="7559"/>
                    <a:pt x="13559" y="7069"/>
                  </a:cubicBezTo>
                  <a:lnTo>
                    <a:pt x="13559" y="6873"/>
                  </a:lnTo>
                  <a:lnTo>
                    <a:pt x="13507" y="6834"/>
                  </a:lnTo>
                  <a:cubicBezTo>
                    <a:pt x="13490" y="6782"/>
                    <a:pt x="13472" y="6726"/>
                    <a:pt x="13433" y="6691"/>
                  </a:cubicBezTo>
                  <a:lnTo>
                    <a:pt x="12604" y="4773"/>
                  </a:lnTo>
                  <a:cubicBezTo>
                    <a:pt x="12457" y="4465"/>
                    <a:pt x="12149" y="4270"/>
                    <a:pt x="11806" y="4270"/>
                  </a:cubicBezTo>
                  <a:lnTo>
                    <a:pt x="11754" y="4088"/>
                  </a:lnTo>
                  <a:cubicBezTo>
                    <a:pt x="11680" y="3906"/>
                    <a:pt x="11537" y="3780"/>
                    <a:pt x="11372" y="3689"/>
                  </a:cubicBezTo>
                  <a:cubicBezTo>
                    <a:pt x="11411" y="3563"/>
                    <a:pt x="11390" y="3437"/>
                    <a:pt x="11355" y="3311"/>
                  </a:cubicBezTo>
                  <a:cubicBezTo>
                    <a:pt x="11281" y="3146"/>
                    <a:pt x="11173" y="3020"/>
                    <a:pt x="11012" y="2947"/>
                  </a:cubicBezTo>
                  <a:cubicBezTo>
                    <a:pt x="10928" y="2906"/>
                    <a:pt x="10843" y="2889"/>
                    <a:pt x="10758" y="2889"/>
                  </a:cubicBezTo>
                  <a:cubicBezTo>
                    <a:pt x="10698" y="2889"/>
                    <a:pt x="10637" y="2898"/>
                    <a:pt x="10578" y="2912"/>
                  </a:cubicBezTo>
                  <a:cubicBezTo>
                    <a:pt x="10504" y="2838"/>
                    <a:pt x="10435" y="2769"/>
                    <a:pt x="10344" y="2730"/>
                  </a:cubicBezTo>
                  <a:cubicBezTo>
                    <a:pt x="10256" y="2693"/>
                    <a:pt x="10163" y="2675"/>
                    <a:pt x="10069" y="2675"/>
                  </a:cubicBezTo>
                  <a:cubicBezTo>
                    <a:pt x="9987" y="2675"/>
                    <a:pt x="9903" y="2688"/>
                    <a:pt x="9819" y="2712"/>
                  </a:cubicBezTo>
                  <a:cubicBezTo>
                    <a:pt x="9676" y="2769"/>
                    <a:pt x="9546" y="2877"/>
                    <a:pt x="9459" y="3038"/>
                  </a:cubicBezTo>
                  <a:cubicBezTo>
                    <a:pt x="8591" y="1827"/>
                    <a:pt x="7593" y="1250"/>
                    <a:pt x="6422" y="1250"/>
                  </a:cubicBezTo>
                  <a:lnTo>
                    <a:pt x="6330" y="1250"/>
                  </a:lnTo>
                  <a:lnTo>
                    <a:pt x="6183" y="868"/>
                  </a:lnTo>
                  <a:cubicBezTo>
                    <a:pt x="6040" y="508"/>
                    <a:pt x="5732" y="257"/>
                    <a:pt x="5354" y="200"/>
                  </a:cubicBezTo>
                  <a:lnTo>
                    <a:pt x="4447" y="18"/>
                  </a:lnTo>
                  <a:cubicBezTo>
                    <a:pt x="4378" y="1"/>
                    <a:pt x="4304" y="1"/>
                    <a:pt x="4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63"/>
            <p:cNvSpPr/>
            <p:nvPr/>
          </p:nvSpPr>
          <p:spPr>
            <a:xfrm>
              <a:off x="4348198" y="3902819"/>
              <a:ext cx="126768" cy="339347"/>
            </a:xfrm>
            <a:custGeom>
              <a:avLst/>
              <a:gdLst/>
              <a:ahLst/>
              <a:cxnLst/>
              <a:rect l="l" t="t" r="r" b="b"/>
              <a:pathLst>
                <a:path w="2730" h="7308" extrusionOk="0">
                  <a:moveTo>
                    <a:pt x="752" y="1"/>
                  </a:moveTo>
                  <a:cubicBezTo>
                    <a:pt x="735" y="1"/>
                    <a:pt x="719" y="4"/>
                    <a:pt x="703" y="11"/>
                  </a:cubicBezTo>
                  <a:lnTo>
                    <a:pt x="126" y="155"/>
                  </a:lnTo>
                  <a:cubicBezTo>
                    <a:pt x="35" y="172"/>
                    <a:pt x="0" y="263"/>
                    <a:pt x="17" y="354"/>
                  </a:cubicBezTo>
                  <a:lnTo>
                    <a:pt x="1827" y="7188"/>
                  </a:lnTo>
                  <a:cubicBezTo>
                    <a:pt x="1854" y="7260"/>
                    <a:pt x="1906" y="7307"/>
                    <a:pt x="1969" y="7307"/>
                  </a:cubicBezTo>
                  <a:cubicBezTo>
                    <a:pt x="1986" y="7307"/>
                    <a:pt x="2004" y="7304"/>
                    <a:pt x="2022" y="7296"/>
                  </a:cubicBezTo>
                  <a:lnTo>
                    <a:pt x="2603" y="7153"/>
                  </a:lnTo>
                  <a:cubicBezTo>
                    <a:pt x="2694" y="7136"/>
                    <a:pt x="2729" y="7045"/>
                    <a:pt x="2712" y="6954"/>
                  </a:cubicBezTo>
                  <a:lnTo>
                    <a:pt x="903" y="120"/>
                  </a:lnTo>
                  <a:cubicBezTo>
                    <a:pt x="875" y="48"/>
                    <a:pt x="813" y="1"/>
                    <a:pt x="752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63"/>
            <p:cNvSpPr/>
            <p:nvPr/>
          </p:nvSpPr>
          <p:spPr>
            <a:xfrm>
              <a:off x="4387669" y="3929334"/>
              <a:ext cx="83862" cy="309907"/>
            </a:xfrm>
            <a:custGeom>
              <a:avLst/>
              <a:gdLst/>
              <a:ahLst/>
              <a:cxnLst/>
              <a:rect l="l" t="t" r="r" b="b"/>
              <a:pathLst>
                <a:path w="1806" h="6674" extrusionOk="0">
                  <a:moveTo>
                    <a:pt x="109" y="0"/>
                  </a:moveTo>
                  <a:cubicBezTo>
                    <a:pt x="87" y="35"/>
                    <a:pt x="87" y="57"/>
                    <a:pt x="87" y="74"/>
                  </a:cubicBezTo>
                  <a:cubicBezTo>
                    <a:pt x="0" y="451"/>
                    <a:pt x="109" y="1085"/>
                    <a:pt x="270" y="1792"/>
                  </a:cubicBezTo>
                  <a:lnTo>
                    <a:pt x="287" y="1792"/>
                  </a:lnTo>
                  <a:lnTo>
                    <a:pt x="287" y="1809"/>
                  </a:lnTo>
                  <a:cubicBezTo>
                    <a:pt x="326" y="2009"/>
                    <a:pt x="378" y="2226"/>
                    <a:pt x="452" y="2421"/>
                  </a:cubicBezTo>
                  <a:lnTo>
                    <a:pt x="452" y="2443"/>
                  </a:lnTo>
                  <a:lnTo>
                    <a:pt x="452" y="2478"/>
                  </a:lnTo>
                  <a:cubicBezTo>
                    <a:pt x="469" y="2530"/>
                    <a:pt x="486" y="2586"/>
                    <a:pt x="504" y="2638"/>
                  </a:cubicBezTo>
                  <a:lnTo>
                    <a:pt x="777" y="2530"/>
                  </a:lnTo>
                  <a:lnTo>
                    <a:pt x="109" y="0"/>
                  </a:lnTo>
                  <a:close/>
                  <a:moveTo>
                    <a:pt x="977" y="6074"/>
                  </a:moveTo>
                  <a:cubicBezTo>
                    <a:pt x="955" y="6092"/>
                    <a:pt x="938" y="6092"/>
                    <a:pt x="938" y="6109"/>
                  </a:cubicBezTo>
                  <a:lnTo>
                    <a:pt x="994" y="6092"/>
                  </a:lnTo>
                  <a:lnTo>
                    <a:pt x="977" y="6074"/>
                  </a:lnTo>
                  <a:close/>
                  <a:moveTo>
                    <a:pt x="1194" y="6166"/>
                  </a:moveTo>
                  <a:lnTo>
                    <a:pt x="938" y="6239"/>
                  </a:lnTo>
                  <a:lnTo>
                    <a:pt x="994" y="6435"/>
                  </a:lnTo>
                  <a:lnTo>
                    <a:pt x="1428" y="6326"/>
                  </a:lnTo>
                  <a:lnTo>
                    <a:pt x="1445" y="6326"/>
                  </a:lnTo>
                  <a:cubicBezTo>
                    <a:pt x="1463" y="6326"/>
                    <a:pt x="1480" y="6348"/>
                    <a:pt x="1497" y="6365"/>
                  </a:cubicBezTo>
                  <a:cubicBezTo>
                    <a:pt x="1497" y="6400"/>
                    <a:pt x="1480" y="6435"/>
                    <a:pt x="1445" y="6435"/>
                  </a:cubicBezTo>
                  <a:lnTo>
                    <a:pt x="1029" y="6565"/>
                  </a:lnTo>
                  <a:lnTo>
                    <a:pt x="1046" y="6599"/>
                  </a:lnTo>
                  <a:cubicBezTo>
                    <a:pt x="1046" y="6634"/>
                    <a:pt x="1064" y="6652"/>
                    <a:pt x="1085" y="6652"/>
                  </a:cubicBezTo>
                  <a:cubicBezTo>
                    <a:pt x="1103" y="6673"/>
                    <a:pt x="1120" y="6673"/>
                    <a:pt x="1137" y="6673"/>
                  </a:cubicBezTo>
                  <a:lnTo>
                    <a:pt x="1155" y="6673"/>
                  </a:lnTo>
                  <a:lnTo>
                    <a:pt x="1736" y="6526"/>
                  </a:lnTo>
                  <a:cubicBezTo>
                    <a:pt x="1753" y="6508"/>
                    <a:pt x="1788" y="6491"/>
                    <a:pt x="1788" y="6474"/>
                  </a:cubicBezTo>
                  <a:cubicBezTo>
                    <a:pt x="1805" y="6456"/>
                    <a:pt x="1805" y="6417"/>
                    <a:pt x="1805" y="6400"/>
                  </a:cubicBezTo>
                  <a:lnTo>
                    <a:pt x="1753" y="6218"/>
                  </a:lnTo>
                  <a:lnTo>
                    <a:pt x="1554" y="6218"/>
                  </a:lnTo>
                  <a:cubicBezTo>
                    <a:pt x="1428" y="6218"/>
                    <a:pt x="1302" y="6200"/>
                    <a:pt x="1194" y="6166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63"/>
            <p:cNvSpPr/>
            <p:nvPr/>
          </p:nvSpPr>
          <p:spPr>
            <a:xfrm>
              <a:off x="4345552" y="3899893"/>
              <a:ext cx="131829" cy="345198"/>
            </a:xfrm>
            <a:custGeom>
              <a:avLst/>
              <a:gdLst/>
              <a:ahLst/>
              <a:cxnLst/>
              <a:rect l="l" t="t" r="r" b="b"/>
              <a:pathLst>
                <a:path w="2839" h="7434" extrusionOk="0">
                  <a:moveTo>
                    <a:pt x="799" y="127"/>
                  </a:moveTo>
                  <a:cubicBezTo>
                    <a:pt x="816" y="127"/>
                    <a:pt x="834" y="127"/>
                    <a:pt x="851" y="148"/>
                  </a:cubicBezTo>
                  <a:cubicBezTo>
                    <a:pt x="868" y="148"/>
                    <a:pt x="886" y="166"/>
                    <a:pt x="886" y="200"/>
                  </a:cubicBezTo>
                  <a:lnTo>
                    <a:pt x="2712" y="7034"/>
                  </a:lnTo>
                  <a:cubicBezTo>
                    <a:pt x="2712" y="7051"/>
                    <a:pt x="2712" y="7090"/>
                    <a:pt x="2695" y="7108"/>
                  </a:cubicBezTo>
                  <a:cubicBezTo>
                    <a:pt x="2695" y="7125"/>
                    <a:pt x="2660" y="7142"/>
                    <a:pt x="2643" y="7160"/>
                  </a:cubicBezTo>
                  <a:lnTo>
                    <a:pt x="2062" y="7307"/>
                  </a:lnTo>
                  <a:cubicBezTo>
                    <a:pt x="2044" y="7307"/>
                    <a:pt x="2010" y="7307"/>
                    <a:pt x="1992" y="7286"/>
                  </a:cubicBezTo>
                  <a:cubicBezTo>
                    <a:pt x="1971" y="7286"/>
                    <a:pt x="1953" y="7268"/>
                    <a:pt x="1953" y="7233"/>
                  </a:cubicBezTo>
                  <a:lnTo>
                    <a:pt x="1936" y="7199"/>
                  </a:lnTo>
                  <a:lnTo>
                    <a:pt x="2352" y="7069"/>
                  </a:lnTo>
                  <a:cubicBezTo>
                    <a:pt x="2387" y="7069"/>
                    <a:pt x="2404" y="7034"/>
                    <a:pt x="2404" y="6999"/>
                  </a:cubicBezTo>
                  <a:cubicBezTo>
                    <a:pt x="2390" y="6985"/>
                    <a:pt x="2376" y="6956"/>
                    <a:pt x="2352" y="6956"/>
                  </a:cubicBezTo>
                  <a:cubicBezTo>
                    <a:pt x="2347" y="6956"/>
                    <a:pt x="2341" y="6957"/>
                    <a:pt x="2335" y="6960"/>
                  </a:cubicBezTo>
                  <a:lnTo>
                    <a:pt x="1901" y="7069"/>
                  </a:lnTo>
                  <a:lnTo>
                    <a:pt x="1845" y="6873"/>
                  </a:lnTo>
                  <a:lnTo>
                    <a:pt x="2101" y="6800"/>
                  </a:lnTo>
                  <a:cubicBezTo>
                    <a:pt x="2135" y="6782"/>
                    <a:pt x="2153" y="6765"/>
                    <a:pt x="2153" y="6726"/>
                  </a:cubicBezTo>
                  <a:cubicBezTo>
                    <a:pt x="2135" y="6691"/>
                    <a:pt x="2118" y="6674"/>
                    <a:pt x="2079" y="6674"/>
                  </a:cubicBezTo>
                  <a:lnTo>
                    <a:pt x="1810" y="6743"/>
                  </a:lnTo>
                  <a:lnTo>
                    <a:pt x="1754" y="6548"/>
                  </a:lnTo>
                  <a:lnTo>
                    <a:pt x="2187" y="6418"/>
                  </a:lnTo>
                  <a:cubicBezTo>
                    <a:pt x="2226" y="6418"/>
                    <a:pt x="2244" y="6383"/>
                    <a:pt x="2226" y="6348"/>
                  </a:cubicBezTo>
                  <a:cubicBezTo>
                    <a:pt x="2226" y="6320"/>
                    <a:pt x="2205" y="6303"/>
                    <a:pt x="2180" y="6303"/>
                  </a:cubicBezTo>
                  <a:cubicBezTo>
                    <a:pt x="2171" y="6303"/>
                    <a:pt x="2162" y="6305"/>
                    <a:pt x="2153" y="6309"/>
                  </a:cubicBezTo>
                  <a:lnTo>
                    <a:pt x="1736" y="6418"/>
                  </a:lnTo>
                  <a:lnTo>
                    <a:pt x="1684" y="6223"/>
                  </a:lnTo>
                  <a:lnTo>
                    <a:pt x="1936" y="6149"/>
                  </a:lnTo>
                  <a:cubicBezTo>
                    <a:pt x="1971" y="6131"/>
                    <a:pt x="1992" y="6092"/>
                    <a:pt x="1971" y="6075"/>
                  </a:cubicBezTo>
                  <a:cubicBezTo>
                    <a:pt x="1971" y="6040"/>
                    <a:pt x="1936" y="6023"/>
                    <a:pt x="1901" y="6023"/>
                  </a:cubicBezTo>
                  <a:lnTo>
                    <a:pt x="1645" y="6092"/>
                  </a:lnTo>
                  <a:lnTo>
                    <a:pt x="1593" y="5875"/>
                  </a:lnTo>
                  <a:lnTo>
                    <a:pt x="2010" y="5767"/>
                  </a:lnTo>
                  <a:cubicBezTo>
                    <a:pt x="2044" y="5767"/>
                    <a:pt x="2062" y="5732"/>
                    <a:pt x="2062" y="5698"/>
                  </a:cubicBezTo>
                  <a:cubicBezTo>
                    <a:pt x="2049" y="5669"/>
                    <a:pt x="2027" y="5652"/>
                    <a:pt x="2000" y="5652"/>
                  </a:cubicBezTo>
                  <a:cubicBezTo>
                    <a:pt x="1991" y="5652"/>
                    <a:pt x="1981" y="5654"/>
                    <a:pt x="1971" y="5658"/>
                  </a:cubicBezTo>
                  <a:lnTo>
                    <a:pt x="1558" y="5767"/>
                  </a:lnTo>
                  <a:lnTo>
                    <a:pt x="1502" y="5550"/>
                  </a:lnTo>
                  <a:lnTo>
                    <a:pt x="1754" y="5498"/>
                  </a:lnTo>
                  <a:cubicBezTo>
                    <a:pt x="1793" y="5481"/>
                    <a:pt x="1810" y="5442"/>
                    <a:pt x="1810" y="5407"/>
                  </a:cubicBezTo>
                  <a:cubicBezTo>
                    <a:pt x="1793" y="5389"/>
                    <a:pt x="1754" y="5372"/>
                    <a:pt x="1719" y="5372"/>
                  </a:cubicBezTo>
                  <a:lnTo>
                    <a:pt x="1467" y="5442"/>
                  </a:lnTo>
                  <a:lnTo>
                    <a:pt x="1411" y="5225"/>
                  </a:lnTo>
                  <a:lnTo>
                    <a:pt x="1845" y="5116"/>
                  </a:lnTo>
                  <a:cubicBezTo>
                    <a:pt x="1862" y="5116"/>
                    <a:pt x="1901" y="5081"/>
                    <a:pt x="1884" y="5047"/>
                  </a:cubicBezTo>
                  <a:cubicBezTo>
                    <a:pt x="1884" y="5008"/>
                    <a:pt x="1845" y="4990"/>
                    <a:pt x="1810" y="4990"/>
                  </a:cubicBezTo>
                  <a:lnTo>
                    <a:pt x="1376" y="5116"/>
                  </a:lnTo>
                  <a:lnTo>
                    <a:pt x="1320" y="4899"/>
                  </a:lnTo>
                  <a:lnTo>
                    <a:pt x="1593" y="4830"/>
                  </a:lnTo>
                  <a:cubicBezTo>
                    <a:pt x="1610" y="4830"/>
                    <a:pt x="1645" y="4791"/>
                    <a:pt x="1628" y="4756"/>
                  </a:cubicBezTo>
                  <a:cubicBezTo>
                    <a:pt x="1628" y="4731"/>
                    <a:pt x="1609" y="4714"/>
                    <a:pt x="1586" y="4714"/>
                  </a:cubicBezTo>
                  <a:cubicBezTo>
                    <a:pt x="1577" y="4714"/>
                    <a:pt x="1568" y="4717"/>
                    <a:pt x="1558" y="4721"/>
                  </a:cubicBezTo>
                  <a:lnTo>
                    <a:pt x="1302" y="4791"/>
                  </a:lnTo>
                  <a:lnTo>
                    <a:pt x="1250" y="4574"/>
                  </a:lnTo>
                  <a:lnTo>
                    <a:pt x="1667" y="4465"/>
                  </a:lnTo>
                  <a:cubicBezTo>
                    <a:pt x="1701" y="4448"/>
                    <a:pt x="1719" y="4431"/>
                    <a:pt x="1701" y="4396"/>
                  </a:cubicBezTo>
                  <a:cubicBezTo>
                    <a:pt x="1701" y="4357"/>
                    <a:pt x="1667" y="4339"/>
                    <a:pt x="1628" y="4339"/>
                  </a:cubicBezTo>
                  <a:lnTo>
                    <a:pt x="1211" y="4465"/>
                  </a:lnTo>
                  <a:lnTo>
                    <a:pt x="1159" y="4248"/>
                  </a:lnTo>
                  <a:lnTo>
                    <a:pt x="1411" y="4179"/>
                  </a:lnTo>
                  <a:cubicBezTo>
                    <a:pt x="1450" y="4179"/>
                    <a:pt x="1467" y="4140"/>
                    <a:pt x="1450" y="4105"/>
                  </a:cubicBezTo>
                  <a:cubicBezTo>
                    <a:pt x="1450" y="4080"/>
                    <a:pt x="1429" y="4064"/>
                    <a:pt x="1404" y="4064"/>
                  </a:cubicBezTo>
                  <a:cubicBezTo>
                    <a:pt x="1395" y="4064"/>
                    <a:pt x="1385" y="4066"/>
                    <a:pt x="1376" y="4070"/>
                  </a:cubicBezTo>
                  <a:lnTo>
                    <a:pt x="1124" y="4140"/>
                  </a:lnTo>
                  <a:lnTo>
                    <a:pt x="1068" y="3923"/>
                  </a:lnTo>
                  <a:lnTo>
                    <a:pt x="1485" y="3815"/>
                  </a:lnTo>
                  <a:cubicBezTo>
                    <a:pt x="1519" y="3797"/>
                    <a:pt x="1537" y="3762"/>
                    <a:pt x="1537" y="3745"/>
                  </a:cubicBezTo>
                  <a:cubicBezTo>
                    <a:pt x="1519" y="3706"/>
                    <a:pt x="1485" y="3689"/>
                    <a:pt x="1467" y="3689"/>
                  </a:cubicBezTo>
                  <a:lnTo>
                    <a:pt x="1033" y="3797"/>
                  </a:lnTo>
                  <a:lnTo>
                    <a:pt x="977" y="3598"/>
                  </a:lnTo>
                  <a:lnTo>
                    <a:pt x="1233" y="3528"/>
                  </a:lnTo>
                  <a:cubicBezTo>
                    <a:pt x="1268" y="3528"/>
                    <a:pt x="1285" y="3489"/>
                    <a:pt x="1285" y="3454"/>
                  </a:cubicBezTo>
                  <a:cubicBezTo>
                    <a:pt x="1272" y="3429"/>
                    <a:pt x="1250" y="3413"/>
                    <a:pt x="1231" y="3413"/>
                  </a:cubicBezTo>
                  <a:cubicBezTo>
                    <a:pt x="1224" y="3413"/>
                    <a:pt x="1217" y="3415"/>
                    <a:pt x="1211" y="3420"/>
                  </a:cubicBezTo>
                  <a:lnTo>
                    <a:pt x="942" y="3472"/>
                  </a:lnTo>
                  <a:lnTo>
                    <a:pt x="886" y="3272"/>
                  </a:lnTo>
                  <a:lnTo>
                    <a:pt x="1320" y="3164"/>
                  </a:lnTo>
                  <a:cubicBezTo>
                    <a:pt x="1359" y="3146"/>
                    <a:pt x="1376" y="3112"/>
                    <a:pt x="1359" y="3077"/>
                  </a:cubicBezTo>
                  <a:cubicBezTo>
                    <a:pt x="1359" y="3055"/>
                    <a:pt x="1320" y="3038"/>
                    <a:pt x="1285" y="3038"/>
                  </a:cubicBezTo>
                  <a:lnTo>
                    <a:pt x="868" y="3146"/>
                  </a:lnTo>
                  <a:lnTo>
                    <a:pt x="816" y="2947"/>
                  </a:lnTo>
                  <a:lnTo>
                    <a:pt x="1068" y="2877"/>
                  </a:lnTo>
                  <a:cubicBezTo>
                    <a:pt x="1103" y="2877"/>
                    <a:pt x="1124" y="2838"/>
                    <a:pt x="1103" y="2804"/>
                  </a:cubicBezTo>
                  <a:cubicBezTo>
                    <a:pt x="1103" y="2769"/>
                    <a:pt x="1068" y="2751"/>
                    <a:pt x="1033" y="2751"/>
                  </a:cubicBezTo>
                  <a:lnTo>
                    <a:pt x="777" y="2821"/>
                  </a:lnTo>
                  <a:lnTo>
                    <a:pt x="725" y="2621"/>
                  </a:lnTo>
                  <a:lnTo>
                    <a:pt x="1142" y="2496"/>
                  </a:lnTo>
                  <a:cubicBezTo>
                    <a:pt x="1177" y="2496"/>
                    <a:pt x="1194" y="2461"/>
                    <a:pt x="1194" y="2426"/>
                  </a:cubicBezTo>
                  <a:cubicBezTo>
                    <a:pt x="1180" y="2408"/>
                    <a:pt x="1154" y="2382"/>
                    <a:pt x="1124" y="2382"/>
                  </a:cubicBezTo>
                  <a:cubicBezTo>
                    <a:pt x="1117" y="2382"/>
                    <a:pt x="1110" y="2384"/>
                    <a:pt x="1103" y="2387"/>
                  </a:cubicBezTo>
                  <a:lnTo>
                    <a:pt x="691" y="2496"/>
                  </a:lnTo>
                  <a:lnTo>
                    <a:pt x="634" y="2296"/>
                  </a:lnTo>
                  <a:lnTo>
                    <a:pt x="886" y="2227"/>
                  </a:lnTo>
                  <a:cubicBezTo>
                    <a:pt x="925" y="2209"/>
                    <a:pt x="942" y="2187"/>
                    <a:pt x="942" y="2153"/>
                  </a:cubicBezTo>
                  <a:cubicBezTo>
                    <a:pt x="925" y="2118"/>
                    <a:pt x="886" y="2101"/>
                    <a:pt x="851" y="2101"/>
                  </a:cubicBezTo>
                  <a:lnTo>
                    <a:pt x="599" y="2170"/>
                  </a:lnTo>
                  <a:lnTo>
                    <a:pt x="543" y="1971"/>
                  </a:lnTo>
                  <a:lnTo>
                    <a:pt x="977" y="1845"/>
                  </a:lnTo>
                  <a:cubicBezTo>
                    <a:pt x="994" y="1845"/>
                    <a:pt x="1016" y="1810"/>
                    <a:pt x="1016" y="1775"/>
                  </a:cubicBezTo>
                  <a:cubicBezTo>
                    <a:pt x="1016" y="1746"/>
                    <a:pt x="995" y="1729"/>
                    <a:pt x="970" y="1729"/>
                  </a:cubicBezTo>
                  <a:cubicBezTo>
                    <a:pt x="961" y="1729"/>
                    <a:pt x="951" y="1732"/>
                    <a:pt x="942" y="1736"/>
                  </a:cubicBezTo>
                  <a:lnTo>
                    <a:pt x="508" y="1845"/>
                  </a:lnTo>
                  <a:lnTo>
                    <a:pt x="452" y="1645"/>
                  </a:lnTo>
                  <a:lnTo>
                    <a:pt x="725" y="1576"/>
                  </a:lnTo>
                  <a:cubicBezTo>
                    <a:pt x="743" y="1558"/>
                    <a:pt x="760" y="1519"/>
                    <a:pt x="760" y="1502"/>
                  </a:cubicBezTo>
                  <a:cubicBezTo>
                    <a:pt x="760" y="1467"/>
                    <a:pt x="725" y="1450"/>
                    <a:pt x="691" y="1450"/>
                  </a:cubicBezTo>
                  <a:lnTo>
                    <a:pt x="435" y="1519"/>
                  </a:lnTo>
                  <a:lnTo>
                    <a:pt x="365" y="1302"/>
                  </a:lnTo>
                  <a:lnTo>
                    <a:pt x="799" y="1194"/>
                  </a:lnTo>
                  <a:cubicBezTo>
                    <a:pt x="834" y="1194"/>
                    <a:pt x="851" y="1159"/>
                    <a:pt x="834" y="1124"/>
                  </a:cubicBezTo>
                  <a:cubicBezTo>
                    <a:pt x="834" y="1096"/>
                    <a:pt x="815" y="1079"/>
                    <a:pt x="789" y="1079"/>
                  </a:cubicBezTo>
                  <a:cubicBezTo>
                    <a:pt x="780" y="1079"/>
                    <a:pt x="770" y="1081"/>
                    <a:pt x="760" y="1085"/>
                  </a:cubicBezTo>
                  <a:lnTo>
                    <a:pt x="343" y="1194"/>
                  </a:lnTo>
                  <a:lnTo>
                    <a:pt x="291" y="977"/>
                  </a:lnTo>
                  <a:lnTo>
                    <a:pt x="543" y="925"/>
                  </a:lnTo>
                  <a:cubicBezTo>
                    <a:pt x="582" y="908"/>
                    <a:pt x="599" y="868"/>
                    <a:pt x="582" y="834"/>
                  </a:cubicBezTo>
                  <a:cubicBezTo>
                    <a:pt x="582" y="816"/>
                    <a:pt x="543" y="799"/>
                    <a:pt x="508" y="799"/>
                  </a:cubicBezTo>
                  <a:lnTo>
                    <a:pt x="257" y="868"/>
                  </a:lnTo>
                  <a:lnTo>
                    <a:pt x="200" y="652"/>
                  </a:lnTo>
                  <a:lnTo>
                    <a:pt x="617" y="543"/>
                  </a:lnTo>
                  <a:cubicBezTo>
                    <a:pt x="652" y="543"/>
                    <a:pt x="669" y="508"/>
                    <a:pt x="669" y="474"/>
                  </a:cubicBezTo>
                  <a:cubicBezTo>
                    <a:pt x="656" y="445"/>
                    <a:pt x="634" y="428"/>
                    <a:pt x="616" y="428"/>
                  </a:cubicBezTo>
                  <a:cubicBezTo>
                    <a:pt x="610" y="428"/>
                    <a:pt x="604" y="430"/>
                    <a:pt x="599" y="435"/>
                  </a:cubicBezTo>
                  <a:lnTo>
                    <a:pt x="166" y="543"/>
                  </a:lnTo>
                  <a:lnTo>
                    <a:pt x="127" y="400"/>
                  </a:lnTo>
                  <a:cubicBezTo>
                    <a:pt x="127" y="383"/>
                    <a:pt x="127" y="343"/>
                    <a:pt x="148" y="326"/>
                  </a:cubicBezTo>
                  <a:cubicBezTo>
                    <a:pt x="148" y="309"/>
                    <a:pt x="183" y="291"/>
                    <a:pt x="200" y="274"/>
                  </a:cubicBezTo>
                  <a:lnTo>
                    <a:pt x="777" y="127"/>
                  </a:lnTo>
                  <a:close/>
                  <a:moveTo>
                    <a:pt x="743" y="1"/>
                  </a:moveTo>
                  <a:lnTo>
                    <a:pt x="166" y="166"/>
                  </a:lnTo>
                  <a:cubicBezTo>
                    <a:pt x="109" y="183"/>
                    <a:pt x="57" y="218"/>
                    <a:pt x="40" y="274"/>
                  </a:cubicBezTo>
                  <a:cubicBezTo>
                    <a:pt x="1" y="309"/>
                    <a:pt x="1" y="383"/>
                    <a:pt x="18" y="435"/>
                  </a:cubicBezTo>
                  <a:lnTo>
                    <a:pt x="1827" y="7268"/>
                  </a:lnTo>
                  <a:cubicBezTo>
                    <a:pt x="1845" y="7325"/>
                    <a:pt x="1884" y="7377"/>
                    <a:pt x="1936" y="7394"/>
                  </a:cubicBezTo>
                  <a:cubicBezTo>
                    <a:pt x="1971" y="7416"/>
                    <a:pt x="2010" y="7433"/>
                    <a:pt x="2044" y="7433"/>
                  </a:cubicBezTo>
                  <a:lnTo>
                    <a:pt x="2101" y="7433"/>
                  </a:lnTo>
                  <a:lnTo>
                    <a:pt x="2678" y="7268"/>
                  </a:lnTo>
                  <a:cubicBezTo>
                    <a:pt x="2730" y="7251"/>
                    <a:pt x="2769" y="7216"/>
                    <a:pt x="2804" y="7160"/>
                  </a:cubicBezTo>
                  <a:cubicBezTo>
                    <a:pt x="2838" y="7125"/>
                    <a:pt x="2838" y="7051"/>
                    <a:pt x="2821" y="6999"/>
                  </a:cubicBezTo>
                  <a:lnTo>
                    <a:pt x="1016" y="166"/>
                  </a:lnTo>
                  <a:cubicBezTo>
                    <a:pt x="994" y="109"/>
                    <a:pt x="960" y="57"/>
                    <a:pt x="907" y="40"/>
                  </a:cubicBezTo>
                  <a:cubicBezTo>
                    <a:pt x="851" y="1"/>
                    <a:pt x="799" y="1"/>
                    <a:pt x="74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63"/>
            <p:cNvSpPr/>
            <p:nvPr/>
          </p:nvSpPr>
          <p:spPr>
            <a:xfrm>
              <a:off x="4775498" y="3837855"/>
              <a:ext cx="144320" cy="236772"/>
            </a:xfrm>
            <a:custGeom>
              <a:avLst/>
              <a:gdLst/>
              <a:ahLst/>
              <a:cxnLst/>
              <a:rect l="l" t="t" r="r" b="b"/>
              <a:pathLst>
                <a:path w="3108" h="5099" extrusionOk="0">
                  <a:moveTo>
                    <a:pt x="1064" y="0"/>
                  </a:moveTo>
                  <a:lnTo>
                    <a:pt x="144" y="326"/>
                  </a:lnTo>
                  <a:lnTo>
                    <a:pt x="287" y="725"/>
                  </a:lnTo>
                  <a:lnTo>
                    <a:pt x="179" y="777"/>
                  </a:lnTo>
                  <a:cubicBezTo>
                    <a:pt x="144" y="777"/>
                    <a:pt x="109" y="794"/>
                    <a:pt x="87" y="833"/>
                  </a:cubicBezTo>
                  <a:cubicBezTo>
                    <a:pt x="18" y="885"/>
                    <a:pt x="1" y="994"/>
                    <a:pt x="35" y="1102"/>
                  </a:cubicBezTo>
                  <a:lnTo>
                    <a:pt x="1463" y="4934"/>
                  </a:lnTo>
                  <a:cubicBezTo>
                    <a:pt x="1490" y="5034"/>
                    <a:pt x="1584" y="5098"/>
                    <a:pt x="1691" y="5098"/>
                  </a:cubicBezTo>
                  <a:cubicBezTo>
                    <a:pt x="1723" y="5098"/>
                    <a:pt x="1756" y="5093"/>
                    <a:pt x="1788" y="5081"/>
                  </a:cubicBezTo>
                  <a:lnTo>
                    <a:pt x="2908" y="4665"/>
                  </a:lnTo>
                  <a:cubicBezTo>
                    <a:pt x="3055" y="4608"/>
                    <a:pt x="3107" y="4465"/>
                    <a:pt x="3073" y="4339"/>
                  </a:cubicBezTo>
                  <a:lnTo>
                    <a:pt x="1645" y="508"/>
                  </a:lnTo>
                  <a:cubicBezTo>
                    <a:pt x="1600" y="390"/>
                    <a:pt x="1499" y="333"/>
                    <a:pt x="1396" y="333"/>
                  </a:cubicBezTo>
                  <a:cubicBezTo>
                    <a:pt x="1370" y="333"/>
                    <a:pt x="1345" y="336"/>
                    <a:pt x="1320" y="343"/>
                  </a:cubicBezTo>
                  <a:lnTo>
                    <a:pt x="1211" y="400"/>
                  </a:lnTo>
                  <a:lnTo>
                    <a:pt x="1064" y="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63"/>
            <p:cNvSpPr/>
            <p:nvPr/>
          </p:nvSpPr>
          <p:spPr>
            <a:xfrm>
              <a:off x="4765421" y="3808740"/>
              <a:ext cx="69560" cy="46481"/>
            </a:xfrm>
            <a:custGeom>
              <a:avLst/>
              <a:gdLst/>
              <a:ahLst/>
              <a:cxnLst/>
              <a:rect l="l" t="t" r="r" b="b"/>
              <a:pathLst>
                <a:path w="1498" h="1001" extrusionOk="0">
                  <a:moveTo>
                    <a:pt x="599" y="1"/>
                  </a:moveTo>
                  <a:cubicBezTo>
                    <a:pt x="575" y="1"/>
                    <a:pt x="548" y="4"/>
                    <a:pt x="521" y="11"/>
                  </a:cubicBezTo>
                  <a:cubicBezTo>
                    <a:pt x="469" y="29"/>
                    <a:pt x="435" y="85"/>
                    <a:pt x="413" y="120"/>
                  </a:cubicBezTo>
                  <a:cubicBezTo>
                    <a:pt x="378" y="176"/>
                    <a:pt x="378" y="228"/>
                    <a:pt x="396" y="285"/>
                  </a:cubicBezTo>
                  <a:lnTo>
                    <a:pt x="452" y="445"/>
                  </a:lnTo>
                  <a:cubicBezTo>
                    <a:pt x="469" y="462"/>
                    <a:pt x="469" y="484"/>
                    <a:pt x="487" y="502"/>
                  </a:cubicBezTo>
                  <a:lnTo>
                    <a:pt x="144" y="627"/>
                  </a:lnTo>
                  <a:cubicBezTo>
                    <a:pt x="53" y="662"/>
                    <a:pt x="1" y="771"/>
                    <a:pt x="35" y="879"/>
                  </a:cubicBezTo>
                  <a:cubicBezTo>
                    <a:pt x="53" y="918"/>
                    <a:pt x="88" y="970"/>
                    <a:pt x="144" y="987"/>
                  </a:cubicBezTo>
                  <a:cubicBezTo>
                    <a:pt x="161" y="996"/>
                    <a:pt x="184" y="1001"/>
                    <a:pt x="209" y="1001"/>
                  </a:cubicBezTo>
                  <a:cubicBezTo>
                    <a:pt x="234" y="1001"/>
                    <a:pt x="261" y="996"/>
                    <a:pt x="287" y="987"/>
                  </a:cubicBezTo>
                  <a:lnTo>
                    <a:pt x="1354" y="593"/>
                  </a:lnTo>
                  <a:cubicBezTo>
                    <a:pt x="1446" y="554"/>
                    <a:pt x="1498" y="445"/>
                    <a:pt x="1463" y="337"/>
                  </a:cubicBezTo>
                  <a:cubicBezTo>
                    <a:pt x="1446" y="302"/>
                    <a:pt x="1411" y="246"/>
                    <a:pt x="1354" y="228"/>
                  </a:cubicBezTo>
                  <a:cubicBezTo>
                    <a:pt x="1337" y="220"/>
                    <a:pt x="1314" y="215"/>
                    <a:pt x="1289" y="215"/>
                  </a:cubicBezTo>
                  <a:cubicBezTo>
                    <a:pt x="1264" y="215"/>
                    <a:pt x="1237" y="220"/>
                    <a:pt x="1211" y="228"/>
                  </a:cubicBezTo>
                  <a:lnTo>
                    <a:pt x="869" y="354"/>
                  </a:lnTo>
                  <a:lnTo>
                    <a:pt x="869" y="285"/>
                  </a:lnTo>
                  <a:lnTo>
                    <a:pt x="812" y="137"/>
                  </a:lnTo>
                  <a:cubicBezTo>
                    <a:pt x="771" y="51"/>
                    <a:pt x="694" y="1"/>
                    <a:pt x="599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63"/>
            <p:cNvSpPr/>
            <p:nvPr/>
          </p:nvSpPr>
          <p:spPr>
            <a:xfrm>
              <a:off x="4787989" y="3878951"/>
              <a:ext cx="24425" cy="27861"/>
            </a:xfrm>
            <a:custGeom>
              <a:avLst/>
              <a:gdLst/>
              <a:ahLst/>
              <a:cxnLst/>
              <a:rect l="l" t="t" r="r" b="b"/>
              <a:pathLst>
                <a:path w="526" h="600" extrusionOk="0">
                  <a:moveTo>
                    <a:pt x="1" y="0"/>
                  </a:moveTo>
                  <a:lnTo>
                    <a:pt x="1" y="0"/>
                  </a:lnTo>
                  <a:cubicBezTo>
                    <a:pt x="109" y="200"/>
                    <a:pt x="200" y="400"/>
                    <a:pt x="291" y="599"/>
                  </a:cubicBezTo>
                  <a:lnTo>
                    <a:pt x="526" y="508"/>
                  </a:lnTo>
                  <a:cubicBezTo>
                    <a:pt x="452" y="382"/>
                    <a:pt x="361" y="252"/>
                    <a:pt x="252" y="165"/>
                  </a:cubicBezTo>
                  <a:cubicBezTo>
                    <a:pt x="183" y="92"/>
                    <a:pt x="92" y="35"/>
                    <a:pt x="1" y="0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63"/>
            <p:cNvSpPr/>
            <p:nvPr/>
          </p:nvSpPr>
          <p:spPr>
            <a:xfrm>
              <a:off x="4831731" y="3868085"/>
              <a:ext cx="15138" cy="25214"/>
            </a:xfrm>
            <a:custGeom>
              <a:avLst/>
              <a:gdLst/>
              <a:ahLst/>
              <a:cxnLst/>
              <a:rect l="l" t="t" r="r" b="b"/>
              <a:pathLst>
                <a:path w="326" h="543" extrusionOk="0">
                  <a:moveTo>
                    <a:pt x="52" y="0"/>
                  </a:moveTo>
                  <a:cubicBezTo>
                    <a:pt x="18" y="0"/>
                    <a:pt x="0" y="18"/>
                    <a:pt x="0" y="52"/>
                  </a:cubicBezTo>
                  <a:cubicBezTo>
                    <a:pt x="18" y="200"/>
                    <a:pt x="52" y="378"/>
                    <a:pt x="126" y="543"/>
                  </a:cubicBezTo>
                  <a:lnTo>
                    <a:pt x="326" y="469"/>
                  </a:lnTo>
                  <a:cubicBezTo>
                    <a:pt x="269" y="291"/>
                    <a:pt x="178" y="126"/>
                    <a:pt x="109" y="18"/>
                  </a:cubicBezTo>
                  <a:cubicBezTo>
                    <a:pt x="91" y="0"/>
                    <a:pt x="70" y="0"/>
                    <a:pt x="52" y="0"/>
                  </a:cubicBezTo>
                  <a:close/>
                </a:path>
              </a:pathLst>
            </a:custGeom>
            <a:solidFill>
              <a:srgbClr val="FFF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63"/>
            <p:cNvSpPr/>
            <p:nvPr/>
          </p:nvSpPr>
          <p:spPr>
            <a:xfrm>
              <a:off x="4793840" y="3856058"/>
              <a:ext cx="32087" cy="15277"/>
            </a:xfrm>
            <a:custGeom>
              <a:avLst/>
              <a:gdLst/>
              <a:ahLst/>
              <a:cxnLst/>
              <a:rect l="l" t="t" r="r" b="b"/>
              <a:pathLst>
                <a:path w="691" h="329" extrusionOk="0">
                  <a:moveTo>
                    <a:pt x="598" y="1"/>
                  </a:moveTo>
                  <a:cubicBezTo>
                    <a:pt x="411" y="1"/>
                    <a:pt x="1" y="193"/>
                    <a:pt x="1" y="277"/>
                  </a:cubicBezTo>
                  <a:cubicBezTo>
                    <a:pt x="1" y="313"/>
                    <a:pt x="35" y="328"/>
                    <a:pt x="87" y="328"/>
                  </a:cubicBezTo>
                  <a:cubicBezTo>
                    <a:pt x="273" y="328"/>
                    <a:pt x="690" y="144"/>
                    <a:pt x="690" y="60"/>
                  </a:cubicBezTo>
                  <a:cubicBezTo>
                    <a:pt x="690" y="18"/>
                    <a:pt x="654" y="1"/>
                    <a:pt x="598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63"/>
            <p:cNvSpPr/>
            <p:nvPr/>
          </p:nvSpPr>
          <p:spPr>
            <a:xfrm>
              <a:off x="4762031" y="3806233"/>
              <a:ext cx="161222" cy="271830"/>
            </a:xfrm>
            <a:custGeom>
              <a:avLst/>
              <a:gdLst/>
              <a:ahLst/>
              <a:cxnLst/>
              <a:rect l="l" t="t" r="r" b="b"/>
              <a:pathLst>
                <a:path w="3472" h="5854" extrusionOk="0">
                  <a:moveTo>
                    <a:pt x="686" y="122"/>
                  </a:moveTo>
                  <a:cubicBezTo>
                    <a:pt x="703" y="122"/>
                    <a:pt x="725" y="122"/>
                    <a:pt x="742" y="139"/>
                  </a:cubicBezTo>
                  <a:cubicBezTo>
                    <a:pt x="777" y="156"/>
                    <a:pt x="811" y="174"/>
                    <a:pt x="833" y="213"/>
                  </a:cubicBezTo>
                  <a:lnTo>
                    <a:pt x="885" y="356"/>
                  </a:lnTo>
                  <a:lnTo>
                    <a:pt x="885" y="373"/>
                  </a:lnTo>
                  <a:lnTo>
                    <a:pt x="616" y="464"/>
                  </a:lnTo>
                  <a:lnTo>
                    <a:pt x="594" y="482"/>
                  </a:lnTo>
                  <a:lnTo>
                    <a:pt x="594" y="464"/>
                  </a:lnTo>
                  <a:lnTo>
                    <a:pt x="542" y="321"/>
                  </a:lnTo>
                  <a:cubicBezTo>
                    <a:pt x="525" y="282"/>
                    <a:pt x="525" y="247"/>
                    <a:pt x="542" y="213"/>
                  </a:cubicBezTo>
                  <a:cubicBezTo>
                    <a:pt x="560" y="174"/>
                    <a:pt x="577" y="139"/>
                    <a:pt x="633" y="122"/>
                  </a:cubicBezTo>
                  <a:close/>
                  <a:moveTo>
                    <a:pt x="1410" y="339"/>
                  </a:moveTo>
                  <a:cubicBezTo>
                    <a:pt x="1445" y="356"/>
                    <a:pt x="1462" y="391"/>
                    <a:pt x="1484" y="430"/>
                  </a:cubicBezTo>
                  <a:cubicBezTo>
                    <a:pt x="1501" y="447"/>
                    <a:pt x="1484" y="482"/>
                    <a:pt x="1484" y="516"/>
                  </a:cubicBezTo>
                  <a:cubicBezTo>
                    <a:pt x="1462" y="556"/>
                    <a:pt x="1427" y="573"/>
                    <a:pt x="1393" y="590"/>
                  </a:cubicBezTo>
                  <a:lnTo>
                    <a:pt x="902" y="772"/>
                  </a:lnTo>
                  <a:lnTo>
                    <a:pt x="417" y="950"/>
                  </a:lnTo>
                  <a:lnTo>
                    <a:pt x="343" y="989"/>
                  </a:lnTo>
                  <a:lnTo>
                    <a:pt x="234" y="989"/>
                  </a:lnTo>
                  <a:cubicBezTo>
                    <a:pt x="200" y="972"/>
                    <a:pt x="182" y="933"/>
                    <a:pt x="161" y="898"/>
                  </a:cubicBezTo>
                  <a:lnTo>
                    <a:pt x="161" y="807"/>
                  </a:lnTo>
                  <a:cubicBezTo>
                    <a:pt x="182" y="772"/>
                    <a:pt x="217" y="755"/>
                    <a:pt x="252" y="733"/>
                  </a:cubicBezTo>
                  <a:lnTo>
                    <a:pt x="1302" y="339"/>
                  </a:lnTo>
                  <a:close/>
                  <a:moveTo>
                    <a:pt x="1319" y="755"/>
                  </a:moveTo>
                  <a:lnTo>
                    <a:pt x="1427" y="1098"/>
                  </a:lnTo>
                  <a:cubicBezTo>
                    <a:pt x="1445" y="1115"/>
                    <a:pt x="1484" y="1133"/>
                    <a:pt x="1519" y="1133"/>
                  </a:cubicBezTo>
                  <a:lnTo>
                    <a:pt x="1627" y="1081"/>
                  </a:lnTo>
                  <a:cubicBezTo>
                    <a:pt x="1647" y="1072"/>
                    <a:pt x="1668" y="1068"/>
                    <a:pt x="1689" y="1068"/>
                  </a:cubicBezTo>
                  <a:cubicBezTo>
                    <a:pt x="1768" y="1068"/>
                    <a:pt x="1851" y="1121"/>
                    <a:pt x="1879" y="1206"/>
                  </a:cubicBezTo>
                  <a:lnTo>
                    <a:pt x="3306" y="5038"/>
                  </a:lnTo>
                  <a:cubicBezTo>
                    <a:pt x="3345" y="5146"/>
                    <a:pt x="3289" y="5254"/>
                    <a:pt x="3180" y="5289"/>
                  </a:cubicBezTo>
                  <a:lnTo>
                    <a:pt x="2061" y="5706"/>
                  </a:lnTo>
                  <a:cubicBezTo>
                    <a:pt x="2037" y="5714"/>
                    <a:pt x="2013" y="5718"/>
                    <a:pt x="1990" y="5718"/>
                  </a:cubicBezTo>
                  <a:cubicBezTo>
                    <a:pt x="1908" y="5718"/>
                    <a:pt x="1836" y="5668"/>
                    <a:pt x="1809" y="5597"/>
                  </a:cubicBezTo>
                  <a:lnTo>
                    <a:pt x="377" y="1749"/>
                  </a:lnTo>
                  <a:cubicBezTo>
                    <a:pt x="360" y="1675"/>
                    <a:pt x="377" y="1601"/>
                    <a:pt x="434" y="1549"/>
                  </a:cubicBezTo>
                  <a:cubicBezTo>
                    <a:pt x="451" y="1532"/>
                    <a:pt x="469" y="1514"/>
                    <a:pt x="486" y="1514"/>
                  </a:cubicBezTo>
                  <a:lnTo>
                    <a:pt x="594" y="1458"/>
                  </a:lnTo>
                  <a:cubicBezTo>
                    <a:pt x="633" y="1458"/>
                    <a:pt x="651" y="1423"/>
                    <a:pt x="633" y="1384"/>
                  </a:cubicBezTo>
                  <a:lnTo>
                    <a:pt x="508" y="1041"/>
                  </a:lnTo>
                  <a:lnTo>
                    <a:pt x="777" y="950"/>
                  </a:lnTo>
                  <a:lnTo>
                    <a:pt x="1319" y="755"/>
                  </a:lnTo>
                  <a:close/>
                  <a:moveTo>
                    <a:pt x="687" y="0"/>
                  </a:moveTo>
                  <a:cubicBezTo>
                    <a:pt x="651" y="0"/>
                    <a:pt x="614" y="5"/>
                    <a:pt x="577" y="13"/>
                  </a:cubicBezTo>
                  <a:cubicBezTo>
                    <a:pt x="508" y="31"/>
                    <a:pt x="451" y="83"/>
                    <a:pt x="434" y="156"/>
                  </a:cubicBezTo>
                  <a:cubicBezTo>
                    <a:pt x="399" y="230"/>
                    <a:pt x="399" y="300"/>
                    <a:pt x="417" y="373"/>
                  </a:cubicBezTo>
                  <a:lnTo>
                    <a:pt x="469" y="516"/>
                  </a:lnTo>
                  <a:lnTo>
                    <a:pt x="200" y="625"/>
                  </a:lnTo>
                  <a:cubicBezTo>
                    <a:pt x="74" y="664"/>
                    <a:pt x="0" y="825"/>
                    <a:pt x="52" y="950"/>
                  </a:cubicBezTo>
                  <a:cubicBezTo>
                    <a:pt x="74" y="1007"/>
                    <a:pt x="126" y="1059"/>
                    <a:pt x="182" y="1098"/>
                  </a:cubicBezTo>
                  <a:cubicBezTo>
                    <a:pt x="217" y="1115"/>
                    <a:pt x="252" y="1115"/>
                    <a:pt x="291" y="1115"/>
                  </a:cubicBezTo>
                  <a:cubicBezTo>
                    <a:pt x="325" y="1115"/>
                    <a:pt x="360" y="1115"/>
                    <a:pt x="377" y="1098"/>
                  </a:cubicBezTo>
                  <a:lnTo>
                    <a:pt x="399" y="1098"/>
                  </a:lnTo>
                  <a:lnTo>
                    <a:pt x="508" y="1367"/>
                  </a:lnTo>
                  <a:lnTo>
                    <a:pt x="451" y="1384"/>
                  </a:lnTo>
                  <a:cubicBezTo>
                    <a:pt x="417" y="1406"/>
                    <a:pt x="360" y="1441"/>
                    <a:pt x="343" y="1458"/>
                  </a:cubicBezTo>
                  <a:cubicBezTo>
                    <a:pt x="252" y="1549"/>
                    <a:pt x="217" y="1675"/>
                    <a:pt x="269" y="1801"/>
                  </a:cubicBezTo>
                  <a:lnTo>
                    <a:pt x="1701" y="5636"/>
                  </a:lnTo>
                  <a:cubicBezTo>
                    <a:pt x="1736" y="5762"/>
                    <a:pt x="1861" y="5853"/>
                    <a:pt x="1987" y="5853"/>
                  </a:cubicBezTo>
                  <a:cubicBezTo>
                    <a:pt x="2026" y="5853"/>
                    <a:pt x="2061" y="5832"/>
                    <a:pt x="2096" y="5814"/>
                  </a:cubicBezTo>
                  <a:lnTo>
                    <a:pt x="3237" y="5398"/>
                  </a:lnTo>
                  <a:cubicBezTo>
                    <a:pt x="3397" y="5346"/>
                    <a:pt x="3471" y="5163"/>
                    <a:pt x="3415" y="5003"/>
                  </a:cubicBezTo>
                  <a:lnTo>
                    <a:pt x="1987" y="1150"/>
                  </a:lnTo>
                  <a:cubicBezTo>
                    <a:pt x="1947" y="1026"/>
                    <a:pt x="1828" y="953"/>
                    <a:pt x="1702" y="953"/>
                  </a:cubicBezTo>
                  <a:cubicBezTo>
                    <a:pt x="1666" y="953"/>
                    <a:pt x="1628" y="959"/>
                    <a:pt x="1592" y="972"/>
                  </a:cubicBezTo>
                  <a:lnTo>
                    <a:pt x="1536" y="989"/>
                  </a:lnTo>
                  <a:lnTo>
                    <a:pt x="1427" y="716"/>
                  </a:lnTo>
                  <a:lnTo>
                    <a:pt x="1445" y="699"/>
                  </a:lnTo>
                  <a:cubicBezTo>
                    <a:pt x="1501" y="681"/>
                    <a:pt x="1553" y="625"/>
                    <a:pt x="1592" y="573"/>
                  </a:cubicBezTo>
                  <a:cubicBezTo>
                    <a:pt x="1610" y="516"/>
                    <a:pt x="1610" y="447"/>
                    <a:pt x="1592" y="373"/>
                  </a:cubicBezTo>
                  <a:cubicBezTo>
                    <a:pt x="1571" y="321"/>
                    <a:pt x="1519" y="265"/>
                    <a:pt x="1462" y="230"/>
                  </a:cubicBezTo>
                  <a:cubicBezTo>
                    <a:pt x="1421" y="220"/>
                    <a:pt x="1385" y="208"/>
                    <a:pt x="1348" y="208"/>
                  </a:cubicBezTo>
                  <a:cubicBezTo>
                    <a:pt x="1322" y="208"/>
                    <a:pt x="1296" y="214"/>
                    <a:pt x="1267" y="230"/>
                  </a:cubicBezTo>
                  <a:lnTo>
                    <a:pt x="994" y="321"/>
                  </a:lnTo>
                  <a:lnTo>
                    <a:pt x="942" y="174"/>
                  </a:lnTo>
                  <a:cubicBezTo>
                    <a:pt x="902" y="104"/>
                    <a:pt x="868" y="48"/>
                    <a:pt x="794" y="13"/>
                  </a:cubicBezTo>
                  <a:cubicBezTo>
                    <a:pt x="759" y="5"/>
                    <a:pt x="724" y="0"/>
                    <a:pt x="6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63"/>
            <p:cNvSpPr/>
            <p:nvPr/>
          </p:nvSpPr>
          <p:spPr>
            <a:xfrm>
              <a:off x="4774523" y="4031260"/>
              <a:ext cx="167259" cy="105407"/>
            </a:xfrm>
            <a:custGeom>
              <a:avLst/>
              <a:gdLst/>
              <a:ahLst/>
              <a:cxnLst/>
              <a:rect l="l" t="t" r="r" b="b"/>
              <a:pathLst>
                <a:path w="3602" h="2270" extrusionOk="0">
                  <a:moveTo>
                    <a:pt x="327" y="1"/>
                  </a:moveTo>
                  <a:cubicBezTo>
                    <a:pt x="304" y="1"/>
                    <a:pt x="280" y="3"/>
                    <a:pt x="256" y="9"/>
                  </a:cubicBezTo>
                  <a:cubicBezTo>
                    <a:pt x="74" y="66"/>
                    <a:pt x="0" y="265"/>
                    <a:pt x="74" y="426"/>
                  </a:cubicBezTo>
                  <a:cubicBezTo>
                    <a:pt x="182" y="643"/>
                    <a:pt x="364" y="951"/>
                    <a:pt x="651" y="1241"/>
                  </a:cubicBezTo>
                  <a:cubicBezTo>
                    <a:pt x="1124" y="1710"/>
                    <a:pt x="1935" y="2235"/>
                    <a:pt x="3293" y="2270"/>
                  </a:cubicBezTo>
                  <a:cubicBezTo>
                    <a:pt x="3454" y="2270"/>
                    <a:pt x="3601" y="2144"/>
                    <a:pt x="3580" y="1962"/>
                  </a:cubicBezTo>
                  <a:cubicBezTo>
                    <a:pt x="3580" y="1819"/>
                    <a:pt x="3454" y="1693"/>
                    <a:pt x="3311" y="1693"/>
                  </a:cubicBezTo>
                  <a:cubicBezTo>
                    <a:pt x="1519" y="1636"/>
                    <a:pt x="833" y="625"/>
                    <a:pt x="599" y="174"/>
                  </a:cubicBezTo>
                  <a:cubicBezTo>
                    <a:pt x="552" y="69"/>
                    <a:pt x="445" y="1"/>
                    <a:pt x="327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63"/>
            <p:cNvSpPr/>
            <p:nvPr/>
          </p:nvSpPr>
          <p:spPr>
            <a:xfrm>
              <a:off x="4467259" y="4125431"/>
              <a:ext cx="87484" cy="176546"/>
            </a:xfrm>
            <a:custGeom>
              <a:avLst/>
              <a:gdLst/>
              <a:ahLst/>
              <a:cxnLst/>
              <a:rect l="l" t="t" r="r" b="b"/>
              <a:pathLst>
                <a:path w="1884" h="3802" extrusionOk="0">
                  <a:moveTo>
                    <a:pt x="1474" y="1"/>
                  </a:moveTo>
                  <a:cubicBezTo>
                    <a:pt x="1435" y="1"/>
                    <a:pt x="1396" y="9"/>
                    <a:pt x="1358" y="25"/>
                  </a:cubicBezTo>
                  <a:cubicBezTo>
                    <a:pt x="1233" y="99"/>
                    <a:pt x="1159" y="242"/>
                    <a:pt x="1193" y="368"/>
                  </a:cubicBezTo>
                  <a:cubicBezTo>
                    <a:pt x="1324" y="875"/>
                    <a:pt x="1449" y="2103"/>
                    <a:pt x="148" y="3279"/>
                  </a:cubicBezTo>
                  <a:cubicBezTo>
                    <a:pt x="22" y="3387"/>
                    <a:pt x="0" y="3570"/>
                    <a:pt x="109" y="3695"/>
                  </a:cubicBezTo>
                  <a:cubicBezTo>
                    <a:pt x="169" y="3765"/>
                    <a:pt x="257" y="3802"/>
                    <a:pt x="343" y="3802"/>
                  </a:cubicBezTo>
                  <a:cubicBezTo>
                    <a:pt x="411" y="3802"/>
                    <a:pt x="477" y="3778"/>
                    <a:pt x="525" y="3730"/>
                  </a:cubicBezTo>
                  <a:cubicBezTo>
                    <a:pt x="1541" y="2810"/>
                    <a:pt x="1810" y="1869"/>
                    <a:pt x="1844" y="1218"/>
                  </a:cubicBezTo>
                  <a:cubicBezTo>
                    <a:pt x="1883" y="801"/>
                    <a:pt x="1827" y="459"/>
                    <a:pt x="1758" y="224"/>
                  </a:cubicBezTo>
                  <a:cubicBezTo>
                    <a:pt x="1728" y="85"/>
                    <a:pt x="1603" y="1"/>
                    <a:pt x="147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63"/>
            <p:cNvSpPr/>
            <p:nvPr/>
          </p:nvSpPr>
          <p:spPr>
            <a:xfrm>
              <a:off x="4464009" y="3684385"/>
              <a:ext cx="146131" cy="117852"/>
            </a:xfrm>
            <a:custGeom>
              <a:avLst/>
              <a:gdLst/>
              <a:ahLst/>
              <a:cxnLst/>
              <a:rect l="l" t="t" r="r" b="b"/>
              <a:pathLst>
                <a:path w="3147" h="2538" extrusionOk="0">
                  <a:moveTo>
                    <a:pt x="1253" y="0"/>
                  </a:moveTo>
                  <a:cubicBezTo>
                    <a:pt x="1060" y="0"/>
                    <a:pt x="875" y="90"/>
                    <a:pt x="760" y="251"/>
                  </a:cubicBezTo>
                  <a:lnTo>
                    <a:pt x="179" y="993"/>
                  </a:lnTo>
                  <a:cubicBezTo>
                    <a:pt x="36" y="1153"/>
                    <a:pt x="1" y="1388"/>
                    <a:pt x="70" y="1587"/>
                  </a:cubicBezTo>
                  <a:lnTo>
                    <a:pt x="326" y="2346"/>
                  </a:lnTo>
                  <a:cubicBezTo>
                    <a:pt x="370" y="2466"/>
                    <a:pt x="492" y="2537"/>
                    <a:pt x="614" y="2537"/>
                  </a:cubicBezTo>
                  <a:cubicBezTo>
                    <a:pt x="639" y="2537"/>
                    <a:pt x="663" y="2534"/>
                    <a:pt x="686" y="2529"/>
                  </a:cubicBezTo>
                  <a:cubicBezTo>
                    <a:pt x="830" y="2472"/>
                    <a:pt x="903" y="2312"/>
                    <a:pt x="851" y="2164"/>
                  </a:cubicBezTo>
                  <a:lnTo>
                    <a:pt x="595" y="1405"/>
                  </a:lnTo>
                  <a:cubicBezTo>
                    <a:pt x="595" y="1388"/>
                    <a:pt x="595" y="1353"/>
                    <a:pt x="613" y="1336"/>
                  </a:cubicBezTo>
                  <a:lnTo>
                    <a:pt x="1086" y="737"/>
                  </a:lnTo>
                  <a:cubicBezTo>
                    <a:pt x="1165" y="642"/>
                    <a:pt x="1285" y="590"/>
                    <a:pt x="1397" y="590"/>
                  </a:cubicBezTo>
                  <a:cubicBezTo>
                    <a:pt x="1414" y="590"/>
                    <a:pt x="1430" y="591"/>
                    <a:pt x="1446" y="594"/>
                  </a:cubicBezTo>
                  <a:lnTo>
                    <a:pt x="2205" y="737"/>
                  </a:lnTo>
                  <a:cubicBezTo>
                    <a:pt x="2222" y="754"/>
                    <a:pt x="2261" y="776"/>
                    <a:pt x="2261" y="793"/>
                  </a:cubicBezTo>
                  <a:lnTo>
                    <a:pt x="2565" y="1535"/>
                  </a:lnTo>
                  <a:cubicBezTo>
                    <a:pt x="2606" y="1640"/>
                    <a:pt x="2703" y="1707"/>
                    <a:pt x="2810" y="1707"/>
                  </a:cubicBezTo>
                  <a:cubicBezTo>
                    <a:pt x="2849" y="1707"/>
                    <a:pt x="2890" y="1698"/>
                    <a:pt x="2930" y="1678"/>
                  </a:cubicBezTo>
                  <a:cubicBezTo>
                    <a:pt x="3073" y="1622"/>
                    <a:pt x="3147" y="1461"/>
                    <a:pt x="3090" y="1318"/>
                  </a:cubicBezTo>
                  <a:lnTo>
                    <a:pt x="2782" y="594"/>
                  </a:lnTo>
                  <a:cubicBezTo>
                    <a:pt x="2695" y="377"/>
                    <a:pt x="2530" y="234"/>
                    <a:pt x="2313" y="194"/>
                  </a:cubicBezTo>
                  <a:lnTo>
                    <a:pt x="1394" y="17"/>
                  </a:lnTo>
                  <a:cubicBezTo>
                    <a:pt x="1347" y="5"/>
                    <a:pt x="1299" y="0"/>
                    <a:pt x="1253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63"/>
            <p:cNvSpPr/>
            <p:nvPr/>
          </p:nvSpPr>
          <p:spPr>
            <a:xfrm>
              <a:off x="4475710" y="3697619"/>
              <a:ext cx="38727" cy="49593"/>
            </a:xfrm>
            <a:custGeom>
              <a:avLst/>
              <a:gdLst/>
              <a:ahLst/>
              <a:cxnLst/>
              <a:rect l="l" t="t" r="r" b="b"/>
              <a:pathLst>
                <a:path w="834" h="1068" extrusionOk="0">
                  <a:moveTo>
                    <a:pt x="777" y="1"/>
                  </a:moveTo>
                  <a:cubicBezTo>
                    <a:pt x="760" y="1"/>
                    <a:pt x="760" y="1"/>
                    <a:pt x="742" y="18"/>
                  </a:cubicBezTo>
                  <a:cubicBezTo>
                    <a:pt x="491" y="235"/>
                    <a:pt x="165" y="708"/>
                    <a:pt x="18" y="994"/>
                  </a:cubicBezTo>
                  <a:cubicBezTo>
                    <a:pt x="1" y="1033"/>
                    <a:pt x="35" y="1068"/>
                    <a:pt x="74" y="1068"/>
                  </a:cubicBezTo>
                  <a:cubicBezTo>
                    <a:pt x="74" y="1068"/>
                    <a:pt x="92" y="1068"/>
                    <a:pt x="109" y="1051"/>
                  </a:cubicBezTo>
                  <a:cubicBezTo>
                    <a:pt x="361" y="834"/>
                    <a:pt x="686" y="361"/>
                    <a:pt x="816" y="74"/>
                  </a:cubicBezTo>
                  <a:cubicBezTo>
                    <a:pt x="834" y="57"/>
                    <a:pt x="834" y="35"/>
                    <a:pt x="816" y="18"/>
                  </a:cubicBezTo>
                  <a:cubicBezTo>
                    <a:pt x="816" y="1"/>
                    <a:pt x="795" y="1"/>
                    <a:pt x="777" y="1"/>
                  </a:cubicBezTo>
                  <a:close/>
                </a:path>
              </a:pathLst>
            </a:custGeom>
            <a:solidFill>
              <a:srgbClr val="A18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63"/>
            <p:cNvSpPr/>
            <p:nvPr/>
          </p:nvSpPr>
          <p:spPr>
            <a:xfrm>
              <a:off x="4772897" y="4028474"/>
              <a:ext cx="171299" cy="110840"/>
            </a:xfrm>
            <a:custGeom>
              <a:avLst/>
              <a:gdLst/>
              <a:ahLst/>
              <a:cxnLst/>
              <a:rect l="l" t="t" r="r" b="b"/>
              <a:pathLst>
                <a:path w="3689" h="2387" extrusionOk="0">
                  <a:moveTo>
                    <a:pt x="382" y="126"/>
                  </a:moveTo>
                  <a:cubicBezTo>
                    <a:pt x="452" y="126"/>
                    <a:pt x="543" y="178"/>
                    <a:pt x="577" y="252"/>
                  </a:cubicBezTo>
                  <a:cubicBezTo>
                    <a:pt x="794" y="703"/>
                    <a:pt x="1519" y="1770"/>
                    <a:pt x="3346" y="1805"/>
                  </a:cubicBezTo>
                  <a:cubicBezTo>
                    <a:pt x="3454" y="1805"/>
                    <a:pt x="3562" y="1913"/>
                    <a:pt x="3562" y="2022"/>
                  </a:cubicBezTo>
                  <a:cubicBezTo>
                    <a:pt x="3562" y="2095"/>
                    <a:pt x="3545" y="2152"/>
                    <a:pt x="3489" y="2204"/>
                  </a:cubicBezTo>
                  <a:cubicBezTo>
                    <a:pt x="3454" y="2239"/>
                    <a:pt x="3380" y="2278"/>
                    <a:pt x="3328" y="2278"/>
                  </a:cubicBezTo>
                  <a:cubicBezTo>
                    <a:pt x="1987" y="2239"/>
                    <a:pt x="1176" y="1696"/>
                    <a:pt x="742" y="1262"/>
                  </a:cubicBezTo>
                  <a:cubicBezTo>
                    <a:pt x="452" y="959"/>
                    <a:pt x="274" y="651"/>
                    <a:pt x="165" y="451"/>
                  </a:cubicBezTo>
                  <a:cubicBezTo>
                    <a:pt x="126" y="395"/>
                    <a:pt x="126" y="325"/>
                    <a:pt x="165" y="269"/>
                  </a:cubicBezTo>
                  <a:cubicBezTo>
                    <a:pt x="183" y="199"/>
                    <a:pt x="235" y="160"/>
                    <a:pt x="308" y="126"/>
                  </a:cubicBezTo>
                  <a:close/>
                  <a:moveTo>
                    <a:pt x="373" y="0"/>
                  </a:moveTo>
                  <a:cubicBezTo>
                    <a:pt x="340" y="0"/>
                    <a:pt x="306" y="6"/>
                    <a:pt x="274" y="17"/>
                  </a:cubicBezTo>
                  <a:cubicBezTo>
                    <a:pt x="183" y="52"/>
                    <a:pt x="91" y="126"/>
                    <a:pt x="57" y="217"/>
                  </a:cubicBezTo>
                  <a:cubicBezTo>
                    <a:pt x="0" y="308"/>
                    <a:pt x="0" y="416"/>
                    <a:pt x="57" y="503"/>
                  </a:cubicBezTo>
                  <a:cubicBezTo>
                    <a:pt x="165" y="720"/>
                    <a:pt x="343" y="1028"/>
                    <a:pt x="651" y="1336"/>
                  </a:cubicBezTo>
                  <a:cubicBezTo>
                    <a:pt x="1102" y="1805"/>
                    <a:pt x="1935" y="2369"/>
                    <a:pt x="3328" y="2386"/>
                  </a:cubicBezTo>
                  <a:cubicBezTo>
                    <a:pt x="3419" y="2386"/>
                    <a:pt x="3506" y="2347"/>
                    <a:pt x="3580" y="2295"/>
                  </a:cubicBezTo>
                  <a:cubicBezTo>
                    <a:pt x="3654" y="2221"/>
                    <a:pt x="3688" y="2130"/>
                    <a:pt x="3688" y="2022"/>
                  </a:cubicBezTo>
                  <a:cubicBezTo>
                    <a:pt x="3671" y="1844"/>
                    <a:pt x="3528" y="1679"/>
                    <a:pt x="3346" y="1679"/>
                  </a:cubicBezTo>
                  <a:cubicBezTo>
                    <a:pt x="2747" y="1662"/>
                    <a:pt x="1319" y="1501"/>
                    <a:pt x="686" y="199"/>
                  </a:cubicBezTo>
                  <a:cubicBezTo>
                    <a:pt x="631" y="82"/>
                    <a:pt x="504" y="0"/>
                    <a:pt x="37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63"/>
            <p:cNvSpPr/>
            <p:nvPr/>
          </p:nvSpPr>
          <p:spPr>
            <a:xfrm>
              <a:off x="4464844" y="4122877"/>
              <a:ext cx="92313" cy="181839"/>
            </a:xfrm>
            <a:custGeom>
              <a:avLst/>
              <a:gdLst/>
              <a:ahLst/>
              <a:cxnLst/>
              <a:rect l="l" t="t" r="r" b="b"/>
              <a:pathLst>
                <a:path w="1988" h="3916" extrusionOk="0">
                  <a:moveTo>
                    <a:pt x="1536" y="119"/>
                  </a:moveTo>
                  <a:cubicBezTo>
                    <a:pt x="1571" y="119"/>
                    <a:pt x="1593" y="136"/>
                    <a:pt x="1627" y="154"/>
                  </a:cubicBezTo>
                  <a:cubicBezTo>
                    <a:pt x="1701" y="171"/>
                    <a:pt x="1736" y="227"/>
                    <a:pt x="1753" y="297"/>
                  </a:cubicBezTo>
                  <a:cubicBezTo>
                    <a:pt x="1810" y="514"/>
                    <a:pt x="1879" y="856"/>
                    <a:pt x="1844" y="1273"/>
                  </a:cubicBezTo>
                  <a:cubicBezTo>
                    <a:pt x="1810" y="1906"/>
                    <a:pt x="1536" y="2831"/>
                    <a:pt x="543" y="3733"/>
                  </a:cubicBezTo>
                  <a:cubicBezTo>
                    <a:pt x="517" y="3772"/>
                    <a:pt x="470" y="3794"/>
                    <a:pt x="424" y="3794"/>
                  </a:cubicBezTo>
                  <a:cubicBezTo>
                    <a:pt x="408" y="3794"/>
                    <a:pt x="392" y="3791"/>
                    <a:pt x="378" y="3785"/>
                  </a:cubicBezTo>
                  <a:cubicBezTo>
                    <a:pt x="308" y="3785"/>
                    <a:pt x="252" y="3750"/>
                    <a:pt x="217" y="3716"/>
                  </a:cubicBezTo>
                  <a:lnTo>
                    <a:pt x="200" y="3716"/>
                  </a:lnTo>
                  <a:cubicBezTo>
                    <a:pt x="126" y="3607"/>
                    <a:pt x="143" y="3481"/>
                    <a:pt x="235" y="3390"/>
                  </a:cubicBezTo>
                  <a:cubicBezTo>
                    <a:pt x="1593" y="2158"/>
                    <a:pt x="1428" y="913"/>
                    <a:pt x="1302" y="423"/>
                  </a:cubicBezTo>
                  <a:cubicBezTo>
                    <a:pt x="1285" y="314"/>
                    <a:pt x="1337" y="188"/>
                    <a:pt x="1428" y="154"/>
                  </a:cubicBezTo>
                  <a:cubicBezTo>
                    <a:pt x="1462" y="136"/>
                    <a:pt x="1501" y="119"/>
                    <a:pt x="1536" y="119"/>
                  </a:cubicBezTo>
                  <a:close/>
                  <a:moveTo>
                    <a:pt x="1524" y="0"/>
                  </a:moveTo>
                  <a:cubicBezTo>
                    <a:pt x="1479" y="0"/>
                    <a:pt x="1434" y="10"/>
                    <a:pt x="1393" y="28"/>
                  </a:cubicBezTo>
                  <a:cubicBezTo>
                    <a:pt x="1228" y="97"/>
                    <a:pt x="1137" y="279"/>
                    <a:pt x="1193" y="444"/>
                  </a:cubicBezTo>
                  <a:cubicBezTo>
                    <a:pt x="1554" y="1854"/>
                    <a:pt x="577" y="2900"/>
                    <a:pt x="143" y="3299"/>
                  </a:cubicBezTo>
                  <a:cubicBezTo>
                    <a:pt x="18" y="3425"/>
                    <a:pt x="0" y="3642"/>
                    <a:pt x="109" y="3785"/>
                  </a:cubicBezTo>
                  <a:cubicBezTo>
                    <a:pt x="182" y="3859"/>
                    <a:pt x="269" y="3915"/>
                    <a:pt x="360" y="3915"/>
                  </a:cubicBezTo>
                  <a:lnTo>
                    <a:pt x="399" y="3915"/>
                  </a:lnTo>
                  <a:cubicBezTo>
                    <a:pt x="469" y="3915"/>
                    <a:pt x="560" y="3876"/>
                    <a:pt x="634" y="3824"/>
                  </a:cubicBezTo>
                  <a:cubicBezTo>
                    <a:pt x="1645" y="2900"/>
                    <a:pt x="1918" y="1924"/>
                    <a:pt x="1970" y="1290"/>
                  </a:cubicBezTo>
                  <a:cubicBezTo>
                    <a:pt x="1987" y="856"/>
                    <a:pt x="1935" y="496"/>
                    <a:pt x="1879" y="262"/>
                  </a:cubicBezTo>
                  <a:cubicBezTo>
                    <a:pt x="1844" y="171"/>
                    <a:pt x="1770" y="80"/>
                    <a:pt x="1679" y="45"/>
                  </a:cubicBezTo>
                  <a:cubicBezTo>
                    <a:pt x="1632" y="14"/>
                    <a:pt x="1578" y="0"/>
                    <a:pt x="152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63"/>
            <p:cNvSpPr/>
            <p:nvPr/>
          </p:nvSpPr>
          <p:spPr>
            <a:xfrm>
              <a:off x="4461408" y="3681831"/>
              <a:ext cx="150357" cy="123238"/>
            </a:xfrm>
            <a:custGeom>
              <a:avLst/>
              <a:gdLst/>
              <a:ahLst/>
              <a:cxnLst/>
              <a:rect l="l" t="t" r="r" b="b"/>
              <a:pathLst>
                <a:path w="3238" h="2654" extrusionOk="0">
                  <a:moveTo>
                    <a:pt x="1428" y="124"/>
                  </a:moveTo>
                  <a:lnTo>
                    <a:pt x="2352" y="306"/>
                  </a:lnTo>
                  <a:cubicBezTo>
                    <a:pt x="2552" y="341"/>
                    <a:pt x="2712" y="484"/>
                    <a:pt x="2786" y="666"/>
                  </a:cubicBezTo>
                  <a:lnTo>
                    <a:pt x="3077" y="1408"/>
                  </a:lnTo>
                  <a:cubicBezTo>
                    <a:pt x="3111" y="1460"/>
                    <a:pt x="3111" y="1516"/>
                    <a:pt x="3077" y="1568"/>
                  </a:cubicBezTo>
                  <a:cubicBezTo>
                    <a:pt x="3055" y="1625"/>
                    <a:pt x="3020" y="1660"/>
                    <a:pt x="2968" y="1677"/>
                  </a:cubicBezTo>
                  <a:cubicBezTo>
                    <a:pt x="2939" y="1692"/>
                    <a:pt x="2908" y="1699"/>
                    <a:pt x="2878" y="1699"/>
                  </a:cubicBezTo>
                  <a:cubicBezTo>
                    <a:pt x="2795" y="1699"/>
                    <a:pt x="2716" y="1648"/>
                    <a:pt x="2678" y="1568"/>
                  </a:cubicBezTo>
                  <a:lnTo>
                    <a:pt x="2369" y="831"/>
                  </a:lnTo>
                  <a:cubicBezTo>
                    <a:pt x="2352" y="774"/>
                    <a:pt x="2317" y="740"/>
                    <a:pt x="2261" y="740"/>
                  </a:cubicBezTo>
                  <a:lnTo>
                    <a:pt x="1519" y="592"/>
                  </a:lnTo>
                  <a:cubicBezTo>
                    <a:pt x="1492" y="586"/>
                    <a:pt x="1465" y="584"/>
                    <a:pt x="1439" y="584"/>
                  </a:cubicBezTo>
                  <a:cubicBezTo>
                    <a:pt x="1305" y="584"/>
                    <a:pt x="1178" y="652"/>
                    <a:pt x="1103" y="757"/>
                  </a:cubicBezTo>
                  <a:lnTo>
                    <a:pt x="634" y="1352"/>
                  </a:lnTo>
                  <a:cubicBezTo>
                    <a:pt x="599" y="1391"/>
                    <a:pt x="582" y="1443"/>
                    <a:pt x="599" y="1482"/>
                  </a:cubicBezTo>
                  <a:lnTo>
                    <a:pt x="851" y="2241"/>
                  </a:lnTo>
                  <a:cubicBezTo>
                    <a:pt x="886" y="2349"/>
                    <a:pt x="834" y="2475"/>
                    <a:pt x="725" y="2510"/>
                  </a:cubicBezTo>
                  <a:cubicBezTo>
                    <a:pt x="695" y="2523"/>
                    <a:pt x="665" y="2529"/>
                    <a:pt x="637" y="2529"/>
                  </a:cubicBezTo>
                  <a:cubicBezTo>
                    <a:pt x="544" y="2529"/>
                    <a:pt x="464" y="2467"/>
                    <a:pt x="434" y="2384"/>
                  </a:cubicBezTo>
                  <a:lnTo>
                    <a:pt x="183" y="1625"/>
                  </a:lnTo>
                  <a:cubicBezTo>
                    <a:pt x="126" y="1443"/>
                    <a:pt x="165" y="1226"/>
                    <a:pt x="291" y="1083"/>
                  </a:cubicBezTo>
                  <a:lnTo>
                    <a:pt x="868" y="341"/>
                  </a:lnTo>
                  <a:cubicBezTo>
                    <a:pt x="977" y="197"/>
                    <a:pt x="1142" y="124"/>
                    <a:pt x="1319" y="124"/>
                  </a:cubicBezTo>
                  <a:close/>
                  <a:moveTo>
                    <a:pt x="1313" y="0"/>
                  </a:moveTo>
                  <a:cubicBezTo>
                    <a:pt x="1096" y="0"/>
                    <a:pt x="894" y="91"/>
                    <a:pt x="760" y="267"/>
                  </a:cubicBezTo>
                  <a:lnTo>
                    <a:pt x="183" y="991"/>
                  </a:lnTo>
                  <a:cubicBezTo>
                    <a:pt x="40" y="1191"/>
                    <a:pt x="1" y="1443"/>
                    <a:pt x="74" y="1660"/>
                  </a:cubicBezTo>
                  <a:lnTo>
                    <a:pt x="326" y="2419"/>
                  </a:lnTo>
                  <a:cubicBezTo>
                    <a:pt x="382" y="2566"/>
                    <a:pt x="508" y="2653"/>
                    <a:pt x="651" y="2653"/>
                  </a:cubicBezTo>
                  <a:cubicBezTo>
                    <a:pt x="690" y="2653"/>
                    <a:pt x="725" y="2653"/>
                    <a:pt x="760" y="2636"/>
                  </a:cubicBezTo>
                  <a:cubicBezTo>
                    <a:pt x="851" y="2601"/>
                    <a:pt x="907" y="2545"/>
                    <a:pt x="959" y="2458"/>
                  </a:cubicBezTo>
                  <a:cubicBezTo>
                    <a:pt x="994" y="2384"/>
                    <a:pt x="994" y="2293"/>
                    <a:pt x="977" y="2202"/>
                  </a:cubicBezTo>
                  <a:lnTo>
                    <a:pt x="725" y="1443"/>
                  </a:lnTo>
                  <a:lnTo>
                    <a:pt x="725" y="1425"/>
                  </a:lnTo>
                  <a:lnTo>
                    <a:pt x="1194" y="831"/>
                  </a:lnTo>
                  <a:cubicBezTo>
                    <a:pt x="1251" y="760"/>
                    <a:pt x="1330" y="710"/>
                    <a:pt x="1421" y="710"/>
                  </a:cubicBezTo>
                  <a:cubicBezTo>
                    <a:pt x="1447" y="710"/>
                    <a:pt x="1474" y="714"/>
                    <a:pt x="1502" y="722"/>
                  </a:cubicBezTo>
                  <a:lnTo>
                    <a:pt x="2244" y="866"/>
                  </a:lnTo>
                  <a:cubicBezTo>
                    <a:pt x="2261" y="866"/>
                    <a:pt x="2261" y="866"/>
                    <a:pt x="2261" y="883"/>
                  </a:cubicBezTo>
                  <a:lnTo>
                    <a:pt x="2569" y="1607"/>
                  </a:lnTo>
                  <a:cubicBezTo>
                    <a:pt x="2626" y="1745"/>
                    <a:pt x="2755" y="1830"/>
                    <a:pt x="2887" y="1830"/>
                  </a:cubicBezTo>
                  <a:cubicBezTo>
                    <a:pt x="2926" y="1830"/>
                    <a:pt x="2965" y="1823"/>
                    <a:pt x="3003" y="1807"/>
                  </a:cubicBezTo>
                  <a:cubicBezTo>
                    <a:pt x="3094" y="1768"/>
                    <a:pt x="3163" y="1699"/>
                    <a:pt x="3203" y="1607"/>
                  </a:cubicBezTo>
                  <a:cubicBezTo>
                    <a:pt x="3237" y="1534"/>
                    <a:pt x="3237" y="1443"/>
                    <a:pt x="3203" y="1352"/>
                  </a:cubicBezTo>
                  <a:lnTo>
                    <a:pt x="2894" y="614"/>
                  </a:lnTo>
                  <a:cubicBezTo>
                    <a:pt x="2803" y="397"/>
                    <a:pt x="2604" y="232"/>
                    <a:pt x="2369" y="180"/>
                  </a:cubicBezTo>
                  <a:lnTo>
                    <a:pt x="1467" y="15"/>
                  </a:lnTo>
                  <a:cubicBezTo>
                    <a:pt x="1415" y="5"/>
                    <a:pt x="1364" y="0"/>
                    <a:pt x="13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63"/>
            <p:cNvSpPr/>
            <p:nvPr/>
          </p:nvSpPr>
          <p:spPr>
            <a:xfrm>
              <a:off x="4798065" y="3883687"/>
              <a:ext cx="141070" cy="204453"/>
            </a:xfrm>
            <a:custGeom>
              <a:avLst/>
              <a:gdLst/>
              <a:ahLst/>
              <a:cxnLst/>
              <a:rect l="l" t="t" r="r" b="b"/>
              <a:pathLst>
                <a:path w="3038" h="4403" extrusionOk="0">
                  <a:moveTo>
                    <a:pt x="1684" y="0"/>
                  </a:moveTo>
                  <a:cubicBezTo>
                    <a:pt x="1641" y="0"/>
                    <a:pt x="1597" y="8"/>
                    <a:pt x="1554" y="24"/>
                  </a:cubicBezTo>
                  <a:lnTo>
                    <a:pt x="1" y="584"/>
                  </a:lnTo>
                  <a:cubicBezTo>
                    <a:pt x="1" y="606"/>
                    <a:pt x="18" y="623"/>
                    <a:pt x="18" y="640"/>
                  </a:cubicBezTo>
                  <a:cubicBezTo>
                    <a:pt x="126" y="875"/>
                    <a:pt x="218" y="1109"/>
                    <a:pt x="326" y="1343"/>
                  </a:cubicBezTo>
                  <a:cubicBezTo>
                    <a:pt x="361" y="1417"/>
                    <a:pt x="400" y="1508"/>
                    <a:pt x="435" y="1582"/>
                  </a:cubicBezTo>
                  <a:cubicBezTo>
                    <a:pt x="743" y="2320"/>
                    <a:pt x="1068" y="3027"/>
                    <a:pt x="1033" y="3860"/>
                  </a:cubicBezTo>
                  <a:cubicBezTo>
                    <a:pt x="1033" y="4055"/>
                    <a:pt x="977" y="4237"/>
                    <a:pt x="903" y="4402"/>
                  </a:cubicBezTo>
                  <a:lnTo>
                    <a:pt x="2404" y="3604"/>
                  </a:lnTo>
                  <a:cubicBezTo>
                    <a:pt x="2821" y="3352"/>
                    <a:pt x="3038" y="2845"/>
                    <a:pt x="2947" y="2376"/>
                  </a:cubicBezTo>
                  <a:cubicBezTo>
                    <a:pt x="2929" y="2302"/>
                    <a:pt x="2895" y="2211"/>
                    <a:pt x="2856" y="2124"/>
                  </a:cubicBezTo>
                  <a:lnTo>
                    <a:pt x="2313" y="892"/>
                  </a:lnTo>
                  <a:lnTo>
                    <a:pt x="2010" y="207"/>
                  </a:lnTo>
                  <a:cubicBezTo>
                    <a:pt x="1953" y="81"/>
                    <a:pt x="1823" y="0"/>
                    <a:pt x="1684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63"/>
            <p:cNvSpPr/>
            <p:nvPr/>
          </p:nvSpPr>
          <p:spPr>
            <a:xfrm>
              <a:off x="4376570" y="4044355"/>
              <a:ext cx="147942" cy="171345"/>
            </a:xfrm>
            <a:custGeom>
              <a:avLst/>
              <a:gdLst/>
              <a:ahLst/>
              <a:cxnLst/>
              <a:rect l="l" t="t" r="r" b="b"/>
              <a:pathLst>
                <a:path w="3186" h="3690" extrusionOk="0">
                  <a:moveTo>
                    <a:pt x="1376" y="1"/>
                  </a:moveTo>
                  <a:lnTo>
                    <a:pt x="292" y="400"/>
                  </a:lnTo>
                  <a:cubicBezTo>
                    <a:pt x="109" y="469"/>
                    <a:pt x="1" y="669"/>
                    <a:pt x="57" y="851"/>
                  </a:cubicBezTo>
                  <a:lnTo>
                    <a:pt x="274" y="1554"/>
                  </a:lnTo>
                  <a:lnTo>
                    <a:pt x="673" y="2856"/>
                  </a:lnTo>
                  <a:cubicBezTo>
                    <a:pt x="708" y="2947"/>
                    <a:pt x="743" y="3020"/>
                    <a:pt x="782" y="3090"/>
                  </a:cubicBezTo>
                  <a:cubicBezTo>
                    <a:pt x="984" y="3450"/>
                    <a:pt x="1374" y="3690"/>
                    <a:pt x="1793" y="3690"/>
                  </a:cubicBezTo>
                  <a:cubicBezTo>
                    <a:pt x="1859" y="3690"/>
                    <a:pt x="1926" y="3684"/>
                    <a:pt x="1992" y="3671"/>
                  </a:cubicBezTo>
                  <a:lnTo>
                    <a:pt x="3186" y="3472"/>
                  </a:lnTo>
                  <a:cubicBezTo>
                    <a:pt x="3021" y="3398"/>
                    <a:pt x="2860" y="3289"/>
                    <a:pt x="2713" y="3146"/>
                  </a:cubicBezTo>
                  <a:cubicBezTo>
                    <a:pt x="2153" y="2547"/>
                    <a:pt x="1936" y="1788"/>
                    <a:pt x="1702" y="1029"/>
                  </a:cubicBezTo>
                  <a:cubicBezTo>
                    <a:pt x="1667" y="942"/>
                    <a:pt x="1650" y="851"/>
                    <a:pt x="1611" y="777"/>
                  </a:cubicBezTo>
                  <a:cubicBezTo>
                    <a:pt x="1541" y="526"/>
                    <a:pt x="1467" y="291"/>
                    <a:pt x="1394" y="53"/>
                  </a:cubicBezTo>
                  <a:cubicBezTo>
                    <a:pt x="1394" y="35"/>
                    <a:pt x="1376" y="18"/>
                    <a:pt x="1376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63"/>
            <p:cNvSpPr/>
            <p:nvPr/>
          </p:nvSpPr>
          <p:spPr>
            <a:xfrm>
              <a:off x="4411861" y="3743219"/>
              <a:ext cx="438254" cy="472476"/>
            </a:xfrm>
            <a:custGeom>
              <a:avLst/>
              <a:gdLst/>
              <a:ahLst/>
              <a:cxnLst/>
              <a:rect l="l" t="t" r="r" b="b"/>
              <a:pathLst>
                <a:path w="9438" h="10175" extrusionOk="0">
                  <a:moveTo>
                    <a:pt x="4571" y="0"/>
                  </a:moveTo>
                  <a:cubicBezTo>
                    <a:pt x="4360" y="0"/>
                    <a:pt x="4138" y="22"/>
                    <a:pt x="3905" y="69"/>
                  </a:cubicBezTo>
                  <a:cubicBezTo>
                    <a:pt x="2820" y="285"/>
                    <a:pt x="1575" y="719"/>
                    <a:pt x="816" y="1548"/>
                  </a:cubicBezTo>
                  <a:cubicBezTo>
                    <a:pt x="456" y="1947"/>
                    <a:pt x="273" y="2438"/>
                    <a:pt x="182" y="2980"/>
                  </a:cubicBezTo>
                  <a:cubicBezTo>
                    <a:pt x="0" y="4316"/>
                    <a:pt x="434" y="5978"/>
                    <a:pt x="851" y="7262"/>
                  </a:cubicBezTo>
                  <a:cubicBezTo>
                    <a:pt x="1124" y="8095"/>
                    <a:pt x="1323" y="8963"/>
                    <a:pt x="1953" y="9631"/>
                  </a:cubicBezTo>
                  <a:cubicBezTo>
                    <a:pt x="2336" y="10023"/>
                    <a:pt x="2809" y="10175"/>
                    <a:pt x="3304" y="10175"/>
                  </a:cubicBezTo>
                  <a:cubicBezTo>
                    <a:pt x="3538" y="10175"/>
                    <a:pt x="3777" y="10141"/>
                    <a:pt x="4014" y="10082"/>
                  </a:cubicBezTo>
                  <a:cubicBezTo>
                    <a:pt x="4595" y="9939"/>
                    <a:pt x="5120" y="9774"/>
                    <a:pt x="5662" y="9575"/>
                  </a:cubicBezTo>
                  <a:cubicBezTo>
                    <a:pt x="7107" y="9032"/>
                    <a:pt x="8786" y="8547"/>
                    <a:pt x="9277" y="7444"/>
                  </a:cubicBezTo>
                  <a:lnTo>
                    <a:pt x="9277" y="7405"/>
                  </a:lnTo>
                  <a:cubicBezTo>
                    <a:pt x="9350" y="7245"/>
                    <a:pt x="9385" y="7063"/>
                    <a:pt x="9402" y="6863"/>
                  </a:cubicBezTo>
                  <a:cubicBezTo>
                    <a:pt x="9437" y="5943"/>
                    <a:pt x="9042" y="5167"/>
                    <a:pt x="8699" y="4351"/>
                  </a:cubicBezTo>
                  <a:cubicBezTo>
                    <a:pt x="8591" y="4099"/>
                    <a:pt x="8483" y="3848"/>
                    <a:pt x="8374" y="3592"/>
                  </a:cubicBezTo>
                  <a:cubicBezTo>
                    <a:pt x="7498" y="1695"/>
                    <a:pt x="6429" y="0"/>
                    <a:pt x="4571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63"/>
            <p:cNvSpPr/>
            <p:nvPr/>
          </p:nvSpPr>
          <p:spPr>
            <a:xfrm>
              <a:off x="4798065" y="3883687"/>
              <a:ext cx="107451" cy="73460"/>
            </a:xfrm>
            <a:custGeom>
              <a:avLst/>
              <a:gdLst/>
              <a:ahLst/>
              <a:cxnLst/>
              <a:rect l="l" t="t" r="r" b="b"/>
              <a:pathLst>
                <a:path w="2314" h="1582" extrusionOk="0">
                  <a:moveTo>
                    <a:pt x="1684" y="0"/>
                  </a:moveTo>
                  <a:cubicBezTo>
                    <a:pt x="1641" y="0"/>
                    <a:pt x="1597" y="8"/>
                    <a:pt x="1554" y="24"/>
                  </a:cubicBezTo>
                  <a:lnTo>
                    <a:pt x="1" y="584"/>
                  </a:lnTo>
                  <a:cubicBezTo>
                    <a:pt x="109" y="840"/>
                    <a:pt x="218" y="1092"/>
                    <a:pt x="326" y="1343"/>
                  </a:cubicBezTo>
                  <a:cubicBezTo>
                    <a:pt x="361" y="1417"/>
                    <a:pt x="400" y="1508"/>
                    <a:pt x="435" y="1582"/>
                  </a:cubicBezTo>
                  <a:lnTo>
                    <a:pt x="2313" y="892"/>
                  </a:lnTo>
                  <a:lnTo>
                    <a:pt x="2010" y="207"/>
                  </a:lnTo>
                  <a:cubicBezTo>
                    <a:pt x="1953" y="81"/>
                    <a:pt x="1823" y="0"/>
                    <a:pt x="1684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63"/>
            <p:cNvSpPr/>
            <p:nvPr/>
          </p:nvSpPr>
          <p:spPr>
            <a:xfrm>
              <a:off x="4376570" y="4044355"/>
              <a:ext cx="79032" cy="72160"/>
            </a:xfrm>
            <a:custGeom>
              <a:avLst/>
              <a:gdLst/>
              <a:ahLst/>
              <a:cxnLst/>
              <a:rect l="l" t="t" r="r" b="b"/>
              <a:pathLst>
                <a:path w="1702" h="1554" extrusionOk="0">
                  <a:moveTo>
                    <a:pt x="1376" y="1"/>
                  </a:moveTo>
                  <a:lnTo>
                    <a:pt x="292" y="400"/>
                  </a:lnTo>
                  <a:cubicBezTo>
                    <a:pt x="109" y="469"/>
                    <a:pt x="1" y="669"/>
                    <a:pt x="57" y="851"/>
                  </a:cubicBezTo>
                  <a:lnTo>
                    <a:pt x="274" y="1554"/>
                  </a:lnTo>
                  <a:lnTo>
                    <a:pt x="1702" y="1029"/>
                  </a:lnTo>
                  <a:cubicBezTo>
                    <a:pt x="1667" y="942"/>
                    <a:pt x="1650" y="851"/>
                    <a:pt x="1611" y="777"/>
                  </a:cubicBezTo>
                  <a:cubicBezTo>
                    <a:pt x="1541" y="508"/>
                    <a:pt x="1450" y="252"/>
                    <a:pt x="1376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63"/>
            <p:cNvSpPr/>
            <p:nvPr/>
          </p:nvSpPr>
          <p:spPr>
            <a:xfrm>
              <a:off x="4823280" y="3949487"/>
              <a:ext cx="112466" cy="131783"/>
            </a:xfrm>
            <a:custGeom>
              <a:avLst/>
              <a:gdLst/>
              <a:ahLst/>
              <a:cxnLst/>
              <a:rect l="l" t="t" r="r" b="b"/>
              <a:pathLst>
                <a:path w="2422" h="2838" extrusionOk="0">
                  <a:moveTo>
                    <a:pt x="325" y="0"/>
                  </a:moveTo>
                  <a:lnTo>
                    <a:pt x="0" y="126"/>
                  </a:lnTo>
                  <a:cubicBezTo>
                    <a:pt x="0" y="143"/>
                    <a:pt x="0" y="143"/>
                    <a:pt x="17" y="165"/>
                  </a:cubicBezTo>
                  <a:cubicBezTo>
                    <a:pt x="325" y="868"/>
                    <a:pt x="633" y="1592"/>
                    <a:pt x="599" y="2421"/>
                  </a:cubicBezTo>
                  <a:cubicBezTo>
                    <a:pt x="599" y="2569"/>
                    <a:pt x="577" y="2694"/>
                    <a:pt x="525" y="2838"/>
                  </a:cubicBezTo>
                  <a:lnTo>
                    <a:pt x="1827" y="2135"/>
                  </a:lnTo>
                  <a:cubicBezTo>
                    <a:pt x="2226" y="1900"/>
                    <a:pt x="2421" y="1445"/>
                    <a:pt x="2334" y="994"/>
                  </a:cubicBezTo>
                  <a:lnTo>
                    <a:pt x="2334" y="994"/>
                  </a:lnTo>
                  <a:cubicBezTo>
                    <a:pt x="2096" y="1102"/>
                    <a:pt x="1879" y="1141"/>
                    <a:pt x="1683" y="1141"/>
                  </a:cubicBezTo>
                  <a:cubicBezTo>
                    <a:pt x="1119" y="1141"/>
                    <a:pt x="742" y="707"/>
                    <a:pt x="325" y="0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63"/>
            <p:cNvSpPr/>
            <p:nvPr/>
          </p:nvSpPr>
          <p:spPr>
            <a:xfrm>
              <a:off x="4806517" y="3916842"/>
              <a:ext cx="31901" cy="38495"/>
            </a:xfrm>
            <a:custGeom>
              <a:avLst/>
              <a:gdLst/>
              <a:ahLst/>
              <a:cxnLst/>
              <a:rect l="l" t="t" r="r" b="b"/>
              <a:pathLst>
                <a:path w="687" h="829" extrusionOk="0">
                  <a:moveTo>
                    <a:pt x="1" y="0"/>
                  </a:moveTo>
                  <a:cubicBezTo>
                    <a:pt x="70" y="178"/>
                    <a:pt x="161" y="360"/>
                    <a:pt x="253" y="577"/>
                  </a:cubicBezTo>
                  <a:cubicBezTo>
                    <a:pt x="287" y="668"/>
                    <a:pt x="326" y="738"/>
                    <a:pt x="361" y="829"/>
                  </a:cubicBezTo>
                  <a:lnTo>
                    <a:pt x="686" y="703"/>
                  </a:lnTo>
                  <a:cubicBezTo>
                    <a:pt x="686" y="686"/>
                    <a:pt x="669" y="668"/>
                    <a:pt x="669" y="651"/>
                  </a:cubicBezTo>
                  <a:cubicBezTo>
                    <a:pt x="504" y="378"/>
                    <a:pt x="270" y="126"/>
                    <a:pt x="1" y="0"/>
                  </a:cubicBezTo>
                  <a:close/>
                </a:path>
              </a:pathLst>
            </a:custGeom>
            <a:solidFill>
              <a:srgbClr val="7D4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63"/>
            <p:cNvSpPr/>
            <p:nvPr/>
          </p:nvSpPr>
          <p:spPr>
            <a:xfrm>
              <a:off x="4415251" y="4093112"/>
              <a:ext cx="99975" cy="119942"/>
            </a:xfrm>
            <a:custGeom>
              <a:avLst/>
              <a:gdLst/>
              <a:ahLst/>
              <a:cxnLst/>
              <a:rect l="l" t="t" r="r" b="b"/>
              <a:pathLst>
                <a:path w="2153" h="2583" extrusionOk="0">
                  <a:moveTo>
                    <a:pt x="795" y="1"/>
                  </a:moveTo>
                  <a:lnTo>
                    <a:pt x="470" y="126"/>
                  </a:lnTo>
                  <a:cubicBezTo>
                    <a:pt x="543" y="434"/>
                    <a:pt x="617" y="738"/>
                    <a:pt x="617" y="1046"/>
                  </a:cubicBezTo>
                  <a:cubicBezTo>
                    <a:pt x="617" y="1389"/>
                    <a:pt x="509" y="1753"/>
                    <a:pt x="218" y="1914"/>
                  </a:cubicBezTo>
                  <a:cubicBezTo>
                    <a:pt x="144" y="1970"/>
                    <a:pt x="75" y="1988"/>
                    <a:pt x="1" y="2022"/>
                  </a:cubicBezTo>
                  <a:cubicBezTo>
                    <a:pt x="200" y="2365"/>
                    <a:pt x="578" y="2582"/>
                    <a:pt x="960" y="2582"/>
                  </a:cubicBezTo>
                  <a:cubicBezTo>
                    <a:pt x="1034" y="2582"/>
                    <a:pt x="1086" y="2565"/>
                    <a:pt x="1142" y="2565"/>
                  </a:cubicBezTo>
                  <a:lnTo>
                    <a:pt x="2153" y="2404"/>
                  </a:lnTo>
                  <a:cubicBezTo>
                    <a:pt x="2044" y="2331"/>
                    <a:pt x="1936" y="2239"/>
                    <a:pt x="1845" y="2131"/>
                  </a:cubicBezTo>
                  <a:cubicBezTo>
                    <a:pt x="1376" y="1645"/>
                    <a:pt x="1103" y="1029"/>
                    <a:pt x="795" y="1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63"/>
            <p:cNvSpPr/>
            <p:nvPr/>
          </p:nvSpPr>
          <p:spPr>
            <a:xfrm>
              <a:off x="4432990" y="4050206"/>
              <a:ext cx="19178" cy="48803"/>
            </a:xfrm>
            <a:custGeom>
              <a:avLst/>
              <a:gdLst/>
              <a:ahLst/>
              <a:cxnLst/>
              <a:rect l="l" t="t" r="r" b="b"/>
              <a:pathLst>
                <a:path w="413" h="1051" extrusionOk="0">
                  <a:moveTo>
                    <a:pt x="144" y="0"/>
                  </a:moveTo>
                  <a:cubicBezTo>
                    <a:pt x="1" y="308"/>
                    <a:pt x="18" y="651"/>
                    <a:pt x="70" y="977"/>
                  </a:cubicBezTo>
                  <a:cubicBezTo>
                    <a:pt x="88" y="994"/>
                    <a:pt x="88" y="1033"/>
                    <a:pt x="88" y="1050"/>
                  </a:cubicBezTo>
                  <a:lnTo>
                    <a:pt x="413" y="925"/>
                  </a:lnTo>
                  <a:cubicBezTo>
                    <a:pt x="326" y="651"/>
                    <a:pt x="235" y="343"/>
                    <a:pt x="144" y="0"/>
                  </a:cubicBezTo>
                  <a:close/>
                </a:path>
              </a:pathLst>
            </a:custGeom>
            <a:solidFill>
              <a:srgbClr val="7D4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63"/>
            <p:cNvSpPr/>
            <p:nvPr/>
          </p:nvSpPr>
          <p:spPr>
            <a:xfrm>
              <a:off x="4417898" y="3883176"/>
              <a:ext cx="421305" cy="329038"/>
            </a:xfrm>
            <a:custGeom>
              <a:avLst/>
              <a:gdLst/>
              <a:ahLst/>
              <a:cxnLst/>
              <a:rect l="l" t="t" r="r" b="b"/>
              <a:pathLst>
                <a:path w="9073" h="708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0" y="868"/>
                    <a:pt x="143" y="1753"/>
                    <a:pt x="326" y="2604"/>
                  </a:cubicBezTo>
                  <a:cubicBezTo>
                    <a:pt x="543" y="3506"/>
                    <a:pt x="794" y="4413"/>
                    <a:pt x="1120" y="5281"/>
                  </a:cubicBezTo>
                  <a:cubicBezTo>
                    <a:pt x="1554" y="6435"/>
                    <a:pt x="2170" y="7086"/>
                    <a:pt x="3163" y="7086"/>
                  </a:cubicBezTo>
                  <a:cubicBezTo>
                    <a:pt x="3380" y="7086"/>
                    <a:pt x="3615" y="7068"/>
                    <a:pt x="3866" y="6995"/>
                  </a:cubicBezTo>
                  <a:cubicBezTo>
                    <a:pt x="4465" y="6852"/>
                    <a:pt x="4990" y="6691"/>
                    <a:pt x="5511" y="6491"/>
                  </a:cubicBezTo>
                  <a:cubicBezTo>
                    <a:pt x="5675" y="6435"/>
                    <a:pt x="5858" y="6383"/>
                    <a:pt x="6018" y="6309"/>
                  </a:cubicBezTo>
                  <a:cubicBezTo>
                    <a:pt x="6509" y="6127"/>
                    <a:pt x="6994" y="5966"/>
                    <a:pt x="7463" y="5749"/>
                  </a:cubicBezTo>
                  <a:cubicBezTo>
                    <a:pt x="7810" y="5585"/>
                    <a:pt x="8136" y="5424"/>
                    <a:pt x="8439" y="5190"/>
                  </a:cubicBezTo>
                  <a:cubicBezTo>
                    <a:pt x="8622" y="5042"/>
                    <a:pt x="8804" y="4864"/>
                    <a:pt x="8930" y="4665"/>
                  </a:cubicBezTo>
                  <a:cubicBezTo>
                    <a:pt x="9003" y="4574"/>
                    <a:pt x="9038" y="4465"/>
                    <a:pt x="9073" y="4374"/>
                  </a:cubicBezTo>
                  <a:cubicBezTo>
                    <a:pt x="8873" y="4214"/>
                    <a:pt x="8604" y="4122"/>
                    <a:pt x="8353" y="4088"/>
                  </a:cubicBezTo>
                  <a:lnTo>
                    <a:pt x="8331" y="4088"/>
                  </a:lnTo>
                  <a:cubicBezTo>
                    <a:pt x="8331" y="4140"/>
                    <a:pt x="8331" y="4214"/>
                    <a:pt x="8296" y="4266"/>
                  </a:cubicBezTo>
                  <a:cubicBezTo>
                    <a:pt x="8261" y="4374"/>
                    <a:pt x="8170" y="4448"/>
                    <a:pt x="8027" y="4522"/>
                  </a:cubicBezTo>
                  <a:lnTo>
                    <a:pt x="3215" y="6292"/>
                  </a:lnTo>
                  <a:cubicBezTo>
                    <a:pt x="3146" y="6327"/>
                    <a:pt x="3072" y="6344"/>
                    <a:pt x="3016" y="6344"/>
                  </a:cubicBezTo>
                  <a:cubicBezTo>
                    <a:pt x="2690" y="6344"/>
                    <a:pt x="2547" y="5984"/>
                    <a:pt x="2421" y="5715"/>
                  </a:cubicBezTo>
                  <a:cubicBezTo>
                    <a:pt x="2170" y="5151"/>
                    <a:pt x="1970" y="4483"/>
                    <a:pt x="1805" y="3814"/>
                  </a:cubicBezTo>
                  <a:cubicBezTo>
                    <a:pt x="1805" y="3762"/>
                    <a:pt x="1788" y="3706"/>
                    <a:pt x="1771" y="3654"/>
                  </a:cubicBezTo>
                  <a:cubicBezTo>
                    <a:pt x="1337" y="2895"/>
                    <a:pt x="977" y="2079"/>
                    <a:pt x="738" y="1228"/>
                  </a:cubicBezTo>
                  <a:cubicBezTo>
                    <a:pt x="629" y="851"/>
                    <a:pt x="543" y="452"/>
                    <a:pt x="287" y="161"/>
                  </a:cubicBezTo>
                  <a:lnTo>
                    <a:pt x="126" y="1"/>
                  </a:ln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63"/>
            <p:cNvSpPr/>
            <p:nvPr/>
          </p:nvSpPr>
          <p:spPr>
            <a:xfrm>
              <a:off x="4495631" y="3839991"/>
              <a:ext cx="49825" cy="30786"/>
            </a:xfrm>
            <a:custGeom>
              <a:avLst/>
              <a:gdLst/>
              <a:ahLst/>
              <a:cxnLst/>
              <a:rect l="l" t="t" r="r" b="b"/>
              <a:pathLst>
                <a:path w="1073" h="663" extrusionOk="0">
                  <a:moveTo>
                    <a:pt x="667" y="1"/>
                  </a:moveTo>
                  <a:cubicBezTo>
                    <a:pt x="441" y="1"/>
                    <a:pt x="160" y="123"/>
                    <a:pt x="79" y="332"/>
                  </a:cubicBezTo>
                  <a:cubicBezTo>
                    <a:pt x="1" y="535"/>
                    <a:pt x="161" y="662"/>
                    <a:pt x="380" y="662"/>
                  </a:cubicBezTo>
                  <a:cubicBezTo>
                    <a:pt x="512" y="662"/>
                    <a:pt x="664" y="617"/>
                    <a:pt x="799" y="514"/>
                  </a:cubicBezTo>
                  <a:cubicBezTo>
                    <a:pt x="1073" y="314"/>
                    <a:pt x="999" y="45"/>
                    <a:pt x="747" y="6"/>
                  </a:cubicBezTo>
                  <a:cubicBezTo>
                    <a:pt x="722" y="3"/>
                    <a:pt x="694" y="1"/>
                    <a:pt x="667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63"/>
            <p:cNvSpPr/>
            <p:nvPr/>
          </p:nvSpPr>
          <p:spPr>
            <a:xfrm>
              <a:off x="4591799" y="3804004"/>
              <a:ext cx="55211" cy="30508"/>
            </a:xfrm>
            <a:custGeom>
              <a:avLst/>
              <a:gdLst/>
              <a:ahLst/>
              <a:cxnLst/>
              <a:rect l="l" t="t" r="r" b="b"/>
              <a:pathLst>
                <a:path w="1189" h="657" extrusionOk="0">
                  <a:moveTo>
                    <a:pt x="674" y="1"/>
                  </a:moveTo>
                  <a:cubicBezTo>
                    <a:pt x="481" y="1"/>
                    <a:pt x="277" y="97"/>
                    <a:pt x="160" y="239"/>
                  </a:cubicBezTo>
                  <a:cubicBezTo>
                    <a:pt x="1" y="415"/>
                    <a:pt x="97" y="656"/>
                    <a:pt x="414" y="656"/>
                  </a:cubicBezTo>
                  <a:cubicBezTo>
                    <a:pt x="424" y="656"/>
                    <a:pt x="435" y="656"/>
                    <a:pt x="447" y="656"/>
                  </a:cubicBezTo>
                  <a:cubicBezTo>
                    <a:pt x="898" y="621"/>
                    <a:pt x="1189" y="204"/>
                    <a:pt x="880" y="44"/>
                  </a:cubicBezTo>
                  <a:cubicBezTo>
                    <a:pt x="817" y="14"/>
                    <a:pt x="746" y="1"/>
                    <a:pt x="674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63"/>
            <p:cNvSpPr/>
            <p:nvPr/>
          </p:nvSpPr>
          <p:spPr>
            <a:xfrm>
              <a:off x="4624397" y="3758868"/>
              <a:ext cx="113255" cy="100764"/>
            </a:xfrm>
            <a:custGeom>
              <a:avLst/>
              <a:gdLst/>
              <a:ahLst/>
              <a:cxnLst/>
              <a:rect l="l" t="t" r="r" b="b"/>
              <a:pathLst>
                <a:path w="2439" h="2170" extrusionOk="0">
                  <a:moveTo>
                    <a:pt x="109" y="1"/>
                  </a:moveTo>
                  <a:cubicBezTo>
                    <a:pt x="18" y="1"/>
                    <a:pt x="1" y="109"/>
                    <a:pt x="70" y="148"/>
                  </a:cubicBezTo>
                  <a:lnTo>
                    <a:pt x="87" y="148"/>
                  </a:lnTo>
                  <a:cubicBezTo>
                    <a:pt x="829" y="417"/>
                    <a:pt x="1445" y="907"/>
                    <a:pt x="1862" y="1484"/>
                  </a:cubicBezTo>
                  <a:cubicBezTo>
                    <a:pt x="1988" y="1645"/>
                    <a:pt x="2257" y="2135"/>
                    <a:pt x="2257" y="2135"/>
                  </a:cubicBezTo>
                  <a:cubicBezTo>
                    <a:pt x="2278" y="2170"/>
                    <a:pt x="2313" y="2170"/>
                    <a:pt x="2331" y="2170"/>
                  </a:cubicBezTo>
                  <a:cubicBezTo>
                    <a:pt x="2387" y="2170"/>
                    <a:pt x="2439" y="2135"/>
                    <a:pt x="2422" y="2061"/>
                  </a:cubicBezTo>
                  <a:cubicBezTo>
                    <a:pt x="2365" y="1918"/>
                    <a:pt x="2348" y="1827"/>
                    <a:pt x="2313" y="1736"/>
                  </a:cubicBezTo>
                  <a:cubicBezTo>
                    <a:pt x="2114" y="1320"/>
                    <a:pt x="2040" y="1103"/>
                    <a:pt x="1589" y="669"/>
                  </a:cubicBezTo>
                  <a:cubicBezTo>
                    <a:pt x="1194" y="309"/>
                    <a:pt x="630" y="40"/>
                    <a:pt x="109" y="1"/>
                  </a:cubicBezTo>
                  <a:close/>
                </a:path>
              </a:pathLst>
            </a:custGeom>
            <a:solidFill>
              <a:srgbClr val="BF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63"/>
            <p:cNvSpPr/>
            <p:nvPr/>
          </p:nvSpPr>
          <p:spPr>
            <a:xfrm>
              <a:off x="4552886" y="3866320"/>
              <a:ext cx="73832" cy="74900"/>
            </a:xfrm>
            <a:custGeom>
              <a:avLst/>
              <a:gdLst/>
              <a:ahLst/>
              <a:cxnLst/>
              <a:rect l="l" t="t" r="r" b="b"/>
              <a:pathLst>
                <a:path w="1590" h="1613" extrusionOk="0">
                  <a:moveTo>
                    <a:pt x="592" y="1"/>
                  </a:moveTo>
                  <a:cubicBezTo>
                    <a:pt x="564" y="1"/>
                    <a:pt x="537" y="22"/>
                    <a:pt x="525" y="56"/>
                  </a:cubicBezTo>
                  <a:lnTo>
                    <a:pt x="491" y="472"/>
                  </a:lnTo>
                  <a:lnTo>
                    <a:pt x="491" y="524"/>
                  </a:lnTo>
                  <a:cubicBezTo>
                    <a:pt x="491" y="546"/>
                    <a:pt x="473" y="546"/>
                    <a:pt x="456" y="563"/>
                  </a:cubicBezTo>
                  <a:lnTo>
                    <a:pt x="57" y="780"/>
                  </a:lnTo>
                  <a:cubicBezTo>
                    <a:pt x="0" y="815"/>
                    <a:pt x="22" y="871"/>
                    <a:pt x="57" y="889"/>
                  </a:cubicBezTo>
                  <a:lnTo>
                    <a:pt x="473" y="1066"/>
                  </a:lnTo>
                  <a:cubicBezTo>
                    <a:pt x="491" y="1088"/>
                    <a:pt x="508" y="1088"/>
                    <a:pt x="508" y="1106"/>
                  </a:cubicBezTo>
                  <a:lnTo>
                    <a:pt x="599" y="1574"/>
                  </a:lnTo>
                  <a:cubicBezTo>
                    <a:pt x="599" y="1596"/>
                    <a:pt x="619" y="1612"/>
                    <a:pt x="644" y="1612"/>
                  </a:cubicBezTo>
                  <a:cubicBezTo>
                    <a:pt x="659" y="1612"/>
                    <a:pt x="675" y="1606"/>
                    <a:pt x="690" y="1591"/>
                  </a:cubicBezTo>
                  <a:lnTo>
                    <a:pt x="998" y="1249"/>
                  </a:lnTo>
                  <a:cubicBezTo>
                    <a:pt x="1016" y="1231"/>
                    <a:pt x="1033" y="1231"/>
                    <a:pt x="1050" y="1231"/>
                  </a:cubicBezTo>
                  <a:lnTo>
                    <a:pt x="1519" y="1283"/>
                  </a:lnTo>
                  <a:cubicBezTo>
                    <a:pt x="1525" y="1287"/>
                    <a:pt x="1531" y="1288"/>
                    <a:pt x="1536" y="1288"/>
                  </a:cubicBezTo>
                  <a:cubicBezTo>
                    <a:pt x="1567" y="1288"/>
                    <a:pt x="1590" y="1243"/>
                    <a:pt x="1575" y="1214"/>
                  </a:cubicBezTo>
                  <a:lnTo>
                    <a:pt x="1358" y="850"/>
                  </a:lnTo>
                  <a:lnTo>
                    <a:pt x="1341" y="815"/>
                  </a:lnTo>
                  <a:cubicBezTo>
                    <a:pt x="1324" y="797"/>
                    <a:pt x="1324" y="780"/>
                    <a:pt x="1341" y="763"/>
                  </a:cubicBezTo>
                  <a:lnTo>
                    <a:pt x="1541" y="329"/>
                  </a:lnTo>
                  <a:cubicBezTo>
                    <a:pt x="1558" y="290"/>
                    <a:pt x="1519" y="255"/>
                    <a:pt x="1467" y="255"/>
                  </a:cubicBezTo>
                  <a:lnTo>
                    <a:pt x="1016" y="364"/>
                  </a:lnTo>
                  <a:cubicBezTo>
                    <a:pt x="998" y="364"/>
                    <a:pt x="977" y="346"/>
                    <a:pt x="959" y="346"/>
                  </a:cubicBezTo>
                  <a:lnTo>
                    <a:pt x="634" y="21"/>
                  </a:lnTo>
                  <a:cubicBezTo>
                    <a:pt x="622" y="7"/>
                    <a:pt x="607" y="1"/>
                    <a:pt x="592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63"/>
            <p:cNvSpPr/>
            <p:nvPr/>
          </p:nvSpPr>
          <p:spPr>
            <a:xfrm>
              <a:off x="4532733" y="3804050"/>
              <a:ext cx="58276" cy="36359"/>
            </a:xfrm>
            <a:custGeom>
              <a:avLst/>
              <a:gdLst/>
              <a:ahLst/>
              <a:cxnLst/>
              <a:rect l="l" t="t" r="r" b="b"/>
              <a:pathLst>
                <a:path w="1255" h="783" extrusionOk="0">
                  <a:moveTo>
                    <a:pt x="957" y="1"/>
                  </a:moveTo>
                  <a:cubicBezTo>
                    <a:pt x="947" y="1"/>
                    <a:pt x="936" y="2"/>
                    <a:pt x="925" y="4"/>
                  </a:cubicBezTo>
                  <a:cubicBezTo>
                    <a:pt x="582" y="43"/>
                    <a:pt x="239" y="221"/>
                    <a:pt x="148" y="294"/>
                  </a:cubicBezTo>
                  <a:cubicBezTo>
                    <a:pt x="0" y="438"/>
                    <a:pt x="200" y="655"/>
                    <a:pt x="326" y="728"/>
                  </a:cubicBezTo>
                  <a:cubicBezTo>
                    <a:pt x="398" y="766"/>
                    <a:pt x="476" y="783"/>
                    <a:pt x="555" y="783"/>
                  </a:cubicBezTo>
                  <a:cubicBezTo>
                    <a:pt x="898" y="783"/>
                    <a:pt x="1255" y="465"/>
                    <a:pt x="1124" y="112"/>
                  </a:cubicBezTo>
                  <a:cubicBezTo>
                    <a:pt x="1090" y="51"/>
                    <a:pt x="1032" y="1"/>
                    <a:pt x="9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63"/>
            <p:cNvSpPr/>
            <p:nvPr/>
          </p:nvSpPr>
          <p:spPr>
            <a:xfrm>
              <a:off x="4643528" y="3848396"/>
              <a:ext cx="49639" cy="50475"/>
            </a:xfrm>
            <a:custGeom>
              <a:avLst/>
              <a:gdLst/>
              <a:ahLst/>
              <a:cxnLst/>
              <a:rect l="l" t="t" r="r" b="b"/>
              <a:pathLst>
                <a:path w="1069" h="1087" extrusionOk="0">
                  <a:moveTo>
                    <a:pt x="400" y="1"/>
                  </a:moveTo>
                  <a:cubicBezTo>
                    <a:pt x="383" y="1"/>
                    <a:pt x="361" y="17"/>
                    <a:pt x="348" y="42"/>
                  </a:cubicBezTo>
                  <a:lnTo>
                    <a:pt x="326" y="350"/>
                  </a:lnTo>
                  <a:cubicBezTo>
                    <a:pt x="326" y="368"/>
                    <a:pt x="309" y="368"/>
                    <a:pt x="309" y="389"/>
                  </a:cubicBezTo>
                  <a:lnTo>
                    <a:pt x="22" y="533"/>
                  </a:lnTo>
                  <a:cubicBezTo>
                    <a:pt x="1" y="550"/>
                    <a:pt x="1" y="585"/>
                    <a:pt x="40" y="606"/>
                  </a:cubicBezTo>
                  <a:lnTo>
                    <a:pt x="309" y="732"/>
                  </a:lnTo>
                  <a:cubicBezTo>
                    <a:pt x="326" y="732"/>
                    <a:pt x="326" y="732"/>
                    <a:pt x="348" y="750"/>
                  </a:cubicBezTo>
                  <a:lnTo>
                    <a:pt x="400" y="1058"/>
                  </a:lnTo>
                  <a:cubicBezTo>
                    <a:pt x="400" y="1078"/>
                    <a:pt x="412" y="1086"/>
                    <a:pt x="426" y="1086"/>
                  </a:cubicBezTo>
                  <a:cubicBezTo>
                    <a:pt x="436" y="1086"/>
                    <a:pt x="447" y="1082"/>
                    <a:pt x="456" y="1075"/>
                  </a:cubicBezTo>
                  <a:lnTo>
                    <a:pt x="673" y="841"/>
                  </a:lnTo>
                  <a:cubicBezTo>
                    <a:pt x="673" y="841"/>
                    <a:pt x="681" y="833"/>
                    <a:pt x="691" y="833"/>
                  </a:cubicBezTo>
                  <a:cubicBezTo>
                    <a:pt x="696" y="833"/>
                    <a:pt x="702" y="835"/>
                    <a:pt x="708" y="841"/>
                  </a:cubicBezTo>
                  <a:lnTo>
                    <a:pt x="1016" y="875"/>
                  </a:lnTo>
                  <a:cubicBezTo>
                    <a:pt x="1051" y="875"/>
                    <a:pt x="1068" y="841"/>
                    <a:pt x="1051" y="823"/>
                  </a:cubicBezTo>
                  <a:lnTo>
                    <a:pt x="890" y="550"/>
                  </a:lnTo>
                  <a:lnTo>
                    <a:pt x="890" y="515"/>
                  </a:lnTo>
                  <a:lnTo>
                    <a:pt x="1033" y="225"/>
                  </a:lnTo>
                  <a:cubicBezTo>
                    <a:pt x="1033" y="207"/>
                    <a:pt x="1016" y="173"/>
                    <a:pt x="977" y="173"/>
                  </a:cubicBezTo>
                  <a:lnTo>
                    <a:pt x="673" y="242"/>
                  </a:lnTo>
                  <a:cubicBezTo>
                    <a:pt x="673" y="242"/>
                    <a:pt x="652" y="242"/>
                    <a:pt x="652" y="225"/>
                  </a:cubicBezTo>
                  <a:lnTo>
                    <a:pt x="417" y="8"/>
                  </a:lnTo>
                  <a:cubicBezTo>
                    <a:pt x="413" y="3"/>
                    <a:pt x="407" y="1"/>
                    <a:pt x="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63"/>
            <p:cNvSpPr/>
            <p:nvPr/>
          </p:nvSpPr>
          <p:spPr>
            <a:xfrm>
              <a:off x="4488387" y="3906348"/>
              <a:ext cx="49407" cy="50475"/>
            </a:xfrm>
            <a:custGeom>
              <a:avLst/>
              <a:gdLst/>
              <a:ahLst/>
              <a:cxnLst/>
              <a:rect l="l" t="t" r="r" b="b"/>
              <a:pathLst>
                <a:path w="1064" h="1087" extrusionOk="0">
                  <a:moveTo>
                    <a:pt x="393" y="1"/>
                  </a:moveTo>
                  <a:cubicBezTo>
                    <a:pt x="371" y="1"/>
                    <a:pt x="344" y="19"/>
                    <a:pt x="344" y="44"/>
                  </a:cubicBezTo>
                  <a:lnTo>
                    <a:pt x="326" y="352"/>
                  </a:lnTo>
                  <a:cubicBezTo>
                    <a:pt x="305" y="352"/>
                    <a:pt x="305" y="369"/>
                    <a:pt x="287" y="369"/>
                  </a:cubicBezTo>
                  <a:lnTo>
                    <a:pt x="18" y="530"/>
                  </a:lnTo>
                  <a:cubicBezTo>
                    <a:pt x="1" y="530"/>
                    <a:pt x="1" y="586"/>
                    <a:pt x="18" y="586"/>
                  </a:cubicBezTo>
                  <a:lnTo>
                    <a:pt x="305" y="712"/>
                  </a:lnTo>
                  <a:cubicBezTo>
                    <a:pt x="326" y="729"/>
                    <a:pt x="326" y="729"/>
                    <a:pt x="326" y="747"/>
                  </a:cubicBezTo>
                  <a:lnTo>
                    <a:pt x="396" y="1055"/>
                  </a:lnTo>
                  <a:cubicBezTo>
                    <a:pt x="396" y="1077"/>
                    <a:pt x="409" y="1087"/>
                    <a:pt x="423" y="1087"/>
                  </a:cubicBezTo>
                  <a:cubicBezTo>
                    <a:pt x="433" y="1087"/>
                    <a:pt x="445" y="1081"/>
                    <a:pt x="452" y="1072"/>
                  </a:cubicBezTo>
                  <a:lnTo>
                    <a:pt x="669" y="838"/>
                  </a:lnTo>
                  <a:cubicBezTo>
                    <a:pt x="669" y="838"/>
                    <a:pt x="686" y="821"/>
                    <a:pt x="704" y="821"/>
                  </a:cubicBezTo>
                  <a:lnTo>
                    <a:pt x="1012" y="877"/>
                  </a:lnTo>
                  <a:cubicBezTo>
                    <a:pt x="1029" y="877"/>
                    <a:pt x="1064" y="838"/>
                    <a:pt x="1047" y="803"/>
                  </a:cubicBezTo>
                  <a:lnTo>
                    <a:pt x="886" y="552"/>
                  </a:lnTo>
                  <a:lnTo>
                    <a:pt x="886" y="513"/>
                  </a:lnTo>
                  <a:lnTo>
                    <a:pt x="1012" y="226"/>
                  </a:lnTo>
                  <a:cubicBezTo>
                    <a:pt x="1029" y="187"/>
                    <a:pt x="1012" y="170"/>
                    <a:pt x="977" y="170"/>
                  </a:cubicBezTo>
                  <a:lnTo>
                    <a:pt x="669" y="244"/>
                  </a:lnTo>
                  <a:cubicBezTo>
                    <a:pt x="669" y="244"/>
                    <a:pt x="652" y="244"/>
                    <a:pt x="630" y="226"/>
                  </a:cubicBezTo>
                  <a:lnTo>
                    <a:pt x="413" y="9"/>
                  </a:lnTo>
                  <a:cubicBezTo>
                    <a:pt x="408" y="3"/>
                    <a:pt x="401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63"/>
            <p:cNvSpPr/>
            <p:nvPr/>
          </p:nvSpPr>
          <p:spPr>
            <a:xfrm>
              <a:off x="4553908" y="3888238"/>
              <a:ext cx="72160" cy="52797"/>
            </a:xfrm>
            <a:custGeom>
              <a:avLst/>
              <a:gdLst/>
              <a:ahLst/>
              <a:cxnLst/>
              <a:rect l="l" t="t" r="r" b="b"/>
              <a:pathLst>
                <a:path w="1554" h="1137" extrusionOk="0">
                  <a:moveTo>
                    <a:pt x="469" y="0"/>
                  </a:moveTo>
                  <a:lnTo>
                    <a:pt x="469" y="52"/>
                  </a:lnTo>
                  <a:cubicBezTo>
                    <a:pt x="469" y="74"/>
                    <a:pt x="451" y="74"/>
                    <a:pt x="434" y="91"/>
                  </a:cubicBezTo>
                  <a:lnTo>
                    <a:pt x="35" y="308"/>
                  </a:lnTo>
                  <a:cubicBezTo>
                    <a:pt x="17" y="325"/>
                    <a:pt x="0" y="343"/>
                    <a:pt x="0" y="360"/>
                  </a:cubicBezTo>
                  <a:cubicBezTo>
                    <a:pt x="0" y="378"/>
                    <a:pt x="17" y="399"/>
                    <a:pt x="35" y="417"/>
                  </a:cubicBezTo>
                  <a:lnTo>
                    <a:pt x="451" y="594"/>
                  </a:lnTo>
                  <a:cubicBezTo>
                    <a:pt x="469" y="616"/>
                    <a:pt x="486" y="616"/>
                    <a:pt x="486" y="634"/>
                  </a:cubicBezTo>
                  <a:lnTo>
                    <a:pt x="577" y="1102"/>
                  </a:lnTo>
                  <a:cubicBezTo>
                    <a:pt x="577" y="1119"/>
                    <a:pt x="612" y="1137"/>
                    <a:pt x="629" y="1137"/>
                  </a:cubicBezTo>
                  <a:cubicBezTo>
                    <a:pt x="651" y="1137"/>
                    <a:pt x="668" y="1137"/>
                    <a:pt x="668" y="1119"/>
                  </a:cubicBezTo>
                  <a:lnTo>
                    <a:pt x="976" y="777"/>
                  </a:lnTo>
                  <a:cubicBezTo>
                    <a:pt x="994" y="759"/>
                    <a:pt x="1011" y="759"/>
                    <a:pt x="1028" y="759"/>
                  </a:cubicBezTo>
                  <a:lnTo>
                    <a:pt x="1497" y="811"/>
                  </a:lnTo>
                  <a:cubicBezTo>
                    <a:pt x="1536" y="811"/>
                    <a:pt x="1553" y="794"/>
                    <a:pt x="1553" y="759"/>
                  </a:cubicBezTo>
                  <a:lnTo>
                    <a:pt x="1553" y="742"/>
                  </a:lnTo>
                  <a:lnTo>
                    <a:pt x="1336" y="378"/>
                  </a:lnTo>
                  <a:cubicBezTo>
                    <a:pt x="1280" y="378"/>
                    <a:pt x="1228" y="399"/>
                    <a:pt x="1171" y="399"/>
                  </a:cubicBezTo>
                  <a:cubicBezTo>
                    <a:pt x="1102" y="417"/>
                    <a:pt x="1046" y="434"/>
                    <a:pt x="994" y="434"/>
                  </a:cubicBezTo>
                  <a:lnTo>
                    <a:pt x="976" y="434"/>
                  </a:lnTo>
                  <a:cubicBezTo>
                    <a:pt x="738" y="417"/>
                    <a:pt x="759" y="252"/>
                    <a:pt x="629" y="109"/>
                  </a:cubicBezTo>
                  <a:cubicBezTo>
                    <a:pt x="577" y="74"/>
                    <a:pt x="521" y="35"/>
                    <a:pt x="469" y="0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63"/>
            <p:cNvSpPr/>
            <p:nvPr/>
          </p:nvSpPr>
          <p:spPr>
            <a:xfrm>
              <a:off x="4373366" y="3739783"/>
              <a:ext cx="568411" cy="478281"/>
            </a:xfrm>
            <a:custGeom>
              <a:avLst/>
              <a:gdLst/>
              <a:ahLst/>
              <a:cxnLst/>
              <a:rect l="l" t="t" r="r" b="b"/>
              <a:pathLst>
                <a:path w="12241" h="10300" extrusionOk="0">
                  <a:moveTo>
                    <a:pt x="10824" y="3161"/>
                  </a:moveTo>
                  <a:cubicBezTo>
                    <a:pt x="10941" y="3161"/>
                    <a:pt x="11059" y="3230"/>
                    <a:pt x="11099" y="3340"/>
                  </a:cubicBezTo>
                  <a:lnTo>
                    <a:pt x="11950" y="5258"/>
                  </a:lnTo>
                  <a:cubicBezTo>
                    <a:pt x="11984" y="5332"/>
                    <a:pt x="12002" y="5401"/>
                    <a:pt x="12023" y="5492"/>
                  </a:cubicBezTo>
                  <a:cubicBezTo>
                    <a:pt x="12110" y="5944"/>
                    <a:pt x="11915" y="6416"/>
                    <a:pt x="11516" y="6651"/>
                  </a:cubicBezTo>
                  <a:lnTo>
                    <a:pt x="10214" y="7354"/>
                  </a:lnTo>
                  <a:cubicBezTo>
                    <a:pt x="10266" y="7210"/>
                    <a:pt x="10288" y="7085"/>
                    <a:pt x="10288" y="6937"/>
                  </a:cubicBezTo>
                  <a:cubicBezTo>
                    <a:pt x="10322" y="6108"/>
                    <a:pt x="10014" y="5384"/>
                    <a:pt x="9706" y="4681"/>
                  </a:cubicBezTo>
                  <a:cubicBezTo>
                    <a:pt x="9672" y="4590"/>
                    <a:pt x="9615" y="4499"/>
                    <a:pt x="9581" y="4390"/>
                  </a:cubicBezTo>
                  <a:cubicBezTo>
                    <a:pt x="9472" y="4139"/>
                    <a:pt x="9364" y="3922"/>
                    <a:pt x="9272" y="3705"/>
                  </a:cubicBezTo>
                  <a:lnTo>
                    <a:pt x="10722" y="3180"/>
                  </a:lnTo>
                  <a:cubicBezTo>
                    <a:pt x="10754" y="3167"/>
                    <a:pt x="10789" y="3161"/>
                    <a:pt x="10824" y="3161"/>
                  </a:cubicBezTo>
                  <a:close/>
                  <a:moveTo>
                    <a:pt x="5407" y="125"/>
                  </a:moveTo>
                  <a:cubicBezTo>
                    <a:pt x="7212" y="125"/>
                    <a:pt x="8262" y="1787"/>
                    <a:pt x="9112" y="3648"/>
                  </a:cubicBezTo>
                  <a:cubicBezTo>
                    <a:pt x="9364" y="4173"/>
                    <a:pt x="9581" y="4733"/>
                    <a:pt x="9797" y="5275"/>
                  </a:cubicBezTo>
                  <a:cubicBezTo>
                    <a:pt x="10140" y="6069"/>
                    <a:pt x="10357" y="6993"/>
                    <a:pt x="9889" y="7753"/>
                  </a:cubicBezTo>
                  <a:cubicBezTo>
                    <a:pt x="9763" y="7952"/>
                    <a:pt x="9581" y="8130"/>
                    <a:pt x="9398" y="8278"/>
                  </a:cubicBezTo>
                  <a:cubicBezTo>
                    <a:pt x="9095" y="8512"/>
                    <a:pt x="8769" y="8673"/>
                    <a:pt x="8422" y="8837"/>
                  </a:cubicBezTo>
                  <a:cubicBezTo>
                    <a:pt x="7953" y="9054"/>
                    <a:pt x="7468" y="9215"/>
                    <a:pt x="6977" y="9397"/>
                  </a:cubicBezTo>
                  <a:cubicBezTo>
                    <a:pt x="6817" y="9471"/>
                    <a:pt x="6634" y="9523"/>
                    <a:pt x="6470" y="9579"/>
                  </a:cubicBezTo>
                  <a:cubicBezTo>
                    <a:pt x="5949" y="9779"/>
                    <a:pt x="5424" y="9940"/>
                    <a:pt x="4825" y="10083"/>
                  </a:cubicBezTo>
                  <a:cubicBezTo>
                    <a:pt x="4568" y="10148"/>
                    <a:pt x="4332" y="10179"/>
                    <a:pt x="4115" y="10179"/>
                  </a:cubicBezTo>
                  <a:cubicBezTo>
                    <a:pt x="3117" y="10179"/>
                    <a:pt x="2524" y="9510"/>
                    <a:pt x="2079" y="8369"/>
                  </a:cubicBezTo>
                  <a:cubicBezTo>
                    <a:pt x="1753" y="7501"/>
                    <a:pt x="1502" y="6594"/>
                    <a:pt x="1285" y="5692"/>
                  </a:cubicBezTo>
                  <a:cubicBezTo>
                    <a:pt x="1085" y="4841"/>
                    <a:pt x="959" y="3939"/>
                    <a:pt x="1085" y="3071"/>
                  </a:cubicBezTo>
                  <a:cubicBezTo>
                    <a:pt x="1155" y="2490"/>
                    <a:pt x="1372" y="2021"/>
                    <a:pt x="1680" y="1678"/>
                  </a:cubicBezTo>
                  <a:cubicBezTo>
                    <a:pt x="2495" y="793"/>
                    <a:pt x="3797" y="377"/>
                    <a:pt x="4756" y="195"/>
                  </a:cubicBezTo>
                  <a:cubicBezTo>
                    <a:pt x="4990" y="143"/>
                    <a:pt x="5207" y="125"/>
                    <a:pt x="5407" y="125"/>
                  </a:cubicBezTo>
                  <a:close/>
                  <a:moveTo>
                    <a:pt x="1411" y="6633"/>
                  </a:moveTo>
                  <a:cubicBezTo>
                    <a:pt x="1879" y="8278"/>
                    <a:pt x="2152" y="9106"/>
                    <a:pt x="2747" y="9740"/>
                  </a:cubicBezTo>
                  <a:cubicBezTo>
                    <a:pt x="2838" y="9848"/>
                    <a:pt x="2946" y="9940"/>
                    <a:pt x="3055" y="10013"/>
                  </a:cubicBezTo>
                  <a:lnTo>
                    <a:pt x="2044" y="10174"/>
                  </a:lnTo>
                  <a:cubicBezTo>
                    <a:pt x="1985" y="10183"/>
                    <a:pt x="1926" y="10188"/>
                    <a:pt x="1867" y="10188"/>
                  </a:cubicBezTo>
                  <a:cubicBezTo>
                    <a:pt x="1475" y="10188"/>
                    <a:pt x="1107" y="9979"/>
                    <a:pt x="903" y="9631"/>
                  </a:cubicBezTo>
                  <a:cubicBezTo>
                    <a:pt x="868" y="9540"/>
                    <a:pt x="829" y="9471"/>
                    <a:pt x="794" y="9397"/>
                  </a:cubicBezTo>
                  <a:lnTo>
                    <a:pt x="200" y="7393"/>
                  </a:lnTo>
                  <a:cubicBezTo>
                    <a:pt x="144" y="7228"/>
                    <a:pt x="235" y="7067"/>
                    <a:pt x="378" y="7011"/>
                  </a:cubicBezTo>
                  <a:lnTo>
                    <a:pt x="1411" y="6633"/>
                  </a:lnTo>
                  <a:close/>
                  <a:moveTo>
                    <a:pt x="5411" y="1"/>
                  </a:moveTo>
                  <a:cubicBezTo>
                    <a:pt x="5196" y="1"/>
                    <a:pt x="4971" y="23"/>
                    <a:pt x="4734" y="69"/>
                  </a:cubicBezTo>
                  <a:cubicBezTo>
                    <a:pt x="3758" y="268"/>
                    <a:pt x="2421" y="685"/>
                    <a:pt x="1588" y="1587"/>
                  </a:cubicBezTo>
                  <a:cubicBezTo>
                    <a:pt x="1263" y="1947"/>
                    <a:pt x="1046" y="2438"/>
                    <a:pt x="959" y="3054"/>
                  </a:cubicBezTo>
                  <a:cubicBezTo>
                    <a:pt x="794" y="4117"/>
                    <a:pt x="1046" y="5384"/>
                    <a:pt x="1372" y="6525"/>
                  </a:cubicBezTo>
                  <a:lnTo>
                    <a:pt x="326" y="6902"/>
                  </a:lnTo>
                  <a:cubicBezTo>
                    <a:pt x="126" y="6976"/>
                    <a:pt x="0" y="7210"/>
                    <a:pt x="70" y="7427"/>
                  </a:cubicBezTo>
                  <a:lnTo>
                    <a:pt x="686" y="9432"/>
                  </a:lnTo>
                  <a:cubicBezTo>
                    <a:pt x="703" y="9523"/>
                    <a:pt x="742" y="9597"/>
                    <a:pt x="794" y="9688"/>
                  </a:cubicBezTo>
                  <a:cubicBezTo>
                    <a:pt x="1011" y="10065"/>
                    <a:pt x="1428" y="10300"/>
                    <a:pt x="1862" y="10300"/>
                  </a:cubicBezTo>
                  <a:cubicBezTo>
                    <a:pt x="1936" y="10300"/>
                    <a:pt x="2005" y="10300"/>
                    <a:pt x="2061" y="10282"/>
                  </a:cubicBezTo>
                  <a:lnTo>
                    <a:pt x="3215" y="10104"/>
                  </a:lnTo>
                  <a:cubicBezTo>
                    <a:pt x="3489" y="10248"/>
                    <a:pt x="3780" y="10300"/>
                    <a:pt x="4122" y="10300"/>
                  </a:cubicBezTo>
                  <a:cubicBezTo>
                    <a:pt x="4339" y="10300"/>
                    <a:pt x="4591" y="10265"/>
                    <a:pt x="4864" y="10213"/>
                  </a:cubicBezTo>
                  <a:cubicBezTo>
                    <a:pt x="5459" y="10065"/>
                    <a:pt x="5984" y="9905"/>
                    <a:pt x="6526" y="9705"/>
                  </a:cubicBezTo>
                  <a:cubicBezTo>
                    <a:pt x="6687" y="9631"/>
                    <a:pt x="6851" y="9579"/>
                    <a:pt x="7034" y="9523"/>
                  </a:cubicBezTo>
                  <a:cubicBezTo>
                    <a:pt x="8353" y="9037"/>
                    <a:pt x="9724" y="8547"/>
                    <a:pt x="10158" y="7536"/>
                  </a:cubicBezTo>
                  <a:lnTo>
                    <a:pt x="10158" y="7518"/>
                  </a:lnTo>
                  <a:lnTo>
                    <a:pt x="11568" y="6759"/>
                  </a:lnTo>
                  <a:cubicBezTo>
                    <a:pt x="12023" y="6486"/>
                    <a:pt x="12240" y="5983"/>
                    <a:pt x="12149" y="5475"/>
                  </a:cubicBezTo>
                  <a:cubicBezTo>
                    <a:pt x="12132" y="5384"/>
                    <a:pt x="12093" y="5293"/>
                    <a:pt x="12058" y="5202"/>
                  </a:cubicBezTo>
                  <a:lnTo>
                    <a:pt x="11225" y="3288"/>
                  </a:lnTo>
                  <a:cubicBezTo>
                    <a:pt x="11140" y="3131"/>
                    <a:pt x="10977" y="3031"/>
                    <a:pt x="10814" y="3031"/>
                  </a:cubicBezTo>
                  <a:cubicBezTo>
                    <a:pt x="10770" y="3031"/>
                    <a:pt x="10725" y="3038"/>
                    <a:pt x="10683" y="3054"/>
                  </a:cubicBezTo>
                  <a:lnTo>
                    <a:pt x="9220" y="3596"/>
                  </a:lnTo>
                  <a:cubicBezTo>
                    <a:pt x="8360" y="1695"/>
                    <a:pt x="7296" y="1"/>
                    <a:pt x="541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63"/>
            <p:cNvSpPr/>
            <p:nvPr/>
          </p:nvSpPr>
          <p:spPr>
            <a:xfrm>
              <a:off x="4497489" y="3813755"/>
              <a:ext cx="32783" cy="23821"/>
            </a:xfrm>
            <a:custGeom>
              <a:avLst/>
              <a:gdLst/>
              <a:ahLst/>
              <a:cxnLst/>
              <a:rect l="l" t="t" r="r" b="b"/>
              <a:pathLst>
                <a:path w="706" h="513" extrusionOk="0">
                  <a:moveTo>
                    <a:pt x="344" y="1"/>
                  </a:moveTo>
                  <a:cubicBezTo>
                    <a:pt x="287" y="1"/>
                    <a:pt x="229" y="19"/>
                    <a:pt x="182" y="51"/>
                  </a:cubicBezTo>
                  <a:cubicBezTo>
                    <a:pt x="0" y="159"/>
                    <a:pt x="74" y="446"/>
                    <a:pt x="273" y="502"/>
                  </a:cubicBezTo>
                  <a:cubicBezTo>
                    <a:pt x="298" y="509"/>
                    <a:pt x="322" y="513"/>
                    <a:pt x="346" y="513"/>
                  </a:cubicBezTo>
                  <a:cubicBezTo>
                    <a:pt x="549" y="513"/>
                    <a:pt x="706" y="266"/>
                    <a:pt x="542" y="103"/>
                  </a:cubicBezTo>
                  <a:cubicBezTo>
                    <a:pt x="493" y="32"/>
                    <a:pt x="419" y="1"/>
                    <a:pt x="34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63"/>
            <p:cNvSpPr/>
            <p:nvPr/>
          </p:nvSpPr>
          <p:spPr>
            <a:xfrm>
              <a:off x="4589942" y="3780646"/>
              <a:ext cx="27304" cy="24239"/>
            </a:xfrm>
            <a:custGeom>
              <a:avLst/>
              <a:gdLst/>
              <a:ahLst/>
              <a:cxnLst/>
              <a:rect l="l" t="t" r="r" b="b"/>
              <a:pathLst>
                <a:path w="588" h="522" extrusionOk="0">
                  <a:moveTo>
                    <a:pt x="293" y="0"/>
                  </a:moveTo>
                  <a:cubicBezTo>
                    <a:pt x="280" y="0"/>
                    <a:pt x="266" y="2"/>
                    <a:pt x="252" y="4"/>
                  </a:cubicBezTo>
                  <a:cubicBezTo>
                    <a:pt x="126" y="22"/>
                    <a:pt x="1" y="130"/>
                    <a:pt x="1" y="273"/>
                  </a:cubicBezTo>
                  <a:cubicBezTo>
                    <a:pt x="1" y="427"/>
                    <a:pt x="129" y="521"/>
                    <a:pt x="261" y="521"/>
                  </a:cubicBezTo>
                  <a:cubicBezTo>
                    <a:pt x="345" y="521"/>
                    <a:pt x="431" y="484"/>
                    <a:pt x="487" y="399"/>
                  </a:cubicBezTo>
                  <a:cubicBezTo>
                    <a:pt x="588" y="234"/>
                    <a:pt x="471" y="0"/>
                    <a:pt x="29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63"/>
            <p:cNvSpPr/>
            <p:nvPr/>
          </p:nvSpPr>
          <p:spPr>
            <a:xfrm>
              <a:off x="4551261" y="3863534"/>
              <a:ext cx="78243" cy="80936"/>
            </a:xfrm>
            <a:custGeom>
              <a:avLst/>
              <a:gdLst/>
              <a:ahLst/>
              <a:cxnLst/>
              <a:rect l="l" t="t" r="r" b="b"/>
              <a:pathLst>
                <a:path w="1685" h="1743" extrusionOk="0">
                  <a:moveTo>
                    <a:pt x="634" y="133"/>
                  </a:moveTo>
                  <a:lnTo>
                    <a:pt x="959" y="441"/>
                  </a:lnTo>
                  <a:cubicBezTo>
                    <a:pt x="977" y="476"/>
                    <a:pt x="1033" y="476"/>
                    <a:pt x="1068" y="476"/>
                  </a:cubicBezTo>
                  <a:lnTo>
                    <a:pt x="1502" y="389"/>
                  </a:lnTo>
                  <a:lnTo>
                    <a:pt x="1502" y="389"/>
                  </a:lnTo>
                  <a:lnTo>
                    <a:pt x="1302" y="784"/>
                  </a:lnTo>
                  <a:cubicBezTo>
                    <a:pt x="1302" y="823"/>
                    <a:pt x="1302" y="857"/>
                    <a:pt x="1320" y="892"/>
                  </a:cubicBezTo>
                  <a:lnTo>
                    <a:pt x="1537" y="1291"/>
                  </a:lnTo>
                  <a:lnTo>
                    <a:pt x="1537" y="1291"/>
                  </a:lnTo>
                  <a:lnTo>
                    <a:pt x="1085" y="1235"/>
                  </a:lnTo>
                  <a:cubicBezTo>
                    <a:pt x="1076" y="1230"/>
                    <a:pt x="1067" y="1228"/>
                    <a:pt x="1058" y="1228"/>
                  </a:cubicBezTo>
                  <a:cubicBezTo>
                    <a:pt x="1032" y="1228"/>
                    <a:pt x="1007" y="1245"/>
                    <a:pt x="994" y="1274"/>
                  </a:cubicBezTo>
                  <a:lnTo>
                    <a:pt x="686" y="1599"/>
                  </a:lnTo>
                  <a:lnTo>
                    <a:pt x="599" y="1166"/>
                  </a:lnTo>
                  <a:cubicBezTo>
                    <a:pt x="599" y="1126"/>
                    <a:pt x="578" y="1092"/>
                    <a:pt x="543" y="1074"/>
                  </a:cubicBezTo>
                  <a:lnTo>
                    <a:pt x="126" y="892"/>
                  </a:lnTo>
                  <a:lnTo>
                    <a:pt x="526" y="675"/>
                  </a:lnTo>
                  <a:cubicBezTo>
                    <a:pt x="560" y="658"/>
                    <a:pt x="578" y="623"/>
                    <a:pt x="578" y="584"/>
                  </a:cubicBezTo>
                  <a:lnTo>
                    <a:pt x="634" y="133"/>
                  </a:lnTo>
                  <a:close/>
                  <a:moveTo>
                    <a:pt x="619" y="0"/>
                  </a:moveTo>
                  <a:cubicBezTo>
                    <a:pt x="606" y="0"/>
                    <a:pt x="593" y="2"/>
                    <a:pt x="578" y="7"/>
                  </a:cubicBezTo>
                  <a:cubicBezTo>
                    <a:pt x="543" y="24"/>
                    <a:pt x="508" y="63"/>
                    <a:pt x="508" y="116"/>
                  </a:cubicBezTo>
                  <a:lnTo>
                    <a:pt x="469" y="532"/>
                  </a:lnTo>
                  <a:lnTo>
                    <a:pt x="469" y="567"/>
                  </a:lnTo>
                  <a:lnTo>
                    <a:pt x="57" y="784"/>
                  </a:lnTo>
                  <a:cubicBezTo>
                    <a:pt x="18" y="801"/>
                    <a:pt x="1" y="857"/>
                    <a:pt x="1" y="892"/>
                  </a:cubicBezTo>
                  <a:cubicBezTo>
                    <a:pt x="1" y="949"/>
                    <a:pt x="18" y="983"/>
                    <a:pt x="57" y="1001"/>
                  </a:cubicBezTo>
                  <a:lnTo>
                    <a:pt x="491" y="1183"/>
                  </a:lnTo>
                  <a:lnTo>
                    <a:pt x="578" y="1634"/>
                  </a:lnTo>
                  <a:cubicBezTo>
                    <a:pt x="578" y="1691"/>
                    <a:pt x="617" y="1725"/>
                    <a:pt x="651" y="1725"/>
                  </a:cubicBezTo>
                  <a:cubicBezTo>
                    <a:pt x="669" y="1743"/>
                    <a:pt x="669" y="1743"/>
                    <a:pt x="686" y="1743"/>
                  </a:cubicBezTo>
                  <a:cubicBezTo>
                    <a:pt x="725" y="1743"/>
                    <a:pt x="743" y="1725"/>
                    <a:pt x="777" y="1691"/>
                  </a:cubicBezTo>
                  <a:lnTo>
                    <a:pt x="1085" y="1343"/>
                  </a:lnTo>
                  <a:lnTo>
                    <a:pt x="1537" y="1417"/>
                  </a:lnTo>
                  <a:cubicBezTo>
                    <a:pt x="1593" y="1417"/>
                    <a:pt x="1628" y="1400"/>
                    <a:pt x="1645" y="1365"/>
                  </a:cubicBezTo>
                  <a:cubicBezTo>
                    <a:pt x="1684" y="1326"/>
                    <a:pt x="1684" y="1274"/>
                    <a:pt x="1662" y="1235"/>
                  </a:cubicBezTo>
                  <a:lnTo>
                    <a:pt x="1428" y="840"/>
                  </a:lnTo>
                  <a:lnTo>
                    <a:pt x="1628" y="424"/>
                  </a:lnTo>
                  <a:cubicBezTo>
                    <a:pt x="1645" y="389"/>
                    <a:pt x="1628" y="332"/>
                    <a:pt x="1610" y="298"/>
                  </a:cubicBezTo>
                  <a:cubicBezTo>
                    <a:pt x="1585" y="269"/>
                    <a:pt x="1557" y="252"/>
                    <a:pt x="1523" y="252"/>
                  </a:cubicBezTo>
                  <a:cubicBezTo>
                    <a:pt x="1511" y="252"/>
                    <a:pt x="1498" y="254"/>
                    <a:pt x="1484" y="259"/>
                  </a:cubicBezTo>
                  <a:lnTo>
                    <a:pt x="1051" y="350"/>
                  </a:lnTo>
                  <a:lnTo>
                    <a:pt x="708" y="42"/>
                  </a:lnTo>
                  <a:cubicBezTo>
                    <a:pt x="679" y="16"/>
                    <a:pt x="653" y="0"/>
                    <a:pt x="61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63"/>
            <p:cNvSpPr/>
            <p:nvPr/>
          </p:nvSpPr>
          <p:spPr>
            <a:xfrm>
              <a:off x="4641113" y="3845889"/>
              <a:ext cx="54654" cy="55861"/>
            </a:xfrm>
            <a:custGeom>
              <a:avLst/>
              <a:gdLst/>
              <a:ahLst/>
              <a:cxnLst/>
              <a:rect l="l" t="t" r="r" b="b"/>
              <a:pathLst>
                <a:path w="1177" h="1203" extrusionOk="0">
                  <a:moveTo>
                    <a:pt x="469" y="153"/>
                  </a:moveTo>
                  <a:lnTo>
                    <a:pt x="652" y="335"/>
                  </a:lnTo>
                  <a:cubicBezTo>
                    <a:pt x="664" y="347"/>
                    <a:pt x="685" y="360"/>
                    <a:pt x="710" y="360"/>
                  </a:cubicBezTo>
                  <a:cubicBezTo>
                    <a:pt x="720" y="360"/>
                    <a:pt x="731" y="357"/>
                    <a:pt x="743" y="352"/>
                  </a:cubicBezTo>
                  <a:lnTo>
                    <a:pt x="994" y="296"/>
                  </a:lnTo>
                  <a:lnTo>
                    <a:pt x="886" y="530"/>
                  </a:lnTo>
                  <a:cubicBezTo>
                    <a:pt x="868" y="569"/>
                    <a:pt x="868" y="604"/>
                    <a:pt x="886" y="621"/>
                  </a:cubicBezTo>
                  <a:lnTo>
                    <a:pt x="1029" y="856"/>
                  </a:lnTo>
                  <a:lnTo>
                    <a:pt x="760" y="821"/>
                  </a:lnTo>
                  <a:cubicBezTo>
                    <a:pt x="725" y="821"/>
                    <a:pt x="704" y="838"/>
                    <a:pt x="669" y="856"/>
                  </a:cubicBezTo>
                  <a:lnTo>
                    <a:pt x="508" y="1055"/>
                  </a:lnTo>
                  <a:lnTo>
                    <a:pt x="452" y="786"/>
                  </a:lnTo>
                  <a:cubicBezTo>
                    <a:pt x="452" y="769"/>
                    <a:pt x="417" y="730"/>
                    <a:pt x="400" y="730"/>
                  </a:cubicBezTo>
                  <a:lnTo>
                    <a:pt x="144" y="621"/>
                  </a:lnTo>
                  <a:lnTo>
                    <a:pt x="378" y="496"/>
                  </a:lnTo>
                  <a:cubicBezTo>
                    <a:pt x="417" y="478"/>
                    <a:pt x="435" y="443"/>
                    <a:pt x="435" y="404"/>
                  </a:cubicBezTo>
                  <a:lnTo>
                    <a:pt x="469" y="153"/>
                  </a:lnTo>
                  <a:close/>
                  <a:moveTo>
                    <a:pt x="448" y="0"/>
                  </a:moveTo>
                  <a:cubicBezTo>
                    <a:pt x="438" y="0"/>
                    <a:pt x="428" y="3"/>
                    <a:pt x="417" y="10"/>
                  </a:cubicBezTo>
                  <a:cubicBezTo>
                    <a:pt x="378" y="27"/>
                    <a:pt x="343" y="44"/>
                    <a:pt x="343" y="79"/>
                  </a:cubicBezTo>
                  <a:lnTo>
                    <a:pt x="309" y="387"/>
                  </a:lnTo>
                  <a:lnTo>
                    <a:pt x="53" y="530"/>
                  </a:lnTo>
                  <a:cubicBezTo>
                    <a:pt x="18" y="552"/>
                    <a:pt x="1" y="587"/>
                    <a:pt x="1" y="621"/>
                  </a:cubicBezTo>
                  <a:cubicBezTo>
                    <a:pt x="1" y="660"/>
                    <a:pt x="18" y="695"/>
                    <a:pt x="53" y="712"/>
                  </a:cubicBezTo>
                  <a:lnTo>
                    <a:pt x="326" y="821"/>
                  </a:lnTo>
                  <a:lnTo>
                    <a:pt x="378" y="1129"/>
                  </a:lnTo>
                  <a:cubicBezTo>
                    <a:pt x="400" y="1164"/>
                    <a:pt x="417" y="1181"/>
                    <a:pt x="452" y="1203"/>
                  </a:cubicBezTo>
                  <a:lnTo>
                    <a:pt x="487" y="1203"/>
                  </a:lnTo>
                  <a:cubicBezTo>
                    <a:pt x="508" y="1203"/>
                    <a:pt x="543" y="1203"/>
                    <a:pt x="560" y="1164"/>
                  </a:cubicBezTo>
                  <a:lnTo>
                    <a:pt x="760" y="947"/>
                  </a:lnTo>
                  <a:lnTo>
                    <a:pt x="1051" y="986"/>
                  </a:lnTo>
                  <a:cubicBezTo>
                    <a:pt x="1085" y="986"/>
                    <a:pt x="1137" y="986"/>
                    <a:pt x="1159" y="947"/>
                  </a:cubicBezTo>
                  <a:cubicBezTo>
                    <a:pt x="1177" y="912"/>
                    <a:pt x="1177" y="877"/>
                    <a:pt x="1159" y="838"/>
                  </a:cubicBezTo>
                  <a:lnTo>
                    <a:pt x="1012" y="587"/>
                  </a:lnTo>
                  <a:lnTo>
                    <a:pt x="1137" y="313"/>
                  </a:lnTo>
                  <a:cubicBezTo>
                    <a:pt x="1159" y="279"/>
                    <a:pt x="1137" y="244"/>
                    <a:pt x="1120" y="205"/>
                  </a:cubicBezTo>
                  <a:cubicBezTo>
                    <a:pt x="1103" y="170"/>
                    <a:pt x="1068" y="170"/>
                    <a:pt x="1029" y="170"/>
                  </a:cubicBezTo>
                  <a:lnTo>
                    <a:pt x="725" y="227"/>
                  </a:lnTo>
                  <a:lnTo>
                    <a:pt x="508" y="27"/>
                  </a:lnTo>
                  <a:cubicBezTo>
                    <a:pt x="493" y="15"/>
                    <a:pt x="472" y="0"/>
                    <a:pt x="44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63"/>
            <p:cNvSpPr/>
            <p:nvPr/>
          </p:nvSpPr>
          <p:spPr>
            <a:xfrm>
              <a:off x="4485787" y="3903608"/>
              <a:ext cx="54654" cy="55954"/>
            </a:xfrm>
            <a:custGeom>
              <a:avLst/>
              <a:gdLst/>
              <a:ahLst/>
              <a:cxnLst/>
              <a:rect l="l" t="t" r="r" b="b"/>
              <a:pathLst>
                <a:path w="1177" h="1205" extrusionOk="0">
                  <a:moveTo>
                    <a:pt x="452" y="155"/>
                  </a:moveTo>
                  <a:lnTo>
                    <a:pt x="651" y="337"/>
                  </a:lnTo>
                  <a:cubicBezTo>
                    <a:pt x="669" y="355"/>
                    <a:pt x="708" y="355"/>
                    <a:pt x="742" y="355"/>
                  </a:cubicBezTo>
                  <a:lnTo>
                    <a:pt x="994" y="303"/>
                  </a:lnTo>
                  <a:lnTo>
                    <a:pt x="886" y="537"/>
                  </a:lnTo>
                  <a:cubicBezTo>
                    <a:pt x="868" y="572"/>
                    <a:pt x="868" y="611"/>
                    <a:pt x="886" y="628"/>
                  </a:cubicBezTo>
                  <a:lnTo>
                    <a:pt x="1033" y="862"/>
                  </a:lnTo>
                  <a:lnTo>
                    <a:pt x="1033" y="862"/>
                  </a:lnTo>
                  <a:lnTo>
                    <a:pt x="760" y="828"/>
                  </a:lnTo>
                  <a:cubicBezTo>
                    <a:pt x="725" y="828"/>
                    <a:pt x="686" y="828"/>
                    <a:pt x="669" y="862"/>
                  </a:cubicBezTo>
                  <a:lnTo>
                    <a:pt x="491" y="1062"/>
                  </a:lnTo>
                  <a:lnTo>
                    <a:pt x="452" y="788"/>
                  </a:lnTo>
                  <a:cubicBezTo>
                    <a:pt x="434" y="754"/>
                    <a:pt x="417" y="736"/>
                    <a:pt x="400" y="719"/>
                  </a:cubicBezTo>
                  <a:lnTo>
                    <a:pt x="144" y="611"/>
                  </a:lnTo>
                  <a:lnTo>
                    <a:pt x="382" y="480"/>
                  </a:lnTo>
                  <a:cubicBezTo>
                    <a:pt x="417" y="463"/>
                    <a:pt x="434" y="446"/>
                    <a:pt x="434" y="411"/>
                  </a:cubicBezTo>
                  <a:lnTo>
                    <a:pt x="452" y="155"/>
                  </a:lnTo>
                  <a:close/>
                  <a:moveTo>
                    <a:pt x="450" y="0"/>
                  </a:moveTo>
                  <a:cubicBezTo>
                    <a:pt x="432" y="0"/>
                    <a:pt x="414" y="5"/>
                    <a:pt x="400" y="12"/>
                  </a:cubicBezTo>
                  <a:cubicBezTo>
                    <a:pt x="382" y="12"/>
                    <a:pt x="343" y="47"/>
                    <a:pt x="343" y="86"/>
                  </a:cubicBezTo>
                  <a:lnTo>
                    <a:pt x="309" y="394"/>
                  </a:lnTo>
                  <a:lnTo>
                    <a:pt x="57" y="537"/>
                  </a:lnTo>
                  <a:cubicBezTo>
                    <a:pt x="18" y="554"/>
                    <a:pt x="0" y="589"/>
                    <a:pt x="0" y="628"/>
                  </a:cubicBezTo>
                  <a:cubicBezTo>
                    <a:pt x="0" y="663"/>
                    <a:pt x="18" y="697"/>
                    <a:pt x="57" y="697"/>
                  </a:cubicBezTo>
                  <a:lnTo>
                    <a:pt x="326" y="828"/>
                  </a:lnTo>
                  <a:lnTo>
                    <a:pt x="382" y="1131"/>
                  </a:lnTo>
                  <a:cubicBezTo>
                    <a:pt x="400" y="1170"/>
                    <a:pt x="417" y="1188"/>
                    <a:pt x="452" y="1205"/>
                  </a:cubicBezTo>
                  <a:lnTo>
                    <a:pt x="491" y="1205"/>
                  </a:lnTo>
                  <a:cubicBezTo>
                    <a:pt x="508" y="1205"/>
                    <a:pt x="543" y="1188"/>
                    <a:pt x="560" y="1170"/>
                  </a:cubicBezTo>
                  <a:lnTo>
                    <a:pt x="760" y="953"/>
                  </a:lnTo>
                  <a:lnTo>
                    <a:pt x="1050" y="988"/>
                  </a:lnTo>
                  <a:cubicBezTo>
                    <a:pt x="1085" y="988"/>
                    <a:pt x="1120" y="971"/>
                    <a:pt x="1159" y="953"/>
                  </a:cubicBezTo>
                  <a:cubicBezTo>
                    <a:pt x="1176" y="914"/>
                    <a:pt x="1176" y="880"/>
                    <a:pt x="1159" y="845"/>
                  </a:cubicBezTo>
                  <a:lnTo>
                    <a:pt x="994" y="572"/>
                  </a:lnTo>
                  <a:lnTo>
                    <a:pt x="1142" y="303"/>
                  </a:lnTo>
                  <a:cubicBezTo>
                    <a:pt x="1142" y="263"/>
                    <a:pt x="1142" y="229"/>
                    <a:pt x="1120" y="211"/>
                  </a:cubicBezTo>
                  <a:cubicBezTo>
                    <a:pt x="1107" y="186"/>
                    <a:pt x="1077" y="168"/>
                    <a:pt x="1046" y="168"/>
                  </a:cubicBezTo>
                  <a:cubicBezTo>
                    <a:pt x="1034" y="168"/>
                    <a:pt x="1022" y="171"/>
                    <a:pt x="1011" y="177"/>
                  </a:cubicBezTo>
                  <a:lnTo>
                    <a:pt x="725" y="229"/>
                  </a:lnTo>
                  <a:lnTo>
                    <a:pt x="508" y="29"/>
                  </a:lnTo>
                  <a:cubicBezTo>
                    <a:pt x="498" y="9"/>
                    <a:pt x="474" y="0"/>
                    <a:pt x="45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63"/>
            <p:cNvSpPr/>
            <p:nvPr/>
          </p:nvSpPr>
          <p:spPr>
            <a:xfrm>
              <a:off x="4491638" y="3910945"/>
              <a:ext cx="315758" cy="266398"/>
            </a:xfrm>
            <a:custGeom>
              <a:avLst/>
              <a:gdLst/>
              <a:ahLst/>
              <a:cxnLst/>
              <a:rect l="l" t="t" r="r" b="b"/>
              <a:pathLst>
                <a:path w="6800" h="5737" extrusionOk="0">
                  <a:moveTo>
                    <a:pt x="4923" y="1"/>
                  </a:moveTo>
                  <a:cubicBezTo>
                    <a:pt x="4862" y="1"/>
                    <a:pt x="4799" y="12"/>
                    <a:pt x="4738" y="36"/>
                  </a:cubicBezTo>
                  <a:lnTo>
                    <a:pt x="382" y="1663"/>
                  </a:lnTo>
                  <a:cubicBezTo>
                    <a:pt x="148" y="1754"/>
                    <a:pt x="0" y="1989"/>
                    <a:pt x="39" y="2223"/>
                  </a:cubicBezTo>
                  <a:cubicBezTo>
                    <a:pt x="74" y="2457"/>
                    <a:pt x="109" y="2730"/>
                    <a:pt x="165" y="2982"/>
                  </a:cubicBezTo>
                  <a:cubicBezTo>
                    <a:pt x="183" y="3073"/>
                    <a:pt x="200" y="3143"/>
                    <a:pt x="217" y="3216"/>
                  </a:cubicBezTo>
                  <a:cubicBezTo>
                    <a:pt x="382" y="3885"/>
                    <a:pt x="582" y="4553"/>
                    <a:pt x="833" y="5117"/>
                  </a:cubicBezTo>
                  <a:cubicBezTo>
                    <a:pt x="953" y="5389"/>
                    <a:pt x="1100" y="5737"/>
                    <a:pt x="1419" y="5737"/>
                  </a:cubicBezTo>
                  <a:cubicBezTo>
                    <a:pt x="1482" y="5737"/>
                    <a:pt x="1551" y="5724"/>
                    <a:pt x="1627" y="5694"/>
                  </a:cubicBezTo>
                  <a:lnTo>
                    <a:pt x="6439" y="3924"/>
                  </a:lnTo>
                  <a:cubicBezTo>
                    <a:pt x="6582" y="3850"/>
                    <a:pt x="6673" y="3776"/>
                    <a:pt x="6708" y="3668"/>
                  </a:cubicBezTo>
                  <a:cubicBezTo>
                    <a:pt x="6799" y="3451"/>
                    <a:pt x="6708" y="3182"/>
                    <a:pt x="6634" y="2947"/>
                  </a:cubicBezTo>
                  <a:cubicBezTo>
                    <a:pt x="6456" y="2297"/>
                    <a:pt x="6114" y="1572"/>
                    <a:pt x="5749" y="921"/>
                  </a:cubicBezTo>
                  <a:cubicBezTo>
                    <a:pt x="5623" y="670"/>
                    <a:pt x="5498" y="453"/>
                    <a:pt x="5372" y="253"/>
                  </a:cubicBezTo>
                  <a:cubicBezTo>
                    <a:pt x="5263" y="93"/>
                    <a:pt x="5097" y="1"/>
                    <a:pt x="4923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63"/>
            <p:cNvSpPr/>
            <p:nvPr/>
          </p:nvSpPr>
          <p:spPr>
            <a:xfrm>
              <a:off x="4491638" y="3910945"/>
              <a:ext cx="267001" cy="138516"/>
            </a:xfrm>
            <a:custGeom>
              <a:avLst/>
              <a:gdLst/>
              <a:ahLst/>
              <a:cxnLst/>
              <a:rect l="l" t="t" r="r" b="b"/>
              <a:pathLst>
                <a:path w="5750" h="2983" extrusionOk="0">
                  <a:moveTo>
                    <a:pt x="4923" y="1"/>
                  </a:moveTo>
                  <a:cubicBezTo>
                    <a:pt x="4862" y="1"/>
                    <a:pt x="4799" y="12"/>
                    <a:pt x="4738" y="36"/>
                  </a:cubicBezTo>
                  <a:lnTo>
                    <a:pt x="382" y="1663"/>
                  </a:lnTo>
                  <a:cubicBezTo>
                    <a:pt x="148" y="1754"/>
                    <a:pt x="0" y="1989"/>
                    <a:pt x="39" y="2223"/>
                  </a:cubicBezTo>
                  <a:cubicBezTo>
                    <a:pt x="74" y="2457"/>
                    <a:pt x="109" y="2730"/>
                    <a:pt x="165" y="2982"/>
                  </a:cubicBezTo>
                  <a:lnTo>
                    <a:pt x="5749" y="921"/>
                  </a:lnTo>
                  <a:cubicBezTo>
                    <a:pt x="5623" y="670"/>
                    <a:pt x="5498" y="453"/>
                    <a:pt x="5372" y="253"/>
                  </a:cubicBezTo>
                  <a:cubicBezTo>
                    <a:pt x="5263" y="93"/>
                    <a:pt x="5097" y="1"/>
                    <a:pt x="4923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63"/>
            <p:cNvSpPr/>
            <p:nvPr/>
          </p:nvSpPr>
          <p:spPr>
            <a:xfrm>
              <a:off x="4516806" y="3969593"/>
              <a:ext cx="115112" cy="46203"/>
            </a:xfrm>
            <a:custGeom>
              <a:avLst/>
              <a:gdLst/>
              <a:ahLst/>
              <a:cxnLst/>
              <a:rect l="l" t="t" r="r" b="b"/>
              <a:pathLst>
                <a:path w="2479" h="995" extrusionOk="0">
                  <a:moveTo>
                    <a:pt x="2387" y="1"/>
                  </a:moveTo>
                  <a:cubicBezTo>
                    <a:pt x="1736" y="166"/>
                    <a:pt x="634" y="561"/>
                    <a:pt x="40" y="886"/>
                  </a:cubicBezTo>
                  <a:cubicBezTo>
                    <a:pt x="18" y="886"/>
                    <a:pt x="1" y="925"/>
                    <a:pt x="1" y="942"/>
                  </a:cubicBezTo>
                  <a:cubicBezTo>
                    <a:pt x="18" y="977"/>
                    <a:pt x="40" y="995"/>
                    <a:pt x="74" y="995"/>
                  </a:cubicBezTo>
                  <a:cubicBezTo>
                    <a:pt x="617" y="869"/>
                    <a:pt x="1376" y="600"/>
                    <a:pt x="1862" y="400"/>
                  </a:cubicBezTo>
                  <a:cubicBezTo>
                    <a:pt x="2044" y="309"/>
                    <a:pt x="2244" y="218"/>
                    <a:pt x="2426" y="127"/>
                  </a:cubicBezTo>
                  <a:cubicBezTo>
                    <a:pt x="2478" y="92"/>
                    <a:pt x="2461" y="1"/>
                    <a:pt x="2387" y="1"/>
                  </a:cubicBezTo>
                  <a:close/>
                </a:path>
              </a:pathLst>
            </a:custGeom>
            <a:solidFill>
              <a:srgbClr val="C8A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63"/>
            <p:cNvSpPr/>
            <p:nvPr/>
          </p:nvSpPr>
          <p:spPr>
            <a:xfrm>
              <a:off x="4501714" y="4060282"/>
              <a:ext cx="301456" cy="117481"/>
            </a:xfrm>
            <a:custGeom>
              <a:avLst/>
              <a:gdLst/>
              <a:ahLst/>
              <a:cxnLst/>
              <a:rect l="l" t="t" r="r" b="b"/>
              <a:pathLst>
                <a:path w="6492" h="2530" extrusionOk="0">
                  <a:moveTo>
                    <a:pt x="0" y="0"/>
                  </a:moveTo>
                  <a:cubicBezTo>
                    <a:pt x="165" y="669"/>
                    <a:pt x="365" y="1337"/>
                    <a:pt x="616" y="1901"/>
                  </a:cubicBezTo>
                  <a:cubicBezTo>
                    <a:pt x="742" y="2170"/>
                    <a:pt x="885" y="2530"/>
                    <a:pt x="1211" y="2530"/>
                  </a:cubicBezTo>
                  <a:cubicBezTo>
                    <a:pt x="1267" y="2530"/>
                    <a:pt x="1341" y="2513"/>
                    <a:pt x="1410" y="2478"/>
                  </a:cubicBezTo>
                  <a:lnTo>
                    <a:pt x="6222" y="708"/>
                  </a:lnTo>
                  <a:cubicBezTo>
                    <a:pt x="6365" y="634"/>
                    <a:pt x="6456" y="560"/>
                    <a:pt x="6491" y="452"/>
                  </a:cubicBezTo>
                  <a:cubicBezTo>
                    <a:pt x="6456" y="343"/>
                    <a:pt x="6365" y="235"/>
                    <a:pt x="6274" y="165"/>
                  </a:cubicBezTo>
                  <a:cubicBezTo>
                    <a:pt x="6166" y="109"/>
                    <a:pt x="6075" y="74"/>
                    <a:pt x="5949" y="74"/>
                  </a:cubicBezTo>
                  <a:cubicBezTo>
                    <a:pt x="5589" y="74"/>
                    <a:pt x="4920" y="400"/>
                    <a:pt x="2712" y="1228"/>
                  </a:cubicBezTo>
                  <a:cubicBezTo>
                    <a:pt x="2478" y="1319"/>
                    <a:pt x="1883" y="1610"/>
                    <a:pt x="1536" y="1610"/>
                  </a:cubicBezTo>
                  <a:cubicBezTo>
                    <a:pt x="1467" y="1610"/>
                    <a:pt x="1410" y="1593"/>
                    <a:pt x="1376" y="1575"/>
                  </a:cubicBezTo>
                  <a:cubicBezTo>
                    <a:pt x="1050" y="1428"/>
                    <a:pt x="976" y="560"/>
                    <a:pt x="725" y="274"/>
                  </a:cubicBezTo>
                  <a:cubicBezTo>
                    <a:pt x="582" y="91"/>
                    <a:pt x="343" y="0"/>
                    <a:pt x="126" y="0"/>
                  </a:cubicBez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63"/>
            <p:cNvSpPr/>
            <p:nvPr/>
          </p:nvSpPr>
          <p:spPr>
            <a:xfrm>
              <a:off x="4488387" y="3908345"/>
              <a:ext cx="322398" cy="272063"/>
            </a:xfrm>
            <a:custGeom>
              <a:avLst/>
              <a:gdLst/>
              <a:ahLst/>
              <a:cxnLst/>
              <a:rect l="l" t="t" r="r" b="b"/>
              <a:pathLst>
                <a:path w="6943" h="5859" extrusionOk="0">
                  <a:moveTo>
                    <a:pt x="4991" y="127"/>
                  </a:moveTo>
                  <a:cubicBezTo>
                    <a:pt x="5151" y="127"/>
                    <a:pt x="5294" y="201"/>
                    <a:pt x="5385" y="326"/>
                  </a:cubicBezTo>
                  <a:cubicBezTo>
                    <a:pt x="5511" y="543"/>
                    <a:pt x="5641" y="760"/>
                    <a:pt x="5767" y="995"/>
                  </a:cubicBezTo>
                  <a:cubicBezTo>
                    <a:pt x="6162" y="1719"/>
                    <a:pt x="6470" y="2422"/>
                    <a:pt x="6652" y="3021"/>
                  </a:cubicBezTo>
                  <a:lnTo>
                    <a:pt x="6652" y="3038"/>
                  </a:lnTo>
                  <a:cubicBezTo>
                    <a:pt x="6726" y="3255"/>
                    <a:pt x="6795" y="3524"/>
                    <a:pt x="6726" y="3706"/>
                  </a:cubicBezTo>
                  <a:cubicBezTo>
                    <a:pt x="6687" y="3797"/>
                    <a:pt x="6596" y="3871"/>
                    <a:pt x="6470" y="3906"/>
                  </a:cubicBezTo>
                  <a:lnTo>
                    <a:pt x="1680" y="5693"/>
                  </a:lnTo>
                  <a:cubicBezTo>
                    <a:pt x="1612" y="5720"/>
                    <a:pt x="1551" y="5732"/>
                    <a:pt x="1495" y="5732"/>
                  </a:cubicBezTo>
                  <a:cubicBezTo>
                    <a:pt x="1242" y="5732"/>
                    <a:pt x="1105" y="5478"/>
                    <a:pt x="955" y="5151"/>
                  </a:cubicBezTo>
                  <a:lnTo>
                    <a:pt x="955" y="5134"/>
                  </a:lnTo>
                  <a:cubicBezTo>
                    <a:pt x="738" y="4630"/>
                    <a:pt x="522" y="3980"/>
                    <a:pt x="361" y="3272"/>
                  </a:cubicBezTo>
                  <a:cubicBezTo>
                    <a:pt x="344" y="3181"/>
                    <a:pt x="326" y="3112"/>
                    <a:pt x="305" y="3038"/>
                  </a:cubicBezTo>
                  <a:cubicBezTo>
                    <a:pt x="253" y="2765"/>
                    <a:pt x="196" y="2513"/>
                    <a:pt x="161" y="2279"/>
                  </a:cubicBezTo>
                  <a:cubicBezTo>
                    <a:pt x="127" y="2062"/>
                    <a:pt x="253" y="1845"/>
                    <a:pt x="469" y="1771"/>
                  </a:cubicBezTo>
                  <a:lnTo>
                    <a:pt x="4826" y="144"/>
                  </a:lnTo>
                  <a:cubicBezTo>
                    <a:pt x="4882" y="127"/>
                    <a:pt x="4934" y="127"/>
                    <a:pt x="4991" y="127"/>
                  </a:cubicBezTo>
                  <a:close/>
                  <a:moveTo>
                    <a:pt x="4992" y="1"/>
                  </a:moveTo>
                  <a:cubicBezTo>
                    <a:pt x="4924" y="1"/>
                    <a:pt x="4856" y="12"/>
                    <a:pt x="4791" y="36"/>
                  </a:cubicBezTo>
                  <a:lnTo>
                    <a:pt x="413" y="1663"/>
                  </a:lnTo>
                  <a:cubicBezTo>
                    <a:pt x="161" y="1754"/>
                    <a:pt x="1" y="2027"/>
                    <a:pt x="36" y="2296"/>
                  </a:cubicBezTo>
                  <a:cubicBezTo>
                    <a:pt x="88" y="2530"/>
                    <a:pt x="127" y="2804"/>
                    <a:pt x="179" y="3055"/>
                  </a:cubicBezTo>
                  <a:cubicBezTo>
                    <a:pt x="196" y="3129"/>
                    <a:pt x="218" y="3220"/>
                    <a:pt x="235" y="3290"/>
                  </a:cubicBezTo>
                  <a:cubicBezTo>
                    <a:pt x="361" y="3797"/>
                    <a:pt x="561" y="4539"/>
                    <a:pt x="847" y="5190"/>
                  </a:cubicBezTo>
                  <a:lnTo>
                    <a:pt x="847" y="5207"/>
                  </a:lnTo>
                  <a:cubicBezTo>
                    <a:pt x="977" y="5476"/>
                    <a:pt x="1138" y="5858"/>
                    <a:pt x="1498" y="5858"/>
                  </a:cubicBezTo>
                  <a:cubicBezTo>
                    <a:pt x="1554" y="5858"/>
                    <a:pt x="1645" y="5841"/>
                    <a:pt x="1715" y="5824"/>
                  </a:cubicBezTo>
                  <a:lnTo>
                    <a:pt x="6526" y="4032"/>
                  </a:lnTo>
                  <a:cubicBezTo>
                    <a:pt x="6670" y="3980"/>
                    <a:pt x="6778" y="3871"/>
                    <a:pt x="6835" y="3741"/>
                  </a:cubicBezTo>
                  <a:cubicBezTo>
                    <a:pt x="6943" y="3524"/>
                    <a:pt x="6852" y="3255"/>
                    <a:pt x="6778" y="3003"/>
                  </a:cubicBezTo>
                  <a:lnTo>
                    <a:pt x="6778" y="2982"/>
                  </a:lnTo>
                  <a:cubicBezTo>
                    <a:pt x="6596" y="2387"/>
                    <a:pt x="6270" y="1663"/>
                    <a:pt x="5876" y="942"/>
                  </a:cubicBezTo>
                  <a:cubicBezTo>
                    <a:pt x="5750" y="704"/>
                    <a:pt x="5620" y="487"/>
                    <a:pt x="5494" y="270"/>
                  </a:cubicBezTo>
                  <a:cubicBezTo>
                    <a:pt x="5387" y="96"/>
                    <a:pt x="5190" y="1"/>
                    <a:pt x="499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63"/>
            <p:cNvSpPr/>
            <p:nvPr/>
          </p:nvSpPr>
          <p:spPr>
            <a:xfrm>
              <a:off x="4705009" y="3971822"/>
              <a:ext cx="47317" cy="59297"/>
            </a:xfrm>
            <a:custGeom>
              <a:avLst/>
              <a:gdLst/>
              <a:ahLst/>
              <a:cxnLst/>
              <a:rect l="l" t="t" r="r" b="b"/>
              <a:pathLst>
                <a:path w="1019" h="1277" extrusionOk="0">
                  <a:moveTo>
                    <a:pt x="520" y="807"/>
                  </a:moveTo>
                  <a:cubicBezTo>
                    <a:pt x="566" y="807"/>
                    <a:pt x="610" y="833"/>
                    <a:pt x="629" y="894"/>
                  </a:cubicBezTo>
                  <a:cubicBezTo>
                    <a:pt x="665" y="996"/>
                    <a:pt x="584" y="1070"/>
                    <a:pt x="506" y="1070"/>
                  </a:cubicBezTo>
                  <a:cubicBezTo>
                    <a:pt x="461" y="1070"/>
                    <a:pt x="416" y="1045"/>
                    <a:pt x="395" y="986"/>
                  </a:cubicBezTo>
                  <a:cubicBezTo>
                    <a:pt x="362" y="882"/>
                    <a:pt x="443" y="807"/>
                    <a:pt x="520" y="807"/>
                  </a:cubicBezTo>
                  <a:close/>
                  <a:moveTo>
                    <a:pt x="216" y="1"/>
                  </a:moveTo>
                  <a:cubicBezTo>
                    <a:pt x="194" y="1"/>
                    <a:pt x="175" y="9"/>
                    <a:pt x="161" y="27"/>
                  </a:cubicBezTo>
                  <a:cubicBezTo>
                    <a:pt x="0" y="205"/>
                    <a:pt x="70" y="1181"/>
                    <a:pt x="486" y="1272"/>
                  </a:cubicBezTo>
                  <a:cubicBezTo>
                    <a:pt x="502" y="1275"/>
                    <a:pt x="519" y="1276"/>
                    <a:pt x="536" y="1276"/>
                  </a:cubicBezTo>
                  <a:cubicBezTo>
                    <a:pt x="614" y="1276"/>
                    <a:pt x="695" y="1245"/>
                    <a:pt x="738" y="1202"/>
                  </a:cubicBezTo>
                  <a:cubicBezTo>
                    <a:pt x="1019" y="870"/>
                    <a:pt x="445" y="1"/>
                    <a:pt x="216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63"/>
            <p:cNvSpPr/>
            <p:nvPr/>
          </p:nvSpPr>
          <p:spPr>
            <a:xfrm>
              <a:off x="4703987" y="3968572"/>
              <a:ext cx="49593" cy="65752"/>
            </a:xfrm>
            <a:custGeom>
              <a:avLst/>
              <a:gdLst/>
              <a:ahLst/>
              <a:cxnLst/>
              <a:rect l="l" t="t" r="r" b="b"/>
              <a:pathLst>
                <a:path w="1068" h="1416" extrusionOk="0">
                  <a:moveTo>
                    <a:pt x="546" y="943"/>
                  </a:moveTo>
                  <a:cubicBezTo>
                    <a:pt x="567" y="943"/>
                    <a:pt x="589" y="950"/>
                    <a:pt x="599" y="982"/>
                  </a:cubicBezTo>
                  <a:cubicBezTo>
                    <a:pt x="617" y="1056"/>
                    <a:pt x="564" y="1073"/>
                    <a:pt x="564" y="1073"/>
                  </a:cubicBezTo>
                  <a:cubicBezTo>
                    <a:pt x="556" y="1073"/>
                    <a:pt x="544" y="1075"/>
                    <a:pt x="530" y="1075"/>
                  </a:cubicBezTo>
                  <a:cubicBezTo>
                    <a:pt x="508" y="1075"/>
                    <a:pt x="484" y="1069"/>
                    <a:pt x="473" y="1034"/>
                  </a:cubicBezTo>
                  <a:cubicBezTo>
                    <a:pt x="456" y="982"/>
                    <a:pt x="508" y="947"/>
                    <a:pt x="508" y="947"/>
                  </a:cubicBezTo>
                  <a:cubicBezTo>
                    <a:pt x="516" y="947"/>
                    <a:pt x="531" y="943"/>
                    <a:pt x="546" y="943"/>
                  </a:cubicBezTo>
                  <a:close/>
                  <a:moveTo>
                    <a:pt x="545" y="824"/>
                  </a:moveTo>
                  <a:cubicBezTo>
                    <a:pt x="521" y="824"/>
                    <a:pt x="496" y="829"/>
                    <a:pt x="473" y="839"/>
                  </a:cubicBezTo>
                  <a:cubicBezTo>
                    <a:pt x="382" y="856"/>
                    <a:pt x="308" y="964"/>
                    <a:pt x="365" y="1073"/>
                  </a:cubicBezTo>
                  <a:cubicBezTo>
                    <a:pt x="382" y="1164"/>
                    <a:pt x="456" y="1199"/>
                    <a:pt x="525" y="1199"/>
                  </a:cubicBezTo>
                  <a:cubicBezTo>
                    <a:pt x="564" y="1199"/>
                    <a:pt x="582" y="1199"/>
                    <a:pt x="599" y="1181"/>
                  </a:cubicBezTo>
                  <a:cubicBezTo>
                    <a:pt x="690" y="1164"/>
                    <a:pt x="760" y="1073"/>
                    <a:pt x="725" y="947"/>
                  </a:cubicBezTo>
                  <a:cubicBezTo>
                    <a:pt x="686" y="866"/>
                    <a:pt x="616" y="824"/>
                    <a:pt x="545" y="824"/>
                  </a:cubicBezTo>
                  <a:close/>
                  <a:moveTo>
                    <a:pt x="236" y="125"/>
                  </a:moveTo>
                  <a:cubicBezTo>
                    <a:pt x="259" y="125"/>
                    <a:pt x="292" y="145"/>
                    <a:pt x="348" y="188"/>
                  </a:cubicBezTo>
                  <a:cubicBezTo>
                    <a:pt x="599" y="405"/>
                    <a:pt x="907" y="999"/>
                    <a:pt x="725" y="1216"/>
                  </a:cubicBezTo>
                  <a:cubicBezTo>
                    <a:pt x="682" y="1263"/>
                    <a:pt x="624" y="1294"/>
                    <a:pt x="564" y="1294"/>
                  </a:cubicBezTo>
                  <a:cubicBezTo>
                    <a:pt x="551" y="1294"/>
                    <a:pt x="538" y="1293"/>
                    <a:pt x="525" y="1290"/>
                  </a:cubicBezTo>
                  <a:cubicBezTo>
                    <a:pt x="365" y="1251"/>
                    <a:pt x="274" y="1056"/>
                    <a:pt x="239" y="947"/>
                  </a:cubicBezTo>
                  <a:cubicBezTo>
                    <a:pt x="131" y="600"/>
                    <a:pt x="148" y="223"/>
                    <a:pt x="217" y="131"/>
                  </a:cubicBezTo>
                  <a:cubicBezTo>
                    <a:pt x="223" y="127"/>
                    <a:pt x="229" y="125"/>
                    <a:pt x="236" y="125"/>
                  </a:cubicBezTo>
                  <a:close/>
                  <a:moveTo>
                    <a:pt x="229" y="0"/>
                  </a:moveTo>
                  <a:cubicBezTo>
                    <a:pt x="179" y="0"/>
                    <a:pt x="148" y="23"/>
                    <a:pt x="131" y="40"/>
                  </a:cubicBezTo>
                  <a:cubicBezTo>
                    <a:pt x="22" y="188"/>
                    <a:pt x="0" y="639"/>
                    <a:pt x="109" y="982"/>
                  </a:cubicBezTo>
                  <a:cubicBezTo>
                    <a:pt x="200" y="1216"/>
                    <a:pt x="326" y="1381"/>
                    <a:pt x="491" y="1416"/>
                  </a:cubicBezTo>
                  <a:lnTo>
                    <a:pt x="564" y="1416"/>
                  </a:lnTo>
                  <a:cubicBezTo>
                    <a:pt x="651" y="1416"/>
                    <a:pt x="760" y="1381"/>
                    <a:pt x="816" y="1307"/>
                  </a:cubicBezTo>
                  <a:cubicBezTo>
                    <a:pt x="1068" y="999"/>
                    <a:pt x="725" y="331"/>
                    <a:pt x="434" y="97"/>
                  </a:cubicBezTo>
                  <a:cubicBezTo>
                    <a:pt x="345" y="23"/>
                    <a:pt x="278" y="0"/>
                    <a:pt x="22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63"/>
            <p:cNvSpPr/>
            <p:nvPr/>
          </p:nvSpPr>
          <p:spPr>
            <a:xfrm>
              <a:off x="4430389" y="3821324"/>
              <a:ext cx="53957" cy="69653"/>
            </a:xfrm>
            <a:custGeom>
              <a:avLst/>
              <a:gdLst/>
              <a:ahLst/>
              <a:cxnLst/>
              <a:rect l="l" t="t" r="r" b="b"/>
              <a:pathLst>
                <a:path w="1162" h="1500" extrusionOk="0">
                  <a:moveTo>
                    <a:pt x="573" y="948"/>
                  </a:moveTo>
                  <a:cubicBezTo>
                    <a:pt x="629" y="948"/>
                    <a:pt x="685" y="981"/>
                    <a:pt x="708" y="1059"/>
                  </a:cubicBezTo>
                  <a:cubicBezTo>
                    <a:pt x="739" y="1169"/>
                    <a:pt x="654" y="1246"/>
                    <a:pt x="569" y="1246"/>
                  </a:cubicBezTo>
                  <a:cubicBezTo>
                    <a:pt x="513" y="1246"/>
                    <a:pt x="457" y="1212"/>
                    <a:pt x="434" y="1133"/>
                  </a:cubicBezTo>
                  <a:cubicBezTo>
                    <a:pt x="403" y="1023"/>
                    <a:pt x="488" y="948"/>
                    <a:pt x="573" y="948"/>
                  </a:cubicBezTo>
                  <a:close/>
                  <a:moveTo>
                    <a:pt x="265" y="1"/>
                  </a:moveTo>
                  <a:cubicBezTo>
                    <a:pt x="240" y="1"/>
                    <a:pt x="217" y="10"/>
                    <a:pt x="200" y="31"/>
                  </a:cubicBezTo>
                  <a:cubicBezTo>
                    <a:pt x="0" y="231"/>
                    <a:pt x="35" y="1367"/>
                    <a:pt x="525" y="1493"/>
                  </a:cubicBezTo>
                  <a:cubicBezTo>
                    <a:pt x="546" y="1497"/>
                    <a:pt x="567" y="1499"/>
                    <a:pt x="588" y="1499"/>
                  </a:cubicBezTo>
                  <a:cubicBezTo>
                    <a:pt x="679" y="1499"/>
                    <a:pt x="773" y="1463"/>
                    <a:pt x="833" y="1406"/>
                  </a:cubicBezTo>
                  <a:cubicBezTo>
                    <a:pt x="1162" y="1027"/>
                    <a:pt x="530" y="1"/>
                    <a:pt x="265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63"/>
            <p:cNvSpPr/>
            <p:nvPr/>
          </p:nvSpPr>
          <p:spPr>
            <a:xfrm>
              <a:off x="4429553" y="3818074"/>
              <a:ext cx="55490" cy="75225"/>
            </a:xfrm>
            <a:custGeom>
              <a:avLst/>
              <a:gdLst/>
              <a:ahLst/>
              <a:cxnLst/>
              <a:rect l="l" t="t" r="r" b="b"/>
              <a:pathLst>
                <a:path w="1195" h="1620" extrusionOk="0">
                  <a:moveTo>
                    <a:pt x="601" y="1081"/>
                  </a:moveTo>
                  <a:cubicBezTo>
                    <a:pt x="628" y="1081"/>
                    <a:pt x="659" y="1096"/>
                    <a:pt x="669" y="1151"/>
                  </a:cubicBezTo>
                  <a:cubicBezTo>
                    <a:pt x="687" y="1220"/>
                    <a:pt x="617" y="1238"/>
                    <a:pt x="617" y="1259"/>
                  </a:cubicBezTo>
                  <a:cubicBezTo>
                    <a:pt x="578" y="1259"/>
                    <a:pt x="526" y="1259"/>
                    <a:pt x="509" y="1186"/>
                  </a:cubicBezTo>
                  <a:cubicBezTo>
                    <a:pt x="487" y="1112"/>
                    <a:pt x="561" y="1095"/>
                    <a:pt x="561" y="1095"/>
                  </a:cubicBezTo>
                  <a:cubicBezTo>
                    <a:pt x="568" y="1088"/>
                    <a:pt x="584" y="1081"/>
                    <a:pt x="601" y="1081"/>
                  </a:cubicBezTo>
                  <a:close/>
                  <a:moveTo>
                    <a:pt x="592" y="958"/>
                  </a:moveTo>
                  <a:cubicBezTo>
                    <a:pt x="570" y="958"/>
                    <a:pt x="548" y="962"/>
                    <a:pt x="526" y="969"/>
                  </a:cubicBezTo>
                  <a:cubicBezTo>
                    <a:pt x="435" y="1003"/>
                    <a:pt x="344" y="1095"/>
                    <a:pt x="400" y="1220"/>
                  </a:cubicBezTo>
                  <a:cubicBezTo>
                    <a:pt x="417" y="1329"/>
                    <a:pt x="509" y="1385"/>
                    <a:pt x="578" y="1385"/>
                  </a:cubicBezTo>
                  <a:cubicBezTo>
                    <a:pt x="617" y="1385"/>
                    <a:pt x="634" y="1368"/>
                    <a:pt x="652" y="1368"/>
                  </a:cubicBezTo>
                  <a:cubicBezTo>
                    <a:pt x="743" y="1329"/>
                    <a:pt x="834" y="1238"/>
                    <a:pt x="795" y="1112"/>
                  </a:cubicBezTo>
                  <a:cubicBezTo>
                    <a:pt x="753" y="1012"/>
                    <a:pt x="676" y="958"/>
                    <a:pt x="592" y="958"/>
                  </a:cubicBezTo>
                  <a:close/>
                  <a:moveTo>
                    <a:pt x="290" y="129"/>
                  </a:moveTo>
                  <a:cubicBezTo>
                    <a:pt x="317" y="129"/>
                    <a:pt x="361" y="153"/>
                    <a:pt x="417" y="209"/>
                  </a:cubicBezTo>
                  <a:cubicBezTo>
                    <a:pt x="687" y="461"/>
                    <a:pt x="1029" y="1168"/>
                    <a:pt x="795" y="1420"/>
                  </a:cubicBezTo>
                  <a:cubicBezTo>
                    <a:pt x="755" y="1477"/>
                    <a:pt x="682" y="1500"/>
                    <a:pt x="617" y="1500"/>
                  </a:cubicBezTo>
                  <a:cubicBezTo>
                    <a:pt x="597" y="1500"/>
                    <a:pt x="578" y="1498"/>
                    <a:pt x="561" y="1494"/>
                  </a:cubicBezTo>
                  <a:cubicBezTo>
                    <a:pt x="378" y="1455"/>
                    <a:pt x="270" y="1220"/>
                    <a:pt x="235" y="1077"/>
                  </a:cubicBezTo>
                  <a:cubicBezTo>
                    <a:pt x="127" y="717"/>
                    <a:pt x="162" y="244"/>
                    <a:pt x="270" y="136"/>
                  </a:cubicBezTo>
                  <a:cubicBezTo>
                    <a:pt x="275" y="132"/>
                    <a:pt x="282" y="129"/>
                    <a:pt x="290" y="129"/>
                  </a:cubicBezTo>
                  <a:close/>
                  <a:moveTo>
                    <a:pt x="284" y="0"/>
                  </a:moveTo>
                  <a:cubicBezTo>
                    <a:pt x="232" y="0"/>
                    <a:pt x="201" y="27"/>
                    <a:pt x="183" y="45"/>
                  </a:cubicBezTo>
                  <a:cubicBezTo>
                    <a:pt x="36" y="209"/>
                    <a:pt x="1" y="717"/>
                    <a:pt x="127" y="1112"/>
                  </a:cubicBezTo>
                  <a:cubicBezTo>
                    <a:pt x="201" y="1403"/>
                    <a:pt x="344" y="1563"/>
                    <a:pt x="526" y="1620"/>
                  </a:cubicBezTo>
                  <a:lnTo>
                    <a:pt x="617" y="1620"/>
                  </a:lnTo>
                  <a:cubicBezTo>
                    <a:pt x="704" y="1620"/>
                    <a:pt x="812" y="1585"/>
                    <a:pt x="886" y="1511"/>
                  </a:cubicBezTo>
                  <a:cubicBezTo>
                    <a:pt x="1194" y="1168"/>
                    <a:pt x="812" y="409"/>
                    <a:pt x="509" y="118"/>
                  </a:cubicBezTo>
                  <a:cubicBezTo>
                    <a:pt x="409" y="27"/>
                    <a:pt x="336" y="0"/>
                    <a:pt x="28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1" name="Google Shape;5091;p63"/>
          <p:cNvGrpSpPr/>
          <p:nvPr/>
        </p:nvGrpSpPr>
        <p:grpSpPr>
          <a:xfrm>
            <a:off x="4992467" y="3179535"/>
            <a:ext cx="1298968" cy="1443380"/>
            <a:chOff x="6056467" y="4184590"/>
            <a:chExt cx="572636" cy="636299"/>
          </a:xfrm>
        </p:grpSpPr>
        <p:sp>
          <p:nvSpPr>
            <p:cNvPr id="5092" name="Google Shape;5092;p63"/>
            <p:cNvSpPr/>
            <p:nvPr/>
          </p:nvSpPr>
          <p:spPr>
            <a:xfrm>
              <a:off x="6056467" y="4184590"/>
              <a:ext cx="572636" cy="636299"/>
            </a:xfrm>
            <a:custGeom>
              <a:avLst/>
              <a:gdLst/>
              <a:ahLst/>
              <a:cxnLst/>
              <a:rect l="l" t="t" r="r" b="b"/>
              <a:pathLst>
                <a:path w="12332" h="13703" extrusionOk="0">
                  <a:moveTo>
                    <a:pt x="6600" y="0"/>
                  </a:moveTo>
                  <a:cubicBezTo>
                    <a:pt x="6201" y="0"/>
                    <a:pt x="5841" y="200"/>
                    <a:pt x="5624" y="525"/>
                  </a:cubicBezTo>
                  <a:lnTo>
                    <a:pt x="292" y="9112"/>
                  </a:lnTo>
                  <a:cubicBezTo>
                    <a:pt x="1" y="9563"/>
                    <a:pt x="75" y="10123"/>
                    <a:pt x="435" y="10505"/>
                  </a:cubicBezTo>
                  <a:cubicBezTo>
                    <a:pt x="1103" y="11207"/>
                    <a:pt x="1862" y="11824"/>
                    <a:pt x="2695" y="12349"/>
                  </a:cubicBezTo>
                  <a:cubicBezTo>
                    <a:pt x="3563" y="12891"/>
                    <a:pt x="4500" y="13325"/>
                    <a:pt x="5459" y="13629"/>
                  </a:cubicBezTo>
                  <a:cubicBezTo>
                    <a:pt x="5568" y="13668"/>
                    <a:pt x="5693" y="13702"/>
                    <a:pt x="5802" y="13702"/>
                  </a:cubicBezTo>
                  <a:cubicBezTo>
                    <a:pt x="6201" y="13702"/>
                    <a:pt x="6561" y="13485"/>
                    <a:pt x="6778" y="13160"/>
                  </a:cubicBezTo>
                  <a:lnTo>
                    <a:pt x="12132" y="4573"/>
                  </a:lnTo>
                  <a:cubicBezTo>
                    <a:pt x="12275" y="4322"/>
                    <a:pt x="12332" y="4014"/>
                    <a:pt x="12258" y="3706"/>
                  </a:cubicBezTo>
                  <a:cubicBezTo>
                    <a:pt x="12202" y="3415"/>
                    <a:pt x="12024" y="3163"/>
                    <a:pt x="11750" y="2999"/>
                  </a:cubicBezTo>
                  <a:lnTo>
                    <a:pt x="7195" y="161"/>
                  </a:lnTo>
                  <a:cubicBezTo>
                    <a:pt x="7017" y="52"/>
                    <a:pt x="6817" y="0"/>
                    <a:pt x="6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63"/>
            <p:cNvSpPr/>
            <p:nvPr/>
          </p:nvSpPr>
          <p:spPr>
            <a:xfrm>
              <a:off x="6080056" y="4205533"/>
              <a:ext cx="527084" cy="593579"/>
            </a:xfrm>
            <a:custGeom>
              <a:avLst/>
              <a:gdLst/>
              <a:ahLst/>
              <a:cxnLst/>
              <a:rect l="l" t="t" r="r" b="b"/>
              <a:pathLst>
                <a:path w="11351" h="12783" extrusionOk="0">
                  <a:moveTo>
                    <a:pt x="6092" y="1"/>
                  </a:moveTo>
                  <a:cubicBezTo>
                    <a:pt x="5858" y="1"/>
                    <a:pt x="5641" y="126"/>
                    <a:pt x="5511" y="326"/>
                  </a:cubicBezTo>
                  <a:lnTo>
                    <a:pt x="161" y="8912"/>
                  </a:lnTo>
                  <a:cubicBezTo>
                    <a:pt x="1" y="9186"/>
                    <a:pt x="35" y="9511"/>
                    <a:pt x="252" y="9746"/>
                  </a:cubicBezTo>
                  <a:cubicBezTo>
                    <a:pt x="903" y="10414"/>
                    <a:pt x="1645" y="11008"/>
                    <a:pt x="2439" y="11516"/>
                  </a:cubicBezTo>
                  <a:cubicBezTo>
                    <a:pt x="3272" y="12041"/>
                    <a:pt x="4157" y="12457"/>
                    <a:pt x="5099" y="12765"/>
                  </a:cubicBezTo>
                  <a:cubicBezTo>
                    <a:pt x="5168" y="12783"/>
                    <a:pt x="5242" y="12783"/>
                    <a:pt x="5294" y="12783"/>
                  </a:cubicBezTo>
                  <a:cubicBezTo>
                    <a:pt x="5533" y="12783"/>
                    <a:pt x="5749" y="12674"/>
                    <a:pt x="5875" y="12475"/>
                  </a:cubicBezTo>
                  <a:lnTo>
                    <a:pt x="11225" y="3888"/>
                  </a:lnTo>
                  <a:cubicBezTo>
                    <a:pt x="11316" y="3723"/>
                    <a:pt x="11351" y="3545"/>
                    <a:pt x="11316" y="3381"/>
                  </a:cubicBezTo>
                  <a:cubicBezTo>
                    <a:pt x="11260" y="3198"/>
                    <a:pt x="11173" y="3055"/>
                    <a:pt x="11008" y="2947"/>
                  </a:cubicBezTo>
                  <a:lnTo>
                    <a:pt x="6452" y="109"/>
                  </a:lnTo>
                  <a:cubicBezTo>
                    <a:pt x="6344" y="35"/>
                    <a:pt x="6218" y="1"/>
                    <a:pt x="6092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63"/>
            <p:cNvSpPr/>
            <p:nvPr/>
          </p:nvSpPr>
          <p:spPr>
            <a:xfrm>
              <a:off x="6373018" y="4229912"/>
              <a:ext cx="130993" cy="81447"/>
            </a:xfrm>
            <a:custGeom>
              <a:avLst/>
              <a:gdLst/>
              <a:ahLst/>
              <a:cxnLst/>
              <a:rect l="l" t="t" r="r" b="b"/>
              <a:pathLst>
                <a:path w="2821" h="1754" extrusionOk="0">
                  <a:moveTo>
                    <a:pt x="18" y="1"/>
                  </a:moveTo>
                  <a:cubicBezTo>
                    <a:pt x="0" y="18"/>
                    <a:pt x="18" y="53"/>
                    <a:pt x="52" y="92"/>
                  </a:cubicBezTo>
                  <a:cubicBezTo>
                    <a:pt x="703" y="578"/>
                    <a:pt x="1953" y="1354"/>
                    <a:pt x="2712" y="1736"/>
                  </a:cubicBezTo>
                  <a:cubicBezTo>
                    <a:pt x="2729" y="1754"/>
                    <a:pt x="2747" y="1754"/>
                    <a:pt x="2764" y="1754"/>
                  </a:cubicBezTo>
                  <a:cubicBezTo>
                    <a:pt x="2820" y="1754"/>
                    <a:pt x="2820" y="1697"/>
                    <a:pt x="2764" y="1662"/>
                  </a:cubicBezTo>
                  <a:cubicBezTo>
                    <a:pt x="2078" y="1137"/>
                    <a:pt x="829" y="378"/>
                    <a:pt x="109" y="18"/>
                  </a:cubicBezTo>
                  <a:cubicBezTo>
                    <a:pt x="91" y="1"/>
                    <a:pt x="70" y="1"/>
                    <a:pt x="52" y="1"/>
                  </a:cubicBezTo>
                  <a:close/>
                </a:path>
              </a:pathLst>
            </a:custGeom>
            <a:solidFill>
              <a:srgbClr val="FFC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63"/>
            <p:cNvSpPr/>
            <p:nvPr/>
          </p:nvSpPr>
          <p:spPr>
            <a:xfrm>
              <a:off x="6237798" y="4663900"/>
              <a:ext cx="61294" cy="54654"/>
            </a:xfrm>
            <a:custGeom>
              <a:avLst/>
              <a:gdLst/>
              <a:ahLst/>
              <a:cxnLst/>
              <a:rect l="l" t="t" r="r" b="b"/>
              <a:pathLst>
                <a:path w="1320" h="1177" extrusionOk="0">
                  <a:moveTo>
                    <a:pt x="435" y="0"/>
                  </a:moveTo>
                  <a:cubicBezTo>
                    <a:pt x="361" y="0"/>
                    <a:pt x="309" y="35"/>
                    <a:pt x="270" y="91"/>
                  </a:cubicBezTo>
                  <a:lnTo>
                    <a:pt x="36" y="452"/>
                  </a:lnTo>
                  <a:cubicBezTo>
                    <a:pt x="18" y="508"/>
                    <a:pt x="1" y="560"/>
                    <a:pt x="18" y="616"/>
                  </a:cubicBezTo>
                  <a:cubicBezTo>
                    <a:pt x="36" y="669"/>
                    <a:pt x="53" y="703"/>
                    <a:pt x="109" y="725"/>
                  </a:cubicBezTo>
                  <a:lnTo>
                    <a:pt x="777" y="1159"/>
                  </a:lnTo>
                  <a:cubicBezTo>
                    <a:pt x="812" y="1176"/>
                    <a:pt x="851" y="1176"/>
                    <a:pt x="886" y="1176"/>
                  </a:cubicBezTo>
                  <a:cubicBezTo>
                    <a:pt x="960" y="1176"/>
                    <a:pt x="1012" y="1137"/>
                    <a:pt x="1051" y="1085"/>
                  </a:cubicBezTo>
                  <a:lnTo>
                    <a:pt x="1285" y="725"/>
                  </a:lnTo>
                  <a:cubicBezTo>
                    <a:pt x="1302" y="669"/>
                    <a:pt x="1320" y="616"/>
                    <a:pt x="1302" y="577"/>
                  </a:cubicBezTo>
                  <a:cubicBezTo>
                    <a:pt x="1285" y="525"/>
                    <a:pt x="1268" y="469"/>
                    <a:pt x="1211" y="452"/>
                  </a:cubicBezTo>
                  <a:lnTo>
                    <a:pt x="543" y="35"/>
                  </a:lnTo>
                  <a:cubicBezTo>
                    <a:pt x="508" y="18"/>
                    <a:pt x="469" y="0"/>
                    <a:pt x="435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63"/>
            <p:cNvSpPr/>
            <p:nvPr/>
          </p:nvSpPr>
          <p:spPr>
            <a:xfrm>
              <a:off x="6297467" y="4700770"/>
              <a:ext cx="61294" cy="54654"/>
            </a:xfrm>
            <a:custGeom>
              <a:avLst/>
              <a:gdLst/>
              <a:ahLst/>
              <a:cxnLst/>
              <a:rect l="l" t="t" r="r" b="b"/>
              <a:pathLst>
                <a:path w="1320" h="1177" extrusionOk="0">
                  <a:moveTo>
                    <a:pt x="434" y="0"/>
                  </a:moveTo>
                  <a:cubicBezTo>
                    <a:pt x="360" y="0"/>
                    <a:pt x="308" y="39"/>
                    <a:pt x="269" y="91"/>
                  </a:cubicBezTo>
                  <a:lnTo>
                    <a:pt x="35" y="473"/>
                  </a:lnTo>
                  <a:cubicBezTo>
                    <a:pt x="17" y="508"/>
                    <a:pt x="0" y="560"/>
                    <a:pt x="17" y="616"/>
                  </a:cubicBezTo>
                  <a:cubicBezTo>
                    <a:pt x="35" y="669"/>
                    <a:pt x="52" y="708"/>
                    <a:pt x="109" y="742"/>
                  </a:cubicBezTo>
                  <a:lnTo>
                    <a:pt x="777" y="1159"/>
                  </a:lnTo>
                  <a:cubicBezTo>
                    <a:pt x="811" y="1176"/>
                    <a:pt x="851" y="1176"/>
                    <a:pt x="885" y="1176"/>
                  </a:cubicBezTo>
                  <a:cubicBezTo>
                    <a:pt x="959" y="1176"/>
                    <a:pt x="1011" y="1159"/>
                    <a:pt x="1046" y="1085"/>
                  </a:cubicBezTo>
                  <a:lnTo>
                    <a:pt x="1284" y="725"/>
                  </a:lnTo>
                  <a:cubicBezTo>
                    <a:pt x="1302" y="690"/>
                    <a:pt x="1319" y="634"/>
                    <a:pt x="1302" y="582"/>
                  </a:cubicBezTo>
                  <a:cubicBezTo>
                    <a:pt x="1284" y="525"/>
                    <a:pt x="1263" y="491"/>
                    <a:pt x="1211" y="452"/>
                  </a:cubicBezTo>
                  <a:lnTo>
                    <a:pt x="542" y="39"/>
                  </a:lnTo>
                  <a:cubicBezTo>
                    <a:pt x="503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63"/>
            <p:cNvSpPr/>
            <p:nvPr/>
          </p:nvSpPr>
          <p:spPr>
            <a:xfrm>
              <a:off x="6323425" y="4659674"/>
              <a:ext cx="61294" cy="54654"/>
            </a:xfrm>
            <a:custGeom>
              <a:avLst/>
              <a:gdLst/>
              <a:ahLst/>
              <a:cxnLst/>
              <a:rect l="l" t="t" r="r" b="b"/>
              <a:pathLst>
                <a:path w="1320" h="1177" extrusionOk="0">
                  <a:moveTo>
                    <a:pt x="435" y="0"/>
                  </a:moveTo>
                  <a:cubicBezTo>
                    <a:pt x="361" y="0"/>
                    <a:pt x="309" y="18"/>
                    <a:pt x="270" y="91"/>
                  </a:cubicBezTo>
                  <a:lnTo>
                    <a:pt x="36" y="451"/>
                  </a:lnTo>
                  <a:cubicBezTo>
                    <a:pt x="18" y="491"/>
                    <a:pt x="1" y="543"/>
                    <a:pt x="18" y="599"/>
                  </a:cubicBezTo>
                  <a:cubicBezTo>
                    <a:pt x="36" y="651"/>
                    <a:pt x="53" y="686"/>
                    <a:pt x="109" y="725"/>
                  </a:cubicBezTo>
                  <a:lnTo>
                    <a:pt x="777" y="1141"/>
                  </a:lnTo>
                  <a:cubicBezTo>
                    <a:pt x="812" y="1159"/>
                    <a:pt x="851" y="1176"/>
                    <a:pt x="886" y="1176"/>
                  </a:cubicBezTo>
                  <a:cubicBezTo>
                    <a:pt x="942" y="1176"/>
                    <a:pt x="1012" y="1141"/>
                    <a:pt x="1051" y="1085"/>
                  </a:cubicBezTo>
                  <a:lnTo>
                    <a:pt x="1285" y="707"/>
                  </a:lnTo>
                  <a:cubicBezTo>
                    <a:pt x="1302" y="668"/>
                    <a:pt x="1320" y="616"/>
                    <a:pt x="1302" y="560"/>
                  </a:cubicBezTo>
                  <a:cubicBezTo>
                    <a:pt x="1285" y="508"/>
                    <a:pt x="1268" y="469"/>
                    <a:pt x="1211" y="434"/>
                  </a:cubicBezTo>
                  <a:lnTo>
                    <a:pt x="543" y="18"/>
                  </a:lnTo>
                  <a:cubicBezTo>
                    <a:pt x="508" y="0"/>
                    <a:pt x="469" y="0"/>
                    <a:pt x="435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63"/>
            <p:cNvSpPr/>
            <p:nvPr/>
          </p:nvSpPr>
          <p:spPr>
            <a:xfrm>
              <a:off x="6349429" y="4617743"/>
              <a:ext cx="62084" cy="54654"/>
            </a:xfrm>
            <a:custGeom>
              <a:avLst/>
              <a:gdLst/>
              <a:ahLst/>
              <a:cxnLst/>
              <a:rect l="l" t="t" r="r" b="b"/>
              <a:pathLst>
                <a:path w="1337" h="1177" extrusionOk="0">
                  <a:moveTo>
                    <a:pt x="434" y="1"/>
                  </a:moveTo>
                  <a:cubicBezTo>
                    <a:pt x="361" y="1"/>
                    <a:pt x="309" y="35"/>
                    <a:pt x="274" y="92"/>
                  </a:cubicBezTo>
                  <a:lnTo>
                    <a:pt x="35" y="452"/>
                  </a:lnTo>
                  <a:cubicBezTo>
                    <a:pt x="18" y="504"/>
                    <a:pt x="1" y="560"/>
                    <a:pt x="18" y="595"/>
                  </a:cubicBezTo>
                  <a:cubicBezTo>
                    <a:pt x="35" y="652"/>
                    <a:pt x="57" y="704"/>
                    <a:pt x="109" y="721"/>
                  </a:cubicBezTo>
                  <a:lnTo>
                    <a:pt x="777" y="1138"/>
                  </a:lnTo>
                  <a:cubicBezTo>
                    <a:pt x="816" y="1155"/>
                    <a:pt x="851" y="1177"/>
                    <a:pt x="886" y="1177"/>
                  </a:cubicBezTo>
                  <a:cubicBezTo>
                    <a:pt x="942" y="1177"/>
                    <a:pt x="1011" y="1138"/>
                    <a:pt x="1051" y="1085"/>
                  </a:cubicBezTo>
                  <a:lnTo>
                    <a:pt x="1285" y="721"/>
                  </a:lnTo>
                  <a:cubicBezTo>
                    <a:pt x="1337" y="634"/>
                    <a:pt x="1302" y="504"/>
                    <a:pt x="1211" y="452"/>
                  </a:cubicBezTo>
                  <a:lnTo>
                    <a:pt x="543" y="18"/>
                  </a:lnTo>
                  <a:cubicBezTo>
                    <a:pt x="508" y="1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63"/>
            <p:cNvSpPr/>
            <p:nvPr/>
          </p:nvSpPr>
          <p:spPr>
            <a:xfrm>
              <a:off x="6375433" y="4575625"/>
              <a:ext cx="62269" cy="54654"/>
            </a:xfrm>
            <a:custGeom>
              <a:avLst/>
              <a:gdLst/>
              <a:ahLst/>
              <a:cxnLst/>
              <a:rect l="l" t="t" r="r" b="b"/>
              <a:pathLst>
                <a:path w="1341" h="1177" extrusionOk="0">
                  <a:moveTo>
                    <a:pt x="434" y="1"/>
                  </a:moveTo>
                  <a:cubicBezTo>
                    <a:pt x="365" y="1"/>
                    <a:pt x="308" y="40"/>
                    <a:pt x="274" y="92"/>
                  </a:cubicBezTo>
                  <a:lnTo>
                    <a:pt x="39" y="474"/>
                  </a:lnTo>
                  <a:cubicBezTo>
                    <a:pt x="18" y="509"/>
                    <a:pt x="0" y="565"/>
                    <a:pt x="18" y="617"/>
                  </a:cubicBezTo>
                  <a:cubicBezTo>
                    <a:pt x="18" y="673"/>
                    <a:pt x="57" y="708"/>
                    <a:pt x="109" y="743"/>
                  </a:cubicBezTo>
                  <a:lnTo>
                    <a:pt x="777" y="1159"/>
                  </a:lnTo>
                  <a:cubicBezTo>
                    <a:pt x="816" y="1177"/>
                    <a:pt x="851" y="1177"/>
                    <a:pt x="885" y="1177"/>
                  </a:cubicBezTo>
                  <a:cubicBezTo>
                    <a:pt x="942" y="1177"/>
                    <a:pt x="1016" y="1142"/>
                    <a:pt x="1050" y="1086"/>
                  </a:cubicBezTo>
                  <a:lnTo>
                    <a:pt x="1267" y="726"/>
                  </a:lnTo>
                  <a:cubicBezTo>
                    <a:pt x="1341" y="634"/>
                    <a:pt x="1302" y="509"/>
                    <a:pt x="1211" y="457"/>
                  </a:cubicBezTo>
                  <a:lnTo>
                    <a:pt x="543" y="40"/>
                  </a:lnTo>
                  <a:cubicBezTo>
                    <a:pt x="508" y="23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63"/>
            <p:cNvSpPr/>
            <p:nvPr/>
          </p:nvSpPr>
          <p:spPr>
            <a:xfrm>
              <a:off x="6282329" y="4249415"/>
              <a:ext cx="286365" cy="246616"/>
            </a:xfrm>
            <a:custGeom>
              <a:avLst/>
              <a:gdLst/>
              <a:ahLst/>
              <a:cxnLst/>
              <a:rect l="l" t="t" r="r" b="b"/>
              <a:pathLst>
                <a:path w="6167" h="5311" extrusionOk="0">
                  <a:moveTo>
                    <a:pt x="1641" y="0"/>
                  </a:moveTo>
                  <a:cubicBezTo>
                    <a:pt x="1545" y="0"/>
                    <a:pt x="1455" y="49"/>
                    <a:pt x="1411" y="140"/>
                  </a:cubicBezTo>
                  <a:lnTo>
                    <a:pt x="92" y="2253"/>
                  </a:lnTo>
                  <a:cubicBezTo>
                    <a:pt x="1" y="2401"/>
                    <a:pt x="35" y="2579"/>
                    <a:pt x="179" y="2670"/>
                  </a:cubicBezTo>
                  <a:lnTo>
                    <a:pt x="4357" y="5273"/>
                  </a:lnTo>
                  <a:cubicBezTo>
                    <a:pt x="4399" y="5298"/>
                    <a:pt x="4448" y="5311"/>
                    <a:pt x="4498" y="5311"/>
                  </a:cubicBezTo>
                  <a:cubicBezTo>
                    <a:pt x="4595" y="5311"/>
                    <a:pt x="4696" y="5262"/>
                    <a:pt x="4756" y="5165"/>
                  </a:cubicBezTo>
                  <a:lnTo>
                    <a:pt x="6075" y="3052"/>
                  </a:lnTo>
                  <a:cubicBezTo>
                    <a:pt x="6166" y="2904"/>
                    <a:pt x="6127" y="2726"/>
                    <a:pt x="5984" y="2652"/>
                  </a:cubicBezTo>
                  <a:lnTo>
                    <a:pt x="1806" y="49"/>
                  </a:lnTo>
                  <a:cubicBezTo>
                    <a:pt x="1754" y="16"/>
                    <a:pt x="1697" y="0"/>
                    <a:pt x="1641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63"/>
            <p:cNvSpPr/>
            <p:nvPr/>
          </p:nvSpPr>
          <p:spPr>
            <a:xfrm>
              <a:off x="6117716" y="4589974"/>
              <a:ext cx="62130" cy="54608"/>
            </a:xfrm>
            <a:custGeom>
              <a:avLst/>
              <a:gdLst/>
              <a:ahLst/>
              <a:cxnLst/>
              <a:rect l="l" t="t" r="r" b="b"/>
              <a:pathLst>
                <a:path w="1338" h="1176" extrusionOk="0">
                  <a:moveTo>
                    <a:pt x="452" y="0"/>
                  </a:moveTo>
                  <a:cubicBezTo>
                    <a:pt x="383" y="0"/>
                    <a:pt x="326" y="39"/>
                    <a:pt x="292" y="91"/>
                  </a:cubicBezTo>
                  <a:lnTo>
                    <a:pt x="57" y="451"/>
                  </a:lnTo>
                  <a:cubicBezTo>
                    <a:pt x="1" y="542"/>
                    <a:pt x="36" y="668"/>
                    <a:pt x="127" y="725"/>
                  </a:cubicBezTo>
                  <a:lnTo>
                    <a:pt x="795" y="1141"/>
                  </a:lnTo>
                  <a:cubicBezTo>
                    <a:pt x="834" y="1158"/>
                    <a:pt x="869" y="1176"/>
                    <a:pt x="903" y="1176"/>
                  </a:cubicBezTo>
                  <a:cubicBezTo>
                    <a:pt x="977" y="1176"/>
                    <a:pt x="1034" y="1141"/>
                    <a:pt x="1068" y="1085"/>
                  </a:cubicBezTo>
                  <a:lnTo>
                    <a:pt x="1303" y="707"/>
                  </a:lnTo>
                  <a:cubicBezTo>
                    <a:pt x="1320" y="668"/>
                    <a:pt x="1337" y="616"/>
                    <a:pt x="1320" y="560"/>
                  </a:cubicBezTo>
                  <a:cubicBezTo>
                    <a:pt x="1303" y="508"/>
                    <a:pt x="1285" y="473"/>
                    <a:pt x="1229" y="434"/>
                  </a:cubicBezTo>
                  <a:lnTo>
                    <a:pt x="561" y="17"/>
                  </a:lnTo>
                  <a:cubicBezTo>
                    <a:pt x="526" y="0"/>
                    <a:pt x="491" y="0"/>
                    <a:pt x="452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63"/>
            <p:cNvSpPr/>
            <p:nvPr/>
          </p:nvSpPr>
          <p:spPr>
            <a:xfrm>
              <a:off x="6143719" y="4548043"/>
              <a:ext cx="62316" cy="54654"/>
            </a:xfrm>
            <a:custGeom>
              <a:avLst/>
              <a:gdLst/>
              <a:ahLst/>
              <a:cxnLst/>
              <a:rect l="l" t="t" r="r" b="b"/>
              <a:pathLst>
                <a:path w="1342" h="1177" extrusionOk="0">
                  <a:moveTo>
                    <a:pt x="452" y="1"/>
                  </a:moveTo>
                  <a:cubicBezTo>
                    <a:pt x="382" y="1"/>
                    <a:pt x="326" y="35"/>
                    <a:pt x="291" y="92"/>
                  </a:cubicBezTo>
                  <a:lnTo>
                    <a:pt x="57" y="452"/>
                  </a:lnTo>
                  <a:cubicBezTo>
                    <a:pt x="1" y="543"/>
                    <a:pt x="40" y="669"/>
                    <a:pt x="126" y="725"/>
                  </a:cubicBezTo>
                  <a:lnTo>
                    <a:pt x="799" y="1137"/>
                  </a:lnTo>
                  <a:cubicBezTo>
                    <a:pt x="834" y="1176"/>
                    <a:pt x="868" y="1176"/>
                    <a:pt x="907" y="1176"/>
                  </a:cubicBezTo>
                  <a:cubicBezTo>
                    <a:pt x="959" y="1176"/>
                    <a:pt x="1033" y="1137"/>
                    <a:pt x="1068" y="1085"/>
                  </a:cubicBezTo>
                  <a:lnTo>
                    <a:pt x="1302" y="725"/>
                  </a:lnTo>
                  <a:cubicBezTo>
                    <a:pt x="1320" y="669"/>
                    <a:pt x="1341" y="617"/>
                    <a:pt x="1320" y="578"/>
                  </a:cubicBezTo>
                  <a:cubicBezTo>
                    <a:pt x="1302" y="526"/>
                    <a:pt x="1285" y="469"/>
                    <a:pt x="1233" y="452"/>
                  </a:cubicBezTo>
                  <a:lnTo>
                    <a:pt x="560" y="35"/>
                  </a:lnTo>
                  <a:cubicBezTo>
                    <a:pt x="526" y="18"/>
                    <a:pt x="491" y="1"/>
                    <a:pt x="452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63"/>
            <p:cNvSpPr/>
            <p:nvPr/>
          </p:nvSpPr>
          <p:spPr>
            <a:xfrm>
              <a:off x="6170745" y="4506158"/>
              <a:ext cx="61248" cy="54422"/>
            </a:xfrm>
            <a:custGeom>
              <a:avLst/>
              <a:gdLst/>
              <a:ahLst/>
              <a:cxnLst/>
              <a:rect l="l" t="t" r="r" b="b"/>
              <a:pathLst>
                <a:path w="1319" h="1172" extrusionOk="0">
                  <a:moveTo>
                    <a:pt x="434" y="0"/>
                  </a:moveTo>
                  <a:cubicBezTo>
                    <a:pt x="360" y="0"/>
                    <a:pt x="304" y="35"/>
                    <a:pt x="269" y="87"/>
                  </a:cubicBezTo>
                  <a:lnTo>
                    <a:pt x="35" y="469"/>
                  </a:lnTo>
                  <a:cubicBezTo>
                    <a:pt x="17" y="503"/>
                    <a:pt x="0" y="560"/>
                    <a:pt x="17" y="612"/>
                  </a:cubicBezTo>
                  <a:cubicBezTo>
                    <a:pt x="35" y="668"/>
                    <a:pt x="52" y="703"/>
                    <a:pt x="108" y="738"/>
                  </a:cubicBezTo>
                  <a:lnTo>
                    <a:pt x="777" y="1154"/>
                  </a:lnTo>
                  <a:cubicBezTo>
                    <a:pt x="811" y="1172"/>
                    <a:pt x="846" y="1172"/>
                    <a:pt x="885" y="1172"/>
                  </a:cubicBezTo>
                  <a:cubicBezTo>
                    <a:pt x="937" y="1172"/>
                    <a:pt x="1011" y="1154"/>
                    <a:pt x="1046" y="1085"/>
                  </a:cubicBezTo>
                  <a:lnTo>
                    <a:pt x="1280" y="720"/>
                  </a:lnTo>
                  <a:cubicBezTo>
                    <a:pt x="1302" y="686"/>
                    <a:pt x="1319" y="629"/>
                    <a:pt x="1302" y="577"/>
                  </a:cubicBezTo>
                  <a:cubicBezTo>
                    <a:pt x="1280" y="521"/>
                    <a:pt x="1245" y="486"/>
                    <a:pt x="1211" y="451"/>
                  </a:cubicBezTo>
                  <a:lnTo>
                    <a:pt x="542" y="35"/>
                  </a:lnTo>
                  <a:cubicBezTo>
                    <a:pt x="503" y="17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63"/>
            <p:cNvSpPr/>
            <p:nvPr/>
          </p:nvSpPr>
          <p:spPr>
            <a:xfrm>
              <a:off x="6196702" y="4464830"/>
              <a:ext cx="60505" cy="54654"/>
            </a:xfrm>
            <a:custGeom>
              <a:avLst/>
              <a:gdLst/>
              <a:ahLst/>
              <a:cxnLst/>
              <a:rect l="l" t="t" r="r" b="b"/>
              <a:pathLst>
                <a:path w="1303" h="1177" extrusionOk="0">
                  <a:moveTo>
                    <a:pt x="435" y="1"/>
                  </a:moveTo>
                  <a:cubicBezTo>
                    <a:pt x="361" y="1"/>
                    <a:pt x="309" y="22"/>
                    <a:pt x="270" y="92"/>
                  </a:cubicBezTo>
                  <a:lnTo>
                    <a:pt x="35" y="456"/>
                  </a:lnTo>
                  <a:cubicBezTo>
                    <a:pt x="18" y="491"/>
                    <a:pt x="1" y="543"/>
                    <a:pt x="18" y="599"/>
                  </a:cubicBezTo>
                  <a:cubicBezTo>
                    <a:pt x="18" y="651"/>
                    <a:pt x="53" y="691"/>
                    <a:pt x="109" y="725"/>
                  </a:cubicBezTo>
                  <a:lnTo>
                    <a:pt x="777" y="1142"/>
                  </a:lnTo>
                  <a:cubicBezTo>
                    <a:pt x="812" y="1159"/>
                    <a:pt x="851" y="1176"/>
                    <a:pt x="886" y="1176"/>
                  </a:cubicBezTo>
                  <a:cubicBezTo>
                    <a:pt x="938" y="1176"/>
                    <a:pt x="1012" y="1142"/>
                    <a:pt x="1046" y="1085"/>
                  </a:cubicBezTo>
                  <a:lnTo>
                    <a:pt x="1263" y="708"/>
                  </a:lnTo>
                  <a:cubicBezTo>
                    <a:pt x="1302" y="673"/>
                    <a:pt x="1302" y="617"/>
                    <a:pt x="1302" y="565"/>
                  </a:cubicBezTo>
                  <a:cubicBezTo>
                    <a:pt x="1285" y="508"/>
                    <a:pt x="1246" y="474"/>
                    <a:pt x="1211" y="435"/>
                  </a:cubicBezTo>
                  <a:lnTo>
                    <a:pt x="543" y="22"/>
                  </a:lnTo>
                  <a:cubicBezTo>
                    <a:pt x="504" y="1"/>
                    <a:pt x="469" y="1"/>
                    <a:pt x="435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63"/>
            <p:cNvSpPr/>
            <p:nvPr/>
          </p:nvSpPr>
          <p:spPr>
            <a:xfrm>
              <a:off x="6222706" y="4422945"/>
              <a:ext cx="62084" cy="54608"/>
            </a:xfrm>
            <a:custGeom>
              <a:avLst/>
              <a:gdLst/>
              <a:ahLst/>
              <a:cxnLst/>
              <a:rect l="l" t="t" r="r" b="b"/>
              <a:pathLst>
                <a:path w="1337" h="1176" extrusionOk="0">
                  <a:moveTo>
                    <a:pt x="434" y="0"/>
                  </a:moveTo>
                  <a:cubicBezTo>
                    <a:pt x="361" y="0"/>
                    <a:pt x="308" y="35"/>
                    <a:pt x="269" y="91"/>
                  </a:cubicBezTo>
                  <a:lnTo>
                    <a:pt x="35" y="451"/>
                  </a:lnTo>
                  <a:cubicBezTo>
                    <a:pt x="18" y="490"/>
                    <a:pt x="18" y="508"/>
                    <a:pt x="18" y="543"/>
                  </a:cubicBezTo>
                  <a:cubicBezTo>
                    <a:pt x="0" y="616"/>
                    <a:pt x="35" y="686"/>
                    <a:pt x="109" y="725"/>
                  </a:cubicBezTo>
                  <a:lnTo>
                    <a:pt x="777" y="1141"/>
                  </a:lnTo>
                  <a:cubicBezTo>
                    <a:pt x="812" y="1159"/>
                    <a:pt x="833" y="1176"/>
                    <a:pt x="886" y="1176"/>
                  </a:cubicBezTo>
                  <a:cubicBezTo>
                    <a:pt x="942" y="1176"/>
                    <a:pt x="1011" y="1141"/>
                    <a:pt x="1050" y="1085"/>
                  </a:cubicBezTo>
                  <a:lnTo>
                    <a:pt x="1267" y="725"/>
                  </a:lnTo>
                  <a:cubicBezTo>
                    <a:pt x="1337" y="634"/>
                    <a:pt x="1302" y="508"/>
                    <a:pt x="1211" y="451"/>
                  </a:cubicBezTo>
                  <a:lnTo>
                    <a:pt x="543" y="18"/>
                  </a:lnTo>
                  <a:cubicBezTo>
                    <a:pt x="508" y="0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63"/>
            <p:cNvSpPr/>
            <p:nvPr/>
          </p:nvSpPr>
          <p:spPr>
            <a:xfrm>
              <a:off x="6177385" y="4627030"/>
              <a:ext cx="62873" cy="54422"/>
            </a:xfrm>
            <a:custGeom>
              <a:avLst/>
              <a:gdLst/>
              <a:ahLst/>
              <a:cxnLst/>
              <a:rect l="l" t="t" r="r" b="b"/>
              <a:pathLst>
                <a:path w="1354" h="1172" extrusionOk="0">
                  <a:moveTo>
                    <a:pt x="451" y="0"/>
                  </a:moveTo>
                  <a:cubicBezTo>
                    <a:pt x="378" y="0"/>
                    <a:pt x="326" y="35"/>
                    <a:pt x="291" y="87"/>
                  </a:cubicBezTo>
                  <a:lnTo>
                    <a:pt x="52" y="452"/>
                  </a:lnTo>
                  <a:cubicBezTo>
                    <a:pt x="0" y="543"/>
                    <a:pt x="35" y="669"/>
                    <a:pt x="126" y="721"/>
                  </a:cubicBezTo>
                  <a:lnTo>
                    <a:pt x="794" y="1137"/>
                  </a:lnTo>
                  <a:cubicBezTo>
                    <a:pt x="833" y="1154"/>
                    <a:pt x="868" y="1172"/>
                    <a:pt x="903" y="1172"/>
                  </a:cubicBezTo>
                  <a:cubicBezTo>
                    <a:pt x="976" y="1172"/>
                    <a:pt x="1028" y="1137"/>
                    <a:pt x="1068" y="1085"/>
                  </a:cubicBezTo>
                  <a:lnTo>
                    <a:pt x="1302" y="721"/>
                  </a:lnTo>
                  <a:cubicBezTo>
                    <a:pt x="1354" y="629"/>
                    <a:pt x="1319" y="504"/>
                    <a:pt x="1228" y="452"/>
                  </a:cubicBezTo>
                  <a:lnTo>
                    <a:pt x="560" y="35"/>
                  </a:lnTo>
                  <a:cubicBezTo>
                    <a:pt x="525" y="0"/>
                    <a:pt x="486" y="0"/>
                    <a:pt x="451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63"/>
            <p:cNvSpPr/>
            <p:nvPr/>
          </p:nvSpPr>
          <p:spPr>
            <a:xfrm>
              <a:off x="6204178" y="4584913"/>
              <a:ext cx="62269" cy="54654"/>
            </a:xfrm>
            <a:custGeom>
              <a:avLst/>
              <a:gdLst/>
              <a:ahLst/>
              <a:cxnLst/>
              <a:rect l="l" t="t" r="r" b="b"/>
              <a:pathLst>
                <a:path w="1341" h="1177" extrusionOk="0">
                  <a:moveTo>
                    <a:pt x="434" y="1"/>
                  </a:moveTo>
                  <a:cubicBezTo>
                    <a:pt x="365" y="1"/>
                    <a:pt x="308" y="40"/>
                    <a:pt x="274" y="92"/>
                  </a:cubicBezTo>
                  <a:lnTo>
                    <a:pt x="39" y="473"/>
                  </a:lnTo>
                  <a:cubicBezTo>
                    <a:pt x="18" y="508"/>
                    <a:pt x="0" y="560"/>
                    <a:pt x="18" y="617"/>
                  </a:cubicBezTo>
                  <a:cubicBezTo>
                    <a:pt x="39" y="669"/>
                    <a:pt x="57" y="708"/>
                    <a:pt x="109" y="742"/>
                  </a:cubicBezTo>
                  <a:lnTo>
                    <a:pt x="777" y="1159"/>
                  </a:lnTo>
                  <a:cubicBezTo>
                    <a:pt x="816" y="1176"/>
                    <a:pt x="851" y="1176"/>
                    <a:pt x="885" y="1176"/>
                  </a:cubicBezTo>
                  <a:cubicBezTo>
                    <a:pt x="942" y="1176"/>
                    <a:pt x="1016" y="1142"/>
                    <a:pt x="1050" y="1085"/>
                  </a:cubicBezTo>
                  <a:lnTo>
                    <a:pt x="1285" y="725"/>
                  </a:lnTo>
                  <a:cubicBezTo>
                    <a:pt x="1341" y="634"/>
                    <a:pt x="1302" y="508"/>
                    <a:pt x="1211" y="452"/>
                  </a:cubicBezTo>
                  <a:lnTo>
                    <a:pt x="543" y="40"/>
                  </a:lnTo>
                  <a:cubicBezTo>
                    <a:pt x="508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63"/>
            <p:cNvSpPr/>
            <p:nvPr/>
          </p:nvSpPr>
          <p:spPr>
            <a:xfrm>
              <a:off x="6230136" y="4543028"/>
              <a:ext cx="61526" cy="55443"/>
            </a:xfrm>
            <a:custGeom>
              <a:avLst/>
              <a:gdLst/>
              <a:ahLst/>
              <a:cxnLst/>
              <a:rect l="l" t="t" r="r" b="b"/>
              <a:pathLst>
                <a:path w="1325" h="1194" extrusionOk="0">
                  <a:moveTo>
                    <a:pt x="435" y="0"/>
                  </a:moveTo>
                  <a:cubicBezTo>
                    <a:pt x="365" y="0"/>
                    <a:pt x="309" y="35"/>
                    <a:pt x="274" y="109"/>
                  </a:cubicBezTo>
                  <a:lnTo>
                    <a:pt x="40" y="469"/>
                  </a:lnTo>
                  <a:cubicBezTo>
                    <a:pt x="23" y="508"/>
                    <a:pt x="1" y="560"/>
                    <a:pt x="23" y="616"/>
                  </a:cubicBezTo>
                  <a:cubicBezTo>
                    <a:pt x="40" y="668"/>
                    <a:pt x="57" y="703"/>
                    <a:pt x="109" y="742"/>
                  </a:cubicBezTo>
                  <a:lnTo>
                    <a:pt x="782" y="1159"/>
                  </a:lnTo>
                  <a:cubicBezTo>
                    <a:pt x="817" y="1176"/>
                    <a:pt x="851" y="1193"/>
                    <a:pt x="890" y="1193"/>
                  </a:cubicBezTo>
                  <a:cubicBezTo>
                    <a:pt x="942" y="1193"/>
                    <a:pt x="1016" y="1159"/>
                    <a:pt x="1051" y="1102"/>
                  </a:cubicBezTo>
                  <a:lnTo>
                    <a:pt x="1285" y="725"/>
                  </a:lnTo>
                  <a:cubicBezTo>
                    <a:pt x="1303" y="686"/>
                    <a:pt x="1324" y="634"/>
                    <a:pt x="1303" y="577"/>
                  </a:cubicBezTo>
                  <a:cubicBezTo>
                    <a:pt x="1285" y="525"/>
                    <a:pt x="1251" y="486"/>
                    <a:pt x="1216" y="451"/>
                  </a:cubicBezTo>
                  <a:lnTo>
                    <a:pt x="543" y="35"/>
                  </a:lnTo>
                  <a:cubicBezTo>
                    <a:pt x="509" y="17"/>
                    <a:pt x="474" y="0"/>
                    <a:pt x="435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63"/>
            <p:cNvSpPr/>
            <p:nvPr/>
          </p:nvSpPr>
          <p:spPr>
            <a:xfrm>
              <a:off x="6256372" y="4501886"/>
              <a:ext cx="60458" cy="54654"/>
            </a:xfrm>
            <a:custGeom>
              <a:avLst/>
              <a:gdLst/>
              <a:ahLst/>
              <a:cxnLst/>
              <a:rect l="l" t="t" r="r" b="b"/>
              <a:pathLst>
                <a:path w="1302" h="1177" extrusionOk="0">
                  <a:moveTo>
                    <a:pt x="434" y="1"/>
                  </a:moveTo>
                  <a:cubicBezTo>
                    <a:pt x="360" y="1"/>
                    <a:pt x="304" y="36"/>
                    <a:pt x="269" y="92"/>
                  </a:cubicBezTo>
                  <a:lnTo>
                    <a:pt x="35" y="452"/>
                  </a:lnTo>
                  <a:cubicBezTo>
                    <a:pt x="17" y="504"/>
                    <a:pt x="0" y="561"/>
                    <a:pt x="17" y="595"/>
                  </a:cubicBezTo>
                  <a:cubicBezTo>
                    <a:pt x="17" y="652"/>
                    <a:pt x="52" y="704"/>
                    <a:pt x="108" y="721"/>
                  </a:cubicBezTo>
                  <a:lnTo>
                    <a:pt x="777" y="1138"/>
                  </a:lnTo>
                  <a:cubicBezTo>
                    <a:pt x="811" y="1155"/>
                    <a:pt x="846" y="1177"/>
                    <a:pt x="885" y="1177"/>
                  </a:cubicBezTo>
                  <a:cubicBezTo>
                    <a:pt x="937" y="1177"/>
                    <a:pt x="1011" y="1138"/>
                    <a:pt x="1046" y="1086"/>
                  </a:cubicBezTo>
                  <a:lnTo>
                    <a:pt x="1263" y="704"/>
                  </a:lnTo>
                  <a:cubicBezTo>
                    <a:pt x="1302" y="669"/>
                    <a:pt x="1302" y="613"/>
                    <a:pt x="1302" y="561"/>
                  </a:cubicBezTo>
                  <a:cubicBezTo>
                    <a:pt x="1280" y="504"/>
                    <a:pt x="1245" y="470"/>
                    <a:pt x="1211" y="452"/>
                  </a:cubicBezTo>
                  <a:lnTo>
                    <a:pt x="542" y="18"/>
                  </a:lnTo>
                  <a:cubicBezTo>
                    <a:pt x="503" y="1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63"/>
            <p:cNvSpPr/>
            <p:nvPr/>
          </p:nvSpPr>
          <p:spPr>
            <a:xfrm>
              <a:off x="6282329" y="4459815"/>
              <a:ext cx="60505" cy="54608"/>
            </a:xfrm>
            <a:custGeom>
              <a:avLst/>
              <a:gdLst/>
              <a:ahLst/>
              <a:cxnLst/>
              <a:rect l="l" t="t" r="r" b="b"/>
              <a:pathLst>
                <a:path w="1303" h="1176" extrusionOk="0">
                  <a:moveTo>
                    <a:pt x="435" y="0"/>
                  </a:moveTo>
                  <a:cubicBezTo>
                    <a:pt x="361" y="0"/>
                    <a:pt x="309" y="39"/>
                    <a:pt x="270" y="91"/>
                  </a:cubicBezTo>
                  <a:lnTo>
                    <a:pt x="35" y="456"/>
                  </a:lnTo>
                  <a:cubicBezTo>
                    <a:pt x="18" y="508"/>
                    <a:pt x="1" y="564"/>
                    <a:pt x="18" y="616"/>
                  </a:cubicBezTo>
                  <a:cubicBezTo>
                    <a:pt x="18" y="651"/>
                    <a:pt x="53" y="707"/>
                    <a:pt x="109" y="725"/>
                  </a:cubicBezTo>
                  <a:lnTo>
                    <a:pt x="777" y="1159"/>
                  </a:lnTo>
                  <a:cubicBezTo>
                    <a:pt x="812" y="1176"/>
                    <a:pt x="851" y="1176"/>
                    <a:pt x="886" y="1176"/>
                  </a:cubicBezTo>
                  <a:cubicBezTo>
                    <a:pt x="938" y="1176"/>
                    <a:pt x="1012" y="1141"/>
                    <a:pt x="1046" y="1085"/>
                  </a:cubicBezTo>
                  <a:lnTo>
                    <a:pt x="1263" y="725"/>
                  </a:lnTo>
                  <a:cubicBezTo>
                    <a:pt x="1302" y="673"/>
                    <a:pt x="1302" y="616"/>
                    <a:pt x="1302" y="582"/>
                  </a:cubicBezTo>
                  <a:cubicBezTo>
                    <a:pt x="1285" y="525"/>
                    <a:pt x="1246" y="473"/>
                    <a:pt x="1211" y="456"/>
                  </a:cubicBezTo>
                  <a:lnTo>
                    <a:pt x="543" y="39"/>
                  </a:lnTo>
                  <a:cubicBezTo>
                    <a:pt x="504" y="22"/>
                    <a:pt x="469" y="0"/>
                    <a:pt x="435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63"/>
            <p:cNvSpPr/>
            <p:nvPr/>
          </p:nvSpPr>
          <p:spPr>
            <a:xfrm>
              <a:off x="6263802" y="4621968"/>
              <a:ext cx="61294" cy="55490"/>
            </a:xfrm>
            <a:custGeom>
              <a:avLst/>
              <a:gdLst/>
              <a:ahLst/>
              <a:cxnLst/>
              <a:rect l="l" t="t" r="r" b="b"/>
              <a:pathLst>
                <a:path w="1320" h="1195" extrusionOk="0">
                  <a:moveTo>
                    <a:pt x="434" y="1"/>
                  </a:moveTo>
                  <a:cubicBezTo>
                    <a:pt x="361" y="1"/>
                    <a:pt x="309" y="36"/>
                    <a:pt x="274" y="88"/>
                  </a:cubicBezTo>
                  <a:lnTo>
                    <a:pt x="35" y="469"/>
                  </a:lnTo>
                  <a:cubicBezTo>
                    <a:pt x="18" y="504"/>
                    <a:pt x="1" y="561"/>
                    <a:pt x="18" y="613"/>
                  </a:cubicBezTo>
                  <a:cubicBezTo>
                    <a:pt x="35" y="669"/>
                    <a:pt x="57" y="704"/>
                    <a:pt x="109" y="738"/>
                  </a:cubicBezTo>
                  <a:lnTo>
                    <a:pt x="777" y="1155"/>
                  </a:lnTo>
                  <a:cubicBezTo>
                    <a:pt x="816" y="1172"/>
                    <a:pt x="851" y="1194"/>
                    <a:pt x="886" y="1194"/>
                  </a:cubicBezTo>
                  <a:cubicBezTo>
                    <a:pt x="942" y="1194"/>
                    <a:pt x="1011" y="1155"/>
                    <a:pt x="1051" y="1086"/>
                  </a:cubicBezTo>
                  <a:lnTo>
                    <a:pt x="1285" y="721"/>
                  </a:lnTo>
                  <a:cubicBezTo>
                    <a:pt x="1302" y="686"/>
                    <a:pt x="1320" y="630"/>
                    <a:pt x="1302" y="578"/>
                  </a:cubicBezTo>
                  <a:cubicBezTo>
                    <a:pt x="1285" y="522"/>
                    <a:pt x="1267" y="487"/>
                    <a:pt x="1211" y="452"/>
                  </a:cubicBezTo>
                  <a:lnTo>
                    <a:pt x="543" y="36"/>
                  </a:lnTo>
                  <a:cubicBezTo>
                    <a:pt x="508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63"/>
            <p:cNvSpPr/>
            <p:nvPr/>
          </p:nvSpPr>
          <p:spPr>
            <a:xfrm>
              <a:off x="6288970" y="4580687"/>
              <a:ext cx="62130" cy="54654"/>
            </a:xfrm>
            <a:custGeom>
              <a:avLst/>
              <a:gdLst/>
              <a:ahLst/>
              <a:cxnLst/>
              <a:rect l="l" t="t" r="r" b="b"/>
              <a:pathLst>
                <a:path w="1338" h="1177" extrusionOk="0">
                  <a:moveTo>
                    <a:pt x="452" y="0"/>
                  </a:moveTo>
                  <a:cubicBezTo>
                    <a:pt x="383" y="0"/>
                    <a:pt x="326" y="40"/>
                    <a:pt x="292" y="92"/>
                  </a:cubicBezTo>
                  <a:lnTo>
                    <a:pt x="57" y="456"/>
                  </a:lnTo>
                  <a:cubicBezTo>
                    <a:pt x="1" y="543"/>
                    <a:pt x="36" y="673"/>
                    <a:pt x="127" y="725"/>
                  </a:cubicBezTo>
                  <a:lnTo>
                    <a:pt x="795" y="1142"/>
                  </a:lnTo>
                  <a:cubicBezTo>
                    <a:pt x="834" y="1159"/>
                    <a:pt x="869" y="1176"/>
                    <a:pt x="903" y="1176"/>
                  </a:cubicBezTo>
                  <a:cubicBezTo>
                    <a:pt x="960" y="1176"/>
                    <a:pt x="1034" y="1142"/>
                    <a:pt x="1068" y="1085"/>
                  </a:cubicBezTo>
                  <a:lnTo>
                    <a:pt x="1285" y="708"/>
                  </a:lnTo>
                  <a:cubicBezTo>
                    <a:pt x="1320" y="673"/>
                    <a:pt x="1337" y="617"/>
                    <a:pt x="1320" y="564"/>
                  </a:cubicBezTo>
                  <a:cubicBezTo>
                    <a:pt x="1303" y="508"/>
                    <a:pt x="1268" y="473"/>
                    <a:pt x="1229" y="434"/>
                  </a:cubicBezTo>
                  <a:lnTo>
                    <a:pt x="561" y="22"/>
                  </a:lnTo>
                  <a:cubicBezTo>
                    <a:pt x="526" y="0"/>
                    <a:pt x="491" y="0"/>
                    <a:pt x="452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63"/>
            <p:cNvSpPr/>
            <p:nvPr/>
          </p:nvSpPr>
          <p:spPr>
            <a:xfrm>
              <a:off x="6314974" y="4538755"/>
              <a:ext cx="63105" cy="54654"/>
            </a:xfrm>
            <a:custGeom>
              <a:avLst/>
              <a:gdLst/>
              <a:ahLst/>
              <a:cxnLst/>
              <a:rect l="l" t="t" r="r" b="b"/>
              <a:pathLst>
                <a:path w="1359" h="1177" extrusionOk="0">
                  <a:moveTo>
                    <a:pt x="452" y="1"/>
                  </a:moveTo>
                  <a:cubicBezTo>
                    <a:pt x="382" y="1"/>
                    <a:pt x="326" y="36"/>
                    <a:pt x="291" y="92"/>
                  </a:cubicBezTo>
                  <a:lnTo>
                    <a:pt x="57" y="452"/>
                  </a:lnTo>
                  <a:cubicBezTo>
                    <a:pt x="1" y="543"/>
                    <a:pt x="40" y="669"/>
                    <a:pt x="126" y="726"/>
                  </a:cubicBezTo>
                  <a:lnTo>
                    <a:pt x="799" y="1142"/>
                  </a:lnTo>
                  <a:cubicBezTo>
                    <a:pt x="834" y="1177"/>
                    <a:pt x="868" y="1177"/>
                    <a:pt x="907" y="1177"/>
                  </a:cubicBezTo>
                  <a:cubicBezTo>
                    <a:pt x="959" y="1177"/>
                    <a:pt x="1033" y="1142"/>
                    <a:pt x="1068" y="1086"/>
                  </a:cubicBezTo>
                  <a:lnTo>
                    <a:pt x="1285" y="726"/>
                  </a:lnTo>
                  <a:cubicBezTo>
                    <a:pt x="1359" y="634"/>
                    <a:pt x="1320" y="509"/>
                    <a:pt x="1233" y="452"/>
                  </a:cubicBezTo>
                  <a:lnTo>
                    <a:pt x="560" y="36"/>
                  </a:lnTo>
                  <a:cubicBezTo>
                    <a:pt x="526" y="18"/>
                    <a:pt x="491" y="1"/>
                    <a:pt x="452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63"/>
            <p:cNvSpPr/>
            <p:nvPr/>
          </p:nvSpPr>
          <p:spPr>
            <a:xfrm>
              <a:off x="6341999" y="4496870"/>
              <a:ext cx="60458" cy="54654"/>
            </a:xfrm>
            <a:custGeom>
              <a:avLst/>
              <a:gdLst/>
              <a:ahLst/>
              <a:cxnLst/>
              <a:rect l="l" t="t" r="r" b="b"/>
              <a:pathLst>
                <a:path w="1302" h="1177" extrusionOk="0">
                  <a:moveTo>
                    <a:pt x="434" y="1"/>
                  </a:moveTo>
                  <a:cubicBezTo>
                    <a:pt x="360" y="1"/>
                    <a:pt x="304" y="35"/>
                    <a:pt x="269" y="92"/>
                  </a:cubicBezTo>
                  <a:lnTo>
                    <a:pt x="35" y="469"/>
                  </a:lnTo>
                  <a:cubicBezTo>
                    <a:pt x="17" y="504"/>
                    <a:pt x="0" y="560"/>
                    <a:pt x="17" y="612"/>
                  </a:cubicBezTo>
                  <a:cubicBezTo>
                    <a:pt x="17" y="669"/>
                    <a:pt x="52" y="703"/>
                    <a:pt x="108" y="742"/>
                  </a:cubicBezTo>
                  <a:lnTo>
                    <a:pt x="777" y="1155"/>
                  </a:lnTo>
                  <a:cubicBezTo>
                    <a:pt x="811" y="1176"/>
                    <a:pt x="846" y="1176"/>
                    <a:pt x="885" y="1176"/>
                  </a:cubicBezTo>
                  <a:cubicBezTo>
                    <a:pt x="937" y="1176"/>
                    <a:pt x="1011" y="1155"/>
                    <a:pt x="1046" y="1085"/>
                  </a:cubicBezTo>
                  <a:lnTo>
                    <a:pt x="1263" y="721"/>
                  </a:lnTo>
                  <a:cubicBezTo>
                    <a:pt x="1302" y="686"/>
                    <a:pt x="1302" y="634"/>
                    <a:pt x="1302" y="578"/>
                  </a:cubicBezTo>
                  <a:cubicBezTo>
                    <a:pt x="1280" y="526"/>
                    <a:pt x="1245" y="486"/>
                    <a:pt x="1211" y="452"/>
                  </a:cubicBezTo>
                  <a:lnTo>
                    <a:pt x="542" y="35"/>
                  </a:lnTo>
                  <a:cubicBezTo>
                    <a:pt x="503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63"/>
            <p:cNvSpPr/>
            <p:nvPr/>
          </p:nvSpPr>
          <p:spPr>
            <a:xfrm>
              <a:off x="6401390" y="4533740"/>
              <a:ext cx="60505" cy="55443"/>
            </a:xfrm>
            <a:custGeom>
              <a:avLst/>
              <a:gdLst/>
              <a:ahLst/>
              <a:cxnLst/>
              <a:rect l="l" t="t" r="r" b="b"/>
              <a:pathLst>
                <a:path w="1303" h="1194" extrusionOk="0">
                  <a:moveTo>
                    <a:pt x="435" y="1"/>
                  </a:moveTo>
                  <a:cubicBezTo>
                    <a:pt x="365" y="1"/>
                    <a:pt x="309" y="35"/>
                    <a:pt x="274" y="109"/>
                  </a:cubicBezTo>
                  <a:lnTo>
                    <a:pt x="40" y="469"/>
                  </a:lnTo>
                  <a:cubicBezTo>
                    <a:pt x="23" y="508"/>
                    <a:pt x="1" y="560"/>
                    <a:pt x="23" y="617"/>
                  </a:cubicBezTo>
                  <a:cubicBezTo>
                    <a:pt x="23" y="669"/>
                    <a:pt x="57" y="708"/>
                    <a:pt x="109" y="742"/>
                  </a:cubicBezTo>
                  <a:lnTo>
                    <a:pt x="782" y="1159"/>
                  </a:lnTo>
                  <a:cubicBezTo>
                    <a:pt x="817" y="1176"/>
                    <a:pt x="834" y="1194"/>
                    <a:pt x="890" y="1194"/>
                  </a:cubicBezTo>
                  <a:cubicBezTo>
                    <a:pt x="942" y="1194"/>
                    <a:pt x="1016" y="1159"/>
                    <a:pt x="1051" y="1103"/>
                  </a:cubicBezTo>
                  <a:lnTo>
                    <a:pt x="1268" y="725"/>
                  </a:lnTo>
                  <a:cubicBezTo>
                    <a:pt x="1303" y="686"/>
                    <a:pt x="1303" y="634"/>
                    <a:pt x="1303" y="578"/>
                  </a:cubicBezTo>
                  <a:cubicBezTo>
                    <a:pt x="1285" y="526"/>
                    <a:pt x="1251" y="491"/>
                    <a:pt x="1216" y="452"/>
                  </a:cubicBezTo>
                  <a:lnTo>
                    <a:pt x="543" y="35"/>
                  </a:lnTo>
                  <a:cubicBezTo>
                    <a:pt x="509" y="18"/>
                    <a:pt x="474" y="1"/>
                    <a:pt x="435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63"/>
            <p:cNvSpPr/>
            <p:nvPr/>
          </p:nvSpPr>
          <p:spPr>
            <a:xfrm>
              <a:off x="6248710" y="4389279"/>
              <a:ext cx="55443" cy="46389"/>
            </a:xfrm>
            <a:custGeom>
              <a:avLst/>
              <a:gdLst/>
              <a:ahLst/>
              <a:cxnLst/>
              <a:rect l="l" t="t" r="r" b="b"/>
              <a:pathLst>
                <a:path w="1194" h="999" extrusionOk="0">
                  <a:moveTo>
                    <a:pt x="326" y="1"/>
                  </a:moveTo>
                  <a:cubicBezTo>
                    <a:pt x="252" y="1"/>
                    <a:pt x="200" y="40"/>
                    <a:pt x="165" y="92"/>
                  </a:cubicBezTo>
                  <a:lnTo>
                    <a:pt x="35" y="291"/>
                  </a:lnTo>
                  <a:cubicBezTo>
                    <a:pt x="17" y="309"/>
                    <a:pt x="17" y="326"/>
                    <a:pt x="17" y="348"/>
                  </a:cubicBezTo>
                  <a:cubicBezTo>
                    <a:pt x="0" y="434"/>
                    <a:pt x="35" y="508"/>
                    <a:pt x="109" y="543"/>
                  </a:cubicBezTo>
                  <a:lnTo>
                    <a:pt x="777" y="977"/>
                  </a:lnTo>
                  <a:cubicBezTo>
                    <a:pt x="794" y="999"/>
                    <a:pt x="833" y="999"/>
                    <a:pt x="868" y="999"/>
                  </a:cubicBezTo>
                  <a:cubicBezTo>
                    <a:pt x="942" y="999"/>
                    <a:pt x="1011" y="959"/>
                    <a:pt x="1050" y="907"/>
                  </a:cubicBezTo>
                  <a:lnTo>
                    <a:pt x="1159" y="725"/>
                  </a:lnTo>
                  <a:cubicBezTo>
                    <a:pt x="1193" y="673"/>
                    <a:pt x="1193" y="617"/>
                    <a:pt x="1193" y="565"/>
                  </a:cubicBezTo>
                  <a:cubicBezTo>
                    <a:pt x="1176" y="526"/>
                    <a:pt x="1141" y="474"/>
                    <a:pt x="1102" y="456"/>
                  </a:cubicBezTo>
                  <a:lnTo>
                    <a:pt x="434" y="22"/>
                  </a:lnTo>
                  <a:cubicBezTo>
                    <a:pt x="399" y="1"/>
                    <a:pt x="360" y="1"/>
                    <a:pt x="326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63"/>
            <p:cNvSpPr/>
            <p:nvPr/>
          </p:nvSpPr>
          <p:spPr>
            <a:xfrm>
              <a:off x="6367956" y="4463205"/>
              <a:ext cx="56279" cy="46992"/>
            </a:xfrm>
            <a:custGeom>
              <a:avLst/>
              <a:gdLst/>
              <a:ahLst/>
              <a:cxnLst/>
              <a:rect l="l" t="t" r="r" b="b"/>
              <a:pathLst>
                <a:path w="1212" h="1012" extrusionOk="0">
                  <a:moveTo>
                    <a:pt x="326" y="1"/>
                  </a:moveTo>
                  <a:cubicBezTo>
                    <a:pt x="252" y="1"/>
                    <a:pt x="200" y="36"/>
                    <a:pt x="161" y="92"/>
                  </a:cubicBezTo>
                  <a:lnTo>
                    <a:pt x="35" y="292"/>
                  </a:lnTo>
                  <a:cubicBezTo>
                    <a:pt x="18" y="309"/>
                    <a:pt x="18" y="326"/>
                    <a:pt x="18" y="361"/>
                  </a:cubicBezTo>
                  <a:cubicBezTo>
                    <a:pt x="1" y="435"/>
                    <a:pt x="35" y="526"/>
                    <a:pt x="109" y="561"/>
                  </a:cubicBezTo>
                  <a:lnTo>
                    <a:pt x="777" y="977"/>
                  </a:lnTo>
                  <a:cubicBezTo>
                    <a:pt x="795" y="995"/>
                    <a:pt x="829" y="1012"/>
                    <a:pt x="868" y="1012"/>
                  </a:cubicBezTo>
                  <a:cubicBezTo>
                    <a:pt x="938" y="1012"/>
                    <a:pt x="1012" y="977"/>
                    <a:pt x="1046" y="925"/>
                  </a:cubicBezTo>
                  <a:lnTo>
                    <a:pt x="1155" y="726"/>
                  </a:lnTo>
                  <a:cubicBezTo>
                    <a:pt x="1211" y="634"/>
                    <a:pt x="1194" y="509"/>
                    <a:pt x="1103" y="452"/>
                  </a:cubicBezTo>
                  <a:lnTo>
                    <a:pt x="435" y="36"/>
                  </a:lnTo>
                  <a:cubicBezTo>
                    <a:pt x="396" y="18"/>
                    <a:pt x="361" y="1"/>
                    <a:pt x="326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63"/>
            <p:cNvSpPr/>
            <p:nvPr/>
          </p:nvSpPr>
          <p:spPr>
            <a:xfrm>
              <a:off x="6309959" y="4274676"/>
              <a:ext cx="231711" cy="196281"/>
            </a:xfrm>
            <a:custGeom>
              <a:avLst/>
              <a:gdLst/>
              <a:ahLst/>
              <a:cxnLst/>
              <a:rect l="l" t="t" r="r" b="b"/>
              <a:pathLst>
                <a:path w="4990" h="4227" extrusionOk="0">
                  <a:moveTo>
                    <a:pt x="1215" y="0"/>
                  </a:moveTo>
                  <a:cubicBezTo>
                    <a:pt x="1148" y="0"/>
                    <a:pt x="1078" y="34"/>
                    <a:pt x="1033" y="104"/>
                  </a:cubicBezTo>
                  <a:lnTo>
                    <a:pt x="39" y="1709"/>
                  </a:lnTo>
                  <a:cubicBezTo>
                    <a:pt x="17" y="1731"/>
                    <a:pt x="0" y="1783"/>
                    <a:pt x="0" y="1818"/>
                  </a:cubicBezTo>
                  <a:cubicBezTo>
                    <a:pt x="17" y="1874"/>
                    <a:pt x="39" y="1948"/>
                    <a:pt x="109" y="1983"/>
                  </a:cubicBezTo>
                  <a:lnTo>
                    <a:pt x="3653" y="4187"/>
                  </a:lnTo>
                  <a:cubicBezTo>
                    <a:pt x="3687" y="4214"/>
                    <a:pt x="3726" y="4227"/>
                    <a:pt x="3766" y="4227"/>
                  </a:cubicBezTo>
                  <a:cubicBezTo>
                    <a:pt x="3831" y="4227"/>
                    <a:pt x="3898" y="4192"/>
                    <a:pt x="3944" y="4135"/>
                  </a:cubicBezTo>
                  <a:lnTo>
                    <a:pt x="4938" y="2525"/>
                  </a:lnTo>
                  <a:cubicBezTo>
                    <a:pt x="4990" y="2434"/>
                    <a:pt x="4955" y="2308"/>
                    <a:pt x="4864" y="2234"/>
                  </a:cubicBezTo>
                  <a:lnTo>
                    <a:pt x="1319" y="30"/>
                  </a:lnTo>
                  <a:cubicBezTo>
                    <a:pt x="1288" y="10"/>
                    <a:pt x="1252" y="0"/>
                    <a:pt x="1215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63"/>
            <p:cNvSpPr/>
            <p:nvPr/>
          </p:nvSpPr>
          <p:spPr>
            <a:xfrm>
              <a:off x="6309959" y="4358260"/>
              <a:ext cx="230132" cy="112651"/>
            </a:xfrm>
            <a:custGeom>
              <a:avLst/>
              <a:gdLst/>
              <a:ahLst/>
              <a:cxnLst/>
              <a:rect l="l" t="t" r="r" b="b"/>
              <a:pathLst>
                <a:path w="4956" h="2426" extrusionOk="0">
                  <a:moveTo>
                    <a:pt x="234" y="0"/>
                  </a:moveTo>
                  <a:cubicBezTo>
                    <a:pt x="165" y="0"/>
                    <a:pt x="91" y="0"/>
                    <a:pt x="0" y="18"/>
                  </a:cubicBezTo>
                  <a:cubicBezTo>
                    <a:pt x="17" y="74"/>
                    <a:pt x="39" y="148"/>
                    <a:pt x="109" y="183"/>
                  </a:cubicBezTo>
                  <a:lnTo>
                    <a:pt x="3653" y="2387"/>
                  </a:lnTo>
                  <a:cubicBezTo>
                    <a:pt x="3688" y="2404"/>
                    <a:pt x="3727" y="2426"/>
                    <a:pt x="3762" y="2426"/>
                  </a:cubicBezTo>
                  <a:cubicBezTo>
                    <a:pt x="3836" y="2426"/>
                    <a:pt x="3888" y="2387"/>
                    <a:pt x="3944" y="2335"/>
                  </a:cubicBezTo>
                  <a:lnTo>
                    <a:pt x="4938" y="725"/>
                  </a:lnTo>
                  <a:cubicBezTo>
                    <a:pt x="4955" y="690"/>
                    <a:pt x="4955" y="651"/>
                    <a:pt x="4955" y="617"/>
                  </a:cubicBezTo>
                  <a:cubicBezTo>
                    <a:pt x="4955" y="543"/>
                    <a:pt x="4938" y="473"/>
                    <a:pt x="4864" y="434"/>
                  </a:cubicBezTo>
                  <a:lnTo>
                    <a:pt x="4829" y="417"/>
                  </a:lnTo>
                  <a:cubicBezTo>
                    <a:pt x="4738" y="417"/>
                    <a:pt x="4647" y="452"/>
                    <a:pt x="4539" y="525"/>
                  </a:cubicBezTo>
                  <a:cubicBezTo>
                    <a:pt x="4087" y="799"/>
                    <a:pt x="4014" y="1610"/>
                    <a:pt x="3562" y="1610"/>
                  </a:cubicBezTo>
                  <a:cubicBezTo>
                    <a:pt x="3454" y="1610"/>
                    <a:pt x="3328" y="1575"/>
                    <a:pt x="3185" y="1467"/>
                  </a:cubicBezTo>
                  <a:cubicBezTo>
                    <a:pt x="2369" y="925"/>
                    <a:pt x="1176" y="0"/>
                    <a:pt x="234" y="0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63"/>
            <p:cNvSpPr/>
            <p:nvPr/>
          </p:nvSpPr>
          <p:spPr>
            <a:xfrm>
              <a:off x="6339352" y="4296222"/>
              <a:ext cx="35291" cy="52007"/>
            </a:xfrm>
            <a:custGeom>
              <a:avLst/>
              <a:gdLst/>
              <a:ahLst/>
              <a:cxnLst/>
              <a:rect l="l" t="t" r="r" b="b"/>
              <a:pathLst>
                <a:path w="760" h="1120" extrusionOk="0">
                  <a:moveTo>
                    <a:pt x="708" y="0"/>
                  </a:moveTo>
                  <a:cubicBezTo>
                    <a:pt x="686" y="0"/>
                    <a:pt x="669" y="0"/>
                    <a:pt x="669" y="17"/>
                  </a:cubicBezTo>
                  <a:cubicBezTo>
                    <a:pt x="434" y="234"/>
                    <a:pt x="126" y="703"/>
                    <a:pt x="18" y="1028"/>
                  </a:cubicBezTo>
                  <a:cubicBezTo>
                    <a:pt x="1" y="1085"/>
                    <a:pt x="35" y="1119"/>
                    <a:pt x="74" y="1119"/>
                  </a:cubicBezTo>
                  <a:cubicBezTo>
                    <a:pt x="92" y="1119"/>
                    <a:pt x="109" y="1102"/>
                    <a:pt x="126" y="1102"/>
                  </a:cubicBezTo>
                  <a:cubicBezTo>
                    <a:pt x="361" y="868"/>
                    <a:pt x="651" y="378"/>
                    <a:pt x="760" y="74"/>
                  </a:cubicBezTo>
                  <a:cubicBezTo>
                    <a:pt x="760" y="52"/>
                    <a:pt x="760" y="35"/>
                    <a:pt x="743" y="17"/>
                  </a:cubicBezTo>
                  <a:cubicBezTo>
                    <a:pt x="725" y="0"/>
                    <a:pt x="725" y="0"/>
                    <a:pt x="708" y="0"/>
                  </a:cubicBezTo>
                  <a:close/>
                </a:path>
              </a:pathLst>
            </a:custGeom>
            <a:solidFill>
              <a:srgbClr val="BF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63"/>
            <p:cNvSpPr/>
            <p:nvPr/>
          </p:nvSpPr>
          <p:spPr>
            <a:xfrm>
              <a:off x="6352865" y="4640310"/>
              <a:ext cx="55443" cy="29486"/>
            </a:xfrm>
            <a:custGeom>
              <a:avLst/>
              <a:gdLst/>
              <a:ahLst/>
              <a:cxnLst/>
              <a:rect l="l" t="t" r="r" b="b"/>
              <a:pathLst>
                <a:path w="1194" h="635" extrusionOk="0">
                  <a:moveTo>
                    <a:pt x="1085" y="1"/>
                  </a:moveTo>
                  <a:cubicBezTo>
                    <a:pt x="977" y="74"/>
                    <a:pt x="794" y="166"/>
                    <a:pt x="543" y="166"/>
                  </a:cubicBezTo>
                  <a:cubicBezTo>
                    <a:pt x="395" y="166"/>
                    <a:pt x="217" y="148"/>
                    <a:pt x="0" y="57"/>
                  </a:cubicBezTo>
                  <a:lnTo>
                    <a:pt x="0" y="57"/>
                  </a:lnTo>
                  <a:cubicBezTo>
                    <a:pt x="0" y="109"/>
                    <a:pt x="18" y="166"/>
                    <a:pt x="70" y="183"/>
                  </a:cubicBezTo>
                  <a:lnTo>
                    <a:pt x="742" y="617"/>
                  </a:lnTo>
                  <a:cubicBezTo>
                    <a:pt x="760" y="617"/>
                    <a:pt x="777" y="634"/>
                    <a:pt x="812" y="634"/>
                  </a:cubicBezTo>
                  <a:cubicBezTo>
                    <a:pt x="851" y="634"/>
                    <a:pt x="903" y="599"/>
                    <a:pt x="920" y="560"/>
                  </a:cubicBezTo>
                  <a:lnTo>
                    <a:pt x="1154" y="200"/>
                  </a:lnTo>
                  <a:cubicBezTo>
                    <a:pt x="1193" y="127"/>
                    <a:pt x="1176" y="57"/>
                    <a:pt x="1102" y="18"/>
                  </a:cubicBezTo>
                  <a:lnTo>
                    <a:pt x="1085" y="1"/>
                  </a:ln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63"/>
            <p:cNvSpPr/>
            <p:nvPr/>
          </p:nvSpPr>
          <p:spPr>
            <a:xfrm>
              <a:off x="6326861" y="4682427"/>
              <a:ext cx="55443" cy="28465"/>
            </a:xfrm>
            <a:custGeom>
              <a:avLst/>
              <a:gdLst/>
              <a:ahLst/>
              <a:cxnLst/>
              <a:rect l="l" t="t" r="r" b="b"/>
              <a:pathLst>
                <a:path w="1194" h="613" extrusionOk="0">
                  <a:moveTo>
                    <a:pt x="1085" y="1"/>
                  </a:moveTo>
                  <a:cubicBezTo>
                    <a:pt x="977" y="70"/>
                    <a:pt x="795" y="161"/>
                    <a:pt x="543" y="161"/>
                  </a:cubicBezTo>
                  <a:cubicBezTo>
                    <a:pt x="395" y="161"/>
                    <a:pt x="218" y="126"/>
                    <a:pt x="1" y="53"/>
                  </a:cubicBezTo>
                  <a:lnTo>
                    <a:pt x="1" y="53"/>
                  </a:lnTo>
                  <a:cubicBezTo>
                    <a:pt x="1" y="109"/>
                    <a:pt x="18" y="144"/>
                    <a:pt x="70" y="178"/>
                  </a:cubicBezTo>
                  <a:lnTo>
                    <a:pt x="738" y="595"/>
                  </a:lnTo>
                  <a:cubicBezTo>
                    <a:pt x="760" y="612"/>
                    <a:pt x="777" y="612"/>
                    <a:pt x="812" y="612"/>
                  </a:cubicBezTo>
                  <a:cubicBezTo>
                    <a:pt x="847" y="612"/>
                    <a:pt x="903" y="595"/>
                    <a:pt x="920" y="560"/>
                  </a:cubicBezTo>
                  <a:lnTo>
                    <a:pt x="1155" y="178"/>
                  </a:lnTo>
                  <a:cubicBezTo>
                    <a:pt x="1194" y="126"/>
                    <a:pt x="1172" y="35"/>
                    <a:pt x="1103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63"/>
            <p:cNvSpPr/>
            <p:nvPr/>
          </p:nvSpPr>
          <p:spPr>
            <a:xfrm>
              <a:off x="6241234" y="4686467"/>
              <a:ext cx="55443" cy="29440"/>
            </a:xfrm>
            <a:custGeom>
              <a:avLst/>
              <a:gdLst/>
              <a:ahLst/>
              <a:cxnLst/>
              <a:rect l="l" t="t" r="r" b="b"/>
              <a:pathLst>
                <a:path w="1194" h="634" extrusionOk="0">
                  <a:moveTo>
                    <a:pt x="1085" y="0"/>
                  </a:moveTo>
                  <a:cubicBezTo>
                    <a:pt x="977" y="91"/>
                    <a:pt x="795" y="183"/>
                    <a:pt x="543" y="183"/>
                  </a:cubicBezTo>
                  <a:cubicBezTo>
                    <a:pt x="395" y="183"/>
                    <a:pt x="218" y="148"/>
                    <a:pt x="1" y="57"/>
                  </a:cubicBezTo>
                  <a:lnTo>
                    <a:pt x="1" y="57"/>
                  </a:lnTo>
                  <a:cubicBezTo>
                    <a:pt x="1" y="109"/>
                    <a:pt x="18" y="165"/>
                    <a:pt x="70" y="200"/>
                  </a:cubicBezTo>
                  <a:lnTo>
                    <a:pt x="738" y="616"/>
                  </a:lnTo>
                  <a:cubicBezTo>
                    <a:pt x="760" y="616"/>
                    <a:pt x="777" y="634"/>
                    <a:pt x="812" y="634"/>
                  </a:cubicBezTo>
                  <a:cubicBezTo>
                    <a:pt x="847" y="634"/>
                    <a:pt x="903" y="616"/>
                    <a:pt x="920" y="564"/>
                  </a:cubicBezTo>
                  <a:lnTo>
                    <a:pt x="1155" y="200"/>
                  </a:lnTo>
                  <a:cubicBezTo>
                    <a:pt x="1194" y="148"/>
                    <a:pt x="1172" y="57"/>
                    <a:pt x="1103" y="22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63"/>
            <p:cNvSpPr/>
            <p:nvPr/>
          </p:nvSpPr>
          <p:spPr>
            <a:xfrm>
              <a:off x="6300671" y="4723523"/>
              <a:ext cx="55443" cy="29486"/>
            </a:xfrm>
            <a:custGeom>
              <a:avLst/>
              <a:gdLst/>
              <a:ahLst/>
              <a:cxnLst/>
              <a:rect l="l" t="t" r="r" b="b"/>
              <a:pathLst>
                <a:path w="1194" h="635" extrusionOk="0">
                  <a:moveTo>
                    <a:pt x="1085" y="1"/>
                  </a:moveTo>
                  <a:cubicBezTo>
                    <a:pt x="977" y="92"/>
                    <a:pt x="799" y="179"/>
                    <a:pt x="543" y="179"/>
                  </a:cubicBezTo>
                  <a:cubicBezTo>
                    <a:pt x="400" y="179"/>
                    <a:pt x="217" y="144"/>
                    <a:pt x="1" y="70"/>
                  </a:cubicBezTo>
                  <a:lnTo>
                    <a:pt x="1" y="70"/>
                  </a:lnTo>
                  <a:cubicBezTo>
                    <a:pt x="1" y="109"/>
                    <a:pt x="22" y="161"/>
                    <a:pt x="74" y="200"/>
                  </a:cubicBezTo>
                  <a:lnTo>
                    <a:pt x="742" y="612"/>
                  </a:lnTo>
                  <a:cubicBezTo>
                    <a:pt x="760" y="634"/>
                    <a:pt x="782" y="634"/>
                    <a:pt x="816" y="634"/>
                  </a:cubicBezTo>
                  <a:cubicBezTo>
                    <a:pt x="851" y="634"/>
                    <a:pt x="907" y="612"/>
                    <a:pt x="925" y="578"/>
                  </a:cubicBezTo>
                  <a:lnTo>
                    <a:pt x="1159" y="200"/>
                  </a:lnTo>
                  <a:cubicBezTo>
                    <a:pt x="1194" y="144"/>
                    <a:pt x="1176" y="53"/>
                    <a:pt x="1107" y="18"/>
                  </a:cubicBezTo>
                  <a:lnTo>
                    <a:pt x="1085" y="1"/>
                  </a:ln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63"/>
            <p:cNvSpPr/>
            <p:nvPr/>
          </p:nvSpPr>
          <p:spPr>
            <a:xfrm>
              <a:off x="6378869" y="4598425"/>
              <a:ext cx="55443" cy="29440"/>
            </a:xfrm>
            <a:custGeom>
              <a:avLst/>
              <a:gdLst/>
              <a:ahLst/>
              <a:cxnLst/>
              <a:rect l="l" t="t" r="r" b="b"/>
              <a:pathLst>
                <a:path w="1194" h="634" extrusionOk="0">
                  <a:moveTo>
                    <a:pt x="1085" y="0"/>
                  </a:moveTo>
                  <a:cubicBezTo>
                    <a:pt x="976" y="91"/>
                    <a:pt x="794" y="182"/>
                    <a:pt x="542" y="182"/>
                  </a:cubicBezTo>
                  <a:cubicBezTo>
                    <a:pt x="399" y="182"/>
                    <a:pt x="217" y="143"/>
                    <a:pt x="0" y="52"/>
                  </a:cubicBezTo>
                  <a:lnTo>
                    <a:pt x="0" y="52"/>
                  </a:lnTo>
                  <a:cubicBezTo>
                    <a:pt x="0" y="109"/>
                    <a:pt x="17" y="161"/>
                    <a:pt x="52" y="200"/>
                  </a:cubicBezTo>
                  <a:lnTo>
                    <a:pt x="742" y="616"/>
                  </a:lnTo>
                  <a:cubicBezTo>
                    <a:pt x="759" y="634"/>
                    <a:pt x="777" y="634"/>
                    <a:pt x="811" y="634"/>
                  </a:cubicBezTo>
                  <a:cubicBezTo>
                    <a:pt x="850" y="634"/>
                    <a:pt x="902" y="616"/>
                    <a:pt x="920" y="560"/>
                  </a:cubicBezTo>
                  <a:lnTo>
                    <a:pt x="1158" y="200"/>
                  </a:lnTo>
                  <a:cubicBezTo>
                    <a:pt x="1193" y="143"/>
                    <a:pt x="1176" y="52"/>
                    <a:pt x="1102" y="18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63"/>
            <p:cNvSpPr/>
            <p:nvPr/>
          </p:nvSpPr>
          <p:spPr>
            <a:xfrm>
              <a:off x="6308333" y="4426335"/>
              <a:ext cx="56233" cy="46992"/>
            </a:xfrm>
            <a:custGeom>
              <a:avLst/>
              <a:gdLst/>
              <a:ahLst/>
              <a:cxnLst/>
              <a:rect l="l" t="t" r="r" b="b"/>
              <a:pathLst>
                <a:path w="1211" h="1012" extrusionOk="0">
                  <a:moveTo>
                    <a:pt x="326" y="1"/>
                  </a:moveTo>
                  <a:cubicBezTo>
                    <a:pt x="252" y="1"/>
                    <a:pt x="200" y="36"/>
                    <a:pt x="161" y="92"/>
                  </a:cubicBezTo>
                  <a:lnTo>
                    <a:pt x="35" y="287"/>
                  </a:lnTo>
                  <a:cubicBezTo>
                    <a:pt x="18" y="309"/>
                    <a:pt x="18" y="326"/>
                    <a:pt x="18" y="361"/>
                  </a:cubicBezTo>
                  <a:cubicBezTo>
                    <a:pt x="0" y="435"/>
                    <a:pt x="35" y="504"/>
                    <a:pt x="109" y="561"/>
                  </a:cubicBezTo>
                  <a:lnTo>
                    <a:pt x="777" y="977"/>
                  </a:lnTo>
                  <a:cubicBezTo>
                    <a:pt x="794" y="995"/>
                    <a:pt x="833" y="1012"/>
                    <a:pt x="868" y="1012"/>
                  </a:cubicBezTo>
                  <a:cubicBezTo>
                    <a:pt x="942" y="1012"/>
                    <a:pt x="1011" y="977"/>
                    <a:pt x="1050" y="903"/>
                  </a:cubicBezTo>
                  <a:lnTo>
                    <a:pt x="1159" y="721"/>
                  </a:lnTo>
                  <a:cubicBezTo>
                    <a:pt x="1211" y="634"/>
                    <a:pt x="1194" y="504"/>
                    <a:pt x="1102" y="452"/>
                  </a:cubicBezTo>
                  <a:lnTo>
                    <a:pt x="434" y="36"/>
                  </a:lnTo>
                  <a:cubicBezTo>
                    <a:pt x="400" y="18"/>
                    <a:pt x="361" y="1"/>
                    <a:pt x="326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63"/>
            <p:cNvSpPr/>
            <p:nvPr/>
          </p:nvSpPr>
          <p:spPr>
            <a:xfrm>
              <a:off x="6427626" y="4500075"/>
              <a:ext cx="56233" cy="47224"/>
            </a:xfrm>
            <a:custGeom>
              <a:avLst/>
              <a:gdLst/>
              <a:ahLst/>
              <a:cxnLst/>
              <a:rect l="l" t="t" r="r" b="b"/>
              <a:pathLst>
                <a:path w="1211" h="1017" extrusionOk="0">
                  <a:moveTo>
                    <a:pt x="325" y="1"/>
                  </a:moveTo>
                  <a:cubicBezTo>
                    <a:pt x="252" y="1"/>
                    <a:pt x="195" y="40"/>
                    <a:pt x="161" y="109"/>
                  </a:cubicBezTo>
                  <a:lnTo>
                    <a:pt x="35" y="292"/>
                  </a:lnTo>
                  <a:cubicBezTo>
                    <a:pt x="17" y="309"/>
                    <a:pt x="17" y="348"/>
                    <a:pt x="17" y="365"/>
                  </a:cubicBezTo>
                  <a:cubicBezTo>
                    <a:pt x="0" y="435"/>
                    <a:pt x="35" y="526"/>
                    <a:pt x="108" y="565"/>
                  </a:cubicBezTo>
                  <a:lnTo>
                    <a:pt x="777" y="977"/>
                  </a:lnTo>
                  <a:cubicBezTo>
                    <a:pt x="794" y="999"/>
                    <a:pt x="829" y="1016"/>
                    <a:pt x="868" y="1016"/>
                  </a:cubicBezTo>
                  <a:cubicBezTo>
                    <a:pt x="937" y="1016"/>
                    <a:pt x="1011" y="977"/>
                    <a:pt x="1046" y="925"/>
                  </a:cubicBezTo>
                  <a:lnTo>
                    <a:pt x="1154" y="726"/>
                  </a:lnTo>
                  <a:cubicBezTo>
                    <a:pt x="1211" y="634"/>
                    <a:pt x="1193" y="509"/>
                    <a:pt x="1102" y="457"/>
                  </a:cubicBezTo>
                  <a:lnTo>
                    <a:pt x="434" y="40"/>
                  </a:lnTo>
                  <a:cubicBezTo>
                    <a:pt x="395" y="23"/>
                    <a:pt x="360" y="1"/>
                    <a:pt x="325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63"/>
            <p:cNvSpPr/>
            <p:nvPr/>
          </p:nvSpPr>
          <p:spPr>
            <a:xfrm>
              <a:off x="6074020" y="4609291"/>
              <a:ext cx="283904" cy="187087"/>
            </a:xfrm>
            <a:custGeom>
              <a:avLst/>
              <a:gdLst/>
              <a:ahLst/>
              <a:cxnLst/>
              <a:rect l="l" t="t" r="r" b="b"/>
              <a:pathLst>
                <a:path w="6114" h="4029" extrusionOk="0">
                  <a:moveTo>
                    <a:pt x="508" y="1"/>
                  </a:moveTo>
                  <a:cubicBezTo>
                    <a:pt x="473" y="74"/>
                    <a:pt x="0" y="560"/>
                    <a:pt x="417" y="994"/>
                  </a:cubicBezTo>
                  <a:cubicBezTo>
                    <a:pt x="1736" y="2370"/>
                    <a:pt x="3402" y="3420"/>
                    <a:pt x="5246" y="3997"/>
                  </a:cubicBezTo>
                  <a:cubicBezTo>
                    <a:pt x="5310" y="4018"/>
                    <a:pt x="5376" y="4029"/>
                    <a:pt x="5440" y="4029"/>
                  </a:cubicBezTo>
                  <a:cubicBezTo>
                    <a:pt x="5645" y="4029"/>
                    <a:pt x="5840" y="3923"/>
                    <a:pt x="5949" y="3745"/>
                  </a:cubicBezTo>
                  <a:lnTo>
                    <a:pt x="6114" y="3489"/>
                  </a:lnTo>
                  <a:lnTo>
                    <a:pt x="6114" y="3489"/>
                  </a:lnTo>
                  <a:cubicBezTo>
                    <a:pt x="6069" y="3496"/>
                    <a:pt x="6021" y="3500"/>
                    <a:pt x="5971" y="3500"/>
                  </a:cubicBezTo>
                  <a:cubicBezTo>
                    <a:pt x="5900" y="3500"/>
                    <a:pt x="5826" y="3492"/>
                    <a:pt x="5749" y="3472"/>
                  </a:cubicBezTo>
                  <a:cubicBezTo>
                    <a:pt x="3836" y="2855"/>
                    <a:pt x="2083" y="1771"/>
                    <a:pt x="673" y="309"/>
                  </a:cubicBezTo>
                  <a:cubicBezTo>
                    <a:pt x="582" y="217"/>
                    <a:pt x="525" y="109"/>
                    <a:pt x="508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63"/>
            <p:cNvSpPr/>
            <p:nvPr/>
          </p:nvSpPr>
          <p:spPr>
            <a:xfrm>
              <a:off x="6364520" y="4343633"/>
              <a:ext cx="43231" cy="28000"/>
            </a:xfrm>
            <a:custGeom>
              <a:avLst/>
              <a:gdLst/>
              <a:ahLst/>
              <a:cxnLst/>
              <a:rect l="l" t="t" r="r" b="b"/>
              <a:pathLst>
                <a:path w="931" h="603" extrusionOk="0">
                  <a:moveTo>
                    <a:pt x="387" y="0"/>
                  </a:moveTo>
                  <a:cubicBezTo>
                    <a:pt x="360" y="0"/>
                    <a:pt x="334" y="3"/>
                    <a:pt x="309" y="7"/>
                  </a:cubicBezTo>
                  <a:cubicBezTo>
                    <a:pt x="1" y="81"/>
                    <a:pt x="166" y="515"/>
                    <a:pt x="543" y="589"/>
                  </a:cubicBezTo>
                  <a:cubicBezTo>
                    <a:pt x="584" y="598"/>
                    <a:pt x="621" y="602"/>
                    <a:pt x="654" y="602"/>
                  </a:cubicBezTo>
                  <a:cubicBezTo>
                    <a:pt x="872" y="602"/>
                    <a:pt x="930" y="420"/>
                    <a:pt x="851" y="281"/>
                  </a:cubicBezTo>
                  <a:cubicBezTo>
                    <a:pt x="743" y="94"/>
                    <a:pt x="554" y="0"/>
                    <a:pt x="387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63"/>
            <p:cNvSpPr/>
            <p:nvPr/>
          </p:nvSpPr>
          <p:spPr>
            <a:xfrm>
              <a:off x="6430830" y="4384868"/>
              <a:ext cx="43277" cy="28465"/>
            </a:xfrm>
            <a:custGeom>
              <a:avLst/>
              <a:gdLst/>
              <a:ahLst/>
              <a:cxnLst/>
              <a:rect l="l" t="t" r="r" b="b"/>
              <a:pathLst>
                <a:path w="932" h="613" extrusionOk="0">
                  <a:moveTo>
                    <a:pt x="405" y="0"/>
                  </a:moveTo>
                  <a:cubicBezTo>
                    <a:pt x="377" y="0"/>
                    <a:pt x="351" y="3"/>
                    <a:pt x="326" y="9"/>
                  </a:cubicBezTo>
                  <a:cubicBezTo>
                    <a:pt x="0" y="78"/>
                    <a:pt x="183" y="529"/>
                    <a:pt x="543" y="603"/>
                  </a:cubicBezTo>
                  <a:cubicBezTo>
                    <a:pt x="581" y="610"/>
                    <a:pt x="616" y="613"/>
                    <a:pt x="647" y="613"/>
                  </a:cubicBezTo>
                  <a:cubicBezTo>
                    <a:pt x="883" y="613"/>
                    <a:pt x="931" y="439"/>
                    <a:pt x="851" y="278"/>
                  </a:cubicBezTo>
                  <a:cubicBezTo>
                    <a:pt x="759" y="94"/>
                    <a:pt x="563" y="0"/>
                    <a:pt x="40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63"/>
            <p:cNvSpPr/>
            <p:nvPr/>
          </p:nvSpPr>
          <p:spPr>
            <a:xfrm>
              <a:off x="6310748" y="4443098"/>
              <a:ext cx="51404" cy="26839"/>
            </a:xfrm>
            <a:custGeom>
              <a:avLst/>
              <a:gdLst/>
              <a:ahLst/>
              <a:cxnLst/>
              <a:rect l="l" t="t" r="r" b="b"/>
              <a:pathLst>
                <a:path w="1107" h="578" extrusionOk="0">
                  <a:moveTo>
                    <a:pt x="22" y="0"/>
                  </a:moveTo>
                  <a:lnTo>
                    <a:pt x="22" y="0"/>
                  </a:lnTo>
                  <a:cubicBezTo>
                    <a:pt x="0" y="56"/>
                    <a:pt x="40" y="109"/>
                    <a:pt x="74" y="143"/>
                  </a:cubicBezTo>
                  <a:lnTo>
                    <a:pt x="760" y="560"/>
                  </a:lnTo>
                  <a:cubicBezTo>
                    <a:pt x="781" y="577"/>
                    <a:pt x="799" y="577"/>
                    <a:pt x="816" y="577"/>
                  </a:cubicBezTo>
                  <a:cubicBezTo>
                    <a:pt x="868" y="577"/>
                    <a:pt x="907" y="560"/>
                    <a:pt x="942" y="525"/>
                  </a:cubicBezTo>
                  <a:lnTo>
                    <a:pt x="1050" y="325"/>
                  </a:lnTo>
                  <a:cubicBezTo>
                    <a:pt x="1107" y="252"/>
                    <a:pt x="1085" y="182"/>
                    <a:pt x="1016" y="143"/>
                  </a:cubicBezTo>
                  <a:lnTo>
                    <a:pt x="907" y="74"/>
                  </a:lnTo>
                  <a:cubicBezTo>
                    <a:pt x="816" y="91"/>
                    <a:pt x="725" y="126"/>
                    <a:pt x="582" y="126"/>
                  </a:cubicBezTo>
                  <a:cubicBezTo>
                    <a:pt x="434" y="126"/>
                    <a:pt x="256" y="91"/>
                    <a:pt x="22" y="0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63"/>
            <p:cNvSpPr/>
            <p:nvPr/>
          </p:nvSpPr>
          <p:spPr>
            <a:xfrm>
              <a:off x="6430041" y="4517813"/>
              <a:ext cx="51218" cy="26839"/>
            </a:xfrm>
            <a:custGeom>
              <a:avLst/>
              <a:gdLst/>
              <a:ahLst/>
              <a:cxnLst/>
              <a:rect l="l" t="t" r="r" b="b"/>
              <a:pathLst>
                <a:path w="1103" h="578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5"/>
                    <a:pt x="35" y="109"/>
                    <a:pt x="74" y="127"/>
                  </a:cubicBezTo>
                  <a:lnTo>
                    <a:pt x="759" y="543"/>
                  </a:lnTo>
                  <a:cubicBezTo>
                    <a:pt x="777" y="560"/>
                    <a:pt x="794" y="578"/>
                    <a:pt x="816" y="578"/>
                  </a:cubicBezTo>
                  <a:cubicBezTo>
                    <a:pt x="868" y="578"/>
                    <a:pt x="903" y="543"/>
                    <a:pt x="942" y="508"/>
                  </a:cubicBezTo>
                  <a:lnTo>
                    <a:pt x="1050" y="309"/>
                  </a:lnTo>
                  <a:cubicBezTo>
                    <a:pt x="1102" y="252"/>
                    <a:pt x="1085" y="161"/>
                    <a:pt x="1011" y="127"/>
                  </a:cubicBezTo>
                  <a:lnTo>
                    <a:pt x="903" y="53"/>
                  </a:lnTo>
                  <a:cubicBezTo>
                    <a:pt x="816" y="92"/>
                    <a:pt x="725" y="109"/>
                    <a:pt x="577" y="109"/>
                  </a:cubicBezTo>
                  <a:cubicBezTo>
                    <a:pt x="434" y="109"/>
                    <a:pt x="252" y="75"/>
                    <a:pt x="17" y="1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63"/>
            <p:cNvSpPr/>
            <p:nvPr/>
          </p:nvSpPr>
          <p:spPr>
            <a:xfrm>
              <a:off x="6226142" y="4445698"/>
              <a:ext cx="55443" cy="29254"/>
            </a:xfrm>
            <a:custGeom>
              <a:avLst/>
              <a:gdLst/>
              <a:ahLst/>
              <a:cxnLst/>
              <a:rect l="l" t="t" r="r" b="b"/>
              <a:pathLst>
                <a:path w="1194" h="630" extrusionOk="0">
                  <a:moveTo>
                    <a:pt x="1085" y="0"/>
                  </a:moveTo>
                  <a:cubicBezTo>
                    <a:pt x="976" y="70"/>
                    <a:pt x="794" y="161"/>
                    <a:pt x="543" y="161"/>
                  </a:cubicBezTo>
                  <a:cubicBezTo>
                    <a:pt x="395" y="161"/>
                    <a:pt x="217" y="144"/>
                    <a:pt x="0" y="53"/>
                  </a:cubicBezTo>
                  <a:lnTo>
                    <a:pt x="0" y="53"/>
                  </a:lnTo>
                  <a:cubicBezTo>
                    <a:pt x="0" y="109"/>
                    <a:pt x="18" y="161"/>
                    <a:pt x="52" y="178"/>
                  </a:cubicBezTo>
                  <a:lnTo>
                    <a:pt x="738" y="612"/>
                  </a:lnTo>
                  <a:cubicBezTo>
                    <a:pt x="759" y="612"/>
                    <a:pt x="777" y="630"/>
                    <a:pt x="812" y="630"/>
                  </a:cubicBezTo>
                  <a:cubicBezTo>
                    <a:pt x="846" y="630"/>
                    <a:pt x="885" y="595"/>
                    <a:pt x="920" y="560"/>
                  </a:cubicBezTo>
                  <a:lnTo>
                    <a:pt x="1154" y="196"/>
                  </a:lnTo>
                  <a:cubicBezTo>
                    <a:pt x="1193" y="126"/>
                    <a:pt x="1172" y="53"/>
                    <a:pt x="1102" y="18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63"/>
            <p:cNvSpPr/>
            <p:nvPr/>
          </p:nvSpPr>
          <p:spPr>
            <a:xfrm>
              <a:off x="6285580" y="4482568"/>
              <a:ext cx="55443" cy="29440"/>
            </a:xfrm>
            <a:custGeom>
              <a:avLst/>
              <a:gdLst/>
              <a:ahLst/>
              <a:cxnLst/>
              <a:rect l="l" t="t" r="r" b="b"/>
              <a:pathLst>
                <a:path w="1194" h="634" extrusionOk="0">
                  <a:moveTo>
                    <a:pt x="1085" y="0"/>
                  </a:moveTo>
                  <a:cubicBezTo>
                    <a:pt x="976" y="92"/>
                    <a:pt x="798" y="183"/>
                    <a:pt x="542" y="183"/>
                  </a:cubicBezTo>
                  <a:cubicBezTo>
                    <a:pt x="382" y="183"/>
                    <a:pt x="217" y="144"/>
                    <a:pt x="0" y="53"/>
                  </a:cubicBezTo>
                  <a:lnTo>
                    <a:pt x="0" y="53"/>
                  </a:lnTo>
                  <a:cubicBezTo>
                    <a:pt x="0" y="109"/>
                    <a:pt x="22" y="161"/>
                    <a:pt x="57" y="200"/>
                  </a:cubicBezTo>
                  <a:lnTo>
                    <a:pt x="742" y="617"/>
                  </a:lnTo>
                  <a:cubicBezTo>
                    <a:pt x="759" y="617"/>
                    <a:pt x="781" y="634"/>
                    <a:pt x="816" y="634"/>
                  </a:cubicBezTo>
                  <a:cubicBezTo>
                    <a:pt x="851" y="634"/>
                    <a:pt x="890" y="617"/>
                    <a:pt x="924" y="560"/>
                  </a:cubicBezTo>
                  <a:lnTo>
                    <a:pt x="1159" y="200"/>
                  </a:lnTo>
                  <a:cubicBezTo>
                    <a:pt x="1193" y="144"/>
                    <a:pt x="1176" y="53"/>
                    <a:pt x="1107" y="18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63"/>
            <p:cNvSpPr/>
            <p:nvPr/>
          </p:nvSpPr>
          <p:spPr>
            <a:xfrm>
              <a:off x="6345203" y="4519438"/>
              <a:ext cx="55443" cy="29440"/>
            </a:xfrm>
            <a:custGeom>
              <a:avLst/>
              <a:gdLst/>
              <a:ahLst/>
              <a:cxnLst/>
              <a:rect l="l" t="t" r="r" b="b"/>
              <a:pathLst>
                <a:path w="1194" h="634" extrusionOk="0">
                  <a:moveTo>
                    <a:pt x="1085" y="0"/>
                  </a:moveTo>
                  <a:cubicBezTo>
                    <a:pt x="977" y="92"/>
                    <a:pt x="799" y="183"/>
                    <a:pt x="543" y="183"/>
                  </a:cubicBezTo>
                  <a:cubicBezTo>
                    <a:pt x="382" y="183"/>
                    <a:pt x="217" y="148"/>
                    <a:pt x="0" y="74"/>
                  </a:cubicBezTo>
                  <a:lnTo>
                    <a:pt x="0" y="74"/>
                  </a:lnTo>
                  <a:cubicBezTo>
                    <a:pt x="0" y="109"/>
                    <a:pt x="18" y="165"/>
                    <a:pt x="57" y="200"/>
                  </a:cubicBezTo>
                  <a:lnTo>
                    <a:pt x="742" y="617"/>
                  </a:lnTo>
                  <a:cubicBezTo>
                    <a:pt x="760" y="634"/>
                    <a:pt x="777" y="634"/>
                    <a:pt x="816" y="634"/>
                  </a:cubicBezTo>
                  <a:cubicBezTo>
                    <a:pt x="851" y="634"/>
                    <a:pt x="886" y="617"/>
                    <a:pt x="925" y="582"/>
                  </a:cubicBezTo>
                  <a:lnTo>
                    <a:pt x="1159" y="200"/>
                  </a:lnTo>
                  <a:cubicBezTo>
                    <a:pt x="1194" y="148"/>
                    <a:pt x="1176" y="57"/>
                    <a:pt x="1102" y="18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63"/>
            <p:cNvSpPr/>
            <p:nvPr/>
          </p:nvSpPr>
          <p:spPr>
            <a:xfrm>
              <a:off x="6404826" y="4557330"/>
              <a:ext cx="55443" cy="28418"/>
            </a:xfrm>
            <a:custGeom>
              <a:avLst/>
              <a:gdLst/>
              <a:ahLst/>
              <a:cxnLst/>
              <a:rect l="l" t="t" r="r" b="b"/>
              <a:pathLst>
                <a:path w="1194" h="612" extrusionOk="0">
                  <a:moveTo>
                    <a:pt x="1085" y="0"/>
                  </a:moveTo>
                  <a:cubicBezTo>
                    <a:pt x="977" y="70"/>
                    <a:pt x="795" y="161"/>
                    <a:pt x="543" y="161"/>
                  </a:cubicBezTo>
                  <a:cubicBezTo>
                    <a:pt x="383" y="161"/>
                    <a:pt x="218" y="126"/>
                    <a:pt x="1" y="52"/>
                  </a:cubicBezTo>
                  <a:lnTo>
                    <a:pt x="1" y="52"/>
                  </a:lnTo>
                  <a:cubicBezTo>
                    <a:pt x="1" y="109"/>
                    <a:pt x="18" y="143"/>
                    <a:pt x="57" y="178"/>
                  </a:cubicBezTo>
                  <a:lnTo>
                    <a:pt x="743" y="595"/>
                  </a:lnTo>
                  <a:cubicBezTo>
                    <a:pt x="760" y="612"/>
                    <a:pt x="777" y="612"/>
                    <a:pt x="816" y="612"/>
                  </a:cubicBezTo>
                  <a:cubicBezTo>
                    <a:pt x="851" y="612"/>
                    <a:pt x="886" y="595"/>
                    <a:pt x="925" y="560"/>
                  </a:cubicBezTo>
                  <a:lnTo>
                    <a:pt x="1159" y="178"/>
                  </a:lnTo>
                  <a:cubicBezTo>
                    <a:pt x="1194" y="126"/>
                    <a:pt x="1177" y="35"/>
                    <a:pt x="1103" y="0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63"/>
            <p:cNvSpPr/>
            <p:nvPr/>
          </p:nvSpPr>
          <p:spPr>
            <a:xfrm>
              <a:off x="6199953" y="4487583"/>
              <a:ext cx="55443" cy="28697"/>
            </a:xfrm>
            <a:custGeom>
              <a:avLst/>
              <a:gdLst/>
              <a:ahLst/>
              <a:cxnLst/>
              <a:rect l="l" t="t" r="r" b="b"/>
              <a:pathLst>
                <a:path w="1194" h="618" extrusionOk="0">
                  <a:moveTo>
                    <a:pt x="1085" y="1"/>
                  </a:moveTo>
                  <a:cubicBezTo>
                    <a:pt x="976" y="75"/>
                    <a:pt x="798" y="161"/>
                    <a:pt x="542" y="161"/>
                  </a:cubicBezTo>
                  <a:cubicBezTo>
                    <a:pt x="399" y="161"/>
                    <a:pt x="217" y="127"/>
                    <a:pt x="0" y="53"/>
                  </a:cubicBezTo>
                  <a:lnTo>
                    <a:pt x="0" y="53"/>
                  </a:lnTo>
                  <a:cubicBezTo>
                    <a:pt x="0" y="109"/>
                    <a:pt x="22" y="144"/>
                    <a:pt x="57" y="183"/>
                  </a:cubicBezTo>
                  <a:lnTo>
                    <a:pt x="742" y="595"/>
                  </a:lnTo>
                  <a:cubicBezTo>
                    <a:pt x="759" y="617"/>
                    <a:pt x="781" y="617"/>
                    <a:pt x="816" y="617"/>
                  </a:cubicBezTo>
                  <a:cubicBezTo>
                    <a:pt x="851" y="617"/>
                    <a:pt x="907" y="595"/>
                    <a:pt x="924" y="561"/>
                  </a:cubicBezTo>
                  <a:lnTo>
                    <a:pt x="1159" y="183"/>
                  </a:lnTo>
                  <a:cubicBezTo>
                    <a:pt x="1193" y="127"/>
                    <a:pt x="1176" y="36"/>
                    <a:pt x="1107" y="1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63"/>
            <p:cNvSpPr/>
            <p:nvPr/>
          </p:nvSpPr>
          <p:spPr>
            <a:xfrm>
              <a:off x="6259576" y="4524453"/>
              <a:ext cx="55443" cy="29486"/>
            </a:xfrm>
            <a:custGeom>
              <a:avLst/>
              <a:gdLst/>
              <a:ahLst/>
              <a:cxnLst/>
              <a:rect l="l" t="t" r="r" b="b"/>
              <a:pathLst>
                <a:path w="1194" h="635" extrusionOk="0">
                  <a:moveTo>
                    <a:pt x="1085" y="1"/>
                  </a:moveTo>
                  <a:cubicBezTo>
                    <a:pt x="977" y="75"/>
                    <a:pt x="799" y="166"/>
                    <a:pt x="543" y="166"/>
                  </a:cubicBezTo>
                  <a:cubicBezTo>
                    <a:pt x="400" y="166"/>
                    <a:pt x="217" y="148"/>
                    <a:pt x="0" y="57"/>
                  </a:cubicBezTo>
                  <a:lnTo>
                    <a:pt x="0" y="57"/>
                  </a:lnTo>
                  <a:cubicBezTo>
                    <a:pt x="0" y="109"/>
                    <a:pt x="18" y="166"/>
                    <a:pt x="57" y="183"/>
                  </a:cubicBezTo>
                  <a:lnTo>
                    <a:pt x="742" y="600"/>
                  </a:lnTo>
                  <a:cubicBezTo>
                    <a:pt x="760" y="617"/>
                    <a:pt x="777" y="634"/>
                    <a:pt x="816" y="634"/>
                  </a:cubicBezTo>
                  <a:cubicBezTo>
                    <a:pt x="851" y="634"/>
                    <a:pt x="907" y="600"/>
                    <a:pt x="925" y="561"/>
                  </a:cubicBezTo>
                  <a:lnTo>
                    <a:pt x="1159" y="201"/>
                  </a:lnTo>
                  <a:cubicBezTo>
                    <a:pt x="1194" y="127"/>
                    <a:pt x="1176" y="57"/>
                    <a:pt x="1102" y="1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63"/>
            <p:cNvSpPr/>
            <p:nvPr/>
          </p:nvSpPr>
          <p:spPr>
            <a:xfrm>
              <a:off x="6319199" y="4561555"/>
              <a:ext cx="55443" cy="29254"/>
            </a:xfrm>
            <a:custGeom>
              <a:avLst/>
              <a:gdLst/>
              <a:ahLst/>
              <a:cxnLst/>
              <a:rect l="l" t="t" r="r" b="b"/>
              <a:pathLst>
                <a:path w="1194" h="630" extrusionOk="0">
                  <a:moveTo>
                    <a:pt x="1085" y="0"/>
                  </a:moveTo>
                  <a:cubicBezTo>
                    <a:pt x="977" y="87"/>
                    <a:pt x="795" y="161"/>
                    <a:pt x="543" y="161"/>
                  </a:cubicBezTo>
                  <a:cubicBezTo>
                    <a:pt x="400" y="161"/>
                    <a:pt x="218" y="143"/>
                    <a:pt x="1" y="52"/>
                  </a:cubicBezTo>
                  <a:lnTo>
                    <a:pt x="1" y="52"/>
                  </a:lnTo>
                  <a:cubicBezTo>
                    <a:pt x="1" y="109"/>
                    <a:pt x="18" y="161"/>
                    <a:pt x="57" y="178"/>
                  </a:cubicBezTo>
                  <a:lnTo>
                    <a:pt x="743" y="612"/>
                  </a:lnTo>
                  <a:cubicBezTo>
                    <a:pt x="760" y="612"/>
                    <a:pt x="777" y="629"/>
                    <a:pt x="816" y="629"/>
                  </a:cubicBezTo>
                  <a:cubicBezTo>
                    <a:pt x="851" y="629"/>
                    <a:pt x="903" y="595"/>
                    <a:pt x="925" y="560"/>
                  </a:cubicBezTo>
                  <a:lnTo>
                    <a:pt x="1159" y="196"/>
                  </a:lnTo>
                  <a:cubicBezTo>
                    <a:pt x="1194" y="126"/>
                    <a:pt x="1177" y="52"/>
                    <a:pt x="1103" y="18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63"/>
            <p:cNvSpPr/>
            <p:nvPr/>
          </p:nvSpPr>
          <p:spPr>
            <a:xfrm>
              <a:off x="6173949" y="4528725"/>
              <a:ext cx="55443" cy="29440"/>
            </a:xfrm>
            <a:custGeom>
              <a:avLst/>
              <a:gdLst/>
              <a:ahLst/>
              <a:cxnLst/>
              <a:rect l="l" t="t" r="r" b="b"/>
              <a:pathLst>
                <a:path w="1194" h="634" extrusionOk="0">
                  <a:moveTo>
                    <a:pt x="1085" y="0"/>
                  </a:moveTo>
                  <a:cubicBezTo>
                    <a:pt x="977" y="91"/>
                    <a:pt x="799" y="182"/>
                    <a:pt x="543" y="182"/>
                  </a:cubicBezTo>
                  <a:cubicBezTo>
                    <a:pt x="400" y="182"/>
                    <a:pt x="217" y="143"/>
                    <a:pt x="0" y="74"/>
                  </a:cubicBezTo>
                  <a:lnTo>
                    <a:pt x="0" y="74"/>
                  </a:lnTo>
                  <a:cubicBezTo>
                    <a:pt x="0" y="109"/>
                    <a:pt x="18" y="165"/>
                    <a:pt x="74" y="200"/>
                  </a:cubicBezTo>
                  <a:lnTo>
                    <a:pt x="742" y="616"/>
                  </a:lnTo>
                  <a:cubicBezTo>
                    <a:pt x="760" y="634"/>
                    <a:pt x="777" y="634"/>
                    <a:pt x="816" y="634"/>
                  </a:cubicBezTo>
                  <a:cubicBezTo>
                    <a:pt x="851" y="634"/>
                    <a:pt x="907" y="616"/>
                    <a:pt x="925" y="560"/>
                  </a:cubicBezTo>
                  <a:lnTo>
                    <a:pt x="1159" y="200"/>
                  </a:lnTo>
                  <a:cubicBezTo>
                    <a:pt x="1194" y="143"/>
                    <a:pt x="1176" y="56"/>
                    <a:pt x="1102" y="17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63"/>
            <p:cNvSpPr/>
            <p:nvPr/>
          </p:nvSpPr>
          <p:spPr>
            <a:xfrm>
              <a:off x="6233572" y="4566570"/>
              <a:ext cx="55443" cy="28465"/>
            </a:xfrm>
            <a:custGeom>
              <a:avLst/>
              <a:gdLst/>
              <a:ahLst/>
              <a:cxnLst/>
              <a:rect l="l" t="t" r="r" b="b"/>
              <a:pathLst>
                <a:path w="1194" h="613" extrusionOk="0">
                  <a:moveTo>
                    <a:pt x="1085" y="1"/>
                  </a:moveTo>
                  <a:cubicBezTo>
                    <a:pt x="977" y="70"/>
                    <a:pt x="795" y="161"/>
                    <a:pt x="543" y="161"/>
                  </a:cubicBezTo>
                  <a:cubicBezTo>
                    <a:pt x="400" y="161"/>
                    <a:pt x="218" y="127"/>
                    <a:pt x="1" y="53"/>
                  </a:cubicBezTo>
                  <a:lnTo>
                    <a:pt x="1" y="53"/>
                  </a:lnTo>
                  <a:cubicBezTo>
                    <a:pt x="1" y="109"/>
                    <a:pt x="18" y="144"/>
                    <a:pt x="74" y="179"/>
                  </a:cubicBezTo>
                  <a:lnTo>
                    <a:pt x="743" y="595"/>
                  </a:lnTo>
                  <a:cubicBezTo>
                    <a:pt x="760" y="613"/>
                    <a:pt x="777" y="613"/>
                    <a:pt x="816" y="613"/>
                  </a:cubicBezTo>
                  <a:cubicBezTo>
                    <a:pt x="851" y="613"/>
                    <a:pt x="903" y="595"/>
                    <a:pt x="925" y="560"/>
                  </a:cubicBezTo>
                  <a:lnTo>
                    <a:pt x="1159" y="179"/>
                  </a:lnTo>
                  <a:cubicBezTo>
                    <a:pt x="1194" y="127"/>
                    <a:pt x="1177" y="35"/>
                    <a:pt x="1103" y="1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63"/>
            <p:cNvSpPr/>
            <p:nvPr/>
          </p:nvSpPr>
          <p:spPr>
            <a:xfrm>
              <a:off x="6293242" y="4603440"/>
              <a:ext cx="55443" cy="28650"/>
            </a:xfrm>
            <a:custGeom>
              <a:avLst/>
              <a:gdLst/>
              <a:ahLst/>
              <a:cxnLst/>
              <a:rect l="l" t="t" r="r" b="b"/>
              <a:pathLst>
                <a:path w="1194" h="617" extrusionOk="0">
                  <a:moveTo>
                    <a:pt x="1085" y="1"/>
                  </a:moveTo>
                  <a:cubicBezTo>
                    <a:pt x="976" y="74"/>
                    <a:pt x="794" y="161"/>
                    <a:pt x="542" y="161"/>
                  </a:cubicBezTo>
                  <a:cubicBezTo>
                    <a:pt x="399" y="161"/>
                    <a:pt x="217" y="127"/>
                    <a:pt x="0" y="53"/>
                  </a:cubicBezTo>
                  <a:lnTo>
                    <a:pt x="0" y="53"/>
                  </a:lnTo>
                  <a:cubicBezTo>
                    <a:pt x="0" y="109"/>
                    <a:pt x="17" y="161"/>
                    <a:pt x="74" y="183"/>
                  </a:cubicBezTo>
                  <a:lnTo>
                    <a:pt x="742" y="595"/>
                  </a:lnTo>
                  <a:cubicBezTo>
                    <a:pt x="759" y="617"/>
                    <a:pt x="777" y="617"/>
                    <a:pt x="811" y="617"/>
                  </a:cubicBezTo>
                  <a:cubicBezTo>
                    <a:pt x="850" y="617"/>
                    <a:pt x="902" y="595"/>
                    <a:pt x="920" y="560"/>
                  </a:cubicBezTo>
                  <a:lnTo>
                    <a:pt x="1158" y="200"/>
                  </a:lnTo>
                  <a:cubicBezTo>
                    <a:pt x="1193" y="127"/>
                    <a:pt x="1176" y="53"/>
                    <a:pt x="1102" y="1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63"/>
            <p:cNvSpPr/>
            <p:nvPr/>
          </p:nvSpPr>
          <p:spPr>
            <a:xfrm>
              <a:off x="6147945" y="4570610"/>
              <a:ext cx="55443" cy="29440"/>
            </a:xfrm>
            <a:custGeom>
              <a:avLst/>
              <a:gdLst/>
              <a:ahLst/>
              <a:cxnLst/>
              <a:rect l="l" t="t" r="r" b="b"/>
              <a:pathLst>
                <a:path w="1194" h="634" extrusionOk="0">
                  <a:moveTo>
                    <a:pt x="1085" y="1"/>
                  </a:moveTo>
                  <a:cubicBezTo>
                    <a:pt x="977" y="92"/>
                    <a:pt x="795" y="165"/>
                    <a:pt x="543" y="165"/>
                  </a:cubicBezTo>
                  <a:cubicBezTo>
                    <a:pt x="400" y="165"/>
                    <a:pt x="218" y="148"/>
                    <a:pt x="1" y="57"/>
                  </a:cubicBezTo>
                  <a:lnTo>
                    <a:pt x="1" y="57"/>
                  </a:lnTo>
                  <a:cubicBezTo>
                    <a:pt x="1" y="109"/>
                    <a:pt x="18" y="165"/>
                    <a:pt x="74" y="183"/>
                  </a:cubicBezTo>
                  <a:lnTo>
                    <a:pt x="743" y="617"/>
                  </a:lnTo>
                  <a:cubicBezTo>
                    <a:pt x="760" y="617"/>
                    <a:pt x="777" y="634"/>
                    <a:pt x="816" y="634"/>
                  </a:cubicBezTo>
                  <a:cubicBezTo>
                    <a:pt x="851" y="634"/>
                    <a:pt x="903" y="599"/>
                    <a:pt x="925" y="565"/>
                  </a:cubicBezTo>
                  <a:lnTo>
                    <a:pt x="1159" y="200"/>
                  </a:lnTo>
                  <a:cubicBezTo>
                    <a:pt x="1194" y="131"/>
                    <a:pt x="1177" y="57"/>
                    <a:pt x="1103" y="22"/>
                  </a:cubicBezTo>
                  <a:lnTo>
                    <a:pt x="1085" y="1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63"/>
            <p:cNvSpPr/>
            <p:nvPr/>
          </p:nvSpPr>
          <p:spPr>
            <a:xfrm>
              <a:off x="6207615" y="4607666"/>
              <a:ext cx="55443" cy="29486"/>
            </a:xfrm>
            <a:custGeom>
              <a:avLst/>
              <a:gdLst/>
              <a:ahLst/>
              <a:cxnLst/>
              <a:rect l="l" t="t" r="r" b="b"/>
              <a:pathLst>
                <a:path w="1194" h="635" extrusionOk="0">
                  <a:moveTo>
                    <a:pt x="1085" y="1"/>
                  </a:moveTo>
                  <a:cubicBezTo>
                    <a:pt x="976" y="92"/>
                    <a:pt x="794" y="179"/>
                    <a:pt x="542" y="179"/>
                  </a:cubicBezTo>
                  <a:cubicBezTo>
                    <a:pt x="399" y="179"/>
                    <a:pt x="217" y="144"/>
                    <a:pt x="0" y="53"/>
                  </a:cubicBezTo>
                  <a:lnTo>
                    <a:pt x="0" y="53"/>
                  </a:lnTo>
                  <a:cubicBezTo>
                    <a:pt x="0" y="109"/>
                    <a:pt x="17" y="161"/>
                    <a:pt x="74" y="200"/>
                  </a:cubicBezTo>
                  <a:lnTo>
                    <a:pt x="742" y="613"/>
                  </a:lnTo>
                  <a:cubicBezTo>
                    <a:pt x="759" y="634"/>
                    <a:pt x="777" y="634"/>
                    <a:pt x="811" y="634"/>
                  </a:cubicBezTo>
                  <a:cubicBezTo>
                    <a:pt x="850" y="634"/>
                    <a:pt x="902" y="613"/>
                    <a:pt x="920" y="561"/>
                  </a:cubicBezTo>
                  <a:lnTo>
                    <a:pt x="1158" y="200"/>
                  </a:lnTo>
                  <a:cubicBezTo>
                    <a:pt x="1193" y="144"/>
                    <a:pt x="1176" y="53"/>
                    <a:pt x="1102" y="18"/>
                  </a:cubicBezTo>
                  <a:lnTo>
                    <a:pt x="1085" y="1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63"/>
            <p:cNvSpPr/>
            <p:nvPr/>
          </p:nvSpPr>
          <p:spPr>
            <a:xfrm>
              <a:off x="6267238" y="4644536"/>
              <a:ext cx="55443" cy="29486"/>
            </a:xfrm>
            <a:custGeom>
              <a:avLst/>
              <a:gdLst/>
              <a:ahLst/>
              <a:cxnLst/>
              <a:rect l="l" t="t" r="r" b="b"/>
              <a:pathLst>
                <a:path w="1194" h="635" extrusionOk="0">
                  <a:moveTo>
                    <a:pt x="1085" y="1"/>
                  </a:moveTo>
                  <a:cubicBezTo>
                    <a:pt x="977" y="92"/>
                    <a:pt x="794" y="183"/>
                    <a:pt x="543" y="183"/>
                  </a:cubicBezTo>
                  <a:cubicBezTo>
                    <a:pt x="395" y="183"/>
                    <a:pt x="217" y="144"/>
                    <a:pt x="0" y="75"/>
                  </a:cubicBezTo>
                  <a:lnTo>
                    <a:pt x="0" y="75"/>
                  </a:lnTo>
                  <a:cubicBezTo>
                    <a:pt x="0" y="109"/>
                    <a:pt x="18" y="166"/>
                    <a:pt x="70" y="200"/>
                  </a:cubicBezTo>
                  <a:lnTo>
                    <a:pt x="742" y="617"/>
                  </a:lnTo>
                  <a:cubicBezTo>
                    <a:pt x="760" y="634"/>
                    <a:pt x="777" y="634"/>
                    <a:pt x="812" y="634"/>
                  </a:cubicBezTo>
                  <a:cubicBezTo>
                    <a:pt x="851" y="634"/>
                    <a:pt x="903" y="617"/>
                    <a:pt x="920" y="578"/>
                  </a:cubicBezTo>
                  <a:lnTo>
                    <a:pt x="1154" y="200"/>
                  </a:lnTo>
                  <a:cubicBezTo>
                    <a:pt x="1193" y="144"/>
                    <a:pt x="1176" y="57"/>
                    <a:pt x="1102" y="18"/>
                  </a:cubicBezTo>
                  <a:lnTo>
                    <a:pt x="1085" y="1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63"/>
            <p:cNvSpPr/>
            <p:nvPr/>
          </p:nvSpPr>
          <p:spPr>
            <a:xfrm>
              <a:off x="6121988" y="4612728"/>
              <a:ext cx="55443" cy="28465"/>
            </a:xfrm>
            <a:custGeom>
              <a:avLst/>
              <a:gdLst/>
              <a:ahLst/>
              <a:cxnLst/>
              <a:rect l="l" t="t" r="r" b="b"/>
              <a:pathLst>
                <a:path w="1194" h="613" extrusionOk="0">
                  <a:moveTo>
                    <a:pt x="1085" y="0"/>
                  </a:moveTo>
                  <a:cubicBezTo>
                    <a:pt x="976" y="70"/>
                    <a:pt x="794" y="161"/>
                    <a:pt x="542" y="161"/>
                  </a:cubicBezTo>
                  <a:cubicBezTo>
                    <a:pt x="399" y="161"/>
                    <a:pt x="217" y="126"/>
                    <a:pt x="0" y="52"/>
                  </a:cubicBezTo>
                  <a:lnTo>
                    <a:pt x="0" y="52"/>
                  </a:lnTo>
                  <a:cubicBezTo>
                    <a:pt x="0" y="109"/>
                    <a:pt x="17" y="161"/>
                    <a:pt x="74" y="178"/>
                  </a:cubicBezTo>
                  <a:lnTo>
                    <a:pt x="742" y="595"/>
                  </a:lnTo>
                  <a:cubicBezTo>
                    <a:pt x="759" y="612"/>
                    <a:pt x="777" y="612"/>
                    <a:pt x="811" y="612"/>
                  </a:cubicBezTo>
                  <a:cubicBezTo>
                    <a:pt x="850" y="612"/>
                    <a:pt x="902" y="595"/>
                    <a:pt x="920" y="560"/>
                  </a:cubicBezTo>
                  <a:lnTo>
                    <a:pt x="1158" y="200"/>
                  </a:lnTo>
                  <a:cubicBezTo>
                    <a:pt x="1193" y="126"/>
                    <a:pt x="1176" y="35"/>
                    <a:pt x="1102" y="0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63"/>
            <p:cNvSpPr/>
            <p:nvPr/>
          </p:nvSpPr>
          <p:spPr>
            <a:xfrm>
              <a:off x="6181611" y="4649597"/>
              <a:ext cx="55443" cy="29440"/>
            </a:xfrm>
            <a:custGeom>
              <a:avLst/>
              <a:gdLst/>
              <a:ahLst/>
              <a:cxnLst/>
              <a:rect l="l" t="t" r="r" b="b"/>
              <a:pathLst>
                <a:path w="1194" h="634" extrusionOk="0">
                  <a:moveTo>
                    <a:pt x="1085" y="0"/>
                  </a:moveTo>
                  <a:cubicBezTo>
                    <a:pt x="977" y="74"/>
                    <a:pt x="794" y="165"/>
                    <a:pt x="543" y="165"/>
                  </a:cubicBezTo>
                  <a:cubicBezTo>
                    <a:pt x="395" y="165"/>
                    <a:pt x="217" y="143"/>
                    <a:pt x="0" y="57"/>
                  </a:cubicBezTo>
                  <a:lnTo>
                    <a:pt x="0" y="57"/>
                  </a:lnTo>
                  <a:cubicBezTo>
                    <a:pt x="0" y="109"/>
                    <a:pt x="18" y="165"/>
                    <a:pt x="70" y="183"/>
                  </a:cubicBezTo>
                  <a:lnTo>
                    <a:pt x="742" y="616"/>
                  </a:lnTo>
                  <a:cubicBezTo>
                    <a:pt x="760" y="616"/>
                    <a:pt x="777" y="634"/>
                    <a:pt x="812" y="634"/>
                  </a:cubicBezTo>
                  <a:cubicBezTo>
                    <a:pt x="851" y="634"/>
                    <a:pt x="903" y="599"/>
                    <a:pt x="920" y="560"/>
                  </a:cubicBezTo>
                  <a:lnTo>
                    <a:pt x="1154" y="200"/>
                  </a:lnTo>
                  <a:cubicBezTo>
                    <a:pt x="1193" y="126"/>
                    <a:pt x="1176" y="57"/>
                    <a:pt x="1102" y="18"/>
                  </a:cubicBezTo>
                  <a:lnTo>
                    <a:pt x="1085" y="0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63"/>
            <p:cNvSpPr/>
            <p:nvPr/>
          </p:nvSpPr>
          <p:spPr>
            <a:xfrm>
              <a:off x="6251310" y="4406228"/>
              <a:ext cx="51218" cy="26839"/>
            </a:xfrm>
            <a:custGeom>
              <a:avLst/>
              <a:gdLst/>
              <a:ahLst/>
              <a:cxnLst/>
              <a:rect l="l" t="t" r="r" b="b"/>
              <a:pathLst>
                <a:path w="1103" h="578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52"/>
                    <a:pt x="35" y="109"/>
                    <a:pt x="70" y="143"/>
                  </a:cubicBezTo>
                  <a:lnTo>
                    <a:pt x="760" y="560"/>
                  </a:lnTo>
                  <a:cubicBezTo>
                    <a:pt x="777" y="577"/>
                    <a:pt x="795" y="577"/>
                    <a:pt x="812" y="577"/>
                  </a:cubicBezTo>
                  <a:cubicBezTo>
                    <a:pt x="868" y="577"/>
                    <a:pt x="903" y="560"/>
                    <a:pt x="938" y="503"/>
                  </a:cubicBezTo>
                  <a:lnTo>
                    <a:pt x="1046" y="325"/>
                  </a:lnTo>
                  <a:cubicBezTo>
                    <a:pt x="1103" y="252"/>
                    <a:pt x="1085" y="178"/>
                    <a:pt x="1011" y="126"/>
                  </a:cubicBezTo>
                  <a:lnTo>
                    <a:pt x="903" y="69"/>
                  </a:lnTo>
                  <a:cubicBezTo>
                    <a:pt x="812" y="91"/>
                    <a:pt x="721" y="109"/>
                    <a:pt x="578" y="109"/>
                  </a:cubicBezTo>
                  <a:cubicBezTo>
                    <a:pt x="434" y="109"/>
                    <a:pt x="252" y="91"/>
                    <a:pt x="18" y="0"/>
                  </a:cubicBez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63"/>
            <p:cNvSpPr/>
            <p:nvPr/>
          </p:nvSpPr>
          <p:spPr>
            <a:xfrm>
              <a:off x="6370371" y="4479968"/>
              <a:ext cx="51218" cy="27025"/>
            </a:xfrm>
            <a:custGeom>
              <a:avLst/>
              <a:gdLst/>
              <a:ahLst/>
              <a:cxnLst/>
              <a:rect l="l" t="t" r="r" b="b"/>
              <a:pathLst>
                <a:path w="1103" h="582" extrusionOk="0">
                  <a:moveTo>
                    <a:pt x="18" y="0"/>
                  </a:moveTo>
                  <a:cubicBezTo>
                    <a:pt x="1" y="56"/>
                    <a:pt x="40" y="109"/>
                    <a:pt x="75" y="148"/>
                  </a:cubicBezTo>
                  <a:lnTo>
                    <a:pt x="760" y="564"/>
                  </a:lnTo>
                  <a:cubicBezTo>
                    <a:pt x="777" y="581"/>
                    <a:pt x="799" y="581"/>
                    <a:pt x="816" y="581"/>
                  </a:cubicBezTo>
                  <a:cubicBezTo>
                    <a:pt x="869" y="581"/>
                    <a:pt x="908" y="564"/>
                    <a:pt x="942" y="525"/>
                  </a:cubicBezTo>
                  <a:lnTo>
                    <a:pt x="1051" y="325"/>
                  </a:lnTo>
                  <a:cubicBezTo>
                    <a:pt x="1103" y="273"/>
                    <a:pt x="1085" y="182"/>
                    <a:pt x="1016" y="148"/>
                  </a:cubicBezTo>
                  <a:lnTo>
                    <a:pt x="908" y="74"/>
                  </a:lnTo>
                  <a:cubicBezTo>
                    <a:pt x="816" y="109"/>
                    <a:pt x="725" y="130"/>
                    <a:pt x="582" y="130"/>
                  </a:cubicBezTo>
                  <a:cubicBezTo>
                    <a:pt x="435" y="130"/>
                    <a:pt x="257" y="91"/>
                    <a:pt x="18" y="0"/>
                  </a:cubicBez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63"/>
            <p:cNvSpPr/>
            <p:nvPr/>
          </p:nvSpPr>
          <p:spPr>
            <a:xfrm>
              <a:off x="6076620" y="4202933"/>
              <a:ext cx="533167" cy="599429"/>
            </a:xfrm>
            <a:custGeom>
              <a:avLst/>
              <a:gdLst/>
              <a:ahLst/>
              <a:cxnLst/>
              <a:rect l="l" t="t" r="r" b="b"/>
              <a:pathLst>
                <a:path w="11482" h="12909" extrusionOk="0">
                  <a:moveTo>
                    <a:pt x="6166" y="130"/>
                  </a:moveTo>
                  <a:cubicBezTo>
                    <a:pt x="6275" y="130"/>
                    <a:pt x="6383" y="148"/>
                    <a:pt x="6492" y="217"/>
                  </a:cubicBezTo>
                  <a:lnTo>
                    <a:pt x="11047" y="3059"/>
                  </a:lnTo>
                  <a:cubicBezTo>
                    <a:pt x="11334" y="3237"/>
                    <a:pt x="11425" y="3619"/>
                    <a:pt x="11247" y="3905"/>
                  </a:cubicBezTo>
                  <a:lnTo>
                    <a:pt x="5893" y="12496"/>
                  </a:lnTo>
                  <a:cubicBezTo>
                    <a:pt x="5784" y="12674"/>
                    <a:pt x="5585" y="12782"/>
                    <a:pt x="5368" y="12782"/>
                  </a:cubicBezTo>
                  <a:cubicBezTo>
                    <a:pt x="5316" y="12782"/>
                    <a:pt x="5242" y="12782"/>
                    <a:pt x="5190" y="12748"/>
                  </a:cubicBezTo>
                  <a:cubicBezTo>
                    <a:pt x="4448" y="12513"/>
                    <a:pt x="3524" y="12131"/>
                    <a:pt x="2548" y="11520"/>
                  </a:cubicBezTo>
                  <a:cubicBezTo>
                    <a:pt x="1610" y="10938"/>
                    <a:pt x="886" y="10287"/>
                    <a:pt x="361" y="9745"/>
                  </a:cubicBezTo>
                  <a:cubicBezTo>
                    <a:pt x="183" y="9546"/>
                    <a:pt x="144" y="9242"/>
                    <a:pt x="291" y="9003"/>
                  </a:cubicBezTo>
                  <a:lnTo>
                    <a:pt x="5641" y="417"/>
                  </a:lnTo>
                  <a:cubicBezTo>
                    <a:pt x="5750" y="217"/>
                    <a:pt x="5949" y="130"/>
                    <a:pt x="6166" y="130"/>
                  </a:cubicBezTo>
                  <a:close/>
                  <a:moveTo>
                    <a:pt x="6166" y="0"/>
                  </a:moveTo>
                  <a:cubicBezTo>
                    <a:pt x="5910" y="0"/>
                    <a:pt x="5676" y="130"/>
                    <a:pt x="5533" y="347"/>
                  </a:cubicBezTo>
                  <a:lnTo>
                    <a:pt x="183" y="8934"/>
                  </a:lnTo>
                  <a:cubicBezTo>
                    <a:pt x="1" y="9220"/>
                    <a:pt x="53" y="9602"/>
                    <a:pt x="270" y="9836"/>
                  </a:cubicBezTo>
                  <a:cubicBezTo>
                    <a:pt x="942" y="10522"/>
                    <a:pt x="1680" y="11121"/>
                    <a:pt x="2478" y="11628"/>
                  </a:cubicBezTo>
                  <a:cubicBezTo>
                    <a:pt x="3307" y="12149"/>
                    <a:pt x="4214" y="12565"/>
                    <a:pt x="5151" y="12873"/>
                  </a:cubicBezTo>
                  <a:cubicBezTo>
                    <a:pt x="5225" y="12891"/>
                    <a:pt x="5298" y="12908"/>
                    <a:pt x="5368" y="12908"/>
                  </a:cubicBezTo>
                  <a:cubicBezTo>
                    <a:pt x="5641" y="12908"/>
                    <a:pt x="5876" y="12782"/>
                    <a:pt x="6001" y="12565"/>
                  </a:cubicBezTo>
                  <a:lnTo>
                    <a:pt x="11355" y="3979"/>
                  </a:lnTo>
                  <a:cubicBezTo>
                    <a:pt x="11464" y="3797"/>
                    <a:pt x="11481" y="3601"/>
                    <a:pt x="11442" y="3419"/>
                  </a:cubicBezTo>
                  <a:cubicBezTo>
                    <a:pt x="11408" y="3220"/>
                    <a:pt x="11282" y="3059"/>
                    <a:pt x="11117" y="2951"/>
                  </a:cubicBezTo>
                  <a:lnTo>
                    <a:pt x="6544" y="109"/>
                  </a:lnTo>
                  <a:cubicBezTo>
                    <a:pt x="6435" y="39"/>
                    <a:pt x="6292" y="0"/>
                    <a:pt x="616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63"/>
            <p:cNvSpPr/>
            <p:nvPr/>
          </p:nvSpPr>
          <p:spPr>
            <a:xfrm>
              <a:off x="6280518" y="4246629"/>
              <a:ext cx="291380" cy="251910"/>
            </a:xfrm>
            <a:custGeom>
              <a:avLst/>
              <a:gdLst/>
              <a:ahLst/>
              <a:cxnLst/>
              <a:rect l="l" t="t" r="r" b="b"/>
              <a:pathLst>
                <a:path w="6275" h="5425" extrusionOk="0">
                  <a:moveTo>
                    <a:pt x="1684" y="127"/>
                  </a:moveTo>
                  <a:cubicBezTo>
                    <a:pt x="1736" y="127"/>
                    <a:pt x="1775" y="127"/>
                    <a:pt x="1810" y="166"/>
                  </a:cubicBezTo>
                  <a:lnTo>
                    <a:pt x="5988" y="2769"/>
                  </a:lnTo>
                  <a:cubicBezTo>
                    <a:pt x="6097" y="2821"/>
                    <a:pt x="6131" y="2964"/>
                    <a:pt x="6058" y="3073"/>
                  </a:cubicBezTo>
                  <a:lnTo>
                    <a:pt x="4739" y="5207"/>
                  </a:lnTo>
                  <a:cubicBezTo>
                    <a:pt x="4705" y="5277"/>
                    <a:pt x="4632" y="5309"/>
                    <a:pt x="4555" y="5309"/>
                  </a:cubicBezTo>
                  <a:cubicBezTo>
                    <a:pt x="4513" y="5309"/>
                    <a:pt x="4469" y="5300"/>
                    <a:pt x="4431" y="5281"/>
                  </a:cubicBezTo>
                  <a:lnTo>
                    <a:pt x="257" y="2678"/>
                  </a:lnTo>
                  <a:cubicBezTo>
                    <a:pt x="200" y="2639"/>
                    <a:pt x="166" y="2587"/>
                    <a:pt x="148" y="2530"/>
                  </a:cubicBezTo>
                  <a:cubicBezTo>
                    <a:pt x="131" y="2478"/>
                    <a:pt x="148" y="2404"/>
                    <a:pt x="166" y="2352"/>
                  </a:cubicBezTo>
                  <a:lnTo>
                    <a:pt x="1502" y="235"/>
                  </a:lnTo>
                  <a:cubicBezTo>
                    <a:pt x="1541" y="166"/>
                    <a:pt x="1610" y="127"/>
                    <a:pt x="1684" y="127"/>
                  </a:cubicBezTo>
                  <a:close/>
                  <a:moveTo>
                    <a:pt x="1695" y="0"/>
                  </a:moveTo>
                  <a:cubicBezTo>
                    <a:pt x="1578" y="0"/>
                    <a:pt x="1463" y="60"/>
                    <a:pt x="1393" y="166"/>
                  </a:cubicBezTo>
                  <a:lnTo>
                    <a:pt x="74" y="2296"/>
                  </a:lnTo>
                  <a:cubicBezTo>
                    <a:pt x="22" y="2370"/>
                    <a:pt x="1" y="2461"/>
                    <a:pt x="22" y="2552"/>
                  </a:cubicBezTo>
                  <a:cubicBezTo>
                    <a:pt x="40" y="2660"/>
                    <a:pt x="109" y="2730"/>
                    <a:pt x="183" y="2786"/>
                  </a:cubicBezTo>
                  <a:lnTo>
                    <a:pt x="4361" y="5372"/>
                  </a:lnTo>
                  <a:cubicBezTo>
                    <a:pt x="4413" y="5424"/>
                    <a:pt x="4487" y="5424"/>
                    <a:pt x="4539" y="5424"/>
                  </a:cubicBezTo>
                  <a:cubicBezTo>
                    <a:pt x="4665" y="5424"/>
                    <a:pt x="4773" y="5372"/>
                    <a:pt x="4847" y="5264"/>
                  </a:cubicBezTo>
                  <a:lnTo>
                    <a:pt x="6166" y="3146"/>
                  </a:lnTo>
                  <a:cubicBezTo>
                    <a:pt x="6275" y="2986"/>
                    <a:pt x="6223" y="2769"/>
                    <a:pt x="6058" y="2660"/>
                  </a:cubicBezTo>
                  <a:lnTo>
                    <a:pt x="1884" y="57"/>
                  </a:lnTo>
                  <a:cubicBezTo>
                    <a:pt x="1825" y="18"/>
                    <a:pt x="1759" y="0"/>
                    <a:pt x="169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63"/>
            <p:cNvSpPr/>
            <p:nvPr/>
          </p:nvSpPr>
          <p:spPr>
            <a:xfrm>
              <a:off x="6116137" y="4586724"/>
              <a:ext cx="67934" cy="6050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486" y="126"/>
                  </a:moveTo>
                  <a:cubicBezTo>
                    <a:pt x="525" y="126"/>
                    <a:pt x="543" y="126"/>
                    <a:pt x="560" y="144"/>
                  </a:cubicBezTo>
                  <a:lnTo>
                    <a:pt x="1228" y="560"/>
                  </a:lnTo>
                  <a:cubicBezTo>
                    <a:pt x="1302" y="612"/>
                    <a:pt x="1319" y="686"/>
                    <a:pt x="1284" y="760"/>
                  </a:cubicBezTo>
                  <a:lnTo>
                    <a:pt x="1046" y="1120"/>
                  </a:lnTo>
                  <a:cubicBezTo>
                    <a:pt x="1028" y="1155"/>
                    <a:pt x="976" y="1172"/>
                    <a:pt x="937" y="1172"/>
                  </a:cubicBezTo>
                  <a:cubicBezTo>
                    <a:pt x="903" y="1172"/>
                    <a:pt x="885" y="1172"/>
                    <a:pt x="868" y="1155"/>
                  </a:cubicBezTo>
                  <a:lnTo>
                    <a:pt x="200" y="738"/>
                  </a:lnTo>
                  <a:cubicBezTo>
                    <a:pt x="126" y="703"/>
                    <a:pt x="109" y="612"/>
                    <a:pt x="143" y="560"/>
                  </a:cubicBezTo>
                  <a:lnTo>
                    <a:pt x="378" y="196"/>
                  </a:lnTo>
                  <a:cubicBezTo>
                    <a:pt x="395" y="144"/>
                    <a:pt x="451" y="126"/>
                    <a:pt x="486" y="126"/>
                  </a:cubicBezTo>
                  <a:close/>
                  <a:moveTo>
                    <a:pt x="486" y="1"/>
                  </a:moveTo>
                  <a:cubicBezTo>
                    <a:pt x="395" y="1"/>
                    <a:pt x="326" y="53"/>
                    <a:pt x="269" y="126"/>
                  </a:cubicBezTo>
                  <a:lnTo>
                    <a:pt x="35" y="487"/>
                  </a:lnTo>
                  <a:cubicBezTo>
                    <a:pt x="0" y="560"/>
                    <a:pt x="0" y="612"/>
                    <a:pt x="18" y="686"/>
                  </a:cubicBezTo>
                  <a:cubicBezTo>
                    <a:pt x="35" y="760"/>
                    <a:pt x="70" y="812"/>
                    <a:pt x="126" y="847"/>
                  </a:cubicBezTo>
                  <a:lnTo>
                    <a:pt x="794" y="1263"/>
                  </a:lnTo>
                  <a:cubicBezTo>
                    <a:pt x="829" y="1281"/>
                    <a:pt x="885" y="1302"/>
                    <a:pt x="937" y="1302"/>
                  </a:cubicBezTo>
                  <a:cubicBezTo>
                    <a:pt x="1028" y="1302"/>
                    <a:pt x="1102" y="1263"/>
                    <a:pt x="1154" y="1194"/>
                  </a:cubicBezTo>
                  <a:lnTo>
                    <a:pt x="1371" y="812"/>
                  </a:lnTo>
                  <a:cubicBezTo>
                    <a:pt x="1462" y="703"/>
                    <a:pt x="1428" y="543"/>
                    <a:pt x="1302" y="469"/>
                  </a:cubicBezTo>
                  <a:lnTo>
                    <a:pt x="634" y="35"/>
                  </a:lnTo>
                  <a:cubicBezTo>
                    <a:pt x="577" y="18"/>
                    <a:pt x="543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63"/>
            <p:cNvSpPr/>
            <p:nvPr/>
          </p:nvSpPr>
          <p:spPr>
            <a:xfrm>
              <a:off x="6139494" y="4606877"/>
              <a:ext cx="18574" cy="18806"/>
            </a:xfrm>
            <a:custGeom>
              <a:avLst/>
              <a:gdLst/>
              <a:ahLst/>
              <a:cxnLst/>
              <a:rect l="l" t="t" r="r" b="b"/>
              <a:pathLst>
                <a:path w="400" h="405" extrusionOk="0">
                  <a:moveTo>
                    <a:pt x="274" y="87"/>
                  </a:moveTo>
                  <a:cubicBezTo>
                    <a:pt x="291" y="109"/>
                    <a:pt x="291" y="109"/>
                    <a:pt x="291" y="126"/>
                  </a:cubicBezTo>
                  <a:cubicBezTo>
                    <a:pt x="291" y="161"/>
                    <a:pt x="256" y="217"/>
                    <a:pt x="239" y="252"/>
                  </a:cubicBezTo>
                  <a:cubicBezTo>
                    <a:pt x="217" y="269"/>
                    <a:pt x="217" y="287"/>
                    <a:pt x="200" y="287"/>
                  </a:cubicBezTo>
                  <a:cubicBezTo>
                    <a:pt x="183" y="304"/>
                    <a:pt x="183" y="304"/>
                    <a:pt x="165" y="304"/>
                  </a:cubicBezTo>
                  <a:cubicBezTo>
                    <a:pt x="148" y="304"/>
                    <a:pt x="148" y="304"/>
                    <a:pt x="148" y="287"/>
                  </a:cubicBezTo>
                  <a:cubicBezTo>
                    <a:pt x="131" y="287"/>
                    <a:pt x="148" y="269"/>
                    <a:pt x="148" y="252"/>
                  </a:cubicBezTo>
                  <a:cubicBezTo>
                    <a:pt x="165" y="196"/>
                    <a:pt x="183" y="178"/>
                    <a:pt x="200" y="126"/>
                  </a:cubicBezTo>
                  <a:cubicBezTo>
                    <a:pt x="217" y="109"/>
                    <a:pt x="239" y="109"/>
                    <a:pt x="239" y="109"/>
                  </a:cubicBezTo>
                  <a:cubicBezTo>
                    <a:pt x="256" y="87"/>
                    <a:pt x="256" y="87"/>
                    <a:pt x="274" y="87"/>
                  </a:cubicBezTo>
                  <a:close/>
                  <a:moveTo>
                    <a:pt x="217" y="0"/>
                  </a:moveTo>
                  <a:lnTo>
                    <a:pt x="217" y="18"/>
                  </a:lnTo>
                  <a:cubicBezTo>
                    <a:pt x="148" y="35"/>
                    <a:pt x="109" y="87"/>
                    <a:pt x="92" y="144"/>
                  </a:cubicBezTo>
                  <a:cubicBezTo>
                    <a:pt x="57" y="217"/>
                    <a:pt x="0" y="287"/>
                    <a:pt x="57" y="361"/>
                  </a:cubicBezTo>
                  <a:cubicBezTo>
                    <a:pt x="74" y="361"/>
                    <a:pt x="74" y="378"/>
                    <a:pt x="92" y="378"/>
                  </a:cubicBezTo>
                  <a:cubicBezTo>
                    <a:pt x="115" y="397"/>
                    <a:pt x="140" y="405"/>
                    <a:pt x="164" y="405"/>
                  </a:cubicBezTo>
                  <a:cubicBezTo>
                    <a:pt x="235" y="405"/>
                    <a:pt x="306" y="337"/>
                    <a:pt x="348" y="269"/>
                  </a:cubicBezTo>
                  <a:cubicBezTo>
                    <a:pt x="365" y="252"/>
                    <a:pt x="365" y="235"/>
                    <a:pt x="382" y="196"/>
                  </a:cubicBezTo>
                  <a:cubicBezTo>
                    <a:pt x="400" y="144"/>
                    <a:pt x="400" y="53"/>
                    <a:pt x="326" y="18"/>
                  </a:cubicBezTo>
                  <a:cubicBezTo>
                    <a:pt x="291" y="0"/>
                    <a:pt x="256" y="0"/>
                    <a:pt x="21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63"/>
            <p:cNvSpPr/>
            <p:nvPr/>
          </p:nvSpPr>
          <p:spPr>
            <a:xfrm>
              <a:off x="6142094" y="4545442"/>
              <a:ext cx="67981" cy="60458"/>
            </a:xfrm>
            <a:custGeom>
              <a:avLst/>
              <a:gdLst/>
              <a:ahLst/>
              <a:cxnLst/>
              <a:rect l="l" t="t" r="r" b="b"/>
              <a:pathLst>
                <a:path w="1464" h="1302" extrusionOk="0">
                  <a:moveTo>
                    <a:pt x="487" y="109"/>
                  </a:moveTo>
                  <a:cubicBezTo>
                    <a:pt x="509" y="109"/>
                    <a:pt x="543" y="130"/>
                    <a:pt x="561" y="130"/>
                  </a:cubicBezTo>
                  <a:lnTo>
                    <a:pt x="1229" y="564"/>
                  </a:lnTo>
                  <a:cubicBezTo>
                    <a:pt x="1303" y="599"/>
                    <a:pt x="1320" y="673"/>
                    <a:pt x="1285" y="742"/>
                  </a:cubicBezTo>
                  <a:lnTo>
                    <a:pt x="1051" y="1107"/>
                  </a:lnTo>
                  <a:cubicBezTo>
                    <a:pt x="1029" y="1141"/>
                    <a:pt x="977" y="1176"/>
                    <a:pt x="942" y="1176"/>
                  </a:cubicBezTo>
                  <a:cubicBezTo>
                    <a:pt x="903" y="1176"/>
                    <a:pt x="886" y="1159"/>
                    <a:pt x="869" y="1159"/>
                  </a:cubicBezTo>
                  <a:lnTo>
                    <a:pt x="200" y="725"/>
                  </a:lnTo>
                  <a:cubicBezTo>
                    <a:pt x="127" y="690"/>
                    <a:pt x="109" y="616"/>
                    <a:pt x="144" y="543"/>
                  </a:cubicBezTo>
                  <a:lnTo>
                    <a:pt x="378" y="182"/>
                  </a:lnTo>
                  <a:cubicBezTo>
                    <a:pt x="400" y="148"/>
                    <a:pt x="452" y="109"/>
                    <a:pt x="487" y="109"/>
                  </a:cubicBezTo>
                  <a:close/>
                  <a:moveTo>
                    <a:pt x="487" y="0"/>
                  </a:moveTo>
                  <a:cubicBezTo>
                    <a:pt x="400" y="0"/>
                    <a:pt x="326" y="39"/>
                    <a:pt x="270" y="109"/>
                  </a:cubicBezTo>
                  <a:lnTo>
                    <a:pt x="36" y="490"/>
                  </a:lnTo>
                  <a:cubicBezTo>
                    <a:pt x="1" y="543"/>
                    <a:pt x="1" y="616"/>
                    <a:pt x="18" y="673"/>
                  </a:cubicBezTo>
                  <a:cubicBezTo>
                    <a:pt x="18" y="742"/>
                    <a:pt x="75" y="799"/>
                    <a:pt x="127" y="833"/>
                  </a:cubicBezTo>
                  <a:lnTo>
                    <a:pt x="795" y="1250"/>
                  </a:lnTo>
                  <a:cubicBezTo>
                    <a:pt x="834" y="1284"/>
                    <a:pt x="886" y="1302"/>
                    <a:pt x="942" y="1302"/>
                  </a:cubicBezTo>
                  <a:cubicBezTo>
                    <a:pt x="1029" y="1302"/>
                    <a:pt x="1103" y="1250"/>
                    <a:pt x="1159" y="1176"/>
                  </a:cubicBezTo>
                  <a:lnTo>
                    <a:pt x="1376" y="816"/>
                  </a:lnTo>
                  <a:cubicBezTo>
                    <a:pt x="1463" y="690"/>
                    <a:pt x="1428" y="525"/>
                    <a:pt x="1303" y="456"/>
                  </a:cubicBezTo>
                  <a:lnTo>
                    <a:pt x="634" y="39"/>
                  </a:lnTo>
                  <a:cubicBezTo>
                    <a:pt x="578" y="0"/>
                    <a:pt x="543" y="0"/>
                    <a:pt x="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63"/>
            <p:cNvSpPr/>
            <p:nvPr/>
          </p:nvSpPr>
          <p:spPr>
            <a:xfrm>
              <a:off x="6169723" y="4564759"/>
              <a:ext cx="15138" cy="20199"/>
            </a:xfrm>
            <a:custGeom>
              <a:avLst/>
              <a:gdLst/>
              <a:ahLst/>
              <a:cxnLst/>
              <a:rect l="l" t="t" r="r" b="b"/>
              <a:pathLst>
                <a:path w="326" h="435" extrusionOk="0">
                  <a:moveTo>
                    <a:pt x="217" y="1"/>
                  </a:moveTo>
                  <a:cubicBezTo>
                    <a:pt x="217" y="18"/>
                    <a:pt x="91" y="57"/>
                    <a:pt x="74" y="92"/>
                  </a:cubicBezTo>
                  <a:lnTo>
                    <a:pt x="130" y="148"/>
                  </a:lnTo>
                  <a:cubicBezTo>
                    <a:pt x="148" y="148"/>
                    <a:pt x="165" y="127"/>
                    <a:pt x="165" y="127"/>
                  </a:cubicBezTo>
                  <a:lnTo>
                    <a:pt x="165" y="148"/>
                  </a:lnTo>
                  <a:cubicBezTo>
                    <a:pt x="130" y="200"/>
                    <a:pt x="74" y="274"/>
                    <a:pt x="39" y="343"/>
                  </a:cubicBezTo>
                  <a:lnTo>
                    <a:pt x="0" y="383"/>
                  </a:lnTo>
                  <a:cubicBezTo>
                    <a:pt x="22" y="400"/>
                    <a:pt x="39" y="417"/>
                    <a:pt x="57" y="417"/>
                  </a:cubicBezTo>
                  <a:cubicBezTo>
                    <a:pt x="74" y="435"/>
                    <a:pt x="91" y="435"/>
                    <a:pt x="91" y="435"/>
                  </a:cubicBezTo>
                  <a:cubicBezTo>
                    <a:pt x="91" y="417"/>
                    <a:pt x="109" y="417"/>
                    <a:pt x="109" y="400"/>
                  </a:cubicBezTo>
                  <a:cubicBezTo>
                    <a:pt x="165" y="326"/>
                    <a:pt x="217" y="235"/>
                    <a:pt x="274" y="166"/>
                  </a:cubicBezTo>
                  <a:cubicBezTo>
                    <a:pt x="291" y="127"/>
                    <a:pt x="308" y="109"/>
                    <a:pt x="326" y="74"/>
                  </a:cubicBezTo>
                  <a:cubicBezTo>
                    <a:pt x="308" y="57"/>
                    <a:pt x="291" y="57"/>
                    <a:pt x="274" y="40"/>
                  </a:cubicBezTo>
                  <a:cubicBezTo>
                    <a:pt x="256" y="18"/>
                    <a:pt x="239" y="18"/>
                    <a:pt x="21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63"/>
            <p:cNvSpPr/>
            <p:nvPr/>
          </p:nvSpPr>
          <p:spPr>
            <a:xfrm>
              <a:off x="6168098" y="4503511"/>
              <a:ext cx="68167" cy="60505"/>
            </a:xfrm>
            <a:custGeom>
              <a:avLst/>
              <a:gdLst/>
              <a:ahLst/>
              <a:cxnLst/>
              <a:rect l="l" t="t" r="r" b="b"/>
              <a:pathLst>
                <a:path w="1468" h="1303" extrusionOk="0">
                  <a:moveTo>
                    <a:pt x="491" y="127"/>
                  </a:moveTo>
                  <a:cubicBezTo>
                    <a:pt x="508" y="127"/>
                    <a:pt x="543" y="127"/>
                    <a:pt x="560" y="144"/>
                  </a:cubicBezTo>
                  <a:lnTo>
                    <a:pt x="1228" y="560"/>
                  </a:lnTo>
                  <a:cubicBezTo>
                    <a:pt x="1302" y="599"/>
                    <a:pt x="1320" y="686"/>
                    <a:pt x="1285" y="743"/>
                  </a:cubicBezTo>
                  <a:lnTo>
                    <a:pt x="1051" y="1120"/>
                  </a:lnTo>
                  <a:cubicBezTo>
                    <a:pt x="1033" y="1159"/>
                    <a:pt x="977" y="1177"/>
                    <a:pt x="942" y="1177"/>
                  </a:cubicBezTo>
                  <a:cubicBezTo>
                    <a:pt x="903" y="1177"/>
                    <a:pt x="886" y="1177"/>
                    <a:pt x="868" y="1159"/>
                  </a:cubicBezTo>
                  <a:lnTo>
                    <a:pt x="183" y="743"/>
                  </a:lnTo>
                  <a:cubicBezTo>
                    <a:pt x="126" y="708"/>
                    <a:pt x="109" y="617"/>
                    <a:pt x="144" y="543"/>
                  </a:cubicBezTo>
                  <a:lnTo>
                    <a:pt x="382" y="183"/>
                  </a:lnTo>
                  <a:cubicBezTo>
                    <a:pt x="400" y="144"/>
                    <a:pt x="452" y="127"/>
                    <a:pt x="491" y="127"/>
                  </a:cubicBezTo>
                  <a:close/>
                  <a:moveTo>
                    <a:pt x="491" y="1"/>
                  </a:moveTo>
                  <a:cubicBezTo>
                    <a:pt x="400" y="1"/>
                    <a:pt x="326" y="35"/>
                    <a:pt x="274" y="127"/>
                  </a:cubicBezTo>
                  <a:lnTo>
                    <a:pt x="35" y="491"/>
                  </a:lnTo>
                  <a:cubicBezTo>
                    <a:pt x="1" y="543"/>
                    <a:pt x="1" y="617"/>
                    <a:pt x="18" y="686"/>
                  </a:cubicBezTo>
                  <a:cubicBezTo>
                    <a:pt x="18" y="743"/>
                    <a:pt x="74" y="795"/>
                    <a:pt x="126" y="851"/>
                  </a:cubicBezTo>
                  <a:lnTo>
                    <a:pt x="795" y="1268"/>
                  </a:lnTo>
                  <a:cubicBezTo>
                    <a:pt x="834" y="1285"/>
                    <a:pt x="886" y="1302"/>
                    <a:pt x="942" y="1302"/>
                  </a:cubicBezTo>
                  <a:cubicBezTo>
                    <a:pt x="1033" y="1302"/>
                    <a:pt x="1103" y="1250"/>
                    <a:pt x="1159" y="1177"/>
                  </a:cubicBezTo>
                  <a:lnTo>
                    <a:pt x="1376" y="816"/>
                  </a:lnTo>
                  <a:cubicBezTo>
                    <a:pt x="1467" y="686"/>
                    <a:pt x="1411" y="526"/>
                    <a:pt x="1302" y="452"/>
                  </a:cubicBezTo>
                  <a:lnTo>
                    <a:pt x="634" y="35"/>
                  </a:lnTo>
                  <a:cubicBezTo>
                    <a:pt x="578" y="18"/>
                    <a:pt x="543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63"/>
            <p:cNvSpPr/>
            <p:nvPr/>
          </p:nvSpPr>
          <p:spPr>
            <a:xfrm>
              <a:off x="6194102" y="4524453"/>
              <a:ext cx="16949" cy="19410"/>
            </a:xfrm>
            <a:custGeom>
              <a:avLst/>
              <a:gdLst/>
              <a:ahLst/>
              <a:cxnLst/>
              <a:rect l="l" t="t" r="r" b="b"/>
              <a:pathLst>
                <a:path w="365" h="418" extrusionOk="0">
                  <a:moveTo>
                    <a:pt x="235" y="92"/>
                  </a:moveTo>
                  <a:lnTo>
                    <a:pt x="165" y="201"/>
                  </a:lnTo>
                  <a:lnTo>
                    <a:pt x="91" y="166"/>
                  </a:lnTo>
                  <a:cubicBezTo>
                    <a:pt x="109" y="166"/>
                    <a:pt x="235" y="92"/>
                    <a:pt x="235" y="92"/>
                  </a:cubicBezTo>
                  <a:close/>
                  <a:moveTo>
                    <a:pt x="274" y="1"/>
                  </a:moveTo>
                  <a:cubicBezTo>
                    <a:pt x="126" y="75"/>
                    <a:pt x="74" y="109"/>
                    <a:pt x="39" y="109"/>
                  </a:cubicBezTo>
                  <a:cubicBezTo>
                    <a:pt x="18" y="166"/>
                    <a:pt x="0" y="201"/>
                    <a:pt x="0" y="201"/>
                  </a:cubicBezTo>
                  <a:cubicBezTo>
                    <a:pt x="0" y="201"/>
                    <a:pt x="109" y="257"/>
                    <a:pt x="109" y="274"/>
                  </a:cubicBezTo>
                  <a:lnTo>
                    <a:pt x="39" y="365"/>
                  </a:lnTo>
                  <a:cubicBezTo>
                    <a:pt x="91" y="400"/>
                    <a:pt x="109" y="417"/>
                    <a:pt x="109" y="417"/>
                  </a:cubicBezTo>
                  <a:cubicBezTo>
                    <a:pt x="126" y="400"/>
                    <a:pt x="183" y="326"/>
                    <a:pt x="183" y="326"/>
                  </a:cubicBezTo>
                  <a:cubicBezTo>
                    <a:pt x="200" y="326"/>
                    <a:pt x="200" y="344"/>
                    <a:pt x="217" y="344"/>
                  </a:cubicBezTo>
                  <a:lnTo>
                    <a:pt x="274" y="274"/>
                  </a:lnTo>
                  <a:cubicBezTo>
                    <a:pt x="256" y="257"/>
                    <a:pt x="235" y="257"/>
                    <a:pt x="235" y="257"/>
                  </a:cubicBezTo>
                  <a:lnTo>
                    <a:pt x="235" y="235"/>
                  </a:lnTo>
                  <a:lnTo>
                    <a:pt x="365" y="57"/>
                  </a:lnTo>
                  <a:cubicBezTo>
                    <a:pt x="343" y="40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63"/>
            <p:cNvSpPr/>
            <p:nvPr/>
          </p:nvSpPr>
          <p:spPr>
            <a:xfrm>
              <a:off x="6194102" y="4461626"/>
              <a:ext cx="67331" cy="60458"/>
            </a:xfrm>
            <a:custGeom>
              <a:avLst/>
              <a:gdLst/>
              <a:ahLst/>
              <a:cxnLst/>
              <a:rect l="l" t="t" r="r" b="b"/>
              <a:pathLst>
                <a:path w="1450" h="1302" extrusionOk="0">
                  <a:moveTo>
                    <a:pt x="491" y="126"/>
                  </a:moveTo>
                  <a:cubicBezTo>
                    <a:pt x="508" y="126"/>
                    <a:pt x="543" y="126"/>
                    <a:pt x="560" y="143"/>
                  </a:cubicBezTo>
                  <a:lnTo>
                    <a:pt x="1233" y="560"/>
                  </a:lnTo>
                  <a:cubicBezTo>
                    <a:pt x="1302" y="595"/>
                    <a:pt x="1319" y="686"/>
                    <a:pt x="1285" y="742"/>
                  </a:cubicBezTo>
                  <a:lnTo>
                    <a:pt x="1050" y="1120"/>
                  </a:lnTo>
                  <a:cubicBezTo>
                    <a:pt x="1033" y="1154"/>
                    <a:pt x="977" y="1176"/>
                    <a:pt x="942" y="1176"/>
                  </a:cubicBezTo>
                  <a:cubicBezTo>
                    <a:pt x="907" y="1176"/>
                    <a:pt x="885" y="1176"/>
                    <a:pt x="868" y="1154"/>
                  </a:cubicBezTo>
                  <a:lnTo>
                    <a:pt x="183" y="742"/>
                  </a:lnTo>
                  <a:cubicBezTo>
                    <a:pt x="126" y="703"/>
                    <a:pt x="109" y="612"/>
                    <a:pt x="148" y="560"/>
                  </a:cubicBezTo>
                  <a:lnTo>
                    <a:pt x="382" y="178"/>
                  </a:lnTo>
                  <a:cubicBezTo>
                    <a:pt x="399" y="143"/>
                    <a:pt x="452" y="126"/>
                    <a:pt x="491" y="126"/>
                  </a:cubicBezTo>
                  <a:close/>
                  <a:moveTo>
                    <a:pt x="491" y="0"/>
                  </a:moveTo>
                  <a:cubicBezTo>
                    <a:pt x="399" y="0"/>
                    <a:pt x="326" y="52"/>
                    <a:pt x="274" y="126"/>
                  </a:cubicBezTo>
                  <a:lnTo>
                    <a:pt x="39" y="486"/>
                  </a:lnTo>
                  <a:cubicBezTo>
                    <a:pt x="0" y="543"/>
                    <a:pt x="0" y="612"/>
                    <a:pt x="18" y="686"/>
                  </a:cubicBezTo>
                  <a:cubicBezTo>
                    <a:pt x="18" y="760"/>
                    <a:pt x="74" y="812"/>
                    <a:pt x="126" y="851"/>
                  </a:cubicBezTo>
                  <a:lnTo>
                    <a:pt x="799" y="1263"/>
                  </a:lnTo>
                  <a:cubicBezTo>
                    <a:pt x="833" y="1285"/>
                    <a:pt x="885" y="1302"/>
                    <a:pt x="942" y="1302"/>
                  </a:cubicBezTo>
                  <a:cubicBezTo>
                    <a:pt x="1033" y="1302"/>
                    <a:pt x="1102" y="1263"/>
                    <a:pt x="1159" y="1176"/>
                  </a:cubicBezTo>
                  <a:lnTo>
                    <a:pt x="1376" y="812"/>
                  </a:lnTo>
                  <a:cubicBezTo>
                    <a:pt x="1449" y="686"/>
                    <a:pt x="1410" y="543"/>
                    <a:pt x="1302" y="451"/>
                  </a:cubicBezTo>
                  <a:lnTo>
                    <a:pt x="634" y="35"/>
                  </a:lnTo>
                  <a:cubicBezTo>
                    <a:pt x="582" y="18"/>
                    <a:pt x="543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63"/>
            <p:cNvSpPr/>
            <p:nvPr/>
          </p:nvSpPr>
          <p:spPr>
            <a:xfrm>
              <a:off x="6216855" y="4479132"/>
              <a:ext cx="21824" cy="19410"/>
            </a:xfrm>
            <a:custGeom>
              <a:avLst/>
              <a:gdLst/>
              <a:ahLst/>
              <a:cxnLst/>
              <a:rect l="l" t="t" r="r" b="b"/>
              <a:pathLst>
                <a:path w="470" h="418" extrusionOk="0">
                  <a:moveTo>
                    <a:pt x="235" y="1"/>
                  </a:moveTo>
                  <a:cubicBezTo>
                    <a:pt x="218" y="40"/>
                    <a:pt x="218" y="57"/>
                    <a:pt x="200" y="74"/>
                  </a:cubicBezTo>
                  <a:cubicBezTo>
                    <a:pt x="235" y="92"/>
                    <a:pt x="287" y="148"/>
                    <a:pt x="326" y="166"/>
                  </a:cubicBezTo>
                  <a:cubicBezTo>
                    <a:pt x="218" y="235"/>
                    <a:pt x="109" y="309"/>
                    <a:pt x="1" y="383"/>
                  </a:cubicBezTo>
                  <a:cubicBezTo>
                    <a:pt x="18" y="400"/>
                    <a:pt x="70" y="417"/>
                    <a:pt x="92" y="417"/>
                  </a:cubicBezTo>
                  <a:cubicBezTo>
                    <a:pt x="200" y="365"/>
                    <a:pt x="326" y="291"/>
                    <a:pt x="417" y="218"/>
                  </a:cubicBezTo>
                  <a:cubicBezTo>
                    <a:pt x="434" y="200"/>
                    <a:pt x="452" y="183"/>
                    <a:pt x="469" y="148"/>
                  </a:cubicBezTo>
                  <a:cubicBezTo>
                    <a:pt x="395" y="109"/>
                    <a:pt x="309" y="57"/>
                    <a:pt x="23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63"/>
            <p:cNvSpPr/>
            <p:nvPr/>
          </p:nvSpPr>
          <p:spPr>
            <a:xfrm>
              <a:off x="6220106" y="4419509"/>
              <a:ext cx="66495" cy="60505"/>
            </a:xfrm>
            <a:custGeom>
              <a:avLst/>
              <a:gdLst/>
              <a:ahLst/>
              <a:cxnLst/>
              <a:rect l="l" t="t" r="r" b="b"/>
              <a:pathLst>
                <a:path w="1432" h="1303" extrusionOk="0">
                  <a:moveTo>
                    <a:pt x="490" y="131"/>
                  </a:moveTo>
                  <a:cubicBezTo>
                    <a:pt x="508" y="131"/>
                    <a:pt x="542" y="148"/>
                    <a:pt x="564" y="148"/>
                  </a:cubicBezTo>
                  <a:lnTo>
                    <a:pt x="1232" y="582"/>
                  </a:lnTo>
                  <a:cubicBezTo>
                    <a:pt x="1302" y="617"/>
                    <a:pt x="1323" y="690"/>
                    <a:pt x="1284" y="760"/>
                  </a:cubicBezTo>
                  <a:lnTo>
                    <a:pt x="1050" y="1124"/>
                  </a:lnTo>
                  <a:cubicBezTo>
                    <a:pt x="1015" y="1159"/>
                    <a:pt x="976" y="1194"/>
                    <a:pt x="942" y="1194"/>
                  </a:cubicBezTo>
                  <a:cubicBezTo>
                    <a:pt x="907" y="1194"/>
                    <a:pt x="889" y="1176"/>
                    <a:pt x="868" y="1176"/>
                  </a:cubicBezTo>
                  <a:lnTo>
                    <a:pt x="182" y="742"/>
                  </a:lnTo>
                  <a:cubicBezTo>
                    <a:pt x="148" y="725"/>
                    <a:pt x="130" y="673"/>
                    <a:pt x="130" y="617"/>
                  </a:cubicBezTo>
                  <a:cubicBezTo>
                    <a:pt x="130" y="599"/>
                    <a:pt x="130" y="582"/>
                    <a:pt x="148" y="564"/>
                  </a:cubicBezTo>
                  <a:lnTo>
                    <a:pt x="382" y="200"/>
                  </a:lnTo>
                  <a:cubicBezTo>
                    <a:pt x="399" y="148"/>
                    <a:pt x="456" y="131"/>
                    <a:pt x="490" y="131"/>
                  </a:cubicBezTo>
                  <a:close/>
                  <a:moveTo>
                    <a:pt x="490" y="0"/>
                  </a:moveTo>
                  <a:cubicBezTo>
                    <a:pt x="399" y="0"/>
                    <a:pt x="325" y="57"/>
                    <a:pt x="273" y="131"/>
                  </a:cubicBezTo>
                  <a:lnTo>
                    <a:pt x="39" y="491"/>
                  </a:lnTo>
                  <a:cubicBezTo>
                    <a:pt x="22" y="525"/>
                    <a:pt x="0" y="564"/>
                    <a:pt x="0" y="599"/>
                  </a:cubicBezTo>
                  <a:cubicBezTo>
                    <a:pt x="0" y="708"/>
                    <a:pt x="39" y="799"/>
                    <a:pt x="130" y="851"/>
                  </a:cubicBezTo>
                  <a:lnTo>
                    <a:pt x="798" y="1267"/>
                  </a:lnTo>
                  <a:cubicBezTo>
                    <a:pt x="833" y="1302"/>
                    <a:pt x="889" y="1302"/>
                    <a:pt x="942" y="1302"/>
                  </a:cubicBezTo>
                  <a:cubicBezTo>
                    <a:pt x="1015" y="1302"/>
                    <a:pt x="1106" y="1267"/>
                    <a:pt x="1158" y="1194"/>
                  </a:cubicBezTo>
                  <a:lnTo>
                    <a:pt x="1375" y="816"/>
                  </a:lnTo>
                  <a:cubicBezTo>
                    <a:pt x="1410" y="760"/>
                    <a:pt x="1432" y="690"/>
                    <a:pt x="1410" y="634"/>
                  </a:cubicBezTo>
                  <a:cubicBezTo>
                    <a:pt x="1393" y="564"/>
                    <a:pt x="1358" y="508"/>
                    <a:pt x="1302" y="473"/>
                  </a:cubicBezTo>
                  <a:lnTo>
                    <a:pt x="633" y="57"/>
                  </a:lnTo>
                  <a:cubicBezTo>
                    <a:pt x="581" y="22"/>
                    <a:pt x="542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63"/>
            <p:cNvSpPr/>
            <p:nvPr/>
          </p:nvSpPr>
          <p:spPr>
            <a:xfrm>
              <a:off x="6236219" y="4433811"/>
              <a:ext cx="20989" cy="24425"/>
            </a:xfrm>
            <a:custGeom>
              <a:avLst/>
              <a:gdLst/>
              <a:ahLst/>
              <a:cxnLst/>
              <a:rect l="l" t="t" r="r" b="b"/>
              <a:pathLst>
                <a:path w="452" h="526" extrusionOk="0">
                  <a:moveTo>
                    <a:pt x="252" y="109"/>
                  </a:moveTo>
                  <a:cubicBezTo>
                    <a:pt x="286" y="126"/>
                    <a:pt x="326" y="126"/>
                    <a:pt x="326" y="165"/>
                  </a:cubicBezTo>
                  <a:cubicBezTo>
                    <a:pt x="326" y="183"/>
                    <a:pt x="304" y="217"/>
                    <a:pt x="269" y="217"/>
                  </a:cubicBezTo>
                  <a:cubicBezTo>
                    <a:pt x="252" y="200"/>
                    <a:pt x="234" y="200"/>
                    <a:pt x="217" y="183"/>
                  </a:cubicBezTo>
                  <a:cubicBezTo>
                    <a:pt x="234" y="165"/>
                    <a:pt x="252" y="126"/>
                    <a:pt x="252" y="109"/>
                  </a:cubicBezTo>
                  <a:close/>
                  <a:moveTo>
                    <a:pt x="234" y="0"/>
                  </a:moveTo>
                  <a:cubicBezTo>
                    <a:pt x="217" y="40"/>
                    <a:pt x="0" y="365"/>
                    <a:pt x="0" y="365"/>
                  </a:cubicBezTo>
                  <a:cubicBezTo>
                    <a:pt x="17" y="365"/>
                    <a:pt x="70" y="417"/>
                    <a:pt x="87" y="417"/>
                  </a:cubicBezTo>
                  <a:cubicBezTo>
                    <a:pt x="109" y="382"/>
                    <a:pt x="143" y="309"/>
                    <a:pt x="178" y="291"/>
                  </a:cubicBezTo>
                  <a:lnTo>
                    <a:pt x="178" y="291"/>
                  </a:lnTo>
                  <a:cubicBezTo>
                    <a:pt x="178" y="343"/>
                    <a:pt x="178" y="417"/>
                    <a:pt x="161" y="473"/>
                  </a:cubicBezTo>
                  <a:cubicBezTo>
                    <a:pt x="195" y="491"/>
                    <a:pt x="234" y="508"/>
                    <a:pt x="252" y="525"/>
                  </a:cubicBezTo>
                  <a:cubicBezTo>
                    <a:pt x="269" y="452"/>
                    <a:pt x="252" y="365"/>
                    <a:pt x="252" y="309"/>
                  </a:cubicBezTo>
                  <a:lnTo>
                    <a:pt x="269" y="309"/>
                  </a:lnTo>
                  <a:cubicBezTo>
                    <a:pt x="274" y="314"/>
                    <a:pt x="281" y="316"/>
                    <a:pt x="289" y="316"/>
                  </a:cubicBezTo>
                  <a:cubicBezTo>
                    <a:pt x="309" y="316"/>
                    <a:pt x="336" y="303"/>
                    <a:pt x="360" y="291"/>
                  </a:cubicBezTo>
                  <a:cubicBezTo>
                    <a:pt x="451" y="256"/>
                    <a:pt x="451" y="126"/>
                    <a:pt x="360" y="74"/>
                  </a:cubicBezTo>
                  <a:cubicBezTo>
                    <a:pt x="326" y="40"/>
                    <a:pt x="269" y="18"/>
                    <a:pt x="23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63"/>
            <p:cNvSpPr/>
            <p:nvPr/>
          </p:nvSpPr>
          <p:spPr>
            <a:xfrm>
              <a:off x="6250289" y="4442262"/>
              <a:ext cx="20199" cy="23635"/>
            </a:xfrm>
            <a:custGeom>
              <a:avLst/>
              <a:gdLst/>
              <a:ahLst/>
              <a:cxnLst/>
              <a:rect l="l" t="t" r="r" b="b"/>
              <a:pathLst>
                <a:path w="435" h="509" extrusionOk="0">
                  <a:moveTo>
                    <a:pt x="218" y="1"/>
                  </a:moveTo>
                  <a:cubicBezTo>
                    <a:pt x="40" y="291"/>
                    <a:pt x="1" y="361"/>
                    <a:pt x="1" y="361"/>
                  </a:cubicBezTo>
                  <a:cubicBezTo>
                    <a:pt x="23" y="378"/>
                    <a:pt x="40" y="400"/>
                    <a:pt x="75" y="417"/>
                  </a:cubicBezTo>
                  <a:cubicBezTo>
                    <a:pt x="109" y="343"/>
                    <a:pt x="148" y="270"/>
                    <a:pt x="200" y="218"/>
                  </a:cubicBezTo>
                  <a:lnTo>
                    <a:pt x="200" y="218"/>
                  </a:lnTo>
                  <a:cubicBezTo>
                    <a:pt x="200" y="218"/>
                    <a:pt x="166" y="291"/>
                    <a:pt x="183" y="309"/>
                  </a:cubicBezTo>
                  <a:cubicBezTo>
                    <a:pt x="183" y="309"/>
                    <a:pt x="239" y="252"/>
                    <a:pt x="257" y="252"/>
                  </a:cubicBezTo>
                  <a:lnTo>
                    <a:pt x="257" y="252"/>
                  </a:lnTo>
                  <a:cubicBezTo>
                    <a:pt x="239" y="309"/>
                    <a:pt x="183" y="400"/>
                    <a:pt x="148" y="452"/>
                  </a:cubicBezTo>
                  <a:cubicBezTo>
                    <a:pt x="166" y="469"/>
                    <a:pt x="183" y="487"/>
                    <a:pt x="200" y="508"/>
                  </a:cubicBezTo>
                  <a:lnTo>
                    <a:pt x="309" y="343"/>
                  </a:lnTo>
                  <a:cubicBezTo>
                    <a:pt x="365" y="270"/>
                    <a:pt x="400" y="200"/>
                    <a:pt x="435" y="144"/>
                  </a:cubicBezTo>
                  <a:cubicBezTo>
                    <a:pt x="417" y="127"/>
                    <a:pt x="365" y="92"/>
                    <a:pt x="365" y="92"/>
                  </a:cubicBezTo>
                  <a:cubicBezTo>
                    <a:pt x="350" y="92"/>
                    <a:pt x="290" y="147"/>
                    <a:pt x="277" y="147"/>
                  </a:cubicBezTo>
                  <a:cubicBezTo>
                    <a:pt x="275" y="147"/>
                    <a:pt x="274" y="146"/>
                    <a:pt x="274" y="144"/>
                  </a:cubicBezTo>
                  <a:cubicBezTo>
                    <a:pt x="274" y="127"/>
                    <a:pt x="292" y="74"/>
                    <a:pt x="292" y="53"/>
                  </a:cubicBezTo>
                  <a:cubicBezTo>
                    <a:pt x="274" y="35"/>
                    <a:pt x="239" y="18"/>
                    <a:pt x="21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63"/>
            <p:cNvSpPr/>
            <p:nvPr/>
          </p:nvSpPr>
          <p:spPr>
            <a:xfrm>
              <a:off x="6173949" y="4623593"/>
              <a:ext cx="69745" cy="60505"/>
            </a:xfrm>
            <a:custGeom>
              <a:avLst/>
              <a:gdLst/>
              <a:ahLst/>
              <a:cxnLst/>
              <a:rect l="l" t="t" r="r" b="b"/>
              <a:pathLst>
                <a:path w="1502" h="1303" extrusionOk="0">
                  <a:moveTo>
                    <a:pt x="525" y="126"/>
                  </a:moveTo>
                  <a:cubicBezTo>
                    <a:pt x="560" y="126"/>
                    <a:pt x="582" y="144"/>
                    <a:pt x="599" y="144"/>
                  </a:cubicBezTo>
                  <a:lnTo>
                    <a:pt x="1267" y="578"/>
                  </a:lnTo>
                  <a:cubicBezTo>
                    <a:pt x="1341" y="617"/>
                    <a:pt x="1358" y="686"/>
                    <a:pt x="1319" y="760"/>
                  </a:cubicBezTo>
                  <a:lnTo>
                    <a:pt x="1085" y="1120"/>
                  </a:lnTo>
                  <a:cubicBezTo>
                    <a:pt x="1068" y="1159"/>
                    <a:pt x="1016" y="1194"/>
                    <a:pt x="977" y="1194"/>
                  </a:cubicBezTo>
                  <a:cubicBezTo>
                    <a:pt x="942" y="1194"/>
                    <a:pt x="925" y="1176"/>
                    <a:pt x="907" y="1176"/>
                  </a:cubicBezTo>
                  <a:lnTo>
                    <a:pt x="235" y="743"/>
                  </a:lnTo>
                  <a:cubicBezTo>
                    <a:pt x="165" y="703"/>
                    <a:pt x="148" y="634"/>
                    <a:pt x="183" y="560"/>
                  </a:cubicBezTo>
                  <a:lnTo>
                    <a:pt x="417" y="200"/>
                  </a:lnTo>
                  <a:cubicBezTo>
                    <a:pt x="434" y="161"/>
                    <a:pt x="491" y="126"/>
                    <a:pt x="525" y="126"/>
                  </a:cubicBezTo>
                  <a:close/>
                  <a:moveTo>
                    <a:pt x="525" y="1"/>
                  </a:moveTo>
                  <a:cubicBezTo>
                    <a:pt x="434" y="1"/>
                    <a:pt x="365" y="53"/>
                    <a:pt x="308" y="126"/>
                  </a:cubicBezTo>
                  <a:lnTo>
                    <a:pt x="74" y="508"/>
                  </a:lnTo>
                  <a:cubicBezTo>
                    <a:pt x="0" y="617"/>
                    <a:pt x="39" y="777"/>
                    <a:pt x="165" y="851"/>
                  </a:cubicBezTo>
                  <a:lnTo>
                    <a:pt x="833" y="1268"/>
                  </a:lnTo>
                  <a:cubicBezTo>
                    <a:pt x="868" y="1302"/>
                    <a:pt x="925" y="1302"/>
                    <a:pt x="977" y="1302"/>
                  </a:cubicBezTo>
                  <a:cubicBezTo>
                    <a:pt x="1068" y="1302"/>
                    <a:pt x="1142" y="1268"/>
                    <a:pt x="1194" y="1194"/>
                  </a:cubicBezTo>
                  <a:lnTo>
                    <a:pt x="1411" y="812"/>
                  </a:lnTo>
                  <a:cubicBezTo>
                    <a:pt x="1502" y="703"/>
                    <a:pt x="1467" y="543"/>
                    <a:pt x="1341" y="469"/>
                  </a:cubicBezTo>
                  <a:lnTo>
                    <a:pt x="669" y="53"/>
                  </a:lnTo>
                  <a:cubicBezTo>
                    <a:pt x="617" y="18"/>
                    <a:pt x="582" y="1"/>
                    <a:pt x="52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63"/>
            <p:cNvSpPr/>
            <p:nvPr/>
          </p:nvSpPr>
          <p:spPr>
            <a:xfrm>
              <a:off x="6203343" y="4643747"/>
              <a:ext cx="15184" cy="20199"/>
            </a:xfrm>
            <a:custGeom>
              <a:avLst/>
              <a:gdLst/>
              <a:ahLst/>
              <a:cxnLst/>
              <a:rect l="l" t="t" r="r" b="b"/>
              <a:pathLst>
                <a:path w="327" h="435" extrusionOk="0">
                  <a:moveTo>
                    <a:pt x="218" y="0"/>
                  </a:moveTo>
                  <a:cubicBezTo>
                    <a:pt x="218" y="0"/>
                    <a:pt x="92" y="53"/>
                    <a:pt x="75" y="92"/>
                  </a:cubicBezTo>
                  <a:lnTo>
                    <a:pt x="127" y="144"/>
                  </a:lnTo>
                  <a:cubicBezTo>
                    <a:pt x="144" y="144"/>
                    <a:pt x="166" y="126"/>
                    <a:pt x="166" y="126"/>
                  </a:cubicBezTo>
                  <a:lnTo>
                    <a:pt x="166" y="144"/>
                  </a:lnTo>
                  <a:cubicBezTo>
                    <a:pt x="127" y="200"/>
                    <a:pt x="75" y="269"/>
                    <a:pt x="36" y="343"/>
                  </a:cubicBezTo>
                  <a:lnTo>
                    <a:pt x="1" y="378"/>
                  </a:lnTo>
                  <a:cubicBezTo>
                    <a:pt x="18" y="400"/>
                    <a:pt x="36" y="417"/>
                    <a:pt x="57" y="417"/>
                  </a:cubicBezTo>
                  <a:cubicBezTo>
                    <a:pt x="75" y="434"/>
                    <a:pt x="92" y="434"/>
                    <a:pt x="92" y="434"/>
                  </a:cubicBezTo>
                  <a:cubicBezTo>
                    <a:pt x="92" y="417"/>
                    <a:pt x="109" y="417"/>
                    <a:pt x="109" y="400"/>
                  </a:cubicBezTo>
                  <a:cubicBezTo>
                    <a:pt x="166" y="309"/>
                    <a:pt x="218" y="235"/>
                    <a:pt x="274" y="161"/>
                  </a:cubicBezTo>
                  <a:cubicBezTo>
                    <a:pt x="292" y="126"/>
                    <a:pt x="309" y="109"/>
                    <a:pt x="326" y="74"/>
                  </a:cubicBezTo>
                  <a:cubicBezTo>
                    <a:pt x="309" y="53"/>
                    <a:pt x="292" y="53"/>
                    <a:pt x="274" y="35"/>
                  </a:cubicBezTo>
                  <a:cubicBezTo>
                    <a:pt x="253" y="18"/>
                    <a:pt x="235" y="18"/>
                    <a:pt x="21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63"/>
            <p:cNvSpPr/>
            <p:nvPr/>
          </p:nvSpPr>
          <p:spPr>
            <a:xfrm>
              <a:off x="6201764" y="4582498"/>
              <a:ext cx="67934" cy="6050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486" y="126"/>
                  </a:moveTo>
                  <a:cubicBezTo>
                    <a:pt x="503" y="126"/>
                    <a:pt x="543" y="126"/>
                    <a:pt x="560" y="144"/>
                  </a:cubicBezTo>
                  <a:lnTo>
                    <a:pt x="1228" y="560"/>
                  </a:lnTo>
                  <a:cubicBezTo>
                    <a:pt x="1302" y="595"/>
                    <a:pt x="1319" y="686"/>
                    <a:pt x="1284" y="742"/>
                  </a:cubicBezTo>
                  <a:lnTo>
                    <a:pt x="1046" y="1103"/>
                  </a:lnTo>
                  <a:cubicBezTo>
                    <a:pt x="1028" y="1155"/>
                    <a:pt x="976" y="1176"/>
                    <a:pt x="937" y="1176"/>
                  </a:cubicBezTo>
                  <a:cubicBezTo>
                    <a:pt x="903" y="1176"/>
                    <a:pt x="885" y="1176"/>
                    <a:pt x="868" y="1155"/>
                  </a:cubicBezTo>
                  <a:lnTo>
                    <a:pt x="200" y="742"/>
                  </a:lnTo>
                  <a:cubicBezTo>
                    <a:pt x="126" y="686"/>
                    <a:pt x="109" y="612"/>
                    <a:pt x="143" y="543"/>
                  </a:cubicBezTo>
                  <a:lnTo>
                    <a:pt x="378" y="178"/>
                  </a:lnTo>
                  <a:cubicBezTo>
                    <a:pt x="395" y="144"/>
                    <a:pt x="451" y="126"/>
                    <a:pt x="486" y="126"/>
                  </a:cubicBezTo>
                  <a:close/>
                  <a:moveTo>
                    <a:pt x="486" y="1"/>
                  </a:moveTo>
                  <a:cubicBezTo>
                    <a:pt x="395" y="1"/>
                    <a:pt x="326" y="35"/>
                    <a:pt x="269" y="109"/>
                  </a:cubicBezTo>
                  <a:lnTo>
                    <a:pt x="35" y="486"/>
                  </a:lnTo>
                  <a:cubicBezTo>
                    <a:pt x="0" y="543"/>
                    <a:pt x="0" y="612"/>
                    <a:pt x="18" y="686"/>
                  </a:cubicBezTo>
                  <a:cubicBezTo>
                    <a:pt x="18" y="742"/>
                    <a:pt x="70" y="794"/>
                    <a:pt x="126" y="829"/>
                  </a:cubicBezTo>
                  <a:lnTo>
                    <a:pt x="794" y="1263"/>
                  </a:lnTo>
                  <a:cubicBezTo>
                    <a:pt x="829" y="1285"/>
                    <a:pt x="885" y="1302"/>
                    <a:pt x="937" y="1302"/>
                  </a:cubicBezTo>
                  <a:cubicBezTo>
                    <a:pt x="1028" y="1302"/>
                    <a:pt x="1102" y="1246"/>
                    <a:pt x="1154" y="1176"/>
                  </a:cubicBezTo>
                  <a:lnTo>
                    <a:pt x="1371" y="812"/>
                  </a:lnTo>
                  <a:cubicBezTo>
                    <a:pt x="1462" y="686"/>
                    <a:pt x="1428" y="525"/>
                    <a:pt x="1302" y="452"/>
                  </a:cubicBezTo>
                  <a:lnTo>
                    <a:pt x="634" y="35"/>
                  </a:lnTo>
                  <a:cubicBezTo>
                    <a:pt x="577" y="18"/>
                    <a:pt x="543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63"/>
            <p:cNvSpPr/>
            <p:nvPr/>
          </p:nvSpPr>
          <p:spPr>
            <a:xfrm>
              <a:off x="6224331" y="4601629"/>
              <a:ext cx="20153" cy="2201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276" y="0"/>
                  </a:moveTo>
                  <a:cubicBezTo>
                    <a:pt x="268" y="0"/>
                    <a:pt x="261" y="2"/>
                    <a:pt x="256" y="5"/>
                  </a:cubicBezTo>
                  <a:cubicBezTo>
                    <a:pt x="200" y="22"/>
                    <a:pt x="165" y="57"/>
                    <a:pt x="148" y="113"/>
                  </a:cubicBezTo>
                  <a:cubicBezTo>
                    <a:pt x="165" y="131"/>
                    <a:pt x="182" y="148"/>
                    <a:pt x="217" y="166"/>
                  </a:cubicBezTo>
                  <a:cubicBezTo>
                    <a:pt x="229" y="141"/>
                    <a:pt x="252" y="115"/>
                    <a:pt x="277" y="115"/>
                  </a:cubicBezTo>
                  <a:cubicBezTo>
                    <a:pt x="287" y="115"/>
                    <a:pt x="298" y="119"/>
                    <a:pt x="308" y="131"/>
                  </a:cubicBezTo>
                  <a:cubicBezTo>
                    <a:pt x="326" y="148"/>
                    <a:pt x="308" y="200"/>
                    <a:pt x="273" y="200"/>
                  </a:cubicBezTo>
                  <a:cubicBezTo>
                    <a:pt x="217" y="200"/>
                    <a:pt x="165" y="200"/>
                    <a:pt x="109" y="222"/>
                  </a:cubicBezTo>
                  <a:cubicBezTo>
                    <a:pt x="57" y="239"/>
                    <a:pt x="39" y="291"/>
                    <a:pt x="0" y="330"/>
                  </a:cubicBezTo>
                  <a:lnTo>
                    <a:pt x="39" y="348"/>
                  </a:lnTo>
                  <a:lnTo>
                    <a:pt x="234" y="474"/>
                  </a:lnTo>
                  <a:lnTo>
                    <a:pt x="234" y="456"/>
                  </a:lnTo>
                  <a:cubicBezTo>
                    <a:pt x="256" y="439"/>
                    <a:pt x="273" y="417"/>
                    <a:pt x="273" y="400"/>
                  </a:cubicBezTo>
                  <a:cubicBezTo>
                    <a:pt x="217" y="365"/>
                    <a:pt x="182" y="348"/>
                    <a:pt x="148" y="309"/>
                  </a:cubicBezTo>
                  <a:lnTo>
                    <a:pt x="165" y="291"/>
                  </a:lnTo>
                  <a:cubicBezTo>
                    <a:pt x="175" y="289"/>
                    <a:pt x="186" y="288"/>
                    <a:pt x="197" y="288"/>
                  </a:cubicBezTo>
                  <a:cubicBezTo>
                    <a:pt x="229" y="288"/>
                    <a:pt x="263" y="296"/>
                    <a:pt x="296" y="296"/>
                  </a:cubicBezTo>
                  <a:cubicBezTo>
                    <a:pt x="328" y="296"/>
                    <a:pt x="358" y="288"/>
                    <a:pt x="382" y="257"/>
                  </a:cubicBezTo>
                  <a:cubicBezTo>
                    <a:pt x="382" y="239"/>
                    <a:pt x="399" y="222"/>
                    <a:pt x="399" y="200"/>
                  </a:cubicBezTo>
                  <a:cubicBezTo>
                    <a:pt x="434" y="166"/>
                    <a:pt x="434" y="113"/>
                    <a:pt x="417" y="74"/>
                  </a:cubicBezTo>
                  <a:cubicBezTo>
                    <a:pt x="387" y="45"/>
                    <a:pt x="318" y="0"/>
                    <a:pt x="27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63"/>
            <p:cNvSpPr/>
            <p:nvPr/>
          </p:nvSpPr>
          <p:spPr>
            <a:xfrm>
              <a:off x="6226142" y="4540381"/>
              <a:ext cx="69560" cy="60505"/>
            </a:xfrm>
            <a:custGeom>
              <a:avLst/>
              <a:gdLst/>
              <a:ahLst/>
              <a:cxnLst/>
              <a:rect l="l" t="t" r="r" b="b"/>
              <a:pathLst>
                <a:path w="1498" h="1303" extrusionOk="0">
                  <a:moveTo>
                    <a:pt x="521" y="131"/>
                  </a:moveTo>
                  <a:cubicBezTo>
                    <a:pt x="543" y="131"/>
                    <a:pt x="577" y="131"/>
                    <a:pt x="595" y="148"/>
                  </a:cubicBezTo>
                  <a:lnTo>
                    <a:pt x="1263" y="565"/>
                  </a:lnTo>
                  <a:cubicBezTo>
                    <a:pt x="1337" y="599"/>
                    <a:pt x="1354" y="691"/>
                    <a:pt x="1319" y="743"/>
                  </a:cubicBezTo>
                  <a:lnTo>
                    <a:pt x="1085" y="1124"/>
                  </a:lnTo>
                  <a:cubicBezTo>
                    <a:pt x="1063" y="1159"/>
                    <a:pt x="1011" y="1177"/>
                    <a:pt x="976" y="1177"/>
                  </a:cubicBezTo>
                  <a:cubicBezTo>
                    <a:pt x="937" y="1177"/>
                    <a:pt x="920" y="1177"/>
                    <a:pt x="903" y="1159"/>
                  </a:cubicBezTo>
                  <a:lnTo>
                    <a:pt x="217" y="743"/>
                  </a:lnTo>
                  <a:cubicBezTo>
                    <a:pt x="161" y="708"/>
                    <a:pt x="143" y="617"/>
                    <a:pt x="178" y="565"/>
                  </a:cubicBezTo>
                  <a:lnTo>
                    <a:pt x="412" y="183"/>
                  </a:lnTo>
                  <a:cubicBezTo>
                    <a:pt x="434" y="148"/>
                    <a:pt x="486" y="131"/>
                    <a:pt x="521" y="131"/>
                  </a:cubicBezTo>
                  <a:close/>
                  <a:moveTo>
                    <a:pt x="521" y="1"/>
                  </a:moveTo>
                  <a:cubicBezTo>
                    <a:pt x="434" y="1"/>
                    <a:pt x="360" y="57"/>
                    <a:pt x="304" y="131"/>
                  </a:cubicBezTo>
                  <a:lnTo>
                    <a:pt x="70" y="491"/>
                  </a:lnTo>
                  <a:cubicBezTo>
                    <a:pt x="0" y="617"/>
                    <a:pt x="35" y="782"/>
                    <a:pt x="161" y="851"/>
                  </a:cubicBezTo>
                  <a:lnTo>
                    <a:pt x="829" y="1268"/>
                  </a:lnTo>
                  <a:cubicBezTo>
                    <a:pt x="868" y="1285"/>
                    <a:pt x="920" y="1302"/>
                    <a:pt x="976" y="1302"/>
                  </a:cubicBezTo>
                  <a:cubicBezTo>
                    <a:pt x="1063" y="1302"/>
                    <a:pt x="1137" y="1268"/>
                    <a:pt x="1193" y="1177"/>
                  </a:cubicBezTo>
                  <a:lnTo>
                    <a:pt x="1410" y="816"/>
                  </a:lnTo>
                  <a:cubicBezTo>
                    <a:pt x="1497" y="691"/>
                    <a:pt x="1445" y="543"/>
                    <a:pt x="1337" y="456"/>
                  </a:cubicBezTo>
                  <a:lnTo>
                    <a:pt x="668" y="40"/>
                  </a:lnTo>
                  <a:cubicBezTo>
                    <a:pt x="612" y="22"/>
                    <a:pt x="577" y="1"/>
                    <a:pt x="52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63"/>
            <p:cNvSpPr/>
            <p:nvPr/>
          </p:nvSpPr>
          <p:spPr>
            <a:xfrm>
              <a:off x="6250335" y="4558119"/>
              <a:ext cx="21174" cy="21639"/>
            </a:xfrm>
            <a:custGeom>
              <a:avLst/>
              <a:gdLst/>
              <a:ahLst/>
              <a:cxnLst/>
              <a:rect l="l" t="t" r="r" b="b"/>
              <a:pathLst>
                <a:path w="456" h="466" extrusionOk="0">
                  <a:moveTo>
                    <a:pt x="238" y="1"/>
                  </a:moveTo>
                  <a:cubicBezTo>
                    <a:pt x="182" y="74"/>
                    <a:pt x="165" y="109"/>
                    <a:pt x="108" y="183"/>
                  </a:cubicBezTo>
                  <a:cubicBezTo>
                    <a:pt x="147" y="217"/>
                    <a:pt x="199" y="235"/>
                    <a:pt x="238" y="252"/>
                  </a:cubicBezTo>
                  <a:cubicBezTo>
                    <a:pt x="270" y="288"/>
                    <a:pt x="226" y="363"/>
                    <a:pt x="179" y="363"/>
                  </a:cubicBezTo>
                  <a:cubicBezTo>
                    <a:pt x="174" y="363"/>
                    <a:pt x="169" y="362"/>
                    <a:pt x="165" y="361"/>
                  </a:cubicBezTo>
                  <a:cubicBezTo>
                    <a:pt x="147" y="343"/>
                    <a:pt x="130" y="326"/>
                    <a:pt x="147" y="309"/>
                  </a:cubicBezTo>
                  <a:lnTo>
                    <a:pt x="74" y="252"/>
                  </a:lnTo>
                  <a:cubicBezTo>
                    <a:pt x="74" y="270"/>
                    <a:pt x="56" y="270"/>
                    <a:pt x="56" y="291"/>
                  </a:cubicBezTo>
                  <a:cubicBezTo>
                    <a:pt x="0" y="373"/>
                    <a:pt x="102" y="466"/>
                    <a:pt x="194" y="466"/>
                  </a:cubicBezTo>
                  <a:cubicBezTo>
                    <a:pt x="223" y="466"/>
                    <a:pt x="251" y="456"/>
                    <a:pt x="273" y="434"/>
                  </a:cubicBezTo>
                  <a:cubicBezTo>
                    <a:pt x="325" y="361"/>
                    <a:pt x="382" y="252"/>
                    <a:pt x="308" y="200"/>
                  </a:cubicBezTo>
                  <a:cubicBezTo>
                    <a:pt x="291" y="183"/>
                    <a:pt x="273" y="161"/>
                    <a:pt x="256" y="161"/>
                  </a:cubicBezTo>
                  <a:lnTo>
                    <a:pt x="256" y="126"/>
                  </a:lnTo>
                  <a:cubicBezTo>
                    <a:pt x="273" y="144"/>
                    <a:pt x="382" y="217"/>
                    <a:pt x="399" y="217"/>
                  </a:cubicBezTo>
                  <a:lnTo>
                    <a:pt x="455" y="144"/>
                  </a:lnTo>
                  <a:cubicBezTo>
                    <a:pt x="434" y="126"/>
                    <a:pt x="238" y="18"/>
                    <a:pt x="23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63"/>
            <p:cNvSpPr/>
            <p:nvPr/>
          </p:nvSpPr>
          <p:spPr>
            <a:xfrm>
              <a:off x="6252100" y="4498496"/>
              <a:ext cx="68770" cy="60458"/>
            </a:xfrm>
            <a:custGeom>
              <a:avLst/>
              <a:gdLst/>
              <a:ahLst/>
              <a:cxnLst/>
              <a:rect l="l" t="t" r="r" b="b"/>
              <a:pathLst>
                <a:path w="1481" h="1302" extrusionOk="0">
                  <a:moveTo>
                    <a:pt x="526" y="126"/>
                  </a:moveTo>
                  <a:cubicBezTo>
                    <a:pt x="543" y="126"/>
                    <a:pt x="578" y="143"/>
                    <a:pt x="595" y="143"/>
                  </a:cubicBezTo>
                  <a:lnTo>
                    <a:pt x="1263" y="560"/>
                  </a:lnTo>
                  <a:cubicBezTo>
                    <a:pt x="1337" y="616"/>
                    <a:pt x="1355" y="686"/>
                    <a:pt x="1320" y="760"/>
                  </a:cubicBezTo>
                  <a:lnTo>
                    <a:pt x="1086" y="1120"/>
                  </a:lnTo>
                  <a:cubicBezTo>
                    <a:pt x="1068" y="1159"/>
                    <a:pt x="1012" y="1193"/>
                    <a:pt x="977" y="1193"/>
                  </a:cubicBezTo>
                  <a:cubicBezTo>
                    <a:pt x="938" y="1193"/>
                    <a:pt x="921" y="1176"/>
                    <a:pt x="903" y="1159"/>
                  </a:cubicBezTo>
                  <a:lnTo>
                    <a:pt x="218" y="742"/>
                  </a:lnTo>
                  <a:cubicBezTo>
                    <a:pt x="161" y="707"/>
                    <a:pt x="144" y="616"/>
                    <a:pt x="179" y="560"/>
                  </a:cubicBezTo>
                  <a:lnTo>
                    <a:pt x="417" y="200"/>
                  </a:lnTo>
                  <a:cubicBezTo>
                    <a:pt x="435" y="143"/>
                    <a:pt x="487" y="126"/>
                    <a:pt x="526" y="126"/>
                  </a:cubicBezTo>
                  <a:close/>
                  <a:moveTo>
                    <a:pt x="526" y="0"/>
                  </a:moveTo>
                  <a:cubicBezTo>
                    <a:pt x="435" y="0"/>
                    <a:pt x="361" y="57"/>
                    <a:pt x="309" y="126"/>
                  </a:cubicBezTo>
                  <a:lnTo>
                    <a:pt x="70" y="491"/>
                  </a:lnTo>
                  <a:cubicBezTo>
                    <a:pt x="1" y="616"/>
                    <a:pt x="36" y="777"/>
                    <a:pt x="161" y="851"/>
                  </a:cubicBezTo>
                  <a:lnTo>
                    <a:pt x="830" y="1267"/>
                  </a:lnTo>
                  <a:cubicBezTo>
                    <a:pt x="869" y="1302"/>
                    <a:pt x="921" y="1302"/>
                    <a:pt x="977" y="1302"/>
                  </a:cubicBezTo>
                  <a:cubicBezTo>
                    <a:pt x="1068" y="1302"/>
                    <a:pt x="1138" y="1267"/>
                    <a:pt x="1194" y="1193"/>
                  </a:cubicBezTo>
                  <a:lnTo>
                    <a:pt x="1411" y="816"/>
                  </a:lnTo>
                  <a:cubicBezTo>
                    <a:pt x="1480" y="707"/>
                    <a:pt x="1446" y="543"/>
                    <a:pt x="1337" y="469"/>
                  </a:cubicBezTo>
                  <a:lnTo>
                    <a:pt x="669" y="57"/>
                  </a:lnTo>
                  <a:cubicBezTo>
                    <a:pt x="613" y="18"/>
                    <a:pt x="578" y="0"/>
                    <a:pt x="52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63"/>
            <p:cNvSpPr/>
            <p:nvPr/>
          </p:nvSpPr>
          <p:spPr>
            <a:xfrm>
              <a:off x="6278104" y="4518788"/>
              <a:ext cx="18574" cy="20153"/>
            </a:xfrm>
            <a:custGeom>
              <a:avLst/>
              <a:gdLst/>
              <a:ahLst/>
              <a:cxnLst/>
              <a:rect l="l" t="t" r="r" b="b"/>
              <a:pathLst>
                <a:path w="400" h="434" extrusionOk="0">
                  <a:moveTo>
                    <a:pt x="252" y="106"/>
                  </a:moveTo>
                  <a:cubicBezTo>
                    <a:pt x="298" y="120"/>
                    <a:pt x="269" y="171"/>
                    <a:pt x="248" y="171"/>
                  </a:cubicBezTo>
                  <a:cubicBezTo>
                    <a:pt x="243" y="171"/>
                    <a:pt x="238" y="168"/>
                    <a:pt x="235" y="162"/>
                  </a:cubicBezTo>
                  <a:cubicBezTo>
                    <a:pt x="200" y="162"/>
                    <a:pt x="218" y="123"/>
                    <a:pt x="218" y="106"/>
                  </a:cubicBezTo>
                  <a:close/>
                  <a:moveTo>
                    <a:pt x="151" y="244"/>
                  </a:moveTo>
                  <a:cubicBezTo>
                    <a:pt x="155" y="244"/>
                    <a:pt x="158" y="246"/>
                    <a:pt x="161" y="249"/>
                  </a:cubicBezTo>
                  <a:cubicBezTo>
                    <a:pt x="183" y="249"/>
                    <a:pt x="183" y="270"/>
                    <a:pt x="200" y="270"/>
                  </a:cubicBezTo>
                  <a:cubicBezTo>
                    <a:pt x="200" y="288"/>
                    <a:pt x="200" y="288"/>
                    <a:pt x="183" y="288"/>
                  </a:cubicBezTo>
                  <a:lnTo>
                    <a:pt x="183" y="305"/>
                  </a:lnTo>
                  <a:lnTo>
                    <a:pt x="161" y="305"/>
                  </a:lnTo>
                  <a:cubicBezTo>
                    <a:pt x="144" y="305"/>
                    <a:pt x="126" y="305"/>
                    <a:pt x="126" y="288"/>
                  </a:cubicBezTo>
                  <a:cubicBezTo>
                    <a:pt x="112" y="273"/>
                    <a:pt x="133" y="244"/>
                    <a:pt x="151" y="244"/>
                  </a:cubicBezTo>
                  <a:close/>
                  <a:moveTo>
                    <a:pt x="241" y="1"/>
                  </a:moveTo>
                  <a:cubicBezTo>
                    <a:pt x="165" y="1"/>
                    <a:pt x="95" y="87"/>
                    <a:pt x="109" y="162"/>
                  </a:cubicBezTo>
                  <a:cubicBezTo>
                    <a:pt x="53" y="179"/>
                    <a:pt x="1" y="249"/>
                    <a:pt x="18" y="305"/>
                  </a:cubicBezTo>
                  <a:cubicBezTo>
                    <a:pt x="18" y="371"/>
                    <a:pt x="105" y="434"/>
                    <a:pt x="163" y="434"/>
                  </a:cubicBezTo>
                  <a:cubicBezTo>
                    <a:pt x="170" y="434"/>
                    <a:pt x="177" y="433"/>
                    <a:pt x="183" y="431"/>
                  </a:cubicBezTo>
                  <a:cubicBezTo>
                    <a:pt x="252" y="414"/>
                    <a:pt x="309" y="323"/>
                    <a:pt x="270" y="270"/>
                  </a:cubicBezTo>
                  <a:lnTo>
                    <a:pt x="270" y="249"/>
                  </a:lnTo>
                  <a:cubicBezTo>
                    <a:pt x="309" y="249"/>
                    <a:pt x="326" y="249"/>
                    <a:pt x="343" y="214"/>
                  </a:cubicBezTo>
                  <a:lnTo>
                    <a:pt x="361" y="214"/>
                  </a:lnTo>
                  <a:lnTo>
                    <a:pt x="361" y="197"/>
                  </a:lnTo>
                  <a:lnTo>
                    <a:pt x="378" y="179"/>
                  </a:lnTo>
                  <a:lnTo>
                    <a:pt x="378" y="162"/>
                  </a:lnTo>
                  <a:cubicBezTo>
                    <a:pt x="378" y="140"/>
                    <a:pt x="400" y="123"/>
                    <a:pt x="400" y="123"/>
                  </a:cubicBezTo>
                  <a:cubicBezTo>
                    <a:pt x="400" y="106"/>
                    <a:pt x="378" y="88"/>
                    <a:pt x="378" y="88"/>
                  </a:cubicBezTo>
                  <a:cubicBezTo>
                    <a:pt x="361" y="54"/>
                    <a:pt x="343" y="32"/>
                    <a:pt x="291" y="14"/>
                  </a:cubicBezTo>
                  <a:cubicBezTo>
                    <a:pt x="275" y="5"/>
                    <a:pt x="258" y="1"/>
                    <a:pt x="24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63"/>
            <p:cNvSpPr/>
            <p:nvPr/>
          </p:nvSpPr>
          <p:spPr>
            <a:xfrm>
              <a:off x="6278104" y="4457400"/>
              <a:ext cx="68956" cy="60458"/>
            </a:xfrm>
            <a:custGeom>
              <a:avLst/>
              <a:gdLst/>
              <a:ahLst/>
              <a:cxnLst/>
              <a:rect l="l" t="t" r="r" b="b"/>
              <a:pathLst>
                <a:path w="1485" h="1302" extrusionOk="0">
                  <a:moveTo>
                    <a:pt x="526" y="109"/>
                  </a:moveTo>
                  <a:cubicBezTo>
                    <a:pt x="543" y="109"/>
                    <a:pt x="578" y="126"/>
                    <a:pt x="595" y="143"/>
                  </a:cubicBezTo>
                  <a:lnTo>
                    <a:pt x="1268" y="560"/>
                  </a:lnTo>
                  <a:cubicBezTo>
                    <a:pt x="1337" y="595"/>
                    <a:pt x="1354" y="668"/>
                    <a:pt x="1320" y="742"/>
                  </a:cubicBezTo>
                  <a:lnTo>
                    <a:pt x="1085" y="1102"/>
                  </a:lnTo>
                  <a:cubicBezTo>
                    <a:pt x="1051" y="1159"/>
                    <a:pt x="1012" y="1176"/>
                    <a:pt x="977" y="1176"/>
                  </a:cubicBezTo>
                  <a:cubicBezTo>
                    <a:pt x="942" y="1176"/>
                    <a:pt x="920" y="1159"/>
                    <a:pt x="903" y="1159"/>
                  </a:cubicBezTo>
                  <a:lnTo>
                    <a:pt x="218" y="742"/>
                  </a:lnTo>
                  <a:cubicBezTo>
                    <a:pt x="161" y="686"/>
                    <a:pt x="144" y="616"/>
                    <a:pt x="183" y="542"/>
                  </a:cubicBezTo>
                  <a:lnTo>
                    <a:pt x="417" y="182"/>
                  </a:lnTo>
                  <a:cubicBezTo>
                    <a:pt x="434" y="143"/>
                    <a:pt x="469" y="109"/>
                    <a:pt x="526" y="109"/>
                  </a:cubicBezTo>
                  <a:close/>
                  <a:moveTo>
                    <a:pt x="526" y="0"/>
                  </a:moveTo>
                  <a:cubicBezTo>
                    <a:pt x="434" y="0"/>
                    <a:pt x="361" y="35"/>
                    <a:pt x="309" y="109"/>
                  </a:cubicBezTo>
                  <a:lnTo>
                    <a:pt x="74" y="486"/>
                  </a:lnTo>
                  <a:cubicBezTo>
                    <a:pt x="1" y="595"/>
                    <a:pt x="35" y="759"/>
                    <a:pt x="161" y="833"/>
                  </a:cubicBezTo>
                  <a:lnTo>
                    <a:pt x="834" y="1245"/>
                  </a:lnTo>
                  <a:cubicBezTo>
                    <a:pt x="868" y="1284"/>
                    <a:pt x="920" y="1302"/>
                    <a:pt x="977" y="1302"/>
                  </a:cubicBezTo>
                  <a:cubicBezTo>
                    <a:pt x="1051" y="1302"/>
                    <a:pt x="1137" y="1245"/>
                    <a:pt x="1194" y="1176"/>
                  </a:cubicBezTo>
                  <a:lnTo>
                    <a:pt x="1411" y="811"/>
                  </a:lnTo>
                  <a:cubicBezTo>
                    <a:pt x="1484" y="686"/>
                    <a:pt x="1445" y="525"/>
                    <a:pt x="1337" y="451"/>
                  </a:cubicBezTo>
                  <a:lnTo>
                    <a:pt x="669" y="35"/>
                  </a:lnTo>
                  <a:cubicBezTo>
                    <a:pt x="617" y="0"/>
                    <a:pt x="578" y="0"/>
                    <a:pt x="52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63"/>
            <p:cNvSpPr/>
            <p:nvPr/>
          </p:nvSpPr>
          <p:spPr>
            <a:xfrm>
              <a:off x="6297467" y="4472492"/>
              <a:ext cx="20989" cy="22614"/>
            </a:xfrm>
            <a:custGeom>
              <a:avLst/>
              <a:gdLst/>
              <a:ahLst/>
              <a:cxnLst/>
              <a:rect l="l" t="t" r="r" b="b"/>
              <a:pathLst>
                <a:path w="452" h="487" extrusionOk="0">
                  <a:moveTo>
                    <a:pt x="217" y="1"/>
                  </a:moveTo>
                  <a:cubicBezTo>
                    <a:pt x="52" y="270"/>
                    <a:pt x="0" y="343"/>
                    <a:pt x="0" y="343"/>
                  </a:cubicBezTo>
                  <a:lnTo>
                    <a:pt x="0" y="361"/>
                  </a:lnTo>
                  <a:cubicBezTo>
                    <a:pt x="17" y="361"/>
                    <a:pt x="52" y="378"/>
                    <a:pt x="70" y="400"/>
                  </a:cubicBezTo>
                  <a:cubicBezTo>
                    <a:pt x="109" y="326"/>
                    <a:pt x="143" y="252"/>
                    <a:pt x="200" y="200"/>
                  </a:cubicBezTo>
                  <a:lnTo>
                    <a:pt x="200" y="200"/>
                  </a:lnTo>
                  <a:lnTo>
                    <a:pt x="178" y="291"/>
                  </a:lnTo>
                  <a:cubicBezTo>
                    <a:pt x="200" y="291"/>
                    <a:pt x="252" y="235"/>
                    <a:pt x="269" y="235"/>
                  </a:cubicBezTo>
                  <a:lnTo>
                    <a:pt x="269" y="235"/>
                  </a:lnTo>
                  <a:cubicBezTo>
                    <a:pt x="234" y="291"/>
                    <a:pt x="178" y="378"/>
                    <a:pt x="143" y="434"/>
                  </a:cubicBezTo>
                  <a:cubicBezTo>
                    <a:pt x="161" y="452"/>
                    <a:pt x="200" y="469"/>
                    <a:pt x="217" y="486"/>
                  </a:cubicBezTo>
                  <a:lnTo>
                    <a:pt x="326" y="326"/>
                  </a:lnTo>
                  <a:cubicBezTo>
                    <a:pt x="360" y="252"/>
                    <a:pt x="395" y="183"/>
                    <a:pt x="451" y="126"/>
                  </a:cubicBezTo>
                  <a:cubicBezTo>
                    <a:pt x="417" y="109"/>
                    <a:pt x="378" y="92"/>
                    <a:pt x="360" y="74"/>
                  </a:cubicBezTo>
                  <a:lnTo>
                    <a:pt x="286" y="144"/>
                  </a:lnTo>
                  <a:lnTo>
                    <a:pt x="286" y="126"/>
                  </a:lnTo>
                  <a:cubicBezTo>
                    <a:pt x="286" y="109"/>
                    <a:pt x="308" y="53"/>
                    <a:pt x="308" y="35"/>
                  </a:cubicBezTo>
                  <a:lnTo>
                    <a:pt x="286" y="35"/>
                  </a:lnTo>
                  <a:cubicBezTo>
                    <a:pt x="269" y="18"/>
                    <a:pt x="252" y="1"/>
                    <a:pt x="21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63"/>
            <p:cNvSpPr/>
            <p:nvPr/>
          </p:nvSpPr>
          <p:spPr>
            <a:xfrm>
              <a:off x="6312559" y="4484983"/>
              <a:ext cx="11748" cy="11934"/>
            </a:xfrm>
            <a:custGeom>
              <a:avLst/>
              <a:gdLst/>
              <a:ahLst/>
              <a:cxnLst/>
              <a:rect l="l" t="t" r="r" b="b"/>
              <a:pathLst>
                <a:path w="253" h="257" extrusionOk="0">
                  <a:moveTo>
                    <a:pt x="161" y="1"/>
                  </a:moveTo>
                  <a:lnTo>
                    <a:pt x="161" y="22"/>
                  </a:lnTo>
                  <a:cubicBezTo>
                    <a:pt x="144" y="22"/>
                    <a:pt x="144" y="22"/>
                    <a:pt x="144" y="40"/>
                  </a:cubicBezTo>
                  <a:cubicBezTo>
                    <a:pt x="126" y="57"/>
                    <a:pt x="126" y="57"/>
                    <a:pt x="109" y="74"/>
                  </a:cubicBezTo>
                  <a:lnTo>
                    <a:pt x="35" y="40"/>
                  </a:lnTo>
                  <a:cubicBezTo>
                    <a:pt x="35" y="40"/>
                    <a:pt x="18" y="92"/>
                    <a:pt x="1" y="109"/>
                  </a:cubicBezTo>
                  <a:lnTo>
                    <a:pt x="53" y="148"/>
                  </a:lnTo>
                  <a:lnTo>
                    <a:pt x="53" y="165"/>
                  </a:lnTo>
                  <a:cubicBezTo>
                    <a:pt x="35" y="183"/>
                    <a:pt x="35" y="183"/>
                    <a:pt x="18" y="217"/>
                  </a:cubicBezTo>
                  <a:lnTo>
                    <a:pt x="109" y="257"/>
                  </a:lnTo>
                  <a:cubicBezTo>
                    <a:pt x="109" y="257"/>
                    <a:pt x="144" y="217"/>
                    <a:pt x="144" y="200"/>
                  </a:cubicBezTo>
                  <a:cubicBezTo>
                    <a:pt x="161" y="200"/>
                    <a:pt x="200" y="239"/>
                    <a:pt x="217" y="239"/>
                  </a:cubicBezTo>
                  <a:cubicBezTo>
                    <a:pt x="235" y="217"/>
                    <a:pt x="235" y="183"/>
                    <a:pt x="252" y="165"/>
                  </a:cubicBezTo>
                  <a:cubicBezTo>
                    <a:pt x="252" y="148"/>
                    <a:pt x="217" y="131"/>
                    <a:pt x="200" y="109"/>
                  </a:cubicBezTo>
                  <a:cubicBezTo>
                    <a:pt x="200" y="109"/>
                    <a:pt x="235" y="74"/>
                    <a:pt x="235" y="57"/>
                  </a:cubicBezTo>
                  <a:cubicBezTo>
                    <a:pt x="217" y="40"/>
                    <a:pt x="161" y="22"/>
                    <a:pt x="1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63"/>
            <p:cNvSpPr/>
            <p:nvPr/>
          </p:nvSpPr>
          <p:spPr>
            <a:xfrm>
              <a:off x="6233572" y="4661253"/>
              <a:ext cx="69745" cy="60505"/>
            </a:xfrm>
            <a:custGeom>
              <a:avLst/>
              <a:gdLst/>
              <a:ahLst/>
              <a:cxnLst/>
              <a:rect l="l" t="t" r="r" b="b"/>
              <a:pathLst>
                <a:path w="1502" h="1303" extrusionOk="0">
                  <a:moveTo>
                    <a:pt x="526" y="109"/>
                  </a:moveTo>
                  <a:cubicBezTo>
                    <a:pt x="560" y="109"/>
                    <a:pt x="578" y="131"/>
                    <a:pt x="599" y="148"/>
                  </a:cubicBezTo>
                  <a:lnTo>
                    <a:pt x="1268" y="565"/>
                  </a:lnTo>
                  <a:cubicBezTo>
                    <a:pt x="1337" y="600"/>
                    <a:pt x="1359" y="691"/>
                    <a:pt x="1320" y="743"/>
                  </a:cubicBezTo>
                  <a:lnTo>
                    <a:pt x="1085" y="1107"/>
                  </a:lnTo>
                  <a:cubicBezTo>
                    <a:pt x="1068" y="1159"/>
                    <a:pt x="1012" y="1177"/>
                    <a:pt x="977" y="1177"/>
                  </a:cubicBezTo>
                  <a:cubicBezTo>
                    <a:pt x="942" y="1177"/>
                    <a:pt x="925" y="1159"/>
                    <a:pt x="903" y="1159"/>
                  </a:cubicBezTo>
                  <a:lnTo>
                    <a:pt x="235" y="743"/>
                  </a:lnTo>
                  <a:cubicBezTo>
                    <a:pt x="166" y="691"/>
                    <a:pt x="144" y="617"/>
                    <a:pt x="183" y="543"/>
                  </a:cubicBezTo>
                  <a:lnTo>
                    <a:pt x="417" y="183"/>
                  </a:lnTo>
                  <a:cubicBezTo>
                    <a:pt x="435" y="148"/>
                    <a:pt x="491" y="109"/>
                    <a:pt x="526" y="109"/>
                  </a:cubicBezTo>
                  <a:close/>
                  <a:moveTo>
                    <a:pt x="526" y="1"/>
                  </a:moveTo>
                  <a:cubicBezTo>
                    <a:pt x="435" y="1"/>
                    <a:pt x="361" y="40"/>
                    <a:pt x="309" y="109"/>
                  </a:cubicBezTo>
                  <a:lnTo>
                    <a:pt x="74" y="491"/>
                  </a:lnTo>
                  <a:cubicBezTo>
                    <a:pt x="1" y="600"/>
                    <a:pt x="35" y="760"/>
                    <a:pt x="166" y="834"/>
                  </a:cubicBezTo>
                  <a:lnTo>
                    <a:pt x="834" y="1251"/>
                  </a:lnTo>
                  <a:cubicBezTo>
                    <a:pt x="868" y="1285"/>
                    <a:pt x="925" y="1303"/>
                    <a:pt x="977" y="1303"/>
                  </a:cubicBezTo>
                  <a:cubicBezTo>
                    <a:pt x="1068" y="1303"/>
                    <a:pt x="1142" y="1251"/>
                    <a:pt x="1194" y="1177"/>
                  </a:cubicBezTo>
                  <a:lnTo>
                    <a:pt x="1411" y="817"/>
                  </a:lnTo>
                  <a:cubicBezTo>
                    <a:pt x="1502" y="691"/>
                    <a:pt x="1467" y="526"/>
                    <a:pt x="1337" y="457"/>
                  </a:cubicBezTo>
                  <a:lnTo>
                    <a:pt x="669" y="40"/>
                  </a:lnTo>
                  <a:cubicBezTo>
                    <a:pt x="617" y="1"/>
                    <a:pt x="578" y="1"/>
                    <a:pt x="52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63"/>
            <p:cNvSpPr/>
            <p:nvPr/>
          </p:nvSpPr>
          <p:spPr>
            <a:xfrm>
              <a:off x="6259576" y="4687489"/>
              <a:ext cx="14348" cy="11702"/>
            </a:xfrm>
            <a:custGeom>
              <a:avLst/>
              <a:gdLst/>
              <a:ahLst/>
              <a:cxnLst/>
              <a:rect l="l" t="t" r="r" b="b"/>
              <a:pathLst>
                <a:path w="309" h="252" extrusionOk="0">
                  <a:moveTo>
                    <a:pt x="57" y="0"/>
                  </a:moveTo>
                  <a:cubicBezTo>
                    <a:pt x="57" y="17"/>
                    <a:pt x="18" y="69"/>
                    <a:pt x="0" y="87"/>
                  </a:cubicBezTo>
                  <a:cubicBezTo>
                    <a:pt x="18" y="108"/>
                    <a:pt x="235" y="252"/>
                    <a:pt x="256" y="252"/>
                  </a:cubicBezTo>
                  <a:cubicBezTo>
                    <a:pt x="274" y="234"/>
                    <a:pt x="291" y="195"/>
                    <a:pt x="308" y="161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63"/>
            <p:cNvSpPr/>
            <p:nvPr/>
          </p:nvSpPr>
          <p:spPr>
            <a:xfrm>
              <a:off x="6263802" y="4681406"/>
              <a:ext cx="14348" cy="11934"/>
            </a:xfrm>
            <a:custGeom>
              <a:avLst/>
              <a:gdLst/>
              <a:ahLst/>
              <a:cxnLst/>
              <a:rect l="l" t="t" r="r" b="b"/>
              <a:pathLst>
                <a:path w="309" h="257" extrusionOk="0">
                  <a:moveTo>
                    <a:pt x="57" y="1"/>
                  </a:moveTo>
                  <a:cubicBezTo>
                    <a:pt x="57" y="1"/>
                    <a:pt x="18" y="75"/>
                    <a:pt x="1" y="92"/>
                  </a:cubicBezTo>
                  <a:cubicBezTo>
                    <a:pt x="18" y="92"/>
                    <a:pt x="235" y="239"/>
                    <a:pt x="252" y="257"/>
                  </a:cubicBezTo>
                  <a:cubicBezTo>
                    <a:pt x="274" y="218"/>
                    <a:pt x="291" y="183"/>
                    <a:pt x="309" y="166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63"/>
            <p:cNvSpPr/>
            <p:nvPr/>
          </p:nvSpPr>
          <p:spPr>
            <a:xfrm>
              <a:off x="6259576" y="4619368"/>
              <a:ext cx="69745" cy="60505"/>
            </a:xfrm>
            <a:custGeom>
              <a:avLst/>
              <a:gdLst/>
              <a:ahLst/>
              <a:cxnLst/>
              <a:rect l="l" t="t" r="r" b="b"/>
              <a:pathLst>
                <a:path w="1502" h="1303" extrusionOk="0">
                  <a:moveTo>
                    <a:pt x="525" y="126"/>
                  </a:moveTo>
                  <a:cubicBezTo>
                    <a:pt x="543" y="126"/>
                    <a:pt x="582" y="126"/>
                    <a:pt x="599" y="144"/>
                  </a:cubicBezTo>
                  <a:lnTo>
                    <a:pt x="1267" y="560"/>
                  </a:lnTo>
                  <a:cubicBezTo>
                    <a:pt x="1341" y="599"/>
                    <a:pt x="1358" y="686"/>
                    <a:pt x="1319" y="742"/>
                  </a:cubicBezTo>
                  <a:lnTo>
                    <a:pt x="1085" y="1120"/>
                  </a:lnTo>
                  <a:cubicBezTo>
                    <a:pt x="1068" y="1159"/>
                    <a:pt x="1016" y="1176"/>
                    <a:pt x="977" y="1176"/>
                  </a:cubicBezTo>
                  <a:cubicBezTo>
                    <a:pt x="942" y="1176"/>
                    <a:pt x="925" y="1176"/>
                    <a:pt x="907" y="1159"/>
                  </a:cubicBezTo>
                  <a:lnTo>
                    <a:pt x="235" y="742"/>
                  </a:lnTo>
                  <a:cubicBezTo>
                    <a:pt x="165" y="708"/>
                    <a:pt x="148" y="617"/>
                    <a:pt x="183" y="560"/>
                  </a:cubicBezTo>
                  <a:lnTo>
                    <a:pt x="417" y="183"/>
                  </a:lnTo>
                  <a:cubicBezTo>
                    <a:pt x="434" y="144"/>
                    <a:pt x="491" y="126"/>
                    <a:pt x="525" y="126"/>
                  </a:cubicBezTo>
                  <a:close/>
                  <a:moveTo>
                    <a:pt x="525" y="0"/>
                  </a:moveTo>
                  <a:cubicBezTo>
                    <a:pt x="434" y="0"/>
                    <a:pt x="365" y="35"/>
                    <a:pt x="308" y="126"/>
                  </a:cubicBezTo>
                  <a:lnTo>
                    <a:pt x="74" y="491"/>
                  </a:lnTo>
                  <a:cubicBezTo>
                    <a:pt x="0" y="617"/>
                    <a:pt x="39" y="760"/>
                    <a:pt x="165" y="851"/>
                  </a:cubicBezTo>
                  <a:lnTo>
                    <a:pt x="833" y="1267"/>
                  </a:lnTo>
                  <a:cubicBezTo>
                    <a:pt x="868" y="1285"/>
                    <a:pt x="925" y="1302"/>
                    <a:pt x="977" y="1302"/>
                  </a:cubicBezTo>
                  <a:cubicBezTo>
                    <a:pt x="1068" y="1302"/>
                    <a:pt x="1142" y="1250"/>
                    <a:pt x="1194" y="1176"/>
                  </a:cubicBezTo>
                  <a:lnTo>
                    <a:pt x="1411" y="816"/>
                  </a:lnTo>
                  <a:cubicBezTo>
                    <a:pt x="1502" y="686"/>
                    <a:pt x="1467" y="525"/>
                    <a:pt x="1341" y="452"/>
                  </a:cubicBezTo>
                  <a:lnTo>
                    <a:pt x="669" y="35"/>
                  </a:lnTo>
                  <a:cubicBezTo>
                    <a:pt x="617" y="18"/>
                    <a:pt x="582" y="0"/>
                    <a:pt x="52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63"/>
            <p:cNvSpPr/>
            <p:nvPr/>
          </p:nvSpPr>
          <p:spPr>
            <a:xfrm>
              <a:off x="6285580" y="4639149"/>
              <a:ext cx="18342" cy="19735"/>
            </a:xfrm>
            <a:custGeom>
              <a:avLst/>
              <a:gdLst/>
              <a:ahLst/>
              <a:cxnLst/>
              <a:rect l="l" t="t" r="r" b="b"/>
              <a:pathLst>
                <a:path w="395" h="425" extrusionOk="0">
                  <a:moveTo>
                    <a:pt x="234" y="1"/>
                  </a:moveTo>
                  <a:cubicBezTo>
                    <a:pt x="208" y="1"/>
                    <a:pt x="184" y="8"/>
                    <a:pt x="165" y="26"/>
                  </a:cubicBezTo>
                  <a:cubicBezTo>
                    <a:pt x="148" y="26"/>
                    <a:pt x="148" y="65"/>
                    <a:pt x="130" y="65"/>
                  </a:cubicBezTo>
                  <a:cubicBezTo>
                    <a:pt x="130" y="65"/>
                    <a:pt x="182" y="99"/>
                    <a:pt x="200" y="117"/>
                  </a:cubicBezTo>
                  <a:cubicBezTo>
                    <a:pt x="211" y="107"/>
                    <a:pt x="225" y="102"/>
                    <a:pt x="238" y="102"/>
                  </a:cubicBezTo>
                  <a:cubicBezTo>
                    <a:pt x="271" y="102"/>
                    <a:pt x="298" y="127"/>
                    <a:pt x="273" y="152"/>
                  </a:cubicBezTo>
                  <a:cubicBezTo>
                    <a:pt x="268" y="170"/>
                    <a:pt x="260" y="177"/>
                    <a:pt x="250" y="177"/>
                  </a:cubicBezTo>
                  <a:cubicBezTo>
                    <a:pt x="231" y="177"/>
                    <a:pt x="206" y="152"/>
                    <a:pt x="182" y="152"/>
                  </a:cubicBezTo>
                  <a:cubicBezTo>
                    <a:pt x="165" y="173"/>
                    <a:pt x="148" y="191"/>
                    <a:pt x="148" y="225"/>
                  </a:cubicBezTo>
                  <a:cubicBezTo>
                    <a:pt x="165" y="225"/>
                    <a:pt x="182" y="243"/>
                    <a:pt x="200" y="260"/>
                  </a:cubicBezTo>
                  <a:cubicBezTo>
                    <a:pt x="200" y="282"/>
                    <a:pt x="182" y="299"/>
                    <a:pt x="165" y="316"/>
                  </a:cubicBezTo>
                  <a:cubicBezTo>
                    <a:pt x="160" y="319"/>
                    <a:pt x="156" y="320"/>
                    <a:pt x="152" y="320"/>
                  </a:cubicBezTo>
                  <a:cubicBezTo>
                    <a:pt x="125" y="320"/>
                    <a:pt x="109" y="276"/>
                    <a:pt x="109" y="243"/>
                  </a:cubicBezTo>
                  <a:cubicBezTo>
                    <a:pt x="91" y="225"/>
                    <a:pt x="57" y="225"/>
                    <a:pt x="39" y="208"/>
                  </a:cubicBezTo>
                  <a:cubicBezTo>
                    <a:pt x="39" y="225"/>
                    <a:pt x="22" y="243"/>
                    <a:pt x="22" y="260"/>
                  </a:cubicBezTo>
                  <a:cubicBezTo>
                    <a:pt x="0" y="282"/>
                    <a:pt x="0" y="299"/>
                    <a:pt x="0" y="316"/>
                  </a:cubicBezTo>
                  <a:cubicBezTo>
                    <a:pt x="0" y="316"/>
                    <a:pt x="22" y="334"/>
                    <a:pt x="22" y="351"/>
                  </a:cubicBezTo>
                  <a:cubicBezTo>
                    <a:pt x="39" y="351"/>
                    <a:pt x="39" y="368"/>
                    <a:pt x="57" y="368"/>
                  </a:cubicBezTo>
                  <a:cubicBezTo>
                    <a:pt x="74" y="390"/>
                    <a:pt x="109" y="408"/>
                    <a:pt x="130" y="425"/>
                  </a:cubicBezTo>
                  <a:cubicBezTo>
                    <a:pt x="165" y="425"/>
                    <a:pt x="200" y="425"/>
                    <a:pt x="217" y="408"/>
                  </a:cubicBezTo>
                  <a:lnTo>
                    <a:pt x="273" y="351"/>
                  </a:lnTo>
                  <a:cubicBezTo>
                    <a:pt x="308" y="299"/>
                    <a:pt x="347" y="243"/>
                    <a:pt x="382" y="173"/>
                  </a:cubicBezTo>
                  <a:lnTo>
                    <a:pt x="382" y="134"/>
                  </a:lnTo>
                  <a:cubicBezTo>
                    <a:pt x="395" y="66"/>
                    <a:pt x="309" y="1"/>
                    <a:pt x="23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63"/>
            <p:cNvSpPr/>
            <p:nvPr/>
          </p:nvSpPr>
          <p:spPr>
            <a:xfrm>
              <a:off x="6285580" y="4577483"/>
              <a:ext cx="69745" cy="60458"/>
            </a:xfrm>
            <a:custGeom>
              <a:avLst/>
              <a:gdLst/>
              <a:ahLst/>
              <a:cxnLst/>
              <a:rect l="l" t="t" r="r" b="b"/>
              <a:pathLst>
                <a:path w="1502" h="1302" extrusionOk="0">
                  <a:moveTo>
                    <a:pt x="525" y="126"/>
                  </a:moveTo>
                  <a:cubicBezTo>
                    <a:pt x="542" y="126"/>
                    <a:pt x="582" y="126"/>
                    <a:pt x="599" y="143"/>
                  </a:cubicBezTo>
                  <a:lnTo>
                    <a:pt x="1267" y="560"/>
                  </a:lnTo>
                  <a:cubicBezTo>
                    <a:pt x="1341" y="612"/>
                    <a:pt x="1358" y="686"/>
                    <a:pt x="1323" y="759"/>
                  </a:cubicBezTo>
                  <a:lnTo>
                    <a:pt x="1085" y="1119"/>
                  </a:lnTo>
                  <a:cubicBezTo>
                    <a:pt x="1067" y="1154"/>
                    <a:pt x="1015" y="1176"/>
                    <a:pt x="976" y="1176"/>
                  </a:cubicBezTo>
                  <a:cubicBezTo>
                    <a:pt x="942" y="1176"/>
                    <a:pt x="924" y="1176"/>
                    <a:pt x="907" y="1154"/>
                  </a:cubicBezTo>
                  <a:lnTo>
                    <a:pt x="217" y="742"/>
                  </a:lnTo>
                  <a:cubicBezTo>
                    <a:pt x="165" y="703"/>
                    <a:pt x="148" y="612"/>
                    <a:pt x="182" y="560"/>
                  </a:cubicBezTo>
                  <a:lnTo>
                    <a:pt x="417" y="200"/>
                  </a:lnTo>
                  <a:cubicBezTo>
                    <a:pt x="434" y="143"/>
                    <a:pt x="490" y="126"/>
                    <a:pt x="525" y="126"/>
                  </a:cubicBezTo>
                  <a:close/>
                  <a:moveTo>
                    <a:pt x="525" y="0"/>
                  </a:moveTo>
                  <a:cubicBezTo>
                    <a:pt x="434" y="0"/>
                    <a:pt x="365" y="52"/>
                    <a:pt x="308" y="126"/>
                  </a:cubicBezTo>
                  <a:lnTo>
                    <a:pt x="74" y="486"/>
                  </a:lnTo>
                  <a:cubicBezTo>
                    <a:pt x="0" y="612"/>
                    <a:pt x="39" y="777"/>
                    <a:pt x="165" y="850"/>
                  </a:cubicBezTo>
                  <a:lnTo>
                    <a:pt x="833" y="1263"/>
                  </a:lnTo>
                  <a:cubicBezTo>
                    <a:pt x="868" y="1284"/>
                    <a:pt x="924" y="1302"/>
                    <a:pt x="976" y="1302"/>
                  </a:cubicBezTo>
                  <a:cubicBezTo>
                    <a:pt x="1067" y="1302"/>
                    <a:pt x="1141" y="1263"/>
                    <a:pt x="1193" y="1193"/>
                  </a:cubicBezTo>
                  <a:lnTo>
                    <a:pt x="1410" y="811"/>
                  </a:lnTo>
                  <a:cubicBezTo>
                    <a:pt x="1501" y="703"/>
                    <a:pt x="1449" y="542"/>
                    <a:pt x="1341" y="469"/>
                  </a:cubicBezTo>
                  <a:lnTo>
                    <a:pt x="673" y="35"/>
                  </a:lnTo>
                  <a:cubicBezTo>
                    <a:pt x="616" y="17"/>
                    <a:pt x="582" y="0"/>
                    <a:pt x="52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63"/>
            <p:cNvSpPr/>
            <p:nvPr/>
          </p:nvSpPr>
          <p:spPr>
            <a:xfrm>
              <a:off x="6309959" y="4597543"/>
              <a:ext cx="20153" cy="19828"/>
            </a:xfrm>
            <a:custGeom>
              <a:avLst/>
              <a:gdLst/>
              <a:ahLst/>
              <a:cxnLst/>
              <a:rect l="l" t="t" r="r" b="b"/>
              <a:pathLst>
                <a:path w="434" h="427" extrusionOk="0">
                  <a:moveTo>
                    <a:pt x="182" y="271"/>
                  </a:moveTo>
                  <a:cubicBezTo>
                    <a:pt x="200" y="271"/>
                    <a:pt x="217" y="271"/>
                    <a:pt x="234" y="288"/>
                  </a:cubicBezTo>
                  <a:cubicBezTo>
                    <a:pt x="256" y="288"/>
                    <a:pt x="256" y="310"/>
                    <a:pt x="234" y="310"/>
                  </a:cubicBezTo>
                  <a:lnTo>
                    <a:pt x="234" y="327"/>
                  </a:lnTo>
                  <a:lnTo>
                    <a:pt x="217" y="345"/>
                  </a:lnTo>
                  <a:cubicBezTo>
                    <a:pt x="200" y="327"/>
                    <a:pt x="182" y="327"/>
                    <a:pt x="182" y="327"/>
                  </a:cubicBezTo>
                  <a:cubicBezTo>
                    <a:pt x="165" y="310"/>
                    <a:pt x="165" y="288"/>
                    <a:pt x="182" y="271"/>
                  </a:cubicBezTo>
                  <a:close/>
                  <a:moveTo>
                    <a:pt x="263" y="0"/>
                  </a:moveTo>
                  <a:cubicBezTo>
                    <a:pt x="242" y="0"/>
                    <a:pt x="221" y="6"/>
                    <a:pt x="200" y="19"/>
                  </a:cubicBezTo>
                  <a:cubicBezTo>
                    <a:pt x="182" y="37"/>
                    <a:pt x="182" y="54"/>
                    <a:pt x="165" y="71"/>
                  </a:cubicBezTo>
                  <a:cubicBezTo>
                    <a:pt x="91" y="162"/>
                    <a:pt x="0" y="310"/>
                    <a:pt x="91" y="379"/>
                  </a:cubicBezTo>
                  <a:cubicBezTo>
                    <a:pt x="128" y="408"/>
                    <a:pt x="169" y="426"/>
                    <a:pt x="208" y="426"/>
                  </a:cubicBezTo>
                  <a:cubicBezTo>
                    <a:pt x="246" y="426"/>
                    <a:pt x="282" y="408"/>
                    <a:pt x="308" y="362"/>
                  </a:cubicBezTo>
                  <a:lnTo>
                    <a:pt x="308" y="345"/>
                  </a:lnTo>
                  <a:cubicBezTo>
                    <a:pt x="308" y="327"/>
                    <a:pt x="326" y="310"/>
                    <a:pt x="326" y="288"/>
                  </a:cubicBezTo>
                  <a:cubicBezTo>
                    <a:pt x="308" y="271"/>
                    <a:pt x="308" y="254"/>
                    <a:pt x="291" y="254"/>
                  </a:cubicBezTo>
                  <a:cubicBezTo>
                    <a:pt x="273" y="236"/>
                    <a:pt x="256" y="219"/>
                    <a:pt x="234" y="219"/>
                  </a:cubicBezTo>
                  <a:cubicBezTo>
                    <a:pt x="217" y="201"/>
                    <a:pt x="200" y="201"/>
                    <a:pt x="200" y="201"/>
                  </a:cubicBezTo>
                  <a:cubicBezTo>
                    <a:pt x="217" y="162"/>
                    <a:pt x="234" y="110"/>
                    <a:pt x="291" y="93"/>
                  </a:cubicBezTo>
                  <a:cubicBezTo>
                    <a:pt x="308" y="93"/>
                    <a:pt x="326" y="110"/>
                    <a:pt x="326" y="128"/>
                  </a:cubicBezTo>
                  <a:cubicBezTo>
                    <a:pt x="326" y="128"/>
                    <a:pt x="326" y="145"/>
                    <a:pt x="308" y="162"/>
                  </a:cubicBezTo>
                  <a:cubicBezTo>
                    <a:pt x="343" y="180"/>
                    <a:pt x="365" y="201"/>
                    <a:pt x="382" y="201"/>
                  </a:cubicBezTo>
                  <a:cubicBezTo>
                    <a:pt x="434" y="162"/>
                    <a:pt x="434" y="71"/>
                    <a:pt x="365" y="37"/>
                  </a:cubicBezTo>
                  <a:cubicBezTo>
                    <a:pt x="330" y="15"/>
                    <a:pt x="297" y="0"/>
                    <a:pt x="26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63"/>
            <p:cNvSpPr/>
            <p:nvPr/>
          </p:nvSpPr>
          <p:spPr>
            <a:xfrm>
              <a:off x="6311769" y="4536341"/>
              <a:ext cx="68724" cy="60505"/>
            </a:xfrm>
            <a:custGeom>
              <a:avLst/>
              <a:gdLst/>
              <a:ahLst/>
              <a:cxnLst/>
              <a:rect l="l" t="t" r="r" b="b"/>
              <a:pathLst>
                <a:path w="1480" h="1303" extrusionOk="0">
                  <a:moveTo>
                    <a:pt x="521" y="109"/>
                  </a:moveTo>
                  <a:cubicBezTo>
                    <a:pt x="543" y="109"/>
                    <a:pt x="577" y="127"/>
                    <a:pt x="595" y="127"/>
                  </a:cubicBezTo>
                  <a:lnTo>
                    <a:pt x="1263" y="561"/>
                  </a:lnTo>
                  <a:cubicBezTo>
                    <a:pt x="1337" y="595"/>
                    <a:pt x="1354" y="669"/>
                    <a:pt x="1319" y="739"/>
                  </a:cubicBezTo>
                  <a:lnTo>
                    <a:pt x="1085" y="1103"/>
                  </a:lnTo>
                  <a:cubicBezTo>
                    <a:pt x="1063" y="1138"/>
                    <a:pt x="1011" y="1172"/>
                    <a:pt x="976" y="1172"/>
                  </a:cubicBezTo>
                  <a:cubicBezTo>
                    <a:pt x="937" y="1172"/>
                    <a:pt x="920" y="1155"/>
                    <a:pt x="903" y="1155"/>
                  </a:cubicBezTo>
                  <a:lnTo>
                    <a:pt x="217" y="721"/>
                  </a:lnTo>
                  <a:cubicBezTo>
                    <a:pt x="161" y="686"/>
                    <a:pt x="143" y="613"/>
                    <a:pt x="178" y="543"/>
                  </a:cubicBezTo>
                  <a:lnTo>
                    <a:pt x="412" y="179"/>
                  </a:lnTo>
                  <a:cubicBezTo>
                    <a:pt x="434" y="144"/>
                    <a:pt x="486" y="109"/>
                    <a:pt x="521" y="109"/>
                  </a:cubicBezTo>
                  <a:close/>
                  <a:moveTo>
                    <a:pt x="521" y="1"/>
                  </a:moveTo>
                  <a:cubicBezTo>
                    <a:pt x="434" y="1"/>
                    <a:pt x="360" y="36"/>
                    <a:pt x="304" y="109"/>
                  </a:cubicBezTo>
                  <a:lnTo>
                    <a:pt x="70" y="487"/>
                  </a:lnTo>
                  <a:cubicBezTo>
                    <a:pt x="0" y="595"/>
                    <a:pt x="35" y="760"/>
                    <a:pt x="161" y="830"/>
                  </a:cubicBezTo>
                  <a:lnTo>
                    <a:pt x="829" y="1246"/>
                  </a:lnTo>
                  <a:cubicBezTo>
                    <a:pt x="868" y="1281"/>
                    <a:pt x="920" y="1303"/>
                    <a:pt x="976" y="1303"/>
                  </a:cubicBezTo>
                  <a:cubicBezTo>
                    <a:pt x="1063" y="1303"/>
                    <a:pt x="1137" y="1246"/>
                    <a:pt x="1193" y="1172"/>
                  </a:cubicBezTo>
                  <a:lnTo>
                    <a:pt x="1410" y="795"/>
                  </a:lnTo>
                  <a:cubicBezTo>
                    <a:pt x="1480" y="686"/>
                    <a:pt x="1445" y="522"/>
                    <a:pt x="1337" y="452"/>
                  </a:cubicBezTo>
                  <a:lnTo>
                    <a:pt x="668" y="36"/>
                  </a:lnTo>
                  <a:cubicBezTo>
                    <a:pt x="612" y="1"/>
                    <a:pt x="577" y="1"/>
                    <a:pt x="52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63"/>
            <p:cNvSpPr/>
            <p:nvPr/>
          </p:nvSpPr>
          <p:spPr>
            <a:xfrm>
              <a:off x="6337727" y="4555519"/>
              <a:ext cx="18388" cy="19781"/>
            </a:xfrm>
            <a:custGeom>
              <a:avLst/>
              <a:gdLst/>
              <a:ahLst/>
              <a:cxnLst/>
              <a:rect l="l" t="t" r="r" b="b"/>
              <a:pathLst>
                <a:path w="396" h="426" extrusionOk="0">
                  <a:moveTo>
                    <a:pt x="253" y="109"/>
                  </a:moveTo>
                  <a:cubicBezTo>
                    <a:pt x="270" y="109"/>
                    <a:pt x="287" y="148"/>
                    <a:pt x="270" y="165"/>
                  </a:cubicBezTo>
                  <a:lnTo>
                    <a:pt x="270" y="182"/>
                  </a:lnTo>
                  <a:lnTo>
                    <a:pt x="253" y="182"/>
                  </a:lnTo>
                  <a:cubicBezTo>
                    <a:pt x="235" y="182"/>
                    <a:pt x="200" y="165"/>
                    <a:pt x="218" y="148"/>
                  </a:cubicBezTo>
                  <a:lnTo>
                    <a:pt x="218" y="109"/>
                  </a:lnTo>
                  <a:close/>
                  <a:moveTo>
                    <a:pt x="179" y="0"/>
                  </a:moveTo>
                  <a:cubicBezTo>
                    <a:pt x="179" y="0"/>
                    <a:pt x="179" y="22"/>
                    <a:pt x="161" y="22"/>
                  </a:cubicBezTo>
                  <a:cubicBezTo>
                    <a:pt x="127" y="39"/>
                    <a:pt x="109" y="91"/>
                    <a:pt x="109" y="148"/>
                  </a:cubicBezTo>
                  <a:cubicBezTo>
                    <a:pt x="109" y="200"/>
                    <a:pt x="144" y="256"/>
                    <a:pt x="200" y="256"/>
                  </a:cubicBezTo>
                  <a:cubicBezTo>
                    <a:pt x="183" y="284"/>
                    <a:pt x="168" y="313"/>
                    <a:pt x="154" y="313"/>
                  </a:cubicBezTo>
                  <a:cubicBezTo>
                    <a:pt x="150" y="313"/>
                    <a:pt x="147" y="311"/>
                    <a:pt x="144" y="308"/>
                  </a:cubicBezTo>
                  <a:cubicBezTo>
                    <a:pt x="127" y="291"/>
                    <a:pt x="109" y="273"/>
                    <a:pt x="127" y="256"/>
                  </a:cubicBezTo>
                  <a:cubicBezTo>
                    <a:pt x="92" y="239"/>
                    <a:pt x="53" y="217"/>
                    <a:pt x="36" y="217"/>
                  </a:cubicBezTo>
                  <a:cubicBezTo>
                    <a:pt x="18" y="239"/>
                    <a:pt x="1" y="256"/>
                    <a:pt x="1" y="291"/>
                  </a:cubicBezTo>
                  <a:cubicBezTo>
                    <a:pt x="1" y="352"/>
                    <a:pt x="76" y="426"/>
                    <a:pt x="154" y="426"/>
                  </a:cubicBezTo>
                  <a:cubicBezTo>
                    <a:pt x="170" y="426"/>
                    <a:pt x="185" y="423"/>
                    <a:pt x="200" y="417"/>
                  </a:cubicBezTo>
                  <a:cubicBezTo>
                    <a:pt x="218" y="417"/>
                    <a:pt x="235" y="399"/>
                    <a:pt x="253" y="365"/>
                  </a:cubicBezTo>
                  <a:cubicBezTo>
                    <a:pt x="270" y="347"/>
                    <a:pt x="287" y="326"/>
                    <a:pt x="309" y="308"/>
                  </a:cubicBezTo>
                  <a:lnTo>
                    <a:pt x="344" y="217"/>
                  </a:lnTo>
                  <a:cubicBezTo>
                    <a:pt x="378" y="182"/>
                    <a:pt x="396" y="148"/>
                    <a:pt x="396" y="109"/>
                  </a:cubicBezTo>
                  <a:cubicBezTo>
                    <a:pt x="396" y="74"/>
                    <a:pt x="344" y="57"/>
                    <a:pt x="309" y="39"/>
                  </a:cubicBezTo>
                  <a:cubicBezTo>
                    <a:pt x="270" y="0"/>
                    <a:pt x="235" y="0"/>
                    <a:pt x="17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63"/>
            <p:cNvSpPr/>
            <p:nvPr/>
          </p:nvSpPr>
          <p:spPr>
            <a:xfrm>
              <a:off x="6337727" y="4494270"/>
              <a:ext cx="68770" cy="60458"/>
            </a:xfrm>
            <a:custGeom>
              <a:avLst/>
              <a:gdLst/>
              <a:ahLst/>
              <a:cxnLst/>
              <a:rect l="l" t="t" r="r" b="b"/>
              <a:pathLst>
                <a:path w="1481" h="1302" extrusionOk="0">
                  <a:moveTo>
                    <a:pt x="526" y="126"/>
                  </a:moveTo>
                  <a:cubicBezTo>
                    <a:pt x="543" y="126"/>
                    <a:pt x="578" y="126"/>
                    <a:pt x="595" y="148"/>
                  </a:cubicBezTo>
                  <a:lnTo>
                    <a:pt x="1263" y="560"/>
                  </a:lnTo>
                  <a:cubicBezTo>
                    <a:pt x="1337" y="599"/>
                    <a:pt x="1355" y="690"/>
                    <a:pt x="1320" y="742"/>
                  </a:cubicBezTo>
                  <a:lnTo>
                    <a:pt x="1086" y="1124"/>
                  </a:lnTo>
                  <a:cubicBezTo>
                    <a:pt x="1047" y="1159"/>
                    <a:pt x="1012" y="1176"/>
                    <a:pt x="977" y="1176"/>
                  </a:cubicBezTo>
                  <a:cubicBezTo>
                    <a:pt x="938" y="1176"/>
                    <a:pt x="921" y="1176"/>
                    <a:pt x="903" y="1159"/>
                  </a:cubicBezTo>
                  <a:lnTo>
                    <a:pt x="218" y="742"/>
                  </a:lnTo>
                  <a:cubicBezTo>
                    <a:pt x="161" y="707"/>
                    <a:pt x="144" y="616"/>
                    <a:pt x="179" y="542"/>
                  </a:cubicBezTo>
                  <a:lnTo>
                    <a:pt x="417" y="182"/>
                  </a:lnTo>
                  <a:cubicBezTo>
                    <a:pt x="435" y="148"/>
                    <a:pt x="469" y="126"/>
                    <a:pt x="526" y="126"/>
                  </a:cubicBezTo>
                  <a:close/>
                  <a:moveTo>
                    <a:pt x="526" y="0"/>
                  </a:moveTo>
                  <a:cubicBezTo>
                    <a:pt x="435" y="0"/>
                    <a:pt x="361" y="39"/>
                    <a:pt x="309" y="126"/>
                  </a:cubicBezTo>
                  <a:lnTo>
                    <a:pt x="70" y="490"/>
                  </a:lnTo>
                  <a:cubicBezTo>
                    <a:pt x="1" y="616"/>
                    <a:pt x="36" y="759"/>
                    <a:pt x="161" y="851"/>
                  </a:cubicBezTo>
                  <a:lnTo>
                    <a:pt x="830" y="1267"/>
                  </a:lnTo>
                  <a:cubicBezTo>
                    <a:pt x="869" y="1284"/>
                    <a:pt x="921" y="1302"/>
                    <a:pt x="977" y="1302"/>
                  </a:cubicBezTo>
                  <a:cubicBezTo>
                    <a:pt x="1047" y="1302"/>
                    <a:pt x="1138" y="1250"/>
                    <a:pt x="1194" y="1176"/>
                  </a:cubicBezTo>
                  <a:lnTo>
                    <a:pt x="1411" y="816"/>
                  </a:lnTo>
                  <a:cubicBezTo>
                    <a:pt x="1480" y="690"/>
                    <a:pt x="1446" y="525"/>
                    <a:pt x="1337" y="451"/>
                  </a:cubicBezTo>
                  <a:lnTo>
                    <a:pt x="669" y="39"/>
                  </a:lnTo>
                  <a:cubicBezTo>
                    <a:pt x="613" y="17"/>
                    <a:pt x="578" y="0"/>
                    <a:pt x="52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63"/>
            <p:cNvSpPr/>
            <p:nvPr/>
          </p:nvSpPr>
          <p:spPr>
            <a:xfrm>
              <a:off x="6356069" y="4508572"/>
              <a:ext cx="21221" cy="22800"/>
            </a:xfrm>
            <a:custGeom>
              <a:avLst/>
              <a:gdLst/>
              <a:ahLst/>
              <a:cxnLst/>
              <a:rect l="l" t="t" r="r" b="b"/>
              <a:pathLst>
                <a:path w="457" h="491" extrusionOk="0">
                  <a:moveTo>
                    <a:pt x="218" y="0"/>
                  </a:moveTo>
                  <a:cubicBezTo>
                    <a:pt x="40" y="291"/>
                    <a:pt x="1" y="343"/>
                    <a:pt x="1" y="360"/>
                  </a:cubicBezTo>
                  <a:cubicBezTo>
                    <a:pt x="22" y="382"/>
                    <a:pt x="57" y="399"/>
                    <a:pt x="74" y="399"/>
                  </a:cubicBezTo>
                  <a:cubicBezTo>
                    <a:pt x="109" y="343"/>
                    <a:pt x="148" y="274"/>
                    <a:pt x="200" y="200"/>
                  </a:cubicBezTo>
                  <a:lnTo>
                    <a:pt x="200" y="200"/>
                  </a:lnTo>
                  <a:cubicBezTo>
                    <a:pt x="200" y="200"/>
                    <a:pt x="183" y="291"/>
                    <a:pt x="183" y="308"/>
                  </a:cubicBezTo>
                  <a:cubicBezTo>
                    <a:pt x="200" y="308"/>
                    <a:pt x="257" y="252"/>
                    <a:pt x="274" y="234"/>
                  </a:cubicBezTo>
                  <a:lnTo>
                    <a:pt x="274" y="234"/>
                  </a:lnTo>
                  <a:cubicBezTo>
                    <a:pt x="239" y="308"/>
                    <a:pt x="183" y="399"/>
                    <a:pt x="148" y="451"/>
                  </a:cubicBezTo>
                  <a:cubicBezTo>
                    <a:pt x="166" y="469"/>
                    <a:pt x="200" y="490"/>
                    <a:pt x="218" y="490"/>
                  </a:cubicBezTo>
                  <a:lnTo>
                    <a:pt x="326" y="326"/>
                  </a:lnTo>
                  <a:cubicBezTo>
                    <a:pt x="365" y="274"/>
                    <a:pt x="400" y="200"/>
                    <a:pt x="456" y="126"/>
                  </a:cubicBezTo>
                  <a:cubicBezTo>
                    <a:pt x="417" y="109"/>
                    <a:pt x="383" y="91"/>
                    <a:pt x="365" y="91"/>
                  </a:cubicBezTo>
                  <a:cubicBezTo>
                    <a:pt x="348" y="91"/>
                    <a:pt x="291" y="143"/>
                    <a:pt x="291" y="143"/>
                  </a:cubicBezTo>
                  <a:cubicBezTo>
                    <a:pt x="274" y="126"/>
                    <a:pt x="309" y="74"/>
                    <a:pt x="291" y="35"/>
                  </a:cubicBezTo>
                  <a:cubicBezTo>
                    <a:pt x="274" y="35"/>
                    <a:pt x="257" y="0"/>
                    <a:pt x="21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63"/>
            <p:cNvSpPr/>
            <p:nvPr/>
          </p:nvSpPr>
          <p:spPr>
            <a:xfrm>
              <a:off x="6371207" y="4523664"/>
              <a:ext cx="12723" cy="10912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57" y="1"/>
                  </a:moveTo>
                  <a:cubicBezTo>
                    <a:pt x="39" y="1"/>
                    <a:pt x="0" y="74"/>
                    <a:pt x="0" y="92"/>
                  </a:cubicBezTo>
                  <a:lnTo>
                    <a:pt x="217" y="235"/>
                  </a:lnTo>
                  <a:cubicBezTo>
                    <a:pt x="239" y="200"/>
                    <a:pt x="256" y="183"/>
                    <a:pt x="273" y="144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63"/>
            <p:cNvSpPr/>
            <p:nvPr/>
          </p:nvSpPr>
          <p:spPr>
            <a:xfrm>
              <a:off x="6293242" y="4698355"/>
              <a:ext cx="69745" cy="60458"/>
            </a:xfrm>
            <a:custGeom>
              <a:avLst/>
              <a:gdLst/>
              <a:ahLst/>
              <a:cxnLst/>
              <a:rect l="l" t="t" r="r" b="b"/>
              <a:pathLst>
                <a:path w="1502" h="1302" extrusionOk="0">
                  <a:moveTo>
                    <a:pt x="525" y="126"/>
                  </a:moveTo>
                  <a:cubicBezTo>
                    <a:pt x="560" y="126"/>
                    <a:pt x="577" y="126"/>
                    <a:pt x="594" y="143"/>
                  </a:cubicBezTo>
                  <a:lnTo>
                    <a:pt x="1267" y="560"/>
                  </a:lnTo>
                  <a:cubicBezTo>
                    <a:pt x="1336" y="595"/>
                    <a:pt x="1354" y="686"/>
                    <a:pt x="1319" y="742"/>
                  </a:cubicBezTo>
                  <a:lnTo>
                    <a:pt x="1085" y="1120"/>
                  </a:lnTo>
                  <a:cubicBezTo>
                    <a:pt x="1067" y="1154"/>
                    <a:pt x="1011" y="1176"/>
                    <a:pt x="976" y="1176"/>
                  </a:cubicBezTo>
                  <a:cubicBezTo>
                    <a:pt x="942" y="1176"/>
                    <a:pt x="920" y="1176"/>
                    <a:pt x="902" y="1154"/>
                  </a:cubicBezTo>
                  <a:lnTo>
                    <a:pt x="234" y="742"/>
                  </a:lnTo>
                  <a:cubicBezTo>
                    <a:pt x="161" y="703"/>
                    <a:pt x="143" y="612"/>
                    <a:pt x="182" y="543"/>
                  </a:cubicBezTo>
                  <a:lnTo>
                    <a:pt x="417" y="178"/>
                  </a:lnTo>
                  <a:cubicBezTo>
                    <a:pt x="434" y="143"/>
                    <a:pt x="486" y="126"/>
                    <a:pt x="525" y="126"/>
                  </a:cubicBezTo>
                  <a:close/>
                  <a:moveTo>
                    <a:pt x="525" y="0"/>
                  </a:moveTo>
                  <a:cubicBezTo>
                    <a:pt x="434" y="0"/>
                    <a:pt x="360" y="35"/>
                    <a:pt x="308" y="126"/>
                  </a:cubicBezTo>
                  <a:lnTo>
                    <a:pt x="74" y="486"/>
                  </a:lnTo>
                  <a:cubicBezTo>
                    <a:pt x="0" y="612"/>
                    <a:pt x="35" y="760"/>
                    <a:pt x="161" y="851"/>
                  </a:cubicBezTo>
                  <a:lnTo>
                    <a:pt x="833" y="1263"/>
                  </a:lnTo>
                  <a:cubicBezTo>
                    <a:pt x="868" y="1285"/>
                    <a:pt x="920" y="1302"/>
                    <a:pt x="976" y="1302"/>
                  </a:cubicBezTo>
                  <a:cubicBezTo>
                    <a:pt x="1067" y="1302"/>
                    <a:pt x="1137" y="1246"/>
                    <a:pt x="1193" y="1176"/>
                  </a:cubicBezTo>
                  <a:lnTo>
                    <a:pt x="1410" y="812"/>
                  </a:lnTo>
                  <a:cubicBezTo>
                    <a:pt x="1501" y="686"/>
                    <a:pt x="1462" y="525"/>
                    <a:pt x="1336" y="452"/>
                  </a:cubicBezTo>
                  <a:lnTo>
                    <a:pt x="668" y="35"/>
                  </a:lnTo>
                  <a:cubicBezTo>
                    <a:pt x="616" y="18"/>
                    <a:pt x="577" y="0"/>
                    <a:pt x="52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63"/>
            <p:cNvSpPr/>
            <p:nvPr/>
          </p:nvSpPr>
          <p:spPr>
            <a:xfrm>
              <a:off x="6321846" y="4719297"/>
              <a:ext cx="15138" cy="15138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195" y="1"/>
                  </a:moveTo>
                  <a:cubicBezTo>
                    <a:pt x="178" y="18"/>
                    <a:pt x="178" y="18"/>
                    <a:pt x="161" y="35"/>
                  </a:cubicBezTo>
                  <a:cubicBezTo>
                    <a:pt x="161" y="53"/>
                    <a:pt x="143" y="74"/>
                    <a:pt x="143" y="74"/>
                  </a:cubicBezTo>
                  <a:lnTo>
                    <a:pt x="52" y="35"/>
                  </a:lnTo>
                  <a:cubicBezTo>
                    <a:pt x="52" y="35"/>
                    <a:pt x="17" y="109"/>
                    <a:pt x="0" y="126"/>
                  </a:cubicBezTo>
                  <a:cubicBezTo>
                    <a:pt x="0" y="126"/>
                    <a:pt x="52" y="161"/>
                    <a:pt x="70" y="183"/>
                  </a:cubicBezTo>
                  <a:cubicBezTo>
                    <a:pt x="52" y="217"/>
                    <a:pt x="35" y="235"/>
                    <a:pt x="17" y="252"/>
                  </a:cubicBezTo>
                  <a:lnTo>
                    <a:pt x="126" y="326"/>
                  </a:lnTo>
                  <a:cubicBezTo>
                    <a:pt x="126" y="309"/>
                    <a:pt x="161" y="252"/>
                    <a:pt x="178" y="235"/>
                  </a:cubicBezTo>
                  <a:cubicBezTo>
                    <a:pt x="195" y="235"/>
                    <a:pt x="252" y="291"/>
                    <a:pt x="252" y="291"/>
                  </a:cubicBezTo>
                  <a:cubicBezTo>
                    <a:pt x="286" y="252"/>
                    <a:pt x="286" y="235"/>
                    <a:pt x="326" y="200"/>
                  </a:cubicBezTo>
                  <a:cubicBezTo>
                    <a:pt x="304" y="183"/>
                    <a:pt x="269" y="161"/>
                    <a:pt x="234" y="144"/>
                  </a:cubicBezTo>
                  <a:cubicBezTo>
                    <a:pt x="252" y="126"/>
                    <a:pt x="286" y="74"/>
                    <a:pt x="286" y="53"/>
                  </a:cubicBezTo>
                  <a:cubicBezTo>
                    <a:pt x="269" y="53"/>
                    <a:pt x="195" y="1"/>
                    <a:pt x="19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63"/>
            <p:cNvSpPr/>
            <p:nvPr/>
          </p:nvSpPr>
          <p:spPr>
            <a:xfrm>
              <a:off x="6319199" y="4656238"/>
              <a:ext cx="68167" cy="60505"/>
            </a:xfrm>
            <a:custGeom>
              <a:avLst/>
              <a:gdLst/>
              <a:ahLst/>
              <a:cxnLst/>
              <a:rect l="l" t="t" r="r" b="b"/>
              <a:pathLst>
                <a:path w="1468" h="1303" extrusionOk="0">
                  <a:moveTo>
                    <a:pt x="526" y="131"/>
                  </a:moveTo>
                  <a:cubicBezTo>
                    <a:pt x="543" y="131"/>
                    <a:pt x="578" y="131"/>
                    <a:pt x="599" y="148"/>
                  </a:cubicBezTo>
                  <a:lnTo>
                    <a:pt x="1268" y="565"/>
                  </a:lnTo>
                  <a:cubicBezTo>
                    <a:pt x="1337" y="599"/>
                    <a:pt x="1359" y="690"/>
                    <a:pt x="1320" y="760"/>
                  </a:cubicBezTo>
                  <a:lnTo>
                    <a:pt x="1085" y="1124"/>
                  </a:lnTo>
                  <a:cubicBezTo>
                    <a:pt x="1068" y="1159"/>
                    <a:pt x="1012" y="1176"/>
                    <a:pt x="977" y="1176"/>
                  </a:cubicBezTo>
                  <a:cubicBezTo>
                    <a:pt x="942" y="1176"/>
                    <a:pt x="925" y="1176"/>
                    <a:pt x="903" y="1159"/>
                  </a:cubicBezTo>
                  <a:lnTo>
                    <a:pt x="235" y="742"/>
                  </a:lnTo>
                  <a:cubicBezTo>
                    <a:pt x="166" y="708"/>
                    <a:pt x="144" y="617"/>
                    <a:pt x="183" y="565"/>
                  </a:cubicBezTo>
                  <a:lnTo>
                    <a:pt x="417" y="183"/>
                  </a:lnTo>
                  <a:cubicBezTo>
                    <a:pt x="435" y="148"/>
                    <a:pt x="491" y="131"/>
                    <a:pt x="526" y="131"/>
                  </a:cubicBezTo>
                  <a:close/>
                  <a:moveTo>
                    <a:pt x="526" y="0"/>
                  </a:moveTo>
                  <a:cubicBezTo>
                    <a:pt x="435" y="0"/>
                    <a:pt x="361" y="57"/>
                    <a:pt x="309" y="131"/>
                  </a:cubicBezTo>
                  <a:lnTo>
                    <a:pt x="74" y="491"/>
                  </a:lnTo>
                  <a:cubicBezTo>
                    <a:pt x="1" y="617"/>
                    <a:pt x="35" y="781"/>
                    <a:pt x="166" y="851"/>
                  </a:cubicBezTo>
                  <a:lnTo>
                    <a:pt x="834" y="1267"/>
                  </a:lnTo>
                  <a:cubicBezTo>
                    <a:pt x="868" y="1285"/>
                    <a:pt x="925" y="1302"/>
                    <a:pt x="977" y="1302"/>
                  </a:cubicBezTo>
                  <a:cubicBezTo>
                    <a:pt x="1068" y="1302"/>
                    <a:pt x="1142" y="1267"/>
                    <a:pt x="1194" y="1176"/>
                  </a:cubicBezTo>
                  <a:lnTo>
                    <a:pt x="1411" y="816"/>
                  </a:lnTo>
                  <a:cubicBezTo>
                    <a:pt x="1446" y="760"/>
                    <a:pt x="1467" y="690"/>
                    <a:pt x="1446" y="617"/>
                  </a:cubicBezTo>
                  <a:cubicBezTo>
                    <a:pt x="1428" y="565"/>
                    <a:pt x="1393" y="491"/>
                    <a:pt x="1337" y="456"/>
                  </a:cubicBezTo>
                  <a:lnTo>
                    <a:pt x="669" y="40"/>
                  </a:lnTo>
                  <a:cubicBezTo>
                    <a:pt x="617" y="22"/>
                    <a:pt x="578" y="0"/>
                    <a:pt x="52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63"/>
            <p:cNvSpPr/>
            <p:nvPr/>
          </p:nvSpPr>
          <p:spPr>
            <a:xfrm>
              <a:off x="6345992" y="4678991"/>
              <a:ext cx="16995" cy="14348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75" y="1"/>
                  </a:moveTo>
                  <a:cubicBezTo>
                    <a:pt x="57" y="18"/>
                    <a:pt x="22" y="92"/>
                    <a:pt x="1" y="109"/>
                  </a:cubicBezTo>
                  <a:cubicBezTo>
                    <a:pt x="22" y="127"/>
                    <a:pt x="274" y="291"/>
                    <a:pt x="291" y="309"/>
                  </a:cubicBezTo>
                  <a:cubicBezTo>
                    <a:pt x="309" y="252"/>
                    <a:pt x="348" y="235"/>
                    <a:pt x="365" y="183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63"/>
            <p:cNvSpPr/>
            <p:nvPr/>
          </p:nvSpPr>
          <p:spPr>
            <a:xfrm>
              <a:off x="6345203" y="4614353"/>
              <a:ext cx="68120" cy="60458"/>
            </a:xfrm>
            <a:custGeom>
              <a:avLst/>
              <a:gdLst/>
              <a:ahLst/>
              <a:cxnLst/>
              <a:rect l="l" t="t" r="r" b="b"/>
              <a:pathLst>
                <a:path w="1467" h="1302" extrusionOk="0">
                  <a:moveTo>
                    <a:pt x="525" y="126"/>
                  </a:moveTo>
                  <a:cubicBezTo>
                    <a:pt x="543" y="126"/>
                    <a:pt x="582" y="143"/>
                    <a:pt x="599" y="143"/>
                  </a:cubicBezTo>
                  <a:lnTo>
                    <a:pt x="1267" y="577"/>
                  </a:lnTo>
                  <a:cubicBezTo>
                    <a:pt x="1341" y="616"/>
                    <a:pt x="1358" y="686"/>
                    <a:pt x="1319" y="759"/>
                  </a:cubicBezTo>
                  <a:lnTo>
                    <a:pt x="1085" y="1119"/>
                  </a:lnTo>
                  <a:cubicBezTo>
                    <a:pt x="1068" y="1158"/>
                    <a:pt x="1016" y="1193"/>
                    <a:pt x="977" y="1193"/>
                  </a:cubicBezTo>
                  <a:cubicBezTo>
                    <a:pt x="942" y="1193"/>
                    <a:pt x="925" y="1176"/>
                    <a:pt x="907" y="1176"/>
                  </a:cubicBezTo>
                  <a:lnTo>
                    <a:pt x="217" y="742"/>
                  </a:lnTo>
                  <a:cubicBezTo>
                    <a:pt x="165" y="707"/>
                    <a:pt x="148" y="633"/>
                    <a:pt x="183" y="560"/>
                  </a:cubicBezTo>
                  <a:lnTo>
                    <a:pt x="417" y="200"/>
                  </a:lnTo>
                  <a:cubicBezTo>
                    <a:pt x="434" y="143"/>
                    <a:pt x="491" y="126"/>
                    <a:pt x="525" y="126"/>
                  </a:cubicBezTo>
                  <a:close/>
                  <a:moveTo>
                    <a:pt x="525" y="0"/>
                  </a:moveTo>
                  <a:cubicBezTo>
                    <a:pt x="434" y="0"/>
                    <a:pt x="365" y="56"/>
                    <a:pt x="308" y="126"/>
                  </a:cubicBezTo>
                  <a:lnTo>
                    <a:pt x="74" y="490"/>
                  </a:lnTo>
                  <a:cubicBezTo>
                    <a:pt x="0" y="616"/>
                    <a:pt x="39" y="777"/>
                    <a:pt x="165" y="850"/>
                  </a:cubicBezTo>
                  <a:lnTo>
                    <a:pt x="833" y="1267"/>
                  </a:lnTo>
                  <a:cubicBezTo>
                    <a:pt x="868" y="1302"/>
                    <a:pt x="925" y="1302"/>
                    <a:pt x="977" y="1302"/>
                  </a:cubicBezTo>
                  <a:cubicBezTo>
                    <a:pt x="1068" y="1302"/>
                    <a:pt x="1142" y="1267"/>
                    <a:pt x="1194" y="1193"/>
                  </a:cubicBezTo>
                  <a:lnTo>
                    <a:pt x="1411" y="816"/>
                  </a:lnTo>
                  <a:cubicBezTo>
                    <a:pt x="1450" y="759"/>
                    <a:pt x="1467" y="686"/>
                    <a:pt x="1450" y="633"/>
                  </a:cubicBezTo>
                  <a:cubicBezTo>
                    <a:pt x="1428" y="560"/>
                    <a:pt x="1393" y="508"/>
                    <a:pt x="1341" y="469"/>
                  </a:cubicBezTo>
                  <a:lnTo>
                    <a:pt x="669" y="56"/>
                  </a:lnTo>
                  <a:cubicBezTo>
                    <a:pt x="617" y="17"/>
                    <a:pt x="582" y="0"/>
                    <a:pt x="52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63"/>
            <p:cNvSpPr/>
            <p:nvPr/>
          </p:nvSpPr>
          <p:spPr>
            <a:xfrm>
              <a:off x="6368792" y="4633670"/>
              <a:ext cx="21778" cy="22614"/>
            </a:xfrm>
            <a:custGeom>
              <a:avLst/>
              <a:gdLst/>
              <a:ahLst/>
              <a:cxnLst/>
              <a:rect l="l" t="t" r="r" b="b"/>
              <a:pathLst>
                <a:path w="469" h="487" extrusionOk="0">
                  <a:moveTo>
                    <a:pt x="200" y="1"/>
                  </a:moveTo>
                  <a:cubicBezTo>
                    <a:pt x="200" y="74"/>
                    <a:pt x="182" y="144"/>
                    <a:pt x="161" y="200"/>
                  </a:cubicBezTo>
                  <a:cubicBezTo>
                    <a:pt x="109" y="252"/>
                    <a:pt x="52" y="291"/>
                    <a:pt x="0" y="326"/>
                  </a:cubicBezTo>
                  <a:cubicBezTo>
                    <a:pt x="17" y="343"/>
                    <a:pt x="35" y="361"/>
                    <a:pt x="52" y="361"/>
                  </a:cubicBezTo>
                  <a:cubicBezTo>
                    <a:pt x="52" y="361"/>
                    <a:pt x="91" y="400"/>
                    <a:pt x="109" y="400"/>
                  </a:cubicBezTo>
                  <a:cubicBezTo>
                    <a:pt x="126" y="378"/>
                    <a:pt x="161" y="326"/>
                    <a:pt x="200" y="309"/>
                  </a:cubicBezTo>
                  <a:lnTo>
                    <a:pt x="200" y="309"/>
                  </a:lnTo>
                  <a:cubicBezTo>
                    <a:pt x="200" y="343"/>
                    <a:pt x="182" y="400"/>
                    <a:pt x="161" y="434"/>
                  </a:cubicBezTo>
                  <a:cubicBezTo>
                    <a:pt x="182" y="434"/>
                    <a:pt x="217" y="469"/>
                    <a:pt x="217" y="469"/>
                  </a:cubicBezTo>
                  <a:cubicBezTo>
                    <a:pt x="234" y="469"/>
                    <a:pt x="234" y="486"/>
                    <a:pt x="252" y="486"/>
                  </a:cubicBezTo>
                  <a:lnTo>
                    <a:pt x="269" y="486"/>
                  </a:lnTo>
                  <a:cubicBezTo>
                    <a:pt x="291" y="434"/>
                    <a:pt x="291" y="361"/>
                    <a:pt x="325" y="309"/>
                  </a:cubicBezTo>
                  <a:cubicBezTo>
                    <a:pt x="360" y="252"/>
                    <a:pt x="417" y="217"/>
                    <a:pt x="469" y="161"/>
                  </a:cubicBezTo>
                  <a:cubicBezTo>
                    <a:pt x="434" y="144"/>
                    <a:pt x="378" y="109"/>
                    <a:pt x="360" y="109"/>
                  </a:cubicBezTo>
                  <a:lnTo>
                    <a:pt x="269" y="200"/>
                  </a:lnTo>
                  <a:cubicBezTo>
                    <a:pt x="269" y="161"/>
                    <a:pt x="291" y="92"/>
                    <a:pt x="308" y="74"/>
                  </a:cubicBezTo>
                  <a:cubicBezTo>
                    <a:pt x="308" y="74"/>
                    <a:pt x="269" y="35"/>
                    <a:pt x="252" y="35"/>
                  </a:cubicBezTo>
                  <a:cubicBezTo>
                    <a:pt x="234" y="18"/>
                    <a:pt x="217" y="18"/>
                    <a:pt x="20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63"/>
            <p:cNvSpPr/>
            <p:nvPr/>
          </p:nvSpPr>
          <p:spPr>
            <a:xfrm>
              <a:off x="6373018" y="4573211"/>
              <a:ext cx="66309" cy="60505"/>
            </a:xfrm>
            <a:custGeom>
              <a:avLst/>
              <a:gdLst/>
              <a:ahLst/>
              <a:cxnLst/>
              <a:rect l="l" t="t" r="r" b="b"/>
              <a:pathLst>
                <a:path w="1428" h="1303" extrusionOk="0">
                  <a:moveTo>
                    <a:pt x="486" y="127"/>
                  </a:moveTo>
                  <a:cubicBezTo>
                    <a:pt x="503" y="127"/>
                    <a:pt x="543" y="127"/>
                    <a:pt x="560" y="144"/>
                  </a:cubicBezTo>
                  <a:lnTo>
                    <a:pt x="1228" y="561"/>
                  </a:lnTo>
                  <a:cubicBezTo>
                    <a:pt x="1302" y="595"/>
                    <a:pt x="1319" y="686"/>
                    <a:pt x="1284" y="743"/>
                  </a:cubicBezTo>
                  <a:lnTo>
                    <a:pt x="1046" y="1103"/>
                  </a:lnTo>
                  <a:cubicBezTo>
                    <a:pt x="1028" y="1159"/>
                    <a:pt x="976" y="1177"/>
                    <a:pt x="937" y="1177"/>
                  </a:cubicBezTo>
                  <a:cubicBezTo>
                    <a:pt x="903" y="1177"/>
                    <a:pt x="885" y="1177"/>
                    <a:pt x="868" y="1159"/>
                  </a:cubicBezTo>
                  <a:lnTo>
                    <a:pt x="178" y="743"/>
                  </a:lnTo>
                  <a:cubicBezTo>
                    <a:pt x="126" y="686"/>
                    <a:pt x="109" y="617"/>
                    <a:pt x="143" y="543"/>
                  </a:cubicBezTo>
                  <a:lnTo>
                    <a:pt x="378" y="183"/>
                  </a:lnTo>
                  <a:cubicBezTo>
                    <a:pt x="395" y="144"/>
                    <a:pt x="451" y="127"/>
                    <a:pt x="486" y="127"/>
                  </a:cubicBezTo>
                  <a:close/>
                  <a:moveTo>
                    <a:pt x="486" y="1"/>
                  </a:moveTo>
                  <a:cubicBezTo>
                    <a:pt x="395" y="1"/>
                    <a:pt x="326" y="36"/>
                    <a:pt x="269" y="109"/>
                  </a:cubicBezTo>
                  <a:lnTo>
                    <a:pt x="35" y="487"/>
                  </a:lnTo>
                  <a:cubicBezTo>
                    <a:pt x="0" y="543"/>
                    <a:pt x="0" y="617"/>
                    <a:pt x="18" y="686"/>
                  </a:cubicBezTo>
                  <a:cubicBezTo>
                    <a:pt x="18" y="743"/>
                    <a:pt x="70" y="795"/>
                    <a:pt x="126" y="834"/>
                  </a:cubicBezTo>
                  <a:lnTo>
                    <a:pt x="794" y="1268"/>
                  </a:lnTo>
                  <a:cubicBezTo>
                    <a:pt x="829" y="1285"/>
                    <a:pt x="885" y="1303"/>
                    <a:pt x="937" y="1303"/>
                  </a:cubicBezTo>
                  <a:cubicBezTo>
                    <a:pt x="1028" y="1303"/>
                    <a:pt x="1102" y="1246"/>
                    <a:pt x="1154" y="1177"/>
                  </a:cubicBezTo>
                  <a:lnTo>
                    <a:pt x="1371" y="812"/>
                  </a:lnTo>
                  <a:cubicBezTo>
                    <a:pt x="1410" y="743"/>
                    <a:pt x="1428" y="686"/>
                    <a:pt x="1410" y="617"/>
                  </a:cubicBezTo>
                  <a:cubicBezTo>
                    <a:pt x="1393" y="543"/>
                    <a:pt x="1354" y="487"/>
                    <a:pt x="1302" y="452"/>
                  </a:cubicBezTo>
                  <a:lnTo>
                    <a:pt x="634" y="36"/>
                  </a:lnTo>
                  <a:cubicBezTo>
                    <a:pt x="577" y="18"/>
                    <a:pt x="543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63"/>
            <p:cNvSpPr/>
            <p:nvPr/>
          </p:nvSpPr>
          <p:spPr>
            <a:xfrm>
              <a:off x="6398975" y="4605855"/>
              <a:ext cx="5897" cy="6083"/>
            </a:xfrm>
            <a:custGeom>
              <a:avLst/>
              <a:gdLst/>
              <a:ahLst/>
              <a:cxnLst/>
              <a:rect l="l" t="t" r="r" b="b"/>
              <a:pathLst>
                <a:path w="127" h="131" extrusionOk="0">
                  <a:moveTo>
                    <a:pt x="53" y="1"/>
                  </a:moveTo>
                  <a:cubicBezTo>
                    <a:pt x="36" y="22"/>
                    <a:pt x="18" y="57"/>
                    <a:pt x="1" y="92"/>
                  </a:cubicBezTo>
                  <a:lnTo>
                    <a:pt x="75" y="131"/>
                  </a:lnTo>
                  <a:cubicBezTo>
                    <a:pt x="92" y="131"/>
                    <a:pt x="127" y="57"/>
                    <a:pt x="127" y="57"/>
                  </a:cubicBezTo>
                  <a:cubicBezTo>
                    <a:pt x="127" y="57"/>
                    <a:pt x="75" y="22"/>
                    <a:pt x="5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63"/>
            <p:cNvSpPr/>
            <p:nvPr/>
          </p:nvSpPr>
          <p:spPr>
            <a:xfrm>
              <a:off x="6405662" y="4595778"/>
              <a:ext cx="5851" cy="6129"/>
            </a:xfrm>
            <a:custGeom>
              <a:avLst/>
              <a:gdLst/>
              <a:ahLst/>
              <a:cxnLst/>
              <a:rect l="l" t="t" r="r" b="b"/>
              <a:pathLst>
                <a:path w="126" h="132" extrusionOk="0">
                  <a:moveTo>
                    <a:pt x="39" y="1"/>
                  </a:moveTo>
                  <a:cubicBezTo>
                    <a:pt x="39" y="23"/>
                    <a:pt x="0" y="57"/>
                    <a:pt x="0" y="75"/>
                  </a:cubicBezTo>
                  <a:lnTo>
                    <a:pt x="0" y="92"/>
                  </a:lnTo>
                  <a:lnTo>
                    <a:pt x="74" y="131"/>
                  </a:lnTo>
                  <a:cubicBezTo>
                    <a:pt x="74" y="109"/>
                    <a:pt x="126" y="57"/>
                    <a:pt x="126" y="57"/>
                  </a:cubicBezTo>
                  <a:cubicBezTo>
                    <a:pt x="109" y="40"/>
                    <a:pt x="74" y="1"/>
                    <a:pt x="3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63"/>
            <p:cNvSpPr/>
            <p:nvPr/>
          </p:nvSpPr>
          <p:spPr>
            <a:xfrm>
              <a:off x="6398186" y="4598425"/>
              <a:ext cx="15138" cy="11702"/>
            </a:xfrm>
            <a:custGeom>
              <a:avLst/>
              <a:gdLst/>
              <a:ahLst/>
              <a:cxnLst/>
              <a:rect l="l" t="t" r="r" b="b"/>
              <a:pathLst>
                <a:path w="326" h="252" extrusionOk="0">
                  <a:moveTo>
                    <a:pt x="35" y="0"/>
                  </a:moveTo>
                  <a:cubicBezTo>
                    <a:pt x="35" y="0"/>
                    <a:pt x="1" y="52"/>
                    <a:pt x="1" y="74"/>
                  </a:cubicBezTo>
                  <a:cubicBezTo>
                    <a:pt x="1" y="91"/>
                    <a:pt x="252" y="252"/>
                    <a:pt x="270" y="252"/>
                  </a:cubicBezTo>
                  <a:cubicBezTo>
                    <a:pt x="287" y="217"/>
                    <a:pt x="309" y="200"/>
                    <a:pt x="326" y="182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63"/>
            <p:cNvSpPr/>
            <p:nvPr/>
          </p:nvSpPr>
          <p:spPr>
            <a:xfrm>
              <a:off x="6398975" y="4531326"/>
              <a:ext cx="66356" cy="60505"/>
            </a:xfrm>
            <a:custGeom>
              <a:avLst/>
              <a:gdLst/>
              <a:ahLst/>
              <a:cxnLst/>
              <a:rect l="l" t="t" r="r" b="b"/>
              <a:pathLst>
                <a:path w="1429" h="1303" extrusionOk="0">
                  <a:moveTo>
                    <a:pt x="487" y="126"/>
                  </a:moveTo>
                  <a:cubicBezTo>
                    <a:pt x="509" y="126"/>
                    <a:pt x="543" y="126"/>
                    <a:pt x="561" y="144"/>
                  </a:cubicBezTo>
                  <a:lnTo>
                    <a:pt x="1229" y="560"/>
                  </a:lnTo>
                  <a:cubicBezTo>
                    <a:pt x="1303" y="595"/>
                    <a:pt x="1320" y="686"/>
                    <a:pt x="1285" y="738"/>
                  </a:cubicBezTo>
                  <a:lnTo>
                    <a:pt x="1051" y="1120"/>
                  </a:lnTo>
                  <a:cubicBezTo>
                    <a:pt x="1012" y="1155"/>
                    <a:pt x="977" y="1172"/>
                    <a:pt x="942" y="1172"/>
                  </a:cubicBezTo>
                  <a:cubicBezTo>
                    <a:pt x="903" y="1172"/>
                    <a:pt x="886" y="1172"/>
                    <a:pt x="869" y="1155"/>
                  </a:cubicBezTo>
                  <a:lnTo>
                    <a:pt x="183" y="738"/>
                  </a:lnTo>
                  <a:cubicBezTo>
                    <a:pt x="127" y="703"/>
                    <a:pt x="109" y="612"/>
                    <a:pt x="144" y="560"/>
                  </a:cubicBezTo>
                  <a:lnTo>
                    <a:pt x="378" y="178"/>
                  </a:lnTo>
                  <a:cubicBezTo>
                    <a:pt x="400" y="144"/>
                    <a:pt x="435" y="126"/>
                    <a:pt x="487" y="126"/>
                  </a:cubicBezTo>
                  <a:close/>
                  <a:moveTo>
                    <a:pt x="487" y="0"/>
                  </a:moveTo>
                  <a:cubicBezTo>
                    <a:pt x="400" y="0"/>
                    <a:pt x="309" y="53"/>
                    <a:pt x="270" y="126"/>
                  </a:cubicBezTo>
                  <a:lnTo>
                    <a:pt x="36" y="486"/>
                  </a:lnTo>
                  <a:cubicBezTo>
                    <a:pt x="1" y="543"/>
                    <a:pt x="1" y="612"/>
                    <a:pt x="1" y="686"/>
                  </a:cubicBezTo>
                  <a:cubicBezTo>
                    <a:pt x="18" y="760"/>
                    <a:pt x="75" y="812"/>
                    <a:pt x="127" y="847"/>
                  </a:cubicBezTo>
                  <a:lnTo>
                    <a:pt x="795" y="1263"/>
                  </a:lnTo>
                  <a:cubicBezTo>
                    <a:pt x="834" y="1280"/>
                    <a:pt x="886" y="1302"/>
                    <a:pt x="942" y="1302"/>
                  </a:cubicBezTo>
                  <a:cubicBezTo>
                    <a:pt x="1012" y="1302"/>
                    <a:pt x="1103" y="1263"/>
                    <a:pt x="1159" y="1172"/>
                  </a:cubicBezTo>
                  <a:lnTo>
                    <a:pt x="1376" y="812"/>
                  </a:lnTo>
                  <a:cubicBezTo>
                    <a:pt x="1411" y="760"/>
                    <a:pt x="1428" y="686"/>
                    <a:pt x="1411" y="612"/>
                  </a:cubicBezTo>
                  <a:cubicBezTo>
                    <a:pt x="1394" y="560"/>
                    <a:pt x="1355" y="486"/>
                    <a:pt x="1303" y="452"/>
                  </a:cubicBezTo>
                  <a:lnTo>
                    <a:pt x="634" y="35"/>
                  </a:lnTo>
                  <a:cubicBezTo>
                    <a:pt x="578" y="18"/>
                    <a:pt x="543" y="0"/>
                    <a:pt x="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63"/>
            <p:cNvSpPr/>
            <p:nvPr/>
          </p:nvSpPr>
          <p:spPr>
            <a:xfrm>
              <a:off x="6415739" y="4546417"/>
              <a:ext cx="20989" cy="20246"/>
            </a:xfrm>
            <a:custGeom>
              <a:avLst/>
              <a:gdLst/>
              <a:ahLst/>
              <a:cxnLst/>
              <a:rect l="l" t="t" r="r" b="b"/>
              <a:pathLst>
                <a:path w="452" h="436" extrusionOk="0">
                  <a:moveTo>
                    <a:pt x="256" y="1"/>
                  </a:moveTo>
                  <a:cubicBezTo>
                    <a:pt x="234" y="1"/>
                    <a:pt x="217" y="18"/>
                    <a:pt x="200" y="36"/>
                  </a:cubicBezTo>
                  <a:cubicBezTo>
                    <a:pt x="182" y="36"/>
                    <a:pt x="165" y="53"/>
                    <a:pt x="165" y="53"/>
                  </a:cubicBezTo>
                  <a:cubicBezTo>
                    <a:pt x="91" y="161"/>
                    <a:pt x="56" y="218"/>
                    <a:pt x="39" y="270"/>
                  </a:cubicBezTo>
                  <a:cubicBezTo>
                    <a:pt x="0" y="344"/>
                    <a:pt x="56" y="396"/>
                    <a:pt x="108" y="413"/>
                  </a:cubicBezTo>
                  <a:cubicBezTo>
                    <a:pt x="129" y="429"/>
                    <a:pt x="152" y="436"/>
                    <a:pt x="175" y="436"/>
                  </a:cubicBezTo>
                  <a:cubicBezTo>
                    <a:pt x="236" y="436"/>
                    <a:pt x="296" y="389"/>
                    <a:pt x="308" y="326"/>
                  </a:cubicBezTo>
                  <a:cubicBezTo>
                    <a:pt x="291" y="305"/>
                    <a:pt x="256" y="305"/>
                    <a:pt x="234" y="287"/>
                  </a:cubicBezTo>
                  <a:cubicBezTo>
                    <a:pt x="217" y="305"/>
                    <a:pt x="217" y="326"/>
                    <a:pt x="200" y="326"/>
                  </a:cubicBezTo>
                  <a:cubicBezTo>
                    <a:pt x="191" y="335"/>
                    <a:pt x="182" y="339"/>
                    <a:pt x="174" y="339"/>
                  </a:cubicBezTo>
                  <a:cubicBezTo>
                    <a:pt x="165" y="339"/>
                    <a:pt x="156" y="335"/>
                    <a:pt x="148" y="326"/>
                  </a:cubicBezTo>
                  <a:cubicBezTo>
                    <a:pt x="126" y="305"/>
                    <a:pt x="148" y="287"/>
                    <a:pt x="148" y="253"/>
                  </a:cubicBezTo>
                  <a:cubicBezTo>
                    <a:pt x="182" y="218"/>
                    <a:pt x="234" y="109"/>
                    <a:pt x="234" y="109"/>
                  </a:cubicBezTo>
                  <a:lnTo>
                    <a:pt x="291" y="109"/>
                  </a:lnTo>
                  <a:cubicBezTo>
                    <a:pt x="325" y="144"/>
                    <a:pt x="291" y="179"/>
                    <a:pt x="273" y="218"/>
                  </a:cubicBezTo>
                  <a:cubicBezTo>
                    <a:pt x="308" y="235"/>
                    <a:pt x="325" y="253"/>
                    <a:pt x="343" y="253"/>
                  </a:cubicBezTo>
                  <a:cubicBezTo>
                    <a:pt x="451" y="179"/>
                    <a:pt x="399" y="36"/>
                    <a:pt x="2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63"/>
            <p:cNvSpPr/>
            <p:nvPr/>
          </p:nvSpPr>
          <p:spPr>
            <a:xfrm>
              <a:off x="6428415" y="4553894"/>
              <a:ext cx="20989" cy="22800"/>
            </a:xfrm>
            <a:custGeom>
              <a:avLst/>
              <a:gdLst/>
              <a:ahLst/>
              <a:cxnLst/>
              <a:rect l="l" t="t" r="r" b="b"/>
              <a:pathLst>
                <a:path w="452" h="491" extrusionOk="0">
                  <a:moveTo>
                    <a:pt x="235" y="0"/>
                  </a:moveTo>
                  <a:cubicBezTo>
                    <a:pt x="144" y="109"/>
                    <a:pt x="70" y="235"/>
                    <a:pt x="0" y="343"/>
                  </a:cubicBezTo>
                  <a:cubicBezTo>
                    <a:pt x="70" y="400"/>
                    <a:pt x="144" y="434"/>
                    <a:pt x="217" y="491"/>
                  </a:cubicBezTo>
                  <a:cubicBezTo>
                    <a:pt x="235" y="469"/>
                    <a:pt x="252" y="452"/>
                    <a:pt x="269" y="417"/>
                  </a:cubicBezTo>
                  <a:cubicBezTo>
                    <a:pt x="217" y="400"/>
                    <a:pt x="178" y="361"/>
                    <a:pt x="126" y="326"/>
                  </a:cubicBezTo>
                  <a:cubicBezTo>
                    <a:pt x="144" y="308"/>
                    <a:pt x="144" y="291"/>
                    <a:pt x="161" y="274"/>
                  </a:cubicBezTo>
                  <a:cubicBezTo>
                    <a:pt x="178" y="274"/>
                    <a:pt x="217" y="291"/>
                    <a:pt x="235" y="291"/>
                  </a:cubicBezTo>
                  <a:cubicBezTo>
                    <a:pt x="252" y="274"/>
                    <a:pt x="269" y="252"/>
                    <a:pt x="287" y="217"/>
                  </a:cubicBezTo>
                  <a:cubicBezTo>
                    <a:pt x="252" y="217"/>
                    <a:pt x="235" y="200"/>
                    <a:pt x="217" y="183"/>
                  </a:cubicBezTo>
                  <a:cubicBezTo>
                    <a:pt x="217" y="165"/>
                    <a:pt x="235" y="144"/>
                    <a:pt x="252" y="126"/>
                  </a:cubicBezTo>
                  <a:cubicBezTo>
                    <a:pt x="308" y="144"/>
                    <a:pt x="343" y="183"/>
                    <a:pt x="395" y="200"/>
                  </a:cubicBezTo>
                  <a:cubicBezTo>
                    <a:pt x="417" y="183"/>
                    <a:pt x="434" y="144"/>
                    <a:pt x="452" y="126"/>
                  </a:cubicBezTo>
                  <a:cubicBezTo>
                    <a:pt x="452" y="126"/>
                    <a:pt x="308" y="35"/>
                    <a:pt x="23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63"/>
            <p:cNvSpPr/>
            <p:nvPr/>
          </p:nvSpPr>
          <p:spPr>
            <a:xfrm>
              <a:off x="6245274" y="4386075"/>
              <a:ext cx="63105" cy="52797"/>
            </a:xfrm>
            <a:custGeom>
              <a:avLst/>
              <a:gdLst/>
              <a:ahLst/>
              <a:cxnLst/>
              <a:rect l="l" t="t" r="r" b="b"/>
              <a:pathLst>
                <a:path w="1359" h="1137" extrusionOk="0">
                  <a:moveTo>
                    <a:pt x="400" y="126"/>
                  </a:moveTo>
                  <a:cubicBezTo>
                    <a:pt x="417" y="126"/>
                    <a:pt x="456" y="143"/>
                    <a:pt x="473" y="143"/>
                  </a:cubicBezTo>
                  <a:lnTo>
                    <a:pt x="1141" y="560"/>
                  </a:lnTo>
                  <a:cubicBezTo>
                    <a:pt x="1215" y="612"/>
                    <a:pt x="1233" y="686"/>
                    <a:pt x="1176" y="759"/>
                  </a:cubicBezTo>
                  <a:lnTo>
                    <a:pt x="1068" y="937"/>
                  </a:lnTo>
                  <a:cubicBezTo>
                    <a:pt x="1033" y="994"/>
                    <a:pt x="998" y="1011"/>
                    <a:pt x="942" y="1011"/>
                  </a:cubicBezTo>
                  <a:cubicBezTo>
                    <a:pt x="925" y="1011"/>
                    <a:pt x="907" y="1011"/>
                    <a:pt x="890" y="994"/>
                  </a:cubicBezTo>
                  <a:lnTo>
                    <a:pt x="200" y="577"/>
                  </a:lnTo>
                  <a:cubicBezTo>
                    <a:pt x="165" y="543"/>
                    <a:pt x="131" y="486"/>
                    <a:pt x="148" y="434"/>
                  </a:cubicBezTo>
                  <a:cubicBezTo>
                    <a:pt x="148" y="417"/>
                    <a:pt x="148" y="395"/>
                    <a:pt x="165" y="378"/>
                  </a:cubicBezTo>
                  <a:lnTo>
                    <a:pt x="291" y="200"/>
                  </a:lnTo>
                  <a:cubicBezTo>
                    <a:pt x="308" y="143"/>
                    <a:pt x="347" y="126"/>
                    <a:pt x="400" y="126"/>
                  </a:cubicBezTo>
                  <a:close/>
                  <a:moveTo>
                    <a:pt x="400" y="0"/>
                  </a:moveTo>
                  <a:cubicBezTo>
                    <a:pt x="308" y="0"/>
                    <a:pt x="217" y="52"/>
                    <a:pt x="183" y="126"/>
                  </a:cubicBezTo>
                  <a:lnTo>
                    <a:pt x="57" y="326"/>
                  </a:lnTo>
                  <a:cubicBezTo>
                    <a:pt x="39" y="343"/>
                    <a:pt x="39" y="378"/>
                    <a:pt x="22" y="417"/>
                  </a:cubicBezTo>
                  <a:cubicBezTo>
                    <a:pt x="0" y="525"/>
                    <a:pt x="57" y="612"/>
                    <a:pt x="148" y="668"/>
                  </a:cubicBezTo>
                  <a:lnTo>
                    <a:pt x="816" y="1102"/>
                  </a:lnTo>
                  <a:cubicBezTo>
                    <a:pt x="851" y="1120"/>
                    <a:pt x="907" y="1137"/>
                    <a:pt x="942" y="1137"/>
                  </a:cubicBezTo>
                  <a:cubicBezTo>
                    <a:pt x="1033" y="1137"/>
                    <a:pt x="1124" y="1085"/>
                    <a:pt x="1176" y="1011"/>
                  </a:cubicBezTo>
                  <a:lnTo>
                    <a:pt x="1285" y="812"/>
                  </a:lnTo>
                  <a:cubicBezTo>
                    <a:pt x="1358" y="703"/>
                    <a:pt x="1324" y="543"/>
                    <a:pt x="1215" y="469"/>
                  </a:cubicBezTo>
                  <a:lnTo>
                    <a:pt x="525" y="52"/>
                  </a:lnTo>
                  <a:cubicBezTo>
                    <a:pt x="491" y="18"/>
                    <a:pt x="456" y="0"/>
                    <a:pt x="40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63"/>
            <p:cNvSpPr/>
            <p:nvPr/>
          </p:nvSpPr>
          <p:spPr>
            <a:xfrm>
              <a:off x="6304897" y="4423734"/>
              <a:ext cx="62316" cy="52239"/>
            </a:xfrm>
            <a:custGeom>
              <a:avLst/>
              <a:gdLst/>
              <a:ahLst/>
              <a:cxnLst/>
              <a:rect l="l" t="t" r="r" b="b"/>
              <a:pathLst>
                <a:path w="1342" h="1125" extrusionOk="0">
                  <a:moveTo>
                    <a:pt x="400" y="109"/>
                  </a:moveTo>
                  <a:cubicBezTo>
                    <a:pt x="417" y="109"/>
                    <a:pt x="452" y="126"/>
                    <a:pt x="474" y="148"/>
                  </a:cubicBezTo>
                  <a:lnTo>
                    <a:pt x="1142" y="560"/>
                  </a:lnTo>
                  <a:cubicBezTo>
                    <a:pt x="1211" y="599"/>
                    <a:pt x="1233" y="669"/>
                    <a:pt x="1176" y="742"/>
                  </a:cubicBezTo>
                  <a:lnTo>
                    <a:pt x="1068" y="942"/>
                  </a:lnTo>
                  <a:cubicBezTo>
                    <a:pt x="1033" y="977"/>
                    <a:pt x="994" y="994"/>
                    <a:pt x="942" y="994"/>
                  </a:cubicBezTo>
                  <a:cubicBezTo>
                    <a:pt x="925" y="994"/>
                    <a:pt x="907" y="994"/>
                    <a:pt x="886" y="977"/>
                  </a:cubicBezTo>
                  <a:lnTo>
                    <a:pt x="200" y="560"/>
                  </a:lnTo>
                  <a:cubicBezTo>
                    <a:pt x="166" y="526"/>
                    <a:pt x="126" y="473"/>
                    <a:pt x="148" y="417"/>
                  </a:cubicBezTo>
                  <a:cubicBezTo>
                    <a:pt x="148" y="400"/>
                    <a:pt x="148" y="382"/>
                    <a:pt x="166" y="382"/>
                  </a:cubicBezTo>
                  <a:lnTo>
                    <a:pt x="291" y="183"/>
                  </a:lnTo>
                  <a:cubicBezTo>
                    <a:pt x="309" y="148"/>
                    <a:pt x="343" y="109"/>
                    <a:pt x="400" y="109"/>
                  </a:cubicBezTo>
                  <a:close/>
                  <a:moveTo>
                    <a:pt x="400" y="1"/>
                  </a:moveTo>
                  <a:cubicBezTo>
                    <a:pt x="309" y="1"/>
                    <a:pt x="218" y="40"/>
                    <a:pt x="183" y="109"/>
                  </a:cubicBezTo>
                  <a:lnTo>
                    <a:pt x="57" y="309"/>
                  </a:lnTo>
                  <a:cubicBezTo>
                    <a:pt x="40" y="343"/>
                    <a:pt x="40" y="365"/>
                    <a:pt x="18" y="400"/>
                  </a:cubicBezTo>
                  <a:cubicBezTo>
                    <a:pt x="1" y="508"/>
                    <a:pt x="57" y="599"/>
                    <a:pt x="148" y="669"/>
                  </a:cubicBezTo>
                  <a:lnTo>
                    <a:pt x="816" y="1085"/>
                  </a:lnTo>
                  <a:cubicBezTo>
                    <a:pt x="851" y="1103"/>
                    <a:pt x="907" y="1124"/>
                    <a:pt x="942" y="1124"/>
                  </a:cubicBezTo>
                  <a:cubicBezTo>
                    <a:pt x="1033" y="1124"/>
                    <a:pt x="1124" y="1068"/>
                    <a:pt x="1176" y="994"/>
                  </a:cubicBezTo>
                  <a:lnTo>
                    <a:pt x="1285" y="816"/>
                  </a:lnTo>
                  <a:cubicBezTo>
                    <a:pt x="1320" y="742"/>
                    <a:pt x="1341" y="669"/>
                    <a:pt x="1320" y="617"/>
                  </a:cubicBezTo>
                  <a:cubicBezTo>
                    <a:pt x="1302" y="543"/>
                    <a:pt x="1268" y="491"/>
                    <a:pt x="1211" y="452"/>
                  </a:cubicBezTo>
                  <a:lnTo>
                    <a:pt x="526" y="40"/>
                  </a:lnTo>
                  <a:cubicBezTo>
                    <a:pt x="491" y="1"/>
                    <a:pt x="452" y="1"/>
                    <a:pt x="40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63"/>
            <p:cNvSpPr/>
            <p:nvPr/>
          </p:nvSpPr>
          <p:spPr>
            <a:xfrm>
              <a:off x="6364520" y="4460790"/>
              <a:ext cx="62130" cy="52054"/>
            </a:xfrm>
            <a:custGeom>
              <a:avLst/>
              <a:gdLst/>
              <a:ahLst/>
              <a:cxnLst/>
              <a:rect l="l" t="t" r="r" b="b"/>
              <a:pathLst>
                <a:path w="1338" h="1121" extrusionOk="0">
                  <a:moveTo>
                    <a:pt x="400" y="127"/>
                  </a:moveTo>
                  <a:cubicBezTo>
                    <a:pt x="417" y="127"/>
                    <a:pt x="452" y="127"/>
                    <a:pt x="470" y="144"/>
                  </a:cubicBezTo>
                  <a:lnTo>
                    <a:pt x="1142" y="561"/>
                  </a:lnTo>
                  <a:cubicBezTo>
                    <a:pt x="1211" y="595"/>
                    <a:pt x="1229" y="686"/>
                    <a:pt x="1177" y="738"/>
                  </a:cubicBezTo>
                  <a:lnTo>
                    <a:pt x="1068" y="938"/>
                  </a:lnTo>
                  <a:cubicBezTo>
                    <a:pt x="1034" y="977"/>
                    <a:pt x="995" y="994"/>
                    <a:pt x="942" y="994"/>
                  </a:cubicBezTo>
                  <a:cubicBezTo>
                    <a:pt x="925" y="994"/>
                    <a:pt x="903" y="994"/>
                    <a:pt x="886" y="977"/>
                  </a:cubicBezTo>
                  <a:lnTo>
                    <a:pt x="201" y="561"/>
                  </a:lnTo>
                  <a:cubicBezTo>
                    <a:pt x="166" y="522"/>
                    <a:pt x="127" y="469"/>
                    <a:pt x="144" y="413"/>
                  </a:cubicBezTo>
                  <a:cubicBezTo>
                    <a:pt x="144" y="396"/>
                    <a:pt x="144" y="396"/>
                    <a:pt x="166" y="378"/>
                  </a:cubicBezTo>
                  <a:lnTo>
                    <a:pt x="292" y="179"/>
                  </a:lnTo>
                  <a:cubicBezTo>
                    <a:pt x="309" y="144"/>
                    <a:pt x="344" y="127"/>
                    <a:pt x="400" y="127"/>
                  </a:cubicBezTo>
                  <a:close/>
                  <a:moveTo>
                    <a:pt x="400" y="1"/>
                  </a:moveTo>
                  <a:cubicBezTo>
                    <a:pt x="309" y="1"/>
                    <a:pt x="218" y="36"/>
                    <a:pt x="183" y="127"/>
                  </a:cubicBezTo>
                  <a:lnTo>
                    <a:pt x="57" y="305"/>
                  </a:lnTo>
                  <a:cubicBezTo>
                    <a:pt x="36" y="344"/>
                    <a:pt x="36" y="361"/>
                    <a:pt x="18" y="396"/>
                  </a:cubicBezTo>
                  <a:cubicBezTo>
                    <a:pt x="1" y="504"/>
                    <a:pt x="57" y="613"/>
                    <a:pt x="144" y="669"/>
                  </a:cubicBezTo>
                  <a:lnTo>
                    <a:pt x="817" y="1086"/>
                  </a:lnTo>
                  <a:cubicBezTo>
                    <a:pt x="851" y="1103"/>
                    <a:pt x="903" y="1120"/>
                    <a:pt x="942" y="1120"/>
                  </a:cubicBezTo>
                  <a:cubicBezTo>
                    <a:pt x="1034" y="1120"/>
                    <a:pt x="1120" y="1086"/>
                    <a:pt x="1177" y="994"/>
                  </a:cubicBezTo>
                  <a:lnTo>
                    <a:pt x="1285" y="812"/>
                  </a:lnTo>
                  <a:cubicBezTo>
                    <a:pt x="1320" y="760"/>
                    <a:pt x="1337" y="686"/>
                    <a:pt x="1320" y="613"/>
                  </a:cubicBezTo>
                  <a:cubicBezTo>
                    <a:pt x="1303" y="543"/>
                    <a:pt x="1268" y="487"/>
                    <a:pt x="1211" y="452"/>
                  </a:cubicBezTo>
                  <a:lnTo>
                    <a:pt x="526" y="36"/>
                  </a:lnTo>
                  <a:cubicBezTo>
                    <a:pt x="491" y="18"/>
                    <a:pt x="452" y="1"/>
                    <a:pt x="40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63"/>
            <p:cNvSpPr/>
            <p:nvPr/>
          </p:nvSpPr>
          <p:spPr>
            <a:xfrm>
              <a:off x="6424190" y="4497660"/>
              <a:ext cx="62084" cy="52054"/>
            </a:xfrm>
            <a:custGeom>
              <a:avLst/>
              <a:gdLst/>
              <a:ahLst/>
              <a:cxnLst/>
              <a:rect l="l" t="t" r="r" b="b"/>
              <a:pathLst>
                <a:path w="1337" h="1121" extrusionOk="0">
                  <a:moveTo>
                    <a:pt x="399" y="127"/>
                  </a:moveTo>
                  <a:cubicBezTo>
                    <a:pt x="417" y="127"/>
                    <a:pt x="451" y="127"/>
                    <a:pt x="469" y="144"/>
                  </a:cubicBezTo>
                  <a:lnTo>
                    <a:pt x="1137" y="561"/>
                  </a:lnTo>
                  <a:cubicBezTo>
                    <a:pt x="1211" y="595"/>
                    <a:pt x="1228" y="686"/>
                    <a:pt x="1176" y="743"/>
                  </a:cubicBezTo>
                  <a:lnTo>
                    <a:pt x="1068" y="942"/>
                  </a:lnTo>
                  <a:cubicBezTo>
                    <a:pt x="1029" y="977"/>
                    <a:pt x="994" y="1012"/>
                    <a:pt x="942" y="1012"/>
                  </a:cubicBezTo>
                  <a:cubicBezTo>
                    <a:pt x="920" y="1012"/>
                    <a:pt x="903" y="994"/>
                    <a:pt x="885" y="977"/>
                  </a:cubicBezTo>
                  <a:lnTo>
                    <a:pt x="200" y="561"/>
                  </a:lnTo>
                  <a:cubicBezTo>
                    <a:pt x="161" y="543"/>
                    <a:pt x="126" y="469"/>
                    <a:pt x="143" y="435"/>
                  </a:cubicBezTo>
                  <a:cubicBezTo>
                    <a:pt x="143" y="417"/>
                    <a:pt x="143" y="400"/>
                    <a:pt x="161" y="378"/>
                  </a:cubicBezTo>
                  <a:lnTo>
                    <a:pt x="291" y="183"/>
                  </a:lnTo>
                  <a:cubicBezTo>
                    <a:pt x="308" y="144"/>
                    <a:pt x="343" y="127"/>
                    <a:pt x="399" y="127"/>
                  </a:cubicBezTo>
                  <a:close/>
                  <a:moveTo>
                    <a:pt x="399" y="1"/>
                  </a:moveTo>
                  <a:cubicBezTo>
                    <a:pt x="308" y="1"/>
                    <a:pt x="217" y="53"/>
                    <a:pt x="182" y="127"/>
                  </a:cubicBezTo>
                  <a:lnTo>
                    <a:pt x="52" y="309"/>
                  </a:lnTo>
                  <a:cubicBezTo>
                    <a:pt x="35" y="344"/>
                    <a:pt x="35" y="378"/>
                    <a:pt x="18" y="400"/>
                  </a:cubicBezTo>
                  <a:cubicBezTo>
                    <a:pt x="0" y="509"/>
                    <a:pt x="52" y="617"/>
                    <a:pt x="143" y="669"/>
                  </a:cubicBezTo>
                  <a:lnTo>
                    <a:pt x="812" y="1086"/>
                  </a:lnTo>
                  <a:cubicBezTo>
                    <a:pt x="851" y="1120"/>
                    <a:pt x="903" y="1120"/>
                    <a:pt x="942" y="1120"/>
                  </a:cubicBezTo>
                  <a:cubicBezTo>
                    <a:pt x="1029" y="1120"/>
                    <a:pt x="1120" y="1086"/>
                    <a:pt x="1176" y="1012"/>
                  </a:cubicBezTo>
                  <a:lnTo>
                    <a:pt x="1285" y="812"/>
                  </a:lnTo>
                  <a:cubicBezTo>
                    <a:pt x="1319" y="760"/>
                    <a:pt x="1337" y="686"/>
                    <a:pt x="1319" y="617"/>
                  </a:cubicBezTo>
                  <a:cubicBezTo>
                    <a:pt x="1302" y="543"/>
                    <a:pt x="1267" y="487"/>
                    <a:pt x="1211" y="452"/>
                  </a:cubicBezTo>
                  <a:lnTo>
                    <a:pt x="525" y="36"/>
                  </a:lnTo>
                  <a:cubicBezTo>
                    <a:pt x="486" y="18"/>
                    <a:pt x="451" y="1"/>
                    <a:pt x="39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63"/>
            <p:cNvSpPr/>
            <p:nvPr/>
          </p:nvSpPr>
          <p:spPr>
            <a:xfrm>
              <a:off x="6307544" y="4271843"/>
              <a:ext cx="235936" cy="201481"/>
            </a:xfrm>
            <a:custGeom>
              <a:avLst/>
              <a:gdLst/>
              <a:ahLst/>
              <a:cxnLst/>
              <a:rect l="l" t="t" r="r" b="b"/>
              <a:pathLst>
                <a:path w="5081" h="4339" extrusionOk="0">
                  <a:moveTo>
                    <a:pt x="1263" y="126"/>
                  </a:moveTo>
                  <a:cubicBezTo>
                    <a:pt x="1284" y="126"/>
                    <a:pt x="1319" y="126"/>
                    <a:pt x="1336" y="143"/>
                  </a:cubicBezTo>
                  <a:lnTo>
                    <a:pt x="4881" y="2352"/>
                  </a:lnTo>
                  <a:cubicBezTo>
                    <a:pt x="4916" y="2369"/>
                    <a:pt x="4933" y="2404"/>
                    <a:pt x="4951" y="2443"/>
                  </a:cubicBezTo>
                  <a:cubicBezTo>
                    <a:pt x="4951" y="2478"/>
                    <a:pt x="4951" y="2512"/>
                    <a:pt x="4933" y="2551"/>
                  </a:cubicBezTo>
                  <a:lnTo>
                    <a:pt x="3940" y="4157"/>
                  </a:lnTo>
                  <a:cubicBezTo>
                    <a:pt x="3908" y="4202"/>
                    <a:pt x="3862" y="4226"/>
                    <a:pt x="3817" y="4226"/>
                  </a:cubicBezTo>
                  <a:cubicBezTo>
                    <a:pt x="3789" y="4226"/>
                    <a:pt x="3762" y="4216"/>
                    <a:pt x="3740" y="4196"/>
                  </a:cubicBezTo>
                  <a:lnTo>
                    <a:pt x="200" y="1987"/>
                  </a:lnTo>
                  <a:cubicBezTo>
                    <a:pt x="143" y="1970"/>
                    <a:pt x="126" y="1918"/>
                    <a:pt x="126" y="1879"/>
                  </a:cubicBezTo>
                  <a:cubicBezTo>
                    <a:pt x="126" y="1844"/>
                    <a:pt x="126" y="1827"/>
                    <a:pt x="143" y="1792"/>
                  </a:cubicBezTo>
                  <a:lnTo>
                    <a:pt x="1137" y="200"/>
                  </a:lnTo>
                  <a:cubicBezTo>
                    <a:pt x="1154" y="165"/>
                    <a:pt x="1193" y="143"/>
                    <a:pt x="1228" y="126"/>
                  </a:cubicBezTo>
                  <a:close/>
                  <a:moveTo>
                    <a:pt x="1211" y="0"/>
                  </a:moveTo>
                  <a:cubicBezTo>
                    <a:pt x="1137" y="17"/>
                    <a:pt x="1085" y="74"/>
                    <a:pt x="1028" y="126"/>
                  </a:cubicBezTo>
                  <a:lnTo>
                    <a:pt x="35" y="1736"/>
                  </a:lnTo>
                  <a:cubicBezTo>
                    <a:pt x="17" y="1770"/>
                    <a:pt x="0" y="1827"/>
                    <a:pt x="0" y="1879"/>
                  </a:cubicBezTo>
                  <a:cubicBezTo>
                    <a:pt x="0" y="1970"/>
                    <a:pt x="52" y="2044"/>
                    <a:pt x="126" y="2096"/>
                  </a:cubicBezTo>
                  <a:lnTo>
                    <a:pt x="3671" y="4304"/>
                  </a:lnTo>
                  <a:cubicBezTo>
                    <a:pt x="3723" y="4339"/>
                    <a:pt x="3757" y="4339"/>
                    <a:pt x="3814" y="4339"/>
                  </a:cubicBezTo>
                  <a:cubicBezTo>
                    <a:pt x="3905" y="4339"/>
                    <a:pt x="3996" y="4304"/>
                    <a:pt x="4031" y="4213"/>
                  </a:cubicBezTo>
                  <a:lnTo>
                    <a:pt x="5042" y="2621"/>
                  </a:lnTo>
                  <a:cubicBezTo>
                    <a:pt x="5081" y="2551"/>
                    <a:pt x="5081" y="2478"/>
                    <a:pt x="5059" y="2421"/>
                  </a:cubicBezTo>
                  <a:cubicBezTo>
                    <a:pt x="5059" y="2352"/>
                    <a:pt x="5007" y="2295"/>
                    <a:pt x="4951" y="2243"/>
                  </a:cubicBezTo>
                  <a:lnTo>
                    <a:pt x="1410" y="35"/>
                  </a:lnTo>
                  <a:cubicBezTo>
                    <a:pt x="1336" y="0"/>
                    <a:pt x="1263" y="0"/>
                    <a:pt x="121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63"/>
            <p:cNvSpPr/>
            <p:nvPr/>
          </p:nvSpPr>
          <p:spPr>
            <a:xfrm>
              <a:off x="6414113" y="4351898"/>
              <a:ext cx="32690" cy="28372"/>
            </a:xfrm>
            <a:custGeom>
              <a:avLst/>
              <a:gdLst/>
              <a:ahLst/>
              <a:cxnLst/>
              <a:rect l="l" t="t" r="r" b="b"/>
              <a:pathLst>
                <a:path w="704" h="611" extrusionOk="0">
                  <a:moveTo>
                    <a:pt x="119" y="0"/>
                  </a:moveTo>
                  <a:cubicBezTo>
                    <a:pt x="100" y="0"/>
                    <a:pt x="84" y="9"/>
                    <a:pt x="74" y="29"/>
                  </a:cubicBezTo>
                  <a:cubicBezTo>
                    <a:pt x="18" y="120"/>
                    <a:pt x="0" y="211"/>
                    <a:pt x="18" y="320"/>
                  </a:cubicBezTo>
                  <a:cubicBezTo>
                    <a:pt x="35" y="411"/>
                    <a:pt x="91" y="502"/>
                    <a:pt x="183" y="554"/>
                  </a:cubicBezTo>
                  <a:cubicBezTo>
                    <a:pt x="235" y="589"/>
                    <a:pt x="308" y="610"/>
                    <a:pt x="360" y="610"/>
                  </a:cubicBezTo>
                  <a:cubicBezTo>
                    <a:pt x="399" y="610"/>
                    <a:pt x="434" y="610"/>
                    <a:pt x="469" y="589"/>
                  </a:cubicBezTo>
                  <a:cubicBezTo>
                    <a:pt x="560" y="571"/>
                    <a:pt x="651" y="502"/>
                    <a:pt x="686" y="411"/>
                  </a:cubicBezTo>
                  <a:cubicBezTo>
                    <a:pt x="703" y="393"/>
                    <a:pt x="703" y="354"/>
                    <a:pt x="668" y="337"/>
                  </a:cubicBezTo>
                  <a:cubicBezTo>
                    <a:pt x="654" y="330"/>
                    <a:pt x="639" y="326"/>
                    <a:pt x="625" y="326"/>
                  </a:cubicBezTo>
                  <a:cubicBezTo>
                    <a:pt x="605" y="326"/>
                    <a:pt x="588" y="334"/>
                    <a:pt x="577" y="354"/>
                  </a:cubicBezTo>
                  <a:cubicBezTo>
                    <a:pt x="560" y="411"/>
                    <a:pt x="508" y="463"/>
                    <a:pt x="434" y="480"/>
                  </a:cubicBezTo>
                  <a:cubicBezTo>
                    <a:pt x="414" y="486"/>
                    <a:pt x="395" y="489"/>
                    <a:pt x="377" y="489"/>
                  </a:cubicBezTo>
                  <a:cubicBezTo>
                    <a:pt x="331" y="489"/>
                    <a:pt x="293" y="471"/>
                    <a:pt x="252" y="445"/>
                  </a:cubicBezTo>
                  <a:cubicBezTo>
                    <a:pt x="183" y="411"/>
                    <a:pt x="143" y="354"/>
                    <a:pt x="143" y="285"/>
                  </a:cubicBezTo>
                  <a:cubicBezTo>
                    <a:pt x="126" y="229"/>
                    <a:pt x="143" y="155"/>
                    <a:pt x="183" y="103"/>
                  </a:cubicBezTo>
                  <a:cubicBezTo>
                    <a:pt x="200" y="68"/>
                    <a:pt x="183" y="29"/>
                    <a:pt x="161" y="12"/>
                  </a:cubicBezTo>
                  <a:cubicBezTo>
                    <a:pt x="146" y="4"/>
                    <a:pt x="132" y="0"/>
                    <a:pt x="11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63"/>
            <p:cNvSpPr/>
            <p:nvPr/>
          </p:nvSpPr>
          <p:spPr>
            <a:xfrm>
              <a:off x="6451772" y="4357471"/>
              <a:ext cx="32087" cy="31854"/>
            </a:xfrm>
            <a:custGeom>
              <a:avLst/>
              <a:gdLst/>
              <a:ahLst/>
              <a:cxnLst/>
              <a:rect l="l" t="t" r="r" b="b"/>
              <a:pathLst>
                <a:path w="691" h="686" extrusionOk="0">
                  <a:moveTo>
                    <a:pt x="148" y="0"/>
                  </a:moveTo>
                  <a:cubicBezTo>
                    <a:pt x="109" y="0"/>
                    <a:pt x="74" y="0"/>
                    <a:pt x="57" y="35"/>
                  </a:cubicBezTo>
                  <a:cubicBezTo>
                    <a:pt x="1" y="182"/>
                    <a:pt x="40" y="343"/>
                    <a:pt x="148" y="417"/>
                  </a:cubicBezTo>
                  <a:cubicBezTo>
                    <a:pt x="200" y="469"/>
                    <a:pt x="274" y="490"/>
                    <a:pt x="348" y="490"/>
                  </a:cubicBezTo>
                  <a:lnTo>
                    <a:pt x="400" y="651"/>
                  </a:lnTo>
                  <a:cubicBezTo>
                    <a:pt x="400" y="668"/>
                    <a:pt x="435" y="686"/>
                    <a:pt x="456" y="686"/>
                  </a:cubicBezTo>
                  <a:lnTo>
                    <a:pt x="474" y="686"/>
                  </a:lnTo>
                  <a:cubicBezTo>
                    <a:pt x="508" y="668"/>
                    <a:pt x="526" y="634"/>
                    <a:pt x="508" y="599"/>
                  </a:cubicBezTo>
                  <a:lnTo>
                    <a:pt x="474" y="469"/>
                  </a:lnTo>
                  <a:lnTo>
                    <a:pt x="565" y="577"/>
                  </a:lnTo>
                  <a:cubicBezTo>
                    <a:pt x="582" y="599"/>
                    <a:pt x="599" y="616"/>
                    <a:pt x="617" y="616"/>
                  </a:cubicBezTo>
                  <a:cubicBezTo>
                    <a:pt x="634" y="616"/>
                    <a:pt x="634" y="599"/>
                    <a:pt x="651" y="599"/>
                  </a:cubicBezTo>
                  <a:cubicBezTo>
                    <a:pt x="673" y="577"/>
                    <a:pt x="691" y="542"/>
                    <a:pt x="673" y="508"/>
                  </a:cubicBezTo>
                  <a:lnTo>
                    <a:pt x="582" y="399"/>
                  </a:lnTo>
                  <a:lnTo>
                    <a:pt x="599" y="382"/>
                  </a:lnTo>
                  <a:cubicBezTo>
                    <a:pt x="617" y="343"/>
                    <a:pt x="617" y="308"/>
                    <a:pt x="599" y="291"/>
                  </a:cubicBezTo>
                  <a:cubicBezTo>
                    <a:pt x="591" y="282"/>
                    <a:pt x="577" y="278"/>
                    <a:pt x="560" y="278"/>
                  </a:cubicBezTo>
                  <a:cubicBezTo>
                    <a:pt x="544" y="278"/>
                    <a:pt x="526" y="282"/>
                    <a:pt x="508" y="291"/>
                  </a:cubicBezTo>
                  <a:cubicBezTo>
                    <a:pt x="466" y="343"/>
                    <a:pt x="406" y="371"/>
                    <a:pt x="345" y="371"/>
                  </a:cubicBezTo>
                  <a:cubicBezTo>
                    <a:pt x="301" y="371"/>
                    <a:pt x="256" y="357"/>
                    <a:pt x="218" y="325"/>
                  </a:cubicBezTo>
                  <a:cubicBezTo>
                    <a:pt x="166" y="273"/>
                    <a:pt x="148" y="182"/>
                    <a:pt x="183" y="91"/>
                  </a:cubicBezTo>
                  <a:cubicBezTo>
                    <a:pt x="183" y="56"/>
                    <a:pt x="166" y="17"/>
                    <a:pt x="14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63"/>
            <p:cNvSpPr/>
            <p:nvPr/>
          </p:nvSpPr>
          <p:spPr>
            <a:xfrm>
              <a:off x="6388899" y="4323015"/>
              <a:ext cx="36916" cy="22800"/>
            </a:xfrm>
            <a:custGeom>
              <a:avLst/>
              <a:gdLst/>
              <a:ahLst/>
              <a:cxnLst/>
              <a:rect l="l" t="t" r="r" b="b"/>
              <a:pathLst>
                <a:path w="795" h="491" extrusionOk="0">
                  <a:moveTo>
                    <a:pt x="309" y="0"/>
                  </a:moveTo>
                  <a:cubicBezTo>
                    <a:pt x="270" y="0"/>
                    <a:pt x="235" y="18"/>
                    <a:pt x="235" y="39"/>
                  </a:cubicBezTo>
                  <a:cubicBezTo>
                    <a:pt x="218" y="57"/>
                    <a:pt x="218" y="74"/>
                    <a:pt x="218" y="74"/>
                  </a:cubicBezTo>
                  <a:lnTo>
                    <a:pt x="75" y="39"/>
                  </a:lnTo>
                  <a:cubicBezTo>
                    <a:pt x="53" y="39"/>
                    <a:pt x="18" y="57"/>
                    <a:pt x="1" y="91"/>
                  </a:cubicBezTo>
                  <a:cubicBezTo>
                    <a:pt x="1" y="126"/>
                    <a:pt x="18" y="165"/>
                    <a:pt x="53" y="165"/>
                  </a:cubicBezTo>
                  <a:lnTo>
                    <a:pt x="201" y="200"/>
                  </a:lnTo>
                  <a:lnTo>
                    <a:pt x="53" y="217"/>
                  </a:lnTo>
                  <a:cubicBezTo>
                    <a:pt x="18" y="234"/>
                    <a:pt x="1" y="256"/>
                    <a:pt x="1" y="291"/>
                  </a:cubicBezTo>
                  <a:cubicBezTo>
                    <a:pt x="18" y="326"/>
                    <a:pt x="36" y="343"/>
                    <a:pt x="75" y="343"/>
                  </a:cubicBezTo>
                  <a:lnTo>
                    <a:pt x="235" y="326"/>
                  </a:lnTo>
                  <a:cubicBezTo>
                    <a:pt x="270" y="382"/>
                    <a:pt x="326" y="434"/>
                    <a:pt x="378" y="473"/>
                  </a:cubicBezTo>
                  <a:cubicBezTo>
                    <a:pt x="417" y="490"/>
                    <a:pt x="470" y="490"/>
                    <a:pt x="509" y="490"/>
                  </a:cubicBezTo>
                  <a:cubicBezTo>
                    <a:pt x="595" y="490"/>
                    <a:pt x="686" y="451"/>
                    <a:pt x="760" y="382"/>
                  </a:cubicBezTo>
                  <a:cubicBezTo>
                    <a:pt x="795" y="343"/>
                    <a:pt x="795" y="308"/>
                    <a:pt x="760" y="291"/>
                  </a:cubicBezTo>
                  <a:cubicBezTo>
                    <a:pt x="752" y="282"/>
                    <a:pt x="737" y="278"/>
                    <a:pt x="723" y="278"/>
                  </a:cubicBezTo>
                  <a:cubicBezTo>
                    <a:pt x="709" y="278"/>
                    <a:pt x="695" y="282"/>
                    <a:pt x="686" y="291"/>
                  </a:cubicBezTo>
                  <a:cubicBezTo>
                    <a:pt x="635" y="345"/>
                    <a:pt x="563" y="378"/>
                    <a:pt x="500" y="378"/>
                  </a:cubicBezTo>
                  <a:cubicBezTo>
                    <a:pt x="476" y="378"/>
                    <a:pt x="454" y="374"/>
                    <a:pt x="435" y="365"/>
                  </a:cubicBezTo>
                  <a:cubicBezTo>
                    <a:pt x="344" y="326"/>
                    <a:pt x="309" y="200"/>
                    <a:pt x="344" y="91"/>
                  </a:cubicBezTo>
                  <a:cubicBezTo>
                    <a:pt x="361" y="57"/>
                    <a:pt x="344" y="18"/>
                    <a:pt x="30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7" name="Google Shape;5207;p63"/>
          <p:cNvGrpSpPr/>
          <p:nvPr/>
        </p:nvGrpSpPr>
        <p:grpSpPr>
          <a:xfrm>
            <a:off x="965214" y="3125405"/>
            <a:ext cx="483075" cy="614250"/>
            <a:chOff x="5788720" y="4133418"/>
            <a:chExt cx="197302" cy="250888"/>
          </a:xfrm>
        </p:grpSpPr>
        <p:sp>
          <p:nvSpPr>
            <p:cNvPr id="5208" name="Google Shape;5208;p63"/>
            <p:cNvSpPr/>
            <p:nvPr/>
          </p:nvSpPr>
          <p:spPr>
            <a:xfrm>
              <a:off x="5788720" y="4133418"/>
              <a:ext cx="197302" cy="250888"/>
            </a:xfrm>
            <a:custGeom>
              <a:avLst/>
              <a:gdLst/>
              <a:ahLst/>
              <a:cxnLst/>
              <a:rect l="l" t="t" r="r" b="b"/>
              <a:pathLst>
                <a:path w="4249" h="5403" extrusionOk="0">
                  <a:moveTo>
                    <a:pt x="1754" y="0"/>
                  </a:moveTo>
                  <a:cubicBezTo>
                    <a:pt x="1120" y="87"/>
                    <a:pt x="560" y="452"/>
                    <a:pt x="287" y="977"/>
                  </a:cubicBezTo>
                  <a:cubicBezTo>
                    <a:pt x="1" y="1480"/>
                    <a:pt x="1" y="2096"/>
                    <a:pt x="287" y="2690"/>
                  </a:cubicBezTo>
                  <a:cubicBezTo>
                    <a:pt x="326" y="2799"/>
                    <a:pt x="634" y="3415"/>
                    <a:pt x="1428" y="3706"/>
                  </a:cubicBezTo>
                  <a:cubicBezTo>
                    <a:pt x="1428" y="3814"/>
                    <a:pt x="1463" y="3923"/>
                    <a:pt x="1519" y="4014"/>
                  </a:cubicBezTo>
                  <a:lnTo>
                    <a:pt x="1953" y="4790"/>
                  </a:lnTo>
                  <a:cubicBezTo>
                    <a:pt x="2044" y="4990"/>
                    <a:pt x="2222" y="5098"/>
                    <a:pt x="2439" y="5116"/>
                  </a:cubicBezTo>
                  <a:lnTo>
                    <a:pt x="2456" y="5150"/>
                  </a:lnTo>
                  <a:lnTo>
                    <a:pt x="2478" y="5185"/>
                  </a:lnTo>
                  <a:lnTo>
                    <a:pt x="2495" y="5207"/>
                  </a:lnTo>
                  <a:cubicBezTo>
                    <a:pt x="2621" y="5333"/>
                    <a:pt x="2782" y="5402"/>
                    <a:pt x="2947" y="5402"/>
                  </a:cubicBezTo>
                  <a:cubicBezTo>
                    <a:pt x="3038" y="5402"/>
                    <a:pt x="3107" y="5385"/>
                    <a:pt x="3198" y="5350"/>
                  </a:cubicBezTo>
                  <a:lnTo>
                    <a:pt x="3797" y="5077"/>
                  </a:lnTo>
                  <a:cubicBezTo>
                    <a:pt x="4031" y="4968"/>
                    <a:pt x="4157" y="4717"/>
                    <a:pt x="4140" y="4465"/>
                  </a:cubicBezTo>
                  <a:lnTo>
                    <a:pt x="4105" y="4339"/>
                  </a:lnTo>
                  <a:cubicBezTo>
                    <a:pt x="4231" y="4174"/>
                    <a:pt x="4248" y="3957"/>
                    <a:pt x="4175" y="3758"/>
                  </a:cubicBezTo>
                  <a:lnTo>
                    <a:pt x="3867" y="2929"/>
                  </a:lnTo>
                  <a:cubicBezTo>
                    <a:pt x="3832" y="2821"/>
                    <a:pt x="3758" y="2729"/>
                    <a:pt x="3689" y="2656"/>
                  </a:cubicBezTo>
                  <a:cubicBezTo>
                    <a:pt x="3849" y="2170"/>
                    <a:pt x="3849" y="1645"/>
                    <a:pt x="3671" y="1172"/>
                  </a:cubicBezTo>
                  <a:cubicBezTo>
                    <a:pt x="3472" y="686"/>
                    <a:pt x="3090" y="287"/>
                    <a:pt x="2604" y="109"/>
                  </a:cubicBezTo>
                  <a:cubicBezTo>
                    <a:pt x="2404" y="35"/>
                    <a:pt x="2205" y="0"/>
                    <a:pt x="1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63"/>
            <p:cNvSpPr/>
            <p:nvPr/>
          </p:nvSpPr>
          <p:spPr>
            <a:xfrm>
              <a:off x="5808084" y="4154361"/>
              <a:ext cx="139259" cy="153561"/>
            </a:xfrm>
            <a:custGeom>
              <a:avLst/>
              <a:gdLst/>
              <a:ahLst/>
              <a:cxnLst/>
              <a:rect l="l" t="t" r="r" b="b"/>
              <a:pathLst>
                <a:path w="2999" h="3307" extrusionOk="0">
                  <a:moveTo>
                    <a:pt x="1571" y="1"/>
                  </a:moveTo>
                  <a:cubicBezTo>
                    <a:pt x="1536" y="1"/>
                    <a:pt x="1519" y="1"/>
                    <a:pt x="1480" y="18"/>
                  </a:cubicBezTo>
                  <a:lnTo>
                    <a:pt x="1389" y="18"/>
                  </a:lnTo>
                  <a:cubicBezTo>
                    <a:pt x="920" y="70"/>
                    <a:pt x="486" y="361"/>
                    <a:pt x="269" y="760"/>
                  </a:cubicBezTo>
                  <a:cubicBezTo>
                    <a:pt x="126" y="1012"/>
                    <a:pt x="0" y="1463"/>
                    <a:pt x="286" y="2062"/>
                  </a:cubicBezTo>
                  <a:cubicBezTo>
                    <a:pt x="286" y="2062"/>
                    <a:pt x="560" y="2695"/>
                    <a:pt x="1371" y="2890"/>
                  </a:cubicBezTo>
                  <a:cubicBezTo>
                    <a:pt x="1462" y="2912"/>
                    <a:pt x="1536" y="2947"/>
                    <a:pt x="1571" y="2999"/>
                  </a:cubicBezTo>
                  <a:cubicBezTo>
                    <a:pt x="1606" y="3038"/>
                    <a:pt x="1645" y="3107"/>
                    <a:pt x="1606" y="3198"/>
                  </a:cubicBezTo>
                  <a:lnTo>
                    <a:pt x="1606" y="3272"/>
                  </a:lnTo>
                  <a:cubicBezTo>
                    <a:pt x="1627" y="3289"/>
                    <a:pt x="1679" y="3307"/>
                    <a:pt x="1736" y="3307"/>
                  </a:cubicBezTo>
                  <a:lnTo>
                    <a:pt x="1822" y="3307"/>
                  </a:lnTo>
                  <a:cubicBezTo>
                    <a:pt x="1844" y="3307"/>
                    <a:pt x="1861" y="3289"/>
                    <a:pt x="1879" y="3289"/>
                  </a:cubicBezTo>
                  <a:cubicBezTo>
                    <a:pt x="2148" y="3255"/>
                    <a:pt x="2421" y="3129"/>
                    <a:pt x="2638" y="2964"/>
                  </a:cubicBezTo>
                  <a:cubicBezTo>
                    <a:pt x="2872" y="2803"/>
                    <a:pt x="2890" y="2712"/>
                    <a:pt x="2890" y="2695"/>
                  </a:cubicBezTo>
                  <a:cubicBezTo>
                    <a:pt x="2890" y="2673"/>
                    <a:pt x="2890" y="2656"/>
                    <a:pt x="2838" y="2639"/>
                  </a:cubicBezTo>
                  <a:cubicBezTo>
                    <a:pt x="2764" y="2621"/>
                    <a:pt x="2729" y="2587"/>
                    <a:pt x="2712" y="2530"/>
                  </a:cubicBezTo>
                  <a:cubicBezTo>
                    <a:pt x="2673" y="2456"/>
                    <a:pt x="2690" y="2370"/>
                    <a:pt x="2747" y="2239"/>
                  </a:cubicBezTo>
                  <a:cubicBezTo>
                    <a:pt x="2964" y="1806"/>
                    <a:pt x="2998" y="1337"/>
                    <a:pt x="2820" y="903"/>
                  </a:cubicBezTo>
                  <a:cubicBezTo>
                    <a:pt x="2673" y="526"/>
                    <a:pt x="2386" y="235"/>
                    <a:pt x="2022" y="92"/>
                  </a:cubicBezTo>
                  <a:cubicBezTo>
                    <a:pt x="1879" y="35"/>
                    <a:pt x="1736" y="1"/>
                    <a:pt x="1571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63"/>
            <p:cNvSpPr/>
            <p:nvPr/>
          </p:nvSpPr>
          <p:spPr>
            <a:xfrm>
              <a:off x="5880198" y="4156776"/>
              <a:ext cx="78011" cy="141070"/>
            </a:xfrm>
            <a:custGeom>
              <a:avLst/>
              <a:gdLst/>
              <a:ahLst/>
              <a:cxnLst/>
              <a:rect l="l" t="t" r="r" b="b"/>
              <a:pathLst>
                <a:path w="1680" h="3038" extrusionOk="0">
                  <a:moveTo>
                    <a:pt x="486" y="1"/>
                  </a:moveTo>
                  <a:cubicBezTo>
                    <a:pt x="486" y="18"/>
                    <a:pt x="508" y="40"/>
                    <a:pt x="525" y="57"/>
                  </a:cubicBezTo>
                  <a:cubicBezTo>
                    <a:pt x="851" y="200"/>
                    <a:pt x="1120" y="491"/>
                    <a:pt x="1267" y="851"/>
                  </a:cubicBezTo>
                  <a:cubicBezTo>
                    <a:pt x="1445" y="1285"/>
                    <a:pt x="1411" y="1754"/>
                    <a:pt x="1194" y="2187"/>
                  </a:cubicBezTo>
                  <a:cubicBezTo>
                    <a:pt x="1137" y="2318"/>
                    <a:pt x="1120" y="2404"/>
                    <a:pt x="1159" y="2478"/>
                  </a:cubicBezTo>
                  <a:cubicBezTo>
                    <a:pt x="1159" y="2495"/>
                    <a:pt x="1176" y="2495"/>
                    <a:pt x="1176" y="2513"/>
                  </a:cubicBezTo>
                  <a:lnTo>
                    <a:pt x="1211" y="2495"/>
                  </a:lnTo>
                  <a:cubicBezTo>
                    <a:pt x="1176" y="2443"/>
                    <a:pt x="1176" y="2352"/>
                    <a:pt x="1228" y="2209"/>
                  </a:cubicBezTo>
                  <a:cubicBezTo>
                    <a:pt x="1680" y="1285"/>
                    <a:pt x="1246" y="291"/>
                    <a:pt x="486" y="1"/>
                  </a:cubicBezTo>
                  <a:close/>
                  <a:moveTo>
                    <a:pt x="0" y="2929"/>
                  </a:moveTo>
                  <a:lnTo>
                    <a:pt x="0" y="2986"/>
                  </a:lnTo>
                  <a:cubicBezTo>
                    <a:pt x="18" y="3003"/>
                    <a:pt x="18" y="3020"/>
                    <a:pt x="35" y="3038"/>
                  </a:cubicBezTo>
                  <a:lnTo>
                    <a:pt x="74" y="3020"/>
                  </a:lnTo>
                  <a:cubicBezTo>
                    <a:pt x="53" y="2986"/>
                    <a:pt x="35" y="2968"/>
                    <a:pt x="18" y="2947"/>
                  </a:cubicBezTo>
                  <a:cubicBezTo>
                    <a:pt x="18" y="2947"/>
                    <a:pt x="18" y="2929"/>
                    <a:pt x="0" y="2929"/>
                  </a:cubicBezTo>
                  <a:close/>
                </a:path>
              </a:pathLst>
            </a:custGeom>
            <a:solidFill>
              <a:srgbClr val="FEC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63"/>
            <p:cNvSpPr/>
            <p:nvPr/>
          </p:nvSpPr>
          <p:spPr>
            <a:xfrm>
              <a:off x="5880198" y="4159422"/>
              <a:ext cx="67145" cy="137633"/>
            </a:xfrm>
            <a:custGeom>
              <a:avLst/>
              <a:gdLst/>
              <a:ahLst/>
              <a:cxnLst/>
              <a:rect l="l" t="t" r="r" b="b"/>
              <a:pathLst>
                <a:path w="1446" h="2964" extrusionOk="0">
                  <a:moveTo>
                    <a:pt x="525" y="0"/>
                  </a:moveTo>
                  <a:cubicBezTo>
                    <a:pt x="794" y="469"/>
                    <a:pt x="994" y="1011"/>
                    <a:pt x="886" y="1536"/>
                  </a:cubicBezTo>
                  <a:cubicBezTo>
                    <a:pt x="833" y="1736"/>
                    <a:pt x="742" y="1913"/>
                    <a:pt x="617" y="2078"/>
                  </a:cubicBezTo>
                  <a:cubicBezTo>
                    <a:pt x="508" y="2239"/>
                    <a:pt x="326" y="2313"/>
                    <a:pt x="200" y="2456"/>
                  </a:cubicBezTo>
                  <a:cubicBezTo>
                    <a:pt x="92" y="2586"/>
                    <a:pt x="35" y="2729"/>
                    <a:pt x="0" y="2872"/>
                  </a:cubicBezTo>
                  <a:cubicBezTo>
                    <a:pt x="18" y="2872"/>
                    <a:pt x="18" y="2890"/>
                    <a:pt x="18" y="2890"/>
                  </a:cubicBezTo>
                  <a:cubicBezTo>
                    <a:pt x="35" y="2911"/>
                    <a:pt x="53" y="2929"/>
                    <a:pt x="74" y="2963"/>
                  </a:cubicBezTo>
                  <a:lnTo>
                    <a:pt x="1176" y="2456"/>
                  </a:lnTo>
                  <a:cubicBezTo>
                    <a:pt x="1176" y="2438"/>
                    <a:pt x="1159" y="2438"/>
                    <a:pt x="1159" y="2421"/>
                  </a:cubicBezTo>
                  <a:cubicBezTo>
                    <a:pt x="1120" y="2347"/>
                    <a:pt x="1137" y="2261"/>
                    <a:pt x="1194" y="2130"/>
                  </a:cubicBezTo>
                  <a:cubicBezTo>
                    <a:pt x="1411" y="1697"/>
                    <a:pt x="1445" y="1228"/>
                    <a:pt x="1267" y="794"/>
                  </a:cubicBezTo>
                  <a:cubicBezTo>
                    <a:pt x="1120" y="434"/>
                    <a:pt x="851" y="143"/>
                    <a:pt x="525" y="0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63"/>
            <p:cNvSpPr/>
            <p:nvPr/>
          </p:nvSpPr>
          <p:spPr>
            <a:xfrm>
              <a:off x="5815513" y="4171914"/>
              <a:ext cx="48014" cy="57254"/>
            </a:xfrm>
            <a:custGeom>
              <a:avLst/>
              <a:gdLst/>
              <a:ahLst/>
              <a:cxnLst/>
              <a:rect l="l" t="t" r="r" b="b"/>
              <a:pathLst>
                <a:path w="1034" h="1233" extrusionOk="0">
                  <a:moveTo>
                    <a:pt x="977" y="0"/>
                  </a:moveTo>
                  <a:cubicBezTo>
                    <a:pt x="400" y="109"/>
                    <a:pt x="1" y="651"/>
                    <a:pt x="218" y="1211"/>
                  </a:cubicBezTo>
                  <a:cubicBezTo>
                    <a:pt x="235" y="1232"/>
                    <a:pt x="235" y="1232"/>
                    <a:pt x="252" y="1232"/>
                  </a:cubicBezTo>
                  <a:cubicBezTo>
                    <a:pt x="291" y="1232"/>
                    <a:pt x="309" y="1232"/>
                    <a:pt x="309" y="1193"/>
                  </a:cubicBezTo>
                  <a:cubicBezTo>
                    <a:pt x="274" y="707"/>
                    <a:pt x="435" y="343"/>
                    <a:pt x="994" y="74"/>
                  </a:cubicBezTo>
                  <a:cubicBezTo>
                    <a:pt x="1033" y="56"/>
                    <a:pt x="1033" y="0"/>
                    <a:pt x="977" y="0"/>
                  </a:cubicBezTo>
                  <a:close/>
                </a:path>
              </a:pathLst>
            </a:custGeom>
            <a:solidFill>
              <a:srgbClr val="FFF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63"/>
            <p:cNvSpPr/>
            <p:nvPr/>
          </p:nvSpPr>
          <p:spPr>
            <a:xfrm>
              <a:off x="5875972" y="4271007"/>
              <a:ext cx="88273" cy="92638"/>
            </a:xfrm>
            <a:custGeom>
              <a:avLst/>
              <a:gdLst/>
              <a:ahLst/>
              <a:cxnLst/>
              <a:rect l="l" t="t" r="r" b="b"/>
              <a:pathLst>
                <a:path w="1901" h="1995" extrusionOk="0">
                  <a:moveTo>
                    <a:pt x="1376" y="1"/>
                  </a:moveTo>
                  <a:cubicBezTo>
                    <a:pt x="1358" y="18"/>
                    <a:pt x="1337" y="18"/>
                    <a:pt x="1319" y="18"/>
                  </a:cubicBezTo>
                  <a:lnTo>
                    <a:pt x="91" y="595"/>
                  </a:lnTo>
                  <a:cubicBezTo>
                    <a:pt x="57" y="617"/>
                    <a:pt x="18" y="652"/>
                    <a:pt x="18" y="686"/>
                  </a:cubicBezTo>
                  <a:cubicBezTo>
                    <a:pt x="0" y="743"/>
                    <a:pt x="0" y="795"/>
                    <a:pt x="35" y="834"/>
                  </a:cubicBezTo>
                  <a:lnTo>
                    <a:pt x="469" y="1610"/>
                  </a:lnTo>
                  <a:cubicBezTo>
                    <a:pt x="502" y="1669"/>
                    <a:pt x="544" y="1706"/>
                    <a:pt x="600" y="1706"/>
                  </a:cubicBezTo>
                  <a:cubicBezTo>
                    <a:pt x="611" y="1706"/>
                    <a:pt x="622" y="1704"/>
                    <a:pt x="634" y="1702"/>
                  </a:cubicBezTo>
                  <a:lnTo>
                    <a:pt x="686" y="1702"/>
                  </a:lnTo>
                  <a:lnTo>
                    <a:pt x="742" y="1662"/>
                  </a:lnTo>
                  <a:lnTo>
                    <a:pt x="959" y="1936"/>
                  </a:lnTo>
                  <a:cubicBezTo>
                    <a:pt x="985" y="1975"/>
                    <a:pt x="1033" y="1994"/>
                    <a:pt x="1078" y="1994"/>
                  </a:cubicBezTo>
                  <a:cubicBezTo>
                    <a:pt x="1092" y="1994"/>
                    <a:pt x="1107" y="1992"/>
                    <a:pt x="1120" y="1988"/>
                  </a:cubicBezTo>
                  <a:lnTo>
                    <a:pt x="1718" y="1702"/>
                  </a:lnTo>
                  <a:cubicBezTo>
                    <a:pt x="1771" y="1680"/>
                    <a:pt x="1810" y="1610"/>
                    <a:pt x="1792" y="1554"/>
                  </a:cubicBezTo>
                  <a:lnTo>
                    <a:pt x="1718" y="1211"/>
                  </a:lnTo>
                  <a:lnTo>
                    <a:pt x="1792" y="1194"/>
                  </a:lnTo>
                  <a:cubicBezTo>
                    <a:pt x="1862" y="1159"/>
                    <a:pt x="1901" y="1051"/>
                    <a:pt x="1862" y="960"/>
                  </a:cubicBezTo>
                  <a:lnTo>
                    <a:pt x="1554" y="127"/>
                  </a:lnTo>
                  <a:cubicBezTo>
                    <a:pt x="1536" y="75"/>
                    <a:pt x="1484" y="18"/>
                    <a:pt x="1428" y="18"/>
                  </a:cubicBezTo>
                  <a:cubicBezTo>
                    <a:pt x="1410" y="1"/>
                    <a:pt x="1393" y="1"/>
                    <a:pt x="1376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63"/>
            <p:cNvSpPr/>
            <p:nvPr/>
          </p:nvSpPr>
          <p:spPr>
            <a:xfrm>
              <a:off x="5886838" y="4280480"/>
              <a:ext cx="55443" cy="34641"/>
            </a:xfrm>
            <a:custGeom>
              <a:avLst/>
              <a:gdLst/>
              <a:ahLst/>
              <a:cxnLst/>
              <a:rect l="l" t="t" r="r" b="b"/>
              <a:pathLst>
                <a:path w="1194" h="746" extrusionOk="0">
                  <a:moveTo>
                    <a:pt x="1170" y="1"/>
                  </a:moveTo>
                  <a:cubicBezTo>
                    <a:pt x="1163" y="1"/>
                    <a:pt x="1159" y="5"/>
                    <a:pt x="1159" y="14"/>
                  </a:cubicBezTo>
                  <a:cubicBezTo>
                    <a:pt x="690" y="413"/>
                    <a:pt x="382" y="539"/>
                    <a:pt x="18" y="682"/>
                  </a:cubicBezTo>
                  <a:cubicBezTo>
                    <a:pt x="40" y="682"/>
                    <a:pt x="1" y="682"/>
                    <a:pt x="1" y="717"/>
                  </a:cubicBezTo>
                  <a:cubicBezTo>
                    <a:pt x="1" y="732"/>
                    <a:pt x="9" y="745"/>
                    <a:pt x="22" y="745"/>
                  </a:cubicBezTo>
                  <a:cubicBezTo>
                    <a:pt x="28" y="745"/>
                    <a:pt x="33" y="743"/>
                    <a:pt x="40" y="738"/>
                  </a:cubicBezTo>
                  <a:cubicBezTo>
                    <a:pt x="526" y="665"/>
                    <a:pt x="977" y="356"/>
                    <a:pt x="1194" y="48"/>
                  </a:cubicBezTo>
                  <a:lnTo>
                    <a:pt x="1194" y="14"/>
                  </a:lnTo>
                  <a:cubicBezTo>
                    <a:pt x="1185" y="5"/>
                    <a:pt x="1176" y="1"/>
                    <a:pt x="1170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63"/>
            <p:cNvSpPr/>
            <p:nvPr/>
          </p:nvSpPr>
          <p:spPr>
            <a:xfrm>
              <a:off x="5892689" y="4292971"/>
              <a:ext cx="55443" cy="34315"/>
            </a:xfrm>
            <a:custGeom>
              <a:avLst/>
              <a:gdLst/>
              <a:ahLst/>
              <a:cxnLst/>
              <a:rect l="l" t="t" r="r" b="b"/>
              <a:pathLst>
                <a:path w="1194" h="739" extrusionOk="0">
                  <a:moveTo>
                    <a:pt x="1168" y="1"/>
                  </a:moveTo>
                  <a:cubicBezTo>
                    <a:pt x="1159" y="1"/>
                    <a:pt x="1150" y="5"/>
                    <a:pt x="1142" y="14"/>
                  </a:cubicBezTo>
                  <a:cubicBezTo>
                    <a:pt x="708" y="378"/>
                    <a:pt x="417" y="521"/>
                    <a:pt x="22" y="665"/>
                  </a:cubicBezTo>
                  <a:cubicBezTo>
                    <a:pt x="22" y="665"/>
                    <a:pt x="0" y="686"/>
                    <a:pt x="0" y="704"/>
                  </a:cubicBezTo>
                  <a:cubicBezTo>
                    <a:pt x="0" y="721"/>
                    <a:pt x="22" y="738"/>
                    <a:pt x="39" y="738"/>
                  </a:cubicBezTo>
                  <a:cubicBezTo>
                    <a:pt x="525" y="665"/>
                    <a:pt x="977" y="361"/>
                    <a:pt x="1194" y="53"/>
                  </a:cubicBezTo>
                  <a:lnTo>
                    <a:pt x="1194" y="14"/>
                  </a:lnTo>
                  <a:cubicBezTo>
                    <a:pt x="1185" y="5"/>
                    <a:pt x="1176" y="1"/>
                    <a:pt x="1168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63"/>
            <p:cNvSpPr/>
            <p:nvPr/>
          </p:nvSpPr>
          <p:spPr>
            <a:xfrm>
              <a:off x="5898726" y="4304905"/>
              <a:ext cx="55443" cy="35058"/>
            </a:xfrm>
            <a:custGeom>
              <a:avLst/>
              <a:gdLst/>
              <a:ahLst/>
              <a:cxnLst/>
              <a:rect l="l" t="t" r="r" b="b"/>
              <a:pathLst>
                <a:path w="1194" h="755" extrusionOk="0">
                  <a:moveTo>
                    <a:pt x="1160" y="1"/>
                  </a:moveTo>
                  <a:cubicBezTo>
                    <a:pt x="1139" y="1"/>
                    <a:pt x="1087" y="66"/>
                    <a:pt x="886" y="212"/>
                  </a:cubicBezTo>
                  <a:cubicBezTo>
                    <a:pt x="521" y="481"/>
                    <a:pt x="304" y="572"/>
                    <a:pt x="18" y="681"/>
                  </a:cubicBezTo>
                  <a:cubicBezTo>
                    <a:pt x="18" y="681"/>
                    <a:pt x="1" y="698"/>
                    <a:pt x="1" y="716"/>
                  </a:cubicBezTo>
                  <a:cubicBezTo>
                    <a:pt x="1" y="733"/>
                    <a:pt x="18" y="755"/>
                    <a:pt x="35" y="755"/>
                  </a:cubicBezTo>
                  <a:cubicBezTo>
                    <a:pt x="504" y="681"/>
                    <a:pt x="955" y="373"/>
                    <a:pt x="1194" y="47"/>
                  </a:cubicBezTo>
                  <a:cubicBezTo>
                    <a:pt x="1194" y="47"/>
                    <a:pt x="1194" y="30"/>
                    <a:pt x="1172" y="13"/>
                  </a:cubicBezTo>
                  <a:cubicBezTo>
                    <a:pt x="1169" y="5"/>
                    <a:pt x="1165" y="1"/>
                    <a:pt x="1160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63"/>
            <p:cNvSpPr/>
            <p:nvPr/>
          </p:nvSpPr>
          <p:spPr>
            <a:xfrm>
              <a:off x="5927144" y="4341682"/>
              <a:ext cx="26050" cy="20060"/>
            </a:xfrm>
            <a:custGeom>
              <a:avLst/>
              <a:gdLst/>
              <a:ahLst/>
              <a:cxnLst/>
              <a:rect l="l" t="t" r="r" b="b"/>
              <a:pathLst>
                <a:path w="561" h="432" extrusionOk="0">
                  <a:moveTo>
                    <a:pt x="392" y="1"/>
                  </a:moveTo>
                  <a:cubicBezTo>
                    <a:pt x="376" y="1"/>
                    <a:pt x="359" y="5"/>
                    <a:pt x="343" y="15"/>
                  </a:cubicBezTo>
                  <a:lnTo>
                    <a:pt x="74" y="140"/>
                  </a:lnTo>
                  <a:cubicBezTo>
                    <a:pt x="18" y="158"/>
                    <a:pt x="0" y="232"/>
                    <a:pt x="18" y="288"/>
                  </a:cubicBezTo>
                  <a:lnTo>
                    <a:pt x="92" y="431"/>
                  </a:lnTo>
                  <a:lnTo>
                    <a:pt x="560" y="214"/>
                  </a:lnTo>
                  <a:lnTo>
                    <a:pt x="491" y="71"/>
                  </a:lnTo>
                  <a:cubicBezTo>
                    <a:pt x="478" y="30"/>
                    <a:pt x="436" y="1"/>
                    <a:pt x="39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63"/>
            <p:cNvSpPr/>
            <p:nvPr/>
          </p:nvSpPr>
          <p:spPr>
            <a:xfrm>
              <a:off x="5944047" y="4326405"/>
              <a:ext cx="15974" cy="25261"/>
            </a:xfrm>
            <a:custGeom>
              <a:avLst/>
              <a:gdLst/>
              <a:ahLst/>
              <a:cxnLst/>
              <a:rect l="l" t="t" r="r" b="b"/>
              <a:pathLst>
                <a:path w="344" h="544" extrusionOk="0">
                  <a:moveTo>
                    <a:pt x="252" y="1"/>
                  </a:moveTo>
                  <a:lnTo>
                    <a:pt x="1" y="109"/>
                  </a:lnTo>
                  <a:cubicBezTo>
                    <a:pt x="18" y="161"/>
                    <a:pt x="36" y="218"/>
                    <a:pt x="36" y="270"/>
                  </a:cubicBezTo>
                  <a:lnTo>
                    <a:pt x="36" y="326"/>
                  </a:lnTo>
                  <a:cubicBezTo>
                    <a:pt x="70" y="326"/>
                    <a:pt x="109" y="361"/>
                    <a:pt x="127" y="400"/>
                  </a:cubicBezTo>
                  <a:lnTo>
                    <a:pt x="196" y="543"/>
                  </a:lnTo>
                  <a:lnTo>
                    <a:pt x="252" y="509"/>
                  </a:lnTo>
                  <a:cubicBezTo>
                    <a:pt x="305" y="487"/>
                    <a:pt x="326" y="435"/>
                    <a:pt x="344" y="400"/>
                  </a:cubicBezTo>
                  <a:cubicBezTo>
                    <a:pt x="344" y="378"/>
                    <a:pt x="326" y="378"/>
                    <a:pt x="326" y="361"/>
                  </a:cubicBezTo>
                  <a:lnTo>
                    <a:pt x="252" y="1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63"/>
            <p:cNvSpPr/>
            <p:nvPr/>
          </p:nvSpPr>
          <p:spPr>
            <a:xfrm>
              <a:off x="5920504" y="4361696"/>
              <a:ext cx="7476" cy="1625"/>
            </a:xfrm>
            <a:custGeom>
              <a:avLst/>
              <a:gdLst/>
              <a:ahLst/>
              <a:cxnLst/>
              <a:rect l="l" t="t" r="r" b="b"/>
              <a:pathLst>
                <a:path w="161" h="35" extrusionOk="0">
                  <a:moveTo>
                    <a:pt x="0" y="0"/>
                  </a:moveTo>
                  <a:cubicBezTo>
                    <a:pt x="35" y="18"/>
                    <a:pt x="74" y="35"/>
                    <a:pt x="109" y="35"/>
                  </a:cubicBezTo>
                  <a:lnTo>
                    <a:pt x="161" y="35"/>
                  </a:lnTo>
                  <a:lnTo>
                    <a:pt x="109" y="35"/>
                  </a:lnTo>
                  <a:cubicBezTo>
                    <a:pt x="74" y="35"/>
                    <a:pt x="35" y="18"/>
                    <a:pt x="0" y="0"/>
                  </a:cubicBez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63"/>
            <p:cNvSpPr/>
            <p:nvPr/>
          </p:nvSpPr>
          <p:spPr>
            <a:xfrm>
              <a:off x="5920504" y="4355056"/>
              <a:ext cx="25214" cy="8265"/>
            </a:xfrm>
            <a:custGeom>
              <a:avLst/>
              <a:gdLst/>
              <a:ahLst/>
              <a:cxnLst/>
              <a:rect l="l" t="t" r="r" b="b"/>
              <a:pathLst>
                <a:path w="543" h="178" extrusionOk="0">
                  <a:moveTo>
                    <a:pt x="543" y="0"/>
                  </a:moveTo>
                  <a:lnTo>
                    <a:pt x="235" y="143"/>
                  </a:lnTo>
                  <a:lnTo>
                    <a:pt x="161" y="17"/>
                  </a:lnTo>
                  <a:cubicBezTo>
                    <a:pt x="126" y="35"/>
                    <a:pt x="74" y="69"/>
                    <a:pt x="35" y="108"/>
                  </a:cubicBezTo>
                  <a:cubicBezTo>
                    <a:pt x="18" y="126"/>
                    <a:pt x="18" y="126"/>
                    <a:pt x="0" y="126"/>
                  </a:cubicBezTo>
                  <a:lnTo>
                    <a:pt x="0" y="143"/>
                  </a:lnTo>
                  <a:cubicBezTo>
                    <a:pt x="35" y="161"/>
                    <a:pt x="74" y="178"/>
                    <a:pt x="109" y="178"/>
                  </a:cubicBezTo>
                  <a:lnTo>
                    <a:pt x="161" y="178"/>
                  </a:lnTo>
                  <a:lnTo>
                    <a:pt x="543" y="0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63"/>
            <p:cNvSpPr/>
            <p:nvPr/>
          </p:nvSpPr>
          <p:spPr>
            <a:xfrm>
              <a:off x="5927934" y="4341543"/>
              <a:ext cx="25261" cy="20199"/>
            </a:xfrm>
            <a:custGeom>
              <a:avLst/>
              <a:gdLst/>
              <a:ahLst/>
              <a:cxnLst/>
              <a:rect l="l" t="t" r="r" b="b"/>
              <a:pathLst>
                <a:path w="544" h="435" extrusionOk="0">
                  <a:moveTo>
                    <a:pt x="383" y="0"/>
                  </a:moveTo>
                  <a:cubicBezTo>
                    <a:pt x="348" y="109"/>
                    <a:pt x="257" y="183"/>
                    <a:pt x="148" y="235"/>
                  </a:cubicBezTo>
                  <a:cubicBezTo>
                    <a:pt x="109" y="252"/>
                    <a:pt x="57" y="269"/>
                    <a:pt x="1" y="308"/>
                  </a:cubicBezTo>
                  <a:lnTo>
                    <a:pt x="75" y="434"/>
                  </a:lnTo>
                  <a:lnTo>
                    <a:pt x="383" y="291"/>
                  </a:lnTo>
                  <a:lnTo>
                    <a:pt x="543" y="217"/>
                  </a:lnTo>
                  <a:lnTo>
                    <a:pt x="474" y="74"/>
                  </a:lnTo>
                  <a:cubicBezTo>
                    <a:pt x="456" y="35"/>
                    <a:pt x="417" y="0"/>
                    <a:pt x="383" y="0"/>
                  </a:cubicBez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63"/>
            <p:cNvSpPr/>
            <p:nvPr/>
          </p:nvSpPr>
          <p:spPr>
            <a:xfrm>
              <a:off x="5897704" y="4272633"/>
              <a:ext cx="65566" cy="76386"/>
            </a:xfrm>
            <a:custGeom>
              <a:avLst/>
              <a:gdLst/>
              <a:ahLst/>
              <a:cxnLst/>
              <a:rect l="l" t="t" r="r" b="b"/>
              <a:pathLst>
                <a:path w="1412" h="1645" extrusionOk="0">
                  <a:moveTo>
                    <a:pt x="960" y="0"/>
                  </a:moveTo>
                  <a:cubicBezTo>
                    <a:pt x="925" y="18"/>
                    <a:pt x="908" y="57"/>
                    <a:pt x="890" y="74"/>
                  </a:cubicBezTo>
                  <a:cubicBezTo>
                    <a:pt x="834" y="148"/>
                    <a:pt x="799" y="217"/>
                    <a:pt x="782" y="291"/>
                  </a:cubicBezTo>
                  <a:cubicBezTo>
                    <a:pt x="834" y="256"/>
                    <a:pt x="869" y="217"/>
                    <a:pt x="925" y="183"/>
                  </a:cubicBezTo>
                  <a:lnTo>
                    <a:pt x="960" y="183"/>
                  </a:lnTo>
                  <a:lnTo>
                    <a:pt x="960" y="217"/>
                  </a:lnTo>
                  <a:cubicBezTo>
                    <a:pt x="908" y="291"/>
                    <a:pt x="851" y="365"/>
                    <a:pt x="760" y="434"/>
                  </a:cubicBezTo>
                  <a:cubicBezTo>
                    <a:pt x="760" y="473"/>
                    <a:pt x="782" y="491"/>
                    <a:pt x="782" y="525"/>
                  </a:cubicBezTo>
                  <a:cubicBezTo>
                    <a:pt x="782" y="560"/>
                    <a:pt x="799" y="599"/>
                    <a:pt x="799" y="634"/>
                  </a:cubicBezTo>
                  <a:cubicBezTo>
                    <a:pt x="869" y="582"/>
                    <a:pt x="960" y="525"/>
                    <a:pt x="1034" y="452"/>
                  </a:cubicBezTo>
                  <a:lnTo>
                    <a:pt x="1051" y="434"/>
                  </a:lnTo>
                  <a:cubicBezTo>
                    <a:pt x="1068" y="434"/>
                    <a:pt x="1068" y="434"/>
                    <a:pt x="1086" y="452"/>
                  </a:cubicBezTo>
                  <a:lnTo>
                    <a:pt x="1086" y="491"/>
                  </a:lnTo>
                  <a:cubicBezTo>
                    <a:pt x="1016" y="582"/>
                    <a:pt x="925" y="669"/>
                    <a:pt x="817" y="760"/>
                  </a:cubicBezTo>
                  <a:cubicBezTo>
                    <a:pt x="817" y="799"/>
                    <a:pt x="817" y="816"/>
                    <a:pt x="799" y="834"/>
                  </a:cubicBezTo>
                  <a:cubicBezTo>
                    <a:pt x="760" y="942"/>
                    <a:pt x="617" y="994"/>
                    <a:pt x="509" y="1033"/>
                  </a:cubicBezTo>
                  <a:cubicBezTo>
                    <a:pt x="383" y="1085"/>
                    <a:pt x="257" y="1159"/>
                    <a:pt x="166" y="1267"/>
                  </a:cubicBezTo>
                  <a:cubicBezTo>
                    <a:pt x="131" y="1285"/>
                    <a:pt x="92" y="1319"/>
                    <a:pt x="57" y="1376"/>
                  </a:cubicBezTo>
                  <a:cubicBezTo>
                    <a:pt x="326" y="1250"/>
                    <a:pt x="565" y="1159"/>
                    <a:pt x="908" y="907"/>
                  </a:cubicBezTo>
                  <a:cubicBezTo>
                    <a:pt x="1107" y="760"/>
                    <a:pt x="1159" y="708"/>
                    <a:pt x="1177" y="708"/>
                  </a:cubicBezTo>
                  <a:lnTo>
                    <a:pt x="1194" y="708"/>
                  </a:lnTo>
                  <a:cubicBezTo>
                    <a:pt x="1216" y="725"/>
                    <a:pt x="1216" y="742"/>
                    <a:pt x="1216" y="742"/>
                  </a:cubicBezTo>
                  <a:cubicBezTo>
                    <a:pt x="977" y="1068"/>
                    <a:pt x="526" y="1376"/>
                    <a:pt x="57" y="1450"/>
                  </a:cubicBezTo>
                  <a:cubicBezTo>
                    <a:pt x="40" y="1450"/>
                    <a:pt x="40" y="1428"/>
                    <a:pt x="23" y="1428"/>
                  </a:cubicBezTo>
                  <a:cubicBezTo>
                    <a:pt x="23" y="1450"/>
                    <a:pt x="1" y="1484"/>
                    <a:pt x="1" y="1502"/>
                  </a:cubicBezTo>
                  <a:lnTo>
                    <a:pt x="1" y="1558"/>
                  </a:lnTo>
                  <a:lnTo>
                    <a:pt x="23" y="1575"/>
                  </a:lnTo>
                  <a:cubicBezTo>
                    <a:pt x="40" y="1627"/>
                    <a:pt x="92" y="1645"/>
                    <a:pt x="148" y="1645"/>
                  </a:cubicBezTo>
                  <a:cubicBezTo>
                    <a:pt x="166" y="1645"/>
                    <a:pt x="183" y="1645"/>
                    <a:pt x="218" y="1627"/>
                  </a:cubicBezTo>
                  <a:lnTo>
                    <a:pt x="999" y="1267"/>
                  </a:lnTo>
                  <a:lnTo>
                    <a:pt x="1250" y="1159"/>
                  </a:lnTo>
                  <a:lnTo>
                    <a:pt x="1303" y="1124"/>
                  </a:lnTo>
                  <a:cubicBezTo>
                    <a:pt x="1376" y="1103"/>
                    <a:pt x="1411" y="1016"/>
                    <a:pt x="1376" y="942"/>
                  </a:cubicBezTo>
                  <a:lnTo>
                    <a:pt x="1068" y="109"/>
                  </a:lnTo>
                  <a:cubicBezTo>
                    <a:pt x="1051" y="57"/>
                    <a:pt x="999" y="0"/>
                    <a:pt x="960" y="0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63"/>
            <p:cNvSpPr/>
            <p:nvPr/>
          </p:nvSpPr>
          <p:spPr>
            <a:xfrm>
              <a:off x="5932995" y="4281084"/>
              <a:ext cx="9287" cy="11748"/>
            </a:xfrm>
            <a:custGeom>
              <a:avLst/>
              <a:gdLst/>
              <a:ahLst/>
              <a:cxnLst/>
              <a:rect l="l" t="t" r="r" b="b"/>
              <a:pathLst>
                <a:path w="200" h="253" extrusionOk="0">
                  <a:moveTo>
                    <a:pt x="165" y="1"/>
                  </a:moveTo>
                  <a:cubicBezTo>
                    <a:pt x="109" y="35"/>
                    <a:pt x="74" y="74"/>
                    <a:pt x="22" y="109"/>
                  </a:cubicBezTo>
                  <a:cubicBezTo>
                    <a:pt x="22" y="161"/>
                    <a:pt x="0" y="200"/>
                    <a:pt x="0" y="252"/>
                  </a:cubicBezTo>
                  <a:cubicBezTo>
                    <a:pt x="91" y="183"/>
                    <a:pt x="148" y="109"/>
                    <a:pt x="200" y="35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63"/>
            <p:cNvSpPr/>
            <p:nvPr/>
          </p:nvSpPr>
          <p:spPr>
            <a:xfrm>
              <a:off x="5934806" y="4292786"/>
              <a:ext cx="13327" cy="15138"/>
            </a:xfrm>
            <a:custGeom>
              <a:avLst/>
              <a:gdLst/>
              <a:ahLst/>
              <a:cxnLst/>
              <a:rect l="l" t="t" r="r" b="b"/>
              <a:pathLst>
                <a:path w="287" h="326" extrusionOk="0">
                  <a:moveTo>
                    <a:pt x="252" y="0"/>
                  </a:moveTo>
                  <a:lnTo>
                    <a:pt x="235" y="18"/>
                  </a:lnTo>
                  <a:cubicBezTo>
                    <a:pt x="161" y="91"/>
                    <a:pt x="70" y="148"/>
                    <a:pt x="0" y="200"/>
                  </a:cubicBezTo>
                  <a:cubicBezTo>
                    <a:pt x="18" y="235"/>
                    <a:pt x="18" y="291"/>
                    <a:pt x="18" y="326"/>
                  </a:cubicBezTo>
                  <a:cubicBezTo>
                    <a:pt x="126" y="235"/>
                    <a:pt x="217" y="148"/>
                    <a:pt x="287" y="57"/>
                  </a:cubicBezTo>
                  <a:lnTo>
                    <a:pt x="287" y="18"/>
                  </a:lnTo>
                  <a:cubicBezTo>
                    <a:pt x="269" y="0"/>
                    <a:pt x="269" y="0"/>
                    <a:pt x="252" y="0"/>
                  </a:cubicBez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63"/>
            <p:cNvSpPr/>
            <p:nvPr/>
          </p:nvSpPr>
          <p:spPr>
            <a:xfrm>
              <a:off x="5898726" y="4305463"/>
              <a:ext cx="55443" cy="34501"/>
            </a:xfrm>
            <a:custGeom>
              <a:avLst/>
              <a:gdLst/>
              <a:ahLst/>
              <a:cxnLst/>
              <a:rect l="l" t="t" r="r" b="b"/>
              <a:pathLst>
                <a:path w="1194" h="743" extrusionOk="0">
                  <a:moveTo>
                    <a:pt x="1155" y="1"/>
                  </a:moveTo>
                  <a:cubicBezTo>
                    <a:pt x="1137" y="1"/>
                    <a:pt x="1085" y="53"/>
                    <a:pt x="886" y="200"/>
                  </a:cubicBezTo>
                  <a:cubicBezTo>
                    <a:pt x="543" y="452"/>
                    <a:pt x="304" y="543"/>
                    <a:pt x="35" y="669"/>
                  </a:cubicBezTo>
                  <a:cubicBezTo>
                    <a:pt x="18" y="686"/>
                    <a:pt x="18" y="704"/>
                    <a:pt x="1" y="721"/>
                  </a:cubicBezTo>
                  <a:cubicBezTo>
                    <a:pt x="18" y="721"/>
                    <a:pt x="18" y="743"/>
                    <a:pt x="35" y="743"/>
                  </a:cubicBezTo>
                  <a:cubicBezTo>
                    <a:pt x="504" y="669"/>
                    <a:pt x="955" y="361"/>
                    <a:pt x="1194" y="35"/>
                  </a:cubicBezTo>
                  <a:cubicBezTo>
                    <a:pt x="1194" y="35"/>
                    <a:pt x="1194" y="18"/>
                    <a:pt x="1172" y="1"/>
                  </a:cubicBez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63"/>
            <p:cNvSpPr/>
            <p:nvPr/>
          </p:nvSpPr>
          <p:spPr>
            <a:xfrm>
              <a:off x="5805437" y="4151760"/>
              <a:ext cx="162058" cy="214994"/>
            </a:xfrm>
            <a:custGeom>
              <a:avLst/>
              <a:gdLst/>
              <a:ahLst/>
              <a:cxnLst/>
              <a:rect l="l" t="t" r="r" b="b"/>
              <a:pathLst>
                <a:path w="3490" h="4630" extrusionOk="0">
                  <a:moveTo>
                    <a:pt x="1827" y="1211"/>
                  </a:moveTo>
                  <a:cubicBezTo>
                    <a:pt x="2010" y="1284"/>
                    <a:pt x="2096" y="1410"/>
                    <a:pt x="2118" y="1519"/>
                  </a:cubicBezTo>
                  <a:cubicBezTo>
                    <a:pt x="2118" y="1558"/>
                    <a:pt x="2118" y="1627"/>
                    <a:pt x="2062" y="1666"/>
                  </a:cubicBezTo>
                  <a:cubicBezTo>
                    <a:pt x="2043" y="1673"/>
                    <a:pt x="2024" y="1677"/>
                    <a:pt x="2006" y="1677"/>
                  </a:cubicBezTo>
                  <a:cubicBezTo>
                    <a:pt x="1935" y="1677"/>
                    <a:pt x="1869" y="1627"/>
                    <a:pt x="1827" y="1558"/>
                  </a:cubicBezTo>
                  <a:cubicBezTo>
                    <a:pt x="1754" y="1484"/>
                    <a:pt x="1719" y="1341"/>
                    <a:pt x="1827" y="1211"/>
                  </a:cubicBezTo>
                  <a:close/>
                  <a:moveTo>
                    <a:pt x="1229" y="1484"/>
                  </a:moveTo>
                  <a:lnTo>
                    <a:pt x="1229" y="1484"/>
                  </a:lnTo>
                  <a:cubicBezTo>
                    <a:pt x="1394" y="1501"/>
                    <a:pt x="1467" y="1610"/>
                    <a:pt x="1502" y="1718"/>
                  </a:cubicBezTo>
                  <a:cubicBezTo>
                    <a:pt x="1519" y="1809"/>
                    <a:pt x="1502" y="1918"/>
                    <a:pt x="1428" y="1953"/>
                  </a:cubicBezTo>
                  <a:cubicBezTo>
                    <a:pt x="1411" y="1962"/>
                    <a:pt x="1395" y="1966"/>
                    <a:pt x="1379" y="1966"/>
                  </a:cubicBezTo>
                  <a:cubicBezTo>
                    <a:pt x="1333" y="1966"/>
                    <a:pt x="1298" y="1931"/>
                    <a:pt x="1285" y="1918"/>
                  </a:cubicBezTo>
                  <a:cubicBezTo>
                    <a:pt x="1211" y="1844"/>
                    <a:pt x="1159" y="1684"/>
                    <a:pt x="1229" y="1484"/>
                  </a:cubicBezTo>
                  <a:close/>
                  <a:moveTo>
                    <a:pt x="2034" y="1095"/>
                  </a:moveTo>
                  <a:cubicBezTo>
                    <a:pt x="2049" y="1095"/>
                    <a:pt x="2064" y="1097"/>
                    <a:pt x="2079" y="1102"/>
                  </a:cubicBezTo>
                  <a:cubicBezTo>
                    <a:pt x="2188" y="1102"/>
                    <a:pt x="2279" y="1159"/>
                    <a:pt x="2370" y="1267"/>
                  </a:cubicBezTo>
                  <a:cubicBezTo>
                    <a:pt x="2513" y="1484"/>
                    <a:pt x="2496" y="1718"/>
                    <a:pt x="2478" y="1970"/>
                  </a:cubicBezTo>
                  <a:cubicBezTo>
                    <a:pt x="2461" y="2187"/>
                    <a:pt x="2443" y="2426"/>
                    <a:pt x="2530" y="2677"/>
                  </a:cubicBezTo>
                  <a:lnTo>
                    <a:pt x="1901" y="2968"/>
                  </a:lnTo>
                  <a:cubicBezTo>
                    <a:pt x="1754" y="2751"/>
                    <a:pt x="1576" y="2603"/>
                    <a:pt x="1394" y="2478"/>
                  </a:cubicBezTo>
                  <a:cubicBezTo>
                    <a:pt x="1177" y="2334"/>
                    <a:pt x="994" y="2209"/>
                    <a:pt x="925" y="1953"/>
                  </a:cubicBezTo>
                  <a:cubicBezTo>
                    <a:pt x="886" y="1827"/>
                    <a:pt x="903" y="1701"/>
                    <a:pt x="977" y="1627"/>
                  </a:cubicBezTo>
                  <a:cubicBezTo>
                    <a:pt x="994" y="1575"/>
                    <a:pt x="1051" y="1536"/>
                    <a:pt x="1103" y="1519"/>
                  </a:cubicBezTo>
                  <a:lnTo>
                    <a:pt x="1103" y="1519"/>
                  </a:lnTo>
                  <a:cubicBezTo>
                    <a:pt x="1051" y="1718"/>
                    <a:pt x="1103" y="1918"/>
                    <a:pt x="1194" y="2009"/>
                  </a:cubicBezTo>
                  <a:cubicBezTo>
                    <a:pt x="1243" y="2055"/>
                    <a:pt x="1308" y="2088"/>
                    <a:pt x="1372" y="2088"/>
                  </a:cubicBezTo>
                  <a:cubicBezTo>
                    <a:pt x="1405" y="2088"/>
                    <a:pt x="1437" y="2080"/>
                    <a:pt x="1467" y="2061"/>
                  </a:cubicBezTo>
                  <a:cubicBezTo>
                    <a:pt x="1610" y="2009"/>
                    <a:pt x="1663" y="1844"/>
                    <a:pt x="1610" y="1684"/>
                  </a:cubicBezTo>
                  <a:cubicBezTo>
                    <a:pt x="1576" y="1536"/>
                    <a:pt x="1467" y="1410"/>
                    <a:pt x="1302" y="1376"/>
                  </a:cubicBezTo>
                  <a:cubicBezTo>
                    <a:pt x="1394" y="1250"/>
                    <a:pt x="1537" y="1193"/>
                    <a:pt x="1684" y="1193"/>
                  </a:cubicBezTo>
                  <a:cubicBezTo>
                    <a:pt x="1593" y="1341"/>
                    <a:pt x="1628" y="1519"/>
                    <a:pt x="1719" y="1627"/>
                  </a:cubicBezTo>
                  <a:cubicBezTo>
                    <a:pt x="1800" y="1737"/>
                    <a:pt x="1910" y="1794"/>
                    <a:pt x="2015" y="1794"/>
                  </a:cubicBezTo>
                  <a:cubicBezTo>
                    <a:pt x="2050" y="1794"/>
                    <a:pt x="2085" y="1788"/>
                    <a:pt x="2118" y="1775"/>
                  </a:cubicBezTo>
                  <a:cubicBezTo>
                    <a:pt x="2205" y="1718"/>
                    <a:pt x="2244" y="1627"/>
                    <a:pt x="2244" y="1519"/>
                  </a:cubicBezTo>
                  <a:cubicBezTo>
                    <a:pt x="2227" y="1376"/>
                    <a:pt x="2118" y="1211"/>
                    <a:pt x="1936" y="1124"/>
                  </a:cubicBezTo>
                  <a:cubicBezTo>
                    <a:pt x="1961" y="1108"/>
                    <a:pt x="1997" y="1095"/>
                    <a:pt x="2034" y="1095"/>
                  </a:cubicBezTo>
                  <a:close/>
                  <a:moveTo>
                    <a:pt x="1628" y="126"/>
                  </a:moveTo>
                  <a:cubicBezTo>
                    <a:pt x="1771" y="126"/>
                    <a:pt x="1918" y="148"/>
                    <a:pt x="2062" y="200"/>
                  </a:cubicBezTo>
                  <a:cubicBezTo>
                    <a:pt x="2404" y="326"/>
                    <a:pt x="2678" y="616"/>
                    <a:pt x="2821" y="976"/>
                  </a:cubicBezTo>
                  <a:cubicBezTo>
                    <a:pt x="2986" y="1393"/>
                    <a:pt x="2964" y="1844"/>
                    <a:pt x="2747" y="2278"/>
                  </a:cubicBezTo>
                  <a:cubicBezTo>
                    <a:pt x="2695" y="2404"/>
                    <a:pt x="2678" y="2495"/>
                    <a:pt x="2695" y="2586"/>
                  </a:cubicBezTo>
                  <a:lnTo>
                    <a:pt x="2639" y="2621"/>
                  </a:lnTo>
                  <a:cubicBezTo>
                    <a:pt x="2569" y="2404"/>
                    <a:pt x="2587" y="2187"/>
                    <a:pt x="2604" y="1992"/>
                  </a:cubicBezTo>
                  <a:cubicBezTo>
                    <a:pt x="2621" y="1718"/>
                    <a:pt x="2639" y="1449"/>
                    <a:pt x="2461" y="1193"/>
                  </a:cubicBezTo>
                  <a:cubicBezTo>
                    <a:pt x="2335" y="1033"/>
                    <a:pt x="2188" y="976"/>
                    <a:pt x="2096" y="976"/>
                  </a:cubicBezTo>
                  <a:cubicBezTo>
                    <a:pt x="2081" y="974"/>
                    <a:pt x="2065" y="973"/>
                    <a:pt x="2050" y="973"/>
                  </a:cubicBezTo>
                  <a:cubicBezTo>
                    <a:pt x="1944" y="973"/>
                    <a:pt x="1851" y="1024"/>
                    <a:pt x="1771" y="1085"/>
                  </a:cubicBezTo>
                  <a:cubicBezTo>
                    <a:pt x="1729" y="1076"/>
                    <a:pt x="1688" y="1072"/>
                    <a:pt x="1647" y="1072"/>
                  </a:cubicBezTo>
                  <a:cubicBezTo>
                    <a:pt x="1440" y="1072"/>
                    <a:pt x="1250" y="1180"/>
                    <a:pt x="1159" y="1376"/>
                  </a:cubicBezTo>
                  <a:cubicBezTo>
                    <a:pt x="1033" y="1393"/>
                    <a:pt x="942" y="1467"/>
                    <a:pt x="869" y="1558"/>
                  </a:cubicBezTo>
                  <a:cubicBezTo>
                    <a:pt x="816" y="1627"/>
                    <a:pt x="760" y="1775"/>
                    <a:pt x="816" y="1970"/>
                  </a:cubicBezTo>
                  <a:cubicBezTo>
                    <a:pt x="886" y="2278"/>
                    <a:pt x="1103" y="2443"/>
                    <a:pt x="1320" y="2586"/>
                  </a:cubicBezTo>
                  <a:cubicBezTo>
                    <a:pt x="1485" y="2712"/>
                    <a:pt x="1663" y="2820"/>
                    <a:pt x="1793" y="3020"/>
                  </a:cubicBezTo>
                  <a:lnTo>
                    <a:pt x="1702" y="3055"/>
                  </a:lnTo>
                  <a:cubicBezTo>
                    <a:pt x="1702" y="3037"/>
                    <a:pt x="1684" y="3020"/>
                    <a:pt x="1684" y="3020"/>
                  </a:cubicBezTo>
                  <a:cubicBezTo>
                    <a:pt x="1628" y="2968"/>
                    <a:pt x="1554" y="2912"/>
                    <a:pt x="1428" y="2894"/>
                  </a:cubicBezTo>
                  <a:cubicBezTo>
                    <a:pt x="1120" y="2803"/>
                    <a:pt x="851" y="2643"/>
                    <a:pt x="634" y="2426"/>
                  </a:cubicBezTo>
                  <a:cubicBezTo>
                    <a:pt x="469" y="2243"/>
                    <a:pt x="400" y="2100"/>
                    <a:pt x="400" y="2100"/>
                  </a:cubicBezTo>
                  <a:lnTo>
                    <a:pt x="400" y="2078"/>
                  </a:lnTo>
                  <a:cubicBezTo>
                    <a:pt x="127" y="1519"/>
                    <a:pt x="235" y="1085"/>
                    <a:pt x="383" y="833"/>
                  </a:cubicBezTo>
                  <a:cubicBezTo>
                    <a:pt x="578" y="451"/>
                    <a:pt x="994" y="200"/>
                    <a:pt x="1467" y="126"/>
                  </a:cubicBezTo>
                  <a:close/>
                  <a:moveTo>
                    <a:pt x="2929" y="2643"/>
                  </a:moveTo>
                  <a:cubicBezTo>
                    <a:pt x="2964" y="2643"/>
                    <a:pt x="3003" y="2677"/>
                    <a:pt x="3021" y="2712"/>
                  </a:cubicBezTo>
                  <a:lnTo>
                    <a:pt x="3329" y="3562"/>
                  </a:lnTo>
                  <a:cubicBezTo>
                    <a:pt x="3346" y="3562"/>
                    <a:pt x="3346" y="3580"/>
                    <a:pt x="3346" y="3597"/>
                  </a:cubicBezTo>
                  <a:cubicBezTo>
                    <a:pt x="3346" y="3636"/>
                    <a:pt x="3311" y="3671"/>
                    <a:pt x="3272" y="3688"/>
                  </a:cubicBezTo>
                  <a:lnTo>
                    <a:pt x="3220" y="3727"/>
                  </a:lnTo>
                  <a:lnTo>
                    <a:pt x="2244" y="4178"/>
                  </a:lnTo>
                  <a:lnTo>
                    <a:pt x="2188" y="4213"/>
                  </a:lnTo>
                  <a:lnTo>
                    <a:pt x="2153" y="4213"/>
                  </a:lnTo>
                  <a:cubicBezTo>
                    <a:pt x="2096" y="4213"/>
                    <a:pt x="2062" y="4196"/>
                    <a:pt x="2044" y="4161"/>
                  </a:cubicBezTo>
                  <a:lnTo>
                    <a:pt x="1610" y="3380"/>
                  </a:lnTo>
                  <a:cubicBezTo>
                    <a:pt x="1593" y="3345"/>
                    <a:pt x="1576" y="3311"/>
                    <a:pt x="1593" y="3272"/>
                  </a:cubicBezTo>
                  <a:cubicBezTo>
                    <a:pt x="1593" y="3254"/>
                    <a:pt x="1610" y="3254"/>
                    <a:pt x="1610" y="3237"/>
                  </a:cubicBezTo>
                  <a:cubicBezTo>
                    <a:pt x="1628" y="3220"/>
                    <a:pt x="1628" y="3220"/>
                    <a:pt x="1645" y="3220"/>
                  </a:cubicBezTo>
                  <a:lnTo>
                    <a:pt x="1736" y="3163"/>
                  </a:lnTo>
                  <a:lnTo>
                    <a:pt x="1845" y="3128"/>
                  </a:lnTo>
                  <a:lnTo>
                    <a:pt x="1953" y="3076"/>
                  </a:lnTo>
                  <a:lnTo>
                    <a:pt x="2569" y="2786"/>
                  </a:lnTo>
                  <a:lnTo>
                    <a:pt x="2678" y="2729"/>
                  </a:lnTo>
                  <a:lnTo>
                    <a:pt x="2769" y="2695"/>
                  </a:lnTo>
                  <a:lnTo>
                    <a:pt x="2877" y="2643"/>
                  </a:lnTo>
                  <a:close/>
                  <a:moveTo>
                    <a:pt x="3203" y="3870"/>
                  </a:moveTo>
                  <a:lnTo>
                    <a:pt x="3255" y="4139"/>
                  </a:lnTo>
                  <a:cubicBezTo>
                    <a:pt x="3255" y="4178"/>
                    <a:pt x="3255" y="4196"/>
                    <a:pt x="3220" y="4213"/>
                  </a:cubicBezTo>
                  <a:lnTo>
                    <a:pt x="2621" y="4504"/>
                  </a:lnTo>
                  <a:cubicBezTo>
                    <a:pt x="2587" y="4504"/>
                    <a:pt x="2552" y="4504"/>
                    <a:pt x="2530" y="4486"/>
                  </a:cubicBezTo>
                  <a:lnTo>
                    <a:pt x="2530" y="4465"/>
                  </a:lnTo>
                  <a:lnTo>
                    <a:pt x="2370" y="4248"/>
                  </a:lnTo>
                  <a:lnTo>
                    <a:pt x="2587" y="4161"/>
                  </a:lnTo>
                  <a:lnTo>
                    <a:pt x="3203" y="3870"/>
                  </a:lnTo>
                  <a:close/>
                  <a:moveTo>
                    <a:pt x="1537" y="0"/>
                  </a:moveTo>
                  <a:cubicBezTo>
                    <a:pt x="1502" y="0"/>
                    <a:pt x="1467" y="0"/>
                    <a:pt x="1446" y="18"/>
                  </a:cubicBezTo>
                  <a:cubicBezTo>
                    <a:pt x="942" y="74"/>
                    <a:pt x="491" y="365"/>
                    <a:pt x="274" y="777"/>
                  </a:cubicBezTo>
                  <a:cubicBezTo>
                    <a:pt x="109" y="1050"/>
                    <a:pt x="1" y="1519"/>
                    <a:pt x="291" y="2135"/>
                  </a:cubicBezTo>
                  <a:cubicBezTo>
                    <a:pt x="291" y="2152"/>
                    <a:pt x="560" y="2786"/>
                    <a:pt x="1411" y="3003"/>
                  </a:cubicBezTo>
                  <a:cubicBezTo>
                    <a:pt x="1502" y="3037"/>
                    <a:pt x="1554" y="3055"/>
                    <a:pt x="1593" y="3094"/>
                  </a:cubicBezTo>
                  <a:lnTo>
                    <a:pt x="1593" y="3111"/>
                  </a:lnTo>
                  <a:cubicBezTo>
                    <a:pt x="1537" y="3128"/>
                    <a:pt x="1502" y="3185"/>
                    <a:pt x="1467" y="3237"/>
                  </a:cubicBezTo>
                  <a:cubicBezTo>
                    <a:pt x="1446" y="3311"/>
                    <a:pt x="1467" y="3380"/>
                    <a:pt x="1502" y="3437"/>
                  </a:cubicBezTo>
                  <a:lnTo>
                    <a:pt x="1936" y="4213"/>
                  </a:lnTo>
                  <a:cubicBezTo>
                    <a:pt x="1971" y="4287"/>
                    <a:pt x="2062" y="4339"/>
                    <a:pt x="2135" y="4339"/>
                  </a:cubicBezTo>
                  <a:lnTo>
                    <a:pt x="2170" y="4339"/>
                  </a:lnTo>
                  <a:cubicBezTo>
                    <a:pt x="2188" y="4339"/>
                    <a:pt x="2205" y="4322"/>
                    <a:pt x="2244" y="4322"/>
                  </a:cubicBezTo>
                  <a:lnTo>
                    <a:pt x="2244" y="4304"/>
                  </a:lnTo>
                  <a:lnTo>
                    <a:pt x="2422" y="4539"/>
                  </a:lnTo>
                  <a:lnTo>
                    <a:pt x="2443" y="4556"/>
                  </a:lnTo>
                  <a:cubicBezTo>
                    <a:pt x="2478" y="4595"/>
                    <a:pt x="2530" y="4630"/>
                    <a:pt x="2587" y="4630"/>
                  </a:cubicBezTo>
                  <a:cubicBezTo>
                    <a:pt x="2621" y="4630"/>
                    <a:pt x="2639" y="4612"/>
                    <a:pt x="2678" y="4612"/>
                  </a:cubicBezTo>
                  <a:lnTo>
                    <a:pt x="3272" y="4322"/>
                  </a:lnTo>
                  <a:cubicBezTo>
                    <a:pt x="3346" y="4287"/>
                    <a:pt x="3398" y="4196"/>
                    <a:pt x="3381" y="4105"/>
                  </a:cubicBezTo>
                  <a:lnTo>
                    <a:pt x="3311" y="3814"/>
                  </a:lnTo>
                  <a:lnTo>
                    <a:pt x="3329" y="3814"/>
                  </a:lnTo>
                  <a:cubicBezTo>
                    <a:pt x="3437" y="3762"/>
                    <a:pt x="3489" y="3636"/>
                    <a:pt x="3454" y="3510"/>
                  </a:cubicBezTo>
                  <a:lnTo>
                    <a:pt x="3129" y="2677"/>
                  </a:lnTo>
                  <a:cubicBezTo>
                    <a:pt x="3112" y="2603"/>
                    <a:pt x="3038" y="2534"/>
                    <a:pt x="2947" y="2512"/>
                  </a:cubicBezTo>
                  <a:lnTo>
                    <a:pt x="2877" y="2512"/>
                  </a:lnTo>
                  <a:cubicBezTo>
                    <a:pt x="2856" y="2512"/>
                    <a:pt x="2838" y="2534"/>
                    <a:pt x="2821" y="2534"/>
                  </a:cubicBezTo>
                  <a:cubicBezTo>
                    <a:pt x="2804" y="2478"/>
                    <a:pt x="2821" y="2426"/>
                    <a:pt x="2856" y="2334"/>
                  </a:cubicBezTo>
                  <a:cubicBezTo>
                    <a:pt x="3094" y="1883"/>
                    <a:pt x="3112" y="1376"/>
                    <a:pt x="2929" y="942"/>
                  </a:cubicBezTo>
                  <a:cubicBezTo>
                    <a:pt x="2786" y="543"/>
                    <a:pt x="2478" y="234"/>
                    <a:pt x="2096" y="91"/>
                  </a:cubicBezTo>
                  <a:cubicBezTo>
                    <a:pt x="1953" y="39"/>
                    <a:pt x="1793" y="0"/>
                    <a:pt x="162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7" name="Google Shape;5227;p63"/>
          <p:cNvGrpSpPr/>
          <p:nvPr/>
        </p:nvGrpSpPr>
        <p:grpSpPr>
          <a:xfrm>
            <a:off x="906678" y="3739646"/>
            <a:ext cx="541618" cy="741610"/>
            <a:chOff x="5492369" y="4448856"/>
            <a:chExt cx="277867" cy="380488"/>
          </a:xfrm>
        </p:grpSpPr>
        <p:sp>
          <p:nvSpPr>
            <p:cNvPr id="5228" name="Google Shape;5228;p63"/>
            <p:cNvSpPr/>
            <p:nvPr/>
          </p:nvSpPr>
          <p:spPr>
            <a:xfrm>
              <a:off x="5492369" y="4448856"/>
              <a:ext cx="277867" cy="380488"/>
            </a:xfrm>
            <a:custGeom>
              <a:avLst/>
              <a:gdLst/>
              <a:ahLst/>
              <a:cxnLst/>
              <a:rect l="l" t="t" r="r" b="b"/>
              <a:pathLst>
                <a:path w="5984" h="8194" extrusionOk="0">
                  <a:moveTo>
                    <a:pt x="520" y="1"/>
                  </a:moveTo>
                  <a:cubicBezTo>
                    <a:pt x="421" y="1"/>
                    <a:pt x="321" y="28"/>
                    <a:pt x="235" y="76"/>
                  </a:cubicBezTo>
                  <a:cubicBezTo>
                    <a:pt x="91" y="184"/>
                    <a:pt x="0" y="366"/>
                    <a:pt x="18" y="544"/>
                  </a:cubicBezTo>
                  <a:lnTo>
                    <a:pt x="18" y="562"/>
                  </a:lnTo>
                  <a:cubicBezTo>
                    <a:pt x="18" y="583"/>
                    <a:pt x="35" y="709"/>
                    <a:pt x="52" y="961"/>
                  </a:cubicBezTo>
                  <a:lnTo>
                    <a:pt x="91" y="1286"/>
                  </a:lnTo>
                  <a:cubicBezTo>
                    <a:pt x="109" y="1486"/>
                    <a:pt x="126" y="1629"/>
                    <a:pt x="126" y="1737"/>
                  </a:cubicBezTo>
                  <a:lnTo>
                    <a:pt x="143" y="1755"/>
                  </a:lnTo>
                  <a:cubicBezTo>
                    <a:pt x="161" y="1972"/>
                    <a:pt x="161" y="2102"/>
                    <a:pt x="217" y="2245"/>
                  </a:cubicBezTo>
                  <a:cubicBezTo>
                    <a:pt x="269" y="2354"/>
                    <a:pt x="343" y="2445"/>
                    <a:pt x="451" y="2644"/>
                  </a:cubicBezTo>
                  <a:lnTo>
                    <a:pt x="469" y="2644"/>
                  </a:lnTo>
                  <a:cubicBezTo>
                    <a:pt x="508" y="2714"/>
                    <a:pt x="560" y="2805"/>
                    <a:pt x="634" y="2896"/>
                  </a:cubicBezTo>
                  <a:lnTo>
                    <a:pt x="3380" y="7200"/>
                  </a:lnTo>
                  <a:cubicBezTo>
                    <a:pt x="3398" y="7235"/>
                    <a:pt x="3415" y="7269"/>
                    <a:pt x="3437" y="7287"/>
                  </a:cubicBezTo>
                  <a:cubicBezTo>
                    <a:pt x="3454" y="7308"/>
                    <a:pt x="3471" y="7326"/>
                    <a:pt x="3506" y="7378"/>
                  </a:cubicBezTo>
                  <a:lnTo>
                    <a:pt x="3562" y="7486"/>
                  </a:lnTo>
                  <a:cubicBezTo>
                    <a:pt x="3614" y="7560"/>
                    <a:pt x="3688" y="7669"/>
                    <a:pt x="3779" y="7829"/>
                  </a:cubicBezTo>
                  <a:cubicBezTo>
                    <a:pt x="3888" y="7994"/>
                    <a:pt x="4031" y="8102"/>
                    <a:pt x="4196" y="8154"/>
                  </a:cubicBezTo>
                  <a:cubicBezTo>
                    <a:pt x="4265" y="8176"/>
                    <a:pt x="4339" y="8194"/>
                    <a:pt x="4413" y="8194"/>
                  </a:cubicBezTo>
                  <a:cubicBezTo>
                    <a:pt x="4448" y="8194"/>
                    <a:pt x="4500" y="8194"/>
                    <a:pt x="4556" y="8176"/>
                  </a:cubicBezTo>
                  <a:cubicBezTo>
                    <a:pt x="5025" y="8068"/>
                    <a:pt x="5497" y="7760"/>
                    <a:pt x="5801" y="7378"/>
                  </a:cubicBezTo>
                  <a:cubicBezTo>
                    <a:pt x="5983" y="7144"/>
                    <a:pt x="5983" y="6801"/>
                    <a:pt x="5801" y="6527"/>
                  </a:cubicBezTo>
                  <a:cubicBezTo>
                    <a:pt x="5675" y="6332"/>
                    <a:pt x="5606" y="6224"/>
                    <a:pt x="5550" y="6150"/>
                  </a:cubicBezTo>
                  <a:lnTo>
                    <a:pt x="5550" y="6133"/>
                  </a:lnTo>
                  <a:cubicBezTo>
                    <a:pt x="5476" y="6041"/>
                    <a:pt x="5458" y="6007"/>
                    <a:pt x="5458" y="5985"/>
                  </a:cubicBezTo>
                  <a:cubicBezTo>
                    <a:pt x="5424" y="5933"/>
                    <a:pt x="5315" y="5768"/>
                    <a:pt x="4916" y="5139"/>
                  </a:cubicBezTo>
                  <a:lnTo>
                    <a:pt x="4899" y="5139"/>
                  </a:lnTo>
                  <a:cubicBezTo>
                    <a:pt x="4773" y="4922"/>
                    <a:pt x="4630" y="4705"/>
                    <a:pt x="4500" y="4506"/>
                  </a:cubicBezTo>
                  <a:lnTo>
                    <a:pt x="2729" y="1737"/>
                  </a:lnTo>
                  <a:cubicBezTo>
                    <a:pt x="2638" y="1594"/>
                    <a:pt x="2569" y="1486"/>
                    <a:pt x="2512" y="1395"/>
                  </a:cubicBezTo>
                  <a:lnTo>
                    <a:pt x="2495" y="1360"/>
                  </a:lnTo>
                  <a:cubicBezTo>
                    <a:pt x="2243" y="961"/>
                    <a:pt x="2204" y="909"/>
                    <a:pt x="1827" y="692"/>
                  </a:cubicBezTo>
                  <a:cubicBezTo>
                    <a:pt x="1718" y="635"/>
                    <a:pt x="1610" y="562"/>
                    <a:pt x="1445" y="453"/>
                  </a:cubicBezTo>
                  <a:cubicBezTo>
                    <a:pt x="1410" y="436"/>
                    <a:pt x="1376" y="418"/>
                    <a:pt x="1267" y="345"/>
                  </a:cubicBezTo>
                  <a:lnTo>
                    <a:pt x="1159" y="293"/>
                  </a:lnTo>
                  <a:cubicBezTo>
                    <a:pt x="1068" y="236"/>
                    <a:pt x="942" y="167"/>
                    <a:pt x="777" y="76"/>
                  </a:cubicBezTo>
                  <a:cubicBezTo>
                    <a:pt x="700" y="24"/>
                    <a:pt x="610" y="1"/>
                    <a:pt x="5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63"/>
            <p:cNvSpPr/>
            <p:nvPr/>
          </p:nvSpPr>
          <p:spPr>
            <a:xfrm>
              <a:off x="5514101" y="4470495"/>
              <a:ext cx="76432" cy="91709"/>
            </a:xfrm>
            <a:custGeom>
              <a:avLst/>
              <a:gdLst/>
              <a:ahLst/>
              <a:cxnLst/>
              <a:rect l="l" t="t" r="r" b="b"/>
              <a:pathLst>
                <a:path w="1646" h="1975" extrusionOk="0">
                  <a:moveTo>
                    <a:pt x="46" y="0"/>
                  </a:moveTo>
                  <a:cubicBezTo>
                    <a:pt x="21" y="0"/>
                    <a:pt x="1" y="18"/>
                    <a:pt x="1" y="44"/>
                  </a:cubicBezTo>
                  <a:lnTo>
                    <a:pt x="57" y="677"/>
                  </a:lnTo>
                  <a:lnTo>
                    <a:pt x="75" y="768"/>
                  </a:lnTo>
                  <a:lnTo>
                    <a:pt x="148" y="1579"/>
                  </a:lnTo>
                  <a:lnTo>
                    <a:pt x="166" y="1597"/>
                  </a:lnTo>
                  <a:lnTo>
                    <a:pt x="383" y="1961"/>
                  </a:lnTo>
                  <a:cubicBezTo>
                    <a:pt x="391" y="1970"/>
                    <a:pt x="404" y="1974"/>
                    <a:pt x="417" y="1974"/>
                  </a:cubicBezTo>
                  <a:cubicBezTo>
                    <a:pt x="430" y="1974"/>
                    <a:pt x="443" y="1970"/>
                    <a:pt x="452" y="1961"/>
                  </a:cubicBezTo>
                  <a:lnTo>
                    <a:pt x="1628" y="1219"/>
                  </a:lnTo>
                  <a:cubicBezTo>
                    <a:pt x="1645" y="1202"/>
                    <a:pt x="1645" y="1180"/>
                    <a:pt x="1645" y="1146"/>
                  </a:cubicBezTo>
                  <a:lnTo>
                    <a:pt x="1411" y="803"/>
                  </a:lnTo>
                  <a:cubicBezTo>
                    <a:pt x="1411" y="785"/>
                    <a:pt x="1394" y="785"/>
                    <a:pt x="1394" y="785"/>
                  </a:cubicBezTo>
                  <a:lnTo>
                    <a:pt x="691" y="369"/>
                  </a:lnTo>
                  <a:lnTo>
                    <a:pt x="617" y="313"/>
                  </a:lnTo>
                  <a:lnTo>
                    <a:pt x="75" y="9"/>
                  </a:lnTo>
                  <a:cubicBezTo>
                    <a:pt x="65" y="3"/>
                    <a:pt x="55" y="0"/>
                    <a:pt x="46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63"/>
            <p:cNvSpPr/>
            <p:nvPr/>
          </p:nvSpPr>
          <p:spPr>
            <a:xfrm>
              <a:off x="5658561" y="4721712"/>
              <a:ext cx="68956" cy="53865"/>
            </a:xfrm>
            <a:custGeom>
              <a:avLst/>
              <a:gdLst/>
              <a:ahLst/>
              <a:cxnLst/>
              <a:rect l="l" t="t" r="r" b="b"/>
              <a:pathLst>
                <a:path w="1485" h="1160" extrusionOk="0">
                  <a:moveTo>
                    <a:pt x="1268" y="1"/>
                  </a:moveTo>
                  <a:cubicBezTo>
                    <a:pt x="1246" y="1"/>
                    <a:pt x="1229" y="22"/>
                    <a:pt x="1229" y="40"/>
                  </a:cubicBezTo>
                  <a:cubicBezTo>
                    <a:pt x="1103" y="200"/>
                    <a:pt x="921" y="365"/>
                    <a:pt x="686" y="508"/>
                  </a:cubicBezTo>
                  <a:cubicBezTo>
                    <a:pt x="469" y="651"/>
                    <a:pt x="235" y="743"/>
                    <a:pt x="35" y="799"/>
                  </a:cubicBezTo>
                  <a:lnTo>
                    <a:pt x="1" y="799"/>
                  </a:lnTo>
                  <a:lnTo>
                    <a:pt x="235" y="1159"/>
                  </a:lnTo>
                  <a:cubicBezTo>
                    <a:pt x="378" y="1124"/>
                    <a:pt x="543" y="1051"/>
                    <a:pt x="686" y="977"/>
                  </a:cubicBezTo>
                  <a:cubicBezTo>
                    <a:pt x="777" y="942"/>
                    <a:pt x="851" y="890"/>
                    <a:pt x="921" y="851"/>
                  </a:cubicBezTo>
                  <a:cubicBezTo>
                    <a:pt x="1138" y="708"/>
                    <a:pt x="1337" y="526"/>
                    <a:pt x="1485" y="365"/>
                  </a:cubicBezTo>
                  <a:lnTo>
                    <a:pt x="1485" y="348"/>
                  </a:lnTo>
                  <a:lnTo>
                    <a:pt x="1268" y="1"/>
                  </a:ln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63"/>
            <p:cNvSpPr/>
            <p:nvPr/>
          </p:nvSpPr>
          <p:spPr>
            <a:xfrm>
              <a:off x="5669474" y="4738661"/>
              <a:ext cx="80611" cy="69885"/>
            </a:xfrm>
            <a:custGeom>
              <a:avLst/>
              <a:gdLst/>
              <a:ahLst/>
              <a:cxnLst/>
              <a:rect l="l" t="t" r="r" b="b"/>
              <a:pathLst>
                <a:path w="1736" h="1505" extrusionOk="0">
                  <a:moveTo>
                    <a:pt x="1250" y="0"/>
                  </a:moveTo>
                  <a:cubicBezTo>
                    <a:pt x="1050" y="234"/>
                    <a:pt x="742" y="469"/>
                    <a:pt x="451" y="612"/>
                  </a:cubicBezTo>
                  <a:cubicBezTo>
                    <a:pt x="308" y="686"/>
                    <a:pt x="143" y="759"/>
                    <a:pt x="0" y="794"/>
                  </a:cubicBezTo>
                  <a:cubicBezTo>
                    <a:pt x="17" y="829"/>
                    <a:pt x="17" y="811"/>
                    <a:pt x="360" y="1354"/>
                  </a:cubicBezTo>
                  <a:cubicBezTo>
                    <a:pt x="410" y="1449"/>
                    <a:pt x="513" y="1504"/>
                    <a:pt x="599" y="1504"/>
                  </a:cubicBezTo>
                  <a:cubicBezTo>
                    <a:pt x="611" y="1504"/>
                    <a:pt x="623" y="1503"/>
                    <a:pt x="634" y="1501"/>
                  </a:cubicBezTo>
                  <a:cubicBezTo>
                    <a:pt x="994" y="1410"/>
                    <a:pt x="1393" y="1154"/>
                    <a:pt x="1627" y="868"/>
                  </a:cubicBezTo>
                  <a:cubicBezTo>
                    <a:pt x="1736" y="703"/>
                    <a:pt x="1575" y="503"/>
                    <a:pt x="1553" y="469"/>
                  </a:cubicBezTo>
                  <a:cubicBezTo>
                    <a:pt x="1267" y="35"/>
                    <a:pt x="1284" y="35"/>
                    <a:pt x="1250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63"/>
            <p:cNvSpPr/>
            <p:nvPr/>
          </p:nvSpPr>
          <p:spPr>
            <a:xfrm>
              <a:off x="5521763" y="4506947"/>
              <a:ext cx="195677" cy="251863"/>
            </a:xfrm>
            <a:custGeom>
              <a:avLst/>
              <a:gdLst/>
              <a:ahLst/>
              <a:cxnLst/>
              <a:rect l="l" t="t" r="r" b="b"/>
              <a:pathLst>
                <a:path w="4214" h="5424" extrusionOk="0">
                  <a:moveTo>
                    <a:pt x="1246" y="0"/>
                  </a:moveTo>
                  <a:cubicBezTo>
                    <a:pt x="1120" y="161"/>
                    <a:pt x="921" y="343"/>
                    <a:pt x="686" y="504"/>
                  </a:cubicBezTo>
                  <a:cubicBezTo>
                    <a:pt x="435" y="651"/>
                    <a:pt x="200" y="760"/>
                    <a:pt x="1" y="812"/>
                  </a:cubicBezTo>
                  <a:lnTo>
                    <a:pt x="200" y="1120"/>
                  </a:lnTo>
                  <a:lnTo>
                    <a:pt x="2947" y="5424"/>
                  </a:lnTo>
                  <a:lnTo>
                    <a:pt x="2981" y="5424"/>
                  </a:lnTo>
                  <a:cubicBezTo>
                    <a:pt x="3181" y="5368"/>
                    <a:pt x="3415" y="5276"/>
                    <a:pt x="3650" y="5133"/>
                  </a:cubicBezTo>
                  <a:cubicBezTo>
                    <a:pt x="3867" y="4990"/>
                    <a:pt x="4049" y="4825"/>
                    <a:pt x="4175" y="4665"/>
                  </a:cubicBezTo>
                  <a:cubicBezTo>
                    <a:pt x="4175" y="4647"/>
                    <a:pt x="4192" y="4626"/>
                    <a:pt x="4214" y="4626"/>
                  </a:cubicBezTo>
                  <a:lnTo>
                    <a:pt x="3975" y="428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63"/>
            <p:cNvSpPr/>
            <p:nvPr/>
          </p:nvSpPr>
          <p:spPr>
            <a:xfrm>
              <a:off x="5551992" y="4554915"/>
              <a:ext cx="117527" cy="180957"/>
            </a:xfrm>
            <a:custGeom>
              <a:avLst/>
              <a:gdLst/>
              <a:ahLst/>
              <a:cxnLst/>
              <a:rect l="l" t="t" r="r" b="b"/>
              <a:pathLst>
                <a:path w="2531" h="3897" extrusionOk="0">
                  <a:moveTo>
                    <a:pt x="70" y="0"/>
                  </a:moveTo>
                  <a:cubicBezTo>
                    <a:pt x="58" y="0"/>
                    <a:pt x="44" y="4"/>
                    <a:pt x="35" y="13"/>
                  </a:cubicBezTo>
                  <a:cubicBezTo>
                    <a:pt x="18" y="13"/>
                    <a:pt x="1" y="52"/>
                    <a:pt x="18" y="52"/>
                  </a:cubicBezTo>
                  <a:cubicBezTo>
                    <a:pt x="200" y="395"/>
                    <a:pt x="395" y="720"/>
                    <a:pt x="578" y="1028"/>
                  </a:cubicBezTo>
                  <a:cubicBezTo>
                    <a:pt x="777" y="1354"/>
                    <a:pt x="977" y="1679"/>
                    <a:pt x="1176" y="2005"/>
                  </a:cubicBezTo>
                  <a:cubicBezTo>
                    <a:pt x="1393" y="2313"/>
                    <a:pt x="1589" y="2638"/>
                    <a:pt x="1788" y="2942"/>
                  </a:cubicBezTo>
                  <a:cubicBezTo>
                    <a:pt x="2005" y="3267"/>
                    <a:pt x="2205" y="3575"/>
                    <a:pt x="2439" y="3883"/>
                  </a:cubicBezTo>
                  <a:cubicBezTo>
                    <a:pt x="2439" y="3892"/>
                    <a:pt x="2449" y="3896"/>
                    <a:pt x="2461" y="3896"/>
                  </a:cubicBezTo>
                  <a:cubicBezTo>
                    <a:pt x="2473" y="3896"/>
                    <a:pt x="2487" y="3892"/>
                    <a:pt x="2495" y="3883"/>
                  </a:cubicBezTo>
                  <a:cubicBezTo>
                    <a:pt x="2513" y="3866"/>
                    <a:pt x="2530" y="3849"/>
                    <a:pt x="2513" y="3831"/>
                  </a:cubicBezTo>
                  <a:cubicBezTo>
                    <a:pt x="2330" y="3506"/>
                    <a:pt x="2131" y="3180"/>
                    <a:pt x="1953" y="2855"/>
                  </a:cubicBezTo>
                  <a:cubicBezTo>
                    <a:pt x="1753" y="2530"/>
                    <a:pt x="1554" y="2222"/>
                    <a:pt x="1354" y="1896"/>
                  </a:cubicBezTo>
                  <a:cubicBezTo>
                    <a:pt x="1137" y="1571"/>
                    <a:pt x="938" y="1263"/>
                    <a:pt x="742" y="937"/>
                  </a:cubicBezTo>
                  <a:cubicBezTo>
                    <a:pt x="526" y="629"/>
                    <a:pt x="309" y="321"/>
                    <a:pt x="92" y="13"/>
                  </a:cubicBezTo>
                  <a:cubicBezTo>
                    <a:pt x="92" y="4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63"/>
            <p:cNvSpPr/>
            <p:nvPr/>
          </p:nvSpPr>
          <p:spPr>
            <a:xfrm>
              <a:off x="5574560" y="4540381"/>
              <a:ext cx="117713" cy="181189"/>
            </a:xfrm>
            <a:custGeom>
              <a:avLst/>
              <a:gdLst/>
              <a:ahLst/>
              <a:cxnLst/>
              <a:rect l="l" t="t" r="r" b="b"/>
              <a:pathLst>
                <a:path w="2535" h="3902" extrusionOk="0">
                  <a:moveTo>
                    <a:pt x="40" y="1"/>
                  </a:moveTo>
                  <a:cubicBezTo>
                    <a:pt x="18" y="22"/>
                    <a:pt x="0" y="40"/>
                    <a:pt x="18" y="57"/>
                  </a:cubicBezTo>
                  <a:cubicBezTo>
                    <a:pt x="200" y="383"/>
                    <a:pt x="382" y="708"/>
                    <a:pt x="582" y="1033"/>
                  </a:cubicBezTo>
                  <a:cubicBezTo>
                    <a:pt x="777" y="1359"/>
                    <a:pt x="977" y="1684"/>
                    <a:pt x="1176" y="2010"/>
                  </a:cubicBezTo>
                  <a:cubicBezTo>
                    <a:pt x="1393" y="2318"/>
                    <a:pt x="1593" y="2643"/>
                    <a:pt x="1792" y="2951"/>
                  </a:cubicBezTo>
                  <a:cubicBezTo>
                    <a:pt x="2009" y="3276"/>
                    <a:pt x="2209" y="3580"/>
                    <a:pt x="2426" y="3888"/>
                  </a:cubicBezTo>
                  <a:cubicBezTo>
                    <a:pt x="2435" y="3897"/>
                    <a:pt x="2448" y="3901"/>
                    <a:pt x="2461" y="3901"/>
                  </a:cubicBezTo>
                  <a:cubicBezTo>
                    <a:pt x="2474" y="3901"/>
                    <a:pt x="2487" y="3897"/>
                    <a:pt x="2495" y="3888"/>
                  </a:cubicBezTo>
                  <a:cubicBezTo>
                    <a:pt x="2513" y="3871"/>
                    <a:pt x="2534" y="3854"/>
                    <a:pt x="2513" y="3836"/>
                  </a:cubicBezTo>
                  <a:cubicBezTo>
                    <a:pt x="2335" y="3511"/>
                    <a:pt x="2135" y="3185"/>
                    <a:pt x="1936" y="2860"/>
                  </a:cubicBezTo>
                  <a:cubicBezTo>
                    <a:pt x="1753" y="2535"/>
                    <a:pt x="1536" y="2209"/>
                    <a:pt x="1341" y="1901"/>
                  </a:cubicBezTo>
                  <a:cubicBezTo>
                    <a:pt x="1142" y="1576"/>
                    <a:pt x="942" y="1250"/>
                    <a:pt x="725" y="942"/>
                  </a:cubicBezTo>
                  <a:cubicBezTo>
                    <a:pt x="525" y="634"/>
                    <a:pt x="309" y="309"/>
                    <a:pt x="92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63"/>
            <p:cNvSpPr/>
            <p:nvPr/>
          </p:nvSpPr>
          <p:spPr>
            <a:xfrm>
              <a:off x="5657772" y="4756957"/>
              <a:ext cx="836" cy="1857"/>
            </a:xfrm>
            <a:custGeom>
              <a:avLst/>
              <a:gdLst/>
              <a:ahLst/>
              <a:cxnLst/>
              <a:rect l="l" t="t" r="r" b="b"/>
              <a:pathLst>
                <a:path w="18" h="40" extrusionOk="0">
                  <a:moveTo>
                    <a:pt x="0" y="1"/>
                  </a:moveTo>
                  <a:lnTo>
                    <a:pt x="18" y="40"/>
                  </a:lnTo>
                  <a:cubicBezTo>
                    <a:pt x="18" y="40"/>
                    <a:pt x="18" y="23"/>
                    <a:pt x="0" y="1"/>
                  </a:cubicBezTo>
                  <a:close/>
                </a:path>
              </a:pathLst>
            </a:custGeom>
            <a:solidFill>
              <a:srgbClr val="FEC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63"/>
            <p:cNvSpPr/>
            <p:nvPr/>
          </p:nvSpPr>
          <p:spPr>
            <a:xfrm>
              <a:off x="5531050" y="4558909"/>
              <a:ext cx="186390" cy="199903"/>
            </a:xfrm>
            <a:custGeom>
              <a:avLst/>
              <a:gdLst/>
              <a:ahLst/>
              <a:cxnLst/>
              <a:rect l="l" t="t" r="r" b="b"/>
              <a:pathLst>
                <a:path w="4014" h="4305" extrusionOk="0">
                  <a:moveTo>
                    <a:pt x="0" y="1"/>
                  </a:moveTo>
                  <a:cubicBezTo>
                    <a:pt x="35" y="18"/>
                    <a:pt x="196" y="326"/>
                    <a:pt x="2729" y="4266"/>
                  </a:cubicBezTo>
                  <a:lnTo>
                    <a:pt x="2747" y="4305"/>
                  </a:lnTo>
                  <a:lnTo>
                    <a:pt x="2781" y="4305"/>
                  </a:lnTo>
                  <a:cubicBezTo>
                    <a:pt x="2981" y="4249"/>
                    <a:pt x="3215" y="4157"/>
                    <a:pt x="3450" y="4014"/>
                  </a:cubicBezTo>
                  <a:cubicBezTo>
                    <a:pt x="3667" y="3871"/>
                    <a:pt x="3849" y="3706"/>
                    <a:pt x="3975" y="3546"/>
                  </a:cubicBezTo>
                  <a:cubicBezTo>
                    <a:pt x="3975" y="3528"/>
                    <a:pt x="3992" y="3507"/>
                    <a:pt x="4014" y="3507"/>
                  </a:cubicBezTo>
                  <a:lnTo>
                    <a:pt x="3775" y="3164"/>
                  </a:lnTo>
                  <a:cubicBezTo>
                    <a:pt x="3758" y="3181"/>
                    <a:pt x="3740" y="3203"/>
                    <a:pt x="3706" y="3203"/>
                  </a:cubicBezTo>
                  <a:cubicBezTo>
                    <a:pt x="3615" y="3272"/>
                    <a:pt x="3506" y="3311"/>
                    <a:pt x="3398" y="3329"/>
                  </a:cubicBezTo>
                  <a:cubicBezTo>
                    <a:pt x="3415" y="3363"/>
                    <a:pt x="3432" y="3398"/>
                    <a:pt x="3450" y="3437"/>
                  </a:cubicBezTo>
                  <a:cubicBezTo>
                    <a:pt x="3471" y="3455"/>
                    <a:pt x="3450" y="3472"/>
                    <a:pt x="3432" y="3489"/>
                  </a:cubicBezTo>
                  <a:lnTo>
                    <a:pt x="3363" y="3489"/>
                  </a:lnTo>
                  <a:cubicBezTo>
                    <a:pt x="3324" y="3437"/>
                    <a:pt x="3306" y="3381"/>
                    <a:pt x="3272" y="3346"/>
                  </a:cubicBezTo>
                  <a:cubicBezTo>
                    <a:pt x="3198" y="3346"/>
                    <a:pt x="3124" y="3329"/>
                    <a:pt x="3072" y="3311"/>
                  </a:cubicBezTo>
                  <a:cubicBezTo>
                    <a:pt x="2855" y="3255"/>
                    <a:pt x="2690" y="3164"/>
                    <a:pt x="2547" y="3038"/>
                  </a:cubicBezTo>
                  <a:lnTo>
                    <a:pt x="2547" y="3038"/>
                  </a:lnTo>
                  <a:cubicBezTo>
                    <a:pt x="2690" y="3272"/>
                    <a:pt x="2838" y="3507"/>
                    <a:pt x="2964" y="3745"/>
                  </a:cubicBezTo>
                  <a:cubicBezTo>
                    <a:pt x="2981" y="3763"/>
                    <a:pt x="2964" y="3780"/>
                    <a:pt x="2946" y="3797"/>
                  </a:cubicBezTo>
                  <a:cubicBezTo>
                    <a:pt x="2929" y="3797"/>
                    <a:pt x="2929" y="3815"/>
                    <a:pt x="2907" y="3815"/>
                  </a:cubicBezTo>
                  <a:cubicBezTo>
                    <a:pt x="2890" y="3815"/>
                    <a:pt x="2890" y="3797"/>
                    <a:pt x="2890" y="3797"/>
                  </a:cubicBezTo>
                  <a:cubicBezTo>
                    <a:pt x="2656" y="3489"/>
                    <a:pt x="2456" y="3181"/>
                    <a:pt x="2239" y="2856"/>
                  </a:cubicBezTo>
                  <a:cubicBezTo>
                    <a:pt x="2040" y="2552"/>
                    <a:pt x="1844" y="2227"/>
                    <a:pt x="1627" y="1919"/>
                  </a:cubicBezTo>
                  <a:cubicBezTo>
                    <a:pt x="1428" y="1593"/>
                    <a:pt x="1228" y="1268"/>
                    <a:pt x="1029" y="942"/>
                  </a:cubicBezTo>
                  <a:cubicBezTo>
                    <a:pt x="885" y="708"/>
                    <a:pt x="738" y="469"/>
                    <a:pt x="612" y="218"/>
                  </a:cubicBezTo>
                  <a:cubicBezTo>
                    <a:pt x="469" y="92"/>
                    <a:pt x="304" y="1"/>
                    <a:pt x="109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63"/>
            <p:cNvSpPr/>
            <p:nvPr/>
          </p:nvSpPr>
          <p:spPr>
            <a:xfrm>
              <a:off x="5559468" y="4568985"/>
              <a:ext cx="110051" cy="167073"/>
            </a:xfrm>
            <a:custGeom>
              <a:avLst/>
              <a:gdLst/>
              <a:ahLst/>
              <a:cxnLst/>
              <a:rect l="l" t="t" r="r" b="b"/>
              <a:pathLst>
                <a:path w="2370" h="3598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252"/>
                    <a:pt x="273" y="491"/>
                    <a:pt x="417" y="725"/>
                  </a:cubicBezTo>
                  <a:cubicBezTo>
                    <a:pt x="616" y="1051"/>
                    <a:pt x="816" y="1376"/>
                    <a:pt x="1015" y="1702"/>
                  </a:cubicBezTo>
                  <a:cubicBezTo>
                    <a:pt x="1232" y="2010"/>
                    <a:pt x="1428" y="2335"/>
                    <a:pt x="1627" y="2639"/>
                  </a:cubicBezTo>
                  <a:cubicBezTo>
                    <a:pt x="1844" y="2964"/>
                    <a:pt x="2044" y="3272"/>
                    <a:pt x="2278" y="3580"/>
                  </a:cubicBezTo>
                  <a:cubicBezTo>
                    <a:pt x="2278" y="3580"/>
                    <a:pt x="2278" y="3598"/>
                    <a:pt x="2295" y="3598"/>
                  </a:cubicBezTo>
                  <a:cubicBezTo>
                    <a:pt x="2317" y="3598"/>
                    <a:pt x="2317" y="3580"/>
                    <a:pt x="2334" y="3580"/>
                  </a:cubicBezTo>
                  <a:cubicBezTo>
                    <a:pt x="2352" y="3563"/>
                    <a:pt x="2369" y="3546"/>
                    <a:pt x="2352" y="3528"/>
                  </a:cubicBezTo>
                  <a:cubicBezTo>
                    <a:pt x="2226" y="3290"/>
                    <a:pt x="2078" y="3055"/>
                    <a:pt x="1935" y="2821"/>
                  </a:cubicBezTo>
                  <a:cubicBezTo>
                    <a:pt x="1575" y="2461"/>
                    <a:pt x="1267" y="1754"/>
                    <a:pt x="399" y="491"/>
                  </a:cubicBezTo>
                  <a:cubicBezTo>
                    <a:pt x="273" y="326"/>
                    <a:pt x="148" y="144"/>
                    <a:pt x="0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63"/>
            <p:cNvSpPr/>
            <p:nvPr/>
          </p:nvSpPr>
          <p:spPr>
            <a:xfrm>
              <a:off x="5531050" y="4558909"/>
              <a:ext cx="46" cy="4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C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63"/>
            <p:cNvSpPr/>
            <p:nvPr/>
          </p:nvSpPr>
          <p:spPr>
            <a:xfrm>
              <a:off x="5531050" y="4558909"/>
              <a:ext cx="46" cy="4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8C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63"/>
            <p:cNvSpPr/>
            <p:nvPr/>
          </p:nvSpPr>
          <p:spPr>
            <a:xfrm>
              <a:off x="5531050" y="4558909"/>
              <a:ext cx="46" cy="4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63"/>
            <p:cNvSpPr/>
            <p:nvPr/>
          </p:nvSpPr>
          <p:spPr>
            <a:xfrm>
              <a:off x="5682940" y="4713447"/>
              <a:ext cx="9333" cy="7522"/>
            </a:xfrm>
            <a:custGeom>
              <a:avLst/>
              <a:gdLst/>
              <a:ahLst/>
              <a:cxnLst/>
              <a:rect l="l" t="t" r="r" b="b"/>
              <a:pathLst>
                <a:path w="201" h="162" extrusionOk="0">
                  <a:moveTo>
                    <a:pt x="127" y="1"/>
                  </a:moveTo>
                  <a:cubicBezTo>
                    <a:pt x="92" y="1"/>
                    <a:pt x="35" y="18"/>
                    <a:pt x="1" y="18"/>
                  </a:cubicBezTo>
                  <a:cubicBezTo>
                    <a:pt x="35" y="53"/>
                    <a:pt x="53" y="109"/>
                    <a:pt x="92" y="161"/>
                  </a:cubicBezTo>
                  <a:lnTo>
                    <a:pt x="161" y="161"/>
                  </a:lnTo>
                  <a:cubicBezTo>
                    <a:pt x="179" y="144"/>
                    <a:pt x="200" y="127"/>
                    <a:pt x="179" y="109"/>
                  </a:cubicBezTo>
                  <a:cubicBezTo>
                    <a:pt x="161" y="70"/>
                    <a:pt x="144" y="35"/>
                    <a:pt x="127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63"/>
            <p:cNvSpPr/>
            <p:nvPr/>
          </p:nvSpPr>
          <p:spPr>
            <a:xfrm>
              <a:off x="5670263" y="4760393"/>
              <a:ext cx="75596" cy="41141"/>
            </a:xfrm>
            <a:custGeom>
              <a:avLst/>
              <a:gdLst/>
              <a:ahLst/>
              <a:cxnLst/>
              <a:rect l="l" t="t" r="r" b="b"/>
              <a:pathLst>
                <a:path w="1628" h="886" extrusionOk="0">
                  <a:moveTo>
                    <a:pt x="1536" y="1"/>
                  </a:moveTo>
                  <a:cubicBezTo>
                    <a:pt x="1536" y="9"/>
                    <a:pt x="1542" y="14"/>
                    <a:pt x="1547" y="18"/>
                  </a:cubicBezTo>
                  <a:lnTo>
                    <a:pt x="1547" y="18"/>
                  </a:lnTo>
                  <a:lnTo>
                    <a:pt x="1536" y="1"/>
                  </a:lnTo>
                  <a:close/>
                  <a:moveTo>
                    <a:pt x="1547" y="18"/>
                  </a:moveTo>
                  <a:lnTo>
                    <a:pt x="1558" y="35"/>
                  </a:lnTo>
                  <a:cubicBezTo>
                    <a:pt x="1558" y="27"/>
                    <a:pt x="1553" y="22"/>
                    <a:pt x="1547" y="18"/>
                  </a:cubicBezTo>
                  <a:close/>
                  <a:moveTo>
                    <a:pt x="1593" y="92"/>
                  </a:moveTo>
                  <a:cubicBezTo>
                    <a:pt x="1610" y="109"/>
                    <a:pt x="1610" y="127"/>
                    <a:pt x="1627" y="166"/>
                  </a:cubicBezTo>
                  <a:cubicBezTo>
                    <a:pt x="1627" y="144"/>
                    <a:pt x="1610" y="110"/>
                    <a:pt x="1593" y="92"/>
                  </a:cubicBezTo>
                  <a:close/>
                  <a:moveTo>
                    <a:pt x="0" y="343"/>
                  </a:moveTo>
                  <a:cubicBezTo>
                    <a:pt x="0" y="361"/>
                    <a:pt x="0" y="361"/>
                    <a:pt x="18" y="382"/>
                  </a:cubicBezTo>
                  <a:cubicBezTo>
                    <a:pt x="18" y="361"/>
                    <a:pt x="0" y="361"/>
                    <a:pt x="0" y="343"/>
                  </a:cubicBezTo>
                  <a:close/>
                  <a:moveTo>
                    <a:pt x="74" y="469"/>
                  </a:moveTo>
                  <a:lnTo>
                    <a:pt x="199" y="662"/>
                  </a:lnTo>
                  <a:lnTo>
                    <a:pt x="199" y="662"/>
                  </a:lnTo>
                  <a:cubicBezTo>
                    <a:pt x="143" y="574"/>
                    <a:pt x="105" y="513"/>
                    <a:pt x="74" y="469"/>
                  </a:cubicBezTo>
                  <a:close/>
                  <a:moveTo>
                    <a:pt x="199" y="662"/>
                  </a:moveTo>
                  <a:cubicBezTo>
                    <a:pt x="238" y="723"/>
                    <a:pt x="285" y="797"/>
                    <a:pt x="343" y="886"/>
                  </a:cubicBezTo>
                  <a:lnTo>
                    <a:pt x="199" y="662"/>
                  </a:ln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63"/>
            <p:cNvSpPr/>
            <p:nvPr/>
          </p:nvSpPr>
          <p:spPr>
            <a:xfrm>
              <a:off x="5669474" y="4760393"/>
              <a:ext cx="78197" cy="48014"/>
            </a:xfrm>
            <a:custGeom>
              <a:avLst/>
              <a:gdLst/>
              <a:ahLst/>
              <a:cxnLst/>
              <a:rect l="l" t="t" r="r" b="b"/>
              <a:pathLst>
                <a:path w="1684" h="1034" extrusionOk="0">
                  <a:moveTo>
                    <a:pt x="1553" y="1"/>
                  </a:moveTo>
                  <a:cubicBezTo>
                    <a:pt x="1393" y="218"/>
                    <a:pt x="1228" y="382"/>
                    <a:pt x="1050" y="382"/>
                  </a:cubicBezTo>
                  <a:cubicBezTo>
                    <a:pt x="959" y="382"/>
                    <a:pt x="868" y="343"/>
                    <a:pt x="777" y="274"/>
                  </a:cubicBezTo>
                  <a:cubicBezTo>
                    <a:pt x="686" y="200"/>
                    <a:pt x="577" y="166"/>
                    <a:pt x="451" y="144"/>
                  </a:cubicBezTo>
                  <a:cubicBezTo>
                    <a:pt x="308" y="218"/>
                    <a:pt x="143" y="291"/>
                    <a:pt x="0" y="326"/>
                  </a:cubicBezTo>
                  <a:lnTo>
                    <a:pt x="17" y="343"/>
                  </a:lnTo>
                  <a:cubicBezTo>
                    <a:pt x="17" y="361"/>
                    <a:pt x="35" y="361"/>
                    <a:pt x="35" y="382"/>
                  </a:cubicBezTo>
                  <a:lnTo>
                    <a:pt x="91" y="469"/>
                  </a:lnTo>
                  <a:cubicBezTo>
                    <a:pt x="143" y="543"/>
                    <a:pt x="217" y="669"/>
                    <a:pt x="360" y="886"/>
                  </a:cubicBezTo>
                  <a:cubicBezTo>
                    <a:pt x="417" y="977"/>
                    <a:pt x="508" y="1033"/>
                    <a:pt x="599" y="1033"/>
                  </a:cubicBezTo>
                  <a:lnTo>
                    <a:pt x="634" y="1033"/>
                  </a:lnTo>
                  <a:cubicBezTo>
                    <a:pt x="994" y="942"/>
                    <a:pt x="1393" y="686"/>
                    <a:pt x="1627" y="400"/>
                  </a:cubicBezTo>
                  <a:cubicBezTo>
                    <a:pt x="1662" y="343"/>
                    <a:pt x="1683" y="252"/>
                    <a:pt x="1644" y="166"/>
                  </a:cubicBezTo>
                  <a:cubicBezTo>
                    <a:pt x="1627" y="126"/>
                    <a:pt x="1627" y="109"/>
                    <a:pt x="1610" y="92"/>
                  </a:cubicBezTo>
                  <a:lnTo>
                    <a:pt x="1610" y="74"/>
                  </a:lnTo>
                  <a:lnTo>
                    <a:pt x="1575" y="35"/>
                  </a:lnTo>
                  <a:cubicBezTo>
                    <a:pt x="1575" y="18"/>
                    <a:pt x="1553" y="18"/>
                    <a:pt x="1553" y="1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63"/>
            <p:cNvSpPr/>
            <p:nvPr/>
          </p:nvSpPr>
          <p:spPr>
            <a:xfrm>
              <a:off x="5510897" y="4467662"/>
              <a:ext cx="239976" cy="343758"/>
            </a:xfrm>
            <a:custGeom>
              <a:avLst/>
              <a:gdLst/>
              <a:ahLst/>
              <a:cxnLst/>
              <a:rect l="l" t="t" r="r" b="b"/>
              <a:pathLst>
                <a:path w="5168" h="7403" extrusionOk="0">
                  <a:moveTo>
                    <a:pt x="777" y="504"/>
                  </a:moveTo>
                  <a:lnTo>
                    <a:pt x="1389" y="864"/>
                  </a:lnTo>
                  <a:lnTo>
                    <a:pt x="1371" y="881"/>
                  </a:lnTo>
                  <a:lnTo>
                    <a:pt x="1354" y="899"/>
                  </a:lnTo>
                  <a:cubicBezTo>
                    <a:pt x="1354" y="916"/>
                    <a:pt x="1319" y="938"/>
                    <a:pt x="1263" y="1007"/>
                  </a:cubicBezTo>
                  <a:lnTo>
                    <a:pt x="1246" y="1007"/>
                  </a:lnTo>
                  <a:cubicBezTo>
                    <a:pt x="1137" y="1115"/>
                    <a:pt x="1029" y="1207"/>
                    <a:pt x="886" y="1298"/>
                  </a:cubicBezTo>
                  <a:cubicBezTo>
                    <a:pt x="686" y="1424"/>
                    <a:pt x="469" y="1515"/>
                    <a:pt x="287" y="1567"/>
                  </a:cubicBezTo>
                  <a:lnTo>
                    <a:pt x="269" y="1567"/>
                  </a:lnTo>
                  <a:lnTo>
                    <a:pt x="196" y="864"/>
                  </a:lnTo>
                  <a:lnTo>
                    <a:pt x="217" y="864"/>
                  </a:lnTo>
                  <a:cubicBezTo>
                    <a:pt x="395" y="773"/>
                    <a:pt x="595" y="647"/>
                    <a:pt x="760" y="504"/>
                  </a:cubicBezTo>
                  <a:close/>
                  <a:moveTo>
                    <a:pt x="1463" y="955"/>
                  </a:moveTo>
                  <a:lnTo>
                    <a:pt x="1480" y="972"/>
                  </a:lnTo>
                  <a:cubicBezTo>
                    <a:pt x="1736" y="1371"/>
                    <a:pt x="3055" y="3432"/>
                    <a:pt x="3940" y="4803"/>
                  </a:cubicBezTo>
                  <a:lnTo>
                    <a:pt x="4357" y="5472"/>
                  </a:lnTo>
                  <a:cubicBezTo>
                    <a:pt x="4014" y="5927"/>
                    <a:pt x="3324" y="6196"/>
                    <a:pt x="3215" y="6196"/>
                  </a:cubicBezTo>
                  <a:lnTo>
                    <a:pt x="3198" y="6196"/>
                  </a:lnTo>
                  <a:lnTo>
                    <a:pt x="2387" y="4912"/>
                  </a:lnTo>
                  <a:cubicBezTo>
                    <a:pt x="1571" y="3628"/>
                    <a:pt x="630" y="2183"/>
                    <a:pt x="326" y="1697"/>
                  </a:cubicBezTo>
                  <a:lnTo>
                    <a:pt x="343" y="1675"/>
                  </a:lnTo>
                  <a:cubicBezTo>
                    <a:pt x="504" y="1640"/>
                    <a:pt x="721" y="1532"/>
                    <a:pt x="903" y="1424"/>
                  </a:cubicBezTo>
                  <a:cubicBezTo>
                    <a:pt x="1137" y="1280"/>
                    <a:pt x="1319" y="1115"/>
                    <a:pt x="1463" y="972"/>
                  </a:cubicBezTo>
                  <a:lnTo>
                    <a:pt x="1463" y="955"/>
                  </a:lnTo>
                  <a:close/>
                  <a:moveTo>
                    <a:pt x="4448" y="5580"/>
                  </a:moveTo>
                  <a:lnTo>
                    <a:pt x="4448" y="5602"/>
                  </a:lnTo>
                  <a:cubicBezTo>
                    <a:pt x="4448" y="5619"/>
                    <a:pt x="4482" y="5636"/>
                    <a:pt x="4517" y="5710"/>
                  </a:cubicBezTo>
                  <a:lnTo>
                    <a:pt x="4591" y="5819"/>
                  </a:lnTo>
                  <a:lnTo>
                    <a:pt x="4591" y="5836"/>
                  </a:lnTo>
                  <a:cubicBezTo>
                    <a:pt x="4339" y="6144"/>
                    <a:pt x="3884" y="6430"/>
                    <a:pt x="3450" y="6556"/>
                  </a:cubicBezTo>
                  <a:lnTo>
                    <a:pt x="3432" y="6556"/>
                  </a:lnTo>
                  <a:lnTo>
                    <a:pt x="3432" y="6539"/>
                  </a:lnTo>
                  <a:cubicBezTo>
                    <a:pt x="3415" y="6522"/>
                    <a:pt x="3398" y="6487"/>
                    <a:pt x="3363" y="6430"/>
                  </a:cubicBezTo>
                  <a:lnTo>
                    <a:pt x="3272" y="6305"/>
                  </a:lnTo>
                  <a:lnTo>
                    <a:pt x="3289" y="6305"/>
                  </a:lnTo>
                  <a:cubicBezTo>
                    <a:pt x="3363" y="6287"/>
                    <a:pt x="3471" y="6253"/>
                    <a:pt x="3597" y="6196"/>
                  </a:cubicBezTo>
                  <a:cubicBezTo>
                    <a:pt x="3723" y="6144"/>
                    <a:pt x="3866" y="6053"/>
                    <a:pt x="4014" y="5945"/>
                  </a:cubicBezTo>
                  <a:cubicBezTo>
                    <a:pt x="4174" y="5853"/>
                    <a:pt x="4300" y="5728"/>
                    <a:pt x="4409" y="5602"/>
                  </a:cubicBezTo>
                  <a:lnTo>
                    <a:pt x="4409" y="5580"/>
                  </a:lnTo>
                  <a:close/>
                  <a:moveTo>
                    <a:pt x="4665" y="5927"/>
                  </a:moveTo>
                  <a:lnTo>
                    <a:pt x="4665" y="5945"/>
                  </a:lnTo>
                  <a:cubicBezTo>
                    <a:pt x="4717" y="6036"/>
                    <a:pt x="4790" y="6122"/>
                    <a:pt x="4843" y="6214"/>
                  </a:cubicBezTo>
                  <a:cubicBezTo>
                    <a:pt x="4968" y="6396"/>
                    <a:pt x="5077" y="6556"/>
                    <a:pt x="4990" y="6665"/>
                  </a:cubicBezTo>
                  <a:cubicBezTo>
                    <a:pt x="4773" y="6955"/>
                    <a:pt x="4391" y="7190"/>
                    <a:pt x="4031" y="7281"/>
                  </a:cubicBezTo>
                  <a:lnTo>
                    <a:pt x="3992" y="7281"/>
                  </a:lnTo>
                  <a:cubicBezTo>
                    <a:pt x="3884" y="7281"/>
                    <a:pt x="3797" y="7138"/>
                    <a:pt x="3688" y="6938"/>
                  </a:cubicBezTo>
                  <a:cubicBezTo>
                    <a:pt x="3632" y="6847"/>
                    <a:pt x="3580" y="6756"/>
                    <a:pt x="3524" y="6686"/>
                  </a:cubicBezTo>
                  <a:lnTo>
                    <a:pt x="3506" y="6665"/>
                  </a:lnTo>
                  <a:lnTo>
                    <a:pt x="3524" y="6665"/>
                  </a:lnTo>
                  <a:cubicBezTo>
                    <a:pt x="3923" y="6539"/>
                    <a:pt x="4374" y="6253"/>
                    <a:pt x="4643" y="5945"/>
                  </a:cubicBezTo>
                  <a:lnTo>
                    <a:pt x="4665" y="5927"/>
                  </a:lnTo>
                  <a:close/>
                  <a:moveTo>
                    <a:pt x="115" y="0"/>
                  </a:moveTo>
                  <a:cubicBezTo>
                    <a:pt x="93" y="0"/>
                    <a:pt x="70" y="5"/>
                    <a:pt x="52" y="13"/>
                  </a:cubicBezTo>
                  <a:cubicBezTo>
                    <a:pt x="18" y="31"/>
                    <a:pt x="0" y="70"/>
                    <a:pt x="18" y="122"/>
                  </a:cubicBezTo>
                  <a:cubicBezTo>
                    <a:pt x="18" y="139"/>
                    <a:pt x="18" y="230"/>
                    <a:pt x="87" y="846"/>
                  </a:cubicBezTo>
                  <a:cubicBezTo>
                    <a:pt x="109" y="1063"/>
                    <a:pt x="126" y="1207"/>
                    <a:pt x="126" y="1332"/>
                  </a:cubicBezTo>
                  <a:cubicBezTo>
                    <a:pt x="144" y="1515"/>
                    <a:pt x="161" y="1606"/>
                    <a:pt x="196" y="1697"/>
                  </a:cubicBezTo>
                  <a:cubicBezTo>
                    <a:pt x="235" y="1766"/>
                    <a:pt x="287" y="1857"/>
                    <a:pt x="395" y="2040"/>
                  </a:cubicBezTo>
                  <a:cubicBezTo>
                    <a:pt x="452" y="2092"/>
                    <a:pt x="504" y="2183"/>
                    <a:pt x="560" y="2291"/>
                  </a:cubicBezTo>
                  <a:cubicBezTo>
                    <a:pt x="686" y="2491"/>
                    <a:pt x="812" y="2690"/>
                    <a:pt x="938" y="2890"/>
                  </a:cubicBezTo>
                  <a:lnTo>
                    <a:pt x="3146" y="6305"/>
                  </a:lnTo>
                  <a:cubicBezTo>
                    <a:pt x="3215" y="6448"/>
                    <a:pt x="3272" y="6522"/>
                    <a:pt x="3307" y="6578"/>
                  </a:cubicBezTo>
                  <a:lnTo>
                    <a:pt x="3363" y="6665"/>
                  </a:lnTo>
                  <a:lnTo>
                    <a:pt x="3380" y="6665"/>
                  </a:lnTo>
                  <a:lnTo>
                    <a:pt x="3380" y="6686"/>
                  </a:lnTo>
                  <a:cubicBezTo>
                    <a:pt x="3398" y="6704"/>
                    <a:pt x="3398" y="6704"/>
                    <a:pt x="3432" y="6773"/>
                  </a:cubicBezTo>
                  <a:cubicBezTo>
                    <a:pt x="3471" y="6847"/>
                    <a:pt x="3558" y="6973"/>
                    <a:pt x="3723" y="7229"/>
                  </a:cubicBezTo>
                  <a:cubicBezTo>
                    <a:pt x="3775" y="7298"/>
                    <a:pt x="3849" y="7355"/>
                    <a:pt x="3923" y="7389"/>
                  </a:cubicBezTo>
                  <a:cubicBezTo>
                    <a:pt x="3949" y="7398"/>
                    <a:pt x="3971" y="7402"/>
                    <a:pt x="3994" y="7402"/>
                  </a:cubicBezTo>
                  <a:cubicBezTo>
                    <a:pt x="4017" y="7402"/>
                    <a:pt x="4040" y="7398"/>
                    <a:pt x="4066" y="7389"/>
                  </a:cubicBezTo>
                  <a:cubicBezTo>
                    <a:pt x="4448" y="7298"/>
                    <a:pt x="4843" y="7047"/>
                    <a:pt x="5077" y="6739"/>
                  </a:cubicBezTo>
                  <a:cubicBezTo>
                    <a:pt x="5168" y="6630"/>
                    <a:pt x="5151" y="6487"/>
                    <a:pt x="5077" y="6361"/>
                  </a:cubicBezTo>
                  <a:cubicBezTo>
                    <a:pt x="4934" y="6144"/>
                    <a:pt x="4860" y="6014"/>
                    <a:pt x="4808" y="5945"/>
                  </a:cubicBezTo>
                  <a:cubicBezTo>
                    <a:pt x="4734" y="5836"/>
                    <a:pt x="4734" y="5836"/>
                    <a:pt x="4717" y="5819"/>
                  </a:cubicBezTo>
                  <a:lnTo>
                    <a:pt x="4717" y="5797"/>
                  </a:lnTo>
                  <a:cubicBezTo>
                    <a:pt x="4717" y="5780"/>
                    <a:pt x="4174" y="4951"/>
                    <a:pt x="4174" y="4951"/>
                  </a:cubicBezTo>
                  <a:cubicBezTo>
                    <a:pt x="4031" y="4734"/>
                    <a:pt x="3905" y="4534"/>
                    <a:pt x="3758" y="4317"/>
                  </a:cubicBezTo>
                  <a:lnTo>
                    <a:pt x="1988" y="1549"/>
                  </a:lnTo>
                  <a:cubicBezTo>
                    <a:pt x="1896" y="1389"/>
                    <a:pt x="1823" y="1280"/>
                    <a:pt x="1753" y="1172"/>
                  </a:cubicBezTo>
                  <a:cubicBezTo>
                    <a:pt x="1536" y="807"/>
                    <a:pt x="1536" y="807"/>
                    <a:pt x="1228" y="647"/>
                  </a:cubicBezTo>
                  <a:cubicBezTo>
                    <a:pt x="1137" y="573"/>
                    <a:pt x="994" y="504"/>
                    <a:pt x="794" y="374"/>
                  </a:cubicBezTo>
                  <a:cubicBezTo>
                    <a:pt x="794" y="374"/>
                    <a:pt x="738" y="356"/>
                    <a:pt x="651" y="287"/>
                  </a:cubicBezTo>
                  <a:cubicBezTo>
                    <a:pt x="560" y="230"/>
                    <a:pt x="413" y="157"/>
                    <a:pt x="178" y="13"/>
                  </a:cubicBezTo>
                  <a:cubicBezTo>
                    <a:pt x="161" y="5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5" name="Google Shape;5245;p63"/>
          <p:cNvGrpSpPr/>
          <p:nvPr/>
        </p:nvGrpSpPr>
        <p:grpSpPr>
          <a:xfrm>
            <a:off x="6707674" y="3179511"/>
            <a:ext cx="1203520" cy="1382546"/>
            <a:chOff x="6560989" y="2405500"/>
            <a:chExt cx="515382" cy="592046"/>
          </a:xfrm>
        </p:grpSpPr>
        <p:sp>
          <p:nvSpPr>
            <p:cNvPr id="5246" name="Google Shape;5246;p63"/>
            <p:cNvSpPr/>
            <p:nvPr/>
          </p:nvSpPr>
          <p:spPr>
            <a:xfrm>
              <a:off x="6560989" y="2405500"/>
              <a:ext cx="515382" cy="592046"/>
            </a:xfrm>
            <a:custGeom>
              <a:avLst/>
              <a:gdLst/>
              <a:ahLst/>
              <a:cxnLst/>
              <a:rect l="l" t="t" r="r" b="b"/>
              <a:pathLst>
                <a:path w="11099" h="12750" extrusionOk="0">
                  <a:moveTo>
                    <a:pt x="4683" y="1"/>
                  </a:moveTo>
                  <a:cubicBezTo>
                    <a:pt x="4594" y="1"/>
                    <a:pt x="4507" y="19"/>
                    <a:pt x="4430" y="58"/>
                  </a:cubicBezTo>
                  <a:cubicBezTo>
                    <a:pt x="4322" y="115"/>
                    <a:pt x="4248" y="167"/>
                    <a:pt x="4179" y="258"/>
                  </a:cubicBezTo>
                  <a:lnTo>
                    <a:pt x="4140" y="258"/>
                  </a:lnTo>
                  <a:cubicBezTo>
                    <a:pt x="3853" y="258"/>
                    <a:pt x="3597" y="418"/>
                    <a:pt x="3471" y="674"/>
                  </a:cubicBezTo>
                  <a:lnTo>
                    <a:pt x="3454" y="692"/>
                  </a:lnTo>
                  <a:lnTo>
                    <a:pt x="143" y="9387"/>
                  </a:lnTo>
                  <a:cubicBezTo>
                    <a:pt x="0" y="9769"/>
                    <a:pt x="200" y="10202"/>
                    <a:pt x="577" y="10346"/>
                  </a:cubicBezTo>
                  <a:lnTo>
                    <a:pt x="6760" y="12697"/>
                  </a:lnTo>
                  <a:cubicBezTo>
                    <a:pt x="6851" y="12732"/>
                    <a:pt x="6942" y="12749"/>
                    <a:pt x="7034" y="12749"/>
                  </a:cubicBezTo>
                  <a:cubicBezTo>
                    <a:pt x="7342" y="12749"/>
                    <a:pt x="7628" y="12550"/>
                    <a:pt x="7736" y="12263"/>
                  </a:cubicBezTo>
                  <a:lnTo>
                    <a:pt x="11030" y="3621"/>
                  </a:lnTo>
                  <a:cubicBezTo>
                    <a:pt x="11099" y="3438"/>
                    <a:pt x="11099" y="3221"/>
                    <a:pt x="11012" y="3043"/>
                  </a:cubicBezTo>
                  <a:cubicBezTo>
                    <a:pt x="10956" y="2935"/>
                    <a:pt x="10904" y="2844"/>
                    <a:pt x="10813" y="2770"/>
                  </a:cubicBezTo>
                  <a:cubicBezTo>
                    <a:pt x="10813" y="2662"/>
                    <a:pt x="10795" y="2571"/>
                    <a:pt x="10739" y="2462"/>
                  </a:cubicBezTo>
                  <a:cubicBezTo>
                    <a:pt x="10665" y="2302"/>
                    <a:pt x="10539" y="2193"/>
                    <a:pt x="10379" y="2119"/>
                  </a:cubicBezTo>
                  <a:cubicBezTo>
                    <a:pt x="10299" y="2094"/>
                    <a:pt x="10220" y="2078"/>
                    <a:pt x="10141" y="2078"/>
                  </a:cubicBezTo>
                  <a:cubicBezTo>
                    <a:pt x="10111" y="2078"/>
                    <a:pt x="10082" y="2080"/>
                    <a:pt x="10053" y="2085"/>
                  </a:cubicBezTo>
                  <a:cubicBezTo>
                    <a:pt x="9980" y="2011"/>
                    <a:pt x="9888" y="1937"/>
                    <a:pt x="9780" y="1902"/>
                  </a:cubicBezTo>
                  <a:cubicBezTo>
                    <a:pt x="9711" y="1869"/>
                    <a:pt x="9635" y="1857"/>
                    <a:pt x="9562" y="1857"/>
                  </a:cubicBezTo>
                  <a:cubicBezTo>
                    <a:pt x="9519" y="1857"/>
                    <a:pt x="9477" y="1861"/>
                    <a:pt x="9437" y="1868"/>
                  </a:cubicBezTo>
                  <a:cubicBezTo>
                    <a:pt x="9363" y="1777"/>
                    <a:pt x="9277" y="1703"/>
                    <a:pt x="9168" y="1668"/>
                  </a:cubicBezTo>
                  <a:cubicBezTo>
                    <a:pt x="9090" y="1643"/>
                    <a:pt x="9011" y="1625"/>
                    <a:pt x="8933" y="1625"/>
                  </a:cubicBezTo>
                  <a:cubicBezTo>
                    <a:pt x="8903" y="1625"/>
                    <a:pt x="8873" y="1627"/>
                    <a:pt x="8843" y="1633"/>
                  </a:cubicBezTo>
                  <a:cubicBezTo>
                    <a:pt x="8769" y="1542"/>
                    <a:pt x="8678" y="1468"/>
                    <a:pt x="8552" y="1434"/>
                  </a:cubicBezTo>
                  <a:cubicBezTo>
                    <a:pt x="8485" y="1405"/>
                    <a:pt x="8399" y="1388"/>
                    <a:pt x="8315" y="1388"/>
                  </a:cubicBezTo>
                  <a:cubicBezTo>
                    <a:pt x="8285" y="1388"/>
                    <a:pt x="8255" y="1390"/>
                    <a:pt x="8227" y="1395"/>
                  </a:cubicBezTo>
                  <a:cubicBezTo>
                    <a:pt x="8153" y="1308"/>
                    <a:pt x="8062" y="1252"/>
                    <a:pt x="7953" y="1199"/>
                  </a:cubicBezTo>
                  <a:cubicBezTo>
                    <a:pt x="7873" y="1171"/>
                    <a:pt x="7793" y="1154"/>
                    <a:pt x="7714" y="1154"/>
                  </a:cubicBezTo>
                  <a:cubicBezTo>
                    <a:pt x="7685" y="1154"/>
                    <a:pt x="7656" y="1156"/>
                    <a:pt x="7628" y="1160"/>
                  </a:cubicBezTo>
                  <a:cubicBezTo>
                    <a:pt x="7559" y="1069"/>
                    <a:pt x="7450" y="1017"/>
                    <a:pt x="7342" y="961"/>
                  </a:cubicBezTo>
                  <a:cubicBezTo>
                    <a:pt x="7278" y="941"/>
                    <a:pt x="7214" y="932"/>
                    <a:pt x="7151" y="932"/>
                  </a:cubicBezTo>
                  <a:cubicBezTo>
                    <a:pt x="7106" y="932"/>
                    <a:pt x="7061" y="936"/>
                    <a:pt x="7016" y="943"/>
                  </a:cubicBezTo>
                  <a:cubicBezTo>
                    <a:pt x="6942" y="852"/>
                    <a:pt x="6851" y="783"/>
                    <a:pt x="6743" y="744"/>
                  </a:cubicBezTo>
                  <a:cubicBezTo>
                    <a:pt x="6674" y="711"/>
                    <a:pt x="6605" y="699"/>
                    <a:pt x="6532" y="699"/>
                  </a:cubicBezTo>
                  <a:cubicBezTo>
                    <a:pt x="6490" y="699"/>
                    <a:pt x="6446" y="703"/>
                    <a:pt x="6400" y="709"/>
                  </a:cubicBezTo>
                  <a:cubicBezTo>
                    <a:pt x="6326" y="618"/>
                    <a:pt x="6240" y="549"/>
                    <a:pt x="6131" y="510"/>
                  </a:cubicBezTo>
                  <a:cubicBezTo>
                    <a:pt x="6052" y="484"/>
                    <a:pt x="5972" y="468"/>
                    <a:pt x="5893" y="468"/>
                  </a:cubicBezTo>
                  <a:cubicBezTo>
                    <a:pt x="5864" y="468"/>
                    <a:pt x="5835" y="470"/>
                    <a:pt x="5806" y="475"/>
                  </a:cubicBezTo>
                  <a:cubicBezTo>
                    <a:pt x="5732" y="384"/>
                    <a:pt x="5641" y="310"/>
                    <a:pt x="5532" y="275"/>
                  </a:cubicBezTo>
                  <a:cubicBezTo>
                    <a:pt x="5453" y="250"/>
                    <a:pt x="5364" y="234"/>
                    <a:pt x="5280" y="234"/>
                  </a:cubicBezTo>
                  <a:cubicBezTo>
                    <a:pt x="5249" y="234"/>
                    <a:pt x="5219" y="236"/>
                    <a:pt x="5190" y="241"/>
                  </a:cubicBezTo>
                  <a:cubicBezTo>
                    <a:pt x="5116" y="167"/>
                    <a:pt x="5025" y="93"/>
                    <a:pt x="4916" y="41"/>
                  </a:cubicBezTo>
                  <a:cubicBezTo>
                    <a:pt x="4841" y="15"/>
                    <a:pt x="4762" y="1"/>
                    <a:pt x="46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63"/>
            <p:cNvSpPr/>
            <p:nvPr/>
          </p:nvSpPr>
          <p:spPr>
            <a:xfrm>
              <a:off x="6585367" y="2438423"/>
              <a:ext cx="470897" cy="538135"/>
            </a:xfrm>
            <a:custGeom>
              <a:avLst/>
              <a:gdLst/>
              <a:ahLst/>
              <a:cxnLst/>
              <a:rect l="l" t="t" r="r" b="b"/>
              <a:pathLst>
                <a:path w="10141" h="11589" extrusionOk="0">
                  <a:moveTo>
                    <a:pt x="3627" y="1"/>
                  </a:moveTo>
                  <a:cubicBezTo>
                    <a:pt x="3512" y="1"/>
                    <a:pt x="3400" y="71"/>
                    <a:pt x="3346" y="200"/>
                  </a:cubicBezTo>
                  <a:lnTo>
                    <a:pt x="52" y="8843"/>
                  </a:lnTo>
                  <a:cubicBezTo>
                    <a:pt x="0" y="8986"/>
                    <a:pt x="74" y="9168"/>
                    <a:pt x="235" y="9220"/>
                  </a:cubicBezTo>
                  <a:lnTo>
                    <a:pt x="6400" y="11572"/>
                  </a:lnTo>
                  <a:cubicBezTo>
                    <a:pt x="6436" y="11583"/>
                    <a:pt x="6472" y="11589"/>
                    <a:pt x="6507" y="11589"/>
                  </a:cubicBezTo>
                  <a:cubicBezTo>
                    <a:pt x="6629" y="11589"/>
                    <a:pt x="6737" y="11521"/>
                    <a:pt x="6778" y="11407"/>
                  </a:cubicBezTo>
                  <a:lnTo>
                    <a:pt x="10071" y="2747"/>
                  </a:lnTo>
                  <a:cubicBezTo>
                    <a:pt x="10140" y="2603"/>
                    <a:pt x="10053" y="2443"/>
                    <a:pt x="9906" y="2369"/>
                  </a:cubicBezTo>
                  <a:lnTo>
                    <a:pt x="3723" y="18"/>
                  </a:lnTo>
                  <a:cubicBezTo>
                    <a:pt x="3692" y="6"/>
                    <a:pt x="3659" y="1"/>
                    <a:pt x="3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63"/>
            <p:cNvSpPr/>
            <p:nvPr/>
          </p:nvSpPr>
          <p:spPr>
            <a:xfrm>
              <a:off x="6800317" y="2546711"/>
              <a:ext cx="49175" cy="28047"/>
            </a:xfrm>
            <a:custGeom>
              <a:avLst/>
              <a:gdLst/>
              <a:ahLst/>
              <a:cxnLst/>
              <a:rect l="l" t="t" r="r" b="b"/>
              <a:pathLst>
                <a:path w="1059" h="604" extrusionOk="0">
                  <a:moveTo>
                    <a:pt x="343" y="1"/>
                  </a:moveTo>
                  <a:cubicBezTo>
                    <a:pt x="266" y="1"/>
                    <a:pt x="191" y="17"/>
                    <a:pt x="127" y="55"/>
                  </a:cubicBezTo>
                  <a:cubicBezTo>
                    <a:pt x="18" y="128"/>
                    <a:pt x="1" y="289"/>
                    <a:pt x="144" y="415"/>
                  </a:cubicBezTo>
                  <a:cubicBezTo>
                    <a:pt x="273" y="544"/>
                    <a:pt x="459" y="604"/>
                    <a:pt x="616" y="604"/>
                  </a:cubicBezTo>
                  <a:cubicBezTo>
                    <a:pt x="723" y="604"/>
                    <a:pt x="816" y="576"/>
                    <a:pt x="869" y="523"/>
                  </a:cubicBezTo>
                  <a:cubicBezTo>
                    <a:pt x="1059" y="305"/>
                    <a:pt x="677" y="1"/>
                    <a:pt x="343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63"/>
            <p:cNvSpPr/>
            <p:nvPr/>
          </p:nvSpPr>
          <p:spPr>
            <a:xfrm>
              <a:off x="6896857" y="2582513"/>
              <a:ext cx="41141" cy="28883"/>
            </a:xfrm>
            <a:custGeom>
              <a:avLst/>
              <a:gdLst/>
              <a:ahLst/>
              <a:cxnLst/>
              <a:rect l="l" t="t" r="r" b="b"/>
              <a:pathLst>
                <a:path w="886" h="622" extrusionOk="0">
                  <a:moveTo>
                    <a:pt x="281" y="1"/>
                  </a:moveTo>
                  <a:cubicBezTo>
                    <a:pt x="126" y="1"/>
                    <a:pt x="0" y="68"/>
                    <a:pt x="0" y="225"/>
                  </a:cubicBezTo>
                  <a:cubicBezTo>
                    <a:pt x="0" y="379"/>
                    <a:pt x="264" y="621"/>
                    <a:pt x="573" y="621"/>
                  </a:cubicBezTo>
                  <a:cubicBezTo>
                    <a:pt x="586" y="621"/>
                    <a:pt x="599" y="621"/>
                    <a:pt x="612" y="620"/>
                  </a:cubicBezTo>
                  <a:cubicBezTo>
                    <a:pt x="794" y="603"/>
                    <a:pt x="885" y="477"/>
                    <a:pt x="851" y="351"/>
                  </a:cubicBezTo>
                  <a:cubicBezTo>
                    <a:pt x="787" y="139"/>
                    <a:pt x="503" y="1"/>
                    <a:pt x="281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63"/>
            <p:cNvSpPr/>
            <p:nvPr/>
          </p:nvSpPr>
          <p:spPr>
            <a:xfrm>
              <a:off x="6812808" y="2782511"/>
              <a:ext cx="123564" cy="107404"/>
            </a:xfrm>
            <a:custGeom>
              <a:avLst/>
              <a:gdLst/>
              <a:ahLst/>
              <a:cxnLst/>
              <a:rect l="l" t="t" r="r" b="b"/>
              <a:pathLst>
                <a:path w="2661" h="2313" extrusionOk="0">
                  <a:moveTo>
                    <a:pt x="886" y="400"/>
                  </a:moveTo>
                  <a:lnTo>
                    <a:pt x="1012" y="417"/>
                  </a:lnTo>
                  <a:lnTo>
                    <a:pt x="1177" y="417"/>
                  </a:lnTo>
                  <a:lnTo>
                    <a:pt x="1519" y="435"/>
                  </a:lnTo>
                  <a:lnTo>
                    <a:pt x="1919" y="435"/>
                  </a:lnTo>
                  <a:cubicBezTo>
                    <a:pt x="1971" y="435"/>
                    <a:pt x="2010" y="508"/>
                    <a:pt x="1971" y="565"/>
                  </a:cubicBezTo>
                  <a:lnTo>
                    <a:pt x="1953" y="582"/>
                  </a:lnTo>
                  <a:lnTo>
                    <a:pt x="1901" y="691"/>
                  </a:lnTo>
                  <a:lnTo>
                    <a:pt x="1554" y="1216"/>
                  </a:lnTo>
                  <a:lnTo>
                    <a:pt x="1502" y="1324"/>
                  </a:lnTo>
                  <a:lnTo>
                    <a:pt x="1337" y="1576"/>
                  </a:lnTo>
                  <a:cubicBezTo>
                    <a:pt x="1328" y="1595"/>
                    <a:pt x="1302" y="1609"/>
                    <a:pt x="1275" y="1609"/>
                  </a:cubicBezTo>
                  <a:cubicBezTo>
                    <a:pt x="1253" y="1609"/>
                    <a:pt x="1229" y="1599"/>
                    <a:pt x="1211" y="1576"/>
                  </a:cubicBezTo>
                  <a:lnTo>
                    <a:pt x="960" y="1107"/>
                  </a:lnTo>
                  <a:lnTo>
                    <a:pt x="886" y="960"/>
                  </a:lnTo>
                  <a:lnTo>
                    <a:pt x="834" y="869"/>
                  </a:lnTo>
                  <a:lnTo>
                    <a:pt x="760" y="743"/>
                  </a:lnTo>
                  <a:lnTo>
                    <a:pt x="652" y="508"/>
                  </a:lnTo>
                  <a:cubicBezTo>
                    <a:pt x="617" y="474"/>
                    <a:pt x="652" y="400"/>
                    <a:pt x="708" y="400"/>
                  </a:cubicBezTo>
                  <a:close/>
                  <a:moveTo>
                    <a:pt x="109" y="1"/>
                  </a:moveTo>
                  <a:cubicBezTo>
                    <a:pt x="36" y="40"/>
                    <a:pt x="1" y="131"/>
                    <a:pt x="36" y="218"/>
                  </a:cubicBezTo>
                  <a:lnTo>
                    <a:pt x="127" y="365"/>
                  </a:lnTo>
                  <a:lnTo>
                    <a:pt x="200" y="508"/>
                  </a:lnTo>
                  <a:lnTo>
                    <a:pt x="326" y="743"/>
                  </a:lnTo>
                  <a:lnTo>
                    <a:pt x="417" y="908"/>
                  </a:lnTo>
                  <a:lnTo>
                    <a:pt x="578" y="1216"/>
                  </a:lnTo>
                  <a:lnTo>
                    <a:pt x="652" y="1359"/>
                  </a:lnTo>
                  <a:lnTo>
                    <a:pt x="851" y="1719"/>
                  </a:lnTo>
                  <a:lnTo>
                    <a:pt x="942" y="1867"/>
                  </a:lnTo>
                  <a:lnTo>
                    <a:pt x="1033" y="2062"/>
                  </a:lnTo>
                  <a:lnTo>
                    <a:pt x="1103" y="2192"/>
                  </a:lnTo>
                  <a:lnTo>
                    <a:pt x="1120" y="2244"/>
                  </a:lnTo>
                  <a:cubicBezTo>
                    <a:pt x="1148" y="2290"/>
                    <a:pt x="1198" y="2312"/>
                    <a:pt x="1248" y="2312"/>
                  </a:cubicBezTo>
                  <a:cubicBezTo>
                    <a:pt x="1298" y="2312"/>
                    <a:pt x="1348" y="2290"/>
                    <a:pt x="1376" y="2244"/>
                  </a:cubicBezTo>
                  <a:lnTo>
                    <a:pt x="1485" y="2083"/>
                  </a:lnTo>
                  <a:lnTo>
                    <a:pt x="1537" y="1992"/>
                  </a:lnTo>
                  <a:lnTo>
                    <a:pt x="1862" y="1450"/>
                  </a:lnTo>
                  <a:lnTo>
                    <a:pt x="1936" y="1359"/>
                  </a:lnTo>
                  <a:lnTo>
                    <a:pt x="2261" y="834"/>
                  </a:lnTo>
                  <a:lnTo>
                    <a:pt x="2587" y="292"/>
                  </a:lnTo>
                  <a:cubicBezTo>
                    <a:pt x="2661" y="200"/>
                    <a:pt x="2587" y="75"/>
                    <a:pt x="2478" y="75"/>
                  </a:cubicBezTo>
                  <a:lnTo>
                    <a:pt x="2279" y="57"/>
                  </a:lnTo>
                  <a:lnTo>
                    <a:pt x="1810" y="57"/>
                  </a:lnTo>
                  <a:lnTo>
                    <a:pt x="1159" y="23"/>
                  </a:lnTo>
                  <a:lnTo>
                    <a:pt x="1033" y="23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63"/>
            <p:cNvSpPr/>
            <p:nvPr/>
          </p:nvSpPr>
          <p:spPr>
            <a:xfrm>
              <a:off x="6714690" y="2554605"/>
              <a:ext cx="102389" cy="98489"/>
            </a:xfrm>
            <a:custGeom>
              <a:avLst/>
              <a:gdLst/>
              <a:ahLst/>
              <a:cxnLst/>
              <a:rect l="l" t="t" r="r" b="b"/>
              <a:pathLst>
                <a:path w="2205" h="2121" extrusionOk="0">
                  <a:moveTo>
                    <a:pt x="1158" y="0"/>
                  </a:moveTo>
                  <a:cubicBezTo>
                    <a:pt x="1130" y="0"/>
                    <a:pt x="1102" y="15"/>
                    <a:pt x="1086" y="49"/>
                  </a:cubicBezTo>
                  <a:lnTo>
                    <a:pt x="777" y="570"/>
                  </a:lnTo>
                  <a:cubicBezTo>
                    <a:pt x="760" y="592"/>
                    <a:pt x="721" y="609"/>
                    <a:pt x="704" y="609"/>
                  </a:cubicBezTo>
                  <a:lnTo>
                    <a:pt x="88" y="644"/>
                  </a:lnTo>
                  <a:cubicBezTo>
                    <a:pt x="18" y="661"/>
                    <a:pt x="1" y="735"/>
                    <a:pt x="36" y="787"/>
                  </a:cubicBezTo>
                  <a:lnTo>
                    <a:pt x="435" y="1243"/>
                  </a:lnTo>
                  <a:cubicBezTo>
                    <a:pt x="452" y="1277"/>
                    <a:pt x="469" y="1295"/>
                    <a:pt x="452" y="1329"/>
                  </a:cubicBezTo>
                  <a:lnTo>
                    <a:pt x="305" y="1911"/>
                  </a:lnTo>
                  <a:cubicBezTo>
                    <a:pt x="289" y="1972"/>
                    <a:pt x="344" y="2022"/>
                    <a:pt x="407" y="2022"/>
                  </a:cubicBezTo>
                  <a:cubicBezTo>
                    <a:pt x="416" y="2022"/>
                    <a:pt x="426" y="2021"/>
                    <a:pt x="435" y="2019"/>
                  </a:cubicBezTo>
                  <a:lnTo>
                    <a:pt x="994" y="1763"/>
                  </a:lnTo>
                  <a:cubicBezTo>
                    <a:pt x="1012" y="1763"/>
                    <a:pt x="1046" y="1763"/>
                    <a:pt x="1064" y="1785"/>
                  </a:cubicBezTo>
                  <a:lnTo>
                    <a:pt x="1589" y="2110"/>
                  </a:lnTo>
                  <a:cubicBezTo>
                    <a:pt x="1601" y="2118"/>
                    <a:pt x="1613" y="2121"/>
                    <a:pt x="1625" y="2121"/>
                  </a:cubicBezTo>
                  <a:cubicBezTo>
                    <a:pt x="1671" y="2121"/>
                    <a:pt x="1715" y="2074"/>
                    <a:pt x="1715" y="2019"/>
                  </a:cubicBezTo>
                  <a:lnTo>
                    <a:pt x="1663" y="1420"/>
                  </a:lnTo>
                  <a:cubicBezTo>
                    <a:pt x="1663" y="1386"/>
                    <a:pt x="1663" y="1368"/>
                    <a:pt x="1680" y="1351"/>
                  </a:cubicBezTo>
                  <a:lnTo>
                    <a:pt x="2149" y="952"/>
                  </a:lnTo>
                  <a:cubicBezTo>
                    <a:pt x="2205" y="895"/>
                    <a:pt x="2188" y="809"/>
                    <a:pt x="2114" y="809"/>
                  </a:cubicBezTo>
                  <a:lnTo>
                    <a:pt x="1519" y="661"/>
                  </a:lnTo>
                  <a:cubicBezTo>
                    <a:pt x="1498" y="661"/>
                    <a:pt x="1463" y="644"/>
                    <a:pt x="1463" y="609"/>
                  </a:cubicBezTo>
                  <a:lnTo>
                    <a:pt x="1229" y="49"/>
                  </a:lnTo>
                  <a:cubicBezTo>
                    <a:pt x="1219" y="19"/>
                    <a:pt x="1189" y="0"/>
                    <a:pt x="1158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63"/>
            <p:cNvSpPr/>
            <p:nvPr/>
          </p:nvSpPr>
          <p:spPr>
            <a:xfrm>
              <a:off x="6745709" y="2620358"/>
              <a:ext cx="151192" cy="90037"/>
            </a:xfrm>
            <a:custGeom>
              <a:avLst/>
              <a:gdLst/>
              <a:ahLst/>
              <a:cxnLst/>
              <a:rect l="l" t="t" r="r" b="b"/>
              <a:pathLst>
                <a:path w="3256" h="1939" extrusionOk="0">
                  <a:moveTo>
                    <a:pt x="2587" y="0"/>
                  </a:moveTo>
                  <a:cubicBezTo>
                    <a:pt x="2534" y="0"/>
                    <a:pt x="2478" y="13"/>
                    <a:pt x="2422" y="44"/>
                  </a:cubicBezTo>
                  <a:cubicBezTo>
                    <a:pt x="2279" y="152"/>
                    <a:pt x="2279" y="330"/>
                    <a:pt x="2296" y="456"/>
                  </a:cubicBezTo>
                  <a:cubicBezTo>
                    <a:pt x="2296" y="564"/>
                    <a:pt x="2314" y="638"/>
                    <a:pt x="2262" y="673"/>
                  </a:cubicBezTo>
                  <a:cubicBezTo>
                    <a:pt x="2254" y="677"/>
                    <a:pt x="2246" y="679"/>
                    <a:pt x="2237" y="679"/>
                  </a:cubicBezTo>
                  <a:cubicBezTo>
                    <a:pt x="2201" y="679"/>
                    <a:pt x="2153" y="645"/>
                    <a:pt x="2079" y="603"/>
                  </a:cubicBezTo>
                  <a:cubicBezTo>
                    <a:pt x="1996" y="566"/>
                    <a:pt x="1896" y="514"/>
                    <a:pt x="1796" y="514"/>
                  </a:cubicBezTo>
                  <a:cubicBezTo>
                    <a:pt x="1745" y="514"/>
                    <a:pt x="1694" y="527"/>
                    <a:pt x="1645" y="564"/>
                  </a:cubicBezTo>
                  <a:cubicBezTo>
                    <a:pt x="1481" y="673"/>
                    <a:pt x="1502" y="855"/>
                    <a:pt x="1502" y="981"/>
                  </a:cubicBezTo>
                  <a:cubicBezTo>
                    <a:pt x="1520" y="1089"/>
                    <a:pt x="1520" y="1163"/>
                    <a:pt x="1481" y="1180"/>
                  </a:cubicBezTo>
                  <a:cubicBezTo>
                    <a:pt x="1471" y="1190"/>
                    <a:pt x="1458" y="1194"/>
                    <a:pt x="1443" y="1194"/>
                  </a:cubicBezTo>
                  <a:cubicBezTo>
                    <a:pt x="1404" y="1194"/>
                    <a:pt x="1348" y="1166"/>
                    <a:pt x="1285" y="1128"/>
                  </a:cubicBezTo>
                  <a:cubicBezTo>
                    <a:pt x="1214" y="1091"/>
                    <a:pt x="1117" y="1039"/>
                    <a:pt x="1014" y="1039"/>
                  </a:cubicBezTo>
                  <a:cubicBezTo>
                    <a:pt x="961" y="1039"/>
                    <a:pt x="906" y="1052"/>
                    <a:pt x="851" y="1089"/>
                  </a:cubicBezTo>
                  <a:cubicBezTo>
                    <a:pt x="704" y="1180"/>
                    <a:pt x="704" y="1362"/>
                    <a:pt x="721" y="1488"/>
                  </a:cubicBezTo>
                  <a:cubicBezTo>
                    <a:pt x="743" y="1614"/>
                    <a:pt x="743" y="1671"/>
                    <a:pt x="704" y="1705"/>
                  </a:cubicBezTo>
                  <a:cubicBezTo>
                    <a:pt x="691" y="1710"/>
                    <a:pt x="678" y="1712"/>
                    <a:pt x="664" y="1712"/>
                  </a:cubicBezTo>
                  <a:cubicBezTo>
                    <a:pt x="622" y="1712"/>
                    <a:pt x="573" y="1691"/>
                    <a:pt x="504" y="1649"/>
                  </a:cubicBezTo>
                  <a:cubicBezTo>
                    <a:pt x="420" y="1603"/>
                    <a:pt x="321" y="1547"/>
                    <a:pt x="221" y="1547"/>
                  </a:cubicBezTo>
                  <a:cubicBezTo>
                    <a:pt x="170" y="1547"/>
                    <a:pt x="120" y="1561"/>
                    <a:pt x="70" y="1597"/>
                  </a:cubicBezTo>
                  <a:cubicBezTo>
                    <a:pt x="18" y="1631"/>
                    <a:pt x="1" y="1705"/>
                    <a:pt x="36" y="1757"/>
                  </a:cubicBezTo>
                  <a:cubicBezTo>
                    <a:pt x="53" y="1779"/>
                    <a:pt x="70" y="1796"/>
                    <a:pt x="92" y="1796"/>
                  </a:cubicBezTo>
                  <a:cubicBezTo>
                    <a:pt x="109" y="1805"/>
                    <a:pt x="127" y="1809"/>
                    <a:pt x="145" y="1809"/>
                  </a:cubicBezTo>
                  <a:cubicBezTo>
                    <a:pt x="163" y="1809"/>
                    <a:pt x="181" y="1805"/>
                    <a:pt x="201" y="1796"/>
                  </a:cubicBezTo>
                  <a:cubicBezTo>
                    <a:pt x="210" y="1785"/>
                    <a:pt x="222" y="1781"/>
                    <a:pt x="235" y="1781"/>
                  </a:cubicBezTo>
                  <a:cubicBezTo>
                    <a:pt x="269" y="1781"/>
                    <a:pt x="318" y="1811"/>
                    <a:pt x="396" y="1848"/>
                  </a:cubicBezTo>
                  <a:cubicBezTo>
                    <a:pt x="467" y="1886"/>
                    <a:pt x="564" y="1938"/>
                    <a:pt x="662" y="1938"/>
                  </a:cubicBezTo>
                  <a:cubicBezTo>
                    <a:pt x="713" y="1938"/>
                    <a:pt x="764" y="1924"/>
                    <a:pt x="812" y="1887"/>
                  </a:cubicBezTo>
                  <a:cubicBezTo>
                    <a:pt x="977" y="1796"/>
                    <a:pt x="960" y="1614"/>
                    <a:pt x="960" y="1471"/>
                  </a:cubicBezTo>
                  <a:cubicBezTo>
                    <a:pt x="938" y="1362"/>
                    <a:pt x="938" y="1306"/>
                    <a:pt x="977" y="1271"/>
                  </a:cubicBezTo>
                  <a:cubicBezTo>
                    <a:pt x="986" y="1267"/>
                    <a:pt x="997" y="1265"/>
                    <a:pt x="1010" y="1265"/>
                  </a:cubicBezTo>
                  <a:cubicBezTo>
                    <a:pt x="1050" y="1265"/>
                    <a:pt x="1108" y="1284"/>
                    <a:pt x="1177" y="1323"/>
                  </a:cubicBezTo>
                  <a:cubicBezTo>
                    <a:pt x="1261" y="1373"/>
                    <a:pt x="1353" y="1422"/>
                    <a:pt x="1454" y="1422"/>
                  </a:cubicBezTo>
                  <a:cubicBezTo>
                    <a:pt x="1504" y="1422"/>
                    <a:pt x="1556" y="1410"/>
                    <a:pt x="1611" y="1380"/>
                  </a:cubicBezTo>
                  <a:cubicBezTo>
                    <a:pt x="1771" y="1271"/>
                    <a:pt x="1754" y="1089"/>
                    <a:pt x="1737" y="963"/>
                  </a:cubicBezTo>
                  <a:cubicBezTo>
                    <a:pt x="1737" y="855"/>
                    <a:pt x="1719" y="781"/>
                    <a:pt x="1771" y="764"/>
                  </a:cubicBezTo>
                  <a:cubicBezTo>
                    <a:pt x="1781" y="754"/>
                    <a:pt x="1792" y="750"/>
                    <a:pt x="1806" y="750"/>
                  </a:cubicBezTo>
                  <a:cubicBezTo>
                    <a:pt x="1841" y="750"/>
                    <a:pt x="1892" y="779"/>
                    <a:pt x="1971" y="820"/>
                  </a:cubicBezTo>
                  <a:cubicBezTo>
                    <a:pt x="2042" y="854"/>
                    <a:pt x="2136" y="906"/>
                    <a:pt x="2234" y="906"/>
                  </a:cubicBezTo>
                  <a:cubicBezTo>
                    <a:pt x="2285" y="906"/>
                    <a:pt x="2337" y="892"/>
                    <a:pt x="2387" y="855"/>
                  </a:cubicBezTo>
                  <a:cubicBezTo>
                    <a:pt x="2548" y="764"/>
                    <a:pt x="2531" y="586"/>
                    <a:pt x="2531" y="438"/>
                  </a:cubicBezTo>
                  <a:cubicBezTo>
                    <a:pt x="2513" y="330"/>
                    <a:pt x="2513" y="260"/>
                    <a:pt x="2548" y="239"/>
                  </a:cubicBezTo>
                  <a:cubicBezTo>
                    <a:pt x="2557" y="234"/>
                    <a:pt x="2569" y="232"/>
                    <a:pt x="2582" y="232"/>
                  </a:cubicBezTo>
                  <a:cubicBezTo>
                    <a:pt x="2622" y="232"/>
                    <a:pt x="2679" y="253"/>
                    <a:pt x="2747" y="295"/>
                  </a:cubicBezTo>
                  <a:cubicBezTo>
                    <a:pt x="2819" y="344"/>
                    <a:pt x="2915" y="391"/>
                    <a:pt x="3018" y="391"/>
                  </a:cubicBezTo>
                  <a:cubicBezTo>
                    <a:pt x="3072" y="391"/>
                    <a:pt x="3127" y="378"/>
                    <a:pt x="3181" y="347"/>
                  </a:cubicBezTo>
                  <a:cubicBezTo>
                    <a:pt x="3238" y="313"/>
                    <a:pt x="3255" y="239"/>
                    <a:pt x="3216" y="187"/>
                  </a:cubicBezTo>
                  <a:cubicBezTo>
                    <a:pt x="3194" y="151"/>
                    <a:pt x="3156" y="131"/>
                    <a:pt x="3119" y="131"/>
                  </a:cubicBezTo>
                  <a:cubicBezTo>
                    <a:pt x="3097" y="131"/>
                    <a:pt x="3075" y="138"/>
                    <a:pt x="3056" y="152"/>
                  </a:cubicBezTo>
                  <a:cubicBezTo>
                    <a:pt x="3047" y="156"/>
                    <a:pt x="3036" y="158"/>
                    <a:pt x="3023" y="158"/>
                  </a:cubicBezTo>
                  <a:cubicBezTo>
                    <a:pt x="2983" y="158"/>
                    <a:pt x="2925" y="138"/>
                    <a:pt x="2856" y="96"/>
                  </a:cubicBezTo>
                  <a:cubicBezTo>
                    <a:pt x="2784" y="47"/>
                    <a:pt x="2690" y="0"/>
                    <a:pt x="2587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63"/>
            <p:cNvSpPr/>
            <p:nvPr/>
          </p:nvSpPr>
          <p:spPr>
            <a:xfrm>
              <a:off x="6845685" y="2690244"/>
              <a:ext cx="27629" cy="23589"/>
            </a:xfrm>
            <a:custGeom>
              <a:avLst/>
              <a:gdLst/>
              <a:ahLst/>
              <a:cxnLst/>
              <a:rect l="l" t="t" r="r" b="b"/>
              <a:pathLst>
                <a:path w="595" h="508" extrusionOk="0">
                  <a:moveTo>
                    <a:pt x="298" y="1"/>
                  </a:moveTo>
                  <a:cubicBezTo>
                    <a:pt x="191" y="1"/>
                    <a:pt x="96" y="65"/>
                    <a:pt x="52" y="166"/>
                  </a:cubicBezTo>
                  <a:cubicBezTo>
                    <a:pt x="0" y="291"/>
                    <a:pt x="69" y="452"/>
                    <a:pt x="195" y="491"/>
                  </a:cubicBezTo>
                  <a:cubicBezTo>
                    <a:pt x="228" y="502"/>
                    <a:pt x="260" y="508"/>
                    <a:pt x="292" y="508"/>
                  </a:cubicBezTo>
                  <a:cubicBezTo>
                    <a:pt x="402" y="508"/>
                    <a:pt x="498" y="441"/>
                    <a:pt x="542" y="343"/>
                  </a:cubicBezTo>
                  <a:cubicBezTo>
                    <a:pt x="594" y="218"/>
                    <a:pt x="521" y="74"/>
                    <a:pt x="395" y="18"/>
                  </a:cubicBezTo>
                  <a:cubicBezTo>
                    <a:pt x="362" y="6"/>
                    <a:pt x="330" y="1"/>
                    <a:pt x="298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63"/>
            <p:cNvSpPr/>
            <p:nvPr/>
          </p:nvSpPr>
          <p:spPr>
            <a:xfrm>
              <a:off x="6807793" y="2720473"/>
              <a:ext cx="27861" cy="23589"/>
            </a:xfrm>
            <a:custGeom>
              <a:avLst/>
              <a:gdLst/>
              <a:ahLst/>
              <a:cxnLst/>
              <a:rect l="l" t="t" r="r" b="b"/>
              <a:pathLst>
                <a:path w="600" h="508" extrusionOk="0">
                  <a:moveTo>
                    <a:pt x="301" y="0"/>
                  </a:moveTo>
                  <a:cubicBezTo>
                    <a:pt x="192" y="0"/>
                    <a:pt x="97" y="65"/>
                    <a:pt x="57" y="165"/>
                  </a:cubicBezTo>
                  <a:cubicBezTo>
                    <a:pt x="0" y="291"/>
                    <a:pt x="74" y="434"/>
                    <a:pt x="200" y="491"/>
                  </a:cubicBezTo>
                  <a:cubicBezTo>
                    <a:pt x="232" y="502"/>
                    <a:pt x="263" y="508"/>
                    <a:pt x="295" y="508"/>
                  </a:cubicBezTo>
                  <a:cubicBezTo>
                    <a:pt x="404" y="508"/>
                    <a:pt x="502" y="441"/>
                    <a:pt x="543" y="343"/>
                  </a:cubicBezTo>
                  <a:cubicBezTo>
                    <a:pt x="599" y="217"/>
                    <a:pt x="525" y="57"/>
                    <a:pt x="400" y="18"/>
                  </a:cubicBezTo>
                  <a:cubicBezTo>
                    <a:pt x="366" y="6"/>
                    <a:pt x="333" y="0"/>
                    <a:pt x="301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63"/>
            <p:cNvSpPr/>
            <p:nvPr/>
          </p:nvSpPr>
          <p:spPr>
            <a:xfrm>
              <a:off x="6854740" y="2738119"/>
              <a:ext cx="27025" cy="23682"/>
            </a:xfrm>
            <a:custGeom>
              <a:avLst/>
              <a:gdLst/>
              <a:ahLst/>
              <a:cxnLst/>
              <a:rect l="l" t="t" r="r" b="b"/>
              <a:pathLst>
                <a:path w="582" h="510" extrusionOk="0">
                  <a:moveTo>
                    <a:pt x="290" y="0"/>
                  </a:moveTo>
                  <a:cubicBezTo>
                    <a:pt x="187" y="0"/>
                    <a:pt x="83" y="66"/>
                    <a:pt x="57" y="163"/>
                  </a:cubicBezTo>
                  <a:cubicBezTo>
                    <a:pt x="0" y="289"/>
                    <a:pt x="74" y="454"/>
                    <a:pt x="200" y="488"/>
                  </a:cubicBezTo>
                  <a:cubicBezTo>
                    <a:pt x="232" y="503"/>
                    <a:pt x="266" y="510"/>
                    <a:pt x="299" y="510"/>
                  </a:cubicBezTo>
                  <a:cubicBezTo>
                    <a:pt x="395" y="510"/>
                    <a:pt x="487" y="451"/>
                    <a:pt x="525" y="345"/>
                  </a:cubicBezTo>
                  <a:cubicBezTo>
                    <a:pt x="582" y="219"/>
                    <a:pt x="508" y="72"/>
                    <a:pt x="382" y="20"/>
                  </a:cubicBezTo>
                  <a:cubicBezTo>
                    <a:pt x="353" y="7"/>
                    <a:pt x="321" y="0"/>
                    <a:pt x="290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63"/>
            <p:cNvSpPr/>
            <p:nvPr/>
          </p:nvSpPr>
          <p:spPr>
            <a:xfrm>
              <a:off x="6741484" y="2580702"/>
              <a:ext cx="46992" cy="44438"/>
            </a:xfrm>
            <a:custGeom>
              <a:avLst/>
              <a:gdLst/>
              <a:ahLst/>
              <a:cxnLst/>
              <a:rect l="l" t="t" r="r" b="b"/>
              <a:pathLst>
                <a:path w="1012" h="957" extrusionOk="0">
                  <a:moveTo>
                    <a:pt x="543" y="0"/>
                  </a:moveTo>
                  <a:cubicBezTo>
                    <a:pt x="530" y="0"/>
                    <a:pt x="517" y="10"/>
                    <a:pt x="509" y="30"/>
                  </a:cubicBezTo>
                  <a:lnTo>
                    <a:pt x="361" y="264"/>
                  </a:lnTo>
                  <a:cubicBezTo>
                    <a:pt x="361" y="264"/>
                    <a:pt x="344" y="281"/>
                    <a:pt x="326" y="281"/>
                  </a:cubicBezTo>
                  <a:lnTo>
                    <a:pt x="53" y="299"/>
                  </a:lnTo>
                  <a:cubicBezTo>
                    <a:pt x="18" y="299"/>
                    <a:pt x="1" y="333"/>
                    <a:pt x="36" y="355"/>
                  </a:cubicBezTo>
                  <a:lnTo>
                    <a:pt x="218" y="572"/>
                  </a:lnTo>
                  <a:lnTo>
                    <a:pt x="218" y="607"/>
                  </a:lnTo>
                  <a:lnTo>
                    <a:pt x="161" y="876"/>
                  </a:lnTo>
                  <a:cubicBezTo>
                    <a:pt x="147" y="893"/>
                    <a:pt x="170" y="920"/>
                    <a:pt x="198" y="920"/>
                  </a:cubicBezTo>
                  <a:cubicBezTo>
                    <a:pt x="205" y="920"/>
                    <a:pt x="211" y="918"/>
                    <a:pt x="218" y="915"/>
                  </a:cubicBezTo>
                  <a:lnTo>
                    <a:pt x="469" y="806"/>
                  </a:lnTo>
                  <a:lnTo>
                    <a:pt x="509" y="806"/>
                  </a:lnTo>
                  <a:lnTo>
                    <a:pt x="743" y="950"/>
                  </a:lnTo>
                  <a:cubicBezTo>
                    <a:pt x="747" y="954"/>
                    <a:pt x="753" y="956"/>
                    <a:pt x="759" y="956"/>
                  </a:cubicBezTo>
                  <a:cubicBezTo>
                    <a:pt x="776" y="956"/>
                    <a:pt x="795" y="940"/>
                    <a:pt x="795" y="915"/>
                  </a:cubicBezTo>
                  <a:lnTo>
                    <a:pt x="760" y="642"/>
                  </a:lnTo>
                  <a:cubicBezTo>
                    <a:pt x="760" y="624"/>
                    <a:pt x="778" y="624"/>
                    <a:pt x="778" y="607"/>
                  </a:cubicBezTo>
                  <a:lnTo>
                    <a:pt x="994" y="425"/>
                  </a:lnTo>
                  <a:cubicBezTo>
                    <a:pt x="1012" y="407"/>
                    <a:pt x="1012" y="373"/>
                    <a:pt x="977" y="373"/>
                  </a:cubicBezTo>
                  <a:lnTo>
                    <a:pt x="704" y="299"/>
                  </a:lnTo>
                  <a:cubicBezTo>
                    <a:pt x="686" y="299"/>
                    <a:pt x="686" y="299"/>
                    <a:pt x="669" y="281"/>
                  </a:cubicBezTo>
                  <a:lnTo>
                    <a:pt x="578" y="30"/>
                  </a:lnTo>
                  <a:cubicBezTo>
                    <a:pt x="569" y="10"/>
                    <a:pt x="556" y="0"/>
                    <a:pt x="543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63"/>
            <p:cNvSpPr/>
            <p:nvPr/>
          </p:nvSpPr>
          <p:spPr>
            <a:xfrm>
              <a:off x="6670994" y="2685739"/>
              <a:ext cx="149521" cy="222238"/>
            </a:xfrm>
            <a:custGeom>
              <a:avLst/>
              <a:gdLst/>
              <a:ahLst/>
              <a:cxnLst/>
              <a:rect l="l" t="t" r="r" b="b"/>
              <a:pathLst>
                <a:path w="3220" h="4786" extrusionOk="0">
                  <a:moveTo>
                    <a:pt x="1050" y="766"/>
                  </a:moveTo>
                  <a:cubicBezTo>
                    <a:pt x="1159" y="783"/>
                    <a:pt x="1319" y="840"/>
                    <a:pt x="1393" y="948"/>
                  </a:cubicBezTo>
                  <a:cubicBezTo>
                    <a:pt x="1428" y="1000"/>
                    <a:pt x="1445" y="1057"/>
                    <a:pt x="1445" y="1109"/>
                  </a:cubicBezTo>
                  <a:cubicBezTo>
                    <a:pt x="1428" y="1182"/>
                    <a:pt x="1410" y="1239"/>
                    <a:pt x="1285" y="1256"/>
                  </a:cubicBezTo>
                  <a:cubicBezTo>
                    <a:pt x="1261" y="1261"/>
                    <a:pt x="1237" y="1263"/>
                    <a:pt x="1211" y="1263"/>
                  </a:cubicBezTo>
                  <a:cubicBezTo>
                    <a:pt x="1035" y="1263"/>
                    <a:pt x="806" y="1164"/>
                    <a:pt x="616" y="1039"/>
                  </a:cubicBezTo>
                  <a:cubicBezTo>
                    <a:pt x="651" y="983"/>
                    <a:pt x="686" y="931"/>
                    <a:pt x="725" y="892"/>
                  </a:cubicBezTo>
                  <a:cubicBezTo>
                    <a:pt x="812" y="805"/>
                    <a:pt x="920" y="766"/>
                    <a:pt x="1050" y="766"/>
                  </a:cubicBezTo>
                  <a:close/>
                  <a:moveTo>
                    <a:pt x="1690" y="1975"/>
                  </a:moveTo>
                  <a:cubicBezTo>
                    <a:pt x="1699" y="1975"/>
                    <a:pt x="1709" y="1976"/>
                    <a:pt x="1718" y="1976"/>
                  </a:cubicBezTo>
                  <a:cubicBezTo>
                    <a:pt x="1844" y="1998"/>
                    <a:pt x="1953" y="2067"/>
                    <a:pt x="1987" y="2176"/>
                  </a:cubicBezTo>
                  <a:cubicBezTo>
                    <a:pt x="2005" y="2250"/>
                    <a:pt x="2027" y="2358"/>
                    <a:pt x="1918" y="2467"/>
                  </a:cubicBezTo>
                  <a:cubicBezTo>
                    <a:pt x="1855" y="2540"/>
                    <a:pt x="1743" y="2576"/>
                    <a:pt x="1610" y="2576"/>
                  </a:cubicBezTo>
                  <a:cubicBezTo>
                    <a:pt x="1514" y="2576"/>
                    <a:pt x="1408" y="2557"/>
                    <a:pt x="1302" y="2519"/>
                  </a:cubicBezTo>
                  <a:cubicBezTo>
                    <a:pt x="1228" y="2484"/>
                    <a:pt x="1159" y="2449"/>
                    <a:pt x="1068" y="2393"/>
                  </a:cubicBezTo>
                  <a:lnTo>
                    <a:pt x="1085" y="2393"/>
                  </a:lnTo>
                  <a:cubicBezTo>
                    <a:pt x="1172" y="2168"/>
                    <a:pt x="1459" y="1975"/>
                    <a:pt x="1690" y="1975"/>
                  </a:cubicBezTo>
                  <a:close/>
                  <a:moveTo>
                    <a:pt x="2235" y="3018"/>
                  </a:moveTo>
                  <a:cubicBezTo>
                    <a:pt x="2291" y="3018"/>
                    <a:pt x="2350" y="3026"/>
                    <a:pt x="2404" y="3044"/>
                  </a:cubicBezTo>
                  <a:cubicBezTo>
                    <a:pt x="2439" y="3061"/>
                    <a:pt x="2478" y="3083"/>
                    <a:pt x="2512" y="3117"/>
                  </a:cubicBezTo>
                  <a:cubicBezTo>
                    <a:pt x="2569" y="3152"/>
                    <a:pt x="2638" y="3243"/>
                    <a:pt x="2604" y="3369"/>
                  </a:cubicBezTo>
                  <a:cubicBezTo>
                    <a:pt x="2586" y="3495"/>
                    <a:pt x="2512" y="3569"/>
                    <a:pt x="2387" y="3603"/>
                  </a:cubicBezTo>
                  <a:cubicBezTo>
                    <a:pt x="2342" y="3614"/>
                    <a:pt x="2292" y="3619"/>
                    <a:pt x="2238" y="3619"/>
                  </a:cubicBezTo>
                  <a:cubicBezTo>
                    <a:pt x="2097" y="3619"/>
                    <a:pt x="1933" y="3584"/>
                    <a:pt x="1788" y="3534"/>
                  </a:cubicBezTo>
                  <a:cubicBezTo>
                    <a:pt x="1810" y="3334"/>
                    <a:pt x="1918" y="3117"/>
                    <a:pt x="2079" y="3044"/>
                  </a:cubicBezTo>
                  <a:cubicBezTo>
                    <a:pt x="2124" y="3026"/>
                    <a:pt x="2178" y="3018"/>
                    <a:pt x="2235" y="3018"/>
                  </a:cubicBezTo>
                  <a:close/>
                  <a:moveTo>
                    <a:pt x="372" y="0"/>
                  </a:moveTo>
                  <a:cubicBezTo>
                    <a:pt x="346" y="0"/>
                    <a:pt x="324" y="9"/>
                    <a:pt x="308" y="24"/>
                  </a:cubicBezTo>
                  <a:cubicBezTo>
                    <a:pt x="52" y="263"/>
                    <a:pt x="0" y="532"/>
                    <a:pt x="126" y="805"/>
                  </a:cubicBezTo>
                  <a:cubicBezTo>
                    <a:pt x="183" y="913"/>
                    <a:pt x="252" y="1000"/>
                    <a:pt x="343" y="1091"/>
                  </a:cubicBezTo>
                  <a:cubicBezTo>
                    <a:pt x="308" y="1217"/>
                    <a:pt x="291" y="1326"/>
                    <a:pt x="291" y="1456"/>
                  </a:cubicBezTo>
                  <a:cubicBezTo>
                    <a:pt x="308" y="1907"/>
                    <a:pt x="525" y="2267"/>
                    <a:pt x="812" y="2484"/>
                  </a:cubicBezTo>
                  <a:cubicBezTo>
                    <a:pt x="760" y="2792"/>
                    <a:pt x="868" y="3135"/>
                    <a:pt x="1085" y="3386"/>
                  </a:cubicBezTo>
                  <a:cubicBezTo>
                    <a:pt x="1176" y="3495"/>
                    <a:pt x="1354" y="3603"/>
                    <a:pt x="1554" y="3695"/>
                  </a:cubicBezTo>
                  <a:lnTo>
                    <a:pt x="1554" y="3751"/>
                  </a:lnTo>
                  <a:cubicBezTo>
                    <a:pt x="1593" y="4076"/>
                    <a:pt x="1771" y="4384"/>
                    <a:pt x="2079" y="4580"/>
                  </a:cubicBezTo>
                  <a:cubicBezTo>
                    <a:pt x="2152" y="4636"/>
                    <a:pt x="2243" y="4671"/>
                    <a:pt x="2313" y="4710"/>
                  </a:cubicBezTo>
                  <a:cubicBezTo>
                    <a:pt x="2464" y="4758"/>
                    <a:pt x="2620" y="4786"/>
                    <a:pt x="2772" y="4786"/>
                  </a:cubicBezTo>
                  <a:cubicBezTo>
                    <a:pt x="2894" y="4786"/>
                    <a:pt x="3014" y="4768"/>
                    <a:pt x="3129" y="4727"/>
                  </a:cubicBezTo>
                  <a:cubicBezTo>
                    <a:pt x="3198" y="4710"/>
                    <a:pt x="3220" y="4636"/>
                    <a:pt x="3198" y="4580"/>
                  </a:cubicBezTo>
                  <a:cubicBezTo>
                    <a:pt x="3184" y="4537"/>
                    <a:pt x="3134" y="4506"/>
                    <a:pt x="3086" y="4506"/>
                  </a:cubicBezTo>
                  <a:cubicBezTo>
                    <a:pt x="3075" y="4506"/>
                    <a:pt x="3065" y="4507"/>
                    <a:pt x="3055" y="4510"/>
                  </a:cubicBezTo>
                  <a:cubicBezTo>
                    <a:pt x="2962" y="4542"/>
                    <a:pt x="2862" y="4558"/>
                    <a:pt x="2761" y="4558"/>
                  </a:cubicBezTo>
                  <a:cubicBezTo>
                    <a:pt x="2569" y="4558"/>
                    <a:pt x="2372" y="4501"/>
                    <a:pt x="2204" y="4384"/>
                  </a:cubicBezTo>
                  <a:cubicBezTo>
                    <a:pt x="1970" y="4237"/>
                    <a:pt x="1827" y="4020"/>
                    <a:pt x="1788" y="3786"/>
                  </a:cubicBezTo>
                  <a:lnTo>
                    <a:pt x="1788" y="3786"/>
                  </a:lnTo>
                  <a:cubicBezTo>
                    <a:pt x="1927" y="3822"/>
                    <a:pt x="2075" y="3849"/>
                    <a:pt x="2215" y="3849"/>
                  </a:cubicBezTo>
                  <a:cubicBezTo>
                    <a:pt x="2293" y="3849"/>
                    <a:pt x="2369" y="3841"/>
                    <a:pt x="2439" y="3820"/>
                  </a:cubicBezTo>
                  <a:cubicBezTo>
                    <a:pt x="2656" y="3768"/>
                    <a:pt x="2786" y="3625"/>
                    <a:pt x="2838" y="3408"/>
                  </a:cubicBezTo>
                  <a:cubicBezTo>
                    <a:pt x="2873" y="3226"/>
                    <a:pt x="2803" y="3061"/>
                    <a:pt x="2656" y="2935"/>
                  </a:cubicBezTo>
                  <a:cubicBezTo>
                    <a:pt x="2537" y="2839"/>
                    <a:pt x="2375" y="2792"/>
                    <a:pt x="2216" y="2792"/>
                  </a:cubicBezTo>
                  <a:cubicBezTo>
                    <a:pt x="2137" y="2792"/>
                    <a:pt x="2059" y="2804"/>
                    <a:pt x="1987" y="2827"/>
                  </a:cubicBezTo>
                  <a:cubicBezTo>
                    <a:pt x="1736" y="2935"/>
                    <a:pt x="1610" y="3191"/>
                    <a:pt x="1571" y="3443"/>
                  </a:cubicBezTo>
                  <a:cubicBezTo>
                    <a:pt x="1428" y="3386"/>
                    <a:pt x="1319" y="3317"/>
                    <a:pt x="1267" y="3243"/>
                  </a:cubicBezTo>
                  <a:cubicBezTo>
                    <a:pt x="1102" y="3061"/>
                    <a:pt x="1029" y="2844"/>
                    <a:pt x="1029" y="2649"/>
                  </a:cubicBezTo>
                  <a:lnTo>
                    <a:pt x="1029" y="2649"/>
                  </a:lnTo>
                  <a:cubicBezTo>
                    <a:pt x="1085" y="2666"/>
                    <a:pt x="1159" y="2701"/>
                    <a:pt x="1211" y="2718"/>
                  </a:cubicBezTo>
                  <a:cubicBezTo>
                    <a:pt x="1357" y="2778"/>
                    <a:pt x="1498" y="2807"/>
                    <a:pt x="1627" y="2807"/>
                  </a:cubicBezTo>
                  <a:cubicBezTo>
                    <a:pt x="1815" y="2807"/>
                    <a:pt x="1978" y="2746"/>
                    <a:pt x="2096" y="2627"/>
                  </a:cubicBezTo>
                  <a:cubicBezTo>
                    <a:pt x="2222" y="2484"/>
                    <a:pt x="2261" y="2284"/>
                    <a:pt x="2204" y="2107"/>
                  </a:cubicBezTo>
                  <a:cubicBezTo>
                    <a:pt x="2135" y="1907"/>
                    <a:pt x="1953" y="1781"/>
                    <a:pt x="1736" y="1742"/>
                  </a:cubicBezTo>
                  <a:cubicBezTo>
                    <a:pt x="1725" y="1741"/>
                    <a:pt x="1714" y="1741"/>
                    <a:pt x="1703" y="1741"/>
                  </a:cubicBezTo>
                  <a:cubicBezTo>
                    <a:pt x="1400" y="1741"/>
                    <a:pt x="1024" y="1969"/>
                    <a:pt x="885" y="2250"/>
                  </a:cubicBezTo>
                  <a:cubicBezTo>
                    <a:pt x="686" y="2067"/>
                    <a:pt x="525" y="1781"/>
                    <a:pt x="525" y="1456"/>
                  </a:cubicBezTo>
                  <a:cubicBezTo>
                    <a:pt x="508" y="1382"/>
                    <a:pt x="525" y="1326"/>
                    <a:pt x="543" y="1256"/>
                  </a:cubicBezTo>
                  <a:cubicBezTo>
                    <a:pt x="774" y="1404"/>
                    <a:pt x="1038" y="1493"/>
                    <a:pt x="1248" y="1493"/>
                  </a:cubicBezTo>
                  <a:cubicBezTo>
                    <a:pt x="1266" y="1493"/>
                    <a:pt x="1284" y="1492"/>
                    <a:pt x="1302" y="1490"/>
                  </a:cubicBezTo>
                  <a:cubicBezTo>
                    <a:pt x="1502" y="1456"/>
                    <a:pt x="1627" y="1347"/>
                    <a:pt x="1662" y="1165"/>
                  </a:cubicBezTo>
                  <a:cubicBezTo>
                    <a:pt x="1679" y="1039"/>
                    <a:pt x="1662" y="913"/>
                    <a:pt x="1571" y="822"/>
                  </a:cubicBezTo>
                  <a:cubicBezTo>
                    <a:pt x="1462" y="675"/>
                    <a:pt x="1267" y="566"/>
                    <a:pt x="1068" y="549"/>
                  </a:cubicBezTo>
                  <a:cubicBezTo>
                    <a:pt x="1046" y="547"/>
                    <a:pt x="1025" y="546"/>
                    <a:pt x="1004" y="546"/>
                  </a:cubicBezTo>
                  <a:cubicBezTo>
                    <a:pt x="843" y="546"/>
                    <a:pt x="687" y="605"/>
                    <a:pt x="560" y="731"/>
                  </a:cubicBezTo>
                  <a:cubicBezTo>
                    <a:pt x="525" y="766"/>
                    <a:pt x="486" y="822"/>
                    <a:pt x="452" y="874"/>
                  </a:cubicBezTo>
                  <a:cubicBezTo>
                    <a:pt x="399" y="822"/>
                    <a:pt x="360" y="766"/>
                    <a:pt x="343" y="714"/>
                  </a:cubicBezTo>
                  <a:cubicBezTo>
                    <a:pt x="252" y="532"/>
                    <a:pt x="291" y="349"/>
                    <a:pt x="469" y="189"/>
                  </a:cubicBezTo>
                  <a:cubicBezTo>
                    <a:pt x="508" y="154"/>
                    <a:pt x="508" y="80"/>
                    <a:pt x="469" y="46"/>
                  </a:cubicBezTo>
                  <a:cubicBezTo>
                    <a:pt x="440" y="14"/>
                    <a:pt x="404" y="0"/>
                    <a:pt x="372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63"/>
            <p:cNvSpPr/>
            <p:nvPr/>
          </p:nvSpPr>
          <p:spPr>
            <a:xfrm>
              <a:off x="6891795" y="2634056"/>
              <a:ext cx="50428" cy="104200"/>
            </a:xfrm>
            <a:custGeom>
              <a:avLst/>
              <a:gdLst/>
              <a:ahLst/>
              <a:cxnLst/>
              <a:rect l="l" t="t" r="r" b="b"/>
              <a:pathLst>
                <a:path w="1086" h="2244" extrusionOk="0">
                  <a:moveTo>
                    <a:pt x="504" y="0"/>
                  </a:moveTo>
                  <a:cubicBezTo>
                    <a:pt x="487" y="0"/>
                    <a:pt x="469" y="18"/>
                    <a:pt x="452" y="35"/>
                  </a:cubicBezTo>
                  <a:cubicBezTo>
                    <a:pt x="435" y="52"/>
                    <a:pt x="417" y="74"/>
                    <a:pt x="395" y="109"/>
                  </a:cubicBezTo>
                  <a:cubicBezTo>
                    <a:pt x="361" y="126"/>
                    <a:pt x="343" y="161"/>
                    <a:pt x="326" y="200"/>
                  </a:cubicBezTo>
                  <a:cubicBezTo>
                    <a:pt x="218" y="326"/>
                    <a:pt x="92" y="486"/>
                    <a:pt x="35" y="577"/>
                  </a:cubicBezTo>
                  <a:cubicBezTo>
                    <a:pt x="1" y="616"/>
                    <a:pt x="18" y="651"/>
                    <a:pt x="53" y="668"/>
                  </a:cubicBezTo>
                  <a:cubicBezTo>
                    <a:pt x="126" y="703"/>
                    <a:pt x="235" y="759"/>
                    <a:pt x="309" y="794"/>
                  </a:cubicBezTo>
                  <a:lnTo>
                    <a:pt x="326" y="794"/>
                  </a:lnTo>
                  <a:cubicBezTo>
                    <a:pt x="343" y="794"/>
                    <a:pt x="361" y="794"/>
                    <a:pt x="378" y="777"/>
                  </a:cubicBezTo>
                  <a:lnTo>
                    <a:pt x="469" y="703"/>
                  </a:lnTo>
                  <a:cubicBezTo>
                    <a:pt x="469" y="694"/>
                    <a:pt x="474" y="690"/>
                    <a:pt x="478" y="690"/>
                  </a:cubicBezTo>
                  <a:cubicBezTo>
                    <a:pt x="482" y="690"/>
                    <a:pt x="487" y="694"/>
                    <a:pt x="487" y="703"/>
                  </a:cubicBezTo>
                  <a:lnTo>
                    <a:pt x="452" y="903"/>
                  </a:lnTo>
                  <a:lnTo>
                    <a:pt x="435" y="1011"/>
                  </a:lnTo>
                  <a:lnTo>
                    <a:pt x="326" y="1627"/>
                  </a:lnTo>
                  <a:lnTo>
                    <a:pt x="287" y="1736"/>
                  </a:lnTo>
                  <a:lnTo>
                    <a:pt x="218" y="2113"/>
                  </a:lnTo>
                  <a:cubicBezTo>
                    <a:pt x="218" y="2152"/>
                    <a:pt x="235" y="2170"/>
                    <a:pt x="270" y="2187"/>
                  </a:cubicBezTo>
                  <a:lnTo>
                    <a:pt x="560" y="2222"/>
                  </a:lnTo>
                  <a:lnTo>
                    <a:pt x="651" y="2243"/>
                  </a:lnTo>
                  <a:lnTo>
                    <a:pt x="686" y="2243"/>
                  </a:lnTo>
                  <a:cubicBezTo>
                    <a:pt x="704" y="2243"/>
                    <a:pt x="721" y="2222"/>
                    <a:pt x="721" y="2204"/>
                  </a:cubicBezTo>
                  <a:cubicBezTo>
                    <a:pt x="743" y="2152"/>
                    <a:pt x="743" y="2113"/>
                    <a:pt x="760" y="2061"/>
                  </a:cubicBezTo>
                  <a:cubicBezTo>
                    <a:pt x="777" y="1879"/>
                    <a:pt x="812" y="1662"/>
                    <a:pt x="868" y="1445"/>
                  </a:cubicBezTo>
                  <a:cubicBezTo>
                    <a:pt x="868" y="1376"/>
                    <a:pt x="886" y="1284"/>
                    <a:pt x="903" y="1193"/>
                  </a:cubicBezTo>
                  <a:cubicBezTo>
                    <a:pt x="903" y="1159"/>
                    <a:pt x="920" y="1120"/>
                    <a:pt x="920" y="1085"/>
                  </a:cubicBezTo>
                  <a:cubicBezTo>
                    <a:pt x="960" y="868"/>
                    <a:pt x="994" y="651"/>
                    <a:pt x="1029" y="469"/>
                  </a:cubicBezTo>
                  <a:cubicBezTo>
                    <a:pt x="1029" y="434"/>
                    <a:pt x="1029" y="399"/>
                    <a:pt x="1046" y="360"/>
                  </a:cubicBezTo>
                  <a:cubicBezTo>
                    <a:pt x="1046" y="291"/>
                    <a:pt x="1068" y="217"/>
                    <a:pt x="1068" y="161"/>
                  </a:cubicBezTo>
                  <a:cubicBezTo>
                    <a:pt x="1085" y="126"/>
                    <a:pt x="1068" y="109"/>
                    <a:pt x="1029" y="91"/>
                  </a:cubicBezTo>
                  <a:lnTo>
                    <a:pt x="743" y="52"/>
                  </a:lnTo>
                  <a:lnTo>
                    <a:pt x="634" y="35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63"/>
            <p:cNvSpPr/>
            <p:nvPr/>
          </p:nvSpPr>
          <p:spPr>
            <a:xfrm>
              <a:off x="6760847" y="2427371"/>
              <a:ext cx="27629" cy="36869"/>
            </a:xfrm>
            <a:custGeom>
              <a:avLst/>
              <a:gdLst/>
              <a:ahLst/>
              <a:cxnLst/>
              <a:rect l="l" t="t" r="r" b="b"/>
              <a:pathLst>
                <a:path w="595" h="794" extrusionOk="0">
                  <a:moveTo>
                    <a:pt x="366" y="1"/>
                  </a:moveTo>
                  <a:cubicBezTo>
                    <a:pt x="291" y="1"/>
                    <a:pt x="225" y="50"/>
                    <a:pt x="200" y="130"/>
                  </a:cubicBezTo>
                  <a:lnTo>
                    <a:pt x="52" y="529"/>
                  </a:lnTo>
                  <a:cubicBezTo>
                    <a:pt x="0" y="637"/>
                    <a:pt x="52" y="746"/>
                    <a:pt x="161" y="781"/>
                  </a:cubicBezTo>
                  <a:cubicBezTo>
                    <a:pt x="184" y="789"/>
                    <a:pt x="208" y="793"/>
                    <a:pt x="233" y="793"/>
                  </a:cubicBezTo>
                  <a:cubicBezTo>
                    <a:pt x="309" y="793"/>
                    <a:pt x="388" y="754"/>
                    <a:pt x="417" y="672"/>
                  </a:cubicBezTo>
                  <a:lnTo>
                    <a:pt x="560" y="256"/>
                  </a:lnTo>
                  <a:cubicBezTo>
                    <a:pt x="595" y="164"/>
                    <a:pt x="560" y="56"/>
                    <a:pt x="452" y="21"/>
                  </a:cubicBezTo>
                  <a:cubicBezTo>
                    <a:pt x="423" y="7"/>
                    <a:pt x="394" y="1"/>
                    <a:pt x="366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63"/>
            <p:cNvSpPr/>
            <p:nvPr/>
          </p:nvSpPr>
          <p:spPr>
            <a:xfrm>
              <a:off x="6789266" y="2437912"/>
              <a:ext cx="27815" cy="37194"/>
            </a:xfrm>
            <a:custGeom>
              <a:avLst/>
              <a:gdLst/>
              <a:ahLst/>
              <a:cxnLst/>
              <a:rect l="l" t="t" r="r" b="b"/>
              <a:pathLst>
                <a:path w="599" h="801" extrusionOk="0">
                  <a:moveTo>
                    <a:pt x="389" y="1"/>
                  </a:moveTo>
                  <a:cubicBezTo>
                    <a:pt x="305" y="1"/>
                    <a:pt x="231" y="51"/>
                    <a:pt x="200" y="137"/>
                  </a:cubicBezTo>
                  <a:lnTo>
                    <a:pt x="39" y="536"/>
                  </a:lnTo>
                  <a:cubicBezTo>
                    <a:pt x="0" y="645"/>
                    <a:pt x="57" y="753"/>
                    <a:pt x="148" y="788"/>
                  </a:cubicBezTo>
                  <a:cubicBezTo>
                    <a:pt x="172" y="796"/>
                    <a:pt x="195" y="800"/>
                    <a:pt x="218" y="800"/>
                  </a:cubicBezTo>
                  <a:cubicBezTo>
                    <a:pt x="300" y="800"/>
                    <a:pt x="372" y="750"/>
                    <a:pt x="399" y="679"/>
                  </a:cubicBezTo>
                  <a:lnTo>
                    <a:pt x="564" y="263"/>
                  </a:lnTo>
                  <a:cubicBezTo>
                    <a:pt x="599" y="176"/>
                    <a:pt x="543" y="46"/>
                    <a:pt x="456" y="11"/>
                  </a:cubicBezTo>
                  <a:cubicBezTo>
                    <a:pt x="433" y="4"/>
                    <a:pt x="411" y="1"/>
                    <a:pt x="389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63"/>
            <p:cNvSpPr/>
            <p:nvPr/>
          </p:nvSpPr>
          <p:spPr>
            <a:xfrm>
              <a:off x="6817870" y="2448778"/>
              <a:ext cx="27861" cy="37194"/>
            </a:xfrm>
            <a:custGeom>
              <a:avLst/>
              <a:gdLst/>
              <a:ahLst/>
              <a:cxnLst/>
              <a:rect l="l" t="t" r="r" b="b"/>
              <a:pathLst>
                <a:path w="600" h="801" extrusionOk="0">
                  <a:moveTo>
                    <a:pt x="373" y="1"/>
                  </a:moveTo>
                  <a:cubicBezTo>
                    <a:pt x="294" y="1"/>
                    <a:pt x="210" y="48"/>
                    <a:pt x="183" y="120"/>
                  </a:cubicBezTo>
                  <a:lnTo>
                    <a:pt x="35" y="536"/>
                  </a:lnTo>
                  <a:cubicBezTo>
                    <a:pt x="0" y="645"/>
                    <a:pt x="35" y="753"/>
                    <a:pt x="143" y="788"/>
                  </a:cubicBezTo>
                  <a:cubicBezTo>
                    <a:pt x="167" y="797"/>
                    <a:pt x="191" y="801"/>
                    <a:pt x="214" y="801"/>
                  </a:cubicBezTo>
                  <a:cubicBezTo>
                    <a:pt x="296" y="801"/>
                    <a:pt x="369" y="751"/>
                    <a:pt x="399" y="680"/>
                  </a:cubicBezTo>
                  <a:lnTo>
                    <a:pt x="560" y="267"/>
                  </a:lnTo>
                  <a:cubicBezTo>
                    <a:pt x="599" y="159"/>
                    <a:pt x="543" y="51"/>
                    <a:pt x="434" y="11"/>
                  </a:cubicBezTo>
                  <a:cubicBezTo>
                    <a:pt x="415" y="4"/>
                    <a:pt x="394" y="1"/>
                    <a:pt x="373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63"/>
            <p:cNvSpPr/>
            <p:nvPr/>
          </p:nvSpPr>
          <p:spPr>
            <a:xfrm>
              <a:off x="6845685" y="2459690"/>
              <a:ext cx="27629" cy="37241"/>
            </a:xfrm>
            <a:custGeom>
              <a:avLst/>
              <a:gdLst/>
              <a:ahLst/>
              <a:cxnLst/>
              <a:rect l="l" t="t" r="r" b="b"/>
              <a:pathLst>
                <a:path w="595" h="802" extrusionOk="0">
                  <a:moveTo>
                    <a:pt x="385" y="0"/>
                  </a:moveTo>
                  <a:cubicBezTo>
                    <a:pt x="301" y="0"/>
                    <a:pt x="226" y="50"/>
                    <a:pt x="195" y="119"/>
                  </a:cubicBezTo>
                  <a:lnTo>
                    <a:pt x="35" y="536"/>
                  </a:lnTo>
                  <a:cubicBezTo>
                    <a:pt x="0" y="627"/>
                    <a:pt x="52" y="753"/>
                    <a:pt x="161" y="792"/>
                  </a:cubicBezTo>
                  <a:cubicBezTo>
                    <a:pt x="179" y="799"/>
                    <a:pt x="198" y="802"/>
                    <a:pt x="216" y="802"/>
                  </a:cubicBezTo>
                  <a:cubicBezTo>
                    <a:pt x="293" y="802"/>
                    <a:pt x="371" y="748"/>
                    <a:pt x="412" y="662"/>
                  </a:cubicBezTo>
                  <a:lnTo>
                    <a:pt x="560" y="267"/>
                  </a:lnTo>
                  <a:cubicBezTo>
                    <a:pt x="594" y="158"/>
                    <a:pt x="542" y="50"/>
                    <a:pt x="451" y="11"/>
                  </a:cubicBezTo>
                  <a:cubicBezTo>
                    <a:pt x="429" y="4"/>
                    <a:pt x="407" y="0"/>
                    <a:pt x="385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63"/>
            <p:cNvSpPr/>
            <p:nvPr/>
          </p:nvSpPr>
          <p:spPr>
            <a:xfrm>
              <a:off x="6874057" y="2470231"/>
              <a:ext cx="27861" cy="37287"/>
            </a:xfrm>
            <a:custGeom>
              <a:avLst/>
              <a:gdLst/>
              <a:ahLst/>
              <a:cxnLst/>
              <a:rect l="l" t="t" r="r" b="b"/>
              <a:pathLst>
                <a:path w="600" h="803" extrusionOk="0">
                  <a:moveTo>
                    <a:pt x="359" y="0"/>
                  </a:moveTo>
                  <a:cubicBezTo>
                    <a:pt x="289" y="0"/>
                    <a:pt x="221" y="52"/>
                    <a:pt x="183" y="131"/>
                  </a:cubicBezTo>
                  <a:lnTo>
                    <a:pt x="40" y="526"/>
                  </a:lnTo>
                  <a:cubicBezTo>
                    <a:pt x="1" y="634"/>
                    <a:pt x="40" y="743"/>
                    <a:pt x="148" y="782"/>
                  </a:cubicBezTo>
                  <a:cubicBezTo>
                    <a:pt x="177" y="796"/>
                    <a:pt x="206" y="802"/>
                    <a:pt x="234" y="802"/>
                  </a:cubicBezTo>
                  <a:cubicBezTo>
                    <a:pt x="309" y="802"/>
                    <a:pt x="375" y="753"/>
                    <a:pt x="400" y="673"/>
                  </a:cubicBezTo>
                  <a:lnTo>
                    <a:pt x="561" y="274"/>
                  </a:lnTo>
                  <a:cubicBezTo>
                    <a:pt x="600" y="166"/>
                    <a:pt x="543" y="57"/>
                    <a:pt x="435" y="22"/>
                  </a:cubicBezTo>
                  <a:cubicBezTo>
                    <a:pt x="410" y="7"/>
                    <a:pt x="384" y="0"/>
                    <a:pt x="359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63"/>
            <p:cNvSpPr/>
            <p:nvPr/>
          </p:nvSpPr>
          <p:spPr>
            <a:xfrm>
              <a:off x="6901872" y="2480726"/>
              <a:ext cx="27629" cy="37287"/>
            </a:xfrm>
            <a:custGeom>
              <a:avLst/>
              <a:gdLst/>
              <a:ahLst/>
              <a:cxnLst/>
              <a:rect l="l" t="t" r="r" b="b"/>
              <a:pathLst>
                <a:path w="595" h="803" extrusionOk="0">
                  <a:moveTo>
                    <a:pt x="383" y="1"/>
                  </a:moveTo>
                  <a:cubicBezTo>
                    <a:pt x="300" y="1"/>
                    <a:pt x="227" y="54"/>
                    <a:pt x="200" y="139"/>
                  </a:cubicBezTo>
                  <a:lnTo>
                    <a:pt x="35" y="534"/>
                  </a:lnTo>
                  <a:cubicBezTo>
                    <a:pt x="1" y="642"/>
                    <a:pt x="53" y="751"/>
                    <a:pt x="161" y="790"/>
                  </a:cubicBezTo>
                  <a:cubicBezTo>
                    <a:pt x="184" y="799"/>
                    <a:pt x="208" y="803"/>
                    <a:pt x="233" y="803"/>
                  </a:cubicBezTo>
                  <a:cubicBezTo>
                    <a:pt x="309" y="803"/>
                    <a:pt x="388" y="763"/>
                    <a:pt x="417" y="682"/>
                  </a:cubicBezTo>
                  <a:lnTo>
                    <a:pt x="560" y="265"/>
                  </a:lnTo>
                  <a:cubicBezTo>
                    <a:pt x="595" y="174"/>
                    <a:pt x="560" y="65"/>
                    <a:pt x="452" y="13"/>
                  </a:cubicBezTo>
                  <a:cubicBezTo>
                    <a:pt x="428" y="5"/>
                    <a:pt x="405" y="1"/>
                    <a:pt x="383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63"/>
            <p:cNvSpPr/>
            <p:nvPr/>
          </p:nvSpPr>
          <p:spPr>
            <a:xfrm>
              <a:off x="6930290" y="2491638"/>
              <a:ext cx="27861" cy="37194"/>
            </a:xfrm>
            <a:custGeom>
              <a:avLst/>
              <a:gdLst/>
              <a:ahLst/>
              <a:cxnLst/>
              <a:rect l="l" t="t" r="r" b="b"/>
              <a:pathLst>
                <a:path w="600" h="801" extrusionOk="0">
                  <a:moveTo>
                    <a:pt x="385" y="0"/>
                  </a:moveTo>
                  <a:cubicBezTo>
                    <a:pt x="303" y="0"/>
                    <a:pt x="230" y="50"/>
                    <a:pt x="200" y="121"/>
                  </a:cubicBezTo>
                  <a:lnTo>
                    <a:pt x="39" y="538"/>
                  </a:lnTo>
                  <a:cubicBezTo>
                    <a:pt x="0" y="646"/>
                    <a:pt x="57" y="755"/>
                    <a:pt x="148" y="789"/>
                  </a:cubicBezTo>
                  <a:cubicBezTo>
                    <a:pt x="171" y="797"/>
                    <a:pt x="194" y="800"/>
                    <a:pt x="216" y="800"/>
                  </a:cubicBezTo>
                  <a:cubicBezTo>
                    <a:pt x="299" y="800"/>
                    <a:pt x="372" y="753"/>
                    <a:pt x="400" y="681"/>
                  </a:cubicBezTo>
                  <a:lnTo>
                    <a:pt x="564" y="264"/>
                  </a:lnTo>
                  <a:cubicBezTo>
                    <a:pt x="599" y="173"/>
                    <a:pt x="543" y="47"/>
                    <a:pt x="456" y="13"/>
                  </a:cubicBezTo>
                  <a:cubicBezTo>
                    <a:pt x="432" y="4"/>
                    <a:pt x="408" y="0"/>
                    <a:pt x="385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63"/>
            <p:cNvSpPr/>
            <p:nvPr/>
          </p:nvSpPr>
          <p:spPr>
            <a:xfrm>
              <a:off x="6958105" y="2502597"/>
              <a:ext cx="28650" cy="37102"/>
            </a:xfrm>
            <a:custGeom>
              <a:avLst/>
              <a:gdLst/>
              <a:ahLst/>
              <a:cxnLst/>
              <a:rect l="l" t="t" r="r" b="b"/>
              <a:pathLst>
                <a:path w="617" h="799" extrusionOk="0">
                  <a:moveTo>
                    <a:pt x="390" y="0"/>
                  </a:moveTo>
                  <a:cubicBezTo>
                    <a:pt x="311" y="0"/>
                    <a:pt x="227" y="48"/>
                    <a:pt x="200" y="119"/>
                  </a:cubicBezTo>
                  <a:lnTo>
                    <a:pt x="52" y="536"/>
                  </a:lnTo>
                  <a:cubicBezTo>
                    <a:pt x="0" y="627"/>
                    <a:pt x="52" y="753"/>
                    <a:pt x="161" y="788"/>
                  </a:cubicBezTo>
                  <a:cubicBezTo>
                    <a:pt x="180" y="795"/>
                    <a:pt x="201" y="798"/>
                    <a:pt x="222" y="798"/>
                  </a:cubicBezTo>
                  <a:cubicBezTo>
                    <a:pt x="301" y="798"/>
                    <a:pt x="386" y="751"/>
                    <a:pt x="417" y="679"/>
                  </a:cubicBezTo>
                  <a:lnTo>
                    <a:pt x="560" y="263"/>
                  </a:lnTo>
                  <a:cubicBezTo>
                    <a:pt x="616" y="154"/>
                    <a:pt x="560" y="46"/>
                    <a:pt x="451" y="11"/>
                  </a:cubicBezTo>
                  <a:cubicBezTo>
                    <a:pt x="432" y="4"/>
                    <a:pt x="411" y="0"/>
                    <a:pt x="390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63"/>
            <p:cNvSpPr/>
            <p:nvPr/>
          </p:nvSpPr>
          <p:spPr>
            <a:xfrm>
              <a:off x="6986709" y="2513370"/>
              <a:ext cx="27629" cy="37287"/>
            </a:xfrm>
            <a:custGeom>
              <a:avLst/>
              <a:gdLst/>
              <a:ahLst/>
              <a:cxnLst/>
              <a:rect l="l" t="t" r="r" b="b"/>
              <a:pathLst>
                <a:path w="595" h="803" extrusionOk="0">
                  <a:moveTo>
                    <a:pt x="372" y="0"/>
                  </a:moveTo>
                  <a:cubicBezTo>
                    <a:pt x="293" y="0"/>
                    <a:pt x="225" y="40"/>
                    <a:pt x="195" y="122"/>
                  </a:cubicBezTo>
                  <a:lnTo>
                    <a:pt x="35" y="538"/>
                  </a:lnTo>
                  <a:cubicBezTo>
                    <a:pt x="0" y="629"/>
                    <a:pt x="52" y="738"/>
                    <a:pt x="143" y="790"/>
                  </a:cubicBezTo>
                  <a:cubicBezTo>
                    <a:pt x="167" y="798"/>
                    <a:pt x="190" y="802"/>
                    <a:pt x="213" y="802"/>
                  </a:cubicBezTo>
                  <a:cubicBezTo>
                    <a:pt x="295" y="802"/>
                    <a:pt x="368" y="749"/>
                    <a:pt x="395" y="664"/>
                  </a:cubicBezTo>
                  <a:lnTo>
                    <a:pt x="560" y="265"/>
                  </a:lnTo>
                  <a:cubicBezTo>
                    <a:pt x="595" y="156"/>
                    <a:pt x="543" y="48"/>
                    <a:pt x="451" y="13"/>
                  </a:cubicBezTo>
                  <a:cubicBezTo>
                    <a:pt x="425" y="5"/>
                    <a:pt x="398" y="0"/>
                    <a:pt x="372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63"/>
            <p:cNvSpPr/>
            <p:nvPr/>
          </p:nvSpPr>
          <p:spPr>
            <a:xfrm>
              <a:off x="7015081" y="2523911"/>
              <a:ext cx="27861" cy="36916"/>
            </a:xfrm>
            <a:custGeom>
              <a:avLst/>
              <a:gdLst/>
              <a:ahLst/>
              <a:cxnLst/>
              <a:rect l="l" t="t" r="r" b="b"/>
              <a:pathLst>
                <a:path w="600" h="795" extrusionOk="0">
                  <a:moveTo>
                    <a:pt x="357" y="0"/>
                  </a:moveTo>
                  <a:cubicBezTo>
                    <a:pt x="283" y="0"/>
                    <a:pt x="209" y="49"/>
                    <a:pt x="183" y="129"/>
                  </a:cubicBezTo>
                  <a:lnTo>
                    <a:pt x="40" y="528"/>
                  </a:lnTo>
                  <a:cubicBezTo>
                    <a:pt x="1" y="637"/>
                    <a:pt x="40" y="745"/>
                    <a:pt x="149" y="780"/>
                  </a:cubicBezTo>
                  <a:cubicBezTo>
                    <a:pt x="176" y="790"/>
                    <a:pt x="204" y="795"/>
                    <a:pt x="230" y="795"/>
                  </a:cubicBezTo>
                  <a:cubicBezTo>
                    <a:pt x="307" y="795"/>
                    <a:pt x="374" y="752"/>
                    <a:pt x="400" y="671"/>
                  </a:cubicBezTo>
                  <a:lnTo>
                    <a:pt x="561" y="255"/>
                  </a:lnTo>
                  <a:cubicBezTo>
                    <a:pt x="600" y="168"/>
                    <a:pt x="543" y="60"/>
                    <a:pt x="435" y="21"/>
                  </a:cubicBezTo>
                  <a:cubicBezTo>
                    <a:pt x="411" y="7"/>
                    <a:pt x="384" y="0"/>
                    <a:pt x="357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63"/>
            <p:cNvSpPr/>
            <p:nvPr/>
          </p:nvSpPr>
          <p:spPr>
            <a:xfrm>
              <a:off x="6587782" y="2447664"/>
              <a:ext cx="152957" cy="401384"/>
            </a:xfrm>
            <a:custGeom>
              <a:avLst/>
              <a:gdLst/>
              <a:ahLst/>
              <a:cxnLst/>
              <a:rect l="l" t="t" r="r" b="b"/>
              <a:pathLst>
                <a:path w="3294" h="8644" extrusionOk="0">
                  <a:moveTo>
                    <a:pt x="3294" y="1"/>
                  </a:moveTo>
                  <a:cubicBezTo>
                    <a:pt x="3262" y="73"/>
                    <a:pt x="3063" y="605"/>
                    <a:pt x="1485" y="4747"/>
                  </a:cubicBezTo>
                  <a:lnTo>
                    <a:pt x="1485" y="4747"/>
                  </a:lnTo>
                  <a:lnTo>
                    <a:pt x="3294" y="1"/>
                  </a:lnTo>
                  <a:close/>
                  <a:moveTo>
                    <a:pt x="1485" y="4748"/>
                  </a:moveTo>
                  <a:lnTo>
                    <a:pt x="0" y="8644"/>
                  </a:lnTo>
                  <a:cubicBezTo>
                    <a:pt x="597" y="7079"/>
                    <a:pt x="1085" y="5797"/>
                    <a:pt x="1485" y="4748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63"/>
            <p:cNvSpPr/>
            <p:nvPr/>
          </p:nvSpPr>
          <p:spPr>
            <a:xfrm>
              <a:off x="6586993" y="2447664"/>
              <a:ext cx="314133" cy="528941"/>
            </a:xfrm>
            <a:custGeom>
              <a:avLst/>
              <a:gdLst/>
              <a:ahLst/>
              <a:cxnLst/>
              <a:rect l="l" t="t" r="r" b="b"/>
              <a:pathLst>
                <a:path w="6765" h="11391" extrusionOk="0">
                  <a:moveTo>
                    <a:pt x="3705" y="9221"/>
                  </a:moveTo>
                  <a:cubicBezTo>
                    <a:pt x="3779" y="9329"/>
                    <a:pt x="3888" y="9438"/>
                    <a:pt x="4013" y="9511"/>
                  </a:cubicBezTo>
                  <a:cubicBezTo>
                    <a:pt x="4178" y="9620"/>
                    <a:pt x="4378" y="9689"/>
                    <a:pt x="4573" y="9689"/>
                  </a:cubicBezTo>
                  <a:cubicBezTo>
                    <a:pt x="4647" y="9689"/>
                    <a:pt x="4738" y="9672"/>
                    <a:pt x="4812" y="9655"/>
                  </a:cubicBezTo>
                  <a:cubicBezTo>
                    <a:pt x="4430" y="9490"/>
                    <a:pt x="4070" y="9347"/>
                    <a:pt x="3705" y="9221"/>
                  </a:cubicBezTo>
                  <a:close/>
                  <a:moveTo>
                    <a:pt x="3311" y="1"/>
                  </a:moveTo>
                  <a:lnTo>
                    <a:pt x="17" y="8644"/>
                  </a:lnTo>
                  <a:cubicBezTo>
                    <a:pt x="0" y="8678"/>
                    <a:pt x="0" y="8713"/>
                    <a:pt x="0" y="8752"/>
                  </a:cubicBezTo>
                  <a:cubicBezTo>
                    <a:pt x="0" y="8861"/>
                    <a:pt x="74" y="8986"/>
                    <a:pt x="200" y="9021"/>
                  </a:cubicBezTo>
                  <a:lnTo>
                    <a:pt x="6365" y="11373"/>
                  </a:lnTo>
                  <a:cubicBezTo>
                    <a:pt x="6400" y="11390"/>
                    <a:pt x="6439" y="11390"/>
                    <a:pt x="6474" y="11390"/>
                  </a:cubicBezTo>
                  <a:cubicBezTo>
                    <a:pt x="6599" y="11390"/>
                    <a:pt x="6708" y="11316"/>
                    <a:pt x="6743" y="11208"/>
                  </a:cubicBezTo>
                  <a:lnTo>
                    <a:pt x="6764" y="11173"/>
                  </a:lnTo>
                  <a:cubicBezTo>
                    <a:pt x="6656" y="10882"/>
                    <a:pt x="6456" y="10648"/>
                    <a:pt x="6222" y="10449"/>
                  </a:cubicBezTo>
                  <a:cubicBezTo>
                    <a:pt x="6074" y="10323"/>
                    <a:pt x="5896" y="10197"/>
                    <a:pt x="5714" y="10088"/>
                  </a:cubicBezTo>
                  <a:cubicBezTo>
                    <a:pt x="5480" y="9963"/>
                    <a:pt x="5246" y="9837"/>
                    <a:pt x="5029" y="9746"/>
                  </a:cubicBezTo>
                  <a:cubicBezTo>
                    <a:pt x="5029" y="9780"/>
                    <a:pt x="4990" y="9837"/>
                    <a:pt x="4938" y="9854"/>
                  </a:cubicBezTo>
                  <a:cubicBezTo>
                    <a:pt x="4829" y="9889"/>
                    <a:pt x="4703" y="9906"/>
                    <a:pt x="4573" y="9906"/>
                  </a:cubicBezTo>
                  <a:cubicBezTo>
                    <a:pt x="4413" y="9906"/>
                    <a:pt x="4269" y="9889"/>
                    <a:pt x="4122" y="9837"/>
                  </a:cubicBezTo>
                  <a:cubicBezTo>
                    <a:pt x="4052" y="9798"/>
                    <a:pt x="3961" y="9763"/>
                    <a:pt x="3888" y="9707"/>
                  </a:cubicBezTo>
                  <a:cubicBezTo>
                    <a:pt x="3653" y="9563"/>
                    <a:pt x="3488" y="9347"/>
                    <a:pt x="3419" y="9095"/>
                  </a:cubicBezTo>
                  <a:cubicBezTo>
                    <a:pt x="2208" y="8605"/>
                    <a:pt x="1449" y="8045"/>
                    <a:pt x="2100" y="6184"/>
                  </a:cubicBezTo>
                  <a:cubicBezTo>
                    <a:pt x="2044" y="6110"/>
                    <a:pt x="1970" y="6019"/>
                    <a:pt x="1935" y="5932"/>
                  </a:cubicBezTo>
                  <a:cubicBezTo>
                    <a:pt x="1809" y="5659"/>
                    <a:pt x="1861" y="5390"/>
                    <a:pt x="2117" y="5151"/>
                  </a:cubicBezTo>
                  <a:cubicBezTo>
                    <a:pt x="2135" y="5134"/>
                    <a:pt x="2169" y="5116"/>
                    <a:pt x="2187" y="5116"/>
                  </a:cubicBezTo>
                  <a:cubicBezTo>
                    <a:pt x="2226" y="5116"/>
                    <a:pt x="2261" y="5134"/>
                    <a:pt x="2278" y="5173"/>
                  </a:cubicBezTo>
                  <a:cubicBezTo>
                    <a:pt x="2317" y="5207"/>
                    <a:pt x="2317" y="5281"/>
                    <a:pt x="2278" y="5316"/>
                  </a:cubicBezTo>
                  <a:cubicBezTo>
                    <a:pt x="2100" y="5476"/>
                    <a:pt x="2061" y="5659"/>
                    <a:pt x="2152" y="5841"/>
                  </a:cubicBezTo>
                  <a:cubicBezTo>
                    <a:pt x="2152" y="5875"/>
                    <a:pt x="2169" y="5893"/>
                    <a:pt x="2187" y="5932"/>
                  </a:cubicBezTo>
                  <a:cubicBezTo>
                    <a:pt x="2512" y="4973"/>
                    <a:pt x="2820" y="4140"/>
                    <a:pt x="3076" y="3415"/>
                  </a:cubicBezTo>
                  <a:lnTo>
                    <a:pt x="2786" y="3090"/>
                  </a:lnTo>
                  <a:cubicBezTo>
                    <a:pt x="2751" y="3038"/>
                    <a:pt x="2768" y="2964"/>
                    <a:pt x="2838" y="2947"/>
                  </a:cubicBezTo>
                  <a:lnTo>
                    <a:pt x="3254" y="2929"/>
                  </a:lnTo>
                  <a:cubicBezTo>
                    <a:pt x="3762" y="1446"/>
                    <a:pt x="3944" y="508"/>
                    <a:pt x="3311" y="1"/>
                  </a:cubicBezTo>
                  <a:close/>
                </a:path>
              </a:pathLst>
            </a:custGeom>
            <a:solidFill>
              <a:srgbClr val="000E3F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63"/>
            <p:cNvSpPr/>
            <p:nvPr/>
          </p:nvSpPr>
          <p:spPr>
            <a:xfrm>
              <a:off x="6714690" y="2583674"/>
              <a:ext cx="23450" cy="22614"/>
            </a:xfrm>
            <a:custGeom>
              <a:avLst/>
              <a:gdLst/>
              <a:ahLst/>
              <a:cxnLst/>
              <a:rect l="l" t="t" r="r" b="b"/>
              <a:pathLst>
                <a:path w="505" h="487" extrusionOk="0">
                  <a:moveTo>
                    <a:pt x="504" y="0"/>
                  </a:moveTo>
                  <a:lnTo>
                    <a:pt x="88" y="18"/>
                  </a:lnTo>
                  <a:cubicBezTo>
                    <a:pt x="18" y="35"/>
                    <a:pt x="1" y="109"/>
                    <a:pt x="36" y="161"/>
                  </a:cubicBezTo>
                  <a:lnTo>
                    <a:pt x="326" y="486"/>
                  </a:lnTo>
                  <a:cubicBezTo>
                    <a:pt x="396" y="326"/>
                    <a:pt x="452" y="161"/>
                    <a:pt x="504" y="0"/>
                  </a:cubicBezTo>
                  <a:close/>
                </a:path>
              </a:pathLst>
            </a:custGeom>
            <a:solidFill>
              <a:srgbClr val="D1AC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63"/>
            <p:cNvSpPr/>
            <p:nvPr/>
          </p:nvSpPr>
          <p:spPr>
            <a:xfrm>
              <a:off x="6670994" y="2685229"/>
              <a:ext cx="149521" cy="222470"/>
            </a:xfrm>
            <a:custGeom>
              <a:avLst/>
              <a:gdLst/>
              <a:ahLst/>
              <a:cxnLst/>
              <a:rect l="l" t="t" r="r" b="b"/>
              <a:pathLst>
                <a:path w="3220" h="4791" extrusionOk="0">
                  <a:moveTo>
                    <a:pt x="378" y="0"/>
                  </a:moveTo>
                  <a:cubicBezTo>
                    <a:pt x="360" y="0"/>
                    <a:pt x="326" y="18"/>
                    <a:pt x="308" y="35"/>
                  </a:cubicBezTo>
                  <a:cubicBezTo>
                    <a:pt x="52" y="274"/>
                    <a:pt x="0" y="543"/>
                    <a:pt x="126" y="816"/>
                  </a:cubicBezTo>
                  <a:cubicBezTo>
                    <a:pt x="161" y="903"/>
                    <a:pt x="235" y="994"/>
                    <a:pt x="291" y="1068"/>
                  </a:cubicBezTo>
                  <a:cubicBezTo>
                    <a:pt x="308" y="1011"/>
                    <a:pt x="326" y="959"/>
                    <a:pt x="360" y="903"/>
                  </a:cubicBezTo>
                  <a:cubicBezTo>
                    <a:pt x="360" y="885"/>
                    <a:pt x="378" y="851"/>
                    <a:pt x="378" y="816"/>
                  </a:cubicBezTo>
                  <a:cubicBezTo>
                    <a:pt x="360" y="777"/>
                    <a:pt x="343" y="759"/>
                    <a:pt x="343" y="725"/>
                  </a:cubicBezTo>
                  <a:cubicBezTo>
                    <a:pt x="252" y="543"/>
                    <a:pt x="291" y="360"/>
                    <a:pt x="469" y="200"/>
                  </a:cubicBezTo>
                  <a:cubicBezTo>
                    <a:pt x="508" y="165"/>
                    <a:pt x="508" y="91"/>
                    <a:pt x="469" y="57"/>
                  </a:cubicBezTo>
                  <a:cubicBezTo>
                    <a:pt x="452" y="18"/>
                    <a:pt x="417" y="0"/>
                    <a:pt x="378" y="0"/>
                  </a:cubicBezTo>
                  <a:close/>
                  <a:moveTo>
                    <a:pt x="1610" y="3979"/>
                  </a:moveTo>
                  <a:lnTo>
                    <a:pt x="1610" y="3979"/>
                  </a:lnTo>
                  <a:cubicBezTo>
                    <a:pt x="1679" y="4231"/>
                    <a:pt x="1844" y="4447"/>
                    <a:pt x="2079" y="4591"/>
                  </a:cubicBezTo>
                  <a:cubicBezTo>
                    <a:pt x="2152" y="4647"/>
                    <a:pt x="2243" y="4682"/>
                    <a:pt x="2313" y="4721"/>
                  </a:cubicBezTo>
                  <a:cubicBezTo>
                    <a:pt x="2460" y="4773"/>
                    <a:pt x="2604" y="4790"/>
                    <a:pt x="2764" y="4790"/>
                  </a:cubicBezTo>
                  <a:cubicBezTo>
                    <a:pt x="2894" y="4790"/>
                    <a:pt x="3020" y="4773"/>
                    <a:pt x="3129" y="4738"/>
                  </a:cubicBezTo>
                  <a:cubicBezTo>
                    <a:pt x="3181" y="4721"/>
                    <a:pt x="3220" y="4664"/>
                    <a:pt x="3220" y="4630"/>
                  </a:cubicBezTo>
                  <a:cubicBezTo>
                    <a:pt x="3146" y="4591"/>
                    <a:pt x="3072" y="4556"/>
                    <a:pt x="3003" y="4539"/>
                  </a:cubicBezTo>
                  <a:cubicBezTo>
                    <a:pt x="2929" y="4556"/>
                    <a:pt x="2838" y="4573"/>
                    <a:pt x="2764" y="4573"/>
                  </a:cubicBezTo>
                  <a:cubicBezTo>
                    <a:pt x="2569" y="4573"/>
                    <a:pt x="2369" y="4504"/>
                    <a:pt x="2204" y="4395"/>
                  </a:cubicBezTo>
                  <a:cubicBezTo>
                    <a:pt x="2079" y="4322"/>
                    <a:pt x="1970" y="4213"/>
                    <a:pt x="1896" y="4105"/>
                  </a:cubicBezTo>
                  <a:cubicBezTo>
                    <a:pt x="1810" y="4048"/>
                    <a:pt x="1701" y="4014"/>
                    <a:pt x="1610" y="3979"/>
                  </a:cubicBezTo>
                  <a:close/>
                </a:path>
              </a:pathLst>
            </a:custGeom>
            <a:solidFill>
              <a:srgbClr val="775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63"/>
            <p:cNvSpPr/>
            <p:nvPr/>
          </p:nvSpPr>
          <p:spPr>
            <a:xfrm>
              <a:off x="6955458" y="2585299"/>
              <a:ext cx="58090" cy="139444"/>
            </a:xfrm>
            <a:custGeom>
              <a:avLst/>
              <a:gdLst/>
              <a:ahLst/>
              <a:cxnLst/>
              <a:rect l="l" t="t" r="r" b="b"/>
              <a:pathLst>
                <a:path w="1251" h="3003" extrusionOk="0">
                  <a:moveTo>
                    <a:pt x="1159" y="0"/>
                  </a:moveTo>
                  <a:cubicBezTo>
                    <a:pt x="1142" y="0"/>
                    <a:pt x="1124" y="18"/>
                    <a:pt x="1107" y="39"/>
                  </a:cubicBezTo>
                  <a:cubicBezTo>
                    <a:pt x="708" y="799"/>
                    <a:pt x="200" y="2135"/>
                    <a:pt x="22" y="2911"/>
                  </a:cubicBezTo>
                  <a:cubicBezTo>
                    <a:pt x="1" y="2968"/>
                    <a:pt x="40" y="3003"/>
                    <a:pt x="92" y="3003"/>
                  </a:cubicBezTo>
                  <a:cubicBezTo>
                    <a:pt x="109" y="3003"/>
                    <a:pt x="131" y="2985"/>
                    <a:pt x="148" y="2968"/>
                  </a:cubicBezTo>
                  <a:cubicBezTo>
                    <a:pt x="508" y="2261"/>
                    <a:pt x="1033" y="907"/>
                    <a:pt x="1233" y="91"/>
                  </a:cubicBezTo>
                  <a:cubicBezTo>
                    <a:pt x="1250" y="57"/>
                    <a:pt x="1233" y="39"/>
                    <a:pt x="1194" y="18"/>
                  </a:cubicBezTo>
                  <a:cubicBezTo>
                    <a:pt x="1194" y="18"/>
                    <a:pt x="1177" y="0"/>
                    <a:pt x="1159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63"/>
            <p:cNvSpPr/>
            <p:nvPr/>
          </p:nvSpPr>
          <p:spPr>
            <a:xfrm>
              <a:off x="6581931" y="2424399"/>
              <a:ext cx="475309" cy="555595"/>
            </a:xfrm>
            <a:custGeom>
              <a:avLst/>
              <a:gdLst/>
              <a:ahLst/>
              <a:cxnLst/>
              <a:rect l="l" t="t" r="r" b="b"/>
              <a:pathLst>
                <a:path w="10236" h="11965" extrusionOk="0">
                  <a:moveTo>
                    <a:pt x="4231" y="125"/>
                  </a:moveTo>
                  <a:cubicBezTo>
                    <a:pt x="4249" y="125"/>
                    <a:pt x="4268" y="131"/>
                    <a:pt x="4287" y="142"/>
                  </a:cubicBezTo>
                  <a:cubicBezTo>
                    <a:pt x="4357" y="159"/>
                    <a:pt x="4396" y="228"/>
                    <a:pt x="4357" y="302"/>
                  </a:cubicBezTo>
                  <a:lnTo>
                    <a:pt x="4305" y="445"/>
                  </a:lnTo>
                  <a:lnTo>
                    <a:pt x="4270" y="576"/>
                  </a:lnTo>
                  <a:lnTo>
                    <a:pt x="4214" y="719"/>
                  </a:lnTo>
                  <a:cubicBezTo>
                    <a:pt x="4196" y="753"/>
                    <a:pt x="4161" y="771"/>
                    <a:pt x="4140" y="792"/>
                  </a:cubicBezTo>
                  <a:cubicBezTo>
                    <a:pt x="4122" y="801"/>
                    <a:pt x="4105" y="805"/>
                    <a:pt x="4087" y="805"/>
                  </a:cubicBezTo>
                  <a:cubicBezTo>
                    <a:pt x="4069" y="805"/>
                    <a:pt x="4051" y="801"/>
                    <a:pt x="4031" y="792"/>
                  </a:cubicBezTo>
                  <a:cubicBezTo>
                    <a:pt x="3962" y="771"/>
                    <a:pt x="3923" y="684"/>
                    <a:pt x="3962" y="628"/>
                  </a:cubicBezTo>
                  <a:lnTo>
                    <a:pt x="4014" y="467"/>
                  </a:lnTo>
                  <a:lnTo>
                    <a:pt x="4053" y="359"/>
                  </a:lnTo>
                  <a:lnTo>
                    <a:pt x="4105" y="211"/>
                  </a:lnTo>
                  <a:cubicBezTo>
                    <a:pt x="4122" y="176"/>
                    <a:pt x="4140" y="159"/>
                    <a:pt x="4179" y="142"/>
                  </a:cubicBezTo>
                  <a:cubicBezTo>
                    <a:pt x="4196" y="131"/>
                    <a:pt x="4214" y="125"/>
                    <a:pt x="4231" y="125"/>
                  </a:cubicBezTo>
                  <a:close/>
                  <a:moveTo>
                    <a:pt x="4882" y="359"/>
                  </a:moveTo>
                  <a:cubicBezTo>
                    <a:pt x="4921" y="376"/>
                    <a:pt x="4955" y="411"/>
                    <a:pt x="4973" y="428"/>
                  </a:cubicBezTo>
                  <a:lnTo>
                    <a:pt x="4973" y="536"/>
                  </a:lnTo>
                  <a:lnTo>
                    <a:pt x="4921" y="684"/>
                  </a:lnTo>
                  <a:lnTo>
                    <a:pt x="4864" y="810"/>
                  </a:lnTo>
                  <a:lnTo>
                    <a:pt x="4812" y="953"/>
                  </a:lnTo>
                  <a:cubicBezTo>
                    <a:pt x="4791" y="988"/>
                    <a:pt x="4773" y="1009"/>
                    <a:pt x="4739" y="1027"/>
                  </a:cubicBezTo>
                  <a:lnTo>
                    <a:pt x="4647" y="1027"/>
                  </a:lnTo>
                  <a:cubicBezTo>
                    <a:pt x="4613" y="1009"/>
                    <a:pt x="4574" y="988"/>
                    <a:pt x="4556" y="953"/>
                  </a:cubicBezTo>
                  <a:lnTo>
                    <a:pt x="4556" y="845"/>
                  </a:lnTo>
                  <a:lnTo>
                    <a:pt x="4613" y="701"/>
                  </a:lnTo>
                  <a:lnTo>
                    <a:pt x="4665" y="593"/>
                  </a:lnTo>
                  <a:lnTo>
                    <a:pt x="4721" y="445"/>
                  </a:lnTo>
                  <a:cubicBezTo>
                    <a:pt x="4739" y="411"/>
                    <a:pt x="4756" y="376"/>
                    <a:pt x="4791" y="376"/>
                  </a:cubicBezTo>
                  <a:cubicBezTo>
                    <a:pt x="4812" y="359"/>
                    <a:pt x="4830" y="359"/>
                    <a:pt x="4847" y="359"/>
                  </a:cubicBezTo>
                  <a:close/>
                  <a:moveTo>
                    <a:pt x="5498" y="593"/>
                  </a:moveTo>
                  <a:cubicBezTo>
                    <a:pt x="5533" y="610"/>
                    <a:pt x="5550" y="628"/>
                    <a:pt x="5572" y="662"/>
                  </a:cubicBezTo>
                  <a:cubicBezTo>
                    <a:pt x="5589" y="701"/>
                    <a:pt x="5589" y="736"/>
                    <a:pt x="5572" y="771"/>
                  </a:cubicBezTo>
                  <a:lnTo>
                    <a:pt x="5515" y="918"/>
                  </a:lnTo>
                  <a:lnTo>
                    <a:pt x="5480" y="1027"/>
                  </a:lnTo>
                  <a:lnTo>
                    <a:pt x="5424" y="1170"/>
                  </a:lnTo>
                  <a:cubicBezTo>
                    <a:pt x="5407" y="1205"/>
                    <a:pt x="5389" y="1244"/>
                    <a:pt x="5355" y="1261"/>
                  </a:cubicBezTo>
                  <a:lnTo>
                    <a:pt x="5246" y="1261"/>
                  </a:lnTo>
                  <a:cubicBezTo>
                    <a:pt x="5172" y="1226"/>
                    <a:pt x="5138" y="1153"/>
                    <a:pt x="5172" y="1079"/>
                  </a:cubicBezTo>
                  <a:lnTo>
                    <a:pt x="5224" y="936"/>
                  </a:lnTo>
                  <a:lnTo>
                    <a:pt x="5264" y="827"/>
                  </a:lnTo>
                  <a:lnTo>
                    <a:pt x="5316" y="684"/>
                  </a:lnTo>
                  <a:cubicBezTo>
                    <a:pt x="5333" y="645"/>
                    <a:pt x="5372" y="610"/>
                    <a:pt x="5389" y="593"/>
                  </a:cubicBezTo>
                  <a:close/>
                  <a:moveTo>
                    <a:pt x="6114" y="827"/>
                  </a:moveTo>
                  <a:cubicBezTo>
                    <a:pt x="6166" y="845"/>
                    <a:pt x="6201" y="936"/>
                    <a:pt x="6183" y="1009"/>
                  </a:cubicBezTo>
                  <a:lnTo>
                    <a:pt x="6131" y="1153"/>
                  </a:lnTo>
                  <a:lnTo>
                    <a:pt x="6075" y="1261"/>
                  </a:lnTo>
                  <a:lnTo>
                    <a:pt x="6023" y="1404"/>
                  </a:lnTo>
                  <a:cubicBezTo>
                    <a:pt x="6023" y="1443"/>
                    <a:pt x="5984" y="1478"/>
                    <a:pt x="5949" y="1478"/>
                  </a:cubicBezTo>
                  <a:cubicBezTo>
                    <a:pt x="5932" y="1495"/>
                    <a:pt x="5914" y="1495"/>
                    <a:pt x="5897" y="1495"/>
                  </a:cubicBezTo>
                  <a:lnTo>
                    <a:pt x="5858" y="1495"/>
                  </a:lnTo>
                  <a:cubicBezTo>
                    <a:pt x="5823" y="1478"/>
                    <a:pt x="5789" y="1443"/>
                    <a:pt x="5789" y="1422"/>
                  </a:cubicBezTo>
                  <a:cubicBezTo>
                    <a:pt x="5767" y="1387"/>
                    <a:pt x="5767" y="1352"/>
                    <a:pt x="5767" y="1313"/>
                  </a:cubicBezTo>
                  <a:lnTo>
                    <a:pt x="5823" y="1170"/>
                  </a:lnTo>
                  <a:lnTo>
                    <a:pt x="5875" y="1044"/>
                  </a:lnTo>
                  <a:lnTo>
                    <a:pt x="5932" y="901"/>
                  </a:lnTo>
                  <a:cubicBezTo>
                    <a:pt x="5949" y="862"/>
                    <a:pt x="5966" y="845"/>
                    <a:pt x="6005" y="827"/>
                  </a:cubicBezTo>
                  <a:close/>
                  <a:moveTo>
                    <a:pt x="6674" y="1044"/>
                  </a:moveTo>
                  <a:cubicBezTo>
                    <a:pt x="6674" y="1044"/>
                    <a:pt x="6691" y="1044"/>
                    <a:pt x="6708" y="1061"/>
                  </a:cubicBezTo>
                  <a:cubicBezTo>
                    <a:pt x="6743" y="1061"/>
                    <a:pt x="6782" y="1096"/>
                    <a:pt x="6782" y="1135"/>
                  </a:cubicBezTo>
                  <a:cubicBezTo>
                    <a:pt x="6799" y="1170"/>
                    <a:pt x="6799" y="1205"/>
                    <a:pt x="6799" y="1226"/>
                  </a:cubicBezTo>
                  <a:lnTo>
                    <a:pt x="6726" y="1387"/>
                  </a:lnTo>
                  <a:lnTo>
                    <a:pt x="6691" y="1495"/>
                  </a:lnTo>
                  <a:lnTo>
                    <a:pt x="6635" y="1639"/>
                  </a:lnTo>
                  <a:cubicBezTo>
                    <a:pt x="6617" y="1678"/>
                    <a:pt x="6600" y="1695"/>
                    <a:pt x="6565" y="1712"/>
                  </a:cubicBezTo>
                  <a:cubicBezTo>
                    <a:pt x="6546" y="1721"/>
                    <a:pt x="6527" y="1725"/>
                    <a:pt x="6509" y="1725"/>
                  </a:cubicBezTo>
                  <a:cubicBezTo>
                    <a:pt x="6491" y="1725"/>
                    <a:pt x="6474" y="1721"/>
                    <a:pt x="6457" y="1712"/>
                  </a:cubicBezTo>
                  <a:cubicBezTo>
                    <a:pt x="6418" y="1712"/>
                    <a:pt x="6400" y="1678"/>
                    <a:pt x="6383" y="1639"/>
                  </a:cubicBezTo>
                  <a:cubicBezTo>
                    <a:pt x="6366" y="1621"/>
                    <a:pt x="6366" y="1586"/>
                    <a:pt x="6383" y="1552"/>
                  </a:cubicBezTo>
                  <a:lnTo>
                    <a:pt x="6439" y="1404"/>
                  </a:lnTo>
                  <a:lnTo>
                    <a:pt x="6491" y="1278"/>
                  </a:lnTo>
                  <a:lnTo>
                    <a:pt x="6548" y="1135"/>
                  </a:lnTo>
                  <a:cubicBezTo>
                    <a:pt x="6548" y="1096"/>
                    <a:pt x="6583" y="1079"/>
                    <a:pt x="6617" y="1061"/>
                  </a:cubicBezTo>
                  <a:cubicBezTo>
                    <a:pt x="6617" y="1061"/>
                    <a:pt x="6656" y="1044"/>
                    <a:pt x="6674" y="1044"/>
                  </a:cubicBezTo>
                  <a:close/>
                  <a:moveTo>
                    <a:pt x="7269" y="1283"/>
                  </a:moveTo>
                  <a:cubicBezTo>
                    <a:pt x="7286" y="1283"/>
                    <a:pt x="7305" y="1287"/>
                    <a:pt x="7324" y="1296"/>
                  </a:cubicBezTo>
                  <a:cubicBezTo>
                    <a:pt x="7394" y="1313"/>
                    <a:pt x="7433" y="1387"/>
                    <a:pt x="7394" y="1461"/>
                  </a:cubicBezTo>
                  <a:lnTo>
                    <a:pt x="7342" y="1604"/>
                  </a:lnTo>
                  <a:lnTo>
                    <a:pt x="7307" y="1730"/>
                  </a:lnTo>
                  <a:lnTo>
                    <a:pt x="7251" y="1877"/>
                  </a:lnTo>
                  <a:cubicBezTo>
                    <a:pt x="7233" y="1912"/>
                    <a:pt x="7199" y="1929"/>
                    <a:pt x="7177" y="1947"/>
                  </a:cubicBezTo>
                  <a:cubicBezTo>
                    <a:pt x="7160" y="1955"/>
                    <a:pt x="7142" y="1960"/>
                    <a:pt x="7124" y="1960"/>
                  </a:cubicBezTo>
                  <a:cubicBezTo>
                    <a:pt x="7106" y="1960"/>
                    <a:pt x="7088" y="1955"/>
                    <a:pt x="7068" y="1947"/>
                  </a:cubicBezTo>
                  <a:cubicBezTo>
                    <a:pt x="6999" y="1929"/>
                    <a:pt x="6960" y="1838"/>
                    <a:pt x="6999" y="1769"/>
                  </a:cubicBezTo>
                  <a:lnTo>
                    <a:pt x="7051" y="1621"/>
                  </a:lnTo>
                  <a:lnTo>
                    <a:pt x="7090" y="1513"/>
                  </a:lnTo>
                  <a:lnTo>
                    <a:pt x="7142" y="1370"/>
                  </a:lnTo>
                  <a:cubicBezTo>
                    <a:pt x="7160" y="1335"/>
                    <a:pt x="7177" y="1313"/>
                    <a:pt x="7216" y="1296"/>
                  </a:cubicBezTo>
                  <a:cubicBezTo>
                    <a:pt x="7233" y="1287"/>
                    <a:pt x="7251" y="1283"/>
                    <a:pt x="7269" y="1283"/>
                  </a:cubicBezTo>
                  <a:close/>
                  <a:moveTo>
                    <a:pt x="7919" y="1513"/>
                  </a:moveTo>
                  <a:cubicBezTo>
                    <a:pt x="7958" y="1530"/>
                    <a:pt x="7993" y="1552"/>
                    <a:pt x="8010" y="1586"/>
                  </a:cubicBezTo>
                  <a:lnTo>
                    <a:pt x="8010" y="1695"/>
                  </a:lnTo>
                  <a:lnTo>
                    <a:pt x="7958" y="1838"/>
                  </a:lnTo>
                  <a:lnTo>
                    <a:pt x="7902" y="1947"/>
                  </a:lnTo>
                  <a:lnTo>
                    <a:pt x="7849" y="2111"/>
                  </a:lnTo>
                  <a:cubicBezTo>
                    <a:pt x="7828" y="2129"/>
                    <a:pt x="7810" y="2164"/>
                    <a:pt x="7776" y="2181"/>
                  </a:cubicBezTo>
                  <a:lnTo>
                    <a:pt x="7667" y="2181"/>
                  </a:lnTo>
                  <a:cubicBezTo>
                    <a:pt x="7650" y="2164"/>
                    <a:pt x="7611" y="2146"/>
                    <a:pt x="7593" y="2111"/>
                  </a:cubicBezTo>
                  <a:cubicBezTo>
                    <a:pt x="7576" y="2072"/>
                    <a:pt x="7576" y="2038"/>
                    <a:pt x="7593" y="2003"/>
                  </a:cubicBezTo>
                  <a:lnTo>
                    <a:pt x="7650" y="1855"/>
                  </a:lnTo>
                  <a:lnTo>
                    <a:pt x="7702" y="1747"/>
                  </a:lnTo>
                  <a:lnTo>
                    <a:pt x="7758" y="1604"/>
                  </a:lnTo>
                  <a:cubicBezTo>
                    <a:pt x="7758" y="1569"/>
                    <a:pt x="7793" y="1530"/>
                    <a:pt x="7828" y="1530"/>
                  </a:cubicBezTo>
                  <a:cubicBezTo>
                    <a:pt x="7849" y="1513"/>
                    <a:pt x="7867" y="1513"/>
                    <a:pt x="7884" y="1513"/>
                  </a:cubicBezTo>
                  <a:close/>
                  <a:moveTo>
                    <a:pt x="8481" y="1734"/>
                  </a:moveTo>
                  <a:cubicBezTo>
                    <a:pt x="8499" y="1734"/>
                    <a:pt x="8518" y="1738"/>
                    <a:pt x="8535" y="1747"/>
                  </a:cubicBezTo>
                  <a:cubicBezTo>
                    <a:pt x="8570" y="1769"/>
                    <a:pt x="8587" y="1786"/>
                    <a:pt x="8609" y="1821"/>
                  </a:cubicBezTo>
                  <a:cubicBezTo>
                    <a:pt x="8626" y="1855"/>
                    <a:pt x="8626" y="1895"/>
                    <a:pt x="8609" y="1929"/>
                  </a:cubicBezTo>
                  <a:lnTo>
                    <a:pt x="8552" y="2072"/>
                  </a:lnTo>
                  <a:lnTo>
                    <a:pt x="8518" y="2181"/>
                  </a:lnTo>
                  <a:lnTo>
                    <a:pt x="8461" y="2328"/>
                  </a:lnTo>
                  <a:cubicBezTo>
                    <a:pt x="8444" y="2363"/>
                    <a:pt x="8427" y="2398"/>
                    <a:pt x="8392" y="2398"/>
                  </a:cubicBezTo>
                  <a:cubicBezTo>
                    <a:pt x="8353" y="2420"/>
                    <a:pt x="8318" y="2420"/>
                    <a:pt x="8283" y="2420"/>
                  </a:cubicBezTo>
                  <a:cubicBezTo>
                    <a:pt x="8210" y="2380"/>
                    <a:pt x="8175" y="2311"/>
                    <a:pt x="8210" y="2237"/>
                  </a:cubicBezTo>
                  <a:lnTo>
                    <a:pt x="8262" y="2094"/>
                  </a:lnTo>
                  <a:lnTo>
                    <a:pt x="8301" y="1986"/>
                  </a:lnTo>
                  <a:lnTo>
                    <a:pt x="8353" y="1821"/>
                  </a:lnTo>
                  <a:cubicBezTo>
                    <a:pt x="8370" y="1803"/>
                    <a:pt x="8392" y="1769"/>
                    <a:pt x="8427" y="1747"/>
                  </a:cubicBezTo>
                  <a:cubicBezTo>
                    <a:pt x="8444" y="1738"/>
                    <a:pt x="8462" y="1734"/>
                    <a:pt x="8481" y="1734"/>
                  </a:cubicBezTo>
                  <a:close/>
                  <a:moveTo>
                    <a:pt x="9095" y="1964"/>
                  </a:moveTo>
                  <a:cubicBezTo>
                    <a:pt x="9112" y="1964"/>
                    <a:pt x="9129" y="1986"/>
                    <a:pt x="9129" y="1986"/>
                  </a:cubicBezTo>
                  <a:cubicBezTo>
                    <a:pt x="9203" y="2003"/>
                    <a:pt x="9238" y="2094"/>
                    <a:pt x="9221" y="2164"/>
                  </a:cubicBezTo>
                  <a:lnTo>
                    <a:pt x="9168" y="2311"/>
                  </a:lnTo>
                  <a:lnTo>
                    <a:pt x="9112" y="2420"/>
                  </a:lnTo>
                  <a:lnTo>
                    <a:pt x="9060" y="2563"/>
                  </a:lnTo>
                  <a:cubicBezTo>
                    <a:pt x="9043" y="2615"/>
                    <a:pt x="8986" y="2654"/>
                    <a:pt x="8934" y="2654"/>
                  </a:cubicBezTo>
                  <a:cubicBezTo>
                    <a:pt x="8912" y="2654"/>
                    <a:pt x="8895" y="2654"/>
                    <a:pt x="8895" y="2636"/>
                  </a:cubicBezTo>
                  <a:cubicBezTo>
                    <a:pt x="8860" y="2636"/>
                    <a:pt x="8826" y="2597"/>
                    <a:pt x="8804" y="2580"/>
                  </a:cubicBezTo>
                  <a:lnTo>
                    <a:pt x="8804" y="2472"/>
                  </a:lnTo>
                  <a:lnTo>
                    <a:pt x="8860" y="2328"/>
                  </a:lnTo>
                  <a:lnTo>
                    <a:pt x="8912" y="2203"/>
                  </a:lnTo>
                  <a:lnTo>
                    <a:pt x="8969" y="2055"/>
                  </a:lnTo>
                  <a:cubicBezTo>
                    <a:pt x="8986" y="2020"/>
                    <a:pt x="9004" y="2003"/>
                    <a:pt x="9043" y="1986"/>
                  </a:cubicBezTo>
                  <a:cubicBezTo>
                    <a:pt x="9060" y="1986"/>
                    <a:pt x="9077" y="1964"/>
                    <a:pt x="9095" y="1964"/>
                  </a:cubicBezTo>
                  <a:close/>
                  <a:moveTo>
                    <a:pt x="9693" y="2203"/>
                  </a:moveTo>
                  <a:cubicBezTo>
                    <a:pt x="9711" y="2203"/>
                    <a:pt x="9728" y="2203"/>
                    <a:pt x="9746" y="2220"/>
                  </a:cubicBezTo>
                  <a:cubicBezTo>
                    <a:pt x="9780" y="2220"/>
                    <a:pt x="9802" y="2255"/>
                    <a:pt x="9819" y="2289"/>
                  </a:cubicBezTo>
                  <a:cubicBezTo>
                    <a:pt x="9837" y="2311"/>
                    <a:pt x="9837" y="2346"/>
                    <a:pt x="9819" y="2380"/>
                  </a:cubicBezTo>
                  <a:lnTo>
                    <a:pt x="9763" y="2528"/>
                  </a:lnTo>
                  <a:lnTo>
                    <a:pt x="9728" y="2654"/>
                  </a:lnTo>
                  <a:lnTo>
                    <a:pt x="9672" y="2797"/>
                  </a:lnTo>
                  <a:cubicBezTo>
                    <a:pt x="9646" y="2851"/>
                    <a:pt x="9600" y="2884"/>
                    <a:pt x="9549" y="2884"/>
                  </a:cubicBezTo>
                  <a:cubicBezTo>
                    <a:pt x="9531" y="2884"/>
                    <a:pt x="9512" y="2880"/>
                    <a:pt x="9494" y="2871"/>
                  </a:cubicBezTo>
                  <a:cubicBezTo>
                    <a:pt x="9455" y="2853"/>
                    <a:pt x="9437" y="2832"/>
                    <a:pt x="9420" y="2797"/>
                  </a:cubicBezTo>
                  <a:cubicBezTo>
                    <a:pt x="9403" y="2762"/>
                    <a:pt x="9403" y="2723"/>
                    <a:pt x="9420" y="2706"/>
                  </a:cubicBezTo>
                  <a:lnTo>
                    <a:pt x="9477" y="2545"/>
                  </a:lnTo>
                  <a:lnTo>
                    <a:pt x="9511" y="2437"/>
                  </a:lnTo>
                  <a:lnTo>
                    <a:pt x="9563" y="2289"/>
                  </a:lnTo>
                  <a:cubicBezTo>
                    <a:pt x="9585" y="2255"/>
                    <a:pt x="9620" y="2237"/>
                    <a:pt x="9637" y="2220"/>
                  </a:cubicBezTo>
                  <a:cubicBezTo>
                    <a:pt x="9654" y="2203"/>
                    <a:pt x="9672" y="2203"/>
                    <a:pt x="9693" y="2203"/>
                  </a:cubicBezTo>
                  <a:close/>
                  <a:moveTo>
                    <a:pt x="3682" y="371"/>
                  </a:moveTo>
                  <a:cubicBezTo>
                    <a:pt x="3713" y="371"/>
                    <a:pt x="3747" y="378"/>
                    <a:pt x="3780" y="393"/>
                  </a:cubicBezTo>
                  <a:lnTo>
                    <a:pt x="3888" y="428"/>
                  </a:lnTo>
                  <a:lnTo>
                    <a:pt x="3836" y="576"/>
                  </a:lnTo>
                  <a:cubicBezTo>
                    <a:pt x="3836" y="610"/>
                    <a:pt x="3814" y="645"/>
                    <a:pt x="3814" y="662"/>
                  </a:cubicBezTo>
                  <a:cubicBezTo>
                    <a:pt x="3814" y="771"/>
                    <a:pt x="3888" y="862"/>
                    <a:pt x="3997" y="918"/>
                  </a:cubicBezTo>
                  <a:lnTo>
                    <a:pt x="4088" y="918"/>
                  </a:lnTo>
                  <a:cubicBezTo>
                    <a:pt x="4122" y="918"/>
                    <a:pt x="4161" y="918"/>
                    <a:pt x="4179" y="901"/>
                  </a:cubicBezTo>
                  <a:cubicBezTo>
                    <a:pt x="4248" y="879"/>
                    <a:pt x="4305" y="827"/>
                    <a:pt x="4322" y="753"/>
                  </a:cubicBezTo>
                  <a:lnTo>
                    <a:pt x="4378" y="610"/>
                  </a:lnTo>
                  <a:lnTo>
                    <a:pt x="4504" y="662"/>
                  </a:lnTo>
                  <a:lnTo>
                    <a:pt x="4448" y="810"/>
                  </a:lnTo>
                  <a:cubicBezTo>
                    <a:pt x="4430" y="879"/>
                    <a:pt x="4430" y="936"/>
                    <a:pt x="4448" y="1009"/>
                  </a:cubicBezTo>
                  <a:cubicBezTo>
                    <a:pt x="4487" y="1061"/>
                    <a:pt x="4539" y="1118"/>
                    <a:pt x="4595" y="1135"/>
                  </a:cubicBezTo>
                  <a:cubicBezTo>
                    <a:pt x="4630" y="1153"/>
                    <a:pt x="4665" y="1153"/>
                    <a:pt x="4682" y="1153"/>
                  </a:cubicBezTo>
                  <a:cubicBezTo>
                    <a:pt x="4721" y="1153"/>
                    <a:pt x="4756" y="1153"/>
                    <a:pt x="4791" y="1135"/>
                  </a:cubicBezTo>
                  <a:cubicBezTo>
                    <a:pt x="4864" y="1096"/>
                    <a:pt x="4899" y="1061"/>
                    <a:pt x="4938" y="988"/>
                  </a:cubicBezTo>
                  <a:lnTo>
                    <a:pt x="4990" y="845"/>
                  </a:lnTo>
                  <a:lnTo>
                    <a:pt x="5116" y="901"/>
                  </a:lnTo>
                  <a:lnTo>
                    <a:pt x="5064" y="1044"/>
                  </a:lnTo>
                  <a:cubicBezTo>
                    <a:pt x="5047" y="1061"/>
                    <a:pt x="5047" y="1096"/>
                    <a:pt x="5047" y="1135"/>
                  </a:cubicBezTo>
                  <a:cubicBezTo>
                    <a:pt x="5047" y="1244"/>
                    <a:pt x="5099" y="1335"/>
                    <a:pt x="5207" y="1370"/>
                  </a:cubicBezTo>
                  <a:cubicBezTo>
                    <a:pt x="5224" y="1387"/>
                    <a:pt x="5264" y="1387"/>
                    <a:pt x="5298" y="1387"/>
                  </a:cubicBezTo>
                  <a:cubicBezTo>
                    <a:pt x="5333" y="1387"/>
                    <a:pt x="5372" y="1387"/>
                    <a:pt x="5407" y="1370"/>
                  </a:cubicBezTo>
                  <a:cubicBezTo>
                    <a:pt x="5463" y="1335"/>
                    <a:pt x="5515" y="1278"/>
                    <a:pt x="5533" y="1226"/>
                  </a:cubicBezTo>
                  <a:lnTo>
                    <a:pt x="5589" y="1079"/>
                  </a:lnTo>
                  <a:lnTo>
                    <a:pt x="5715" y="1118"/>
                  </a:lnTo>
                  <a:lnTo>
                    <a:pt x="5658" y="1278"/>
                  </a:lnTo>
                  <a:cubicBezTo>
                    <a:pt x="5641" y="1335"/>
                    <a:pt x="5641" y="1404"/>
                    <a:pt x="5658" y="1461"/>
                  </a:cubicBezTo>
                  <a:cubicBezTo>
                    <a:pt x="5697" y="1530"/>
                    <a:pt x="5749" y="1586"/>
                    <a:pt x="5806" y="1604"/>
                  </a:cubicBezTo>
                  <a:cubicBezTo>
                    <a:pt x="5841" y="1604"/>
                    <a:pt x="5875" y="1621"/>
                    <a:pt x="5897" y="1621"/>
                  </a:cubicBezTo>
                  <a:cubicBezTo>
                    <a:pt x="5932" y="1621"/>
                    <a:pt x="5966" y="1604"/>
                    <a:pt x="6005" y="1604"/>
                  </a:cubicBezTo>
                  <a:cubicBezTo>
                    <a:pt x="6075" y="1569"/>
                    <a:pt x="6114" y="1513"/>
                    <a:pt x="6149" y="1461"/>
                  </a:cubicBezTo>
                  <a:lnTo>
                    <a:pt x="6201" y="1313"/>
                  </a:lnTo>
                  <a:lnTo>
                    <a:pt x="6331" y="1352"/>
                  </a:lnTo>
                  <a:lnTo>
                    <a:pt x="6274" y="1495"/>
                  </a:lnTo>
                  <a:cubicBezTo>
                    <a:pt x="6240" y="1569"/>
                    <a:pt x="6240" y="1639"/>
                    <a:pt x="6274" y="1695"/>
                  </a:cubicBezTo>
                  <a:cubicBezTo>
                    <a:pt x="6309" y="1769"/>
                    <a:pt x="6348" y="1803"/>
                    <a:pt x="6418" y="1838"/>
                  </a:cubicBezTo>
                  <a:cubicBezTo>
                    <a:pt x="6457" y="1838"/>
                    <a:pt x="6474" y="1855"/>
                    <a:pt x="6509" y="1855"/>
                  </a:cubicBezTo>
                  <a:cubicBezTo>
                    <a:pt x="6548" y="1855"/>
                    <a:pt x="6583" y="1838"/>
                    <a:pt x="6617" y="1821"/>
                  </a:cubicBezTo>
                  <a:cubicBezTo>
                    <a:pt x="6674" y="1803"/>
                    <a:pt x="6726" y="1747"/>
                    <a:pt x="6743" y="1678"/>
                  </a:cubicBezTo>
                  <a:lnTo>
                    <a:pt x="6799" y="1530"/>
                  </a:lnTo>
                  <a:lnTo>
                    <a:pt x="6925" y="1586"/>
                  </a:lnTo>
                  <a:lnTo>
                    <a:pt x="6873" y="1730"/>
                  </a:lnTo>
                  <a:cubicBezTo>
                    <a:pt x="6873" y="1769"/>
                    <a:pt x="6852" y="1786"/>
                    <a:pt x="6852" y="1821"/>
                  </a:cubicBezTo>
                  <a:cubicBezTo>
                    <a:pt x="6852" y="1929"/>
                    <a:pt x="6925" y="2020"/>
                    <a:pt x="7016" y="2055"/>
                  </a:cubicBezTo>
                  <a:cubicBezTo>
                    <a:pt x="7051" y="2072"/>
                    <a:pt x="7090" y="2072"/>
                    <a:pt x="7125" y="2072"/>
                  </a:cubicBezTo>
                  <a:cubicBezTo>
                    <a:pt x="7160" y="2072"/>
                    <a:pt x="7177" y="2072"/>
                    <a:pt x="7216" y="2055"/>
                  </a:cubicBezTo>
                  <a:cubicBezTo>
                    <a:pt x="7285" y="2038"/>
                    <a:pt x="7324" y="1986"/>
                    <a:pt x="7359" y="1912"/>
                  </a:cubicBezTo>
                  <a:lnTo>
                    <a:pt x="7416" y="1769"/>
                  </a:lnTo>
                  <a:lnTo>
                    <a:pt x="7541" y="1821"/>
                  </a:lnTo>
                  <a:lnTo>
                    <a:pt x="7485" y="1964"/>
                  </a:lnTo>
                  <a:cubicBezTo>
                    <a:pt x="7450" y="2020"/>
                    <a:pt x="7468" y="2094"/>
                    <a:pt x="7485" y="2164"/>
                  </a:cubicBezTo>
                  <a:cubicBezTo>
                    <a:pt x="7524" y="2220"/>
                    <a:pt x="7559" y="2272"/>
                    <a:pt x="7633" y="2289"/>
                  </a:cubicBezTo>
                  <a:cubicBezTo>
                    <a:pt x="7667" y="2311"/>
                    <a:pt x="7685" y="2311"/>
                    <a:pt x="7719" y="2311"/>
                  </a:cubicBezTo>
                  <a:cubicBezTo>
                    <a:pt x="7758" y="2311"/>
                    <a:pt x="7793" y="2311"/>
                    <a:pt x="7828" y="2289"/>
                  </a:cubicBezTo>
                  <a:cubicBezTo>
                    <a:pt x="7884" y="2255"/>
                    <a:pt x="7936" y="2220"/>
                    <a:pt x="7958" y="2146"/>
                  </a:cubicBezTo>
                  <a:lnTo>
                    <a:pt x="8010" y="2003"/>
                  </a:lnTo>
                  <a:lnTo>
                    <a:pt x="8136" y="2038"/>
                  </a:lnTo>
                  <a:lnTo>
                    <a:pt x="8084" y="2203"/>
                  </a:lnTo>
                  <a:cubicBezTo>
                    <a:pt x="8084" y="2220"/>
                    <a:pt x="8066" y="2255"/>
                    <a:pt x="8066" y="2289"/>
                  </a:cubicBezTo>
                  <a:cubicBezTo>
                    <a:pt x="8066" y="2380"/>
                    <a:pt x="8136" y="2489"/>
                    <a:pt x="8244" y="2528"/>
                  </a:cubicBezTo>
                  <a:cubicBezTo>
                    <a:pt x="8262" y="2545"/>
                    <a:pt x="8301" y="2545"/>
                    <a:pt x="8335" y="2545"/>
                  </a:cubicBezTo>
                  <a:cubicBezTo>
                    <a:pt x="8370" y="2545"/>
                    <a:pt x="8409" y="2528"/>
                    <a:pt x="8444" y="2528"/>
                  </a:cubicBezTo>
                  <a:cubicBezTo>
                    <a:pt x="8500" y="2489"/>
                    <a:pt x="8552" y="2437"/>
                    <a:pt x="8570" y="2380"/>
                  </a:cubicBezTo>
                  <a:lnTo>
                    <a:pt x="8626" y="2237"/>
                  </a:lnTo>
                  <a:lnTo>
                    <a:pt x="8752" y="2272"/>
                  </a:lnTo>
                  <a:lnTo>
                    <a:pt x="8696" y="2420"/>
                  </a:lnTo>
                  <a:cubicBezTo>
                    <a:pt x="8678" y="2489"/>
                    <a:pt x="8678" y="2563"/>
                    <a:pt x="8696" y="2615"/>
                  </a:cubicBezTo>
                  <a:cubicBezTo>
                    <a:pt x="8735" y="2689"/>
                    <a:pt x="8787" y="2723"/>
                    <a:pt x="8843" y="2762"/>
                  </a:cubicBezTo>
                  <a:cubicBezTo>
                    <a:pt x="8878" y="2762"/>
                    <a:pt x="8912" y="2780"/>
                    <a:pt x="8934" y="2780"/>
                  </a:cubicBezTo>
                  <a:cubicBezTo>
                    <a:pt x="9043" y="2780"/>
                    <a:pt x="9129" y="2706"/>
                    <a:pt x="9186" y="2615"/>
                  </a:cubicBezTo>
                  <a:lnTo>
                    <a:pt x="9238" y="2454"/>
                  </a:lnTo>
                  <a:lnTo>
                    <a:pt x="9368" y="2506"/>
                  </a:lnTo>
                  <a:lnTo>
                    <a:pt x="9312" y="2654"/>
                  </a:lnTo>
                  <a:cubicBezTo>
                    <a:pt x="9277" y="2723"/>
                    <a:pt x="9277" y="2797"/>
                    <a:pt x="9312" y="2853"/>
                  </a:cubicBezTo>
                  <a:cubicBezTo>
                    <a:pt x="9329" y="2923"/>
                    <a:pt x="9385" y="2962"/>
                    <a:pt x="9455" y="2997"/>
                  </a:cubicBezTo>
                  <a:lnTo>
                    <a:pt x="9546" y="2997"/>
                  </a:lnTo>
                  <a:cubicBezTo>
                    <a:pt x="9654" y="2997"/>
                    <a:pt x="9746" y="2940"/>
                    <a:pt x="9780" y="2832"/>
                  </a:cubicBezTo>
                  <a:lnTo>
                    <a:pt x="9837" y="2689"/>
                  </a:lnTo>
                  <a:lnTo>
                    <a:pt x="9962" y="2745"/>
                  </a:lnTo>
                  <a:cubicBezTo>
                    <a:pt x="10019" y="2762"/>
                    <a:pt x="10071" y="2797"/>
                    <a:pt x="10088" y="2853"/>
                  </a:cubicBezTo>
                  <a:cubicBezTo>
                    <a:pt x="10106" y="2888"/>
                    <a:pt x="10106" y="2923"/>
                    <a:pt x="10106" y="2962"/>
                  </a:cubicBezTo>
                  <a:cubicBezTo>
                    <a:pt x="10106" y="2979"/>
                    <a:pt x="10106" y="3014"/>
                    <a:pt x="10088" y="3031"/>
                  </a:cubicBezTo>
                  <a:lnTo>
                    <a:pt x="6799" y="11691"/>
                  </a:lnTo>
                  <a:cubicBezTo>
                    <a:pt x="6772" y="11777"/>
                    <a:pt x="6675" y="11830"/>
                    <a:pt x="6583" y="11830"/>
                  </a:cubicBezTo>
                  <a:cubicBezTo>
                    <a:pt x="6557" y="11830"/>
                    <a:pt x="6532" y="11826"/>
                    <a:pt x="6509" y="11817"/>
                  </a:cubicBezTo>
                  <a:lnTo>
                    <a:pt x="326" y="9470"/>
                  </a:lnTo>
                  <a:cubicBezTo>
                    <a:pt x="200" y="9414"/>
                    <a:pt x="148" y="9288"/>
                    <a:pt x="183" y="9162"/>
                  </a:cubicBezTo>
                  <a:lnTo>
                    <a:pt x="3472" y="519"/>
                  </a:lnTo>
                  <a:cubicBezTo>
                    <a:pt x="3513" y="426"/>
                    <a:pt x="3592" y="371"/>
                    <a:pt x="3682" y="371"/>
                  </a:cubicBezTo>
                  <a:close/>
                  <a:moveTo>
                    <a:pt x="4250" y="0"/>
                  </a:moveTo>
                  <a:cubicBezTo>
                    <a:pt x="4211" y="0"/>
                    <a:pt x="4167" y="10"/>
                    <a:pt x="4122" y="33"/>
                  </a:cubicBezTo>
                  <a:cubicBezTo>
                    <a:pt x="4070" y="51"/>
                    <a:pt x="4014" y="103"/>
                    <a:pt x="3997" y="176"/>
                  </a:cubicBezTo>
                  <a:lnTo>
                    <a:pt x="3945" y="320"/>
                  </a:lnTo>
                  <a:lnTo>
                    <a:pt x="3814" y="267"/>
                  </a:lnTo>
                  <a:cubicBezTo>
                    <a:pt x="3772" y="250"/>
                    <a:pt x="3729" y="242"/>
                    <a:pt x="3687" y="242"/>
                  </a:cubicBezTo>
                  <a:cubicBezTo>
                    <a:pt x="3549" y="242"/>
                    <a:pt x="3419" y="328"/>
                    <a:pt x="3363" y="467"/>
                  </a:cubicBezTo>
                  <a:lnTo>
                    <a:pt x="3363" y="484"/>
                  </a:lnTo>
                  <a:lnTo>
                    <a:pt x="74" y="9123"/>
                  </a:lnTo>
                  <a:cubicBezTo>
                    <a:pt x="1" y="9305"/>
                    <a:pt x="92" y="9505"/>
                    <a:pt x="274" y="9579"/>
                  </a:cubicBezTo>
                  <a:lnTo>
                    <a:pt x="6457" y="11926"/>
                  </a:lnTo>
                  <a:cubicBezTo>
                    <a:pt x="6509" y="11943"/>
                    <a:pt x="6548" y="11965"/>
                    <a:pt x="6583" y="11965"/>
                  </a:cubicBezTo>
                  <a:cubicBezTo>
                    <a:pt x="6726" y="11965"/>
                    <a:pt x="6873" y="11874"/>
                    <a:pt x="6925" y="11726"/>
                  </a:cubicBezTo>
                  <a:lnTo>
                    <a:pt x="10214" y="3088"/>
                  </a:lnTo>
                  <a:cubicBezTo>
                    <a:pt x="10236" y="2997"/>
                    <a:pt x="10236" y="2888"/>
                    <a:pt x="10197" y="2814"/>
                  </a:cubicBezTo>
                  <a:cubicBezTo>
                    <a:pt x="10162" y="2723"/>
                    <a:pt x="10088" y="2654"/>
                    <a:pt x="9997" y="2615"/>
                  </a:cubicBezTo>
                  <a:lnTo>
                    <a:pt x="9889" y="2580"/>
                  </a:lnTo>
                  <a:lnTo>
                    <a:pt x="9945" y="2437"/>
                  </a:lnTo>
                  <a:cubicBezTo>
                    <a:pt x="9962" y="2363"/>
                    <a:pt x="9962" y="2289"/>
                    <a:pt x="9928" y="2237"/>
                  </a:cubicBezTo>
                  <a:cubicBezTo>
                    <a:pt x="9910" y="2164"/>
                    <a:pt x="9854" y="2129"/>
                    <a:pt x="9802" y="2094"/>
                  </a:cubicBezTo>
                  <a:cubicBezTo>
                    <a:pt x="9770" y="2085"/>
                    <a:pt x="9739" y="2080"/>
                    <a:pt x="9709" y="2080"/>
                  </a:cubicBezTo>
                  <a:cubicBezTo>
                    <a:pt x="9669" y="2080"/>
                    <a:pt x="9632" y="2089"/>
                    <a:pt x="9602" y="2111"/>
                  </a:cubicBezTo>
                  <a:cubicBezTo>
                    <a:pt x="9529" y="2129"/>
                    <a:pt x="9477" y="2181"/>
                    <a:pt x="9455" y="2255"/>
                  </a:cubicBezTo>
                  <a:lnTo>
                    <a:pt x="9403" y="2398"/>
                  </a:lnTo>
                  <a:lnTo>
                    <a:pt x="9277" y="2346"/>
                  </a:lnTo>
                  <a:lnTo>
                    <a:pt x="9329" y="2203"/>
                  </a:lnTo>
                  <a:cubicBezTo>
                    <a:pt x="9385" y="2072"/>
                    <a:pt x="9312" y="1912"/>
                    <a:pt x="9186" y="1877"/>
                  </a:cubicBezTo>
                  <a:cubicBezTo>
                    <a:pt x="9149" y="1858"/>
                    <a:pt x="9113" y="1848"/>
                    <a:pt x="9080" y="1848"/>
                  </a:cubicBezTo>
                  <a:cubicBezTo>
                    <a:pt x="9046" y="1848"/>
                    <a:pt x="9014" y="1858"/>
                    <a:pt x="8986" y="1877"/>
                  </a:cubicBezTo>
                  <a:cubicBezTo>
                    <a:pt x="8934" y="1895"/>
                    <a:pt x="8878" y="1947"/>
                    <a:pt x="8860" y="2020"/>
                  </a:cubicBezTo>
                  <a:lnTo>
                    <a:pt x="8787" y="2164"/>
                  </a:lnTo>
                  <a:lnTo>
                    <a:pt x="8678" y="2111"/>
                  </a:lnTo>
                  <a:lnTo>
                    <a:pt x="8735" y="1964"/>
                  </a:lnTo>
                  <a:cubicBezTo>
                    <a:pt x="8752" y="1912"/>
                    <a:pt x="8752" y="1838"/>
                    <a:pt x="8717" y="1769"/>
                  </a:cubicBezTo>
                  <a:cubicBezTo>
                    <a:pt x="8696" y="1712"/>
                    <a:pt x="8643" y="1660"/>
                    <a:pt x="8570" y="1639"/>
                  </a:cubicBezTo>
                  <a:cubicBezTo>
                    <a:pt x="8548" y="1624"/>
                    <a:pt x="8522" y="1619"/>
                    <a:pt x="8494" y="1619"/>
                  </a:cubicBezTo>
                  <a:cubicBezTo>
                    <a:pt x="8455" y="1619"/>
                    <a:pt x="8413" y="1629"/>
                    <a:pt x="8370" y="1639"/>
                  </a:cubicBezTo>
                  <a:cubicBezTo>
                    <a:pt x="8318" y="1678"/>
                    <a:pt x="8262" y="1712"/>
                    <a:pt x="8244" y="1786"/>
                  </a:cubicBezTo>
                  <a:lnTo>
                    <a:pt x="8192" y="1929"/>
                  </a:lnTo>
                  <a:lnTo>
                    <a:pt x="8066" y="1877"/>
                  </a:lnTo>
                  <a:lnTo>
                    <a:pt x="8118" y="1730"/>
                  </a:lnTo>
                  <a:cubicBezTo>
                    <a:pt x="8136" y="1678"/>
                    <a:pt x="8136" y="1604"/>
                    <a:pt x="8118" y="1530"/>
                  </a:cubicBezTo>
                  <a:cubicBezTo>
                    <a:pt x="8084" y="1478"/>
                    <a:pt x="8027" y="1422"/>
                    <a:pt x="7975" y="1404"/>
                  </a:cubicBezTo>
                  <a:cubicBezTo>
                    <a:pt x="7938" y="1396"/>
                    <a:pt x="7902" y="1391"/>
                    <a:pt x="7867" y="1391"/>
                  </a:cubicBezTo>
                  <a:cubicBezTo>
                    <a:pt x="7833" y="1391"/>
                    <a:pt x="7802" y="1396"/>
                    <a:pt x="7776" y="1404"/>
                  </a:cubicBezTo>
                  <a:cubicBezTo>
                    <a:pt x="7702" y="1443"/>
                    <a:pt x="7667" y="1495"/>
                    <a:pt x="7633" y="1552"/>
                  </a:cubicBezTo>
                  <a:lnTo>
                    <a:pt x="7576" y="1695"/>
                  </a:lnTo>
                  <a:lnTo>
                    <a:pt x="7450" y="1660"/>
                  </a:lnTo>
                  <a:lnTo>
                    <a:pt x="7502" y="1513"/>
                  </a:lnTo>
                  <a:cubicBezTo>
                    <a:pt x="7559" y="1370"/>
                    <a:pt x="7502" y="1226"/>
                    <a:pt x="7359" y="1170"/>
                  </a:cubicBezTo>
                  <a:cubicBezTo>
                    <a:pt x="7338" y="1163"/>
                    <a:pt x="7312" y="1159"/>
                    <a:pt x="7285" y="1159"/>
                  </a:cubicBezTo>
                  <a:cubicBezTo>
                    <a:pt x="7246" y="1159"/>
                    <a:pt x="7203" y="1167"/>
                    <a:pt x="7160" y="1187"/>
                  </a:cubicBezTo>
                  <a:cubicBezTo>
                    <a:pt x="7108" y="1205"/>
                    <a:pt x="7051" y="1261"/>
                    <a:pt x="7034" y="1313"/>
                  </a:cubicBezTo>
                  <a:lnTo>
                    <a:pt x="6982" y="1478"/>
                  </a:lnTo>
                  <a:lnTo>
                    <a:pt x="6852" y="1422"/>
                  </a:lnTo>
                  <a:lnTo>
                    <a:pt x="6908" y="1278"/>
                  </a:lnTo>
                  <a:cubicBezTo>
                    <a:pt x="6925" y="1205"/>
                    <a:pt x="6925" y="1135"/>
                    <a:pt x="6908" y="1079"/>
                  </a:cubicBezTo>
                  <a:cubicBezTo>
                    <a:pt x="6873" y="1009"/>
                    <a:pt x="6817" y="970"/>
                    <a:pt x="6765" y="936"/>
                  </a:cubicBezTo>
                  <a:cubicBezTo>
                    <a:pt x="6734" y="928"/>
                    <a:pt x="6704" y="924"/>
                    <a:pt x="6675" y="924"/>
                  </a:cubicBezTo>
                  <a:cubicBezTo>
                    <a:pt x="6634" y="924"/>
                    <a:pt x="6596" y="933"/>
                    <a:pt x="6565" y="953"/>
                  </a:cubicBezTo>
                  <a:cubicBezTo>
                    <a:pt x="6491" y="970"/>
                    <a:pt x="6457" y="1027"/>
                    <a:pt x="6418" y="1096"/>
                  </a:cubicBezTo>
                  <a:lnTo>
                    <a:pt x="6366" y="1244"/>
                  </a:lnTo>
                  <a:lnTo>
                    <a:pt x="6240" y="1187"/>
                  </a:lnTo>
                  <a:lnTo>
                    <a:pt x="6292" y="1044"/>
                  </a:lnTo>
                  <a:cubicBezTo>
                    <a:pt x="6348" y="918"/>
                    <a:pt x="6274" y="753"/>
                    <a:pt x="6149" y="719"/>
                  </a:cubicBezTo>
                  <a:cubicBezTo>
                    <a:pt x="6112" y="701"/>
                    <a:pt x="6080" y="693"/>
                    <a:pt x="6049" y="693"/>
                  </a:cubicBezTo>
                  <a:cubicBezTo>
                    <a:pt x="6017" y="693"/>
                    <a:pt x="5986" y="701"/>
                    <a:pt x="5949" y="719"/>
                  </a:cubicBezTo>
                  <a:cubicBezTo>
                    <a:pt x="5897" y="753"/>
                    <a:pt x="5841" y="792"/>
                    <a:pt x="5823" y="862"/>
                  </a:cubicBezTo>
                  <a:lnTo>
                    <a:pt x="5767" y="1009"/>
                  </a:lnTo>
                  <a:lnTo>
                    <a:pt x="5641" y="953"/>
                  </a:lnTo>
                  <a:lnTo>
                    <a:pt x="5697" y="810"/>
                  </a:lnTo>
                  <a:cubicBezTo>
                    <a:pt x="5715" y="753"/>
                    <a:pt x="5715" y="684"/>
                    <a:pt x="5680" y="610"/>
                  </a:cubicBezTo>
                  <a:cubicBezTo>
                    <a:pt x="5658" y="554"/>
                    <a:pt x="5606" y="502"/>
                    <a:pt x="5533" y="484"/>
                  </a:cubicBezTo>
                  <a:cubicBezTo>
                    <a:pt x="5506" y="476"/>
                    <a:pt x="5475" y="471"/>
                    <a:pt x="5444" y="471"/>
                  </a:cubicBezTo>
                  <a:cubicBezTo>
                    <a:pt x="5412" y="471"/>
                    <a:pt x="5381" y="476"/>
                    <a:pt x="5355" y="484"/>
                  </a:cubicBezTo>
                  <a:cubicBezTo>
                    <a:pt x="5281" y="519"/>
                    <a:pt x="5224" y="576"/>
                    <a:pt x="5207" y="628"/>
                  </a:cubicBezTo>
                  <a:lnTo>
                    <a:pt x="5155" y="771"/>
                  </a:lnTo>
                  <a:lnTo>
                    <a:pt x="5029" y="736"/>
                  </a:lnTo>
                  <a:lnTo>
                    <a:pt x="5081" y="576"/>
                  </a:lnTo>
                  <a:cubicBezTo>
                    <a:pt x="5099" y="519"/>
                    <a:pt x="5099" y="445"/>
                    <a:pt x="5081" y="393"/>
                  </a:cubicBezTo>
                  <a:cubicBezTo>
                    <a:pt x="5047" y="320"/>
                    <a:pt x="4990" y="267"/>
                    <a:pt x="4938" y="250"/>
                  </a:cubicBezTo>
                  <a:cubicBezTo>
                    <a:pt x="4901" y="239"/>
                    <a:pt x="4864" y="234"/>
                    <a:pt x="4830" y="234"/>
                  </a:cubicBezTo>
                  <a:cubicBezTo>
                    <a:pt x="4796" y="234"/>
                    <a:pt x="4765" y="239"/>
                    <a:pt x="4739" y="250"/>
                  </a:cubicBezTo>
                  <a:cubicBezTo>
                    <a:pt x="4682" y="285"/>
                    <a:pt x="4630" y="337"/>
                    <a:pt x="4613" y="393"/>
                  </a:cubicBezTo>
                  <a:lnTo>
                    <a:pt x="4539" y="536"/>
                  </a:lnTo>
                  <a:lnTo>
                    <a:pt x="4413" y="502"/>
                  </a:lnTo>
                  <a:lnTo>
                    <a:pt x="4487" y="359"/>
                  </a:lnTo>
                  <a:cubicBezTo>
                    <a:pt x="4522" y="211"/>
                    <a:pt x="4465" y="68"/>
                    <a:pt x="4322" y="11"/>
                  </a:cubicBezTo>
                  <a:cubicBezTo>
                    <a:pt x="4301" y="5"/>
                    <a:pt x="4277" y="0"/>
                    <a:pt x="425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63"/>
            <p:cNvSpPr/>
            <p:nvPr/>
          </p:nvSpPr>
          <p:spPr>
            <a:xfrm>
              <a:off x="6855715" y="2543043"/>
              <a:ext cx="45413" cy="35616"/>
            </a:xfrm>
            <a:custGeom>
              <a:avLst/>
              <a:gdLst/>
              <a:ahLst/>
              <a:cxnLst/>
              <a:rect l="l" t="t" r="r" b="b"/>
              <a:pathLst>
                <a:path w="978" h="767" extrusionOk="0">
                  <a:moveTo>
                    <a:pt x="116" y="1"/>
                  </a:moveTo>
                  <a:cubicBezTo>
                    <a:pt x="90" y="1"/>
                    <a:pt x="66" y="17"/>
                    <a:pt x="53" y="42"/>
                  </a:cubicBezTo>
                  <a:cubicBezTo>
                    <a:pt x="1" y="190"/>
                    <a:pt x="1" y="385"/>
                    <a:pt x="70" y="533"/>
                  </a:cubicBezTo>
                  <a:cubicBezTo>
                    <a:pt x="127" y="641"/>
                    <a:pt x="218" y="732"/>
                    <a:pt x="344" y="767"/>
                  </a:cubicBezTo>
                  <a:lnTo>
                    <a:pt x="470" y="767"/>
                  </a:lnTo>
                  <a:cubicBezTo>
                    <a:pt x="704" y="767"/>
                    <a:pt x="886" y="585"/>
                    <a:pt x="977" y="385"/>
                  </a:cubicBezTo>
                  <a:cubicBezTo>
                    <a:pt x="977" y="350"/>
                    <a:pt x="956" y="316"/>
                    <a:pt x="938" y="316"/>
                  </a:cubicBezTo>
                  <a:cubicBezTo>
                    <a:pt x="929" y="311"/>
                    <a:pt x="920" y="309"/>
                    <a:pt x="911" y="309"/>
                  </a:cubicBezTo>
                  <a:cubicBezTo>
                    <a:pt x="886" y="309"/>
                    <a:pt x="863" y="325"/>
                    <a:pt x="847" y="350"/>
                  </a:cubicBezTo>
                  <a:cubicBezTo>
                    <a:pt x="787" y="509"/>
                    <a:pt x="641" y="651"/>
                    <a:pt x="461" y="651"/>
                  </a:cubicBezTo>
                  <a:cubicBezTo>
                    <a:pt x="434" y="651"/>
                    <a:pt x="407" y="648"/>
                    <a:pt x="378" y="641"/>
                  </a:cubicBezTo>
                  <a:cubicBezTo>
                    <a:pt x="270" y="602"/>
                    <a:pt x="218" y="533"/>
                    <a:pt x="179" y="476"/>
                  </a:cubicBezTo>
                  <a:cubicBezTo>
                    <a:pt x="127" y="368"/>
                    <a:pt x="127" y="207"/>
                    <a:pt x="179" y="81"/>
                  </a:cubicBezTo>
                  <a:cubicBezTo>
                    <a:pt x="179" y="60"/>
                    <a:pt x="179" y="25"/>
                    <a:pt x="144" y="8"/>
                  </a:cubicBezTo>
                  <a:cubicBezTo>
                    <a:pt x="135" y="3"/>
                    <a:pt x="125" y="1"/>
                    <a:pt x="11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63"/>
            <p:cNvSpPr/>
            <p:nvPr/>
          </p:nvSpPr>
          <p:spPr>
            <a:xfrm>
              <a:off x="6911159" y="2544993"/>
              <a:ext cx="34269" cy="28650"/>
            </a:xfrm>
            <a:custGeom>
              <a:avLst/>
              <a:gdLst/>
              <a:ahLst/>
              <a:cxnLst/>
              <a:rect l="l" t="t" r="r" b="b"/>
              <a:pathLst>
                <a:path w="738" h="617" extrusionOk="0">
                  <a:moveTo>
                    <a:pt x="126" y="0"/>
                  </a:moveTo>
                  <a:cubicBezTo>
                    <a:pt x="109" y="0"/>
                    <a:pt x="70" y="18"/>
                    <a:pt x="52" y="39"/>
                  </a:cubicBezTo>
                  <a:cubicBezTo>
                    <a:pt x="0" y="183"/>
                    <a:pt x="0" y="343"/>
                    <a:pt x="52" y="452"/>
                  </a:cubicBezTo>
                  <a:cubicBezTo>
                    <a:pt x="109" y="525"/>
                    <a:pt x="161" y="582"/>
                    <a:pt x="252" y="617"/>
                  </a:cubicBezTo>
                  <a:lnTo>
                    <a:pt x="326" y="617"/>
                  </a:lnTo>
                  <a:cubicBezTo>
                    <a:pt x="503" y="617"/>
                    <a:pt x="651" y="473"/>
                    <a:pt x="720" y="291"/>
                  </a:cubicBezTo>
                  <a:cubicBezTo>
                    <a:pt x="738" y="274"/>
                    <a:pt x="720" y="235"/>
                    <a:pt x="686" y="217"/>
                  </a:cubicBezTo>
                  <a:cubicBezTo>
                    <a:pt x="677" y="213"/>
                    <a:pt x="667" y="211"/>
                    <a:pt x="658" y="211"/>
                  </a:cubicBezTo>
                  <a:cubicBezTo>
                    <a:pt x="632" y="211"/>
                    <a:pt x="607" y="228"/>
                    <a:pt x="595" y="256"/>
                  </a:cubicBezTo>
                  <a:cubicBezTo>
                    <a:pt x="564" y="383"/>
                    <a:pt x="444" y="497"/>
                    <a:pt x="330" y="497"/>
                  </a:cubicBezTo>
                  <a:cubicBezTo>
                    <a:pt x="315" y="497"/>
                    <a:pt x="301" y="495"/>
                    <a:pt x="287" y="491"/>
                  </a:cubicBezTo>
                  <a:cubicBezTo>
                    <a:pt x="234" y="473"/>
                    <a:pt x="195" y="452"/>
                    <a:pt x="161" y="400"/>
                  </a:cubicBezTo>
                  <a:cubicBezTo>
                    <a:pt x="126" y="308"/>
                    <a:pt x="126" y="183"/>
                    <a:pt x="161" y="92"/>
                  </a:cubicBezTo>
                  <a:cubicBezTo>
                    <a:pt x="178" y="57"/>
                    <a:pt x="161" y="18"/>
                    <a:pt x="12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63"/>
            <p:cNvSpPr/>
            <p:nvPr/>
          </p:nvSpPr>
          <p:spPr>
            <a:xfrm>
              <a:off x="6824510" y="2512023"/>
              <a:ext cx="34501" cy="28790"/>
            </a:xfrm>
            <a:custGeom>
              <a:avLst/>
              <a:gdLst/>
              <a:ahLst/>
              <a:cxnLst/>
              <a:rect l="l" t="t" r="r" b="b"/>
              <a:pathLst>
                <a:path w="743" h="620" extrusionOk="0">
                  <a:moveTo>
                    <a:pt x="111" y="1"/>
                  </a:moveTo>
                  <a:cubicBezTo>
                    <a:pt x="92" y="1"/>
                    <a:pt x="70" y="17"/>
                    <a:pt x="57" y="42"/>
                  </a:cubicBezTo>
                  <a:cubicBezTo>
                    <a:pt x="0" y="168"/>
                    <a:pt x="0" y="333"/>
                    <a:pt x="57" y="459"/>
                  </a:cubicBezTo>
                  <a:cubicBezTo>
                    <a:pt x="109" y="533"/>
                    <a:pt x="165" y="585"/>
                    <a:pt x="256" y="602"/>
                  </a:cubicBezTo>
                  <a:cubicBezTo>
                    <a:pt x="274" y="619"/>
                    <a:pt x="309" y="619"/>
                    <a:pt x="326" y="619"/>
                  </a:cubicBezTo>
                  <a:cubicBezTo>
                    <a:pt x="508" y="619"/>
                    <a:pt x="651" y="459"/>
                    <a:pt x="725" y="294"/>
                  </a:cubicBezTo>
                  <a:cubicBezTo>
                    <a:pt x="742" y="259"/>
                    <a:pt x="725" y="224"/>
                    <a:pt x="690" y="224"/>
                  </a:cubicBezTo>
                  <a:cubicBezTo>
                    <a:pt x="680" y="220"/>
                    <a:pt x="670" y="218"/>
                    <a:pt x="660" y="218"/>
                  </a:cubicBezTo>
                  <a:cubicBezTo>
                    <a:pt x="634" y="218"/>
                    <a:pt x="612" y="234"/>
                    <a:pt x="599" y="259"/>
                  </a:cubicBezTo>
                  <a:cubicBezTo>
                    <a:pt x="569" y="385"/>
                    <a:pt x="451" y="500"/>
                    <a:pt x="338" y="500"/>
                  </a:cubicBezTo>
                  <a:cubicBezTo>
                    <a:pt x="322" y="500"/>
                    <a:pt x="307" y="498"/>
                    <a:pt x="291" y="493"/>
                  </a:cubicBezTo>
                  <a:cubicBezTo>
                    <a:pt x="239" y="476"/>
                    <a:pt x="200" y="441"/>
                    <a:pt x="165" y="402"/>
                  </a:cubicBezTo>
                  <a:cubicBezTo>
                    <a:pt x="131" y="316"/>
                    <a:pt x="131" y="185"/>
                    <a:pt x="165" y="99"/>
                  </a:cubicBezTo>
                  <a:cubicBezTo>
                    <a:pt x="183" y="60"/>
                    <a:pt x="165" y="25"/>
                    <a:pt x="131" y="8"/>
                  </a:cubicBezTo>
                  <a:cubicBezTo>
                    <a:pt x="125" y="3"/>
                    <a:pt x="118" y="1"/>
                    <a:pt x="11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8" name="Google Shape;5278;p63"/>
          <p:cNvGrpSpPr/>
          <p:nvPr/>
        </p:nvGrpSpPr>
        <p:grpSpPr>
          <a:xfrm>
            <a:off x="7783154" y="3956086"/>
            <a:ext cx="309865" cy="650507"/>
            <a:chOff x="7676005" y="3708469"/>
            <a:chExt cx="237517" cy="498664"/>
          </a:xfrm>
        </p:grpSpPr>
        <p:sp>
          <p:nvSpPr>
            <p:cNvPr id="5279" name="Google Shape;5279;p63"/>
            <p:cNvSpPr/>
            <p:nvPr/>
          </p:nvSpPr>
          <p:spPr>
            <a:xfrm>
              <a:off x="7676005" y="3708469"/>
              <a:ext cx="237517" cy="498664"/>
            </a:xfrm>
            <a:custGeom>
              <a:avLst/>
              <a:gdLst/>
              <a:ahLst/>
              <a:cxnLst/>
              <a:rect l="l" t="t" r="r" b="b"/>
              <a:pathLst>
                <a:path w="3307" h="6943" extrusionOk="0">
                  <a:moveTo>
                    <a:pt x="686" y="0"/>
                  </a:moveTo>
                  <a:cubicBezTo>
                    <a:pt x="634" y="0"/>
                    <a:pt x="560" y="0"/>
                    <a:pt x="508" y="18"/>
                  </a:cubicBezTo>
                  <a:cubicBezTo>
                    <a:pt x="217" y="109"/>
                    <a:pt x="18" y="400"/>
                    <a:pt x="35" y="708"/>
                  </a:cubicBezTo>
                  <a:lnTo>
                    <a:pt x="126" y="1467"/>
                  </a:lnTo>
                  <a:cubicBezTo>
                    <a:pt x="35" y="1593"/>
                    <a:pt x="0" y="1771"/>
                    <a:pt x="52" y="1936"/>
                  </a:cubicBezTo>
                  <a:lnTo>
                    <a:pt x="200" y="2443"/>
                  </a:lnTo>
                  <a:cubicBezTo>
                    <a:pt x="200" y="2443"/>
                    <a:pt x="269" y="2730"/>
                    <a:pt x="851" y="4738"/>
                  </a:cubicBezTo>
                  <a:cubicBezTo>
                    <a:pt x="1120" y="5641"/>
                    <a:pt x="1376" y="6491"/>
                    <a:pt x="1376" y="6509"/>
                  </a:cubicBezTo>
                  <a:cubicBezTo>
                    <a:pt x="1445" y="6760"/>
                    <a:pt x="1679" y="6942"/>
                    <a:pt x="1953" y="6942"/>
                  </a:cubicBezTo>
                  <a:cubicBezTo>
                    <a:pt x="2044" y="6942"/>
                    <a:pt x="2078" y="6942"/>
                    <a:pt x="2261" y="6890"/>
                  </a:cubicBezTo>
                  <a:cubicBezTo>
                    <a:pt x="2369" y="6851"/>
                    <a:pt x="2547" y="6799"/>
                    <a:pt x="2820" y="6726"/>
                  </a:cubicBezTo>
                  <a:cubicBezTo>
                    <a:pt x="2981" y="6691"/>
                    <a:pt x="3111" y="6582"/>
                    <a:pt x="3181" y="6435"/>
                  </a:cubicBezTo>
                  <a:cubicBezTo>
                    <a:pt x="3306" y="6201"/>
                    <a:pt x="3289" y="6092"/>
                    <a:pt x="3111" y="5532"/>
                  </a:cubicBezTo>
                  <a:cubicBezTo>
                    <a:pt x="3020" y="5224"/>
                    <a:pt x="2855" y="4699"/>
                    <a:pt x="2621" y="3832"/>
                  </a:cubicBezTo>
                  <a:lnTo>
                    <a:pt x="1918" y="1411"/>
                  </a:lnTo>
                  <a:cubicBezTo>
                    <a:pt x="1879" y="1228"/>
                    <a:pt x="1753" y="1102"/>
                    <a:pt x="1610" y="1033"/>
                  </a:cubicBezTo>
                  <a:lnTo>
                    <a:pt x="1267" y="361"/>
                  </a:lnTo>
                  <a:cubicBezTo>
                    <a:pt x="1159" y="126"/>
                    <a:pt x="942" y="0"/>
                    <a:pt x="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63"/>
            <p:cNvSpPr/>
            <p:nvPr/>
          </p:nvSpPr>
          <p:spPr>
            <a:xfrm>
              <a:off x="7709619" y="3741796"/>
              <a:ext cx="168998" cy="433233"/>
            </a:xfrm>
            <a:custGeom>
              <a:avLst/>
              <a:gdLst/>
              <a:ahLst/>
              <a:cxnLst/>
              <a:rect l="l" t="t" r="r" b="b"/>
              <a:pathLst>
                <a:path w="2353" h="6032" extrusionOk="0">
                  <a:moveTo>
                    <a:pt x="209" y="1"/>
                  </a:moveTo>
                  <a:cubicBezTo>
                    <a:pt x="195" y="1"/>
                    <a:pt x="180" y="2"/>
                    <a:pt x="166" y="5"/>
                  </a:cubicBezTo>
                  <a:cubicBezTo>
                    <a:pt x="75" y="27"/>
                    <a:pt x="18" y="113"/>
                    <a:pt x="40" y="205"/>
                  </a:cubicBezTo>
                  <a:lnTo>
                    <a:pt x="127" y="1163"/>
                  </a:lnTo>
                  <a:cubicBezTo>
                    <a:pt x="57" y="1198"/>
                    <a:pt x="1" y="1272"/>
                    <a:pt x="18" y="1363"/>
                  </a:cubicBezTo>
                  <a:lnTo>
                    <a:pt x="1341" y="5919"/>
                  </a:lnTo>
                  <a:cubicBezTo>
                    <a:pt x="1356" y="5995"/>
                    <a:pt x="1422" y="6032"/>
                    <a:pt x="1494" y="6032"/>
                  </a:cubicBezTo>
                  <a:cubicBezTo>
                    <a:pt x="1508" y="6032"/>
                    <a:pt x="1522" y="6030"/>
                    <a:pt x="1537" y="6027"/>
                  </a:cubicBezTo>
                  <a:lnTo>
                    <a:pt x="2227" y="5828"/>
                  </a:lnTo>
                  <a:cubicBezTo>
                    <a:pt x="2318" y="5810"/>
                    <a:pt x="2352" y="5719"/>
                    <a:pt x="2335" y="5645"/>
                  </a:cubicBezTo>
                  <a:lnTo>
                    <a:pt x="1016" y="1072"/>
                  </a:lnTo>
                  <a:cubicBezTo>
                    <a:pt x="997" y="1012"/>
                    <a:pt x="928" y="961"/>
                    <a:pt x="862" y="961"/>
                  </a:cubicBezTo>
                  <a:cubicBezTo>
                    <a:pt x="852" y="961"/>
                    <a:pt x="843" y="962"/>
                    <a:pt x="834" y="964"/>
                  </a:cubicBezTo>
                  <a:lnTo>
                    <a:pt x="400" y="96"/>
                  </a:lnTo>
                  <a:cubicBezTo>
                    <a:pt x="353" y="38"/>
                    <a:pt x="284" y="1"/>
                    <a:pt x="209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63"/>
            <p:cNvSpPr/>
            <p:nvPr/>
          </p:nvSpPr>
          <p:spPr>
            <a:xfrm>
              <a:off x="7721470" y="3855206"/>
              <a:ext cx="145297" cy="276517"/>
            </a:xfrm>
            <a:custGeom>
              <a:avLst/>
              <a:gdLst/>
              <a:ahLst/>
              <a:cxnLst/>
              <a:rect l="l" t="t" r="r" b="b"/>
              <a:pathLst>
                <a:path w="2023" h="3850" extrusionOk="0">
                  <a:moveTo>
                    <a:pt x="994" y="1"/>
                  </a:moveTo>
                  <a:lnTo>
                    <a:pt x="1" y="292"/>
                  </a:lnTo>
                  <a:lnTo>
                    <a:pt x="938" y="3507"/>
                  </a:lnTo>
                  <a:lnTo>
                    <a:pt x="1029" y="3849"/>
                  </a:lnTo>
                  <a:lnTo>
                    <a:pt x="1680" y="3654"/>
                  </a:lnTo>
                  <a:lnTo>
                    <a:pt x="2023" y="3563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63"/>
            <p:cNvSpPr/>
            <p:nvPr/>
          </p:nvSpPr>
          <p:spPr>
            <a:xfrm>
              <a:off x="7767006" y="3934213"/>
              <a:ext cx="54585" cy="117430"/>
            </a:xfrm>
            <a:custGeom>
              <a:avLst/>
              <a:gdLst/>
              <a:ahLst/>
              <a:cxnLst/>
              <a:rect l="l" t="t" r="r" b="b"/>
              <a:pathLst>
                <a:path w="760" h="1635" extrusionOk="0">
                  <a:moveTo>
                    <a:pt x="165" y="0"/>
                  </a:moveTo>
                  <a:cubicBezTo>
                    <a:pt x="158" y="0"/>
                    <a:pt x="150" y="1"/>
                    <a:pt x="143" y="3"/>
                  </a:cubicBezTo>
                  <a:lnTo>
                    <a:pt x="143" y="20"/>
                  </a:lnTo>
                  <a:cubicBezTo>
                    <a:pt x="0" y="77"/>
                    <a:pt x="0" y="454"/>
                    <a:pt x="126" y="888"/>
                  </a:cubicBezTo>
                  <a:cubicBezTo>
                    <a:pt x="217" y="1196"/>
                    <a:pt x="343" y="1448"/>
                    <a:pt x="469" y="1578"/>
                  </a:cubicBezTo>
                  <a:cubicBezTo>
                    <a:pt x="511" y="1606"/>
                    <a:pt x="557" y="1635"/>
                    <a:pt x="591" y="1635"/>
                  </a:cubicBezTo>
                  <a:cubicBezTo>
                    <a:pt x="598" y="1635"/>
                    <a:pt x="606" y="1633"/>
                    <a:pt x="612" y="1630"/>
                  </a:cubicBezTo>
                  <a:cubicBezTo>
                    <a:pt x="759" y="1595"/>
                    <a:pt x="759" y="1196"/>
                    <a:pt x="629" y="745"/>
                  </a:cubicBezTo>
                  <a:cubicBezTo>
                    <a:pt x="510" y="316"/>
                    <a:pt x="308" y="0"/>
                    <a:pt x="165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63"/>
            <p:cNvSpPr/>
            <p:nvPr/>
          </p:nvSpPr>
          <p:spPr>
            <a:xfrm>
              <a:off x="7729299" y="3879842"/>
              <a:ext cx="77927" cy="44314"/>
            </a:xfrm>
            <a:custGeom>
              <a:avLst/>
              <a:gdLst/>
              <a:ahLst/>
              <a:cxnLst/>
              <a:rect l="l" t="t" r="r" b="b"/>
              <a:pathLst>
                <a:path w="1085" h="617" extrusionOk="0">
                  <a:moveTo>
                    <a:pt x="976" y="1"/>
                  </a:moveTo>
                  <a:lnTo>
                    <a:pt x="308" y="183"/>
                  </a:lnTo>
                  <a:lnTo>
                    <a:pt x="0" y="274"/>
                  </a:lnTo>
                  <a:lnTo>
                    <a:pt x="91" y="617"/>
                  </a:lnTo>
                  <a:lnTo>
                    <a:pt x="542" y="491"/>
                  </a:lnTo>
                  <a:lnTo>
                    <a:pt x="1085" y="344"/>
                  </a:lnTo>
                  <a:lnTo>
                    <a:pt x="976" y="1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63"/>
            <p:cNvSpPr/>
            <p:nvPr/>
          </p:nvSpPr>
          <p:spPr>
            <a:xfrm>
              <a:off x="7781012" y="4061557"/>
              <a:ext cx="77999" cy="45535"/>
            </a:xfrm>
            <a:custGeom>
              <a:avLst/>
              <a:gdLst/>
              <a:ahLst/>
              <a:cxnLst/>
              <a:rect l="l" t="t" r="r" b="b"/>
              <a:pathLst>
                <a:path w="1086" h="634" extrusionOk="0">
                  <a:moveTo>
                    <a:pt x="998" y="0"/>
                  </a:moveTo>
                  <a:lnTo>
                    <a:pt x="365" y="182"/>
                  </a:lnTo>
                  <a:lnTo>
                    <a:pt x="0" y="291"/>
                  </a:lnTo>
                  <a:lnTo>
                    <a:pt x="109" y="634"/>
                  </a:lnTo>
                  <a:lnTo>
                    <a:pt x="473" y="525"/>
                  </a:lnTo>
                  <a:lnTo>
                    <a:pt x="1085" y="347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63"/>
            <p:cNvSpPr/>
            <p:nvPr/>
          </p:nvSpPr>
          <p:spPr>
            <a:xfrm>
              <a:off x="7723984" y="3883936"/>
              <a:ext cx="27508" cy="15657"/>
            </a:xfrm>
            <a:custGeom>
              <a:avLst/>
              <a:gdLst/>
              <a:ahLst/>
              <a:cxnLst/>
              <a:rect l="l" t="t" r="r" b="b"/>
              <a:pathLst>
                <a:path w="383" h="218" extrusionOk="0">
                  <a:moveTo>
                    <a:pt x="0" y="0"/>
                  </a:moveTo>
                  <a:lnTo>
                    <a:pt x="74" y="217"/>
                  </a:lnTo>
                  <a:lnTo>
                    <a:pt x="382" y="126"/>
                  </a:lnTo>
                  <a:cubicBezTo>
                    <a:pt x="274" y="52"/>
                    <a:pt x="144" y="0"/>
                    <a:pt x="0" y="0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63"/>
            <p:cNvSpPr/>
            <p:nvPr/>
          </p:nvSpPr>
          <p:spPr>
            <a:xfrm>
              <a:off x="7735835" y="3924086"/>
              <a:ext cx="12856" cy="42806"/>
            </a:xfrm>
            <a:custGeom>
              <a:avLst/>
              <a:gdLst/>
              <a:ahLst/>
              <a:cxnLst/>
              <a:rect l="l" t="t" r="r" b="b"/>
              <a:pathLst>
                <a:path w="179" h="596" extrusionOk="0">
                  <a:moveTo>
                    <a:pt x="0" y="1"/>
                  </a:moveTo>
                  <a:lnTo>
                    <a:pt x="0" y="1"/>
                  </a:lnTo>
                  <a:lnTo>
                    <a:pt x="178" y="595"/>
                  </a:ln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63"/>
            <p:cNvSpPr/>
            <p:nvPr/>
          </p:nvSpPr>
          <p:spPr>
            <a:xfrm>
              <a:off x="7735835" y="3915108"/>
              <a:ext cx="71392" cy="167346"/>
            </a:xfrm>
            <a:custGeom>
              <a:avLst/>
              <a:gdLst/>
              <a:ahLst/>
              <a:cxnLst/>
              <a:rect l="l" t="t" r="r" b="b"/>
              <a:pathLst>
                <a:path w="994" h="2330" extrusionOk="0">
                  <a:moveTo>
                    <a:pt x="451" y="0"/>
                  </a:moveTo>
                  <a:lnTo>
                    <a:pt x="0" y="126"/>
                  </a:lnTo>
                  <a:lnTo>
                    <a:pt x="178" y="720"/>
                  </a:lnTo>
                  <a:lnTo>
                    <a:pt x="629" y="2330"/>
                  </a:lnTo>
                  <a:lnTo>
                    <a:pt x="994" y="2221"/>
                  </a:lnTo>
                  <a:cubicBezTo>
                    <a:pt x="955" y="2096"/>
                    <a:pt x="920" y="1970"/>
                    <a:pt x="903" y="1844"/>
                  </a:cubicBezTo>
                  <a:cubicBezTo>
                    <a:pt x="777" y="1714"/>
                    <a:pt x="651" y="1462"/>
                    <a:pt x="560" y="1154"/>
                  </a:cubicBezTo>
                  <a:cubicBezTo>
                    <a:pt x="486" y="955"/>
                    <a:pt x="469" y="759"/>
                    <a:pt x="469" y="594"/>
                  </a:cubicBezTo>
                  <a:cubicBezTo>
                    <a:pt x="469" y="434"/>
                    <a:pt x="504" y="304"/>
                    <a:pt x="577" y="286"/>
                  </a:cubicBezTo>
                  <a:cubicBezTo>
                    <a:pt x="543" y="178"/>
                    <a:pt x="504" y="87"/>
                    <a:pt x="451" y="0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63"/>
            <p:cNvSpPr/>
            <p:nvPr/>
          </p:nvSpPr>
          <p:spPr>
            <a:xfrm>
              <a:off x="7735835" y="3915108"/>
              <a:ext cx="32464" cy="9050"/>
            </a:xfrm>
            <a:custGeom>
              <a:avLst/>
              <a:gdLst/>
              <a:ahLst/>
              <a:cxnLst/>
              <a:rect l="l" t="t" r="r" b="b"/>
              <a:pathLst>
                <a:path w="452" h="126" extrusionOk="0">
                  <a:moveTo>
                    <a:pt x="451" y="0"/>
                  </a:moveTo>
                  <a:lnTo>
                    <a:pt x="0" y="12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BF6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63"/>
            <p:cNvSpPr/>
            <p:nvPr/>
          </p:nvSpPr>
          <p:spPr>
            <a:xfrm>
              <a:off x="7788769" y="4099265"/>
              <a:ext cx="53364" cy="32464"/>
            </a:xfrm>
            <a:custGeom>
              <a:avLst/>
              <a:gdLst/>
              <a:ahLst/>
              <a:cxnLst/>
              <a:rect l="l" t="t" r="r" b="b"/>
              <a:pathLst>
                <a:path w="743" h="452" extrusionOk="0">
                  <a:moveTo>
                    <a:pt x="365" y="0"/>
                  </a:moveTo>
                  <a:lnTo>
                    <a:pt x="1" y="109"/>
                  </a:lnTo>
                  <a:lnTo>
                    <a:pt x="92" y="451"/>
                  </a:lnTo>
                  <a:lnTo>
                    <a:pt x="743" y="256"/>
                  </a:lnTo>
                  <a:lnTo>
                    <a:pt x="617" y="256"/>
                  </a:lnTo>
                  <a:cubicBezTo>
                    <a:pt x="491" y="217"/>
                    <a:pt x="417" y="126"/>
                    <a:pt x="365" y="0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63"/>
            <p:cNvSpPr/>
            <p:nvPr/>
          </p:nvSpPr>
          <p:spPr>
            <a:xfrm>
              <a:off x="7729299" y="3892914"/>
              <a:ext cx="39000" cy="31243"/>
            </a:xfrm>
            <a:custGeom>
              <a:avLst/>
              <a:gdLst/>
              <a:ahLst/>
              <a:cxnLst/>
              <a:rect l="l" t="t" r="r" b="b"/>
              <a:pathLst>
                <a:path w="543" h="435" extrusionOk="0">
                  <a:moveTo>
                    <a:pt x="308" y="1"/>
                  </a:moveTo>
                  <a:lnTo>
                    <a:pt x="0" y="92"/>
                  </a:lnTo>
                  <a:lnTo>
                    <a:pt x="91" y="435"/>
                  </a:lnTo>
                  <a:lnTo>
                    <a:pt x="542" y="309"/>
                  </a:lnTo>
                  <a:cubicBezTo>
                    <a:pt x="486" y="218"/>
                    <a:pt x="434" y="109"/>
                    <a:pt x="343" y="36"/>
                  </a:cubicBezTo>
                  <a:cubicBezTo>
                    <a:pt x="326" y="36"/>
                    <a:pt x="326" y="18"/>
                    <a:pt x="308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63"/>
            <p:cNvSpPr/>
            <p:nvPr/>
          </p:nvSpPr>
          <p:spPr>
            <a:xfrm>
              <a:off x="7769448" y="3935649"/>
              <a:ext cx="31243" cy="111899"/>
            </a:xfrm>
            <a:custGeom>
              <a:avLst/>
              <a:gdLst/>
              <a:ahLst/>
              <a:cxnLst/>
              <a:rect l="l" t="t" r="r" b="b"/>
              <a:pathLst>
                <a:path w="435" h="1558" extrusionOk="0">
                  <a:moveTo>
                    <a:pt x="109" y="0"/>
                  </a:moveTo>
                  <a:cubicBezTo>
                    <a:pt x="36" y="18"/>
                    <a:pt x="1" y="148"/>
                    <a:pt x="1" y="308"/>
                  </a:cubicBezTo>
                  <a:cubicBezTo>
                    <a:pt x="1" y="473"/>
                    <a:pt x="18" y="669"/>
                    <a:pt x="92" y="868"/>
                  </a:cubicBezTo>
                  <a:cubicBezTo>
                    <a:pt x="183" y="1176"/>
                    <a:pt x="309" y="1428"/>
                    <a:pt x="435" y="1558"/>
                  </a:cubicBezTo>
                  <a:cubicBezTo>
                    <a:pt x="344" y="1124"/>
                    <a:pt x="270" y="708"/>
                    <a:pt x="183" y="291"/>
                  </a:cubicBezTo>
                  <a:cubicBezTo>
                    <a:pt x="144" y="183"/>
                    <a:pt x="127" y="91"/>
                    <a:pt x="109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63"/>
            <p:cNvSpPr/>
            <p:nvPr/>
          </p:nvSpPr>
          <p:spPr>
            <a:xfrm>
              <a:off x="7798178" y="4134459"/>
              <a:ext cx="80441" cy="40292"/>
            </a:xfrm>
            <a:custGeom>
              <a:avLst/>
              <a:gdLst/>
              <a:ahLst/>
              <a:cxnLst/>
              <a:rect l="l" t="t" r="r" b="b"/>
              <a:pathLst>
                <a:path w="1120" h="561" extrusionOk="0">
                  <a:moveTo>
                    <a:pt x="434" y="526"/>
                  </a:moveTo>
                  <a:lnTo>
                    <a:pt x="304" y="560"/>
                  </a:lnTo>
                  <a:lnTo>
                    <a:pt x="269" y="560"/>
                  </a:lnTo>
                  <a:lnTo>
                    <a:pt x="304" y="560"/>
                  </a:lnTo>
                  <a:lnTo>
                    <a:pt x="434" y="526"/>
                  </a:lnTo>
                  <a:close/>
                  <a:moveTo>
                    <a:pt x="0" y="109"/>
                  </a:moveTo>
                  <a:lnTo>
                    <a:pt x="108" y="452"/>
                  </a:lnTo>
                  <a:cubicBezTo>
                    <a:pt x="108" y="469"/>
                    <a:pt x="108" y="469"/>
                    <a:pt x="126" y="486"/>
                  </a:cubicBezTo>
                  <a:cubicBezTo>
                    <a:pt x="108" y="469"/>
                    <a:pt x="108" y="469"/>
                    <a:pt x="108" y="452"/>
                  </a:cubicBezTo>
                  <a:lnTo>
                    <a:pt x="0" y="109"/>
                  </a:lnTo>
                  <a:close/>
                  <a:moveTo>
                    <a:pt x="1046" y="1"/>
                  </a:moveTo>
                  <a:lnTo>
                    <a:pt x="1102" y="178"/>
                  </a:lnTo>
                  <a:cubicBezTo>
                    <a:pt x="1119" y="235"/>
                    <a:pt x="1085" y="309"/>
                    <a:pt x="1028" y="343"/>
                  </a:cubicBezTo>
                  <a:cubicBezTo>
                    <a:pt x="1085" y="309"/>
                    <a:pt x="1119" y="235"/>
                    <a:pt x="1102" y="178"/>
                  </a:cubicBezTo>
                  <a:close/>
                </a:path>
              </a:pathLst>
            </a:custGeom>
            <a:solidFill>
              <a:srgbClr val="FD8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63"/>
            <p:cNvSpPr/>
            <p:nvPr/>
          </p:nvSpPr>
          <p:spPr>
            <a:xfrm>
              <a:off x="7795305" y="4111116"/>
              <a:ext cx="83314" cy="63635"/>
            </a:xfrm>
            <a:custGeom>
              <a:avLst/>
              <a:gdLst/>
              <a:ahLst/>
              <a:cxnLst/>
              <a:rect l="l" t="t" r="r" b="b"/>
              <a:pathLst>
                <a:path w="1160" h="886" extrusionOk="0">
                  <a:moveTo>
                    <a:pt x="995" y="0"/>
                  </a:moveTo>
                  <a:cubicBezTo>
                    <a:pt x="960" y="0"/>
                    <a:pt x="942" y="17"/>
                    <a:pt x="908" y="17"/>
                  </a:cubicBezTo>
                  <a:cubicBezTo>
                    <a:pt x="817" y="52"/>
                    <a:pt x="743" y="91"/>
                    <a:pt x="652" y="91"/>
                  </a:cubicBezTo>
                  <a:lnTo>
                    <a:pt x="1" y="286"/>
                  </a:lnTo>
                  <a:lnTo>
                    <a:pt x="40" y="434"/>
                  </a:lnTo>
                  <a:lnTo>
                    <a:pt x="148" y="777"/>
                  </a:lnTo>
                  <a:cubicBezTo>
                    <a:pt x="148" y="794"/>
                    <a:pt x="148" y="794"/>
                    <a:pt x="166" y="811"/>
                  </a:cubicBezTo>
                  <a:cubicBezTo>
                    <a:pt x="183" y="868"/>
                    <a:pt x="235" y="885"/>
                    <a:pt x="292" y="885"/>
                  </a:cubicBezTo>
                  <a:lnTo>
                    <a:pt x="344" y="885"/>
                  </a:lnTo>
                  <a:lnTo>
                    <a:pt x="474" y="851"/>
                  </a:lnTo>
                  <a:lnTo>
                    <a:pt x="1034" y="686"/>
                  </a:lnTo>
                  <a:cubicBezTo>
                    <a:pt x="1051" y="686"/>
                    <a:pt x="1051" y="686"/>
                    <a:pt x="1068" y="668"/>
                  </a:cubicBezTo>
                  <a:cubicBezTo>
                    <a:pt x="1125" y="634"/>
                    <a:pt x="1159" y="560"/>
                    <a:pt x="1142" y="503"/>
                  </a:cubicBezTo>
                  <a:lnTo>
                    <a:pt x="1086" y="326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63"/>
            <p:cNvSpPr/>
            <p:nvPr/>
          </p:nvSpPr>
          <p:spPr>
            <a:xfrm>
              <a:off x="7781012" y="4074629"/>
              <a:ext cx="34044" cy="32464"/>
            </a:xfrm>
            <a:custGeom>
              <a:avLst/>
              <a:gdLst/>
              <a:ahLst/>
              <a:cxnLst/>
              <a:rect l="l" t="t" r="r" b="b"/>
              <a:pathLst>
                <a:path w="474" h="452" extrusionOk="0">
                  <a:moveTo>
                    <a:pt x="365" y="0"/>
                  </a:moveTo>
                  <a:lnTo>
                    <a:pt x="0" y="109"/>
                  </a:lnTo>
                  <a:lnTo>
                    <a:pt x="109" y="452"/>
                  </a:lnTo>
                  <a:lnTo>
                    <a:pt x="473" y="343"/>
                  </a:lnTo>
                  <a:cubicBezTo>
                    <a:pt x="417" y="274"/>
                    <a:pt x="400" y="183"/>
                    <a:pt x="382" y="109"/>
                  </a:cubicBezTo>
                  <a:cubicBezTo>
                    <a:pt x="365" y="74"/>
                    <a:pt x="365" y="35"/>
                    <a:pt x="365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63"/>
            <p:cNvSpPr/>
            <p:nvPr/>
          </p:nvSpPr>
          <p:spPr>
            <a:xfrm>
              <a:off x="7723984" y="3753934"/>
              <a:ext cx="25928" cy="53364"/>
            </a:xfrm>
            <a:custGeom>
              <a:avLst/>
              <a:gdLst/>
              <a:ahLst/>
              <a:cxnLst/>
              <a:rect l="l" t="t" r="r" b="b"/>
              <a:pathLst>
                <a:path w="361" h="743" extrusionOk="0">
                  <a:moveTo>
                    <a:pt x="18" y="1"/>
                  </a:moveTo>
                  <a:cubicBezTo>
                    <a:pt x="0" y="1"/>
                    <a:pt x="0" y="18"/>
                    <a:pt x="0" y="36"/>
                  </a:cubicBezTo>
                  <a:cubicBezTo>
                    <a:pt x="35" y="235"/>
                    <a:pt x="183" y="561"/>
                    <a:pt x="308" y="725"/>
                  </a:cubicBezTo>
                  <a:cubicBezTo>
                    <a:pt x="308" y="743"/>
                    <a:pt x="326" y="743"/>
                    <a:pt x="326" y="743"/>
                  </a:cubicBezTo>
                  <a:cubicBezTo>
                    <a:pt x="343" y="743"/>
                    <a:pt x="360" y="725"/>
                    <a:pt x="360" y="704"/>
                  </a:cubicBezTo>
                  <a:cubicBezTo>
                    <a:pt x="308" y="509"/>
                    <a:pt x="165" y="183"/>
                    <a:pt x="57" y="18"/>
                  </a:cubicBezTo>
                  <a:cubicBezTo>
                    <a:pt x="35" y="1"/>
                    <a:pt x="35" y="1"/>
                    <a:pt x="18" y="1"/>
                  </a:cubicBezTo>
                  <a:close/>
                </a:path>
              </a:pathLst>
            </a:custGeom>
            <a:solidFill>
              <a:srgbClr val="FFC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63"/>
            <p:cNvSpPr/>
            <p:nvPr/>
          </p:nvSpPr>
          <p:spPr>
            <a:xfrm>
              <a:off x="7705884" y="3737630"/>
              <a:ext cx="179269" cy="442355"/>
            </a:xfrm>
            <a:custGeom>
              <a:avLst/>
              <a:gdLst/>
              <a:ahLst/>
              <a:cxnLst/>
              <a:rect l="l" t="t" r="r" b="b"/>
              <a:pathLst>
                <a:path w="2496" h="6159" extrusionOk="0">
                  <a:moveTo>
                    <a:pt x="270" y="119"/>
                  </a:moveTo>
                  <a:cubicBezTo>
                    <a:pt x="326" y="119"/>
                    <a:pt x="361" y="137"/>
                    <a:pt x="378" y="193"/>
                  </a:cubicBezTo>
                  <a:lnTo>
                    <a:pt x="795" y="987"/>
                  </a:lnTo>
                  <a:lnTo>
                    <a:pt x="669" y="1022"/>
                  </a:lnTo>
                  <a:lnTo>
                    <a:pt x="235" y="1148"/>
                  </a:lnTo>
                  <a:lnTo>
                    <a:pt x="144" y="263"/>
                  </a:lnTo>
                  <a:cubicBezTo>
                    <a:pt x="144" y="193"/>
                    <a:pt x="179" y="137"/>
                    <a:pt x="235" y="119"/>
                  </a:cubicBezTo>
                  <a:close/>
                  <a:moveTo>
                    <a:pt x="921" y="1078"/>
                  </a:moveTo>
                  <a:cubicBezTo>
                    <a:pt x="960" y="1078"/>
                    <a:pt x="994" y="1113"/>
                    <a:pt x="1012" y="1148"/>
                  </a:cubicBezTo>
                  <a:lnTo>
                    <a:pt x="1137" y="1603"/>
                  </a:lnTo>
                  <a:lnTo>
                    <a:pt x="270" y="1838"/>
                  </a:lnTo>
                  <a:lnTo>
                    <a:pt x="144" y="1404"/>
                  </a:lnTo>
                  <a:cubicBezTo>
                    <a:pt x="127" y="1347"/>
                    <a:pt x="144" y="1295"/>
                    <a:pt x="200" y="1295"/>
                  </a:cubicBezTo>
                  <a:lnTo>
                    <a:pt x="795" y="1113"/>
                  </a:lnTo>
                  <a:lnTo>
                    <a:pt x="903" y="1096"/>
                  </a:lnTo>
                  <a:cubicBezTo>
                    <a:pt x="903" y="1078"/>
                    <a:pt x="903" y="1078"/>
                    <a:pt x="921" y="1078"/>
                  </a:cubicBezTo>
                  <a:close/>
                  <a:moveTo>
                    <a:pt x="1177" y="1712"/>
                  </a:moveTo>
                  <a:lnTo>
                    <a:pt x="2170" y="5144"/>
                  </a:lnTo>
                  <a:lnTo>
                    <a:pt x="1285" y="5400"/>
                  </a:lnTo>
                  <a:lnTo>
                    <a:pt x="309" y="1963"/>
                  </a:lnTo>
                  <a:lnTo>
                    <a:pt x="1177" y="1712"/>
                  </a:lnTo>
                  <a:close/>
                  <a:moveTo>
                    <a:pt x="2187" y="5270"/>
                  </a:moveTo>
                  <a:lnTo>
                    <a:pt x="2331" y="5725"/>
                  </a:lnTo>
                  <a:cubicBezTo>
                    <a:pt x="2331" y="5760"/>
                    <a:pt x="2313" y="5812"/>
                    <a:pt x="2261" y="5834"/>
                  </a:cubicBezTo>
                  <a:cubicBezTo>
                    <a:pt x="1737" y="5978"/>
                    <a:pt x="1601" y="6028"/>
                    <a:pt x="1545" y="6028"/>
                  </a:cubicBezTo>
                  <a:cubicBezTo>
                    <a:pt x="1525" y="6028"/>
                    <a:pt x="1515" y="6022"/>
                    <a:pt x="1502" y="6011"/>
                  </a:cubicBezTo>
                  <a:cubicBezTo>
                    <a:pt x="1446" y="5994"/>
                    <a:pt x="1463" y="5959"/>
                    <a:pt x="1320" y="5526"/>
                  </a:cubicBezTo>
                  <a:lnTo>
                    <a:pt x="2187" y="5270"/>
                  </a:lnTo>
                  <a:close/>
                  <a:moveTo>
                    <a:pt x="278" y="0"/>
                  </a:moveTo>
                  <a:cubicBezTo>
                    <a:pt x="253" y="0"/>
                    <a:pt x="226" y="4"/>
                    <a:pt x="200" y="11"/>
                  </a:cubicBezTo>
                  <a:cubicBezTo>
                    <a:pt x="92" y="46"/>
                    <a:pt x="18" y="154"/>
                    <a:pt x="18" y="263"/>
                  </a:cubicBezTo>
                  <a:lnTo>
                    <a:pt x="109" y="1187"/>
                  </a:lnTo>
                  <a:cubicBezTo>
                    <a:pt x="35" y="1239"/>
                    <a:pt x="1" y="1347"/>
                    <a:pt x="18" y="1438"/>
                  </a:cubicBezTo>
                  <a:lnTo>
                    <a:pt x="161" y="1946"/>
                  </a:lnTo>
                  <a:cubicBezTo>
                    <a:pt x="161" y="1946"/>
                    <a:pt x="1332" y="5994"/>
                    <a:pt x="1337" y="5994"/>
                  </a:cubicBezTo>
                  <a:cubicBezTo>
                    <a:pt x="1337" y="5994"/>
                    <a:pt x="1337" y="5994"/>
                    <a:pt x="1337" y="5994"/>
                  </a:cubicBezTo>
                  <a:cubicBezTo>
                    <a:pt x="1354" y="6103"/>
                    <a:pt x="1446" y="6159"/>
                    <a:pt x="1537" y="6159"/>
                  </a:cubicBezTo>
                  <a:cubicBezTo>
                    <a:pt x="1589" y="6159"/>
                    <a:pt x="1554" y="6159"/>
                    <a:pt x="2296" y="5942"/>
                  </a:cubicBezTo>
                  <a:cubicBezTo>
                    <a:pt x="2348" y="5920"/>
                    <a:pt x="2404" y="5886"/>
                    <a:pt x="2422" y="5851"/>
                  </a:cubicBezTo>
                  <a:cubicBezTo>
                    <a:pt x="2496" y="5703"/>
                    <a:pt x="2439" y="5760"/>
                    <a:pt x="1827" y="3534"/>
                  </a:cubicBezTo>
                  <a:lnTo>
                    <a:pt x="1263" y="1621"/>
                  </a:lnTo>
                  <a:lnTo>
                    <a:pt x="1120" y="1113"/>
                  </a:lnTo>
                  <a:cubicBezTo>
                    <a:pt x="1103" y="1022"/>
                    <a:pt x="1012" y="970"/>
                    <a:pt x="921" y="970"/>
                  </a:cubicBezTo>
                  <a:lnTo>
                    <a:pt x="504" y="137"/>
                  </a:lnTo>
                  <a:cubicBezTo>
                    <a:pt x="463" y="51"/>
                    <a:pt x="375" y="0"/>
                    <a:pt x="27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7" name="Google Shape;5297;p63"/>
          <p:cNvGrpSpPr/>
          <p:nvPr/>
        </p:nvGrpSpPr>
        <p:grpSpPr>
          <a:xfrm rot="1037091">
            <a:off x="8075323" y="3399328"/>
            <a:ext cx="255783" cy="662645"/>
            <a:chOff x="8238170" y="3594125"/>
            <a:chExt cx="196075" cy="508001"/>
          </a:xfrm>
        </p:grpSpPr>
        <p:sp>
          <p:nvSpPr>
            <p:cNvPr id="5298" name="Google Shape;5298;p63"/>
            <p:cNvSpPr/>
            <p:nvPr/>
          </p:nvSpPr>
          <p:spPr>
            <a:xfrm>
              <a:off x="8238170" y="3594125"/>
              <a:ext cx="196075" cy="508001"/>
            </a:xfrm>
            <a:custGeom>
              <a:avLst/>
              <a:gdLst/>
              <a:ahLst/>
              <a:cxnLst/>
              <a:rect l="l" t="t" r="r" b="b"/>
              <a:pathLst>
                <a:path w="2730" h="7073" extrusionOk="0">
                  <a:moveTo>
                    <a:pt x="1901" y="0"/>
                  </a:moveTo>
                  <a:cubicBezTo>
                    <a:pt x="1627" y="0"/>
                    <a:pt x="1376" y="182"/>
                    <a:pt x="1285" y="434"/>
                  </a:cubicBezTo>
                  <a:lnTo>
                    <a:pt x="1033" y="1141"/>
                  </a:lnTo>
                  <a:cubicBezTo>
                    <a:pt x="903" y="1250"/>
                    <a:pt x="794" y="1393"/>
                    <a:pt x="777" y="1558"/>
                  </a:cubicBezTo>
                  <a:lnTo>
                    <a:pt x="18" y="6257"/>
                  </a:lnTo>
                  <a:cubicBezTo>
                    <a:pt x="0" y="6421"/>
                    <a:pt x="35" y="6582"/>
                    <a:pt x="126" y="6708"/>
                  </a:cubicBezTo>
                  <a:cubicBezTo>
                    <a:pt x="235" y="6834"/>
                    <a:pt x="382" y="6925"/>
                    <a:pt x="543" y="6964"/>
                  </a:cubicBezTo>
                  <a:lnTo>
                    <a:pt x="1250" y="7072"/>
                  </a:lnTo>
                  <a:lnTo>
                    <a:pt x="1337" y="7072"/>
                  </a:lnTo>
                  <a:cubicBezTo>
                    <a:pt x="1484" y="7072"/>
                    <a:pt x="1593" y="7033"/>
                    <a:pt x="1701" y="6964"/>
                  </a:cubicBezTo>
                  <a:cubicBezTo>
                    <a:pt x="1844" y="6873"/>
                    <a:pt x="1918" y="6725"/>
                    <a:pt x="1953" y="6565"/>
                  </a:cubicBezTo>
                  <a:lnTo>
                    <a:pt x="2695" y="1866"/>
                  </a:lnTo>
                  <a:cubicBezTo>
                    <a:pt x="2730" y="1701"/>
                    <a:pt x="2677" y="1519"/>
                    <a:pt x="2569" y="1393"/>
                  </a:cubicBezTo>
                  <a:lnTo>
                    <a:pt x="2552" y="634"/>
                  </a:lnTo>
                  <a:cubicBezTo>
                    <a:pt x="2552" y="325"/>
                    <a:pt x="2313" y="74"/>
                    <a:pt x="2009" y="22"/>
                  </a:cubicBezTo>
                  <a:cubicBezTo>
                    <a:pt x="1970" y="22"/>
                    <a:pt x="1936" y="0"/>
                    <a:pt x="19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63"/>
            <p:cNvSpPr/>
            <p:nvPr/>
          </p:nvSpPr>
          <p:spPr>
            <a:xfrm>
              <a:off x="8271855" y="3628098"/>
              <a:ext cx="128706" cy="441637"/>
            </a:xfrm>
            <a:custGeom>
              <a:avLst/>
              <a:gdLst/>
              <a:ahLst/>
              <a:cxnLst/>
              <a:rect l="l" t="t" r="r" b="b"/>
              <a:pathLst>
                <a:path w="1792" h="6149" extrusionOk="0">
                  <a:moveTo>
                    <a:pt x="1467" y="0"/>
                  </a:moveTo>
                  <a:cubicBezTo>
                    <a:pt x="1375" y="0"/>
                    <a:pt x="1284" y="35"/>
                    <a:pt x="1250" y="126"/>
                  </a:cubicBezTo>
                  <a:lnTo>
                    <a:pt x="924" y="1046"/>
                  </a:lnTo>
                  <a:cubicBezTo>
                    <a:pt x="915" y="1044"/>
                    <a:pt x="906" y="1043"/>
                    <a:pt x="898" y="1043"/>
                  </a:cubicBezTo>
                  <a:cubicBezTo>
                    <a:pt x="834" y="1043"/>
                    <a:pt x="778" y="1096"/>
                    <a:pt x="759" y="1176"/>
                  </a:cubicBezTo>
                  <a:lnTo>
                    <a:pt x="22" y="5857"/>
                  </a:lnTo>
                  <a:cubicBezTo>
                    <a:pt x="0" y="5948"/>
                    <a:pt x="56" y="6018"/>
                    <a:pt x="148" y="6035"/>
                  </a:cubicBezTo>
                  <a:lnTo>
                    <a:pt x="850" y="6144"/>
                  </a:lnTo>
                  <a:cubicBezTo>
                    <a:pt x="864" y="6147"/>
                    <a:pt x="876" y="6148"/>
                    <a:pt x="889" y="6148"/>
                  </a:cubicBezTo>
                  <a:cubicBezTo>
                    <a:pt x="962" y="6148"/>
                    <a:pt x="1018" y="6096"/>
                    <a:pt x="1033" y="6018"/>
                  </a:cubicBezTo>
                  <a:lnTo>
                    <a:pt x="1775" y="1336"/>
                  </a:lnTo>
                  <a:cubicBezTo>
                    <a:pt x="1792" y="1245"/>
                    <a:pt x="1736" y="1176"/>
                    <a:pt x="1649" y="1154"/>
                  </a:cubicBezTo>
                  <a:lnTo>
                    <a:pt x="1627" y="178"/>
                  </a:lnTo>
                  <a:cubicBezTo>
                    <a:pt x="1627" y="91"/>
                    <a:pt x="1558" y="17"/>
                    <a:pt x="1467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63"/>
            <p:cNvSpPr/>
            <p:nvPr/>
          </p:nvSpPr>
          <p:spPr>
            <a:xfrm>
              <a:off x="8387419" y="3760470"/>
              <a:ext cx="5387" cy="37779"/>
            </a:xfrm>
            <a:custGeom>
              <a:avLst/>
              <a:gdLst/>
              <a:ahLst/>
              <a:cxnLst/>
              <a:rect l="l" t="t" r="r" b="b"/>
              <a:pathLst>
                <a:path w="75" h="526" extrusionOk="0">
                  <a:moveTo>
                    <a:pt x="74" y="1"/>
                  </a:moveTo>
                  <a:lnTo>
                    <a:pt x="18" y="361"/>
                  </a:lnTo>
                  <a:lnTo>
                    <a:pt x="1" y="526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A08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63"/>
            <p:cNvSpPr/>
            <p:nvPr/>
          </p:nvSpPr>
          <p:spPr>
            <a:xfrm>
              <a:off x="8318540" y="3748691"/>
              <a:ext cx="74264" cy="37779"/>
            </a:xfrm>
            <a:custGeom>
              <a:avLst/>
              <a:gdLst/>
              <a:ahLst/>
              <a:cxnLst/>
              <a:rect l="l" t="t" r="r" b="b"/>
              <a:pathLst>
                <a:path w="1034" h="526" extrusionOk="0">
                  <a:moveTo>
                    <a:pt x="23" y="0"/>
                  </a:moveTo>
                  <a:lnTo>
                    <a:pt x="1" y="109"/>
                  </a:lnTo>
                  <a:cubicBezTo>
                    <a:pt x="131" y="182"/>
                    <a:pt x="239" y="291"/>
                    <a:pt x="292" y="399"/>
                  </a:cubicBezTo>
                  <a:lnTo>
                    <a:pt x="977" y="525"/>
                  </a:lnTo>
                  <a:lnTo>
                    <a:pt x="1033" y="16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17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63"/>
            <p:cNvSpPr/>
            <p:nvPr/>
          </p:nvSpPr>
          <p:spPr>
            <a:xfrm>
              <a:off x="8357541" y="3810962"/>
              <a:ext cx="27436" cy="175534"/>
            </a:xfrm>
            <a:custGeom>
              <a:avLst/>
              <a:gdLst/>
              <a:ahLst/>
              <a:cxnLst/>
              <a:rect l="l" t="t" r="r" b="b"/>
              <a:pathLst>
                <a:path w="382" h="2444" extrusionOk="0">
                  <a:moveTo>
                    <a:pt x="382" y="1"/>
                  </a:moveTo>
                  <a:lnTo>
                    <a:pt x="22" y="2261"/>
                  </a:lnTo>
                  <a:lnTo>
                    <a:pt x="0" y="2444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A08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63"/>
            <p:cNvSpPr/>
            <p:nvPr/>
          </p:nvSpPr>
          <p:spPr>
            <a:xfrm>
              <a:off x="8312363" y="3804426"/>
              <a:ext cx="72613" cy="168998"/>
            </a:xfrm>
            <a:custGeom>
              <a:avLst/>
              <a:gdLst/>
              <a:ahLst/>
              <a:cxnLst/>
              <a:rect l="l" t="t" r="r" b="b"/>
              <a:pathLst>
                <a:path w="1011" h="2353" extrusionOk="0">
                  <a:moveTo>
                    <a:pt x="469" y="1"/>
                  </a:moveTo>
                  <a:cubicBezTo>
                    <a:pt x="469" y="109"/>
                    <a:pt x="469" y="200"/>
                    <a:pt x="451" y="309"/>
                  </a:cubicBezTo>
                  <a:lnTo>
                    <a:pt x="469" y="309"/>
                  </a:lnTo>
                  <a:cubicBezTo>
                    <a:pt x="612" y="326"/>
                    <a:pt x="668" y="725"/>
                    <a:pt x="594" y="1177"/>
                  </a:cubicBezTo>
                  <a:cubicBezTo>
                    <a:pt x="521" y="1628"/>
                    <a:pt x="360" y="1975"/>
                    <a:pt x="217" y="1975"/>
                  </a:cubicBezTo>
                  <a:lnTo>
                    <a:pt x="195" y="1975"/>
                  </a:lnTo>
                  <a:cubicBezTo>
                    <a:pt x="143" y="1975"/>
                    <a:pt x="109" y="1918"/>
                    <a:pt x="87" y="1845"/>
                  </a:cubicBezTo>
                  <a:cubicBezTo>
                    <a:pt x="52" y="1992"/>
                    <a:pt x="35" y="2118"/>
                    <a:pt x="0" y="2244"/>
                  </a:cubicBezTo>
                  <a:lnTo>
                    <a:pt x="651" y="2352"/>
                  </a:lnTo>
                  <a:lnTo>
                    <a:pt x="1011" y="92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rgbClr val="217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63"/>
            <p:cNvSpPr/>
            <p:nvPr/>
          </p:nvSpPr>
          <p:spPr>
            <a:xfrm>
              <a:off x="8351292" y="3997993"/>
              <a:ext cx="3807" cy="26215"/>
            </a:xfrm>
            <a:custGeom>
              <a:avLst/>
              <a:gdLst/>
              <a:ahLst/>
              <a:cxnLst/>
              <a:rect l="l" t="t" r="r" b="b"/>
              <a:pathLst>
                <a:path w="53" h="365" extrusionOk="0">
                  <a:moveTo>
                    <a:pt x="52" y="0"/>
                  </a:moveTo>
                  <a:lnTo>
                    <a:pt x="0" y="365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A08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63"/>
            <p:cNvSpPr/>
            <p:nvPr/>
          </p:nvSpPr>
          <p:spPr>
            <a:xfrm>
              <a:off x="8308269" y="3991457"/>
              <a:ext cx="46828" cy="32751"/>
            </a:xfrm>
            <a:custGeom>
              <a:avLst/>
              <a:gdLst/>
              <a:ahLst/>
              <a:cxnLst/>
              <a:rect l="l" t="t" r="r" b="b"/>
              <a:pathLst>
                <a:path w="652" h="456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30"/>
                    <a:pt x="35" y="256"/>
                    <a:pt x="144" y="325"/>
                  </a:cubicBezTo>
                  <a:cubicBezTo>
                    <a:pt x="166" y="364"/>
                    <a:pt x="218" y="382"/>
                    <a:pt x="252" y="399"/>
                  </a:cubicBezTo>
                  <a:lnTo>
                    <a:pt x="599" y="456"/>
                  </a:lnTo>
                  <a:lnTo>
                    <a:pt x="651" y="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7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63"/>
            <p:cNvSpPr/>
            <p:nvPr/>
          </p:nvSpPr>
          <p:spPr>
            <a:xfrm>
              <a:off x="8312363" y="3826548"/>
              <a:ext cx="48049" cy="119800"/>
            </a:xfrm>
            <a:custGeom>
              <a:avLst/>
              <a:gdLst/>
              <a:ahLst/>
              <a:cxnLst/>
              <a:rect l="l" t="t" r="r" b="b"/>
              <a:pathLst>
                <a:path w="669" h="1668" extrusionOk="0">
                  <a:moveTo>
                    <a:pt x="457" y="0"/>
                  </a:moveTo>
                  <a:cubicBezTo>
                    <a:pt x="296" y="0"/>
                    <a:pt x="141" y="338"/>
                    <a:pt x="69" y="799"/>
                  </a:cubicBezTo>
                  <a:cubicBezTo>
                    <a:pt x="0" y="1250"/>
                    <a:pt x="52" y="1645"/>
                    <a:pt x="195" y="1667"/>
                  </a:cubicBezTo>
                  <a:cubicBezTo>
                    <a:pt x="199" y="1667"/>
                    <a:pt x="202" y="1668"/>
                    <a:pt x="206" y="1668"/>
                  </a:cubicBezTo>
                  <a:cubicBezTo>
                    <a:pt x="351" y="1668"/>
                    <a:pt x="522" y="1330"/>
                    <a:pt x="594" y="869"/>
                  </a:cubicBezTo>
                  <a:cubicBezTo>
                    <a:pt x="668" y="417"/>
                    <a:pt x="612" y="18"/>
                    <a:pt x="469" y="1"/>
                  </a:cubicBezTo>
                  <a:cubicBezTo>
                    <a:pt x="465" y="0"/>
                    <a:pt x="461" y="0"/>
                    <a:pt x="457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63"/>
            <p:cNvSpPr/>
            <p:nvPr/>
          </p:nvSpPr>
          <p:spPr>
            <a:xfrm>
              <a:off x="8312363" y="3774835"/>
              <a:ext cx="76419" cy="36199"/>
            </a:xfrm>
            <a:custGeom>
              <a:avLst/>
              <a:gdLst/>
              <a:ahLst/>
              <a:cxnLst/>
              <a:rect l="l" t="t" r="r" b="b"/>
              <a:pathLst>
                <a:path w="1064" h="504" extrusionOk="0">
                  <a:moveTo>
                    <a:pt x="52" y="1"/>
                  </a:moveTo>
                  <a:lnTo>
                    <a:pt x="0" y="343"/>
                  </a:lnTo>
                  <a:lnTo>
                    <a:pt x="1011" y="504"/>
                  </a:lnTo>
                  <a:lnTo>
                    <a:pt x="1063" y="161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63"/>
            <p:cNvSpPr/>
            <p:nvPr/>
          </p:nvSpPr>
          <p:spPr>
            <a:xfrm>
              <a:off x="8282413" y="3961793"/>
              <a:ext cx="76706" cy="36270"/>
            </a:xfrm>
            <a:custGeom>
              <a:avLst/>
              <a:gdLst/>
              <a:ahLst/>
              <a:cxnLst/>
              <a:rect l="l" t="t" r="r" b="b"/>
              <a:pathLst>
                <a:path w="1068" h="505" extrusionOk="0">
                  <a:moveTo>
                    <a:pt x="53" y="1"/>
                  </a:moveTo>
                  <a:lnTo>
                    <a:pt x="1" y="344"/>
                  </a:lnTo>
                  <a:lnTo>
                    <a:pt x="1011" y="504"/>
                  </a:lnTo>
                  <a:lnTo>
                    <a:pt x="1068" y="16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63"/>
            <p:cNvSpPr/>
            <p:nvPr/>
          </p:nvSpPr>
          <p:spPr>
            <a:xfrm>
              <a:off x="8286148" y="3799470"/>
              <a:ext cx="26287" cy="162391"/>
            </a:xfrm>
            <a:custGeom>
              <a:avLst/>
              <a:gdLst/>
              <a:ahLst/>
              <a:cxnLst/>
              <a:rect l="l" t="t" r="r" b="b"/>
              <a:pathLst>
                <a:path w="366" h="2261" extrusionOk="0">
                  <a:moveTo>
                    <a:pt x="365" y="0"/>
                  </a:moveTo>
                  <a:lnTo>
                    <a:pt x="183" y="1120"/>
                  </a:lnTo>
                  <a:lnTo>
                    <a:pt x="1" y="2261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63"/>
            <p:cNvSpPr/>
            <p:nvPr/>
          </p:nvSpPr>
          <p:spPr>
            <a:xfrm>
              <a:off x="8286148" y="3879842"/>
              <a:ext cx="13144" cy="82021"/>
            </a:xfrm>
            <a:custGeom>
              <a:avLst/>
              <a:gdLst/>
              <a:ahLst/>
              <a:cxnLst/>
              <a:rect l="l" t="t" r="r" b="b"/>
              <a:pathLst>
                <a:path w="183" h="1142" extrusionOk="0">
                  <a:moveTo>
                    <a:pt x="183" y="1"/>
                  </a:moveTo>
                  <a:lnTo>
                    <a:pt x="1" y="1142"/>
                  </a:lnTo>
                  <a:lnTo>
                    <a:pt x="1" y="1142"/>
                  </a:lnTo>
                  <a:close/>
                </a:path>
              </a:pathLst>
            </a:custGeom>
            <a:solidFill>
              <a:srgbClr val="00A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63"/>
            <p:cNvSpPr/>
            <p:nvPr/>
          </p:nvSpPr>
          <p:spPr>
            <a:xfrm>
              <a:off x="8316098" y="3756448"/>
              <a:ext cx="2514" cy="18458"/>
            </a:xfrm>
            <a:custGeom>
              <a:avLst/>
              <a:gdLst/>
              <a:ahLst/>
              <a:cxnLst/>
              <a:rect l="l" t="t" r="r" b="b"/>
              <a:pathLst>
                <a:path w="35" h="257" extrusionOk="0">
                  <a:moveTo>
                    <a:pt x="35" y="1"/>
                  </a:moveTo>
                  <a:lnTo>
                    <a:pt x="0" y="257"/>
                  </a:lnTo>
                  <a:lnTo>
                    <a:pt x="0" y="257"/>
                  </a:lnTo>
                  <a:close/>
                </a:path>
              </a:pathLst>
            </a:custGeom>
            <a:solidFill>
              <a:srgbClr val="786C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63"/>
            <p:cNvSpPr/>
            <p:nvPr/>
          </p:nvSpPr>
          <p:spPr>
            <a:xfrm>
              <a:off x="8316098" y="3756448"/>
              <a:ext cx="23414" cy="20972"/>
            </a:xfrm>
            <a:custGeom>
              <a:avLst/>
              <a:gdLst/>
              <a:ahLst/>
              <a:cxnLst/>
              <a:rect l="l" t="t" r="r" b="b"/>
              <a:pathLst>
                <a:path w="326" h="292" extrusionOk="0">
                  <a:moveTo>
                    <a:pt x="35" y="1"/>
                  </a:moveTo>
                  <a:lnTo>
                    <a:pt x="0" y="257"/>
                  </a:lnTo>
                  <a:lnTo>
                    <a:pt x="326" y="291"/>
                  </a:lnTo>
                  <a:cubicBezTo>
                    <a:pt x="273" y="183"/>
                    <a:pt x="165" y="74"/>
                    <a:pt x="35" y="1"/>
                  </a:cubicBezTo>
                  <a:close/>
                </a:path>
              </a:pathLst>
            </a:custGeom>
            <a:solidFill>
              <a:srgbClr val="195C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63"/>
            <p:cNvSpPr/>
            <p:nvPr/>
          </p:nvSpPr>
          <p:spPr>
            <a:xfrm>
              <a:off x="8299220" y="3799470"/>
              <a:ext cx="13215" cy="80441"/>
            </a:xfrm>
            <a:custGeom>
              <a:avLst/>
              <a:gdLst/>
              <a:ahLst/>
              <a:cxnLst/>
              <a:rect l="l" t="t" r="r" b="b"/>
              <a:pathLst>
                <a:path w="184" h="1120" extrusionOk="0">
                  <a:moveTo>
                    <a:pt x="183" y="0"/>
                  </a:moveTo>
                  <a:lnTo>
                    <a:pt x="1" y="1120"/>
                  </a:lnTo>
                  <a:close/>
                </a:path>
              </a:pathLst>
            </a:custGeom>
            <a:solidFill>
              <a:srgbClr val="786C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63"/>
            <p:cNvSpPr/>
            <p:nvPr/>
          </p:nvSpPr>
          <p:spPr>
            <a:xfrm>
              <a:off x="8286148" y="3799470"/>
              <a:ext cx="59900" cy="166125"/>
            </a:xfrm>
            <a:custGeom>
              <a:avLst/>
              <a:gdLst/>
              <a:ahLst/>
              <a:cxnLst/>
              <a:rect l="l" t="t" r="r" b="b"/>
              <a:pathLst>
                <a:path w="834" h="2313" extrusionOk="0">
                  <a:moveTo>
                    <a:pt x="365" y="0"/>
                  </a:moveTo>
                  <a:lnTo>
                    <a:pt x="183" y="1120"/>
                  </a:lnTo>
                  <a:lnTo>
                    <a:pt x="1" y="2261"/>
                  </a:lnTo>
                  <a:lnTo>
                    <a:pt x="365" y="2313"/>
                  </a:lnTo>
                  <a:cubicBezTo>
                    <a:pt x="400" y="2187"/>
                    <a:pt x="417" y="2061"/>
                    <a:pt x="452" y="1914"/>
                  </a:cubicBezTo>
                  <a:cubicBezTo>
                    <a:pt x="400" y="1771"/>
                    <a:pt x="382" y="1480"/>
                    <a:pt x="434" y="1176"/>
                  </a:cubicBezTo>
                  <a:cubicBezTo>
                    <a:pt x="491" y="721"/>
                    <a:pt x="669" y="378"/>
                    <a:pt x="816" y="378"/>
                  </a:cubicBezTo>
                  <a:cubicBezTo>
                    <a:pt x="834" y="269"/>
                    <a:pt x="834" y="178"/>
                    <a:pt x="834" y="70"/>
                  </a:cubicBezTo>
                  <a:lnTo>
                    <a:pt x="365" y="0"/>
                  </a:lnTo>
                  <a:close/>
                </a:path>
              </a:pathLst>
            </a:custGeom>
            <a:solidFill>
              <a:srgbClr val="195C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63"/>
            <p:cNvSpPr/>
            <p:nvPr/>
          </p:nvSpPr>
          <p:spPr>
            <a:xfrm>
              <a:off x="8313584" y="3826548"/>
              <a:ext cx="31243" cy="110391"/>
            </a:xfrm>
            <a:custGeom>
              <a:avLst/>
              <a:gdLst/>
              <a:ahLst/>
              <a:cxnLst/>
              <a:rect l="l" t="t" r="r" b="b"/>
              <a:pathLst>
                <a:path w="435" h="1537" extrusionOk="0">
                  <a:moveTo>
                    <a:pt x="434" y="1"/>
                  </a:moveTo>
                  <a:cubicBezTo>
                    <a:pt x="287" y="1"/>
                    <a:pt x="109" y="344"/>
                    <a:pt x="52" y="799"/>
                  </a:cubicBezTo>
                  <a:cubicBezTo>
                    <a:pt x="0" y="1103"/>
                    <a:pt x="18" y="1394"/>
                    <a:pt x="70" y="1537"/>
                  </a:cubicBezTo>
                  <a:cubicBezTo>
                    <a:pt x="161" y="1125"/>
                    <a:pt x="287" y="708"/>
                    <a:pt x="378" y="292"/>
                  </a:cubicBezTo>
                  <a:cubicBezTo>
                    <a:pt x="395" y="200"/>
                    <a:pt x="417" y="92"/>
                    <a:pt x="434" y="1"/>
                  </a:cubicBezTo>
                  <a:close/>
                </a:path>
              </a:pathLst>
            </a:custGeom>
            <a:solidFill>
              <a:srgbClr val="00A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63"/>
            <p:cNvSpPr/>
            <p:nvPr/>
          </p:nvSpPr>
          <p:spPr>
            <a:xfrm>
              <a:off x="8312363" y="3774835"/>
              <a:ext cx="33685" cy="29663"/>
            </a:xfrm>
            <a:custGeom>
              <a:avLst/>
              <a:gdLst/>
              <a:ahLst/>
              <a:cxnLst/>
              <a:rect l="l" t="t" r="r" b="b"/>
              <a:pathLst>
                <a:path w="469" h="413" extrusionOk="0">
                  <a:moveTo>
                    <a:pt x="52" y="1"/>
                  </a:moveTo>
                  <a:lnTo>
                    <a:pt x="0" y="343"/>
                  </a:lnTo>
                  <a:lnTo>
                    <a:pt x="469" y="413"/>
                  </a:lnTo>
                  <a:cubicBezTo>
                    <a:pt x="469" y="304"/>
                    <a:pt x="434" y="196"/>
                    <a:pt x="395" y="87"/>
                  </a:cubicBezTo>
                  <a:cubicBezTo>
                    <a:pt x="395" y="70"/>
                    <a:pt x="378" y="53"/>
                    <a:pt x="378" y="35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00A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63"/>
            <p:cNvSpPr/>
            <p:nvPr/>
          </p:nvSpPr>
          <p:spPr>
            <a:xfrm>
              <a:off x="8273363" y="3965528"/>
              <a:ext cx="12856" cy="83314"/>
            </a:xfrm>
            <a:custGeom>
              <a:avLst/>
              <a:gdLst/>
              <a:ahLst/>
              <a:cxnLst/>
              <a:rect l="l" t="t" r="r" b="b"/>
              <a:pathLst>
                <a:path w="179" h="1160" extrusionOk="0">
                  <a:moveTo>
                    <a:pt x="179" y="1"/>
                  </a:moveTo>
                  <a:lnTo>
                    <a:pt x="161" y="57"/>
                  </a:lnTo>
                  <a:lnTo>
                    <a:pt x="1" y="1159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63"/>
            <p:cNvSpPr/>
            <p:nvPr/>
          </p:nvSpPr>
          <p:spPr>
            <a:xfrm>
              <a:off x="8271855" y="3969622"/>
              <a:ext cx="79508" cy="99761"/>
            </a:xfrm>
            <a:custGeom>
              <a:avLst/>
              <a:gdLst/>
              <a:ahLst/>
              <a:cxnLst/>
              <a:rect l="l" t="t" r="r" b="b"/>
              <a:pathLst>
                <a:path w="1107" h="1389" extrusionOk="0">
                  <a:moveTo>
                    <a:pt x="182" y="0"/>
                  </a:moveTo>
                  <a:lnTo>
                    <a:pt x="119" y="432"/>
                  </a:lnTo>
                  <a:lnTo>
                    <a:pt x="182" y="70"/>
                  </a:lnTo>
                  <a:lnTo>
                    <a:pt x="182" y="0"/>
                  </a:lnTo>
                  <a:close/>
                  <a:moveTo>
                    <a:pt x="119" y="432"/>
                  </a:moveTo>
                  <a:lnTo>
                    <a:pt x="91" y="595"/>
                  </a:lnTo>
                  <a:lnTo>
                    <a:pt x="96" y="595"/>
                  </a:lnTo>
                  <a:lnTo>
                    <a:pt x="96" y="595"/>
                  </a:lnTo>
                  <a:lnTo>
                    <a:pt x="119" y="432"/>
                  </a:lnTo>
                  <a:close/>
                  <a:moveTo>
                    <a:pt x="96" y="595"/>
                  </a:moveTo>
                  <a:lnTo>
                    <a:pt x="22" y="1102"/>
                  </a:lnTo>
                  <a:cubicBezTo>
                    <a:pt x="0" y="1120"/>
                    <a:pt x="0" y="1120"/>
                    <a:pt x="0" y="1137"/>
                  </a:cubicBezTo>
                  <a:cubicBezTo>
                    <a:pt x="0" y="1211"/>
                    <a:pt x="56" y="1263"/>
                    <a:pt x="148" y="1280"/>
                  </a:cubicBezTo>
                  <a:lnTo>
                    <a:pt x="850" y="1389"/>
                  </a:lnTo>
                  <a:lnTo>
                    <a:pt x="889" y="1389"/>
                  </a:lnTo>
                  <a:cubicBezTo>
                    <a:pt x="942" y="1389"/>
                    <a:pt x="1015" y="1354"/>
                    <a:pt x="1033" y="1280"/>
                  </a:cubicBezTo>
                  <a:lnTo>
                    <a:pt x="1033" y="1263"/>
                  </a:lnTo>
                  <a:lnTo>
                    <a:pt x="1106" y="760"/>
                  </a:lnTo>
                  <a:cubicBezTo>
                    <a:pt x="1085" y="760"/>
                    <a:pt x="1050" y="738"/>
                    <a:pt x="1015" y="738"/>
                  </a:cubicBezTo>
                  <a:cubicBezTo>
                    <a:pt x="924" y="738"/>
                    <a:pt x="833" y="721"/>
                    <a:pt x="759" y="703"/>
                  </a:cubicBezTo>
                  <a:lnTo>
                    <a:pt x="96" y="595"/>
                  </a:lnTo>
                  <a:close/>
                </a:path>
              </a:pathLst>
            </a:custGeom>
            <a:solidFill>
              <a:srgbClr val="00A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63"/>
            <p:cNvSpPr/>
            <p:nvPr/>
          </p:nvSpPr>
          <p:spPr>
            <a:xfrm>
              <a:off x="8278391" y="3974578"/>
              <a:ext cx="48049" cy="45607"/>
            </a:xfrm>
            <a:custGeom>
              <a:avLst/>
              <a:gdLst/>
              <a:ahLst/>
              <a:cxnLst/>
              <a:rect l="l" t="t" r="r" b="b"/>
              <a:pathLst>
                <a:path w="669" h="635" extrusionOk="0">
                  <a:moveTo>
                    <a:pt x="91" y="1"/>
                  </a:moveTo>
                  <a:lnTo>
                    <a:pt x="57" y="166"/>
                  </a:lnTo>
                  <a:lnTo>
                    <a:pt x="62" y="167"/>
                  </a:lnTo>
                  <a:lnTo>
                    <a:pt x="62" y="167"/>
                  </a:lnTo>
                  <a:lnTo>
                    <a:pt x="91" y="1"/>
                  </a:lnTo>
                  <a:close/>
                  <a:moveTo>
                    <a:pt x="62" y="167"/>
                  </a:moveTo>
                  <a:lnTo>
                    <a:pt x="0" y="526"/>
                  </a:lnTo>
                  <a:lnTo>
                    <a:pt x="668" y="634"/>
                  </a:lnTo>
                  <a:cubicBezTo>
                    <a:pt x="634" y="617"/>
                    <a:pt x="582" y="599"/>
                    <a:pt x="560" y="560"/>
                  </a:cubicBezTo>
                  <a:cubicBezTo>
                    <a:pt x="451" y="491"/>
                    <a:pt x="434" y="365"/>
                    <a:pt x="417" y="235"/>
                  </a:cubicBezTo>
                  <a:lnTo>
                    <a:pt x="62" y="167"/>
                  </a:lnTo>
                  <a:close/>
                </a:path>
              </a:pathLst>
            </a:custGeom>
            <a:solidFill>
              <a:srgbClr val="195C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63"/>
            <p:cNvSpPr/>
            <p:nvPr/>
          </p:nvSpPr>
          <p:spPr>
            <a:xfrm>
              <a:off x="8282413" y="3961793"/>
              <a:ext cx="30022" cy="29735"/>
            </a:xfrm>
            <a:custGeom>
              <a:avLst/>
              <a:gdLst/>
              <a:ahLst/>
              <a:cxnLst/>
              <a:rect l="l" t="t" r="r" b="b"/>
              <a:pathLst>
                <a:path w="418" h="414" extrusionOk="0">
                  <a:moveTo>
                    <a:pt x="53" y="1"/>
                  </a:moveTo>
                  <a:lnTo>
                    <a:pt x="53" y="53"/>
                  </a:lnTo>
                  <a:lnTo>
                    <a:pt x="35" y="109"/>
                  </a:lnTo>
                  <a:lnTo>
                    <a:pt x="35" y="179"/>
                  </a:lnTo>
                  <a:lnTo>
                    <a:pt x="1" y="344"/>
                  </a:lnTo>
                  <a:lnTo>
                    <a:pt x="361" y="413"/>
                  </a:lnTo>
                  <a:cubicBezTo>
                    <a:pt x="361" y="326"/>
                    <a:pt x="378" y="235"/>
                    <a:pt x="395" y="161"/>
                  </a:cubicBezTo>
                  <a:cubicBezTo>
                    <a:pt x="395" y="127"/>
                    <a:pt x="417" y="88"/>
                    <a:pt x="417" y="53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00A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63"/>
            <p:cNvSpPr/>
            <p:nvPr/>
          </p:nvSpPr>
          <p:spPr>
            <a:xfrm>
              <a:off x="8369391" y="3640811"/>
              <a:ext cx="10342" cy="57458"/>
            </a:xfrm>
            <a:custGeom>
              <a:avLst/>
              <a:gdLst/>
              <a:ahLst/>
              <a:cxnLst/>
              <a:rect l="l" t="t" r="r" b="b"/>
              <a:pathLst>
                <a:path w="144" h="800" extrusionOk="0">
                  <a:moveTo>
                    <a:pt x="74" y="1"/>
                  </a:moveTo>
                  <a:cubicBezTo>
                    <a:pt x="52" y="1"/>
                    <a:pt x="52" y="1"/>
                    <a:pt x="52" y="23"/>
                  </a:cubicBezTo>
                  <a:cubicBezTo>
                    <a:pt x="0" y="218"/>
                    <a:pt x="0" y="565"/>
                    <a:pt x="35" y="782"/>
                  </a:cubicBezTo>
                  <a:cubicBezTo>
                    <a:pt x="35" y="799"/>
                    <a:pt x="52" y="799"/>
                    <a:pt x="52" y="799"/>
                  </a:cubicBezTo>
                  <a:cubicBezTo>
                    <a:pt x="74" y="799"/>
                    <a:pt x="91" y="799"/>
                    <a:pt x="91" y="782"/>
                  </a:cubicBezTo>
                  <a:cubicBezTo>
                    <a:pt x="143" y="582"/>
                    <a:pt x="143" y="218"/>
                    <a:pt x="109" y="23"/>
                  </a:cubicBezTo>
                  <a:cubicBezTo>
                    <a:pt x="109" y="1"/>
                    <a:pt x="91" y="1"/>
                    <a:pt x="74" y="1"/>
                  </a:cubicBezTo>
                  <a:close/>
                </a:path>
              </a:pathLst>
            </a:custGeom>
            <a:solidFill>
              <a:srgbClr val="80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63"/>
            <p:cNvSpPr/>
            <p:nvPr/>
          </p:nvSpPr>
          <p:spPr>
            <a:xfrm>
              <a:off x="8268048" y="3623860"/>
              <a:ext cx="136247" cy="450830"/>
            </a:xfrm>
            <a:custGeom>
              <a:avLst/>
              <a:gdLst/>
              <a:ahLst/>
              <a:cxnLst/>
              <a:rect l="l" t="t" r="r" b="b"/>
              <a:pathLst>
                <a:path w="1897" h="6277" extrusionOk="0">
                  <a:moveTo>
                    <a:pt x="1475" y="124"/>
                  </a:moveTo>
                  <a:cubicBezTo>
                    <a:pt x="1484" y="124"/>
                    <a:pt x="1493" y="126"/>
                    <a:pt x="1502" y="128"/>
                  </a:cubicBezTo>
                  <a:cubicBezTo>
                    <a:pt x="1572" y="128"/>
                    <a:pt x="1611" y="185"/>
                    <a:pt x="1611" y="237"/>
                  </a:cubicBezTo>
                  <a:lnTo>
                    <a:pt x="1645" y="1144"/>
                  </a:lnTo>
                  <a:lnTo>
                    <a:pt x="1068" y="1053"/>
                  </a:lnTo>
                  <a:lnTo>
                    <a:pt x="1376" y="202"/>
                  </a:lnTo>
                  <a:cubicBezTo>
                    <a:pt x="1391" y="159"/>
                    <a:pt x="1430" y="124"/>
                    <a:pt x="1475" y="124"/>
                  </a:cubicBezTo>
                  <a:close/>
                  <a:moveTo>
                    <a:pt x="977" y="1161"/>
                  </a:moveTo>
                  <a:lnTo>
                    <a:pt x="1702" y="1270"/>
                  </a:lnTo>
                  <a:cubicBezTo>
                    <a:pt x="1736" y="1287"/>
                    <a:pt x="1771" y="1322"/>
                    <a:pt x="1771" y="1378"/>
                  </a:cubicBezTo>
                  <a:lnTo>
                    <a:pt x="1702" y="1829"/>
                  </a:lnTo>
                  <a:lnTo>
                    <a:pt x="795" y="1686"/>
                  </a:lnTo>
                  <a:lnTo>
                    <a:pt x="869" y="1235"/>
                  </a:lnTo>
                  <a:cubicBezTo>
                    <a:pt x="886" y="1196"/>
                    <a:pt x="921" y="1161"/>
                    <a:pt x="960" y="1161"/>
                  </a:cubicBezTo>
                  <a:close/>
                  <a:moveTo>
                    <a:pt x="778" y="1812"/>
                  </a:moveTo>
                  <a:lnTo>
                    <a:pt x="1680" y="1955"/>
                  </a:lnTo>
                  <a:lnTo>
                    <a:pt x="1103" y="5500"/>
                  </a:lnTo>
                  <a:lnTo>
                    <a:pt x="218" y="5357"/>
                  </a:lnTo>
                  <a:lnTo>
                    <a:pt x="778" y="1812"/>
                  </a:lnTo>
                  <a:close/>
                  <a:moveTo>
                    <a:pt x="201" y="5482"/>
                  </a:moveTo>
                  <a:lnTo>
                    <a:pt x="1086" y="5608"/>
                  </a:lnTo>
                  <a:lnTo>
                    <a:pt x="1012" y="6077"/>
                  </a:lnTo>
                  <a:cubicBezTo>
                    <a:pt x="1012" y="6094"/>
                    <a:pt x="995" y="6116"/>
                    <a:pt x="977" y="6133"/>
                  </a:cubicBezTo>
                  <a:cubicBezTo>
                    <a:pt x="960" y="6151"/>
                    <a:pt x="942" y="6151"/>
                    <a:pt x="921" y="6151"/>
                  </a:cubicBezTo>
                  <a:lnTo>
                    <a:pt x="201" y="6042"/>
                  </a:lnTo>
                  <a:cubicBezTo>
                    <a:pt x="183" y="6025"/>
                    <a:pt x="161" y="6025"/>
                    <a:pt x="144" y="6007"/>
                  </a:cubicBezTo>
                  <a:cubicBezTo>
                    <a:pt x="127" y="5968"/>
                    <a:pt x="127" y="5951"/>
                    <a:pt x="127" y="5934"/>
                  </a:cubicBezTo>
                  <a:lnTo>
                    <a:pt x="201" y="5482"/>
                  </a:lnTo>
                  <a:close/>
                  <a:moveTo>
                    <a:pt x="1487" y="0"/>
                  </a:moveTo>
                  <a:cubicBezTo>
                    <a:pt x="1387" y="0"/>
                    <a:pt x="1281" y="70"/>
                    <a:pt x="1246" y="167"/>
                  </a:cubicBezTo>
                  <a:lnTo>
                    <a:pt x="942" y="1035"/>
                  </a:lnTo>
                  <a:cubicBezTo>
                    <a:pt x="851" y="1053"/>
                    <a:pt x="760" y="1126"/>
                    <a:pt x="743" y="1213"/>
                  </a:cubicBezTo>
                  <a:lnTo>
                    <a:pt x="669" y="1738"/>
                  </a:lnTo>
                  <a:lnTo>
                    <a:pt x="253" y="4341"/>
                  </a:lnTo>
                  <a:lnTo>
                    <a:pt x="1" y="5916"/>
                  </a:lnTo>
                  <a:cubicBezTo>
                    <a:pt x="1" y="5968"/>
                    <a:pt x="1" y="6025"/>
                    <a:pt x="36" y="6077"/>
                  </a:cubicBezTo>
                  <a:cubicBezTo>
                    <a:pt x="75" y="6116"/>
                    <a:pt x="127" y="6151"/>
                    <a:pt x="183" y="6151"/>
                  </a:cubicBezTo>
                  <a:lnTo>
                    <a:pt x="903" y="6276"/>
                  </a:lnTo>
                  <a:lnTo>
                    <a:pt x="921" y="6276"/>
                  </a:lnTo>
                  <a:cubicBezTo>
                    <a:pt x="977" y="6276"/>
                    <a:pt x="1012" y="6259"/>
                    <a:pt x="1051" y="6224"/>
                  </a:cubicBezTo>
                  <a:cubicBezTo>
                    <a:pt x="1103" y="6203"/>
                    <a:pt x="1138" y="6151"/>
                    <a:pt x="1138" y="6094"/>
                  </a:cubicBezTo>
                  <a:lnTo>
                    <a:pt x="1229" y="5574"/>
                  </a:lnTo>
                  <a:lnTo>
                    <a:pt x="1520" y="3747"/>
                  </a:lnTo>
                  <a:lnTo>
                    <a:pt x="1880" y="1395"/>
                  </a:lnTo>
                  <a:cubicBezTo>
                    <a:pt x="1897" y="1304"/>
                    <a:pt x="1845" y="1213"/>
                    <a:pt x="1754" y="1178"/>
                  </a:cubicBezTo>
                  <a:lnTo>
                    <a:pt x="1736" y="237"/>
                  </a:lnTo>
                  <a:cubicBezTo>
                    <a:pt x="1736" y="128"/>
                    <a:pt x="1645" y="20"/>
                    <a:pt x="1520" y="3"/>
                  </a:cubicBezTo>
                  <a:cubicBezTo>
                    <a:pt x="1509" y="1"/>
                    <a:pt x="1498" y="0"/>
                    <a:pt x="1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23" name="Google Shape;5323;p63"/>
          <p:cNvGrpSpPr/>
          <p:nvPr/>
        </p:nvGrpSpPr>
        <p:grpSpPr>
          <a:xfrm>
            <a:off x="6384949" y="3864867"/>
            <a:ext cx="640907" cy="673553"/>
            <a:chOff x="4286950" y="2704546"/>
            <a:chExt cx="297184" cy="312322"/>
          </a:xfrm>
        </p:grpSpPr>
        <p:sp>
          <p:nvSpPr>
            <p:cNvPr id="5324" name="Google Shape;5324;p63"/>
            <p:cNvSpPr/>
            <p:nvPr/>
          </p:nvSpPr>
          <p:spPr>
            <a:xfrm>
              <a:off x="4286950" y="2704546"/>
              <a:ext cx="297184" cy="312322"/>
            </a:xfrm>
            <a:custGeom>
              <a:avLst/>
              <a:gdLst/>
              <a:ahLst/>
              <a:cxnLst/>
              <a:rect l="l" t="t" r="r" b="b"/>
              <a:pathLst>
                <a:path w="6400" h="6726" extrusionOk="0">
                  <a:moveTo>
                    <a:pt x="1245" y="1"/>
                  </a:moveTo>
                  <a:cubicBezTo>
                    <a:pt x="1154" y="1"/>
                    <a:pt x="1063" y="18"/>
                    <a:pt x="994" y="53"/>
                  </a:cubicBezTo>
                  <a:cubicBezTo>
                    <a:pt x="703" y="183"/>
                    <a:pt x="542" y="487"/>
                    <a:pt x="612" y="795"/>
                  </a:cubicBezTo>
                  <a:lnTo>
                    <a:pt x="794" y="1519"/>
                  </a:lnTo>
                  <a:cubicBezTo>
                    <a:pt x="720" y="1680"/>
                    <a:pt x="720" y="1845"/>
                    <a:pt x="794" y="2005"/>
                  </a:cubicBezTo>
                  <a:lnTo>
                    <a:pt x="1553" y="3762"/>
                  </a:lnTo>
                  <a:lnTo>
                    <a:pt x="304" y="4591"/>
                  </a:lnTo>
                  <a:cubicBezTo>
                    <a:pt x="161" y="4682"/>
                    <a:pt x="70" y="4825"/>
                    <a:pt x="35" y="4990"/>
                  </a:cubicBezTo>
                  <a:cubicBezTo>
                    <a:pt x="0" y="5134"/>
                    <a:pt x="35" y="5298"/>
                    <a:pt x="126" y="5442"/>
                  </a:cubicBezTo>
                  <a:lnTo>
                    <a:pt x="521" y="6040"/>
                  </a:lnTo>
                  <a:cubicBezTo>
                    <a:pt x="651" y="6218"/>
                    <a:pt x="829" y="6309"/>
                    <a:pt x="1046" y="6309"/>
                  </a:cubicBezTo>
                  <a:cubicBezTo>
                    <a:pt x="1154" y="6309"/>
                    <a:pt x="1280" y="6275"/>
                    <a:pt x="1371" y="6218"/>
                  </a:cubicBezTo>
                  <a:lnTo>
                    <a:pt x="2347" y="5567"/>
                  </a:lnTo>
                  <a:lnTo>
                    <a:pt x="2690" y="6366"/>
                  </a:lnTo>
                  <a:cubicBezTo>
                    <a:pt x="2781" y="6583"/>
                    <a:pt x="2998" y="6726"/>
                    <a:pt x="3254" y="6726"/>
                  </a:cubicBezTo>
                  <a:cubicBezTo>
                    <a:pt x="3341" y="6726"/>
                    <a:pt x="3415" y="6708"/>
                    <a:pt x="3488" y="6691"/>
                  </a:cubicBezTo>
                  <a:lnTo>
                    <a:pt x="4157" y="6400"/>
                  </a:lnTo>
                  <a:cubicBezTo>
                    <a:pt x="4465" y="6257"/>
                    <a:pt x="4608" y="5893"/>
                    <a:pt x="4482" y="5585"/>
                  </a:cubicBezTo>
                  <a:lnTo>
                    <a:pt x="3992" y="4483"/>
                  </a:lnTo>
                  <a:lnTo>
                    <a:pt x="5332" y="3580"/>
                  </a:lnTo>
                  <a:cubicBezTo>
                    <a:pt x="5476" y="3489"/>
                    <a:pt x="5567" y="3329"/>
                    <a:pt x="5601" y="3164"/>
                  </a:cubicBezTo>
                  <a:lnTo>
                    <a:pt x="6144" y="2639"/>
                  </a:lnTo>
                  <a:cubicBezTo>
                    <a:pt x="6361" y="2422"/>
                    <a:pt x="6400" y="2079"/>
                    <a:pt x="6218" y="1810"/>
                  </a:cubicBezTo>
                  <a:cubicBezTo>
                    <a:pt x="6109" y="1628"/>
                    <a:pt x="5910" y="1519"/>
                    <a:pt x="5693" y="1519"/>
                  </a:cubicBezTo>
                  <a:cubicBezTo>
                    <a:pt x="5601" y="1519"/>
                    <a:pt x="5510" y="1537"/>
                    <a:pt x="5441" y="1571"/>
                  </a:cubicBezTo>
                  <a:lnTo>
                    <a:pt x="4734" y="1879"/>
                  </a:lnTo>
                  <a:cubicBezTo>
                    <a:pt x="4683" y="1863"/>
                    <a:pt x="4630" y="1855"/>
                    <a:pt x="4576" y="1855"/>
                  </a:cubicBezTo>
                  <a:cubicBezTo>
                    <a:pt x="4461" y="1855"/>
                    <a:pt x="4345" y="1891"/>
                    <a:pt x="4248" y="1953"/>
                  </a:cubicBezTo>
                  <a:lnTo>
                    <a:pt x="3198" y="2656"/>
                  </a:lnTo>
                  <a:lnTo>
                    <a:pt x="2564" y="1229"/>
                  </a:lnTo>
                  <a:cubicBezTo>
                    <a:pt x="2495" y="1068"/>
                    <a:pt x="2365" y="960"/>
                    <a:pt x="2204" y="903"/>
                  </a:cubicBezTo>
                  <a:lnTo>
                    <a:pt x="1788" y="270"/>
                  </a:lnTo>
                  <a:cubicBezTo>
                    <a:pt x="1662" y="109"/>
                    <a:pt x="1462" y="1"/>
                    <a:pt x="12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63"/>
            <p:cNvSpPr/>
            <p:nvPr/>
          </p:nvSpPr>
          <p:spPr>
            <a:xfrm>
              <a:off x="4335475" y="2725674"/>
              <a:ext cx="141070" cy="270855"/>
            </a:xfrm>
            <a:custGeom>
              <a:avLst/>
              <a:gdLst/>
              <a:ahLst/>
              <a:cxnLst/>
              <a:rect l="l" t="t" r="r" b="b"/>
              <a:pathLst>
                <a:path w="3038" h="5833" extrusionOk="0">
                  <a:moveTo>
                    <a:pt x="198" y="1"/>
                  </a:moveTo>
                  <a:cubicBezTo>
                    <a:pt x="175" y="1"/>
                    <a:pt x="151" y="5"/>
                    <a:pt x="127" y="14"/>
                  </a:cubicBezTo>
                  <a:cubicBezTo>
                    <a:pt x="40" y="53"/>
                    <a:pt x="1" y="140"/>
                    <a:pt x="18" y="231"/>
                  </a:cubicBezTo>
                  <a:lnTo>
                    <a:pt x="235" y="1190"/>
                  </a:lnTo>
                  <a:cubicBezTo>
                    <a:pt x="166" y="1207"/>
                    <a:pt x="127" y="1299"/>
                    <a:pt x="166" y="1390"/>
                  </a:cubicBezTo>
                  <a:lnTo>
                    <a:pt x="2062" y="5728"/>
                  </a:lnTo>
                  <a:cubicBezTo>
                    <a:pt x="2091" y="5796"/>
                    <a:pt x="2146" y="5833"/>
                    <a:pt x="2203" y="5833"/>
                  </a:cubicBezTo>
                  <a:cubicBezTo>
                    <a:pt x="2223" y="5833"/>
                    <a:pt x="2242" y="5828"/>
                    <a:pt x="2261" y="5820"/>
                  </a:cubicBezTo>
                  <a:lnTo>
                    <a:pt x="2929" y="5529"/>
                  </a:lnTo>
                  <a:cubicBezTo>
                    <a:pt x="3003" y="5494"/>
                    <a:pt x="3038" y="5403"/>
                    <a:pt x="3003" y="5329"/>
                  </a:cubicBezTo>
                  <a:lnTo>
                    <a:pt x="1103" y="973"/>
                  </a:lnTo>
                  <a:cubicBezTo>
                    <a:pt x="1074" y="912"/>
                    <a:pt x="1006" y="878"/>
                    <a:pt x="945" y="878"/>
                  </a:cubicBezTo>
                  <a:cubicBezTo>
                    <a:pt x="932" y="878"/>
                    <a:pt x="919" y="879"/>
                    <a:pt x="908" y="882"/>
                  </a:cubicBezTo>
                  <a:lnTo>
                    <a:pt x="365" y="88"/>
                  </a:lnTo>
                  <a:cubicBezTo>
                    <a:pt x="324" y="34"/>
                    <a:pt x="264" y="1"/>
                    <a:pt x="198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63"/>
            <p:cNvSpPr/>
            <p:nvPr/>
          </p:nvSpPr>
          <p:spPr>
            <a:xfrm>
              <a:off x="4352424" y="2792588"/>
              <a:ext cx="113255" cy="177335"/>
            </a:xfrm>
            <a:custGeom>
              <a:avLst/>
              <a:gdLst/>
              <a:ahLst/>
              <a:cxnLst/>
              <a:rect l="l" t="t" r="r" b="b"/>
              <a:pathLst>
                <a:path w="2439" h="3819" extrusionOk="0">
                  <a:moveTo>
                    <a:pt x="955" y="1"/>
                  </a:moveTo>
                  <a:lnTo>
                    <a:pt x="0" y="417"/>
                  </a:lnTo>
                  <a:lnTo>
                    <a:pt x="1497" y="3819"/>
                  </a:lnTo>
                  <a:lnTo>
                    <a:pt x="2439" y="3402"/>
                  </a:lnTo>
                  <a:lnTo>
                    <a:pt x="955" y="1"/>
                  </a:ln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63"/>
            <p:cNvSpPr/>
            <p:nvPr/>
          </p:nvSpPr>
          <p:spPr>
            <a:xfrm>
              <a:off x="4386647" y="2845246"/>
              <a:ext cx="44578" cy="72206"/>
            </a:xfrm>
            <a:custGeom>
              <a:avLst/>
              <a:gdLst/>
              <a:ahLst/>
              <a:cxnLst/>
              <a:rect l="l" t="t" r="r" b="b"/>
              <a:pathLst>
                <a:path w="960" h="1555" extrusionOk="0">
                  <a:moveTo>
                    <a:pt x="183" y="1"/>
                  </a:moveTo>
                  <a:cubicBezTo>
                    <a:pt x="170" y="1"/>
                    <a:pt x="159" y="3"/>
                    <a:pt x="148" y="8"/>
                  </a:cubicBezTo>
                  <a:cubicBezTo>
                    <a:pt x="1" y="60"/>
                    <a:pt x="57" y="459"/>
                    <a:pt x="239" y="893"/>
                  </a:cubicBezTo>
                  <a:cubicBezTo>
                    <a:pt x="400" y="1268"/>
                    <a:pt x="637" y="1555"/>
                    <a:pt x="774" y="1555"/>
                  </a:cubicBezTo>
                  <a:cubicBezTo>
                    <a:pt x="790" y="1555"/>
                    <a:pt x="804" y="1551"/>
                    <a:pt x="816" y="1544"/>
                  </a:cubicBezTo>
                  <a:cubicBezTo>
                    <a:pt x="960" y="1492"/>
                    <a:pt x="925" y="1093"/>
                    <a:pt x="725" y="676"/>
                  </a:cubicBezTo>
                  <a:cubicBezTo>
                    <a:pt x="558" y="278"/>
                    <a:pt x="318" y="1"/>
                    <a:pt x="183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63"/>
            <p:cNvSpPr/>
            <p:nvPr/>
          </p:nvSpPr>
          <p:spPr>
            <a:xfrm>
              <a:off x="4359064" y="2807726"/>
              <a:ext cx="50428" cy="34501"/>
            </a:xfrm>
            <a:custGeom>
              <a:avLst/>
              <a:gdLst/>
              <a:ahLst/>
              <a:cxnLst/>
              <a:rect l="l" t="t" r="r" b="b"/>
              <a:pathLst>
                <a:path w="1086" h="743" extrusionOk="0">
                  <a:moveTo>
                    <a:pt x="942" y="0"/>
                  </a:moveTo>
                  <a:lnTo>
                    <a:pt x="0" y="417"/>
                  </a:lnTo>
                  <a:lnTo>
                    <a:pt x="144" y="742"/>
                  </a:lnTo>
                  <a:lnTo>
                    <a:pt x="1085" y="326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63"/>
            <p:cNvSpPr/>
            <p:nvPr/>
          </p:nvSpPr>
          <p:spPr>
            <a:xfrm>
              <a:off x="4408611" y="2920332"/>
              <a:ext cx="50428" cy="34501"/>
            </a:xfrm>
            <a:custGeom>
              <a:avLst/>
              <a:gdLst/>
              <a:ahLst/>
              <a:cxnLst/>
              <a:rect l="l" t="t" r="r" b="b"/>
              <a:pathLst>
                <a:path w="1086" h="743" extrusionOk="0">
                  <a:moveTo>
                    <a:pt x="938" y="1"/>
                  </a:moveTo>
                  <a:lnTo>
                    <a:pt x="1" y="417"/>
                  </a:lnTo>
                  <a:lnTo>
                    <a:pt x="144" y="742"/>
                  </a:lnTo>
                  <a:lnTo>
                    <a:pt x="1085" y="326"/>
                  </a:lnTo>
                  <a:lnTo>
                    <a:pt x="938" y="1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63"/>
            <p:cNvSpPr/>
            <p:nvPr/>
          </p:nvSpPr>
          <p:spPr>
            <a:xfrm>
              <a:off x="4389294" y="2800250"/>
              <a:ext cx="72160" cy="157786"/>
            </a:xfrm>
            <a:custGeom>
              <a:avLst/>
              <a:gdLst/>
              <a:ahLst/>
              <a:cxnLst/>
              <a:rect l="l" t="t" r="r" b="b"/>
              <a:pathLst>
                <a:path w="1554" h="3398" extrusionOk="0">
                  <a:moveTo>
                    <a:pt x="161" y="1"/>
                  </a:moveTo>
                  <a:cubicBezTo>
                    <a:pt x="74" y="74"/>
                    <a:pt x="18" y="183"/>
                    <a:pt x="0" y="291"/>
                  </a:cubicBezTo>
                  <a:lnTo>
                    <a:pt x="235" y="200"/>
                  </a:lnTo>
                  <a:lnTo>
                    <a:pt x="161" y="1"/>
                  </a:lnTo>
                  <a:close/>
                  <a:moveTo>
                    <a:pt x="378" y="526"/>
                  </a:moveTo>
                  <a:lnTo>
                    <a:pt x="0" y="686"/>
                  </a:lnTo>
                  <a:cubicBezTo>
                    <a:pt x="35" y="777"/>
                    <a:pt x="52" y="868"/>
                    <a:pt x="109" y="977"/>
                  </a:cubicBezTo>
                  <a:lnTo>
                    <a:pt x="126" y="960"/>
                  </a:lnTo>
                  <a:cubicBezTo>
                    <a:pt x="235" y="960"/>
                    <a:pt x="417" y="1159"/>
                    <a:pt x="577" y="1445"/>
                  </a:cubicBezTo>
                  <a:lnTo>
                    <a:pt x="742" y="1337"/>
                  </a:lnTo>
                  <a:lnTo>
                    <a:pt x="378" y="526"/>
                  </a:lnTo>
                  <a:close/>
                  <a:moveTo>
                    <a:pt x="1159" y="2296"/>
                  </a:moveTo>
                  <a:lnTo>
                    <a:pt x="885" y="2461"/>
                  </a:lnTo>
                  <a:cubicBezTo>
                    <a:pt x="942" y="2548"/>
                    <a:pt x="976" y="2639"/>
                    <a:pt x="1029" y="2730"/>
                  </a:cubicBezTo>
                  <a:lnTo>
                    <a:pt x="1302" y="2604"/>
                  </a:lnTo>
                  <a:lnTo>
                    <a:pt x="1159" y="2296"/>
                  </a:lnTo>
                  <a:close/>
                  <a:moveTo>
                    <a:pt x="1445" y="2929"/>
                  </a:moveTo>
                  <a:lnTo>
                    <a:pt x="1159" y="3055"/>
                  </a:lnTo>
                  <a:cubicBezTo>
                    <a:pt x="1193" y="3181"/>
                    <a:pt x="1193" y="3289"/>
                    <a:pt x="1137" y="3398"/>
                  </a:cubicBezTo>
                  <a:lnTo>
                    <a:pt x="1554" y="3198"/>
                  </a:lnTo>
                  <a:lnTo>
                    <a:pt x="1445" y="2929"/>
                  </a:ln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63"/>
            <p:cNvSpPr/>
            <p:nvPr/>
          </p:nvSpPr>
          <p:spPr>
            <a:xfrm>
              <a:off x="4394309" y="2844782"/>
              <a:ext cx="21824" cy="27629"/>
            </a:xfrm>
            <a:custGeom>
              <a:avLst/>
              <a:gdLst/>
              <a:ahLst/>
              <a:cxnLst/>
              <a:rect l="l" t="t" r="r" b="b"/>
              <a:pathLst>
                <a:path w="470" h="595" extrusionOk="0">
                  <a:moveTo>
                    <a:pt x="18" y="1"/>
                  </a:moveTo>
                  <a:lnTo>
                    <a:pt x="1" y="18"/>
                  </a:lnTo>
                  <a:cubicBezTo>
                    <a:pt x="35" y="109"/>
                    <a:pt x="74" y="200"/>
                    <a:pt x="127" y="270"/>
                  </a:cubicBezTo>
                  <a:lnTo>
                    <a:pt x="291" y="595"/>
                  </a:lnTo>
                  <a:lnTo>
                    <a:pt x="469" y="486"/>
                  </a:lnTo>
                  <a:cubicBezTo>
                    <a:pt x="309" y="200"/>
                    <a:pt x="127" y="1"/>
                    <a:pt x="18" y="1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63"/>
            <p:cNvSpPr/>
            <p:nvPr/>
          </p:nvSpPr>
          <p:spPr>
            <a:xfrm>
              <a:off x="4388458" y="2809537"/>
              <a:ext cx="18388" cy="22614"/>
            </a:xfrm>
            <a:custGeom>
              <a:avLst/>
              <a:gdLst/>
              <a:ahLst/>
              <a:cxnLst/>
              <a:rect l="l" t="t" r="r" b="b"/>
              <a:pathLst>
                <a:path w="396" h="487" extrusionOk="0">
                  <a:moveTo>
                    <a:pt x="253" y="0"/>
                  </a:moveTo>
                  <a:lnTo>
                    <a:pt x="18" y="91"/>
                  </a:lnTo>
                  <a:lnTo>
                    <a:pt x="18" y="143"/>
                  </a:lnTo>
                  <a:cubicBezTo>
                    <a:pt x="1" y="252"/>
                    <a:pt x="1" y="378"/>
                    <a:pt x="18" y="486"/>
                  </a:cubicBezTo>
                  <a:lnTo>
                    <a:pt x="396" y="32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63"/>
            <p:cNvSpPr/>
            <p:nvPr/>
          </p:nvSpPr>
          <p:spPr>
            <a:xfrm>
              <a:off x="4437030" y="2921122"/>
              <a:ext cx="19410" cy="21035"/>
            </a:xfrm>
            <a:custGeom>
              <a:avLst/>
              <a:gdLst/>
              <a:ahLst/>
              <a:cxnLst/>
              <a:rect l="l" t="t" r="r" b="b"/>
              <a:pathLst>
                <a:path w="418" h="453" extrusionOk="0">
                  <a:moveTo>
                    <a:pt x="274" y="1"/>
                  </a:moveTo>
                  <a:lnTo>
                    <a:pt x="1" y="127"/>
                  </a:lnTo>
                  <a:cubicBezTo>
                    <a:pt x="1" y="161"/>
                    <a:pt x="22" y="183"/>
                    <a:pt x="40" y="218"/>
                  </a:cubicBezTo>
                  <a:cubicBezTo>
                    <a:pt x="74" y="292"/>
                    <a:pt x="109" y="378"/>
                    <a:pt x="131" y="452"/>
                  </a:cubicBezTo>
                  <a:lnTo>
                    <a:pt x="417" y="326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63"/>
            <p:cNvSpPr/>
            <p:nvPr/>
          </p:nvSpPr>
          <p:spPr>
            <a:xfrm>
              <a:off x="4425328" y="2954788"/>
              <a:ext cx="48014" cy="38541"/>
            </a:xfrm>
            <a:custGeom>
              <a:avLst/>
              <a:gdLst/>
              <a:ahLst/>
              <a:cxnLst/>
              <a:rect l="l" t="t" r="r" b="b"/>
              <a:pathLst>
                <a:path w="1034" h="830" extrusionOk="0">
                  <a:moveTo>
                    <a:pt x="834" y="0"/>
                  </a:moveTo>
                  <a:lnTo>
                    <a:pt x="1" y="361"/>
                  </a:lnTo>
                  <a:lnTo>
                    <a:pt x="183" y="777"/>
                  </a:lnTo>
                  <a:cubicBezTo>
                    <a:pt x="200" y="812"/>
                    <a:pt x="235" y="829"/>
                    <a:pt x="274" y="829"/>
                  </a:cubicBezTo>
                  <a:lnTo>
                    <a:pt x="309" y="829"/>
                  </a:lnTo>
                  <a:lnTo>
                    <a:pt x="977" y="543"/>
                  </a:lnTo>
                  <a:cubicBezTo>
                    <a:pt x="1012" y="504"/>
                    <a:pt x="1033" y="452"/>
                    <a:pt x="1012" y="413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63"/>
            <p:cNvSpPr/>
            <p:nvPr/>
          </p:nvSpPr>
          <p:spPr>
            <a:xfrm>
              <a:off x="4343926" y="2733986"/>
              <a:ext cx="11748" cy="36080"/>
            </a:xfrm>
            <a:custGeom>
              <a:avLst/>
              <a:gdLst/>
              <a:ahLst/>
              <a:cxnLst/>
              <a:rect l="l" t="t" r="r" b="b"/>
              <a:pathLst>
                <a:path w="253" h="777" extrusionOk="0">
                  <a:moveTo>
                    <a:pt x="18" y="0"/>
                  </a:moveTo>
                  <a:cubicBezTo>
                    <a:pt x="18" y="0"/>
                    <a:pt x="1" y="0"/>
                    <a:pt x="1" y="18"/>
                  </a:cubicBezTo>
                  <a:cubicBezTo>
                    <a:pt x="18" y="234"/>
                    <a:pt x="109" y="577"/>
                    <a:pt x="201" y="759"/>
                  </a:cubicBezTo>
                  <a:lnTo>
                    <a:pt x="218" y="777"/>
                  </a:lnTo>
                  <a:cubicBezTo>
                    <a:pt x="235" y="777"/>
                    <a:pt x="253" y="759"/>
                    <a:pt x="253" y="742"/>
                  </a:cubicBezTo>
                  <a:cubicBezTo>
                    <a:pt x="235" y="543"/>
                    <a:pt x="144" y="200"/>
                    <a:pt x="53" y="18"/>
                  </a:cubicBezTo>
                  <a:cubicBezTo>
                    <a:pt x="36" y="0"/>
                    <a:pt x="36" y="0"/>
                    <a:pt x="18" y="0"/>
                  </a:cubicBezTo>
                  <a:close/>
                </a:path>
              </a:pathLst>
            </a:custGeom>
            <a:solidFill>
              <a:srgbClr val="C8A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63"/>
            <p:cNvSpPr/>
            <p:nvPr/>
          </p:nvSpPr>
          <p:spPr>
            <a:xfrm>
              <a:off x="4332271" y="2723213"/>
              <a:ext cx="147710" cy="275963"/>
            </a:xfrm>
            <a:custGeom>
              <a:avLst/>
              <a:gdLst/>
              <a:ahLst/>
              <a:cxnLst/>
              <a:rect l="l" t="t" r="r" b="b"/>
              <a:pathLst>
                <a:path w="3181" h="5943" extrusionOk="0">
                  <a:moveTo>
                    <a:pt x="269" y="124"/>
                  </a:moveTo>
                  <a:cubicBezTo>
                    <a:pt x="326" y="124"/>
                    <a:pt x="360" y="141"/>
                    <a:pt x="378" y="176"/>
                  </a:cubicBezTo>
                  <a:lnTo>
                    <a:pt x="885" y="918"/>
                  </a:lnTo>
                  <a:lnTo>
                    <a:pt x="360" y="1152"/>
                  </a:lnTo>
                  <a:lnTo>
                    <a:pt x="144" y="267"/>
                  </a:lnTo>
                  <a:cubicBezTo>
                    <a:pt x="144" y="215"/>
                    <a:pt x="161" y="158"/>
                    <a:pt x="217" y="124"/>
                  </a:cubicBezTo>
                  <a:close/>
                  <a:moveTo>
                    <a:pt x="1023" y="987"/>
                  </a:moveTo>
                  <a:cubicBezTo>
                    <a:pt x="1065" y="987"/>
                    <a:pt x="1106" y="1015"/>
                    <a:pt x="1120" y="1044"/>
                  </a:cubicBezTo>
                  <a:lnTo>
                    <a:pt x="1302" y="1477"/>
                  </a:lnTo>
                  <a:lnTo>
                    <a:pt x="469" y="1842"/>
                  </a:lnTo>
                  <a:lnTo>
                    <a:pt x="287" y="1408"/>
                  </a:lnTo>
                  <a:cubicBezTo>
                    <a:pt x="269" y="1369"/>
                    <a:pt x="287" y="1317"/>
                    <a:pt x="326" y="1300"/>
                  </a:cubicBezTo>
                  <a:lnTo>
                    <a:pt x="994" y="991"/>
                  </a:lnTo>
                  <a:cubicBezTo>
                    <a:pt x="1003" y="988"/>
                    <a:pt x="1013" y="987"/>
                    <a:pt x="1023" y="987"/>
                  </a:cubicBezTo>
                  <a:close/>
                  <a:moveTo>
                    <a:pt x="1354" y="1586"/>
                  </a:moveTo>
                  <a:lnTo>
                    <a:pt x="2782" y="4857"/>
                  </a:lnTo>
                  <a:lnTo>
                    <a:pt x="1953" y="5222"/>
                  </a:lnTo>
                  <a:lnTo>
                    <a:pt x="521" y="1950"/>
                  </a:lnTo>
                  <a:lnTo>
                    <a:pt x="1354" y="1586"/>
                  </a:lnTo>
                  <a:close/>
                  <a:moveTo>
                    <a:pt x="2838" y="4987"/>
                  </a:moveTo>
                  <a:lnTo>
                    <a:pt x="3016" y="5400"/>
                  </a:lnTo>
                  <a:cubicBezTo>
                    <a:pt x="3037" y="5439"/>
                    <a:pt x="3016" y="5491"/>
                    <a:pt x="2981" y="5530"/>
                  </a:cubicBezTo>
                  <a:lnTo>
                    <a:pt x="2313" y="5816"/>
                  </a:lnTo>
                  <a:cubicBezTo>
                    <a:pt x="2299" y="5821"/>
                    <a:pt x="2285" y="5823"/>
                    <a:pt x="2272" y="5823"/>
                  </a:cubicBezTo>
                  <a:cubicBezTo>
                    <a:pt x="2233" y="5823"/>
                    <a:pt x="2200" y="5803"/>
                    <a:pt x="2187" y="5764"/>
                  </a:cubicBezTo>
                  <a:lnTo>
                    <a:pt x="2005" y="5348"/>
                  </a:lnTo>
                  <a:lnTo>
                    <a:pt x="2838" y="4987"/>
                  </a:lnTo>
                  <a:close/>
                  <a:moveTo>
                    <a:pt x="266" y="0"/>
                  </a:moveTo>
                  <a:cubicBezTo>
                    <a:pt x="236" y="0"/>
                    <a:pt x="207" y="5"/>
                    <a:pt x="178" y="15"/>
                  </a:cubicBezTo>
                  <a:cubicBezTo>
                    <a:pt x="70" y="67"/>
                    <a:pt x="0" y="193"/>
                    <a:pt x="35" y="302"/>
                  </a:cubicBezTo>
                  <a:lnTo>
                    <a:pt x="235" y="1208"/>
                  </a:lnTo>
                  <a:cubicBezTo>
                    <a:pt x="161" y="1260"/>
                    <a:pt x="144" y="1369"/>
                    <a:pt x="178" y="1460"/>
                  </a:cubicBezTo>
                  <a:lnTo>
                    <a:pt x="378" y="1929"/>
                  </a:lnTo>
                  <a:lnTo>
                    <a:pt x="1736" y="5022"/>
                  </a:lnTo>
                  <a:lnTo>
                    <a:pt x="2079" y="5816"/>
                  </a:lnTo>
                  <a:cubicBezTo>
                    <a:pt x="2113" y="5890"/>
                    <a:pt x="2187" y="5942"/>
                    <a:pt x="2278" y="5942"/>
                  </a:cubicBezTo>
                  <a:cubicBezTo>
                    <a:pt x="2296" y="5942"/>
                    <a:pt x="2330" y="5942"/>
                    <a:pt x="2365" y="5925"/>
                  </a:cubicBezTo>
                  <a:lnTo>
                    <a:pt x="3016" y="5638"/>
                  </a:lnTo>
                  <a:cubicBezTo>
                    <a:pt x="3124" y="5582"/>
                    <a:pt x="3181" y="5456"/>
                    <a:pt x="3124" y="5348"/>
                  </a:cubicBezTo>
                  <a:lnTo>
                    <a:pt x="1228" y="991"/>
                  </a:lnTo>
                  <a:cubicBezTo>
                    <a:pt x="1193" y="900"/>
                    <a:pt x="1102" y="866"/>
                    <a:pt x="994" y="866"/>
                  </a:cubicBezTo>
                  <a:lnTo>
                    <a:pt x="486" y="106"/>
                  </a:lnTo>
                  <a:cubicBezTo>
                    <a:pt x="432" y="39"/>
                    <a:pt x="349" y="0"/>
                    <a:pt x="26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63"/>
            <p:cNvSpPr/>
            <p:nvPr/>
          </p:nvSpPr>
          <p:spPr>
            <a:xfrm>
              <a:off x="4308682" y="2812184"/>
              <a:ext cx="218244" cy="164426"/>
            </a:xfrm>
            <a:custGeom>
              <a:avLst/>
              <a:gdLst/>
              <a:ahLst/>
              <a:cxnLst/>
              <a:rect l="l" t="t" r="r" b="b"/>
              <a:pathLst>
                <a:path w="4700" h="3541" extrusionOk="0">
                  <a:moveTo>
                    <a:pt x="4134" y="1"/>
                  </a:moveTo>
                  <a:cubicBezTo>
                    <a:pt x="4102" y="1"/>
                    <a:pt x="4071" y="12"/>
                    <a:pt x="4049" y="34"/>
                  </a:cubicBezTo>
                  <a:lnTo>
                    <a:pt x="92" y="2672"/>
                  </a:lnTo>
                  <a:cubicBezTo>
                    <a:pt x="18" y="2707"/>
                    <a:pt x="1" y="2798"/>
                    <a:pt x="35" y="2872"/>
                  </a:cubicBezTo>
                  <a:lnTo>
                    <a:pt x="452" y="3484"/>
                  </a:lnTo>
                  <a:cubicBezTo>
                    <a:pt x="475" y="3520"/>
                    <a:pt x="521" y="3541"/>
                    <a:pt x="571" y="3541"/>
                  </a:cubicBezTo>
                  <a:cubicBezTo>
                    <a:pt x="598" y="3541"/>
                    <a:pt x="626" y="3535"/>
                    <a:pt x="652" y="3523"/>
                  </a:cubicBezTo>
                  <a:lnTo>
                    <a:pt x="4608" y="880"/>
                  </a:lnTo>
                  <a:cubicBezTo>
                    <a:pt x="4682" y="846"/>
                    <a:pt x="4700" y="755"/>
                    <a:pt x="4648" y="685"/>
                  </a:cubicBezTo>
                  <a:lnTo>
                    <a:pt x="4248" y="69"/>
                  </a:lnTo>
                  <a:cubicBezTo>
                    <a:pt x="4228" y="25"/>
                    <a:pt x="4180" y="1"/>
                    <a:pt x="4134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63"/>
            <p:cNvSpPr/>
            <p:nvPr/>
          </p:nvSpPr>
          <p:spPr>
            <a:xfrm>
              <a:off x="4333060" y="2827043"/>
              <a:ext cx="169488" cy="135265"/>
            </a:xfrm>
            <a:custGeom>
              <a:avLst/>
              <a:gdLst/>
              <a:ahLst/>
              <a:cxnLst/>
              <a:rect l="l" t="t" r="r" b="b"/>
              <a:pathLst>
                <a:path w="3650" h="2913" extrusionOk="0">
                  <a:moveTo>
                    <a:pt x="3073" y="1"/>
                  </a:moveTo>
                  <a:lnTo>
                    <a:pt x="1" y="2044"/>
                  </a:lnTo>
                  <a:lnTo>
                    <a:pt x="200" y="2352"/>
                  </a:lnTo>
                  <a:lnTo>
                    <a:pt x="560" y="2912"/>
                  </a:lnTo>
                  <a:lnTo>
                    <a:pt x="868" y="2712"/>
                  </a:lnTo>
                  <a:lnTo>
                    <a:pt x="3650" y="851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63"/>
            <p:cNvSpPr/>
            <p:nvPr/>
          </p:nvSpPr>
          <p:spPr>
            <a:xfrm>
              <a:off x="4381632" y="2870739"/>
              <a:ext cx="71556" cy="47828"/>
            </a:xfrm>
            <a:custGeom>
              <a:avLst/>
              <a:gdLst/>
              <a:ahLst/>
              <a:cxnLst/>
              <a:rect l="l" t="t" r="r" b="b"/>
              <a:pathLst>
                <a:path w="1541" h="1030" extrusionOk="0">
                  <a:moveTo>
                    <a:pt x="1344" y="1"/>
                  </a:moveTo>
                  <a:cubicBezTo>
                    <a:pt x="1179" y="1"/>
                    <a:pt x="907" y="108"/>
                    <a:pt x="634" y="292"/>
                  </a:cubicBezTo>
                  <a:cubicBezTo>
                    <a:pt x="239" y="544"/>
                    <a:pt x="0" y="852"/>
                    <a:pt x="74" y="977"/>
                  </a:cubicBezTo>
                  <a:cubicBezTo>
                    <a:pt x="109" y="1012"/>
                    <a:pt x="148" y="1030"/>
                    <a:pt x="239" y="1030"/>
                  </a:cubicBezTo>
                  <a:cubicBezTo>
                    <a:pt x="400" y="1030"/>
                    <a:pt x="651" y="921"/>
                    <a:pt x="924" y="743"/>
                  </a:cubicBezTo>
                  <a:cubicBezTo>
                    <a:pt x="1302" y="487"/>
                    <a:pt x="1541" y="183"/>
                    <a:pt x="1484" y="53"/>
                  </a:cubicBezTo>
                  <a:cubicBezTo>
                    <a:pt x="1458" y="18"/>
                    <a:pt x="1410" y="1"/>
                    <a:pt x="1344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63"/>
            <p:cNvSpPr/>
            <p:nvPr/>
          </p:nvSpPr>
          <p:spPr>
            <a:xfrm>
              <a:off x="4448917" y="2836330"/>
              <a:ext cx="40352" cy="48803"/>
            </a:xfrm>
            <a:custGeom>
              <a:avLst/>
              <a:gdLst/>
              <a:ahLst/>
              <a:cxnLst/>
              <a:rect l="l" t="t" r="r" b="b"/>
              <a:pathLst>
                <a:path w="869" h="1051" extrusionOk="0">
                  <a:moveTo>
                    <a:pt x="287" y="0"/>
                  </a:moveTo>
                  <a:lnTo>
                    <a:pt x="0" y="200"/>
                  </a:lnTo>
                  <a:lnTo>
                    <a:pt x="309" y="651"/>
                  </a:lnTo>
                  <a:lnTo>
                    <a:pt x="560" y="1050"/>
                  </a:lnTo>
                  <a:lnTo>
                    <a:pt x="868" y="851"/>
                  </a:lnTo>
                  <a:lnTo>
                    <a:pt x="686" y="577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63"/>
            <p:cNvSpPr/>
            <p:nvPr/>
          </p:nvSpPr>
          <p:spPr>
            <a:xfrm>
              <a:off x="4346387" y="2904405"/>
              <a:ext cx="40306" cy="48617"/>
            </a:xfrm>
            <a:custGeom>
              <a:avLst/>
              <a:gdLst/>
              <a:ahLst/>
              <a:cxnLst/>
              <a:rect l="l" t="t" r="r" b="b"/>
              <a:pathLst>
                <a:path w="868" h="1047" extrusionOk="0">
                  <a:moveTo>
                    <a:pt x="308" y="1"/>
                  </a:moveTo>
                  <a:lnTo>
                    <a:pt x="0" y="196"/>
                  </a:lnTo>
                  <a:lnTo>
                    <a:pt x="364" y="738"/>
                  </a:lnTo>
                  <a:lnTo>
                    <a:pt x="581" y="1046"/>
                  </a:lnTo>
                  <a:lnTo>
                    <a:pt x="868" y="847"/>
                  </a:lnTo>
                  <a:lnTo>
                    <a:pt x="673" y="543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63"/>
            <p:cNvSpPr/>
            <p:nvPr/>
          </p:nvSpPr>
          <p:spPr>
            <a:xfrm>
              <a:off x="4505940" y="2796999"/>
              <a:ext cx="54654" cy="47039"/>
            </a:xfrm>
            <a:custGeom>
              <a:avLst/>
              <a:gdLst/>
              <a:ahLst/>
              <a:cxnLst/>
              <a:rect l="l" t="t" r="r" b="b"/>
              <a:pathLst>
                <a:path w="1177" h="1013" extrusionOk="0">
                  <a:moveTo>
                    <a:pt x="957" y="1"/>
                  </a:moveTo>
                  <a:cubicBezTo>
                    <a:pt x="934" y="1"/>
                    <a:pt x="910" y="5"/>
                    <a:pt x="885" y="14"/>
                  </a:cubicBezTo>
                  <a:lnTo>
                    <a:pt x="0" y="396"/>
                  </a:lnTo>
                  <a:lnTo>
                    <a:pt x="400" y="1012"/>
                  </a:lnTo>
                  <a:lnTo>
                    <a:pt x="1102" y="322"/>
                  </a:lnTo>
                  <a:cubicBezTo>
                    <a:pt x="1159" y="270"/>
                    <a:pt x="1176" y="162"/>
                    <a:pt x="1120" y="88"/>
                  </a:cubicBezTo>
                  <a:cubicBezTo>
                    <a:pt x="1082" y="34"/>
                    <a:pt x="1022" y="1"/>
                    <a:pt x="957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63"/>
            <p:cNvSpPr/>
            <p:nvPr/>
          </p:nvSpPr>
          <p:spPr>
            <a:xfrm>
              <a:off x="4448128" y="2885088"/>
              <a:ext cx="26839" cy="18388"/>
            </a:xfrm>
            <a:custGeom>
              <a:avLst/>
              <a:gdLst/>
              <a:ahLst/>
              <a:cxnLst/>
              <a:rect l="l" t="t" r="r" b="b"/>
              <a:pathLst>
                <a:path w="578" h="396" extrusionOk="0">
                  <a:moveTo>
                    <a:pt x="577" y="0"/>
                  </a:moveTo>
                  <a:lnTo>
                    <a:pt x="0" y="395"/>
                  </a:lnTo>
                  <a:lnTo>
                    <a:pt x="0" y="395"/>
                  </a:ln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63"/>
            <p:cNvSpPr/>
            <p:nvPr/>
          </p:nvSpPr>
          <p:spPr>
            <a:xfrm>
              <a:off x="4424538" y="2914482"/>
              <a:ext cx="5897" cy="4086"/>
            </a:xfrm>
            <a:custGeom>
              <a:avLst/>
              <a:gdLst/>
              <a:ahLst/>
              <a:cxnLst/>
              <a:rect l="l" t="t" r="r" b="b"/>
              <a:pathLst>
                <a:path w="127" h="88" extrusionOk="0">
                  <a:moveTo>
                    <a:pt x="126" y="1"/>
                  </a:moveTo>
                  <a:lnTo>
                    <a:pt x="0" y="88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361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63"/>
            <p:cNvSpPr/>
            <p:nvPr/>
          </p:nvSpPr>
          <p:spPr>
            <a:xfrm>
              <a:off x="4430389" y="2906030"/>
              <a:ext cx="12723" cy="8498"/>
            </a:xfrm>
            <a:custGeom>
              <a:avLst/>
              <a:gdLst/>
              <a:ahLst/>
              <a:cxnLst/>
              <a:rect l="l" t="t" r="r" b="b"/>
              <a:pathLst>
                <a:path w="274" h="183" extrusionOk="0">
                  <a:moveTo>
                    <a:pt x="274" y="1"/>
                  </a:moveTo>
                  <a:lnTo>
                    <a:pt x="0" y="183"/>
                  </a:lnTo>
                  <a:lnTo>
                    <a:pt x="274" y="18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281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63"/>
            <p:cNvSpPr/>
            <p:nvPr/>
          </p:nvSpPr>
          <p:spPr>
            <a:xfrm>
              <a:off x="4443066" y="2903430"/>
              <a:ext cx="5108" cy="3436"/>
            </a:xfrm>
            <a:custGeom>
              <a:avLst/>
              <a:gdLst/>
              <a:ahLst/>
              <a:cxnLst/>
              <a:rect l="l" t="t" r="r" b="b"/>
              <a:pathLst>
                <a:path w="110" h="74" extrusionOk="0">
                  <a:moveTo>
                    <a:pt x="109" y="0"/>
                  </a:moveTo>
                  <a:lnTo>
                    <a:pt x="1" y="57"/>
                  </a:lnTo>
                  <a:lnTo>
                    <a:pt x="1" y="74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63"/>
            <p:cNvSpPr/>
            <p:nvPr/>
          </p:nvSpPr>
          <p:spPr>
            <a:xfrm>
              <a:off x="4386647" y="2885088"/>
              <a:ext cx="88319" cy="58647"/>
            </a:xfrm>
            <a:custGeom>
              <a:avLst/>
              <a:gdLst/>
              <a:ahLst/>
              <a:cxnLst/>
              <a:rect l="l" t="t" r="r" b="b"/>
              <a:pathLst>
                <a:path w="1902" h="1263" extrusionOk="0">
                  <a:moveTo>
                    <a:pt x="1901" y="0"/>
                  </a:moveTo>
                  <a:lnTo>
                    <a:pt x="1245" y="436"/>
                  </a:lnTo>
                  <a:lnTo>
                    <a:pt x="1245" y="436"/>
                  </a:lnTo>
                  <a:lnTo>
                    <a:pt x="1324" y="395"/>
                  </a:lnTo>
                  <a:lnTo>
                    <a:pt x="1901" y="0"/>
                  </a:lnTo>
                  <a:close/>
                  <a:moveTo>
                    <a:pt x="1245" y="436"/>
                  </a:moveTo>
                  <a:lnTo>
                    <a:pt x="1216" y="452"/>
                  </a:lnTo>
                  <a:lnTo>
                    <a:pt x="942" y="634"/>
                  </a:lnTo>
                  <a:lnTo>
                    <a:pt x="816" y="721"/>
                  </a:lnTo>
                  <a:lnTo>
                    <a:pt x="1" y="1263"/>
                  </a:lnTo>
                  <a:lnTo>
                    <a:pt x="1245" y="436"/>
                  </a:lnTo>
                  <a:close/>
                </a:path>
              </a:pathLst>
            </a:custGeom>
            <a:solidFill>
              <a:srgbClr val="D1AC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63"/>
            <p:cNvSpPr/>
            <p:nvPr/>
          </p:nvSpPr>
          <p:spPr>
            <a:xfrm>
              <a:off x="4377592" y="2866560"/>
              <a:ext cx="97374" cy="77175"/>
            </a:xfrm>
            <a:custGeom>
              <a:avLst/>
              <a:gdLst/>
              <a:ahLst/>
              <a:cxnLst/>
              <a:rect l="l" t="t" r="r" b="b"/>
              <a:pathLst>
                <a:path w="2097" h="1662" extrusionOk="0">
                  <a:moveTo>
                    <a:pt x="1845" y="0"/>
                  </a:moveTo>
                  <a:cubicBezTo>
                    <a:pt x="1753" y="35"/>
                    <a:pt x="1662" y="91"/>
                    <a:pt x="1571" y="143"/>
                  </a:cubicBezTo>
                  <a:cubicBezTo>
                    <a:pt x="1571" y="165"/>
                    <a:pt x="1589" y="182"/>
                    <a:pt x="1589" y="200"/>
                  </a:cubicBezTo>
                  <a:cubicBezTo>
                    <a:pt x="1589" y="343"/>
                    <a:pt x="1354" y="599"/>
                    <a:pt x="1011" y="833"/>
                  </a:cubicBezTo>
                  <a:cubicBezTo>
                    <a:pt x="738" y="1011"/>
                    <a:pt x="487" y="1120"/>
                    <a:pt x="326" y="1120"/>
                  </a:cubicBezTo>
                  <a:cubicBezTo>
                    <a:pt x="217" y="1193"/>
                    <a:pt x="109" y="1284"/>
                    <a:pt x="1" y="1358"/>
                  </a:cubicBezTo>
                  <a:lnTo>
                    <a:pt x="196" y="1662"/>
                  </a:lnTo>
                  <a:lnTo>
                    <a:pt x="2096" y="399"/>
                  </a:lnTo>
                  <a:lnTo>
                    <a:pt x="1845" y="0"/>
                  </a:lnTo>
                  <a:close/>
                </a:path>
              </a:pathLst>
            </a:custGeom>
            <a:solidFill>
              <a:srgbClr val="CF7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63"/>
            <p:cNvSpPr/>
            <p:nvPr/>
          </p:nvSpPr>
          <p:spPr>
            <a:xfrm>
              <a:off x="4463219" y="2866560"/>
              <a:ext cx="11748" cy="18574"/>
            </a:xfrm>
            <a:custGeom>
              <a:avLst/>
              <a:gdLst/>
              <a:ahLst/>
              <a:cxnLst/>
              <a:rect l="l" t="t" r="r" b="b"/>
              <a:pathLst>
                <a:path w="253" h="400" extrusionOk="0">
                  <a:moveTo>
                    <a:pt x="1" y="0"/>
                  </a:moveTo>
                  <a:lnTo>
                    <a:pt x="1" y="0"/>
                  </a:lnTo>
                  <a:lnTo>
                    <a:pt x="252" y="399"/>
                  </a:lnTo>
                  <a:lnTo>
                    <a:pt x="252" y="399"/>
                  </a:lnTo>
                  <a:lnTo>
                    <a:pt x="252" y="399"/>
                  </a:lnTo>
                  <a:close/>
                </a:path>
              </a:pathLst>
            </a:custGeom>
            <a:solidFill>
              <a:srgbClr val="D1AC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63"/>
            <p:cNvSpPr/>
            <p:nvPr/>
          </p:nvSpPr>
          <p:spPr>
            <a:xfrm>
              <a:off x="4342348" y="2936260"/>
              <a:ext cx="31065" cy="26050"/>
            </a:xfrm>
            <a:custGeom>
              <a:avLst/>
              <a:gdLst/>
              <a:ahLst/>
              <a:cxnLst/>
              <a:rect l="l" t="t" r="r" b="b"/>
              <a:pathLst>
                <a:path w="669" h="561" extrusionOk="0">
                  <a:moveTo>
                    <a:pt x="0" y="0"/>
                  </a:moveTo>
                  <a:cubicBezTo>
                    <a:pt x="4" y="7"/>
                    <a:pt x="7" y="13"/>
                    <a:pt x="12" y="18"/>
                  </a:cubicBezTo>
                  <a:lnTo>
                    <a:pt x="12" y="18"/>
                  </a:lnTo>
                  <a:lnTo>
                    <a:pt x="0" y="0"/>
                  </a:lnTo>
                  <a:close/>
                  <a:moveTo>
                    <a:pt x="12" y="18"/>
                  </a:moveTo>
                  <a:lnTo>
                    <a:pt x="360" y="560"/>
                  </a:lnTo>
                  <a:lnTo>
                    <a:pt x="668" y="360"/>
                  </a:lnTo>
                  <a:lnTo>
                    <a:pt x="451" y="52"/>
                  </a:lnTo>
                  <a:cubicBezTo>
                    <a:pt x="378" y="91"/>
                    <a:pt x="304" y="109"/>
                    <a:pt x="235" y="109"/>
                  </a:cubicBezTo>
                  <a:cubicBezTo>
                    <a:pt x="196" y="109"/>
                    <a:pt x="143" y="91"/>
                    <a:pt x="87" y="74"/>
                  </a:cubicBezTo>
                  <a:cubicBezTo>
                    <a:pt x="59" y="56"/>
                    <a:pt x="31" y="42"/>
                    <a:pt x="12" y="18"/>
                  </a:cubicBezTo>
                  <a:close/>
                </a:path>
              </a:pathLst>
            </a:custGeom>
            <a:solidFill>
              <a:srgbClr val="CF7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63"/>
            <p:cNvSpPr/>
            <p:nvPr/>
          </p:nvSpPr>
          <p:spPr>
            <a:xfrm>
              <a:off x="4489223" y="2870786"/>
              <a:ext cx="7476" cy="5061"/>
            </a:xfrm>
            <a:custGeom>
              <a:avLst/>
              <a:gdLst/>
              <a:ahLst/>
              <a:cxnLst/>
              <a:rect l="l" t="t" r="r" b="b"/>
              <a:pathLst>
                <a:path w="161" h="109" extrusionOk="0">
                  <a:moveTo>
                    <a:pt x="161" y="0"/>
                  </a:moveTo>
                  <a:lnTo>
                    <a:pt x="0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63"/>
            <p:cNvSpPr/>
            <p:nvPr/>
          </p:nvSpPr>
          <p:spPr>
            <a:xfrm>
              <a:off x="4489223" y="2869950"/>
              <a:ext cx="9287" cy="5897"/>
            </a:xfrm>
            <a:custGeom>
              <a:avLst/>
              <a:gdLst/>
              <a:ahLst/>
              <a:cxnLst/>
              <a:rect l="l" t="t" r="r" b="b"/>
              <a:pathLst>
                <a:path w="200" h="127" extrusionOk="0">
                  <a:moveTo>
                    <a:pt x="200" y="1"/>
                  </a:moveTo>
                  <a:lnTo>
                    <a:pt x="161" y="18"/>
                  </a:lnTo>
                  <a:lnTo>
                    <a:pt x="0" y="127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D1AC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63"/>
            <p:cNvSpPr/>
            <p:nvPr/>
          </p:nvSpPr>
          <p:spPr>
            <a:xfrm>
              <a:off x="4480772" y="2863124"/>
              <a:ext cx="17738" cy="12723"/>
            </a:xfrm>
            <a:custGeom>
              <a:avLst/>
              <a:gdLst/>
              <a:ahLst/>
              <a:cxnLst/>
              <a:rect l="l" t="t" r="r" b="b"/>
              <a:pathLst>
                <a:path w="382" h="274" extrusionOk="0">
                  <a:moveTo>
                    <a:pt x="0" y="0"/>
                  </a:moveTo>
                  <a:lnTo>
                    <a:pt x="182" y="274"/>
                  </a:lnTo>
                  <a:lnTo>
                    <a:pt x="382" y="148"/>
                  </a:lnTo>
                  <a:cubicBezTo>
                    <a:pt x="273" y="57"/>
                    <a:pt x="126" y="0"/>
                    <a:pt x="0" y="0"/>
                  </a:cubicBezTo>
                  <a:close/>
                </a:path>
              </a:pathLst>
            </a:custGeom>
            <a:solidFill>
              <a:srgbClr val="CF7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63"/>
            <p:cNvSpPr/>
            <p:nvPr/>
          </p:nvSpPr>
          <p:spPr>
            <a:xfrm>
              <a:off x="4311096" y="2922747"/>
              <a:ext cx="22010" cy="52239"/>
            </a:xfrm>
            <a:custGeom>
              <a:avLst/>
              <a:gdLst/>
              <a:ahLst/>
              <a:cxnLst/>
              <a:rect l="l" t="t" r="r" b="b"/>
              <a:pathLst>
                <a:path w="474" h="1125" extrusionOk="0">
                  <a:moveTo>
                    <a:pt x="309" y="959"/>
                  </a:moveTo>
                  <a:lnTo>
                    <a:pt x="400" y="1103"/>
                  </a:lnTo>
                  <a:lnTo>
                    <a:pt x="400" y="1124"/>
                  </a:lnTo>
                  <a:lnTo>
                    <a:pt x="400" y="1103"/>
                  </a:lnTo>
                  <a:lnTo>
                    <a:pt x="309" y="959"/>
                  </a:lnTo>
                  <a:close/>
                  <a:moveTo>
                    <a:pt x="474" y="1"/>
                  </a:moveTo>
                  <a:lnTo>
                    <a:pt x="40" y="291"/>
                  </a:lnTo>
                  <a:cubicBezTo>
                    <a:pt x="22" y="291"/>
                    <a:pt x="22" y="291"/>
                    <a:pt x="1" y="309"/>
                  </a:cubicBezTo>
                  <a:cubicBezTo>
                    <a:pt x="22" y="291"/>
                    <a:pt x="22" y="291"/>
                    <a:pt x="40" y="291"/>
                  </a:cubicBezTo>
                  <a:lnTo>
                    <a:pt x="474" y="1"/>
                  </a:lnTo>
                  <a:close/>
                </a:path>
              </a:pathLst>
            </a:custGeom>
            <a:solidFill>
              <a:srgbClr val="FEC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63"/>
            <p:cNvSpPr/>
            <p:nvPr/>
          </p:nvSpPr>
          <p:spPr>
            <a:xfrm>
              <a:off x="4308682" y="2922747"/>
              <a:ext cx="50428" cy="53865"/>
            </a:xfrm>
            <a:custGeom>
              <a:avLst/>
              <a:gdLst/>
              <a:ahLst/>
              <a:cxnLst/>
              <a:rect l="l" t="t" r="r" b="b"/>
              <a:pathLst>
                <a:path w="1086" h="1160" extrusionOk="0">
                  <a:moveTo>
                    <a:pt x="526" y="1"/>
                  </a:moveTo>
                  <a:lnTo>
                    <a:pt x="92" y="291"/>
                  </a:lnTo>
                  <a:cubicBezTo>
                    <a:pt x="74" y="291"/>
                    <a:pt x="74" y="291"/>
                    <a:pt x="53" y="309"/>
                  </a:cubicBezTo>
                  <a:cubicBezTo>
                    <a:pt x="18" y="365"/>
                    <a:pt x="1" y="435"/>
                    <a:pt x="35" y="491"/>
                  </a:cubicBezTo>
                  <a:lnTo>
                    <a:pt x="361" y="959"/>
                  </a:lnTo>
                  <a:lnTo>
                    <a:pt x="452" y="1103"/>
                  </a:lnTo>
                  <a:lnTo>
                    <a:pt x="452" y="1124"/>
                  </a:lnTo>
                  <a:cubicBezTo>
                    <a:pt x="487" y="1142"/>
                    <a:pt x="526" y="1159"/>
                    <a:pt x="578" y="1159"/>
                  </a:cubicBezTo>
                  <a:cubicBezTo>
                    <a:pt x="595" y="1159"/>
                    <a:pt x="634" y="1159"/>
                    <a:pt x="652" y="1142"/>
                  </a:cubicBezTo>
                  <a:lnTo>
                    <a:pt x="1085" y="851"/>
                  </a:lnTo>
                  <a:lnTo>
                    <a:pt x="725" y="291"/>
                  </a:lnTo>
                  <a:cubicBezTo>
                    <a:pt x="652" y="218"/>
                    <a:pt x="617" y="148"/>
                    <a:pt x="560" y="74"/>
                  </a:cubicBezTo>
                  <a:cubicBezTo>
                    <a:pt x="543" y="40"/>
                    <a:pt x="543" y="18"/>
                    <a:pt x="526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63"/>
            <p:cNvSpPr/>
            <p:nvPr/>
          </p:nvSpPr>
          <p:spPr>
            <a:xfrm>
              <a:off x="4363290" y="2929620"/>
              <a:ext cx="23403" cy="23403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309" y="0"/>
                  </a:moveTo>
                  <a:cubicBezTo>
                    <a:pt x="270" y="17"/>
                    <a:pt x="252" y="52"/>
                    <a:pt x="217" y="70"/>
                  </a:cubicBezTo>
                  <a:cubicBezTo>
                    <a:pt x="161" y="109"/>
                    <a:pt x="92" y="161"/>
                    <a:pt x="0" y="195"/>
                  </a:cubicBezTo>
                  <a:lnTo>
                    <a:pt x="217" y="503"/>
                  </a:lnTo>
                  <a:lnTo>
                    <a:pt x="504" y="30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63"/>
            <p:cNvSpPr/>
            <p:nvPr/>
          </p:nvSpPr>
          <p:spPr>
            <a:xfrm>
              <a:off x="4392684" y="2873200"/>
              <a:ext cx="58694" cy="45367"/>
            </a:xfrm>
            <a:custGeom>
              <a:avLst/>
              <a:gdLst/>
              <a:ahLst/>
              <a:cxnLst/>
              <a:rect l="l" t="t" r="r" b="b"/>
              <a:pathLst>
                <a:path w="1264" h="977" extrusionOk="0">
                  <a:moveTo>
                    <a:pt x="1246" y="0"/>
                  </a:moveTo>
                  <a:cubicBezTo>
                    <a:pt x="1155" y="57"/>
                    <a:pt x="1086" y="109"/>
                    <a:pt x="1012" y="183"/>
                  </a:cubicBezTo>
                  <a:cubicBezTo>
                    <a:pt x="669" y="434"/>
                    <a:pt x="326" y="708"/>
                    <a:pt x="1" y="977"/>
                  </a:cubicBezTo>
                  <a:cubicBezTo>
                    <a:pt x="162" y="977"/>
                    <a:pt x="413" y="868"/>
                    <a:pt x="686" y="690"/>
                  </a:cubicBezTo>
                  <a:cubicBezTo>
                    <a:pt x="1029" y="456"/>
                    <a:pt x="1264" y="200"/>
                    <a:pt x="1264" y="57"/>
                  </a:cubicBezTo>
                  <a:cubicBezTo>
                    <a:pt x="1264" y="39"/>
                    <a:pt x="1246" y="22"/>
                    <a:pt x="1246" y="0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63"/>
            <p:cNvSpPr/>
            <p:nvPr/>
          </p:nvSpPr>
          <p:spPr>
            <a:xfrm>
              <a:off x="4463219" y="2863124"/>
              <a:ext cx="26050" cy="22010"/>
            </a:xfrm>
            <a:custGeom>
              <a:avLst/>
              <a:gdLst/>
              <a:ahLst/>
              <a:cxnLst/>
              <a:rect l="l" t="t" r="r" b="b"/>
              <a:pathLst>
                <a:path w="561" h="474" extrusionOk="0">
                  <a:moveTo>
                    <a:pt x="326" y="0"/>
                  </a:moveTo>
                  <a:cubicBezTo>
                    <a:pt x="217" y="0"/>
                    <a:pt x="109" y="39"/>
                    <a:pt x="1" y="74"/>
                  </a:cubicBezTo>
                  <a:lnTo>
                    <a:pt x="252" y="473"/>
                  </a:lnTo>
                  <a:lnTo>
                    <a:pt x="560" y="274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63"/>
            <p:cNvSpPr/>
            <p:nvPr/>
          </p:nvSpPr>
          <p:spPr>
            <a:xfrm>
              <a:off x="4517642" y="2804475"/>
              <a:ext cx="34455" cy="18388"/>
            </a:xfrm>
            <a:custGeom>
              <a:avLst/>
              <a:gdLst/>
              <a:ahLst/>
              <a:cxnLst/>
              <a:rect l="l" t="t" r="r" b="b"/>
              <a:pathLst>
                <a:path w="742" h="396" extrusionOk="0">
                  <a:moveTo>
                    <a:pt x="707" y="1"/>
                  </a:moveTo>
                  <a:cubicBezTo>
                    <a:pt x="508" y="53"/>
                    <a:pt x="182" y="218"/>
                    <a:pt x="22" y="326"/>
                  </a:cubicBezTo>
                  <a:cubicBezTo>
                    <a:pt x="0" y="344"/>
                    <a:pt x="0" y="396"/>
                    <a:pt x="39" y="396"/>
                  </a:cubicBezTo>
                  <a:cubicBezTo>
                    <a:pt x="256" y="344"/>
                    <a:pt x="564" y="179"/>
                    <a:pt x="725" y="53"/>
                  </a:cubicBezTo>
                  <a:cubicBezTo>
                    <a:pt x="742" y="35"/>
                    <a:pt x="742" y="1"/>
                    <a:pt x="707" y="1"/>
                  </a:cubicBezTo>
                  <a:close/>
                </a:path>
              </a:pathLst>
            </a:custGeom>
            <a:solidFill>
              <a:srgbClr val="FFF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63"/>
            <p:cNvSpPr/>
            <p:nvPr/>
          </p:nvSpPr>
          <p:spPr>
            <a:xfrm>
              <a:off x="4305246" y="2794027"/>
              <a:ext cx="258736" cy="185972"/>
            </a:xfrm>
            <a:custGeom>
              <a:avLst/>
              <a:gdLst/>
              <a:ahLst/>
              <a:cxnLst/>
              <a:rect l="l" t="t" r="r" b="b"/>
              <a:pathLst>
                <a:path w="5572" h="4005" extrusionOk="0">
                  <a:moveTo>
                    <a:pt x="5288" y="128"/>
                  </a:moveTo>
                  <a:cubicBezTo>
                    <a:pt x="5332" y="128"/>
                    <a:pt x="5377" y="148"/>
                    <a:pt x="5390" y="187"/>
                  </a:cubicBezTo>
                  <a:cubicBezTo>
                    <a:pt x="5424" y="243"/>
                    <a:pt x="5424" y="295"/>
                    <a:pt x="5390" y="352"/>
                  </a:cubicBezTo>
                  <a:lnTo>
                    <a:pt x="4739" y="968"/>
                  </a:lnTo>
                  <a:lnTo>
                    <a:pt x="4413" y="495"/>
                  </a:lnTo>
                  <a:lnTo>
                    <a:pt x="5247" y="135"/>
                  </a:lnTo>
                  <a:cubicBezTo>
                    <a:pt x="5260" y="130"/>
                    <a:pt x="5274" y="128"/>
                    <a:pt x="5288" y="128"/>
                  </a:cubicBezTo>
                  <a:close/>
                  <a:moveTo>
                    <a:pt x="4197" y="460"/>
                  </a:moveTo>
                  <a:cubicBezTo>
                    <a:pt x="4231" y="460"/>
                    <a:pt x="4249" y="477"/>
                    <a:pt x="4270" y="495"/>
                  </a:cubicBezTo>
                  <a:lnTo>
                    <a:pt x="4682" y="1111"/>
                  </a:lnTo>
                  <a:cubicBezTo>
                    <a:pt x="4704" y="1146"/>
                    <a:pt x="4682" y="1202"/>
                    <a:pt x="4648" y="1219"/>
                  </a:cubicBezTo>
                  <a:lnTo>
                    <a:pt x="4270" y="1488"/>
                  </a:lnTo>
                  <a:lnTo>
                    <a:pt x="3763" y="729"/>
                  </a:lnTo>
                  <a:lnTo>
                    <a:pt x="4140" y="477"/>
                  </a:lnTo>
                  <a:cubicBezTo>
                    <a:pt x="4162" y="460"/>
                    <a:pt x="4179" y="460"/>
                    <a:pt x="4197" y="460"/>
                  </a:cubicBezTo>
                  <a:close/>
                  <a:moveTo>
                    <a:pt x="3654" y="803"/>
                  </a:moveTo>
                  <a:lnTo>
                    <a:pt x="4162" y="1545"/>
                  </a:lnTo>
                  <a:lnTo>
                    <a:pt x="3637" y="1905"/>
                  </a:lnTo>
                  <a:lnTo>
                    <a:pt x="1177" y="3532"/>
                  </a:lnTo>
                  <a:lnTo>
                    <a:pt x="691" y="2773"/>
                  </a:lnTo>
                  <a:lnTo>
                    <a:pt x="3654" y="803"/>
                  </a:lnTo>
                  <a:close/>
                  <a:moveTo>
                    <a:pt x="582" y="2846"/>
                  </a:moveTo>
                  <a:lnTo>
                    <a:pt x="1086" y="3606"/>
                  </a:lnTo>
                  <a:lnTo>
                    <a:pt x="691" y="3857"/>
                  </a:lnTo>
                  <a:cubicBezTo>
                    <a:pt x="676" y="3872"/>
                    <a:pt x="659" y="3878"/>
                    <a:pt x="642" y="3878"/>
                  </a:cubicBezTo>
                  <a:cubicBezTo>
                    <a:pt x="614" y="3878"/>
                    <a:pt x="585" y="3862"/>
                    <a:pt x="561" y="3840"/>
                  </a:cubicBezTo>
                  <a:lnTo>
                    <a:pt x="166" y="3224"/>
                  </a:lnTo>
                  <a:cubicBezTo>
                    <a:pt x="148" y="3189"/>
                    <a:pt x="148" y="3137"/>
                    <a:pt x="201" y="3098"/>
                  </a:cubicBezTo>
                  <a:lnTo>
                    <a:pt x="582" y="2846"/>
                  </a:lnTo>
                  <a:close/>
                  <a:moveTo>
                    <a:pt x="5293" y="0"/>
                  </a:moveTo>
                  <a:cubicBezTo>
                    <a:pt x="5259" y="0"/>
                    <a:pt x="5224" y="9"/>
                    <a:pt x="5190" y="26"/>
                  </a:cubicBezTo>
                  <a:lnTo>
                    <a:pt x="4340" y="386"/>
                  </a:lnTo>
                  <a:cubicBezTo>
                    <a:pt x="4299" y="356"/>
                    <a:pt x="4246" y="338"/>
                    <a:pt x="4194" y="338"/>
                  </a:cubicBezTo>
                  <a:cubicBezTo>
                    <a:pt x="4156" y="338"/>
                    <a:pt x="4119" y="347"/>
                    <a:pt x="4088" y="369"/>
                  </a:cubicBezTo>
                  <a:lnTo>
                    <a:pt x="3654" y="660"/>
                  </a:lnTo>
                  <a:lnTo>
                    <a:pt x="561" y="2721"/>
                  </a:lnTo>
                  <a:lnTo>
                    <a:pt x="127" y="3007"/>
                  </a:lnTo>
                  <a:cubicBezTo>
                    <a:pt x="18" y="3063"/>
                    <a:pt x="1" y="3207"/>
                    <a:pt x="75" y="3298"/>
                  </a:cubicBezTo>
                  <a:lnTo>
                    <a:pt x="474" y="3896"/>
                  </a:lnTo>
                  <a:cubicBezTo>
                    <a:pt x="509" y="3966"/>
                    <a:pt x="582" y="4005"/>
                    <a:pt x="652" y="4005"/>
                  </a:cubicBezTo>
                  <a:cubicBezTo>
                    <a:pt x="691" y="4005"/>
                    <a:pt x="726" y="3983"/>
                    <a:pt x="760" y="3966"/>
                  </a:cubicBezTo>
                  <a:lnTo>
                    <a:pt x="3706" y="2013"/>
                  </a:lnTo>
                  <a:lnTo>
                    <a:pt x="4288" y="1619"/>
                  </a:lnTo>
                  <a:lnTo>
                    <a:pt x="4722" y="1328"/>
                  </a:lnTo>
                  <a:cubicBezTo>
                    <a:pt x="4791" y="1271"/>
                    <a:pt x="4830" y="1163"/>
                    <a:pt x="4813" y="1076"/>
                  </a:cubicBezTo>
                  <a:lnTo>
                    <a:pt x="5463" y="443"/>
                  </a:lnTo>
                  <a:cubicBezTo>
                    <a:pt x="5550" y="352"/>
                    <a:pt x="5572" y="226"/>
                    <a:pt x="5498" y="117"/>
                  </a:cubicBezTo>
                  <a:cubicBezTo>
                    <a:pt x="5447" y="42"/>
                    <a:pt x="5371" y="0"/>
                    <a:pt x="529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1" name="Google Shape;5361;p63"/>
          <p:cNvGrpSpPr/>
          <p:nvPr/>
        </p:nvGrpSpPr>
        <p:grpSpPr>
          <a:xfrm>
            <a:off x="3497554" y="3157568"/>
            <a:ext cx="1298994" cy="1487316"/>
            <a:chOff x="5690416" y="2579448"/>
            <a:chExt cx="532331" cy="609506"/>
          </a:xfrm>
        </p:grpSpPr>
        <p:sp>
          <p:nvSpPr>
            <p:cNvPr id="5362" name="Google Shape;5362;p63"/>
            <p:cNvSpPr/>
            <p:nvPr/>
          </p:nvSpPr>
          <p:spPr>
            <a:xfrm>
              <a:off x="5690416" y="2579448"/>
              <a:ext cx="532331" cy="609506"/>
            </a:xfrm>
            <a:custGeom>
              <a:avLst/>
              <a:gdLst/>
              <a:ahLst/>
              <a:cxnLst/>
              <a:rect l="l" t="t" r="r" b="b"/>
              <a:pathLst>
                <a:path w="11464" h="13126" extrusionOk="0">
                  <a:moveTo>
                    <a:pt x="7198" y="0"/>
                  </a:moveTo>
                  <a:cubicBezTo>
                    <a:pt x="7125" y="0"/>
                    <a:pt x="7051" y="18"/>
                    <a:pt x="6999" y="35"/>
                  </a:cubicBezTo>
                  <a:lnTo>
                    <a:pt x="6960" y="35"/>
                  </a:lnTo>
                  <a:cubicBezTo>
                    <a:pt x="6257" y="308"/>
                    <a:pt x="5606" y="760"/>
                    <a:pt x="5064" y="1319"/>
                  </a:cubicBezTo>
                  <a:cubicBezTo>
                    <a:pt x="4665" y="1753"/>
                    <a:pt x="4356" y="2226"/>
                    <a:pt x="4196" y="2677"/>
                  </a:cubicBezTo>
                  <a:cubicBezTo>
                    <a:pt x="4140" y="2638"/>
                    <a:pt x="4087" y="2604"/>
                    <a:pt x="4053" y="2569"/>
                  </a:cubicBezTo>
                  <a:cubicBezTo>
                    <a:pt x="3671" y="2278"/>
                    <a:pt x="3111" y="1935"/>
                    <a:pt x="2677" y="1935"/>
                  </a:cubicBezTo>
                  <a:cubicBezTo>
                    <a:pt x="2586" y="1935"/>
                    <a:pt x="2512" y="1953"/>
                    <a:pt x="2443" y="1970"/>
                  </a:cubicBezTo>
                  <a:cubicBezTo>
                    <a:pt x="2209" y="2044"/>
                    <a:pt x="2044" y="2204"/>
                    <a:pt x="1970" y="2443"/>
                  </a:cubicBezTo>
                  <a:cubicBezTo>
                    <a:pt x="1844" y="2821"/>
                    <a:pt x="2100" y="3181"/>
                    <a:pt x="2387" y="3380"/>
                  </a:cubicBezTo>
                  <a:cubicBezTo>
                    <a:pt x="2695" y="3562"/>
                    <a:pt x="3003" y="3814"/>
                    <a:pt x="3272" y="4087"/>
                  </a:cubicBezTo>
                  <a:lnTo>
                    <a:pt x="3202" y="4087"/>
                  </a:lnTo>
                  <a:cubicBezTo>
                    <a:pt x="2170" y="4087"/>
                    <a:pt x="1267" y="4573"/>
                    <a:pt x="725" y="5459"/>
                  </a:cubicBezTo>
                  <a:cubicBezTo>
                    <a:pt x="668" y="5550"/>
                    <a:pt x="616" y="5658"/>
                    <a:pt x="560" y="5784"/>
                  </a:cubicBezTo>
                  <a:cubicBezTo>
                    <a:pt x="0" y="7034"/>
                    <a:pt x="508" y="8661"/>
                    <a:pt x="833" y="9511"/>
                  </a:cubicBezTo>
                  <a:cubicBezTo>
                    <a:pt x="1267" y="10596"/>
                    <a:pt x="1918" y="11515"/>
                    <a:pt x="2712" y="12166"/>
                  </a:cubicBezTo>
                  <a:cubicBezTo>
                    <a:pt x="3471" y="12782"/>
                    <a:pt x="4304" y="13125"/>
                    <a:pt x="5098" y="13125"/>
                  </a:cubicBezTo>
                  <a:cubicBezTo>
                    <a:pt x="5949" y="13125"/>
                    <a:pt x="6656" y="12726"/>
                    <a:pt x="7090" y="12006"/>
                  </a:cubicBezTo>
                  <a:cubicBezTo>
                    <a:pt x="7107" y="12006"/>
                    <a:pt x="7107" y="12023"/>
                    <a:pt x="7125" y="12023"/>
                  </a:cubicBezTo>
                  <a:cubicBezTo>
                    <a:pt x="7198" y="12058"/>
                    <a:pt x="7250" y="12075"/>
                    <a:pt x="7324" y="12114"/>
                  </a:cubicBezTo>
                  <a:cubicBezTo>
                    <a:pt x="7600" y="12223"/>
                    <a:pt x="7880" y="12277"/>
                    <a:pt x="8159" y="12277"/>
                  </a:cubicBezTo>
                  <a:cubicBezTo>
                    <a:pt x="8482" y="12277"/>
                    <a:pt x="8802" y="12204"/>
                    <a:pt x="9112" y="12058"/>
                  </a:cubicBezTo>
                  <a:lnTo>
                    <a:pt x="9129" y="12058"/>
                  </a:lnTo>
                  <a:cubicBezTo>
                    <a:pt x="9585" y="11841"/>
                    <a:pt x="9980" y="11463"/>
                    <a:pt x="10322" y="10973"/>
                  </a:cubicBezTo>
                  <a:lnTo>
                    <a:pt x="10322" y="10956"/>
                  </a:lnTo>
                  <a:cubicBezTo>
                    <a:pt x="10470" y="10739"/>
                    <a:pt x="10613" y="10487"/>
                    <a:pt x="10721" y="10214"/>
                  </a:cubicBezTo>
                  <a:cubicBezTo>
                    <a:pt x="11463" y="8335"/>
                    <a:pt x="11246" y="5263"/>
                    <a:pt x="9619" y="3562"/>
                  </a:cubicBezTo>
                  <a:cubicBezTo>
                    <a:pt x="9259" y="3181"/>
                    <a:pt x="8769" y="2929"/>
                    <a:pt x="8244" y="2821"/>
                  </a:cubicBezTo>
                  <a:cubicBezTo>
                    <a:pt x="8283" y="1862"/>
                    <a:pt x="8066" y="851"/>
                    <a:pt x="7667" y="252"/>
                  </a:cubicBezTo>
                  <a:cubicBezTo>
                    <a:pt x="7558" y="91"/>
                    <a:pt x="7376" y="0"/>
                    <a:pt x="71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63"/>
            <p:cNvSpPr/>
            <p:nvPr/>
          </p:nvSpPr>
          <p:spPr>
            <a:xfrm>
              <a:off x="5893711" y="2601180"/>
              <a:ext cx="158576" cy="212626"/>
            </a:xfrm>
            <a:custGeom>
              <a:avLst/>
              <a:gdLst/>
              <a:ahLst/>
              <a:cxnLst/>
              <a:rect l="l" t="t" r="r" b="b"/>
              <a:pathLst>
                <a:path w="3415" h="4579" extrusionOk="0">
                  <a:moveTo>
                    <a:pt x="2747" y="1"/>
                  </a:moveTo>
                  <a:cubicBezTo>
                    <a:pt x="2113" y="257"/>
                    <a:pt x="1519" y="673"/>
                    <a:pt x="1028" y="1177"/>
                  </a:cubicBezTo>
                  <a:cubicBezTo>
                    <a:pt x="595" y="1650"/>
                    <a:pt x="269" y="2170"/>
                    <a:pt x="161" y="2626"/>
                  </a:cubicBezTo>
                  <a:cubicBezTo>
                    <a:pt x="0" y="3363"/>
                    <a:pt x="360" y="4105"/>
                    <a:pt x="1046" y="4431"/>
                  </a:cubicBezTo>
                  <a:lnTo>
                    <a:pt x="1063" y="4431"/>
                  </a:lnTo>
                  <a:cubicBezTo>
                    <a:pt x="1263" y="4522"/>
                    <a:pt x="1480" y="4578"/>
                    <a:pt x="1697" y="4578"/>
                  </a:cubicBezTo>
                  <a:cubicBezTo>
                    <a:pt x="2078" y="4578"/>
                    <a:pt x="2439" y="4431"/>
                    <a:pt x="2729" y="4162"/>
                  </a:cubicBezTo>
                  <a:cubicBezTo>
                    <a:pt x="3163" y="3797"/>
                    <a:pt x="3415" y="3060"/>
                    <a:pt x="3415" y="2136"/>
                  </a:cubicBezTo>
                  <a:cubicBezTo>
                    <a:pt x="3415" y="1324"/>
                    <a:pt x="3215" y="509"/>
                    <a:pt x="2907" y="40"/>
                  </a:cubicBezTo>
                  <a:cubicBezTo>
                    <a:pt x="2890" y="23"/>
                    <a:pt x="2855" y="1"/>
                    <a:pt x="2820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63"/>
            <p:cNvSpPr/>
            <p:nvPr/>
          </p:nvSpPr>
          <p:spPr>
            <a:xfrm>
              <a:off x="5975112" y="2603827"/>
              <a:ext cx="73739" cy="148546"/>
            </a:xfrm>
            <a:custGeom>
              <a:avLst/>
              <a:gdLst/>
              <a:ahLst/>
              <a:cxnLst/>
              <a:rect l="l" t="t" r="r" b="b"/>
              <a:pathLst>
                <a:path w="1588" h="3199" extrusionOk="0">
                  <a:moveTo>
                    <a:pt x="1067" y="0"/>
                  </a:moveTo>
                  <a:cubicBezTo>
                    <a:pt x="1046" y="0"/>
                    <a:pt x="1028" y="0"/>
                    <a:pt x="1028" y="18"/>
                  </a:cubicBezTo>
                  <a:cubicBezTo>
                    <a:pt x="959" y="183"/>
                    <a:pt x="937" y="400"/>
                    <a:pt x="902" y="560"/>
                  </a:cubicBezTo>
                  <a:cubicBezTo>
                    <a:pt x="633" y="1718"/>
                    <a:pt x="308" y="2586"/>
                    <a:pt x="0" y="3198"/>
                  </a:cubicBezTo>
                  <a:cubicBezTo>
                    <a:pt x="451" y="2855"/>
                    <a:pt x="994" y="2656"/>
                    <a:pt x="1553" y="2656"/>
                  </a:cubicBezTo>
                  <a:cubicBezTo>
                    <a:pt x="1588" y="2478"/>
                    <a:pt x="1588" y="2278"/>
                    <a:pt x="1588" y="2096"/>
                  </a:cubicBezTo>
                  <a:cubicBezTo>
                    <a:pt x="1588" y="1285"/>
                    <a:pt x="1410" y="469"/>
                    <a:pt x="1102" y="18"/>
                  </a:cubicBezTo>
                  <a:lnTo>
                    <a:pt x="1085" y="18"/>
                  </a:lnTo>
                  <a:cubicBezTo>
                    <a:pt x="1085" y="0"/>
                    <a:pt x="1067" y="0"/>
                    <a:pt x="1067" y="0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63"/>
            <p:cNvSpPr/>
            <p:nvPr/>
          </p:nvSpPr>
          <p:spPr>
            <a:xfrm>
              <a:off x="5922919" y="2636471"/>
              <a:ext cx="81633" cy="108426"/>
            </a:xfrm>
            <a:custGeom>
              <a:avLst/>
              <a:gdLst/>
              <a:ahLst/>
              <a:cxnLst/>
              <a:rect l="l" t="t" r="r" b="b"/>
              <a:pathLst>
                <a:path w="1758" h="2335" extrusionOk="0">
                  <a:moveTo>
                    <a:pt x="1627" y="0"/>
                  </a:moveTo>
                  <a:lnTo>
                    <a:pt x="1610" y="22"/>
                  </a:lnTo>
                  <a:cubicBezTo>
                    <a:pt x="707" y="365"/>
                    <a:pt x="0" y="1284"/>
                    <a:pt x="74" y="2243"/>
                  </a:cubicBezTo>
                  <a:cubicBezTo>
                    <a:pt x="74" y="2300"/>
                    <a:pt x="109" y="2334"/>
                    <a:pt x="165" y="2334"/>
                  </a:cubicBezTo>
                  <a:cubicBezTo>
                    <a:pt x="200" y="2334"/>
                    <a:pt x="239" y="2317"/>
                    <a:pt x="256" y="2261"/>
                  </a:cubicBezTo>
                  <a:cubicBezTo>
                    <a:pt x="256" y="2261"/>
                    <a:pt x="347" y="1935"/>
                    <a:pt x="473" y="1649"/>
                  </a:cubicBezTo>
                  <a:cubicBezTo>
                    <a:pt x="760" y="998"/>
                    <a:pt x="1193" y="599"/>
                    <a:pt x="1701" y="165"/>
                  </a:cubicBezTo>
                  <a:cubicBezTo>
                    <a:pt x="1757" y="109"/>
                    <a:pt x="1718" y="0"/>
                    <a:pt x="1627" y="0"/>
                  </a:cubicBezTo>
                  <a:close/>
                </a:path>
              </a:pathLst>
            </a:custGeom>
            <a:solidFill>
              <a:srgbClr val="BF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63"/>
            <p:cNvSpPr/>
            <p:nvPr/>
          </p:nvSpPr>
          <p:spPr>
            <a:xfrm>
              <a:off x="5890275" y="2597976"/>
              <a:ext cx="177150" cy="218244"/>
            </a:xfrm>
            <a:custGeom>
              <a:avLst/>
              <a:gdLst/>
              <a:ahLst/>
              <a:cxnLst/>
              <a:rect l="l" t="t" r="r" b="b"/>
              <a:pathLst>
                <a:path w="3815" h="4700" extrusionOk="0">
                  <a:moveTo>
                    <a:pt x="2894" y="126"/>
                  </a:moveTo>
                  <a:cubicBezTo>
                    <a:pt x="2912" y="126"/>
                    <a:pt x="2929" y="126"/>
                    <a:pt x="2929" y="144"/>
                  </a:cubicBezTo>
                  <a:cubicBezTo>
                    <a:pt x="3523" y="1046"/>
                    <a:pt x="3706" y="3380"/>
                    <a:pt x="2764" y="4192"/>
                  </a:cubicBezTo>
                  <a:cubicBezTo>
                    <a:pt x="2460" y="4465"/>
                    <a:pt x="2096" y="4574"/>
                    <a:pt x="1771" y="4574"/>
                  </a:cubicBezTo>
                  <a:cubicBezTo>
                    <a:pt x="1554" y="4574"/>
                    <a:pt x="1337" y="4517"/>
                    <a:pt x="1159" y="4448"/>
                  </a:cubicBezTo>
                  <a:cubicBezTo>
                    <a:pt x="543" y="4157"/>
                    <a:pt x="109" y="3489"/>
                    <a:pt x="308" y="2712"/>
                  </a:cubicBezTo>
                  <a:cubicBezTo>
                    <a:pt x="508" y="1827"/>
                    <a:pt x="1484" y="669"/>
                    <a:pt x="2838" y="144"/>
                  </a:cubicBezTo>
                  <a:lnTo>
                    <a:pt x="2855" y="144"/>
                  </a:lnTo>
                  <a:cubicBezTo>
                    <a:pt x="2855" y="126"/>
                    <a:pt x="2873" y="126"/>
                    <a:pt x="2894" y="126"/>
                  </a:cubicBezTo>
                  <a:close/>
                  <a:moveTo>
                    <a:pt x="2894" y="1"/>
                  </a:moveTo>
                  <a:cubicBezTo>
                    <a:pt x="2855" y="1"/>
                    <a:pt x="2838" y="18"/>
                    <a:pt x="2803" y="18"/>
                  </a:cubicBezTo>
                  <a:cubicBezTo>
                    <a:pt x="2152" y="270"/>
                    <a:pt x="1536" y="686"/>
                    <a:pt x="1050" y="1211"/>
                  </a:cubicBezTo>
                  <a:cubicBezTo>
                    <a:pt x="595" y="1680"/>
                    <a:pt x="291" y="2205"/>
                    <a:pt x="183" y="2695"/>
                  </a:cubicBezTo>
                  <a:cubicBezTo>
                    <a:pt x="0" y="3454"/>
                    <a:pt x="378" y="4231"/>
                    <a:pt x="1102" y="4556"/>
                  </a:cubicBezTo>
                  <a:cubicBezTo>
                    <a:pt x="1319" y="4647"/>
                    <a:pt x="1536" y="4699"/>
                    <a:pt x="1771" y="4699"/>
                  </a:cubicBezTo>
                  <a:cubicBezTo>
                    <a:pt x="2152" y="4699"/>
                    <a:pt x="2530" y="4556"/>
                    <a:pt x="2855" y="4283"/>
                  </a:cubicBezTo>
                  <a:cubicBezTo>
                    <a:pt x="3814" y="3432"/>
                    <a:pt x="3671" y="1046"/>
                    <a:pt x="3038" y="92"/>
                  </a:cubicBezTo>
                  <a:cubicBezTo>
                    <a:pt x="3003" y="35"/>
                    <a:pt x="2946" y="1"/>
                    <a:pt x="289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63"/>
            <p:cNvSpPr/>
            <p:nvPr/>
          </p:nvSpPr>
          <p:spPr>
            <a:xfrm>
              <a:off x="5799586" y="2690894"/>
              <a:ext cx="156207" cy="185786"/>
            </a:xfrm>
            <a:custGeom>
              <a:avLst/>
              <a:gdLst/>
              <a:ahLst/>
              <a:cxnLst/>
              <a:rect l="l" t="t" r="r" b="b"/>
              <a:pathLst>
                <a:path w="3364" h="4001" extrusionOk="0">
                  <a:moveTo>
                    <a:pt x="326" y="1"/>
                  </a:moveTo>
                  <a:cubicBezTo>
                    <a:pt x="200" y="1"/>
                    <a:pt x="99" y="52"/>
                    <a:pt x="53" y="186"/>
                  </a:cubicBezTo>
                  <a:cubicBezTo>
                    <a:pt x="1" y="347"/>
                    <a:pt x="161" y="512"/>
                    <a:pt x="292" y="603"/>
                  </a:cubicBezTo>
                  <a:cubicBezTo>
                    <a:pt x="1086" y="1106"/>
                    <a:pt x="1919" y="1939"/>
                    <a:pt x="2439" y="2972"/>
                  </a:cubicBezTo>
                  <a:cubicBezTo>
                    <a:pt x="2587" y="3241"/>
                    <a:pt x="2713" y="3926"/>
                    <a:pt x="3073" y="4000"/>
                  </a:cubicBezTo>
                  <a:cubicBezTo>
                    <a:pt x="3307" y="3983"/>
                    <a:pt x="3363" y="3840"/>
                    <a:pt x="3363" y="3601"/>
                  </a:cubicBezTo>
                  <a:cubicBezTo>
                    <a:pt x="3346" y="2447"/>
                    <a:pt x="2370" y="1271"/>
                    <a:pt x="1411" y="546"/>
                  </a:cubicBezTo>
                  <a:cubicBezTo>
                    <a:pt x="1288" y="440"/>
                    <a:pt x="696" y="1"/>
                    <a:pt x="326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63"/>
            <p:cNvSpPr/>
            <p:nvPr/>
          </p:nvSpPr>
          <p:spPr>
            <a:xfrm>
              <a:off x="5829816" y="2730550"/>
              <a:ext cx="37752" cy="33665"/>
            </a:xfrm>
            <a:custGeom>
              <a:avLst/>
              <a:gdLst/>
              <a:ahLst/>
              <a:cxnLst/>
              <a:rect l="l" t="t" r="r" b="b"/>
              <a:pathLst>
                <a:path w="813" h="725" extrusionOk="0">
                  <a:moveTo>
                    <a:pt x="1" y="0"/>
                  </a:moveTo>
                  <a:cubicBezTo>
                    <a:pt x="286" y="231"/>
                    <a:pt x="551" y="461"/>
                    <a:pt x="799" y="712"/>
                  </a:cubicBezTo>
                  <a:lnTo>
                    <a:pt x="799" y="712"/>
                  </a:lnTo>
                  <a:cubicBezTo>
                    <a:pt x="534" y="444"/>
                    <a:pt x="265" y="197"/>
                    <a:pt x="1" y="0"/>
                  </a:cubicBezTo>
                  <a:close/>
                  <a:moveTo>
                    <a:pt x="799" y="712"/>
                  </a:moveTo>
                  <a:lnTo>
                    <a:pt x="799" y="712"/>
                  </a:lnTo>
                  <a:cubicBezTo>
                    <a:pt x="803" y="716"/>
                    <a:pt x="808" y="721"/>
                    <a:pt x="812" y="725"/>
                  </a:cubicBezTo>
                  <a:cubicBezTo>
                    <a:pt x="808" y="721"/>
                    <a:pt x="803" y="716"/>
                    <a:pt x="799" y="712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63"/>
            <p:cNvSpPr/>
            <p:nvPr/>
          </p:nvSpPr>
          <p:spPr>
            <a:xfrm>
              <a:off x="5829816" y="2727114"/>
              <a:ext cx="106615" cy="91709"/>
            </a:xfrm>
            <a:custGeom>
              <a:avLst/>
              <a:gdLst/>
              <a:ahLst/>
              <a:cxnLst/>
              <a:rect l="l" t="t" r="r" b="b"/>
              <a:pathLst>
                <a:path w="2296" h="1975" extrusionOk="0">
                  <a:moveTo>
                    <a:pt x="252" y="1"/>
                  </a:moveTo>
                  <a:cubicBezTo>
                    <a:pt x="161" y="1"/>
                    <a:pt x="74" y="40"/>
                    <a:pt x="1" y="74"/>
                  </a:cubicBezTo>
                  <a:cubicBezTo>
                    <a:pt x="270" y="274"/>
                    <a:pt x="543" y="526"/>
                    <a:pt x="812" y="799"/>
                  </a:cubicBezTo>
                  <a:cubicBezTo>
                    <a:pt x="1029" y="1051"/>
                    <a:pt x="1246" y="1302"/>
                    <a:pt x="1428" y="1558"/>
                  </a:cubicBezTo>
                  <a:cubicBezTo>
                    <a:pt x="1485" y="1593"/>
                    <a:pt x="1537" y="1628"/>
                    <a:pt x="1593" y="1649"/>
                  </a:cubicBezTo>
                  <a:cubicBezTo>
                    <a:pt x="1628" y="1667"/>
                    <a:pt x="1645" y="1684"/>
                    <a:pt x="1680" y="1701"/>
                  </a:cubicBezTo>
                  <a:cubicBezTo>
                    <a:pt x="1897" y="1810"/>
                    <a:pt x="2005" y="1901"/>
                    <a:pt x="2096" y="1975"/>
                  </a:cubicBezTo>
                  <a:cubicBezTo>
                    <a:pt x="2114" y="1884"/>
                    <a:pt x="2170" y="1736"/>
                    <a:pt x="2261" y="1558"/>
                  </a:cubicBezTo>
                  <a:cubicBezTo>
                    <a:pt x="2279" y="1541"/>
                    <a:pt x="2296" y="1519"/>
                    <a:pt x="2296" y="1485"/>
                  </a:cubicBezTo>
                  <a:cubicBezTo>
                    <a:pt x="1845" y="1432"/>
                    <a:pt x="1268" y="907"/>
                    <a:pt x="795" y="326"/>
                  </a:cubicBezTo>
                  <a:cubicBezTo>
                    <a:pt x="595" y="92"/>
                    <a:pt x="417" y="1"/>
                    <a:pt x="252" y="1"/>
                  </a:cubicBezTo>
                  <a:close/>
                </a:path>
              </a:pathLst>
            </a:custGeom>
            <a:solidFill>
              <a:srgbClr val="CF7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63"/>
            <p:cNvSpPr/>
            <p:nvPr/>
          </p:nvSpPr>
          <p:spPr>
            <a:xfrm>
              <a:off x="5796196" y="2687922"/>
              <a:ext cx="163033" cy="191359"/>
            </a:xfrm>
            <a:custGeom>
              <a:avLst/>
              <a:gdLst/>
              <a:ahLst/>
              <a:cxnLst/>
              <a:rect l="l" t="t" r="r" b="b"/>
              <a:pathLst>
                <a:path w="3511" h="4121" extrusionOk="0">
                  <a:moveTo>
                    <a:pt x="399" y="124"/>
                  </a:moveTo>
                  <a:cubicBezTo>
                    <a:pt x="668" y="124"/>
                    <a:pt x="1124" y="393"/>
                    <a:pt x="1449" y="649"/>
                  </a:cubicBezTo>
                  <a:cubicBezTo>
                    <a:pt x="2317" y="1318"/>
                    <a:pt x="3345" y="2511"/>
                    <a:pt x="3380" y="3665"/>
                  </a:cubicBezTo>
                  <a:cubicBezTo>
                    <a:pt x="3380" y="3938"/>
                    <a:pt x="3293" y="3990"/>
                    <a:pt x="3146" y="3990"/>
                  </a:cubicBezTo>
                  <a:cubicBezTo>
                    <a:pt x="2912" y="3956"/>
                    <a:pt x="2786" y="3595"/>
                    <a:pt x="2695" y="3305"/>
                  </a:cubicBezTo>
                  <a:cubicBezTo>
                    <a:pt x="2642" y="3179"/>
                    <a:pt x="2603" y="3088"/>
                    <a:pt x="2569" y="2997"/>
                  </a:cubicBezTo>
                  <a:cubicBezTo>
                    <a:pt x="2078" y="2060"/>
                    <a:pt x="1284" y="1170"/>
                    <a:pt x="399" y="610"/>
                  </a:cubicBezTo>
                  <a:cubicBezTo>
                    <a:pt x="291" y="541"/>
                    <a:pt x="148" y="393"/>
                    <a:pt x="200" y="268"/>
                  </a:cubicBezTo>
                  <a:cubicBezTo>
                    <a:pt x="217" y="194"/>
                    <a:pt x="256" y="159"/>
                    <a:pt x="308" y="142"/>
                  </a:cubicBezTo>
                  <a:cubicBezTo>
                    <a:pt x="343" y="124"/>
                    <a:pt x="365" y="124"/>
                    <a:pt x="399" y="124"/>
                  </a:cubicBezTo>
                  <a:close/>
                  <a:moveTo>
                    <a:pt x="389" y="0"/>
                  </a:moveTo>
                  <a:cubicBezTo>
                    <a:pt x="348" y="0"/>
                    <a:pt x="309" y="5"/>
                    <a:pt x="273" y="16"/>
                  </a:cubicBezTo>
                  <a:cubicBezTo>
                    <a:pt x="182" y="51"/>
                    <a:pt x="109" y="124"/>
                    <a:pt x="74" y="233"/>
                  </a:cubicBezTo>
                  <a:cubicBezTo>
                    <a:pt x="0" y="432"/>
                    <a:pt x="200" y="628"/>
                    <a:pt x="326" y="701"/>
                  </a:cubicBezTo>
                  <a:cubicBezTo>
                    <a:pt x="1193" y="1279"/>
                    <a:pt x="1970" y="2129"/>
                    <a:pt x="2460" y="3070"/>
                  </a:cubicBezTo>
                  <a:cubicBezTo>
                    <a:pt x="2495" y="3123"/>
                    <a:pt x="2534" y="3231"/>
                    <a:pt x="2569" y="3339"/>
                  </a:cubicBezTo>
                  <a:cubicBezTo>
                    <a:pt x="2695" y="3665"/>
                    <a:pt x="2820" y="4064"/>
                    <a:pt x="3128" y="4120"/>
                  </a:cubicBezTo>
                  <a:lnTo>
                    <a:pt x="3146" y="4120"/>
                  </a:lnTo>
                  <a:cubicBezTo>
                    <a:pt x="3510" y="4099"/>
                    <a:pt x="3489" y="3773"/>
                    <a:pt x="3489" y="3665"/>
                  </a:cubicBezTo>
                  <a:cubicBezTo>
                    <a:pt x="3471" y="2871"/>
                    <a:pt x="2946" y="1643"/>
                    <a:pt x="1519" y="558"/>
                  </a:cubicBezTo>
                  <a:cubicBezTo>
                    <a:pt x="1339" y="410"/>
                    <a:pt x="764" y="0"/>
                    <a:pt x="38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63"/>
            <p:cNvSpPr/>
            <p:nvPr/>
          </p:nvSpPr>
          <p:spPr>
            <a:xfrm>
              <a:off x="5714795" y="2729760"/>
              <a:ext cx="485199" cy="438207"/>
            </a:xfrm>
            <a:custGeom>
              <a:avLst/>
              <a:gdLst/>
              <a:ahLst/>
              <a:cxnLst/>
              <a:rect l="l" t="t" r="r" b="b"/>
              <a:pathLst>
                <a:path w="10449" h="9437" extrusionOk="0">
                  <a:moveTo>
                    <a:pt x="7194" y="0"/>
                  </a:moveTo>
                  <a:cubicBezTo>
                    <a:pt x="6200" y="0"/>
                    <a:pt x="5263" y="594"/>
                    <a:pt x="4808" y="1536"/>
                  </a:cubicBezTo>
                  <a:cubicBezTo>
                    <a:pt x="4699" y="1718"/>
                    <a:pt x="4647" y="1861"/>
                    <a:pt x="4630" y="1935"/>
                  </a:cubicBezTo>
                  <a:cubicBezTo>
                    <a:pt x="4612" y="1970"/>
                    <a:pt x="4612" y="1987"/>
                    <a:pt x="4591" y="2005"/>
                  </a:cubicBezTo>
                  <a:cubicBezTo>
                    <a:pt x="4591" y="2005"/>
                    <a:pt x="4573" y="1987"/>
                    <a:pt x="4556" y="1970"/>
                  </a:cubicBezTo>
                  <a:cubicBezTo>
                    <a:pt x="4482" y="1918"/>
                    <a:pt x="4356" y="1827"/>
                    <a:pt x="4122" y="1701"/>
                  </a:cubicBezTo>
                  <a:cubicBezTo>
                    <a:pt x="4105" y="1679"/>
                    <a:pt x="4070" y="1662"/>
                    <a:pt x="4031" y="1644"/>
                  </a:cubicBezTo>
                  <a:cubicBezTo>
                    <a:pt x="3962" y="1610"/>
                    <a:pt x="3888" y="1571"/>
                    <a:pt x="3797" y="1536"/>
                  </a:cubicBezTo>
                  <a:cubicBezTo>
                    <a:pt x="3437" y="1393"/>
                    <a:pt x="3055" y="1302"/>
                    <a:pt x="2677" y="1302"/>
                  </a:cubicBezTo>
                  <a:cubicBezTo>
                    <a:pt x="1810" y="1302"/>
                    <a:pt x="1050" y="1736"/>
                    <a:pt x="599" y="2460"/>
                  </a:cubicBezTo>
                  <a:cubicBezTo>
                    <a:pt x="543" y="2547"/>
                    <a:pt x="491" y="2638"/>
                    <a:pt x="452" y="2729"/>
                  </a:cubicBezTo>
                  <a:cubicBezTo>
                    <a:pt x="252" y="3198"/>
                    <a:pt x="0" y="4265"/>
                    <a:pt x="742" y="6109"/>
                  </a:cubicBezTo>
                  <a:cubicBezTo>
                    <a:pt x="1536" y="8062"/>
                    <a:pt x="3111" y="9437"/>
                    <a:pt x="4573" y="9437"/>
                  </a:cubicBezTo>
                  <a:cubicBezTo>
                    <a:pt x="5333" y="9437"/>
                    <a:pt x="5931" y="9055"/>
                    <a:pt x="6274" y="8370"/>
                  </a:cubicBezTo>
                  <a:cubicBezTo>
                    <a:pt x="6309" y="8278"/>
                    <a:pt x="6326" y="8226"/>
                    <a:pt x="6348" y="8170"/>
                  </a:cubicBezTo>
                  <a:cubicBezTo>
                    <a:pt x="6365" y="8153"/>
                    <a:pt x="6365" y="8135"/>
                    <a:pt x="6383" y="8118"/>
                  </a:cubicBezTo>
                  <a:cubicBezTo>
                    <a:pt x="6383" y="8118"/>
                    <a:pt x="6400" y="8135"/>
                    <a:pt x="6417" y="8153"/>
                  </a:cubicBezTo>
                  <a:cubicBezTo>
                    <a:pt x="6491" y="8187"/>
                    <a:pt x="6600" y="8278"/>
                    <a:pt x="6799" y="8387"/>
                  </a:cubicBezTo>
                  <a:cubicBezTo>
                    <a:pt x="6851" y="8404"/>
                    <a:pt x="6908" y="8426"/>
                    <a:pt x="6960" y="8461"/>
                  </a:cubicBezTo>
                  <a:cubicBezTo>
                    <a:pt x="7177" y="8552"/>
                    <a:pt x="7411" y="8587"/>
                    <a:pt x="7650" y="8587"/>
                  </a:cubicBezTo>
                  <a:cubicBezTo>
                    <a:pt x="7901" y="8587"/>
                    <a:pt x="8153" y="8534"/>
                    <a:pt x="8387" y="8404"/>
                  </a:cubicBezTo>
                  <a:lnTo>
                    <a:pt x="8409" y="8404"/>
                  </a:lnTo>
                  <a:cubicBezTo>
                    <a:pt x="8786" y="8226"/>
                    <a:pt x="9129" y="7918"/>
                    <a:pt x="9420" y="7484"/>
                  </a:cubicBezTo>
                  <a:cubicBezTo>
                    <a:pt x="9546" y="7285"/>
                    <a:pt x="9671" y="7051"/>
                    <a:pt x="9763" y="6816"/>
                  </a:cubicBezTo>
                  <a:cubicBezTo>
                    <a:pt x="10448" y="5081"/>
                    <a:pt x="10270" y="2222"/>
                    <a:pt x="8769" y="651"/>
                  </a:cubicBezTo>
                  <a:cubicBezTo>
                    <a:pt x="8370" y="234"/>
                    <a:pt x="7810" y="0"/>
                    <a:pt x="7194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63"/>
            <p:cNvSpPr/>
            <p:nvPr/>
          </p:nvSpPr>
          <p:spPr>
            <a:xfrm>
              <a:off x="5729097" y="2858062"/>
              <a:ext cx="420515" cy="307307"/>
            </a:xfrm>
            <a:custGeom>
              <a:avLst/>
              <a:gdLst/>
              <a:ahLst/>
              <a:cxnLst/>
              <a:rect l="l" t="t" r="r" b="b"/>
              <a:pathLst>
                <a:path w="9056" h="6618" extrusionOk="0">
                  <a:moveTo>
                    <a:pt x="200" y="1"/>
                  </a:moveTo>
                  <a:cubicBezTo>
                    <a:pt x="52" y="326"/>
                    <a:pt x="0" y="708"/>
                    <a:pt x="0" y="1086"/>
                  </a:cubicBezTo>
                  <a:cubicBezTo>
                    <a:pt x="0" y="1867"/>
                    <a:pt x="235" y="2678"/>
                    <a:pt x="486" y="3329"/>
                  </a:cubicBezTo>
                  <a:cubicBezTo>
                    <a:pt x="851" y="4231"/>
                    <a:pt x="1354" y="4956"/>
                    <a:pt x="1896" y="5481"/>
                  </a:cubicBezTo>
                  <a:cubicBezTo>
                    <a:pt x="2656" y="6223"/>
                    <a:pt x="3506" y="6618"/>
                    <a:pt x="4265" y="6618"/>
                  </a:cubicBezTo>
                  <a:cubicBezTo>
                    <a:pt x="4955" y="6618"/>
                    <a:pt x="5567" y="6275"/>
                    <a:pt x="5910" y="5572"/>
                  </a:cubicBezTo>
                  <a:cubicBezTo>
                    <a:pt x="6001" y="5355"/>
                    <a:pt x="6018" y="5281"/>
                    <a:pt x="6057" y="5281"/>
                  </a:cubicBezTo>
                  <a:cubicBezTo>
                    <a:pt x="6092" y="5281"/>
                    <a:pt x="6183" y="5390"/>
                    <a:pt x="6526" y="5572"/>
                  </a:cubicBezTo>
                  <a:cubicBezTo>
                    <a:pt x="6582" y="5589"/>
                    <a:pt x="6617" y="5607"/>
                    <a:pt x="6669" y="5624"/>
                  </a:cubicBezTo>
                  <a:cubicBezTo>
                    <a:pt x="6886" y="5715"/>
                    <a:pt x="7103" y="5750"/>
                    <a:pt x="7342" y="5750"/>
                  </a:cubicBezTo>
                  <a:cubicBezTo>
                    <a:pt x="7576" y="5750"/>
                    <a:pt x="7828" y="5698"/>
                    <a:pt x="8062" y="5589"/>
                  </a:cubicBezTo>
                  <a:cubicBezTo>
                    <a:pt x="8444" y="5407"/>
                    <a:pt x="8786" y="5082"/>
                    <a:pt x="9055" y="4687"/>
                  </a:cubicBezTo>
                  <a:cubicBezTo>
                    <a:pt x="8678" y="4361"/>
                    <a:pt x="8209" y="4036"/>
                    <a:pt x="7719" y="3945"/>
                  </a:cubicBezTo>
                  <a:lnTo>
                    <a:pt x="6309" y="4865"/>
                  </a:lnTo>
                  <a:cubicBezTo>
                    <a:pt x="6292" y="4921"/>
                    <a:pt x="6257" y="4973"/>
                    <a:pt x="6200" y="4973"/>
                  </a:cubicBezTo>
                  <a:lnTo>
                    <a:pt x="5749" y="5121"/>
                  </a:lnTo>
                  <a:lnTo>
                    <a:pt x="5693" y="5121"/>
                  </a:lnTo>
                  <a:cubicBezTo>
                    <a:pt x="5658" y="5121"/>
                    <a:pt x="5623" y="5099"/>
                    <a:pt x="5584" y="5082"/>
                  </a:cubicBezTo>
                  <a:cubicBezTo>
                    <a:pt x="5459" y="5082"/>
                    <a:pt x="5116" y="5064"/>
                    <a:pt x="4738" y="5064"/>
                  </a:cubicBezTo>
                  <a:cubicBezTo>
                    <a:pt x="4647" y="5099"/>
                    <a:pt x="4556" y="5138"/>
                    <a:pt x="4448" y="5173"/>
                  </a:cubicBezTo>
                  <a:cubicBezTo>
                    <a:pt x="4231" y="5246"/>
                    <a:pt x="4014" y="5281"/>
                    <a:pt x="3797" y="5281"/>
                  </a:cubicBezTo>
                  <a:cubicBezTo>
                    <a:pt x="3003" y="5281"/>
                    <a:pt x="2243" y="4865"/>
                    <a:pt x="1810" y="4196"/>
                  </a:cubicBezTo>
                  <a:cubicBezTo>
                    <a:pt x="1011" y="3003"/>
                    <a:pt x="1137" y="1216"/>
                    <a:pt x="508" y="309"/>
                  </a:cubicBezTo>
                  <a:cubicBezTo>
                    <a:pt x="486" y="292"/>
                    <a:pt x="217" y="1"/>
                    <a:pt x="200" y="1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63"/>
            <p:cNvSpPr/>
            <p:nvPr/>
          </p:nvSpPr>
          <p:spPr>
            <a:xfrm>
              <a:off x="6042165" y="2756554"/>
              <a:ext cx="117527" cy="147895"/>
            </a:xfrm>
            <a:custGeom>
              <a:avLst/>
              <a:gdLst/>
              <a:ahLst/>
              <a:cxnLst/>
              <a:rect l="l" t="t" r="r" b="b"/>
              <a:pathLst>
                <a:path w="2531" h="3185" extrusionOk="0">
                  <a:moveTo>
                    <a:pt x="127" y="0"/>
                  </a:moveTo>
                  <a:cubicBezTo>
                    <a:pt x="18" y="0"/>
                    <a:pt x="1" y="182"/>
                    <a:pt x="127" y="217"/>
                  </a:cubicBezTo>
                  <a:cubicBezTo>
                    <a:pt x="127" y="217"/>
                    <a:pt x="508" y="343"/>
                    <a:pt x="886" y="634"/>
                  </a:cubicBezTo>
                  <a:cubicBezTo>
                    <a:pt x="2044" y="1536"/>
                    <a:pt x="1936" y="2946"/>
                    <a:pt x="1988" y="3076"/>
                  </a:cubicBezTo>
                  <a:cubicBezTo>
                    <a:pt x="1988" y="3146"/>
                    <a:pt x="2044" y="3185"/>
                    <a:pt x="2079" y="3185"/>
                  </a:cubicBezTo>
                  <a:cubicBezTo>
                    <a:pt x="2118" y="3185"/>
                    <a:pt x="2153" y="3163"/>
                    <a:pt x="2170" y="3111"/>
                  </a:cubicBezTo>
                  <a:cubicBezTo>
                    <a:pt x="2530" y="1592"/>
                    <a:pt x="1446" y="39"/>
                    <a:pt x="144" y="0"/>
                  </a:cubicBezTo>
                  <a:close/>
                </a:path>
              </a:pathLst>
            </a:custGeom>
            <a:solidFill>
              <a:srgbClr val="FE8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63"/>
            <p:cNvSpPr/>
            <p:nvPr/>
          </p:nvSpPr>
          <p:spPr>
            <a:xfrm>
              <a:off x="5842214" y="2877426"/>
              <a:ext cx="69838" cy="40584"/>
            </a:xfrm>
            <a:custGeom>
              <a:avLst/>
              <a:gdLst/>
              <a:ahLst/>
              <a:cxnLst/>
              <a:rect l="l" t="t" r="r" b="b"/>
              <a:pathLst>
                <a:path w="1504" h="874" extrusionOk="0">
                  <a:moveTo>
                    <a:pt x="916" y="1"/>
                  </a:moveTo>
                  <a:cubicBezTo>
                    <a:pt x="616" y="1"/>
                    <a:pt x="267" y="145"/>
                    <a:pt x="133" y="417"/>
                  </a:cubicBezTo>
                  <a:cubicBezTo>
                    <a:pt x="1" y="681"/>
                    <a:pt x="242" y="873"/>
                    <a:pt x="572" y="873"/>
                  </a:cubicBezTo>
                  <a:cubicBezTo>
                    <a:pt x="740" y="873"/>
                    <a:pt x="932" y="823"/>
                    <a:pt x="1109" y="708"/>
                  </a:cubicBezTo>
                  <a:cubicBezTo>
                    <a:pt x="1504" y="473"/>
                    <a:pt x="1413" y="109"/>
                    <a:pt x="1087" y="18"/>
                  </a:cubicBezTo>
                  <a:cubicBezTo>
                    <a:pt x="1034" y="6"/>
                    <a:pt x="976" y="1"/>
                    <a:pt x="916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63"/>
            <p:cNvSpPr/>
            <p:nvPr/>
          </p:nvSpPr>
          <p:spPr>
            <a:xfrm>
              <a:off x="5977527" y="2838281"/>
              <a:ext cx="75596" cy="39981"/>
            </a:xfrm>
            <a:custGeom>
              <a:avLst/>
              <a:gdLst/>
              <a:ahLst/>
              <a:cxnLst/>
              <a:rect l="l" t="t" r="r" b="b"/>
              <a:pathLst>
                <a:path w="1628" h="861" extrusionOk="0">
                  <a:moveTo>
                    <a:pt x="899" y="0"/>
                  </a:moveTo>
                  <a:cubicBezTo>
                    <a:pt x="648" y="0"/>
                    <a:pt x="375" y="109"/>
                    <a:pt x="217" y="266"/>
                  </a:cubicBezTo>
                  <a:cubicBezTo>
                    <a:pt x="0" y="518"/>
                    <a:pt x="109" y="861"/>
                    <a:pt x="581" y="861"/>
                  </a:cubicBezTo>
                  <a:cubicBezTo>
                    <a:pt x="1193" y="861"/>
                    <a:pt x="1627" y="318"/>
                    <a:pt x="1232" y="84"/>
                  </a:cubicBezTo>
                  <a:cubicBezTo>
                    <a:pt x="1137" y="26"/>
                    <a:pt x="1021" y="0"/>
                    <a:pt x="899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63"/>
            <p:cNvSpPr/>
            <p:nvPr/>
          </p:nvSpPr>
          <p:spPr>
            <a:xfrm>
              <a:off x="5907781" y="2837631"/>
              <a:ext cx="58880" cy="39841"/>
            </a:xfrm>
            <a:custGeom>
              <a:avLst/>
              <a:gdLst/>
              <a:ahLst/>
              <a:cxnLst/>
              <a:rect l="l" t="t" r="r" b="b"/>
              <a:pathLst>
                <a:path w="1268" h="858" extrusionOk="0">
                  <a:moveTo>
                    <a:pt x="1134" y="0"/>
                  </a:moveTo>
                  <a:cubicBezTo>
                    <a:pt x="1126" y="0"/>
                    <a:pt x="1116" y="2"/>
                    <a:pt x="1107" y="7"/>
                  </a:cubicBezTo>
                  <a:cubicBezTo>
                    <a:pt x="1086" y="7"/>
                    <a:pt x="1068" y="46"/>
                    <a:pt x="1068" y="81"/>
                  </a:cubicBezTo>
                  <a:cubicBezTo>
                    <a:pt x="1142" y="298"/>
                    <a:pt x="1051" y="588"/>
                    <a:pt x="782" y="697"/>
                  </a:cubicBezTo>
                  <a:cubicBezTo>
                    <a:pt x="709" y="725"/>
                    <a:pt x="645" y="736"/>
                    <a:pt x="589" y="736"/>
                  </a:cubicBezTo>
                  <a:cubicBezTo>
                    <a:pt x="505" y="736"/>
                    <a:pt x="437" y="711"/>
                    <a:pt x="383" y="680"/>
                  </a:cubicBezTo>
                  <a:cubicBezTo>
                    <a:pt x="257" y="623"/>
                    <a:pt x="148" y="497"/>
                    <a:pt x="131" y="354"/>
                  </a:cubicBezTo>
                  <a:cubicBezTo>
                    <a:pt x="115" y="325"/>
                    <a:pt x="92" y="308"/>
                    <a:pt x="67" y="308"/>
                  </a:cubicBezTo>
                  <a:cubicBezTo>
                    <a:pt x="58" y="308"/>
                    <a:pt x="49" y="310"/>
                    <a:pt x="40" y="315"/>
                  </a:cubicBezTo>
                  <a:cubicBezTo>
                    <a:pt x="23" y="315"/>
                    <a:pt x="1" y="354"/>
                    <a:pt x="1" y="389"/>
                  </a:cubicBezTo>
                  <a:cubicBezTo>
                    <a:pt x="40" y="549"/>
                    <a:pt x="166" y="714"/>
                    <a:pt x="326" y="788"/>
                  </a:cubicBezTo>
                  <a:cubicBezTo>
                    <a:pt x="417" y="840"/>
                    <a:pt x="509" y="857"/>
                    <a:pt x="600" y="857"/>
                  </a:cubicBezTo>
                  <a:cubicBezTo>
                    <a:pt x="673" y="857"/>
                    <a:pt x="743" y="840"/>
                    <a:pt x="817" y="823"/>
                  </a:cubicBezTo>
                  <a:cubicBezTo>
                    <a:pt x="1177" y="680"/>
                    <a:pt x="1268" y="315"/>
                    <a:pt x="1194" y="46"/>
                  </a:cubicBezTo>
                  <a:cubicBezTo>
                    <a:pt x="1181" y="17"/>
                    <a:pt x="1159" y="0"/>
                    <a:pt x="113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63"/>
            <p:cNvSpPr/>
            <p:nvPr/>
          </p:nvSpPr>
          <p:spPr>
            <a:xfrm>
              <a:off x="5973951" y="2799925"/>
              <a:ext cx="43092" cy="40213"/>
            </a:xfrm>
            <a:custGeom>
              <a:avLst/>
              <a:gdLst/>
              <a:ahLst/>
              <a:cxnLst/>
              <a:rect l="l" t="t" r="r" b="b"/>
              <a:pathLst>
                <a:path w="928" h="866" extrusionOk="0">
                  <a:moveTo>
                    <a:pt x="639" y="1"/>
                  </a:moveTo>
                  <a:cubicBezTo>
                    <a:pt x="619" y="1"/>
                    <a:pt x="597" y="17"/>
                    <a:pt x="585" y="42"/>
                  </a:cubicBezTo>
                  <a:lnTo>
                    <a:pt x="476" y="225"/>
                  </a:lnTo>
                  <a:cubicBezTo>
                    <a:pt x="442" y="225"/>
                    <a:pt x="402" y="207"/>
                    <a:pt x="350" y="207"/>
                  </a:cubicBezTo>
                  <a:cubicBezTo>
                    <a:pt x="203" y="225"/>
                    <a:pt x="42" y="350"/>
                    <a:pt x="25" y="533"/>
                  </a:cubicBezTo>
                  <a:cubicBezTo>
                    <a:pt x="0" y="739"/>
                    <a:pt x="166" y="866"/>
                    <a:pt x="342" y="866"/>
                  </a:cubicBezTo>
                  <a:cubicBezTo>
                    <a:pt x="443" y="866"/>
                    <a:pt x="547" y="824"/>
                    <a:pt x="619" y="732"/>
                  </a:cubicBezTo>
                  <a:cubicBezTo>
                    <a:pt x="693" y="641"/>
                    <a:pt x="693" y="533"/>
                    <a:pt x="676" y="442"/>
                  </a:cubicBezTo>
                  <a:lnTo>
                    <a:pt x="893" y="316"/>
                  </a:lnTo>
                  <a:cubicBezTo>
                    <a:pt x="910" y="298"/>
                    <a:pt x="927" y="259"/>
                    <a:pt x="910" y="225"/>
                  </a:cubicBezTo>
                  <a:cubicBezTo>
                    <a:pt x="898" y="212"/>
                    <a:pt x="875" y="200"/>
                    <a:pt x="850" y="200"/>
                  </a:cubicBezTo>
                  <a:cubicBezTo>
                    <a:pt x="840" y="200"/>
                    <a:pt x="829" y="202"/>
                    <a:pt x="819" y="207"/>
                  </a:cubicBezTo>
                  <a:lnTo>
                    <a:pt x="619" y="333"/>
                  </a:lnTo>
                  <a:cubicBezTo>
                    <a:pt x="602" y="316"/>
                    <a:pt x="602" y="316"/>
                    <a:pt x="585" y="298"/>
                  </a:cubicBezTo>
                  <a:lnTo>
                    <a:pt x="693" y="99"/>
                  </a:lnTo>
                  <a:cubicBezTo>
                    <a:pt x="711" y="60"/>
                    <a:pt x="693" y="25"/>
                    <a:pt x="658" y="8"/>
                  </a:cubicBezTo>
                  <a:cubicBezTo>
                    <a:pt x="653" y="3"/>
                    <a:pt x="646" y="1"/>
                    <a:pt x="63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63"/>
            <p:cNvSpPr/>
            <p:nvPr/>
          </p:nvSpPr>
          <p:spPr>
            <a:xfrm>
              <a:off x="5847368" y="2843249"/>
              <a:ext cx="50196" cy="30136"/>
            </a:xfrm>
            <a:custGeom>
              <a:avLst/>
              <a:gdLst/>
              <a:ahLst/>
              <a:cxnLst/>
              <a:rect l="l" t="t" r="r" b="b"/>
              <a:pathLst>
                <a:path w="1081" h="649" extrusionOk="0">
                  <a:moveTo>
                    <a:pt x="630" y="1"/>
                  </a:moveTo>
                  <a:cubicBezTo>
                    <a:pt x="569" y="1"/>
                    <a:pt x="509" y="17"/>
                    <a:pt x="456" y="51"/>
                  </a:cubicBezTo>
                  <a:cubicBezTo>
                    <a:pt x="417" y="68"/>
                    <a:pt x="382" y="86"/>
                    <a:pt x="365" y="125"/>
                  </a:cubicBezTo>
                  <a:lnTo>
                    <a:pt x="182" y="16"/>
                  </a:lnTo>
                  <a:cubicBezTo>
                    <a:pt x="172" y="10"/>
                    <a:pt x="161" y="7"/>
                    <a:pt x="151" y="7"/>
                  </a:cubicBezTo>
                  <a:cubicBezTo>
                    <a:pt x="126" y="7"/>
                    <a:pt x="103" y="21"/>
                    <a:pt x="91" y="34"/>
                  </a:cubicBezTo>
                  <a:cubicBezTo>
                    <a:pt x="74" y="68"/>
                    <a:pt x="91" y="103"/>
                    <a:pt x="109" y="125"/>
                  </a:cubicBezTo>
                  <a:lnTo>
                    <a:pt x="308" y="233"/>
                  </a:lnTo>
                  <a:lnTo>
                    <a:pt x="308" y="285"/>
                  </a:lnTo>
                  <a:lnTo>
                    <a:pt x="57" y="285"/>
                  </a:lnTo>
                  <a:cubicBezTo>
                    <a:pt x="22" y="285"/>
                    <a:pt x="0" y="320"/>
                    <a:pt x="0" y="359"/>
                  </a:cubicBezTo>
                  <a:cubicBezTo>
                    <a:pt x="0" y="394"/>
                    <a:pt x="39" y="411"/>
                    <a:pt x="57" y="411"/>
                  </a:cubicBezTo>
                  <a:lnTo>
                    <a:pt x="308" y="411"/>
                  </a:lnTo>
                  <a:cubicBezTo>
                    <a:pt x="347" y="502"/>
                    <a:pt x="417" y="593"/>
                    <a:pt x="508" y="628"/>
                  </a:cubicBezTo>
                  <a:cubicBezTo>
                    <a:pt x="548" y="642"/>
                    <a:pt x="588" y="649"/>
                    <a:pt x="626" y="649"/>
                  </a:cubicBezTo>
                  <a:cubicBezTo>
                    <a:pt x="883" y="649"/>
                    <a:pt x="1081" y="361"/>
                    <a:pt x="907" y="142"/>
                  </a:cubicBezTo>
                  <a:cubicBezTo>
                    <a:pt x="839" y="49"/>
                    <a:pt x="734" y="1"/>
                    <a:pt x="63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63"/>
            <p:cNvSpPr/>
            <p:nvPr/>
          </p:nvSpPr>
          <p:spPr>
            <a:xfrm>
              <a:off x="5710569" y="2727114"/>
              <a:ext cx="492815" cy="444290"/>
            </a:xfrm>
            <a:custGeom>
              <a:avLst/>
              <a:gdLst/>
              <a:ahLst/>
              <a:cxnLst/>
              <a:rect l="l" t="t" r="r" b="b"/>
              <a:pathLst>
                <a:path w="10613" h="9568" extrusionOk="0">
                  <a:moveTo>
                    <a:pt x="7285" y="131"/>
                  </a:moveTo>
                  <a:cubicBezTo>
                    <a:pt x="7849" y="131"/>
                    <a:pt x="8409" y="326"/>
                    <a:pt x="8804" y="743"/>
                  </a:cubicBezTo>
                  <a:cubicBezTo>
                    <a:pt x="10235" y="2244"/>
                    <a:pt x="10522" y="5029"/>
                    <a:pt x="9802" y="6834"/>
                  </a:cubicBezTo>
                  <a:cubicBezTo>
                    <a:pt x="9710" y="7073"/>
                    <a:pt x="9585" y="7307"/>
                    <a:pt x="9454" y="7507"/>
                  </a:cubicBezTo>
                  <a:cubicBezTo>
                    <a:pt x="9185" y="7902"/>
                    <a:pt x="8843" y="8227"/>
                    <a:pt x="8461" y="8409"/>
                  </a:cubicBezTo>
                  <a:cubicBezTo>
                    <a:pt x="8227" y="8518"/>
                    <a:pt x="7992" y="8591"/>
                    <a:pt x="7741" y="8591"/>
                  </a:cubicBezTo>
                  <a:cubicBezTo>
                    <a:pt x="7524" y="8591"/>
                    <a:pt x="7307" y="8535"/>
                    <a:pt x="7068" y="8444"/>
                  </a:cubicBezTo>
                  <a:cubicBezTo>
                    <a:pt x="7016" y="8427"/>
                    <a:pt x="6981" y="8409"/>
                    <a:pt x="6925" y="8392"/>
                  </a:cubicBezTo>
                  <a:cubicBezTo>
                    <a:pt x="6582" y="8210"/>
                    <a:pt x="6491" y="8101"/>
                    <a:pt x="6456" y="8101"/>
                  </a:cubicBezTo>
                  <a:cubicBezTo>
                    <a:pt x="6417" y="8101"/>
                    <a:pt x="6400" y="8192"/>
                    <a:pt x="6309" y="8392"/>
                  </a:cubicBezTo>
                  <a:cubicBezTo>
                    <a:pt x="5966" y="9095"/>
                    <a:pt x="5354" y="9438"/>
                    <a:pt x="4664" y="9438"/>
                  </a:cubicBezTo>
                  <a:cubicBezTo>
                    <a:pt x="3363" y="9438"/>
                    <a:pt x="1753" y="8283"/>
                    <a:pt x="885" y="6149"/>
                  </a:cubicBezTo>
                  <a:cubicBezTo>
                    <a:pt x="508" y="5190"/>
                    <a:pt x="165" y="3836"/>
                    <a:pt x="599" y="2821"/>
                  </a:cubicBezTo>
                  <a:cubicBezTo>
                    <a:pt x="634" y="2734"/>
                    <a:pt x="690" y="2643"/>
                    <a:pt x="742" y="2552"/>
                  </a:cubicBezTo>
                  <a:cubicBezTo>
                    <a:pt x="1176" y="1845"/>
                    <a:pt x="1918" y="1432"/>
                    <a:pt x="2768" y="1432"/>
                  </a:cubicBezTo>
                  <a:cubicBezTo>
                    <a:pt x="3128" y="1432"/>
                    <a:pt x="3489" y="1502"/>
                    <a:pt x="3870" y="1649"/>
                  </a:cubicBezTo>
                  <a:cubicBezTo>
                    <a:pt x="3979" y="1684"/>
                    <a:pt x="4087" y="1758"/>
                    <a:pt x="4196" y="1810"/>
                  </a:cubicBezTo>
                  <a:cubicBezTo>
                    <a:pt x="4556" y="2010"/>
                    <a:pt x="4647" y="2135"/>
                    <a:pt x="4703" y="2135"/>
                  </a:cubicBezTo>
                  <a:cubicBezTo>
                    <a:pt x="4756" y="2135"/>
                    <a:pt x="4756" y="1992"/>
                    <a:pt x="4955" y="1610"/>
                  </a:cubicBezTo>
                  <a:cubicBezTo>
                    <a:pt x="5441" y="634"/>
                    <a:pt x="6383" y="131"/>
                    <a:pt x="7285" y="131"/>
                  </a:cubicBezTo>
                  <a:close/>
                  <a:moveTo>
                    <a:pt x="7285" y="1"/>
                  </a:moveTo>
                  <a:cubicBezTo>
                    <a:pt x="6274" y="1"/>
                    <a:pt x="5315" y="617"/>
                    <a:pt x="4829" y="1558"/>
                  </a:cubicBezTo>
                  <a:cubicBezTo>
                    <a:pt x="4738" y="1736"/>
                    <a:pt x="4682" y="1884"/>
                    <a:pt x="4664" y="1975"/>
                  </a:cubicBezTo>
                  <a:cubicBezTo>
                    <a:pt x="4573" y="1901"/>
                    <a:pt x="4465" y="1810"/>
                    <a:pt x="4248" y="1701"/>
                  </a:cubicBezTo>
                  <a:cubicBezTo>
                    <a:pt x="4213" y="1684"/>
                    <a:pt x="4196" y="1667"/>
                    <a:pt x="4161" y="1649"/>
                  </a:cubicBezTo>
                  <a:cubicBezTo>
                    <a:pt x="4087" y="1610"/>
                    <a:pt x="3996" y="1576"/>
                    <a:pt x="3922" y="1541"/>
                  </a:cubicBezTo>
                  <a:cubicBezTo>
                    <a:pt x="3528" y="1376"/>
                    <a:pt x="3146" y="1302"/>
                    <a:pt x="2768" y="1302"/>
                  </a:cubicBezTo>
                  <a:cubicBezTo>
                    <a:pt x="1883" y="1302"/>
                    <a:pt x="1102" y="1736"/>
                    <a:pt x="634" y="2495"/>
                  </a:cubicBezTo>
                  <a:cubicBezTo>
                    <a:pt x="582" y="2569"/>
                    <a:pt x="525" y="2660"/>
                    <a:pt x="490" y="2769"/>
                  </a:cubicBezTo>
                  <a:cubicBezTo>
                    <a:pt x="0" y="3888"/>
                    <a:pt x="451" y="5389"/>
                    <a:pt x="777" y="6183"/>
                  </a:cubicBezTo>
                  <a:cubicBezTo>
                    <a:pt x="1193" y="7216"/>
                    <a:pt x="1792" y="8066"/>
                    <a:pt x="2534" y="8678"/>
                  </a:cubicBezTo>
                  <a:cubicBezTo>
                    <a:pt x="3220" y="9242"/>
                    <a:pt x="3979" y="9568"/>
                    <a:pt x="4664" y="9568"/>
                  </a:cubicBezTo>
                  <a:cubicBezTo>
                    <a:pt x="5441" y="9568"/>
                    <a:pt x="6074" y="9169"/>
                    <a:pt x="6417" y="8444"/>
                  </a:cubicBezTo>
                  <a:cubicBezTo>
                    <a:pt x="6456" y="8375"/>
                    <a:pt x="6474" y="8318"/>
                    <a:pt x="6491" y="8266"/>
                  </a:cubicBezTo>
                  <a:cubicBezTo>
                    <a:pt x="6565" y="8318"/>
                    <a:pt x="6673" y="8392"/>
                    <a:pt x="6873" y="8500"/>
                  </a:cubicBezTo>
                  <a:cubicBezTo>
                    <a:pt x="6925" y="8518"/>
                    <a:pt x="6981" y="8552"/>
                    <a:pt x="7033" y="8570"/>
                  </a:cubicBezTo>
                  <a:cubicBezTo>
                    <a:pt x="7268" y="8661"/>
                    <a:pt x="7502" y="8717"/>
                    <a:pt x="7741" y="8717"/>
                  </a:cubicBezTo>
                  <a:cubicBezTo>
                    <a:pt x="7992" y="8717"/>
                    <a:pt x="8261" y="8644"/>
                    <a:pt x="8517" y="8518"/>
                  </a:cubicBezTo>
                  <a:cubicBezTo>
                    <a:pt x="8912" y="8335"/>
                    <a:pt x="9277" y="8010"/>
                    <a:pt x="9546" y="7576"/>
                  </a:cubicBezTo>
                  <a:lnTo>
                    <a:pt x="9563" y="7576"/>
                  </a:lnTo>
                  <a:cubicBezTo>
                    <a:pt x="9693" y="7359"/>
                    <a:pt x="9819" y="7125"/>
                    <a:pt x="9910" y="6891"/>
                  </a:cubicBezTo>
                  <a:cubicBezTo>
                    <a:pt x="10613" y="5138"/>
                    <a:pt x="10413" y="2261"/>
                    <a:pt x="8895" y="673"/>
                  </a:cubicBezTo>
                  <a:cubicBezTo>
                    <a:pt x="8478" y="239"/>
                    <a:pt x="7918" y="1"/>
                    <a:pt x="728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63"/>
            <p:cNvSpPr/>
            <p:nvPr/>
          </p:nvSpPr>
          <p:spPr>
            <a:xfrm>
              <a:off x="5835666" y="2850632"/>
              <a:ext cx="230921" cy="107404"/>
            </a:xfrm>
            <a:custGeom>
              <a:avLst/>
              <a:gdLst/>
              <a:ahLst/>
              <a:cxnLst/>
              <a:rect l="l" t="t" r="r" b="b"/>
              <a:pathLst>
                <a:path w="4973" h="2313" extrusionOk="0">
                  <a:moveTo>
                    <a:pt x="4665" y="0"/>
                  </a:moveTo>
                  <a:cubicBezTo>
                    <a:pt x="4647" y="0"/>
                    <a:pt x="4630" y="18"/>
                    <a:pt x="4613" y="18"/>
                  </a:cubicBezTo>
                  <a:cubicBezTo>
                    <a:pt x="4448" y="91"/>
                    <a:pt x="4287" y="200"/>
                    <a:pt x="4140" y="326"/>
                  </a:cubicBezTo>
                  <a:lnTo>
                    <a:pt x="4105" y="200"/>
                  </a:lnTo>
                  <a:cubicBezTo>
                    <a:pt x="4088" y="144"/>
                    <a:pt x="4031" y="109"/>
                    <a:pt x="3979" y="109"/>
                  </a:cubicBezTo>
                  <a:lnTo>
                    <a:pt x="3923" y="109"/>
                  </a:lnTo>
                  <a:cubicBezTo>
                    <a:pt x="3237" y="452"/>
                    <a:pt x="2803" y="1337"/>
                    <a:pt x="2660" y="1662"/>
                  </a:cubicBezTo>
                  <a:cubicBezTo>
                    <a:pt x="2335" y="1445"/>
                    <a:pt x="1610" y="1029"/>
                    <a:pt x="903" y="1029"/>
                  </a:cubicBezTo>
                  <a:lnTo>
                    <a:pt x="743" y="1029"/>
                  </a:lnTo>
                  <a:cubicBezTo>
                    <a:pt x="708" y="1050"/>
                    <a:pt x="669" y="1068"/>
                    <a:pt x="651" y="1085"/>
                  </a:cubicBezTo>
                  <a:cubicBezTo>
                    <a:pt x="634" y="1120"/>
                    <a:pt x="634" y="1159"/>
                    <a:pt x="634" y="1194"/>
                  </a:cubicBezTo>
                  <a:lnTo>
                    <a:pt x="669" y="1319"/>
                  </a:lnTo>
                  <a:cubicBezTo>
                    <a:pt x="578" y="1319"/>
                    <a:pt x="491" y="1302"/>
                    <a:pt x="400" y="1302"/>
                  </a:cubicBezTo>
                  <a:cubicBezTo>
                    <a:pt x="309" y="1302"/>
                    <a:pt x="200" y="1319"/>
                    <a:pt x="109" y="1337"/>
                  </a:cubicBezTo>
                  <a:cubicBezTo>
                    <a:pt x="74" y="1337"/>
                    <a:pt x="35" y="1354"/>
                    <a:pt x="18" y="1393"/>
                  </a:cubicBezTo>
                  <a:cubicBezTo>
                    <a:pt x="1" y="1410"/>
                    <a:pt x="1" y="1445"/>
                    <a:pt x="1" y="1484"/>
                  </a:cubicBezTo>
                  <a:lnTo>
                    <a:pt x="183" y="2079"/>
                  </a:lnTo>
                  <a:cubicBezTo>
                    <a:pt x="200" y="2135"/>
                    <a:pt x="235" y="2170"/>
                    <a:pt x="291" y="2170"/>
                  </a:cubicBezTo>
                  <a:lnTo>
                    <a:pt x="2278" y="2313"/>
                  </a:lnTo>
                  <a:lnTo>
                    <a:pt x="2296" y="2313"/>
                  </a:lnTo>
                  <a:cubicBezTo>
                    <a:pt x="2335" y="2313"/>
                    <a:pt x="2352" y="2296"/>
                    <a:pt x="2387" y="2278"/>
                  </a:cubicBezTo>
                  <a:cubicBezTo>
                    <a:pt x="2404" y="2261"/>
                    <a:pt x="2422" y="2222"/>
                    <a:pt x="2422" y="2187"/>
                  </a:cubicBezTo>
                  <a:lnTo>
                    <a:pt x="2422" y="2079"/>
                  </a:lnTo>
                  <a:lnTo>
                    <a:pt x="2621" y="2096"/>
                  </a:lnTo>
                  <a:cubicBezTo>
                    <a:pt x="2660" y="2096"/>
                    <a:pt x="2695" y="2096"/>
                    <a:pt x="2730" y="2061"/>
                  </a:cubicBezTo>
                  <a:cubicBezTo>
                    <a:pt x="2730" y="2044"/>
                    <a:pt x="2747" y="2027"/>
                    <a:pt x="2747" y="2005"/>
                  </a:cubicBezTo>
                  <a:cubicBezTo>
                    <a:pt x="2769" y="2027"/>
                    <a:pt x="2803" y="2044"/>
                    <a:pt x="2838" y="2044"/>
                  </a:cubicBezTo>
                  <a:cubicBezTo>
                    <a:pt x="2856" y="2044"/>
                    <a:pt x="2895" y="2044"/>
                    <a:pt x="2912" y="2027"/>
                  </a:cubicBezTo>
                  <a:lnTo>
                    <a:pt x="3072" y="1896"/>
                  </a:lnTo>
                  <a:lnTo>
                    <a:pt x="3129" y="1988"/>
                  </a:lnTo>
                  <a:cubicBezTo>
                    <a:pt x="3146" y="2027"/>
                    <a:pt x="3181" y="2044"/>
                    <a:pt x="3237" y="2044"/>
                  </a:cubicBezTo>
                  <a:cubicBezTo>
                    <a:pt x="3255" y="2044"/>
                    <a:pt x="3289" y="2044"/>
                    <a:pt x="3311" y="2027"/>
                  </a:cubicBezTo>
                  <a:lnTo>
                    <a:pt x="4916" y="833"/>
                  </a:lnTo>
                  <a:cubicBezTo>
                    <a:pt x="4955" y="794"/>
                    <a:pt x="4973" y="742"/>
                    <a:pt x="4973" y="686"/>
                  </a:cubicBezTo>
                  <a:lnTo>
                    <a:pt x="4791" y="91"/>
                  </a:lnTo>
                  <a:cubicBezTo>
                    <a:pt x="4773" y="35"/>
                    <a:pt x="4721" y="0"/>
                    <a:pt x="4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63"/>
            <p:cNvSpPr/>
            <p:nvPr/>
          </p:nvSpPr>
          <p:spPr>
            <a:xfrm>
              <a:off x="5827215" y="2860709"/>
              <a:ext cx="291380" cy="235147"/>
            </a:xfrm>
            <a:custGeom>
              <a:avLst/>
              <a:gdLst/>
              <a:ahLst/>
              <a:cxnLst/>
              <a:rect l="l" t="t" r="r" b="b"/>
              <a:pathLst>
                <a:path w="6275" h="5064" extrusionOk="0">
                  <a:moveTo>
                    <a:pt x="5155" y="0"/>
                  </a:moveTo>
                  <a:cubicBezTo>
                    <a:pt x="5137" y="0"/>
                    <a:pt x="5098" y="18"/>
                    <a:pt x="5064" y="35"/>
                  </a:cubicBezTo>
                  <a:lnTo>
                    <a:pt x="3146" y="1302"/>
                  </a:lnTo>
                  <a:cubicBezTo>
                    <a:pt x="3129" y="1285"/>
                    <a:pt x="3111" y="1285"/>
                    <a:pt x="3077" y="1285"/>
                  </a:cubicBezTo>
                  <a:lnTo>
                    <a:pt x="3020" y="1285"/>
                  </a:lnTo>
                  <a:lnTo>
                    <a:pt x="2586" y="1410"/>
                  </a:lnTo>
                  <a:cubicBezTo>
                    <a:pt x="2534" y="1428"/>
                    <a:pt x="2495" y="1445"/>
                    <a:pt x="2478" y="1484"/>
                  </a:cubicBezTo>
                  <a:lnTo>
                    <a:pt x="183" y="1445"/>
                  </a:lnTo>
                  <a:cubicBezTo>
                    <a:pt x="130" y="1445"/>
                    <a:pt x="74" y="1484"/>
                    <a:pt x="39" y="1519"/>
                  </a:cubicBezTo>
                  <a:cubicBezTo>
                    <a:pt x="22" y="1571"/>
                    <a:pt x="0" y="1627"/>
                    <a:pt x="22" y="1679"/>
                  </a:cubicBezTo>
                  <a:lnTo>
                    <a:pt x="942" y="4864"/>
                  </a:lnTo>
                  <a:cubicBezTo>
                    <a:pt x="959" y="4933"/>
                    <a:pt x="1033" y="4990"/>
                    <a:pt x="1107" y="4990"/>
                  </a:cubicBezTo>
                  <a:cubicBezTo>
                    <a:pt x="1107" y="4990"/>
                    <a:pt x="3111" y="5025"/>
                    <a:pt x="3471" y="5025"/>
                  </a:cubicBezTo>
                  <a:cubicBezTo>
                    <a:pt x="3510" y="5042"/>
                    <a:pt x="3545" y="5064"/>
                    <a:pt x="3580" y="5064"/>
                  </a:cubicBezTo>
                  <a:lnTo>
                    <a:pt x="3636" y="5064"/>
                  </a:lnTo>
                  <a:lnTo>
                    <a:pt x="4087" y="4916"/>
                  </a:lnTo>
                  <a:cubicBezTo>
                    <a:pt x="4144" y="4916"/>
                    <a:pt x="4179" y="4864"/>
                    <a:pt x="4196" y="4808"/>
                  </a:cubicBezTo>
                  <a:lnTo>
                    <a:pt x="6183" y="3506"/>
                  </a:lnTo>
                  <a:cubicBezTo>
                    <a:pt x="6240" y="3471"/>
                    <a:pt x="6274" y="3380"/>
                    <a:pt x="6257" y="3306"/>
                  </a:cubicBezTo>
                  <a:lnTo>
                    <a:pt x="5337" y="143"/>
                  </a:lnTo>
                  <a:cubicBezTo>
                    <a:pt x="5315" y="52"/>
                    <a:pt x="5246" y="0"/>
                    <a:pt x="5155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63"/>
            <p:cNvSpPr/>
            <p:nvPr/>
          </p:nvSpPr>
          <p:spPr>
            <a:xfrm>
              <a:off x="5833252" y="2945501"/>
              <a:ext cx="153561" cy="146131"/>
            </a:xfrm>
            <a:custGeom>
              <a:avLst/>
              <a:gdLst/>
              <a:ahLst/>
              <a:cxnLst/>
              <a:rect l="l" t="t" r="r" b="b"/>
              <a:pathLst>
                <a:path w="3307" h="3147" extrusionOk="0">
                  <a:moveTo>
                    <a:pt x="0" y="1"/>
                  </a:moveTo>
                  <a:lnTo>
                    <a:pt x="868" y="3021"/>
                  </a:lnTo>
                  <a:cubicBezTo>
                    <a:pt x="886" y="3055"/>
                    <a:pt x="920" y="3090"/>
                    <a:pt x="977" y="3090"/>
                  </a:cubicBezTo>
                  <a:lnTo>
                    <a:pt x="3307" y="3147"/>
                  </a:lnTo>
                  <a:lnTo>
                    <a:pt x="3107" y="2422"/>
                  </a:lnTo>
                  <a:cubicBezTo>
                    <a:pt x="2929" y="2279"/>
                    <a:pt x="2821" y="2188"/>
                    <a:pt x="2604" y="2131"/>
                  </a:cubicBezTo>
                  <a:cubicBezTo>
                    <a:pt x="2348" y="2097"/>
                    <a:pt x="2096" y="2131"/>
                    <a:pt x="1862" y="2079"/>
                  </a:cubicBezTo>
                  <a:cubicBezTo>
                    <a:pt x="1389" y="1988"/>
                    <a:pt x="1029" y="1611"/>
                    <a:pt x="829" y="1177"/>
                  </a:cubicBezTo>
                  <a:cubicBezTo>
                    <a:pt x="721" y="960"/>
                    <a:pt x="651" y="743"/>
                    <a:pt x="543" y="526"/>
                  </a:cubicBezTo>
                  <a:cubicBezTo>
                    <a:pt x="434" y="326"/>
                    <a:pt x="287" y="127"/>
                    <a:pt x="87" y="36"/>
                  </a:cubicBezTo>
                  <a:cubicBezTo>
                    <a:pt x="53" y="18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63"/>
            <p:cNvSpPr/>
            <p:nvPr/>
          </p:nvSpPr>
          <p:spPr>
            <a:xfrm>
              <a:off x="6012771" y="2875011"/>
              <a:ext cx="102575" cy="205753"/>
            </a:xfrm>
            <a:custGeom>
              <a:avLst/>
              <a:gdLst/>
              <a:ahLst/>
              <a:cxnLst/>
              <a:rect l="l" t="t" r="r" b="b"/>
              <a:pathLst>
                <a:path w="2209" h="4431" extrusionOk="0">
                  <a:moveTo>
                    <a:pt x="1319" y="0"/>
                  </a:moveTo>
                  <a:cubicBezTo>
                    <a:pt x="1302" y="18"/>
                    <a:pt x="1285" y="52"/>
                    <a:pt x="1267" y="70"/>
                  </a:cubicBezTo>
                  <a:cubicBezTo>
                    <a:pt x="1141" y="269"/>
                    <a:pt x="1124" y="525"/>
                    <a:pt x="1141" y="760"/>
                  </a:cubicBezTo>
                  <a:cubicBezTo>
                    <a:pt x="1159" y="977"/>
                    <a:pt x="1233" y="1211"/>
                    <a:pt x="1250" y="1445"/>
                  </a:cubicBezTo>
                  <a:cubicBezTo>
                    <a:pt x="1302" y="1914"/>
                    <a:pt x="1211" y="2439"/>
                    <a:pt x="868" y="2764"/>
                  </a:cubicBezTo>
                  <a:cubicBezTo>
                    <a:pt x="690" y="2929"/>
                    <a:pt x="452" y="3037"/>
                    <a:pt x="274" y="3198"/>
                  </a:cubicBezTo>
                  <a:cubicBezTo>
                    <a:pt x="109" y="3363"/>
                    <a:pt x="57" y="3454"/>
                    <a:pt x="0" y="3688"/>
                  </a:cubicBezTo>
                  <a:lnTo>
                    <a:pt x="217" y="4430"/>
                  </a:lnTo>
                  <a:lnTo>
                    <a:pt x="2152" y="3146"/>
                  </a:lnTo>
                  <a:cubicBezTo>
                    <a:pt x="2187" y="3129"/>
                    <a:pt x="2209" y="3072"/>
                    <a:pt x="2209" y="3020"/>
                  </a:cubicBezTo>
                  <a:lnTo>
                    <a:pt x="1319" y="0"/>
                  </a:ln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63"/>
            <p:cNvSpPr/>
            <p:nvPr/>
          </p:nvSpPr>
          <p:spPr>
            <a:xfrm>
              <a:off x="5949108" y="2942900"/>
              <a:ext cx="36080" cy="27025"/>
            </a:xfrm>
            <a:custGeom>
              <a:avLst/>
              <a:gdLst/>
              <a:ahLst/>
              <a:cxnLst/>
              <a:rect l="l" t="t" r="r" b="b"/>
              <a:pathLst>
                <a:path w="777" h="582" extrusionOk="0">
                  <a:moveTo>
                    <a:pt x="668" y="1"/>
                  </a:moveTo>
                  <a:lnTo>
                    <a:pt x="0" y="200"/>
                  </a:lnTo>
                  <a:lnTo>
                    <a:pt x="109" y="582"/>
                  </a:lnTo>
                  <a:lnTo>
                    <a:pt x="777" y="382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63"/>
            <p:cNvSpPr/>
            <p:nvPr/>
          </p:nvSpPr>
          <p:spPr>
            <a:xfrm>
              <a:off x="5978316" y="3046266"/>
              <a:ext cx="37102" cy="26839"/>
            </a:xfrm>
            <a:custGeom>
              <a:avLst/>
              <a:gdLst/>
              <a:ahLst/>
              <a:cxnLst/>
              <a:rect l="l" t="t" r="r" b="b"/>
              <a:pathLst>
                <a:path w="799" h="578" extrusionOk="0">
                  <a:moveTo>
                    <a:pt x="673" y="0"/>
                  </a:moveTo>
                  <a:lnTo>
                    <a:pt x="0" y="178"/>
                  </a:lnTo>
                  <a:lnTo>
                    <a:pt x="131" y="577"/>
                  </a:lnTo>
                  <a:lnTo>
                    <a:pt x="799" y="37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63"/>
            <p:cNvSpPr/>
            <p:nvPr/>
          </p:nvSpPr>
          <p:spPr>
            <a:xfrm>
              <a:off x="6011146" y="2969879"/>
              <a:ext cx="45367" cy="47828"/>
            </a:xfrm>
            <a:custGeom>
              <a:avLst/>
              <a:gdLst/>
              <a:ahLst/>
              <a:cxnLst/>
              <a:rect l="l" t="t" r="r" b="b"/>
              <a:pathLst>
                <a:path w="977" h="1030" extrusionOk="0">
                  <a:moveTo>
                    <a:pt x="400" y="305"/>
                  </a:moveTo>
                  <a:cubicBezTo>
                    <a:pt x="417" y="305"/>
                    <a:pt x="417" y="305"/>
                    <a:pt x="435" y="326"/>
                  </a:cubicBezTo>
                  <a:lnTo>
                    <a:pt x="435" y="344"/>
                  </a:lnTo>
                  <a:lnTo>
                    <a:pt x="400" y="378"/>
                  </a:lnTo>
                  <a:lnTo>
                    <a:pt x="378" y="344"/>
                  </a:lnTo>
                  <a:lnTo>
                    <a:pt x="361" y="326"/>
                  </a:lnTo>
                  <a:cubicBezTo>
                    <a:pt x="378" y="305"/>
                    <a:pt x="400" y="305"/>
                    <a:pt x="400" y="305"/>
                  </a:cubicBezTo>
                  <a:close/>
                  <a:moveTo>
                    <a:pt x="595" y="652"/>
                  </a:moveTo>
                  <a:cubicBezTo>
                    <a:pt x="595" y="652"/>
                    <a:pt x="617" y="652"/>
                    <a:pt x="617" y="669"/>
                  </a:cubicBezTo>
                  <a:cubicBezTo>
                    <a:pt x="617" y="669"/>
                    <a:pt x="634" y="669"/>
                    <a:pt x="617" y="686"/>
                  </a:cubicBezTo>
                  <a:cubicBezTo>
                    <a:pt x="617" y="686"/>
                    <a:pt x="595" y="704"/>
                    <a:pt x="578" y="721"/>
                  </a:cubicBezTo>
                  <a:lnTo>
                    <a:pt x="578" y="686"/>
                  </a:lnTo>
                  <a:lnTo>
                    <a:pt x="560" y="686"/>
                  </a:lnTo>
                  <a:lnTo>
                    <a:pt x="560" y="669"/>
                  </a:lnTo>
                  <a:cubicBezTo>
                    <a:pt x="560" y="652"/>
                    <a:pt x="578" y="652"/>
                    <a:pt x="595" y="652"/>
                  </a:cubicBezTo>
                  <a:close/>
                  <a:moveTo>
                    <a:pt x="400" y="1"/>
                  </a:moveTo>
                  <a:cubicBezTo>
                    <a:pt x="200" y="1"/>
                    <a:pt x="18" y="161"/>
                    <a:pt x="1" y="218"/>
                  </a:cubicBezTo>
                  <a:cubicBezTo>
                    <a:pt x="1" y="235"/>
                    <a:pt x="1" y="270"/>
                    <a:pt x="378" y="921"/>
                  </a:cubicBezTo>
                  <a:lnTo>
                    <a:pt x="378" y="938"/>
                  </a:lnTo>
                  <a:cubicBezTo>
                    <a:pt x="400" y="977"/>
                    <a:pt x="435" y="1029"/>
                    <a:pt x="487" y="1029"/>
                  </a:cubicBezTo>
                  <a:cubicBezTo>
                    <a:pt x="543" y="1029"/>
                    <a:pt x="578" y="994"/>
                    <a:pt x="686" y="938"/>
                  </a:cubicBezTo>
                  <a:cubicBezTo>
                    <a:pt x="777" y="903"/>
                    <a:pt x="977" y="778"/>
                    <a:pt x="903" y="543"/>
                  </a:cubicBezTo>
                  <a:cubicBezTo>
                    <a:pt x="851" y="413"/>
                    <a:pt x="760" y="378"/>
                    <a:pt x="704" y="361"/>
                  </a:cubicBezTo>
                  <a:cubicBezTo>
                    <a:pt x="686" y="179"/>
                    <a:pt x="617" y="53"/>
                    <a:pt x="487" y="18"/>
                  </a:cubicBezTo>
                  <a:cubicBezTo>
                    <a:pt x="452" y="1"/>
                    <a:pt x="417" y="1"/>
                    <a:pt x="400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63"/>
            <p:cNvSpPr/>
            <p:nvPr/>
          </p:nvSpPr>
          <p:spPr>
            <a:xfrm>
              <a:off x="6008546" y="2906820"/>
              <a:ext cx="31251" cy="46203"/>
            </a:xfrm>
            <a:custGeom>
              <a:avLst/>
              <a:gdLst/>
              <a:ahLst/>
              <a:cxnLst/>
              <a:rect l="l" t="t" r="r" b="b"/>
              <a:pathLst>
                <a:path w="673" h="995" extrusionOk="0">
                  <a:moveTo>
                    <a:pt x="274" y="1"/>
                  </a:moveTo>
                  <a:cubicBezTo>
                    <a:pt x="256" y="18"/>
                    <a:pt x="239" y="36"/>
                    <a:pt x="217" y="57"/>
                  </a:cubicBezTo>
                  <a:lnTo>
                    <a:pt x="0" y="903"/>
                  </a:lnTo>
                  <a:cubicBezTo>
                    <a:pt x="0" y="925"/>
                    <a:pt x="0" y="942"/>
                    <a:pt x="22" y="960"/>
                  </a:cubicBezTo>
                  <a:cubicBezTo>
                    <a:pt x="39" y="977"/>
                    <a:pt x="57" y="994"/>
                    <a:pt x="239" y="994"/>
                  </a:cubicBezTo>
                  <a:lnTo>
                    <a:pt x="256" y="994"/>
                  </a:lnTo>
                  <a:cubicBezTo>
                    <a:pt x="274" y="977"/>
                    <a:pt x="291" y="960"/>
                    <a:pt x="308" y="942"/>
                  </a:cubicBezTo>
                  <a:lnTo>
                    <a:pt x="347" y="795"/>
                  </a:lnTo>
                  <a:cubicBezTo>
                    <a:pt x="347" y="869"/>
                    <a:pt x="365" y="925"/>
                    <a:pt x="382" y="960"/>
                  </a:cubicBezTo>
                  <a:cubicBezTo>
                    <a:pt x="382" y="977"/>
                    <a:pt x="399" y="994"/>
                    <a:pt x="417" y="994"/>
                  </a:cubicBezTo>
                  <a:lnTo>
                    <a:pt x="599" y="994"/>
                  </a:lnTo>
                  <a:cubicBezTo>
                    <a:pt x="616" y="994"/>
                    <a:pt x="634" y="994"/>
                    <a:pt x="651" y="977"/>
                  </a:cubicBezTo>
                  <a:cubicBezTo>
                    <a:pt x="673" y="960"/>
                    <a:pt x="673" y="960"/>
                    <a:pt x="491" y="57"/>
                  </a:cubicBezTo>
                  <a:cubicBezTo>
                    <a:pt x="491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63"/>
            <p:cNvSpPr/>
            <p:nvPr/>
          </p:nvSpPr>
          <p:spPr>
            <a:xfrm>
              <a:off x="5968240" y="2977309"/>
              <a:ext cx="27025" cy="59762"/>
            </a:xfrm>
            <a:custGeom>
              <a:avLst/>
              <a:gdLst/>
              <a:ahLst/>
              <a:cxnLst/>
              <a:rect l="l" t="t" r="r" b="b"/>
              <a:pathLst>
                <a:path w="582" h="1287" extrusionOk="0">
                  <a:moveTo>
                    <a:pt x="118" y="1"/>
                  </a:moveTo>
                  <a:cubicBezTo>
                    <a:pt x="115" y="1"/>
                    <a:pt x="112" y="1"/>
                    <a:pt x="109" y="1"/>
                  </a:cubicBezTo>
                  <a:cubicBezTo>
                    <a:pt x="1" y="36"/>
                    <a:pt x="22" y="344"/>
                    <a:pt x="109" y="687"/>
                  </a:cubicBezTo>
                  <a:cubicBezTo>
                    <a:pt x="214" y="1040"/>
                    <a:pt x="372" y="1287"/>
                    <a:pt x="464" y="1287"/>
                  </a:cubicBezTo>
                  <a:cubicBezTo>
                    <a:pt x="467" y="1287"/>
                    <a:pt x="470" y="1286"/>
                    <a:pt x="473" y="1286"/>
                  </a:cubicBezTo>
                  <a:cubicBezTo>
                    <a:pt x="582" y="1251"/>
                    <a:pt x="565" y="943"/>
                    <a:pt x="473" y="600"/>
                  </a:cubicBezTo>
                  <a:cubicBezTo>
                    <a:pt x="368" y="248"/>
                    <a:pt x="211" y="1"/>
                    <a:pt x="118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63"/>
            <p:cNvSpPr/>
            <p:nvPr/>
          </p:nvSpPr>
          <p:spPr>
            <a:xfrm>
              <a:off x="5940657" y="3057921"/>
              <a:ext cx="23589" cy="22846"/>
            </a:xfrm>
            <a:custGeom>
              <a:avLst/>
              <a:gdLst/>
              <a:ahLst/>
              <a:cxnLst/>
              <a:rect l="l" t="t" r="r" b="b"/>
              <a:pathLst>
                <a:path w="508" h="492" extrusionOk="0">
                  <a:moveTo>
                    <a:pt x="269" y="1"/>
                  </a:moveTo>
                  <a:cubicBezTo>
                    <a:pt x="234" y="1"/>
                    <a:pt x="217" y="1"/>
                    <a:pt x="200" y="18"/>
                  </a:cubicBezTo>
                  <a:cubicBezTo>
                    <a:pt x="74" y="57"/>
                    <a:pt x="0" y="183"/>
                    <a:pt x="35" y="309"/>
                  </a:cubicBezTo>
                  <a:cubicBezTo>
                    <a:pt x="74" y="417"/>
                    <a:pt x="161" y="491"/>
                    <a:pt x="269" y="491"/>
                  </a:cubicBezTo>
                  <a:cubicBezTo>
                    <a:pt x="291" y="491"/>
                    <a:pt x="308" y="491"/>
                    <a:pt x="325" y="470"/>
                  </a:cubicBezTo>
                  <a:cubicBezTo>
                    <a:pt x="399" y="452"/>
                    <a:pt x="451" y="417"/>
                    <a:pt x="469" y="361"/>
                  </a:cubicBezTo>
                  <a:cubicBezTo>
                    <a:pt x="508" y="309"/>
                    <a:pt x="508" y="235"/>
                    <a:pt x="486" y="183"/>
                  </a:cubicBezTo>
                  <a:cubicBezTo>
                    <a:pt x="469" y="75"/>
                    <a:pt x="378" y="1"/>
                    <a:pt x="269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63"/>
            <p:cNvSpPr/>
            <p:nvPr/>
          </p:nvSpPr>
          <p:spPr>
            <a:xfrm>
              <a:off x="5884424" y="2942900"/>
              <a:ext cx="54654" cy="53818"/>
            </a:xfrm>
            <a:custGeom>
              <a:avLst/>
              <a:gdLst/>
              <a:ahLst/>
              <a:cxnLst/>
              <a:rect l="l" t="t" r="r" b="b"/>
              <a:pathLst>
                <a:path w="1177" h="1159" extrusionOk="0">
                  <a:moveTo>
                    <a:pt x="526" y="1"/>
                  </a:moveTo>
                  <a:cubicBezTo>
                    <a:pt x="487" y="1"/>
                    <a:pt x="469" y="18"/>
                    <a:pt x="469" y="40"/>
                  </a:cubicBezTo>
                  <a:lnTo>
                    <a:pt x="361" y="365"/>
                  </a:lnTo>
                  <a:lnTo>
                    <a:pt x="35" y="452"/>
                  </a:lnTo>
                  <a:cubicBezTo>
                    <a:pt x="18" y="473"/>
                    <a:pt x="1" y="491"/>
                    <a:pt x="1" y="508"/>
                  </a:cubicBezTo>
                  <a:cubicBezTo>
                    <a:pt x="1" y="525"/>
                    <a:pt x="1" y="543"/>
                    <a:pt x="18" y="560"/>
                  </a:cubicBezTo>
                  <a:lnTo>
                    <a:pt x="287" y="760"/>
                  </a:lnTo>
                  <a:lnTo>
                    <a:pt x="287" y="1103"/>
                  </a:lnTo>
                  <a:cubicBezTo>
                    <a:pt x="287" y="1124"/>
                    <a:pt x="309" y="1142"/>
                    <a:pt x="326" y="1159"/>
                  </a:cubicBezTo>
                  <a:lnTo>
                    <a:pt x="343" y="1159"/>
                  </a:lnTo>
                  <a:cubicBezTo>
                    <a:pt x="361" y="1159"/>
                    <a:pt x="378" y="1159"/>
                    <a:pt x="378" y="1142"/>
                  </a:cubicBezTo>
                  <a:lnTo>
                    <a:pt x="651" y="959"/>
                  </a:lnTo>
                  <a:lnTo>
                    <a:pt x="977" y="1068"/>
                  </a:lnTo>
                  <a:lnTo>
                    <a:pt x="994" y="1068"/>
                  </a:lnTo>
                  <a:cubicBezTo>
                    <a:pt x="1012" y="1068"/>
                    <a:pt x="1029" y="1068"/>
                    <a:pt x="1029" y="1050"/>
                  </a:cubicBezTo>
                  <a:cubicBezTo>
                    <a:pt x="1046" y="1033"/>
                    <a:pt x="1068" y="1016"/>
                    <a:pt x="1046" y="977"/>
                  </a:cubicBezTo>
                  <a:lnTo>
                    <a:pt x="938" y="669"/>
                  </a:lnTo>
                  <a:lnTo>
                    <a:pt x="1155" y="400"/>
                  </a:lnTo>
                  <a:cubicBezTo>
                    <a:pt x="1155" y="382"/>
                    <a:pt x="1176" y="365"/>
                    <a:pt x="1155" y="343"/>
                  </a:cubicBezTo>
                  <a:cubicBezTo>
                    <a:pt x="1137" y="309"/>
                    <a:pt x="1120" y="309"/>
                    <a:pt x="1103" y="309"/>
                  </a:cubicBezTo>
                  <a:lnTo>
                    <a:pt x="760" y="309"/>
                  </a:lnTo>
                  <a:lnTo>
                    <a:pt x="578" y="18"/>
                  </a:lnTo>
                  <a:cubicBezTo>
                    <a:pt x="560" y="1"/>
                    <a:pt x="543" y="1"/>
                    <a:pt x="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63"/>
            <p:cNvSpPr/>
            <p:nvPr/>
          </p:nvSpPr>
          <p:spPr>
            <a:xfrm>
              <a:off x="6064965" y="2979956"/>
              <a:ext cx="35291" cy="48617"/>
            </a:xfrm>
            <a:custGeom>
              <a:avLst/>
              <a:gdLst/>
              <a:ahLst/>
              <a:cxnLst/>
              <a:rect l="l" t="t" r="r" b="b"/>
              <a:pathLst>
                <a:path w="760" h="1047" extrusionOk="0">
                  <a:moveTo>
                    <a:pt x="304" y="1"/>
                  </a:moveTo>
                  <a:cubicBezTo>
                    <a:pt x="161" y="1"/>
                    <a:pt x="35" y="109"/>
                    <a:pt x="17" y="270"/>
                  </a:cubicBezTo>
                  <a:cubicBezTo>
                    <a:pt x="0" y="361"/>
                    <a:pt x="126" y="886"/>
                    <a:pt x="126" y="886"/>
                  </a:cubicBezTo>
                  <a:cubicBezTo>
                    <a:pt x="143" y="994"/>
                    <a:pt x="252" y="1046"/>
                    <a:pt x="378" y="1046"/>
                  </a:cubicBezTo>
                  <a:cubicBezTo>
                    <a:pt x="503" y="1046"/>
                    <a:pt x="651" y="994"/>
                    <a:pt x="703" y="869"/>
                  </a:cubicBezTo>
                  <a:cubicBezTo>
                    <a:pt x="759" y="760"/>
                    <a:pt x="720" y="578"/>
                    <a:pt x="703" y="543"/>
                  </a:cubicBezTo>
                  <a:cubicBezTo>
                    <a:pt x="686" y="521"/>
                    <a:pt x="668" y="504"/>
                    <a:pt x="651" y="504"/>
                  </a:cubicBezTo>
                  <a:lnTo>
                    <a:pt x="629" y="504"/>
                  </a:lnTo>
                  <a:cubicBezTo>
                    <a:pt x="629" y="521"/>
                    <a:pt x="469" y="543"/>
                    <a:pt x="469" y="543"/>
                  </a:cubicBezTo>
                  <a:cubicBezTo>
                    <a:pt x="469" y="543"/>
                    <a:pt x="451" y="561"/>
                    <a:pt x="434" y="561"/>
                  </a:cubicBezTo>
                  <a:cubicBezTo>
                    <a:pt x="434" y="578"/>
                    <a:pt x="412" y="595"/>
                    <a:pt x="434" y="613"/>
                  </a:cubicBezTo>
                  <a:lnTo>
                    <a:pt x="434" y="704"/>
                  </a:lnTo>
                  <a:lnTo>
                    <a:pt x="412" y="721"/>
                  </a:lnTo>
                  <a:cubicBezTo>
                    <a:pt x="412" y="721"/>
                    <a:pt x="395" y="704"/>
                    <a:pt x="378" y="669"/>
                  </a:cubicBezTo>
                  <a:cubicBezTo>
                    <a:pt x="360" y="613"/>
                    <a:pt x="343" y="469"/>
                    <a:pt x="343" y="413"/>
                  </a:cubicBezTo>
                  <a:cubicBezTo>
                    <a:pt x="326" y="413"/>
                    <a:pt x="326" y="396"/>
                    <a:pt x="326" y="396"/>
                  </a:cubicBezTo>
                  <a:lnTo>
                    <a:pt x="326" y="361"/>
                  </a:lnTo>
                  <a:lnTo>
                    <a:pt x="343" y="344"/>
                  </a:lnTo>
                  <a:cubicBezTo>
                    <a:pt x="360" y="361"/>
                    <a:pt x="360" y="396"/>
                    <a:pt x="360" y="413"/>
                  </a:cubicBezTo>
                  <a:cubicBezTo>
                    <a:pt x="378" y="435"/>
                    <a:pt x="378" y="435"/>
                    <a:pt x="378" y="452"/>
                  </a:cubicBezTo>
                  <a:cubicBezTo>
                    <a:pt x="395" y="487"/>
                    <a:pt x="412" y="487"/>
                    <a:pt x="434" y="487"/>
                  </a:cubicBezTo>
                  <a:lnTo>
                    <a:pt x="451" y="487"/>
                  </a:lnTo>
                  <a:lnTo>
                    <a:pt x="629" y="469"/>
                  </a:lnTo>
                  <a:cubicBezTo>
                    <a:pt x="651" y="452"/>
                    <a:pt x="686" y="435"/>
                    <a:pt x="686" y="396"/>
                  </a:cubicBezTo>
                  <a:cubicBezTo>
                    <a:pt x="668" y="144"/>
                    <a:pt x="486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63"/>
            <p:cNvSpPr/>
            <p:nvPr/>
          </p:nvSpPr>
          <p:spPr>
            <a:xfrm>
              <a:off x="5922083" y="3008375"/>
              <a:ext cx="24425" cy="22010"/>
            </a:xfrm>
            <a:custGeom>
              <a:avLst/>
              <a:gdLst/>
              <a:ahLst/>
              <a:cxnLst/>
              <a:rect l="l" t="t" r="r" b="b"/>
              <a:pathLst>
                <a:path w="526" h="474" extrusionOk="0">
                  <a:moveTo>
                    <a:pt x="183" y="1"/>
                  </a:moveTo>
                  <a:cubicBezTo>
                    <a:pt x="127" y="18"/>
                    <a:pt x="75" y="74"/>
                    <a:pt x="40" y="126"/>
                  </a:cubicBezTo>
                  <a:cubicBezTo>
                    <a:pt x="18" y="183"/>
                    <a:pt x="1" y="235"/>
                    <a:pt x="18" y="309"/>
                  </a:cubicBezTo>
                  <a:cubicBezTo>
                    <a:pt x="57" y="400"/>
                    <a:pt x="148" y="474"/>
                    <a:pt x="257" y="474"/>
                  </a:cubicBezTo>
                  <a:lnTo>
                    <a:pt x="326" y="474"/>
                  </a:lnTo>
                  <a:cubicBezTo>
                    <a:pt x="452" y="434"/>
                    <a:pt x="526" y="291"/>
                    <a:pt x="491" y="165"/>
                  </a:cubicBezTo>
                  <a:cubicBezTo>
                    <a:pt x="452" y="74"/>
                    <a:pt x="365" y="1"/>
                    <a:pt x="257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63"/>
            <p:cNvSpPr/>
            <p:nvPr/>
          </p:nvSpPr>
          <p:spPr>
            <a:xfrm>
              <a:off x="5881823" y="3035400"/>
              <a:ext cx="43742" cy="44345"/>
            </a:xfrm>
            <a:custGeom>
              <a:avLst/>
              <a:gdLst/>
              <a:ahLst/>
              <a:cxnLst/>
              <a:rect l="l" t="t" r="r" b="b"/>
              <a:pathLst>
                <a:path w="942" h="955" extrusionOk="0">
                  <a:moveTo>
                    <a:pt x="326" y="0"/>
                  </a:moveTo>
                  <a:cubicBezTo>
                    <a:pt x="308" y="17"/>
                    <a:pt x="291" y="35"/>
                    <a:pt x="291" y="52"/>
                  </a:cubicBezTo>
                  <a:lnTo>
                    <a:pt x="273" y="304"/>
                  </a:lnTo>
                  <a:lnTo>
                    <a:pt x="39" y="434"/>
                  </a:lnTo>
                  <a:cubicBezTo>
                    <a:pt x="18" y="451"/>
                    <a:pt x="0" y="469"/>
                    <a:pt x="0" y="486"/>
                  </a:cubicBezTo>
                  <a:cubicBezTo>
                    <a:pt x="18" y="521"/>
                    <a:pt x="18" y="542"/>
                    <a:pt x="57" y="542"/>
                  </a:cubicBezTo>
                  <a:lnTo>
                    <a:pt x="291" y="651"/>
                  </a:lnTo>
                  <a:lnTo>
                    <a:pt x="326" y="902"/>
                  </a:lnTo>
                  <a:cubicBezTo>
                    <a:pt x="343" y="920"/>
                    <a:pt x="365" y="937"/>
                    <a:pt x="382" y="955"/>
                  </a:cubicBezTo>
                  <a:lnTo>
                    <a:pt x="399" y="955"/>
                  </a:lnTo>
                  <a:cubicBezTo>
                    <a:pt x="417" y="955"/>
                    <a:pt x="434" y="937"/>
                    <a:pt x="434" y="937"/>
                  </a:cubicBezTo>
                  <a:lnTo>
                    <a:pt x="616" y="738"/>
                  </a:lnTo>
                  <a:lnTo>
                    <a:pt x="868" y="777"/>
                  </a:lnTo>
                  <a:cubicBezTo>
                    <a:pt x="885" y="777"/>
                    <a:pt x="924" y="759"/>
                    <a:pt x="924" y="738"/>
                  </a:cubicBezTo>
                  <a:cubicBezTo>
                    <a:pt x="942" y="720"/>
                    <a:pt x="942" y="703"/>
                    <a:pt x="924" y="668"/>
                  </a:cubicBezTo>
                  <a:lnTo>
                    <a:pt x="798" y="451"/>
                  </a:lnTo>
                  <a:lnTo>
                    <a:pt x="907" y="217"/>
                  </a:lnTo>
                  <a:cubicBezTo>
                    <a:pt x="924" y="195"/>
                    <a:pt x="907" y="178"/>
                    <a:pt x="907" y="161"/>
                  </a:cubicBezTo>
                  <a:cubicBezTo>
                    <a:pt x="885" y="143"/>
                    <a:pt x="868" y="126"/>
                    <a:pt x="851" y="126"/>
                  </a:cubicBezTo>
                  <a:lnTo>
                    <a:pt x="833" y="126"/>
                  </a:lnTo>
                  <a:lnTo>
                    <a:pt x="582" y="195"/>
                  </a:lnTo>
                  <a:lnTo>
                    <a:pt x="399" y="17"/>
                  </a:lnTo>
                  <a:cubicBezTo>
                    <a:pt x="382" y="0"/>
                    <a:pt x="365" y="0"/>
                    <a:pt x="343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63"/>
            <p:cNvSpPr/>
            <p:nvPr/>
          </p:nvSpPr>
          <p:spPr>
            <a:xfrm>
              <a:off x="6032089" y="3029317"/>
              <a:ext cx="24425" cy="22846"/>
            </a:xfrm>
            <a:custGeom>
              <a:avLst/>
              <a:gdLst/>
              <a:ahLst/>
              <a:cxnLst/>
              <a:rect l="l" t="t" r="r" b="b"/>
              <a:pathLst>
                <a:path w="526" h="492" extrusionOk="0">
                  <a:moveTo>
                    <a:pt x="253" y="1"/>
                  </a:moveTo>
                  <a:cubicBezTo>
                    <a:pt x="235" y="1"/>
                    <a:pt x="218" y="1"/>
                    <a:pt x="183" y="23"/>
                  </a:cubicBezTo>
                  <a:cubicBezTo>
                    <a:pt x="127" y="40"/>
                    <a:pt x="75" y="75"/>
                    <a:pt x="36" y="131"/>
                  </a:cubicBezTo>
                  <a:cubicBezTo>
                    <a:pt x="18" y="183"/>
                    <a:pt x="1" y="257"/>
                    <a:pt x="18" y="309"/>
                  </a:cubicBezTo>
                  <a:cubicBezTo>
                    <a:pt x="57" y="417"/>
                    <a:pt x="144" y="491"/>
                    <a:pt x="253" y="491"/>
                  </a:cubicBezTo>
                  <a:cubicBezTo>
                    <a:pt x="274" y="491"/>
                    <a:pt x="292" y="491"/>
                    <a:pt x="326" y="474"/>
                  </a:cubicBezTo>
                  <a:cubicBezTo>
                    <a:pt x="452" y="435"/>
                    <a:pt x="526" y="309"/>
                    <a:pt x="491" y="183"/>
                  </a:cubicBezTo>
                  <a:cubicBezTo>
                    <a:pt x="452" y="75"/>
                    <a:pt x="361" y="1"/>
                    <a:pt x="253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63"/>
            <p:cNvSpPr/>
            <p:nvPr/>
          </p:nvSpPr>
          <p:spPr>
            <a:xfrm>
              <a:off x="5823965" y="2847986"/>
              <a:ext cx="298020" cy="250285"/>
            </a:xfrm>
            <a:custGeom>
              <a:avLst/>
              <a:gdLst/>
              <a:ahLst/>
              <a:cxnLst/>
              <a:rect l="l" t="t" r="r" b="b"/>
              <a:pathLst>
                <a:path w="6418" h="5390" extrusionOk="0">
                  <a:moveTo>
                    <a:pt x="4928" y="123"/>
                  </a:moveTo>
                  <a:cubicBezTo>
                    <a:pt x="4959" y="123"/>
                    <a:pt x="4981" y="136"/>
                    <a:pt x="4991" y="166"/>
                  </a:cubicBezTo>
                  <a:lnTo>
                    <a:pt x="5025" y="309"/>
                  </a:lnTo>
                  <a:cubicBezTo>
                    <a:pt x="4431" y="708"/>
                    <a:pt x="5225" y="183"/>
                    <a:pt x="3724" y="1159"/>
                  </a:cubicBezTo>
                  <a:cubicBezTo>
                    <a:pt x="4023" y="765"/>
                    <a:pt x="4710" y="123"/>
                    <a:pt x="4928" y="123"/>
                  </a:cubicBezTo>
                  <a:close/>
                  <a:moveTo>
                    <a:pt x="4239" y="211"/>
                  </a:moveTo>
                  <a:cubicBezTo>
                    <a:pt x="4265" y="211"/>
                    <a:pt x="4288" y="232"/>
                    <a:pt x="4301" y="274"/>
                  </a:cubicBezTo>
                  <a:lnTo>
                    <a:pt x="4322" y="348"/>
                  </a:lnTo>
                  <a:cubicBezTo>
                    <a:pt x="3941" y="652"/>
                    <a:pt x="3650" y="1051"/>
                    <a:pt x="3455" y="1342"/>
                  </a:cubicBezTo>
                  <a:lnTo>
                    <a:pt x="3216" y="1502"/>
                  </a:lnTo>
                  <a:cubicBezTo>
                    <a:pt x="3193" y="1496"/>
                    <a:pt x="3171" y="1494"/>
                    <a:pt x="3152" y="1494"/>
                  </a:cubicBezTo>
                  <a:cubicBezTo>
                    <a:pt x="3113" y="1494"/>
                    <a:pt x="3084" y="1502"/>
                    <a:pt x="3073" y="1502"/>
                  </a:cubicBezTo>
                  <a:cubicBezTo>
                    <a:pt x="3272" y="1125"/>
                    <a:pt x="3672" y="491"/>
                    <a:pt x="4214" y="218"/>
                  </a:cubicBezTo>
                  <a:cubicBezTo>
                    <a:pt x="4222" y="214"/>
                    <a:pt x="4231" y="211"/>
                    <a:pt x="4239" y="211"/>
                  </a:cubicBezTo>
                  <a:close/>
                  <a:moveTo>
                    <a:pt x="886" y="1433"/>
                  </a:moveTo>
                  <a:cubicBezTo>
                    <a:pt x="921" y="1450"/>
                    <a:pt x="960" y="1450"/>
                    <a:pt x="1012" y="1450"/>
                  </a:cubicBezTo>
                  <a:cubicBezTo>
                    <a:pt x="1337" y="1502"/>
                    <a:pt x="1645" y="1593"/>
                    <a:pt x="1914" y="1684"/>
                  </a:cubicBezTo>
                  <a:lnTo>
                    <a:pt x="938" y="1684"/>
                  </a:lnTo>
                  <a:lnTo>
                    <a:pt x="361" y="1667"/>
                  </a:lnTo>
                  <a:lnTo>
                    <a:pt x="309" y="1520"/>
                  </a:lnTo>
                  <a:cubicBezTo>
                    <a:pt x="309" y="1485"/>
                    <a:pt x="326" y="1450"/>
                    <a:pt x="361" y="1450"/>
                  </a:cubicBezTo>
                  <a:cubicBezTo>
                    <a:pt x="470" y="1433"/>
                    <a:pt x="561" y="1433"/>
                    <a:pt x="652" y="1433"/>
                  </a:cubicBezTo>
                  <a:close/>
                  <a:moveTo>
                    <a:pt x="1155" y="1142"/>
                  </a:moveTo>
                  <a:cubicBezTo>
                    <a:pt x="1719" y="1142"/>
                    <a:pt x="2296" y="1433"/>
                    <a:pt x="2639" y="1628"/>
                  </a:cubicBezTo>
                  <a:cubicBezTo>
                    <a:pt x="2622" y="1628"/>
                    <a:pt x="2565" y="1650"/>
                    <a:pt x="2513" y="1702"/>
                  </a:cubicBezTo>
                  <a:lnTo>
                    <a:pt x="2240" y="1702"/>
                  </a:lnTo>
                  <a:cubicBezTo>
                    <a:pt x="1914" y="1541"/>
                    <a:pt x="1446" y="1376"/>
                    <a:pt x="977" y="1324"/>
                  </a:cubicBezTo>
                  <a:lnTo>
                    <a:pt x="938" y="1233"/>
                  </a:lnTo>
                  <a:cubicBezTo>
                    <a:pt x="938" y="1194"/>
                    <a:pt x="960" y="1159"/>
                    <a:pt x="995" y="1159"/>
                  </a:cubicBezTo>
                  <a:cubicBezTo>
                    <a:pt x="1047" y="1159"/>
                    <a:pt x="1103" y="1142"/>
                    <a:pt x="1155" y="1142"/>
                  </a:cubicBezTo>
                  <a:close/>
                  <a:moveTo>
                    <a:pt x="5217" y="348"/>
                  </a:moveTo>
                  <a:cubicBezTo>
                    <a:pt x="5219" y="348"/>
                    <a:pt x="5222" y="348"/>
                    <a:pt x="5225" y="348"/>
                  </a:cubicBezTo>
                  <a:cubicBezTo>
                    <a:pt x="5277" y="348"/>
                    <a:pt x="5333" y="383"/>
                    <a:pt x="5351" y="417"/>
                  </a:cubicBezTo>
                  <a:lnTo>
                    <a:pt x="6275" y="3602"/>
                  </a:lnTo>
                  <a:cubicBezTo>
                    <a:pt x="6275" y="3654"/>
                    <a:pt x="6253" y="3711"/>
                    <a:pt x="6218" y="3728"/>
                  </a:cubicBezTo>
                  <a:lnTo>
                    <a:pt x="4340" y="4973"/>
                  </a:lnTo>
                  <a:lnTo>
                    <a:pt x="4340" y="4956"/>
                  </a:lnTo>
                  <a:cubicBezTo>
                    <a:pt x="3290" y="1359"/>
                    <a:pt x="3381" y="1650"/>
                    <a:pt x="3324" y="1576"/>
                  </a:cubicBezTo>
                  <a:cubicBezTo>
                    <a:pt x="3555" y="1438"/>
                    <a:pt x="4554" y="758"/>
                    <a:pt x="4576" y="758"/>
                  </a:cubicBezTo>
                  <a:lnTo>
                    <a:pt x="4576" y="758"/>
                  </a:lnTo>
                  <a:cubicBezTo>
                    <a:pt x="4576" y="758"/>
                    <a:pt x="4576" y="758"/>
                    <a:pt x="4574" y="760"/>
                  </a:cubicBezTo>
                  <a:cubicBezTo>
                    <a:pt x="5166" y="366"/>
                    <a:pt x="5191" y="348"/>
                    <a:pt x="5217" y="348"/>
                  </a:cubicBezTo>
                  <a:close/>
                  <a:moveTo>
                    <a:pt x="977" y="1793"/>
                  </a:moveTo>
                  <a:lnTo>
                    <a:pt x="1103" y="1810"/>
                  </a:lnTo>
                  <a:cubicBezTo>
                    <a:pt x="1175" y="1810"/>
                    <a:pt x="1052" y="1806"/>
                    <a:pt x="1142" y="1806"/>
                  </a:cubicBezTo>
                  <a:cubicBezTo>
                    <a:pt x="1232" y="1806"/>
                    <a:pt x="1535" y="1810"/>
                    <a:pt x="2457" y="1828"/>
                  </a:cubicBezTo>
                  <a:cubicBezTo>
                    <a:pt x="2457" y="1919"/>
                    <a:pt x="2387" y="1611"/>
                    <a:pt x="3433" y="5229"/>
                  </a:cubicBezTo>
                  <a:lnTo>
                    <a:pt x="1177" y="5190"/>
                  </a:lnTo>
                  <a:cubicBezTo>
                    <a:pt x="1120" y="5190"/>
                    <a:pt x="1086" y="5155"/>
                    <a:pt x="1068" y="5121"/>
                  </a:cubicBezTo>
                  <a:lnTo>
                    <a:pt x="144" y="1936"/>
                  </a:lnTo>
                  <a:cubicBezTo>
                    <a:pt x="127" y="1867"/>
                    <a:pt x="179" y="1793"/>
                    <a:pt x="253" y="1793"/>
                  </a:cubicBezTo>
                  <a:close/>
                  <a:moveTo>
                    <a:pt x="3144" y="1606"/>
                  </a:moveTo>
                  <a:cubicBezTo>
                    <a:pt x="3199" y="1606"/>
                    <a:pt x="3241" y="1641"/>
                    <a:pt x="3255" y="1702"/>
                  </a:cubicBezTo>
                  <a:cubicBezTo>
                    <a:pt x="3255" y="1702"/>
                    <a:pt x="3358" y="2010"/>
                    <a:pt x="3347" y="2010"/>
                  </a:cubicBezTo>
                  <a:cubicBezTo>
                    <a:pt x="3347" y="2010"/>
                    <a:pt x="3347" y="2010"/>
                    <a:pt x="3346" y="2010"/>
                  </a:cubicBezTo>
                  <a:lnTo>
                    <a:pt x="3346" y="2010"/>
                  </a:lnTo>
                  <a:cubicBezTo>
                    <a:pt x="3967" y="4138"/>
                    <a:pt x="4152" y="4780"/>
                    <a:pt x="4200" y="4948"/>
                  </a:cubicBezTo>
                  <a:lnTo>
                    <a:pt x="4200" y="4948"/>
                  </a:lnTo>
                  <a:cubicBezTo>
                    <a:pt x="4200" y="4948"/>
                    <a:pt x="4199" y="4947"/>
                    <a:pt x="4199" y="4947"/>
                  </a:cubicBezTo>
                  <a:lnTo>
                    <a:pt x="4199" y="4947"/>
                  </a:lnTo>
                  <a:cubicBezTo>
                    <a:pt x="4198" y="4947"/>
                    <a:pt x="4214" y="5000"/>
                    <a:pt x="4214" y="5000"/>
                  </a:cubicBezTo>
                  <a:cubicBezTo>
                    <a:pt x="4214" y="5000"/>
                    <a:pt x="4211" y="4987"/>
                    <a:pt x="4200" y="4948"/>
                  </a:cubicBezTo>
                  <a:lnTo>
                    <a:pt x="4200" y="4948"/>
                  </a:lnTo>
                  <a:cubicBezTo>
                    <a:pt x="4201" y="4949"/>
                    <a:pt x="4205" y="4961"/>
                    <a:pt x="4214" y="4991"/>
                  </a:cubicBezTo>
                  <a:cubicBezTo>
                    <a:pt x="4231" y="5012"/>
                    <a:pt x="4231" y="5030"/>
                    <a:pt x="4214" y="5047"/>
                  </a:cubicBezTo>
                  <a:cubicBezTo>
                    <a:pt x="4214" y="5082"/>
                    <a:pt x="4175" y="5121"/>
                    <a:pt x="4140" y="5138"/>
                  </a:cubicBezTo>
                  <a:lnTo>
                    <a:pt x="4105" y="5155"/>
                  </a:lnTo>
                  <a:lnTo>
                    <a:pt x="3724" y="5264"/>
                  </a:lnTo>
                  <a:lnTo>
                    <a:pt x="3689" y="5264"/>
                  </a:lnTo>
                  <a:cubicBezTo>
                    <a:pt x="3689" y="5281"/>
                    <a:pt x="3672" y="5281"/>
                    <a:pt x="3650" y="5281"/>
                  </a:cubicBezTo>
                  <a:cubicBezTo>
                    <a:pt x="3632" y="5281"/>
                    <a:pt x="3598" y="5264"/>
                    <a:pt x="3580" y="5229"/>
                  </a:cubicBezTo>
                  <a:cubicBezTo>
                    <a:pt x="3563" y="5229"/>
                    <a:pt x="3541" y="5207"/>
                    <a:pt x="3541" y="5190"/>
                  </a:cubicBezTo>
                  <a:cubicBezTo>
                    <a:pt x="3541" y="5173"/>
                    <a:pt x="2587" y="1884"/>
                    <a:pt x="2587" y="1884"/>
                  </a:cubicBezTo>
                  <a:lnTo>
                    <a:pt x="2587" y="1828"/>
                  </a:lnTo>
                  <a:cubicBezTo>
                    <a:pt x="2604" y="1736"/>
                    <a:pt x="2695" y="1736"/>
                    <a:pt x="2695" y="1736"/>
                  </a:cubicBezTo>
                  <a:cubicBezTo>
                    <a:pt x="2710" y="1736"/>
                    <a:pt x="2818" y="1698"/>
                    <a:pt x="2848" y="1698"/>
                  </a:cubicBezTo>
                  <a:cubicBezTo>
                    <a:pt x="2853" y="1698"/>
                    <a:pt x="2856" y="1699"/>
                    <a:pt x="2856" y="1702"/>
                  </a:cubicBezTo>
                  <a:cubicBezTo>
                    <a:pt x="2856" y="1684"/>
                    <a:pt x="3021" y="1650"/>
                    <a:pt x="2999" y="1650"/>
                  </a:cubicBezTo>
                  <a:cubicBezTo>
                    <a:pt x="3021" y="1650"/>
                    <a:pt x="3129" y="1611"/>
                    <a:pt x="3108" y="1611"/>
                  </a:cubicBezTo>
                  <a:cubicBezTo>
                    <a:pt x="3120" y="1608"/>
                    <a:pt x="3132" y="1606"/>
                    <a:pt x="3144" y="1606"/>
                  </a:cubicBezTo>
                  <a:close/>
                  <a:moveTo>
                    <a:pt x="4917" y="1"/>
                  </a:moveTo>
                  <a:cubicBezTo>
                    <a:pt x="4808" y="1"/>
                    <a:pt x="4518" y="201"/>
                    <a:pt x="4431" y="274"/>
                  </a:cubicBezTo>
                  <a:cubicBezTo>
                    <a:pt x="4431" y="257"/>
                    <a:pt x="4392" y="92"/>
                    <a:pt x="4231" y="92"/>
                  </a:cubicBezTo>
                  <a:cubicBezTo>
                    <a:pt x="4214" y="92"/>
                    <a:pt x="4175" y="109"/>
                    <a:pt x="4157" y="109"/>
                  </a:cubicBezTo>
                  <a:cubicBezTo>
                    <a:pt x="3923" y="218"/>
                    <a:pt x="3381" y="582"/>
                    <a:pt x="2912" y="1541"/>
                  </a:cubicBezTo>
                  <a:lnTo>
                    <a:pt x="2804" y="1576"/>
                  </a:lnTo>
                  <a:cubicBezTo>
                    <a:pt x="2422" y="1359"/>
                    <a:pt x="1789" y="1034"/>
                    <a:pt x="1155" y="1034"/>
                  </a:cubicBezTo>
                  <a:lnTo>
                    <a:pt x="995" y="1034"/>
                  </a:lnTo>
                  <a:cubicBezTo>
                    <a:pt x="938" y="1034"/>
                    <a:pt x="886" y="1068"/>
                    <a:pt x="851" y="1125"/>
                  </a:cubicBezTo>
                  <a:cubicBezTo>
                    <a:pt x="812" y="1159"/>
                    <a:pt x="812" y="1216"/>
                    <a:pt x="830" y="1268"/>
                  </a:cubicBezTo>
                  <a:lnTo>
                    <a:pt x="851" y="1303"/>
                  </a:lnTo>
                  <a:lnTo>
                    <a:pt x="652" y="1303"/>
                  </a:lnTo>
                  <a:cubicBezTo>
                    <a:pt x="561" y="1303"/>
                    <a:pt x="452" y="1303"/>
                    <a:pt x="344" y="1324"/>
                  </a:cubicBezTo>
                  <a:cubicBezTo>
                    <a:pt x="287" y="1342"/>
                    <a:pt x="253" y="1359"/>
                    <a:pt x="218" y="1411"/>
                  </a:cubicBezTo>
                  <a:cubicBezTo>
                    <a:pt x="200" y="1450"/>
                    <a:pt x="179" y="1502"/>
                    <a:pt x="200" y="1559"/>
                  </a:cubicBezTo>
                  <a:lnTo>
                    <a:pt x="235" y="1667"/>
                  </a:lnTo>
                  <a:cubicBezTo>
                    <a:pt x="161" y="1684"/>
                    <a:pt x="109" y="1702"/>
                    <a:pt x="70" y="1758"/>
                  </a:cubicBezTo>
                  <a:cubicBezTo>
                    <a:pt x="18" y="1828"/>
                    <a:pt x="1" y="1901"/>
                    <a:pt x="36" y="1975"/>
                  </a:cubicBezTo>
                  <a:lnTo>
                    <a:pt x="960" y="5155"/>
                  </a:lnTo>
                  <a:cubicBezTo>
                    <a:pt x="977" y="5247"/>
                    <a:pt x="1068" y="5316"/>
                    <a:pt x="1177" y="5316"/>
                  </a:cubicBezTo>
                  <a:lnTo>
                    <a:pt x="3524" y="5355"/>
                  </a:lnTo>
                  <a:cubicBezTo>
                    <a:pt x="3563" y="5390"/>
                    <a:pt x="3615" y="5390"/>
                    <a:pt x="3650" y="5390"/>
                  </a:cubicBezTo>
                  <a:lnTo>
                    <a:pt x="3724" y="5390"/>
                  </a:lnTo>
                  <a:lnTo>
                    <a:pt x="4175" y="5264"/>
                  </a:lnTo>
                  <a:cubicBezTo>
                    <a:pt x="4231" y="5247"/>
                    <a:pt x="4283" y="5190"/>
                    <a:pt x="4322" y="5138"/>
                  </a:cubicBezTo>
                  <a:lnTo>
                    <a:pt x="6292" y="3836"/>
                  </a:lnTo>
                  <a:cubicBezTo>
                    <a:pt x="6383" y="3780"/>
                    <a:pt x="6418" y="3672"/>
                    <a:pt x="6383" y="3563"/>
                  </a:cubicBezTo>
                  <a:lnTo>
                    <a:pt x="5459" y="400"/>
                  </a:lnTo>
                  <a:cubicBezTo>
                    <a:pt x="5432" y="290"/>
                    <a:pt x="5339" y="221"/>
                    <a:pt x="5231" y="221"/>
                  </a:cubicBezTo>
                  <a:cubicBezTo>
                    <a:pt x="5200" y="221"/>
                    <a:pt x="5167" y="227"/>
                    <a:pt x="5134" y="240"/>
                  </a:cubicBezTo>
                  <a:cubicBezTo>
                    <a:pt x="5116" y="218"/>
                    <a:pt x="5116" y="1"/>
                    <a:pt x="491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63"/>
            <p:cNvSpPr/>
            <p:nvPr/>
          </p:nvSpPr>
          <p:spPr>
            <a:xfrm>
              <a:off x="5880987" y="2940021"/>
              <a:ext cx="60505" cy="59158"/>
            </a:xfrm>
            <a:custGeom>
              <a:avLst/>
              <a:gdLst/>
              <a:ahLst/>
              <a:cxnLst/>
              <a:rect l="l" t="t" r="r" b="b"/>
              <a:pathLst>
                <a:path w="1303" h="1274" extrusionOk="0">
                  <a:moveTo>
                    <a:pt x="795" y="427"/>
                  </a:moveTo>
                  <a:cubicBezTo>
                    <a:pt x="795" y="427"/>
                    <a:pt x="796" y="428"/>
                    <a:pt x="796" y="428"/>
                  </a:cubicBezTo>
                  <a:cubicBezTo>
                    <a:pt x="796" y="428"/>
                    <a:pt x="796" y="427"/>
                    <a:pt x="796" y="427"/>
                  </a:cubicBezTo>
                  <a:close/>
                  <a:moveTo>
                    <a:pt x="600" y="119"/>
                  </a:moveTo>
                  <a:cubicBezTo>
                    <a:pt x="600" y="135"/>
                    <a:pt x="793" y="411"/>
                    <a:pt x="796" y="427"/>
                  </a:cubicBezTo>
                  <a:lnTo>
                    <a:pt x="1177" y="427"/>
                  </a:lnTo>
                  <a:cubicBezTo>
                    <a:pt x="1177" y="427"/>
                    <a:pt x="955" y="714"/>
                    <a:pt x="959" y="714"/>
                  </a:cubicBezTo>
                  <a:cubicBezTo>
                    <a:pt x="959" y="714"/>
                    <a:pt x="959" y="714"/>
                    <a:pt x="960" y="713"/>
                  </a:cubicBezTo>
                  <a:lnTo>
                    <a:pt x="1068" y="1056"/>
                  </a:lnTo>
                  <a:lnTo>
                    <a:pt x="1068" y="1056"/>
                  </a:lnTo>
                  <a:lnTo>
                    <a:pt x="725" y="948"/>
                  </a:lnTo>
                  <a:lnTo>
                    <a:pt x="417" y="1165"/>
                  </a:lnTo>
                  <a:lnTo>
                    <a:pt x="435" y="787"/>
                  </a:lnTo>
                  <a:lnTo>
                    <a:pt x="127" y="570"/>
                  </a:lnTo>
                  <a:lnTo>
                    <a:pt x="491" y="479"/>
                  </a:lnTo>
                  <a:lnTo>
                    <a:pt x="508" y="388"/>
                  </a:lnTo>
                  <a:lnTo>
                    <a:pt x="543" y="279"/>
                  </a:lnTo>
                  <a:lnTo>
                    <a:pt x="600" y="119"/>
                  </a:lnTo>
                  <a:close/>
                  <a:moveTo>
                    <a:pt x="609" y="0"/>
                  </a:moveTo>
                  <a:cubicBezTo>
                    <a:pt x="555" y="0"/>
                    <a:pt x="501" y="29"/>
                    <a:pt x="491" y="80"/>
                  </a:cubicBezTo>
                  <a:lnTo>
                    <a:pt x="417" y="262"/>
                  </a:lnTo>
                  <a:lnTo>
                    <a:pt x="400" y="371"/>
                  </a:lnTo>
                  <a:lnTo>
                    <a:pt x="344" y="388"/>
                  </a:lnTo>
                  <a:lnTo>
                    <a:pt x="92" y="462"/>
                  </a:lnTo>
                  <a:cubicBezTo>
                    <a:pt x="57" y="479"/>
                    <a:pt x="18" y="514"/>
                    <a:pt x="18" y="553"/>
                  </a:cubicBezTo>
                  <a:cubicBezTo>
                    <a:pt x="1" y="605"/>
                    <a:pt x="18" y="644"/>
                    <a:pt x="57" y="679"/>
                  </a:cubicBezTo>
                  <a:lnTo>
                    <a:pt x="309" y="861"/>
                  </a:lnTo>
                  <a:lnTo>
                    <a:pt x="309" y="1147"/>
                  </a:lnTo>
                  <a:cubicBezTo>
                    <a:pt x="291" y="1204"/>
                    <a:pt x="326" y="1238"/>
                    <a:pt x="361" y="1273"/>
                  </a:cubicBezTo>
                  <a:lnTo>
                    <a:pt x="417" y="1273"/>
                  </a:lnTo>
                  <a:cubicBezTo>
                    <a:pt x="452" y="1273"/>
                    <a:pt x="469" y="1273"/>
                    <a:pt x="491" y="1256"/>
                  </a:cubicBezTo>
                  <a:lnTo>
                    <a:pt x="743" y="1078"/>
                  </a:lnTo>
                  <a:lnTo>
                    <a:pt x="1033" y="1186"/>
                  </a:lnTo>
                  <a:lnTo>
                    <a:pt x="1068" y="1186"/>
                  </a:lnTo>
                  <a:cubicBezTo>
                    <a:pt x="1103" y="1186"/>
                    <a:pt x="1120" y="1186"/>
                    <a:pt x="1159" y="1147"/>
                  </a:cubicBezTo>
                  <a:cubicBezTo>
                    <a:pt x="1250" y="1078"/>
                    <a:pt x="1142" y="969"/>
                    <a:pt x="1086" y="731"/>
                  </a:cubicBezTo>
                  <a:cubicBezTo>
                    <a:pt x="1250" y="535"/>
                    <a:pt x="1302" y="496"/>
                    <a:pt x="1302" y="427"/>
                  </a:cubicBezTo>
                  <a:cubicBezTo>
                    <a:pt x="1302" y="388"/>
                    <a:pt x="1285" y="353"/>
                    <a:pt x="1250" y="336"/>
                  </a:cubicBezTo>
                  <a:lnTo>
                    <a:pt x="903" y="297"/>
                  </a:lnTo>
                  <a:lnTo>
                    <a:pt x="869" y="297"/>
                  </a:lnTo>
                  <a:cubicBezTo>
                    <a:pt x="834" y="245"/>
                    <a:pt x="686" y="45"/>
                    <a:pt x="708" y="45"/>
                  </a:cubicBezTo>
                  <a:cubicBezTo>
                    <a:pt x="685" y="15"/>
                    <a:pt x="647" y="0"/>
                    <a:pt x="60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63"/>
            <p:cNvSpPr/>
            <p:nvPr/>
          </p:nvSpPr>
          <p:spPr>
            <a:xfrm>
              <a:off x="5879409" y="3032753"/>
              <a:ext cx="48571" cy="49593"/>
            </a:xfrm>
            <a:custGeom>
              <a:avLst/>
              <a:gdLst/>
              <a:ahLst/>
              <a:cxnLst/>
              <a:rect l="l" t="t" r="r" b="b"/>
              <a:pathLst>
                <a:path w="1046" h="1068" extrusionOk="0">
                  <a:moveTo>
                    <a:pt x="395" y="109"/>
                  </a:moveTo>
                  <a:lnTo>
                    <a:pt x="612" y="309"/>
                  </a:lnTo>
                  <a:lnTo>
                    <a:pt x="903" y="252"/>
                  </a:lnTo>
                  <a:lnTo>
                    <a:pt x="777" y="508"/>
                  </a:lnTo>
                  <a:lnTo>
                    <a:pt x="920" y="760"/>
                  </a:lnTo>
                  <a:lnTo>
                    <a:pt x="920" y="760"/>
                  </a:lnTo>
                  <a:lnTo>
                    <a:pt x="634" y="725"/>
                  </a:lnTo>
                  <a:lnTo>
                    <a:pt x="451" y="942"/>
                  </a:lnTo>
                  <a:lnTo>
                    <a:pt x="395" y="669"/>
                  </a:lnTo>
                  <a:lnTo>
                    <a:pt x="126" y="543"/>
                  </a:lnTo>
                  <a:lnTo>
                    <a:pt x="378" y="400"/>
                  </a:lnTo>
                  <a:lnTo>
                    <a:pt x="395" y="109"/>
                  </a:lnTo>
                  <a:close/>
                  <a:moveTo>
                    <a:pt x="360" y="1"/>
                  </a:moveTo>
                  <a:cubicBezTo>
                    <a:pt x="325" y="18"/>
                    <a:pt x="286" y="57"/>
                    <a:pt x="286" y="109"/>
                  </a:cubicBezTo>
                  <a:lnTo>
                    <a:pt x="252" y="326"/>
                  </a:lnTo>
                  <a:lnTo>
                    <a:pt x="70" y="434"/>
                  </a:lnTo>
                  <a:cubicBezTo>
                    <a:pt x="17" y="469"/>
                    <a:pt x="0" y="508"/>
                    <a:pt x="0" y="560"/>
                  </a:cubicBezTo>
                  <a:cubicBezTo>
                    <a:pt x="0" y="599"/>
                    <a:pt x="35" y="634"/>
                    <a:pt x="70" y="651"/>
                  </a:cubicBezTo>
                  <a:lnTo>
                    <a:pt x="286" y="743"/>
                  </a:lnTo>
                  <a:lnTo>
                    <a:pt x="325" y="977"/>
                  </a:lnTo>
                  <a:cubicBezTo>
                    <a:pt x="343" y="1012"/>
                    <a:pt x="360" y="1051"/>
                    <a:pt x="417" y="1068"/>
                  </a:cubicBezTo>
                  <a:lnTo>
                    <a:pt x="451" y="1068"/>
                  </a:lnTo>
                  <a:cubicBezTo>
                    <a:pt x="486" y="1068"/>
                    <a:pt x="525" y="1051"/>
                    <a:pt x="542" y="1033"/>
                  </a:cubicBezTo>
                  <a:lnTo>
                    <a:pt x="686" y="851"/>
                  </a:lnTo>
                  <a:lnTo>
                    <a:pt x="920" y="886"/>
                  </a:lnTo>
                  <a:cubicBezTo>
                    <a:pt x="976" y="886"/>
                    <a:pt x="1011" y="868"/>
                    <a:pt x="1028" y="834"/>
                  </a:cubicBezTo>
                  <a:cubicBezTo>
                    <a:pt x="1046" y="795"/>
                    <a:pt x="1046" y="743"/>
                    <a:pt x="1028" y="708"/>
                  </a:cubicBezTo>
                  <a:lnTo>
                    <a:pt x="920" y="508"/>
                  </a:lnTo>
                  <a:lnTo>
                    <a:pt x="1011" y="309"/>
                  </a:lnTo>
                  <a:cubicBezTo>
                    <a:pt x="1011" y="291"/>
                    <a:pt x="1028" y="274"/>
                    <a:pt x="1028" y="252"/>
                  </a:cubicBezTo>
                  <a:cubicBezTo>
                    <a:pt x="1028" y="183"/>
                    <a:pt x="976" y="126"/>
                    <a:pt x="903" y="126"/>
                  </a:cubicBezTo>
                  <a:lnTo>
                    <a:pt x="868" y="126"/>
                  </a:lnTo>
                  <a:lnTo>
                    <a:pt x="651" y="183"/>
                  </a:lnTo>
                  <a:lnTo>
                    <a:pt x="486" y="18"/>
                  </a:lnTo>
                  <a:cubicBezTo>
                    <a:pt x="469" y="1"/>
                    <a:pt x="434" y="1"/>
                    <a:pt x="39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63"/>
            <p:cNvSpPr/>
            <p:nvPr/>
          </p:nvSpPr>
          <p:spPr>
            <a:xfrm>
              <a:off x="5998469" y="2904359"/>
              <a:ext cx="43742" cy="52100"/>
            </a:xfrm>
            <a:custGeom>
              <a:avLst/>
              <a:gdLst/>
              <a:ahLst/>
              <a:cxnLst/>
              <a:rect l="l" t="t" r="r" b="b"/>
              <a:pathLst>
                <a:path w="942" h="1122" extrusionOk="0">
                  <a:moveTo>
                    <a:pt x="581" y="375"/>
                  </a:moveTo>
                  <a:cubicBezTo>
                    <a:pt x="569" y="375"/>
                    <a:pt x="555" y="471"/>
                    <a:pt x="525" y="631"/>
                  </a:cubicBezTo>
                  <a:lnTo>
                    <a:pt x="616" y="631"/>
                  </a:lnTo>
                  <a:cubicBezTo>
                    <a:pt x="600" y="452"/>
                    <a:pt x="591" y="375"/>
                    <a:pt x="581" y="375"/>
                  </a:cubicBezTo>
                  <a:close/>
                  <a:moveTo>
                    <a:pt x="651" y="128"/>
                  </a:moveTo>
                  <a:cubicBezTo>
                    <a:pt x="781" y="761"/>
                    <a:pt x="816" y="995"/>
                    <a:pt x="816" y="995"/>
                  </a:cubicBezTo>
                  <a:lnTo>
                    <a:pt x="651" y="995"/>
                  </a:lnTo>
                  <a:cubicBezTo>
                    <a:pt x="634" y="956"/>
                    <a:pt x="616" y="813"/>
                    <a:pt x="599" y="778"/>
                  </a:cubicBezTo>
                  <a:lnTo>
                    <a:pt x="508" y="778"/>
                  </a:lnTo>
                  <a:lnTo>
                    <a:pt x="456" y="978"/>
                  </a:lnTo>
                  <a:lnTo>
                    <a:pt x="291" y="978"/>
                  </a:lnTo>
                  <a:lnTo>
                    <a:pt x="508" y="128"/>
                  </a:lnTo>
                  <a:close/>
                  <a:moveTo>
                    <a:pt x="640" y="0"/>
                  </a:moveTo>
                  <a:cubicBezTo>
                    <a:pt x="617" y="0"/>
                    <a:pt x="597" y="2"/>
                    <a:pt x="582" y="2"/>
                  </a:cubicBezTo>
                  <a:cubicBezTo>
                    <a:pt x="508" y="2"/>
                    <a:pt x="417" y="2"/>
                    <a:pt x="382" y="89"/>
                  </a:cubicBezTo>
                  <a:cubicBezTo>
                    <a:pt x="165" y="1047"/>
                    <a:pt x="0" y="1104"/>
                    <a:pt x="456" y="1104"/>
                  </a:cubicBezTo>
                  <a:cubicBezTo>
                    <a:pt x="491" y="1104"/>
                    <a:pt x="525" y="1086"/>
                    <a:pt x="543" y="1065"/>
                  </a:cubicBezTo>
                  <a:cubicBezTo>
                    <a:pt x="599" y="1121"/>
                    <a:pt x="651" y="1121"/>
                    <a:pt x="708" y="1121"/>
                  </a:cubicBezTo>
                  <a:lnTo>
                    <a:pt x="816" y="1121"/>
                  </a:lnTo>
                  <a:cubicBezTo>
                    <a:pt x="851" y="1121"/>
                    <a:pt x="890" y="1104"/>
                    <a:pt x="907" y="1065"/>
                  </a:cubicBezTo>
                  <a:cubicBezTo>
                    <a:pt x="942" y="1030"/>
                    <a:pt x="942" y="1030"/>
                    <a:pt x="907" y="778"/>
                  </a:cubicBezTo>
                  <a:cubicBezTo>
                    <a:pt x="890" y="653"/>
                    <a:pt x="833" y="436"/>
                    <a:pt x="781" y="89"/>
                  </a:cubicBezTo>
                  <a:cubicBezTo>
                    <a:pt x="766" y="11"/>
                    <a:pt x="697" y="0"/>
                    <a:pt x="64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63"/>
            <p:cNvSpPr/>
            <p:nvPr/>
          </p:nvSpPr>
          <p:spPr>
            <a:xfrm>
              <a:off x="6007710" y="2967279"/>
              <a:ext cx="52239" cy="53029"/>
            </a:xfrm>
            <a:custGeom>
              <a:avLst/>
              <a:gdLst/>
              <a:ahLst/>
              <a:cxnLst/>
              <a:rect l="l" t="t" r="r" b="b"/>
              <a:pathLst>
                <a:path w="1125" h="1142" extrusionOk="0">
                  <a:moveTo>
                    <a:pt x="474" y="309"/>
                  </a:moveTo>
                  <a:cubicBezTo>
                    <a:pt x="435" y="309"/>
                    <a:pt x="400" y="309"/>
                    <a:pt x="383" y="343"/>
                  </a:cubicBezTo>
                  <a:cubicBezTo>
                    <a:pt x="344" y="361"/>
                    <a:pt x="400" y="417"/>
                    <a:pt x="400" y="434"/>
                  </a:cubicBezTo>
                  <a:cubicBezTo>
                    <a:pt x="417" y="452"/>
                    <a:pt x="435" y="508"/>
                    <a:pt x="452" y="508"/>
                  </a:cubicBezTo>
                  <a:lnTo>
                    <a:pt x="474" y="508"/>
                  </a:lnTo>
                  <a:cubicBezTo>
                    <a:pt x="509" y="469"/>
                    <a:pt x="543" y="452"/>
                    <a:pt x="561" y="417"/>
                  </a:cubicBezTo>
                  <a:cubicBezTo>
                    <a:pt x="582" y="343"/>
                    <a:pt x="543" y="309"/>
                    <a:pt x="474" y="309"/>
                  </a:cubicBezTo>
                  <a:close/>
                  <a:moveTo>
                    <a:pt x="669" y="651"/>
                  </a:moveTo>
                  <a:cubicBezTo>
                    <a:pt x="634" y="651"/>
                    <a:pt x="600" y="651"/>
                    <a:pt x="561" y="686"/>
                  </a:cubicBezTo>
                  <a:cubicBezTo>
                    <a:pt x="543" y="708"/>
                    <a:pt x="582" y="760"/>
                    <a:pt x="600" y="777"/>
                  </a:cubicBezTo>
                  <a:cubicBezTo>
                    <a:pt x="600" y="794"/>
                    <a:pt x="634" y="851"/>
                    <a:pt x="652" y="851"/>
                  </a:cubicBezTo>
                  <a:cubicBezTo>
                    <a:pt x="708" y="816"/>
                    <a:pt x="743" y="794"/>
                    <a:pt x="760" y="760"/>
                  </a:cubicBezTo>
                  <a:cubicBezTo>
                    <a:pt x="778" y="686"/>
                    <a:pt x="725" y="651"/>
                    <a:pt x="669" y="651"/>
                  </a:cubicBezTo>
                  <a:close/>
                  <a:moveTo>
                    <a:pt x="474" y="109"/>
                  </a:moveTo>
                  <a:cubicBezTo>
                    <a:pt x="491" y="109"/>
                    <a:pt x="509" y="126"/>
                    <a:pt x="543" y="126"/>
                  </a:cubicBezTo>
                  <a:cubicBezTo>
                    <a:pt x="669" y="165"/>
                    <a:pt x="725" y="309"/>
                    <a:pt x="708" y="434"/>
                  </a:cubicBezTo>
                  <a:cubicBezTo>
                    <a:pt x="708" y="491"/>
                    <a:pt x="869" y="469"/>
                    <a:pt x="908" y="617"/>
                  </a:cubicBezTo>
                  <a:cubicBezTo>
                    <a:pt x="960" y="777"/>
                    <a:pt x="869" y="868"/>
                    <a:pt x="743" y="942"/>
                  </a:cubicBezTo>
                  <a:cubicBezTo>
                    <a:pt x="634" y="994"/>
                    <a:pt x="600" y="1011"/>
                    <a:pt x="561" y="1011"/>
                  </a:cubicBezTo>
                  <a:cubicBezTo>
                    <a:pt x="543" y="1011"/>
                    <a:pt x="526" y="994"/>
                    <a:pt x="491" y="942"/>
                  </a:cubicBezTo>
                  <a:cubicBezTo>
                    <a:pt x="452" y="868"/>
                    <a:pt x="127" y="291"/>
                    <a:pt x="148" y="291"/>
                  </a:cubicBezTo>
                  <a:cubicBezTo>
                    <a:pt x="148" y="274"/>
                    <a:pt x="309" y="109"/>
                    <a:pt x="474" y="109"/>
                  </a:cubicBezTo>
                  <a:close/>
                  <a:moveTo>
                    <a:pt x="474" y="0"/>
                  </a:moveTo>
                  <a:cubicBezTo>
                    <a:pt x="274" y="0"/>
                    <a:pt x="40" y="165"/>
                    <a:pt x="18" y="252"/>
                  </a:cubicBezTo>
                  <a:cubicBezTo>
                    <a:pt x="1" y="309"/>
                    <a:pt x="1" y="326"/>
                    <a:pt x="400" y="994"/>
                  </a:cubicBezTo>
                  <a:lnTo>
                    <a:pt x="400" y="1033"/>
                  </a:lnTo>
                  <a:cubicBezTo>
                    <a:pt x="435" y="1068"/>
                    <a:pt x="474" y="1142"/>
                    <a:pt x="561" y="1142"/>
                  </a:cubicBezTo>
                  <a:cubicBezTo>
                    <a:pt x="634" y="1142"/>
                    <a:pt x="691" y="1103"/>
                    <a:pt x="799" y="1050"/>
                  </a:cubicBezTo>
                  <a:cubicBezTo>
                    <a:pt x="869" y="994"/>
                    <a:pt x="1125" y="868"/>
                    <a:pt x="1034" y="578"/>
                  </a:cubicBezTo>
                  <a:cubicBezTo>
                    <a:pt x="994" y="452"/>
                    <a:pt x="886" y="400"/>
                    <a:pt x="834" y="382"/>
                  </a:cubicBezTo>
                  <a:cubicBezTo>
                    <a:pt x="817" y="200"/>
                    <a:pt x="725" y="57"/>
                    <a:pt x="582" y="18"/>
                  </a:cubicBezTo>
                  <a:cubicBezTo>
                    <a:pt x="543" y="0"/>
                    <a:pt x="509" y="0"/>
                    <a:pt x="47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63"/>
            <p:cNvSpPr/>
            <p:nvPr/>
          </p:nvSpPr>
          <p:spPr>
            <a:xfrm>
              <a:off x="6061529" y="2977355"/>
              <a:ext cx="41141" cy="54654"/>
            </a:xfrm>
            <a:custGeom>
              <a:avLst/>
              <a:gdLst/>
              <a:ahLst/>
              <a:cxnLst/>
              <a:rect l="l" t="t" r="r" b="b"/>
              <a:pathLst>
                <a:path w="886" h="1177" extrusionOk="0">
                  <a:moveTo>
                    <a:pt x="378" y="126"/>
                  </a:moveTo>
                  <a:cubicBezTo>
                    <a:pt x="525" y="126"/>
                    <a:pt x="669" y="235"/>
                    <a:pt x="686" y="452"/>
                  </a:cubicBezTo>
                  <a:lnTo>
                    <a:pt x="508" y="491"/>
                  </a:lnTo>
                  <a:cubicBezTo>
                    <a:pt x="486" y="434"/>
                    <a:pt x="486" y="343"/>
                    <a:pt x="417" y="343"/>
                  </a:cubicBezTo>
                  <a:lnTo>
                    <a:pt x="400" y="343"/>
                  </a:lnTo>
                  <a:cubicBezTo>
                    <a:pt x="308" y="361"/>
                    <a:pt x="343" y="417"/>
                    <a:pt x="343" y="491"/>
                  </a:cubicBezTo>
                  <a:cubicBezTo>
                    <a:pt x="360" y="525"/>
                    <a:pt x="378" y="669"/>
                    <a:pt x="400" y="742"/>
                  </a:cubicBezTo>
                  <a:cubicBezTo>
                    <a:pt x="417" y="816"/>
                    <a:pt x="452" y="833"/>
                    <a:pt x="486" y="833"/>
                  </a:cubicBezTo>
                  <a:cubicBezTo>
                    <a:pt x="525" y="833"/>
                    <a:pt x="560" y="816"/>
                    <a:pt x="560" y="777"/>
                  </a:cubicBezTo>
                  <a:cubicBezTo>
                    <a:pt x="577" y="742"/>
                    <a:pt x="560" y="651"/>
                    <a:pt x="560" y="651"/>
                  </a:cubicBezTo>
                  <a:lnTo>
                    <a:pt x="725" y="634"/>
                  </a:lnTo>
                  <a:cubicBezTo>
                    <a:pt x="725" y="634"/>
                    <a:pt x="760" y="794"/>
                    <a:pt x="725" y="903"/>
                  </a:cubicBezTo>
                  <a:cubicBezTo>
                    <a:pt x="686" y="994"/>
                    <a:pt x="560" y="1050"/>
                    <a:pt x="452" y="1050"/>
                  </a:cubicBezTo>
                  <a:cubicBezTo>
                    <a:pt x="360" y="1050"/>
                    <a:pt x="269" y="1011"/>
                    <a:pt x="252" y="925"/>
                  </a:cubicBezTo>
                  <a:cubicBezTo>
                    <a:pt x="235" y="851"/>
                    <a:pt x="126" y="417"/>
                    <a:pt x="144" y="343"/>
                  </a:cubicBezTo>
                  <a:cubicBezTo>
                    <a:pt x="161" y="200"/>
                    <a:pt x="269" y="126"/>
                    <a:pt x="378" y="126"/>
                  </a:cubicBezTo>
                  <a:close/>
                  <a:moveTo>
                    <a:pt x="378" y="0"/>
                  </a:moveTo>
                  <a:cubicBezTo>
                    <a:pt x="200" y="0"/>
                    <a:pt x="52" y="126"/>
                    <a:pt x="18" y="326"/>
                  </a:cubicBezTo>
                  <a:cubicBezTo>
                    <a:pt x="0" y="452"/>
                    <a:pt x="126" y="942"/>
                    <a:pt x="126" y="959"/>
                  </a:cubicBezTo>
                  <a:cubicBezTo>
                    <a:pt x="183" y="1085"/>
                    <a:pt x="291" y="1176"/>
                    <a:pt x="452" y="1176"/>
                  </a:cubicBezTo>
                  <a:cubicBezTo>
                    <a:pt x="616" y="1176"/>
                    <a:pt x="777" y="1085"/>
                    <a:pt x="833" y="959"/>
                  </a:cubicBezTo>
                  <a:cubicBezTo>
                    <a:pt x="885" y="816"/>
                    <a:pt x="868" y="617"/>
                    <a:pt x="833" y="560"/>
                  </a:cubicBezTo>
                  <a:cubicBezTo>
                    <a:pt x="812" y="543"/>
                    <a:pt x="812" y="543"/>
                    <a:pt x="794" y="525"/>
                  </a:cubicBezTo>
                  <a:cubicBezTo>
                    <a:pt x="812" y="508"/>
                    <a:pt x="812" y="491"/>
                    <a:pt x="812" y="452"/>
                  </a:cubicBezTo>
                  <a:cubicBezTo>
                    <a:pt x="794" y="165"/>
                    <a:pt x="577" y="0"/>
                    <a:pt x="37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63"/>
            <p:cNvSpPr/>
            <p:nvPr/>
          </p:nvSpPr>
          <p:spPr>
            <a:xfrm>
              <a:off x="5917857" y="3005170"/>
              <a:ext cx="31297" cy="28418"/>
            </a:xfrm>
            <a:custGeom>
              <a:avLst/>
              <a:gdLst/>
              <a:ahLst/>
              <a:cxnLst/>
              <a:rect l="l" t="t" r="r" b="b"/>
              <a:pathLst>
                <a:path w="674" h="612" extrusionOk="0">
                  <a:moveTo>
                    <a:pt x="348" y="126"/>
                  </a:moveTo>
                  <a:cubicBezTo>
                    <a:pt x="417" y="126"/>
                    <a:pt x="491" y="178"/>
                    <a:pt x="508" y="252"/>
                  </a:cubicBezTo>
                  <a:cubicBezTo>
                    <a:pt x="543" y="343"/>
                    <a:pt x="491" y="451"/>
                    <a:pt x="400" y="486"/>
                  </a:cubicBezTo>
                  <a:lnTo>
                    <a:pt x="348" y="486"/>
                  </a:lnTo>
                  <a:cubicBezTo>
                    <a:pt x="274" y="486"/>
                    <a:pt x="200" y="434"/>
                    <a:pt x="166" y="360"/>
                  </a:cubicBezTo>
                  <a:cubicBezTo>
                    <a:pt x="148" y="269"/>
                    <a:pt x="200" y="161"/>
                    <a:pt x="292" y="143"/>
                  </a:cubicBezTo>
                  <a:cubicBezTo>
                    <a:pt x="309" y="126"/>
                    <a:pt x="326" y="126"/>
                    <a:pt x="348" y="126"/>
                  </a:cubicBezTo>
                  <a:close/>
                  <a:moveTo>
                    <a:pt x="348" y="0"/>
                  </a:moveTo>
                  <a:cubicBezTo>
                    <a:pt x="309" y="0"/>
                    <a:pt x="292" y="18"/>
                    <a:pt x="257" y="18"/>
                  </a:cubicBezTo>
                  <a:cubicBezTo>
                    <a:pt x="92" y="70"/>
                    <a:pt x="1" y="234"/>
                    <a:pt x="57" y="395"/>
                  </a:cubicBezTo>
                  <a:cubicBezTo>
                    <a:pt x="92" y="521"/>
                    <a:pt x="218" y="612"/>
                    <a:pt x="348" y="612"/>
                  </a:cubicBezTo>
                  <a:cubicBezTo>
                    <a:pt x="365" y="612"/>
                    <a:pt x="400" y="595"/>
                    <a:pt x="435" y="595"/>
                  </a:cubicBezTo>
                  <a:cubicBezTo>
                    <a:pt x="582" y="543"/>
                    <a:pt x="673" y="378"/>
                    <a:pt x="634" y="217"/>
                  </a:cubicBezTo>
                  <a:cubicBezTo>
                    <a:pt x="600" y="87"/>
                    <a:pt x="474" y="0"/>
                    <a:pt x="34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63"/>
            <p:cNvSpPr/>
            <p:nvPr/>
          </p:nvSpPr>
          <p:spPr>
            <a:xfrm>
              <a:off x="6029674" y="3026902"/>
              <a:ext cx="28465" cy="27675"/>
            </a:xfrm>
            <a:custGeom>
              <a:avLst/>
              <a:gdLst/>
              <a:ahLst/>
              <a:cxnLst/>
              <a:rect l="l" t="t" r="r" b="b"/>
              <a:pathLst>
                <a:path w="613" h="596" extrusionOk="0">
                  <a:moveTo>
                    <a:pt x="305" y="127"/>
                  </a:moveTo>
                  <a:cubicBezTo>
                    <a:pt x="378" y="127"/>
                    <a:pt x="452" y="161"/>
                    <a:pt x="469" y="252"/>
                  </a:cubicBezTo>
                  <a:cubicBezTo>
                    <a:pt x="504" y="344"/>
                    <a:pt x="452" y="435"/>
                    <a:pt x="361" y="469"/>
                  </a:cubicBezTo>
                  <a:lnTo>
                    <a:pt x="305" y="469"/>
                  </a:lnTo>
                  <a:cubicBezTo>
                    <a:pt x="235" y="469"/>
                    <a:pt x="161" y="417"/>
                    <a:pt x="144" y="344"/>
                  </a:cubicBezTo>
                  <a:cubicBezTo>
                    <a:pt x="109" y="252"/>
                    <a:pt x="161" y="144"/>
                    <a:pt x="252" y="127"/>
                  </a:cubicBezTo>
                  <a:close/>
                  <a:moveTo>
                    <a:pt x="218" y="1"/>
                  </a:moveTo>
                  <a:cubicBezTo>
                    <a:pt x="144" y="35"/>
                    <a:pt x="88" y="75"/>
                    <a:pt x="36" y="144"/>
                  </a:cubicBezTo>
                  <a:cubicBezTo>
                    <a:pt x="1" y="218"/>
                    <a:pt x="1" y="309"/>
                    <a:pt x="18" y="378"/>
                  </a:cubicBezTo>
                  <a:cubicBezTo>
                    <a:pt x="53" y="508"/>
                    <a:pt x="179" y="595"/>
                    <a:pt x="305" y="595"/>
                  </a:cubicBezTo>
                  <a:cubicBezTo>
                    <a:pt x="344" y="595"/>
                    <a:pt x="361" y="595"/>
                    <a:pt x="396" y="578"/>
                  </a:cubicBezTo>
                  <a:cubicBezTo>
                    <a:pt x="469" y="560"/>
                    <a:pt x="521" y="508"/>
                    <a:pt x="578" y="435"/>
                  </a:cubicBezTo>
                  <a:cubicBezTo>
                    <a:pt x="613" y="378"/>
                    <a:pt x="613" y="291"/>
                    <a:pt x="595" y="218"/>
                  </a:cubicBezTo>
                  <a:cubicBezTo>
                    <a:pt x="561" y="92"/>
                    <a:pt x="435" y="1"/>
                    <a:pt x="30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63"/>
            <p:cNvSpPr/>
            <p:nvPr/>
          </p:nvSpPr>
          <p:spPr>
            <a:xfrm>
              <a:off x="5938010" y="3055507"/>
              <a:ext cx="30276" cy="27675"/>
            </a:xfrm>
            <a:custGeom>
              <a:avLst/>
              <a:gdLst/>
              <a:ahLst/>
              <a:cxnLst/>
              <a:rect l="l" t="t" r="r" b="b"/>
              <a:pathLst>
                <a:path w="652" h="596" extrusionOk="0">
                  <a:moveTo>
                    <a:pt x="326" y="127"/>
                  </a:moveTo>
                  <a:cubicBezTo>
                    <a:pt x="400" y="127"/>
                    <a:pt x="474" y="161"/>
                    <a:pt x="491" y="253"/>
                  </a:cubicBezTo>
                  <a:cubicBezTo>
                    <a:pt x="526" y="344"/>
                    <a:pt x="474" y="452"/>
                    <a:pt x="365" y="469"/>
                  </a:cubicBezTo>
                  <a:lnTo>
                    <a:pt x="326" y="469"/>
                  </a:lnTo>
                  <a:cubicBezTo>
                    <a:pt x="239" y="469"/>
                    <a:pt x="166" y="435"/>
                    <a:pt x="148" y="344"/>
                  </a:cubicBezTo>
                  <a:cubicBezTo>
                    <a:pt x="131" y="253"/>
                    <a:pt x="183" y="161"/>
                    <a:pt x="274" y="127"/>
                  </a:cubicBezTo>
                  <a:close/>
                  <a:moveTo>
                    <a:pt x="326" y="1"/>
                  </a:moveTo>
                  <a:cubicBezTo>
                    <a:pt x="291" y="1"/>
                    <a:pt x="274" y="1"/>
                    <a:pt x="239" y="18"/>
                  </a:cubicBezTo>
                  <a:cubicBezTo>
                    <a:pt x="166" y="36"/>
                    <a:pt x="92" y="88"/>
                    <a:pt x="57" y="144"/>
                  </a:cubicBezTo>
                  <a:cubicBezTo>
                    <a:pt x="22" y="218"/>
                    <a:pt x="1" y="305"/>
                    <a:pt x="40" y="378"/>
                  </a:cubicBezTo>
                  <a:cubicBezTo>
                    <a:pt x="74" y="504"/>
                    <a:pt x="183" y="595"/>
                    <a:pt x="326" y="595"/>
                  </a:cubicBezTo>
                  <a:lnTo>
                    <a:pt x="400" y="595"/>
                  </a:lnTo>
                  <a:cubicBezTo>
                    <a:pt x="565" y="543"/>
                    <a:pt x="652" y="378"/>
                    <a:pt x="617" y="218"/>
                  </a:cubicBezTo>
                  <a:cubicBezTo>
                    <a:pt x="582" y="88"/>
                    <a:pt x="456" y="1"/>
                    <a:pt x="32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63"/>
            <p:cNvSpPr/>
            <p:nvPr/>
          </p:nvSpPr>
          <p:spPr>
            <a:xfrm>
              <a:off x="6049827" y="2884252"/>
              <a:ext cx="93938" cy="83072"/>
            </a:xfrm>
            <a:custGeom>
              <a:avLst/>
              <a:gdLst/>
              <a:ahLst/>
              <a:cxnLst/>
              <a:rect l="l" t="t" r="r" b="b"/>
              <a:pathLst>
                <a:path w="2023" h="1789" extrusionOk="0">
                  <a:moveTo>
                    <a:pt x="812" y="1"/>
                  </a:moveTo>
                  <a:cubicBezTo>
                    <a:pt x="721" y="53"/>
                    <a:pt x="652" y="127"/>
                    <a:pt x="560" y="196"/>
                  </a:cubicBezTo>
                  <a:cubicBezTo>
                    <a:pt x="109" y="613"/>
                    <a:pt x="1" y="1246"/>
                    <a:pt x="326" y="1572"/>
                  </a:cubicBezTo>
                  <a:cubicBezTo>
                    <a:pt x="465" y="1718"/>
                    <a:pt x="656" y="1789"/>
                    <a:pt x="864" y="1789"/>
                  </a:cubicBezTo>
                  <a:cubicBezTo>
                    <a:pt x="1144" y="1789"/>
                    <a:pt x="1456" y="1660"/>
                    <a:pt x="1715" y="1411"/>
                  </a:cubicBezTo>
                  <a:cubicBezTo>
                    <a:pt x="1862" y="1281"/>
                    <a:pt x="1971" y="1138"/>
                    <a:pt x="2023" y="994"/>
                  </a:cubicBezTo>
                  <a:lnTo>
                    <a:pt x="812" y="1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63"/>
            <p:cNvSpPr/>
            <p:nvPr/>
          </p:nvSpPr>
          <p:spPr>
            <a:xfrm>
              <a:off x="6053077" y="2881326"/>
              <a:ext cx="94124" cy="88598"/>
            </a:xfrm>
            <a:custGeom>
              <a:avLst/>
              <a:gdLst/>
              <a:ahLst/>
              <a:cxnLst/>
              <a:rect l="l" t="t" r="r" b="b"/>
              <a:pathLst>
                <a:path w="2027" h="1908" extrusionOk="0">
                  <a:moveTo>
                    <a:pt x="738" y="0"/>
                  </a:moveTo>
                  <a:cubicBezTo>
                    <a:pt x="728" y="0"/>
                    <a:pt x="718" y="2"/>
                    <a:pt x="707" y="8"/>
                  </a:cubicBezTo>
                  <a:cubicBezTo>
                    <a:pt x="616" y="64"/>
                    <a:pt x="525" y="133"/>
                    <a:pt x="451" y="207"/>
                  </a:cubicBezTo>
                  <a:cubicBezTo>
                    <a:pt x="182" y="476"/>
                    <a:pt x="17" y="802"/>
                    <a:pt x="0" y="1127"/>
                  </a:cubicBezTo>
                  <a:cubicBezTo>
                    <a:pt x="0" y="1344"/>
                    <a:pt x="74" y="1543"/>
                    <a:pt x="217" y="1691"/>
                  </a:cubicBezTo>
                  <a:cubicBezTo>
                    <a:pt x="365" y="1834"/>
                    <a:pt x="560" y="1908"/>
                    <a:pt x="777" y="1908"/>
                  </a:cubicBezTo>
                  <a:cubicBezTo>
                    <a:pt x="1085" y="1908"/>
                    <a:pt x="1428" y="1778"/>
                    <a:pt x="1701" y="1509"/>
                  </a:cubicBezTo>
                  <a:cubicBezTo>
                    <a:pt x="1827" y="1383"/>
                    <a:pt x="1935" y="1235"/>
                    <a:pt x="2009" y="1075"/>
                  </a:cubicBezTo>
                  <a:cubicBezTo>
                    <a:pt x="2026" y="1040"/>
                    <a:pt x="2026" y="1001"/>
                    <a:pt x="1992" y="1001"/>
                  </a:cubicBezTo>
                  <a:cubicBezTo>
                    <a:pt x="1975" y="994"/>
                    <a:pt x="1960" y="990"/>
                    <a:pt x="1946" y="990"/>
                  </a:cubicBezTo>
                  <a:cubicBezTo>
                    <a:pt x="1927" y="990"/>
                    <a:pt x="1911" y="998"/>
                    <a:pt x="1901" y="1018"/>
                  </a:cubicBezTo>
                  <a:cubicBezTo>
                    <a:pt x="1844" y="1166"/>
                    <a:pt x="1736" y="1309"/>
                    <a:pt x="1610" y="1435"/>
                  </a:cubicBezTo>
                  <a:cubicBezTo>
                    <a:pt x="1357" y="1668"/>
                    <a:pt x="1054" y="1790"/>
                    <a:pt x="786" y="1790"/>
                  </a:cubicBezTo>
                  <a:cubicBezTo>
                    <a:pt x="594" y="1790"/>
                    <a:pt x="419" y="1728"/>
                    <a:pt x="291" y="1600"/>
                  </a:cubicBezTo>
                  <a:cubicBezTo>
                    <a:pt x="182" y="1474"/>
                    <a:pt x="126" y="1309"/>
                    <a:pt x="126" y="1127"/>
                  </a:cubicBezTo>
                  <a:cubicBezTo>
                    <a:pt x="148" y="841"/>
                    <a:pt x="291" y="533"/>
                    <a:pt x="542" y="298"/>
                  </a:cubicBezTo>
                  <a:cubicBezTo>
                    <a:pt x="616" y="224"/>
                    <a:pt x="690" y="172"/>
                    <a:pt x="777" y="116"/>
                  </a:cubicBezTo>
                  <a:cubicBezTo>
                    <a:pt x="816" y="99"/>
                    <a:pt x="816" y="64"/>
                    <a:pt x="798" y="25"/>
                  </a:cubicBezTo>
                  <a:cubicBezTo>
                    <a:pt x="783" y="13"/>
                    <a:pt x="761" y="0"/>
                    <a:pt x="73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63"/>
            <p:cNvSpPr/>
            <p:nvPr/>
          </p:nvSpPr>
          <p:spPr>
            <a:xfrm>
              <a:off x="5803022" y="2959803"/>
              <a:ext cx="86462" cy="79497"/>
            </a:xfrm>
            <a:custGeom>
              <a:avLst/>
              <a:gdLst/>
              <a:ahLst/>
              <a:cxnLst/>
              <a:rect l="l" t="t" r="r" b="b"/>
              <a:pathLst>
                <a:path w="1862" h="1712" extrusionOk="0">
                  <a:moveTo>
                    <a:pt x="504" y="1"/>
                  </a:moveTo>
                  <a:lnTo>
                    <a:pt x="1" y="1498"/>
                  </a:lnTo>
                  <a:cubicBezTo>
                    <a:pt x="144" y="1572"/>
                    <a:pt x="304" y="1645"/>
                    <a:pt x="487" y="1680"/>
                  </a:cubicBezTo>
                  <a:cubicBezTo>
                    <a:pt x="589" y="1701"/>
                    <a:pt x="691" y="1711"/>
                    <a:pt x="790" y="1711"/>
                  </a:cubicBezTo>
                  <a:cubicBezTo>
                    <a:pt x="1282" y="1711"/>
                    <a:pt x="1695" y="1462"/>
                    <a:pt x="1771" y="1086"/>
                  </a:cubicBezTo>
                  <a:cubicBezTo>
                    <a:pt x="1862" y="613"/>
                    <a:pt x="1428" y="161"/>
                    <a:pt x="829" y="36"/>
                  </a:cubicBezTo>
                  <a:cubicBezTo>
                    <a:pt x="721" y="18"/>
                    <a:pt x="612" y="1"/>
                    <a:pt x="504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63"/>
            <p:cNvSpPr/>
            <p:nvPr/>
          </p:nvSpPr>
          <p:spPr>
            <a:xfrm>
              <a:off x="5800422" y="2957202"/>
              <a:ext cx="89062" cy="84883"/>
            </a:xfrm>
            <a:custGeom>
              <a:avLst/>
              <a:gdLst/>
              <a:ahLst/>
              <a:cxnLst/>
              <a:rect l="l" t="t" r="r" b="b"/>
              <a:pathLst>
                <a:path w="1918" h="1828" extrusionOk="0">
                  <a:moveTo>
                    <a:pt x="560" y="1"/>
                  </a:moveTo>
                  <a:cubicBezTo>
                    <a:pt x="525" y="1"/>
                    <a:pt x="508" y="35"/>
                    <a:pt x="508" y="57"/>
                  </a:cubicBezTo>
                  <a:cubicBezTo>
                    <a:pt x="508" y="92"/>
                    <a:pt x="525" y="126"/>
                    <a:pt x="560" y="126"/>
                  </a:cubicBezTo>
                  <a:cubicBezTo>
                    <a:pt x="668" y="126"/>
                    <a:pt x="760" y="126"/>
                    <a:pt x="868" y="144"/>
                  </a:cubicBezTo>
                  <a:cubicBezTo>
                    <a:pt x="1193" y="217"/>
                    <a:pt x="1484" y="400"/>
                    <a:pt x="1645" y="634"/>
                  </a:cubicBezTo>
                  <a:cubicBezTo>
                    <a:pt x="1753" y="795"/>
                    <a:pt x="1792" y="959"/>
                    <a:pt x="1753" y="1120"/>
                  </a:cubicBezTo>
                  <a:cubicBezTo>
                    <a:pt x="1695" y="1472"/>
                    <a:pt x="1299" y="1709"/>
                    <a:pt x="827" y="1709"/>
                  </a:cubicBezTo>
                  <a:cubicBezTo>
                    <a:pt x="740" y="1709"/>
                    <a:pt x="650" y="1701"/>
                    <a:pt x="560" y="1684"/>
                  </a:cubicBezTo>
                  <a:cubicBezTo>
                    <a:pt x="399" y="1645"/>
                    <a:pt x="235" y="1576"/>
                    <a:pt x="91" y="1502"/>
                  </a:cubicBezTo>
                  <a:cubicBezTo>
                    <a:pt x="84" y="1495"/>
                    <a:pt x="73" y="1490"/>
                    <a:pt x="62" y="1490"/>
                  </a:cubicBezTo>
                  <a:cubicBezTo>
                    <a:pt x="45" y="1490"/>
                    <a:pt x="28" y="1499"/>
                    <a:pt x="18" y="1519"/>
                  </a:cubicBezTo>
                  <a:cubicBezTo>
                    <a:pt x="0" y="1536"/>
                    <a:pt x="0" y="1576"/>
                    <a:pt x="35" y="1593"/>
                  </a:cubicBezTo>
                  <a:cubicBezTo>
                    <a:pt x="182" y="1701"/>
                    <a:pt x="360" y="1753"/>
                    <a:pt x="543" y="1792"/>
                  </a:cubicBezTo>
                  <a:cubicBezTo>
                    <a:pt x="634" y="1827"/>
                    <a:pt x="742" y="1827"/>
                    <a:pt x="833" y="1827"/>
                  </a:cubicBezTo>
                  <a:cubicBezTo>
                    <a:pt x="1358" y="1827"/>
                    <a:pt x="1792" y="1554"/>
                    <a:pt x="1879" y="1142"/>
                  </a:cubicBezTo>
                  <a:cubicBezTo>
                    <a:pt x="1918" y="942"/>
                    <a:pt x="1879" y="742"/>
                    <a:pt x="1753" y="560"/>
                  </a:cubicBezTo>
                  <a:cubicBezTo>
                    <a:pt x="1575" y="291"/>
                    <a:pt x="1267" y="109"/>
                    <a:pt x="885" y="35"/>
                  </a:cubicBezTo>
                  <a:cubicBezTo>
                    <a:pt x="777" y="1"/>
                    <a:pt x="668" y="1"/>
                    <a:pt x="56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8" name="Google Shape;5408;p63"/>
          <p:cNvSpPr/>
          <p:nvPr/>
        </p:nvSpPr>
        <p:spPr>
          <a:xfrm rot="-2339064">
            <a:off x="2658425" y="2867162"/>
            <a:ext cx="110908" cy="213067"/>
          </a:xfrm>
          <a:custGeom>
            <a:avLst/>
            <a:gdLst/>
            <a:ahLst/>
            <a:cxnLst/>
            <a:rect l="l" t="t" r="r" b="b"/>
            <a:pathLst>
              <a:path w="1103" h="2119" extrusionOk="0">
                <a:moveTo>
                  <a:pt x="144" y="1"/>
                </a:moveTo>
                <a:cubicBezTo>
                  <a:pt x="126" y="1"/>
                  <a:pt x="91" y="1"/>
                  <a:pt x="57" y="18"/>
                </a:cubicBezTo>
                <a:cubicBezTo>
                  <a:pt x="18" y="36"/>
                  <a:pt x="0" y="92"/>
                  <a:pt x="35" y="127"/>
                </a:cubicBezTo>
                <a:cubicBezTo>
                  <a:pt x="57" y="162"/>
                  <a:pt x="91" y="179"/>
                  <a:pt x="126" y="179"/>
                </a:cubicBezTo>
                <a:cubicBezTo>
                  <a:pt x="200" y="201"/>
                  <a:pt x="252" y="201"/>
                  <a:pt x="326" y="235"/>
                </a:cubicBezTo>
                <a:cubicBezTo>
                  <a:pt x="417" y="253"/>
                  <a:pt x="434" y="287"/>
                  <a:pt x="399" y="396"/>
                </a:cubicBezTo>
                <a:cubicBezTo>
                  <a:pt x="382" y="470"/>
                  <a:pt x="326" y="543"/>
                  <a:pt x="291" y="613"/>
                </a:cubicBezTo>
                <a:cubicBezTo>
                  <a:pt x="200" y="721"/>
                  <a:pt x="200" y="851"/>
                  <a:pt x="274" y="960"/>
                </a:cubicBezTo>
                <a:cubicBezTo>
                  <a:pt x="308" y="1029"/>
                  <a:pt x="382" y="1068"/>
                  <a:pt x="452" y="1103"/>
                </a:cubicBezTo>
                <a:cubicBezTo>
                  <a:pt x="508" y="1120"/>
                  <a:pt x="560" y="1138"/>
                  <a:pt x="599" y="1155"/>
                </a:cubicBezTo>
                <a:cubicBezTo>
                  <a:pt x="686" y="1194"/>
                  <a:pt x="708" y="1246"/>
                  <a:pt x="668" y="1337"/>
                </a:cubicBezTo>
                <a:cubicBezTo>
                  <a:pt x="651" y="1411"/>
                  <a:pt x="616" y="1481"/>
                  <a:pt x="560" y="1554"/>
                </a:cubicBezTo>
                <a:cubicBezTo>
                  <a:pt x="452" y="1736"/>
                  <a:pt x="491" y="1936"/>
                  <a:pt x="651" y="2045"/>
                </a:cubicBezTo>
                <a:cubicBezTo>
                  <a:pt x="718" y="2098"/>
                  <a:pt x="791" y="2118"/>
                  <a:pt x="866" y="2118"/>
                </a:cubicBezTo>
                <a:cubicBezTo>
                  <a:pt x="914" y="2118"/>
                  <a:pt x="963" y="2110"/>
                  <a:pt x="1011" y="2097"/>
                </a:cubicBezTo>
                <a:cubicBezTo>
                  <a:pt x="1068" y="2079"/>
                  <a:pt x="1102" y="2045"/>
                  <a:pt x="1085" y="2005"/>
                </a:cubicBezTo>
                <a:cubicBezTo>
                  <a:pt x="1068" y="1971"/>
                  <a:pt x="1068" y="1953"/>
                  <a:pt x="994" y="1953"/>
                </a:cubicBezTo>
                <a:lnTo>
                  <a:pt x="816" y="1953"/>
                </a:lnTo>
                <a:cubicBezTo>
                  <a:pt x="708" y="1914"/>
                  <a:pt x="651" y="1806"/>
                  <a:pt x="686" y="1697"/>
                </a:cubicBezTo>
                <a:cubicBezTo>
                  <a:pt x="708" y="1663"/>
                  <a:pt x="742" y="1628"/>
                  <a:pt x="760" y="1572"/>
                </a:cubicBezTo>
                <a:cubicBezTo>
                  <a:pt x="816" y="1502"/>
                  <a:pt x="868" y="1411"/>
                  <a:pt x="868" y="1303"/>
                </a:cubicBezTo>
                <a:cubicBezTo>
                  <a:pt x="885" y="1155"/>
                  <a:pt x="833" y="1068"/>
                  <a:pt x="708" y="1012"/>
                </a:cubicBezTo>
                <a:cubicBezTo>
                  <a:pt x="668" y="995"/>
                  <a:pt x="634" y="977"/>
                  <a:pt x="599" y="960"/>
                </a:cubicBezTo>
                <a:cubicBezTo>
                  <a:pt x="577" y="960"/>
                  <a:pt x="560" y="938"/>
                  <a:pt x="543" y="938"/>
                </a:cubicBezTo>
                <a:cubicBezTo>
                  <a:pt x="399" y="886"/>
                  <a:pt x="382" y="812"/>
                  <a:pt x="452" y="687"/>
                </a:cubicBezTo>
                <a:cubicBezTo>
                  <a:pt x="469" y="687"/>
                  <a:pt x="469" y="669"/>
                  <a:pt x="491" y="652"/>
                </a:cubicBezTo>
                <a:cubicBezTo>
                  <a:pt x="525" y="578"/>
                  <a:pt x="560" y="504"/>
                  <a:pt x="599" y="418"/>
                </a:cubicBezTo>
                <a:cubicBezTo>
                  <a:pt x="634" y="253"/>
                  <a:pt x="577" y="144"/>
                  <a:pt x="434" y="70"/>
                </a:cubicBezTo>
                <a:cubicBezTo>
                  <a:pt x="343" y="36"/>
                  <a:pt x="252" y="18"/>
                  <a:pt x="144" y="1"/>
                </a:cubicBezTo>
                <a:close/>
              </a:path>
            </a:pathLst>
          </a:custGeom>
          <a:solidFill>
            <a:srgbClr val="FD8A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9" name="Google Shape;5409;p63"/>
          <p:cNvSpPr/>
          <p:nvPr/>
        </p:nvSpPr>
        <p:spPr>
          <a:xfrm>
            <a:off x="7873481" y="3042584"/>
            <a:ext cx="129207" cy="204921"/>
          </a:xfrm>
          <a:custGeom>
            <a:avLst/>
            <a:gdLst/>
            <a:ahLst/>
            <a:cxnLst/>
            <a:rect l="l" t="t" r="r" b="b"/>
            <a:pathLst>
              <a:path w="1285" h="2038" extrusionOk="0">
                <a:moveTo>
                  <a:pt x="126" y="0"/>
                </a:moveTo>
                <a:cubicBezTo>
                  <a:pt x="109" y="0"/>
                  <a:pt x="74" y="22"/>
                  <a:pt x="35" y="39"/>
                </a:cubicBezTo>
                <a:cubicBezTo>
                  <a:pt x="1" y="57"/>
                  <a:pt x="1" y="109"/>
                  <a:pt x="18" y="130"/>
                </a:cubicBezTo>
                <a:cubicBezTo>
                  <a:pt x="57" y="165"/>
                  <a:pt x="92" y="183"/>
                  <a:pt x="126" y="183"/>
                </a:cubicBezTo>
                <a:cubicBezTo>
                  <a:pt x="200" y="183"/>
                  <a:pt x="274" y="200"/>
                  <a:pt x="326" y="200"/>
                </a:cubicBezTo>
                <a:cubicBezTo>
                  <a:pt x="434" y="239"/>
                  <a:pt x="452" y="256"/>
                  <a:pt x="434" y="365"/>
                </a:cubicBezTo>
                <a:cubicBezTo>
                  <a:pt x="400" y="456"/>
                  <a:pt x="382" y="525"/>
                  <a:pt x="326" y="599"/>
                </a:cubicBezTo>
                <a:cubicBezTo>
                  <a:pt x="274" y="725"/>
                  <a:pt x="274" y="833"/>
                  <a:pt x="361" y="942"/>
                </a:cubicBezTo>
                <a:cubicBezTo>
                  <a:pt x="400" y="1016"/>
                  <a:pt x="469" y="1050"/>
                  <a:pt x="560" y="1068"/>
                </a:cubicBezTo>
                <a:cubicBezTo>
                  <a:pt x="617" y="1085"/>
                  <a:pt x="651" y="1085"/>
                  <a:pt x="708" y="1107"/>
                </a:cubicBezTo>
                <a:cubicBezTo>
                  <a:pt x="795" y="1141"/>
                  <a:pt x="816" y="1176"/>
                  <a:pt x="795" y="1267"/>
                </a:cubicBezTo>
                <a:cubicBezTo>
                  <a:pt x="777" y="1358"/>
                  <a:pt x="742" y="1432"/>
                  <a:pt x="708" y="1501"/>
                </a:cubicBezTo>
                <a:cubicBezTo>
                  <a:pt x="617" y="1684"/>
                  <a:pt x="669" y="1883"/>
                  <a:pt x="851" y="1992"/>
                </a:cubicBezTo>
                <a:cubicBezTo>
                  <a:pt x="901" y="2024"/>
                  <a:pt x="956" y="2038"/>
                  <a:pt x="1012" y="2038"/>
                </a:cubicBezTo>
                <a:cubicBezTo>
                  <a:pt x="1076" y="2038"/>
                  <a:pt x="1144" y="2020"/>
                  <a:pt x="1211" y="1992"/>
                </a:cubicBezTo>
                <a:cubicBezTo>
                  <a:pt x="1267" y="1974"/>
                  <a:pt x="1285" y="1935"/>
                  <a:pt x="1285" y="1901"/>
                </a:cubicBezTo>
                <a:cubicBezTo>
                  <a:pt x="1272" y="1876"/>
                  <a:pt x="1260" y="1857"/>
                  <a:pt x="1226" y="1857"/>
                </a:cubicBezTo>
                <a:cubicBezTo>
                  <a:pt x="1213" y="1857"/>
                  <a:pt x="1197" y="1860"/>
                  <a:pt x="1176" y="1866"/>
                </a:cubicBezTo>
                <a:cubicBezTo>
                  <a:pt x="1139" y="1866"/>
                  <a:pt x="1103" y="1874"/>
                  <a:pt x="1062" y="1874"/>
                </a:cubicBezTo>
                <a:cubicBezTo>
                  <a:pt x="1041" y="1874"/>
                  <a:pt x="1019" y="1872"/>
                  <a:pt x="994" y="1866"/>
                </a:cubicBezTo>
                <a:cubicBezTo>
                  <a:pt x="886" y="1844"/>
                  <a:pt x="816" y="1757"/>
                  <a:pt x="851" y="1627"/>
                </a:cubicBezTo>
                <a:cubicBezTo>
                  <a:pt x="868" y="1593"/>
                  <a:pt x="886" y="1558"/>
                  <a:pt x="903" y="1501"/>
                </a:cubicBezTo>
                <a:cubicBezTo>
                  <a:pt x="959" y="1410"/>
                  <a:pt x="994" y="1324"/>
                  <a:pt x="994" y="1215"/>
                </a:cubicBezTo>
                <a:cubicBezTo>
                  <a:pt x="977" y="1085"/>
                  <a:pt x="925" y="998"/>
                  <a:pt x="795" y="942"/>
                </a:cubicBezTo>
                <a:cubicBezTo>
                  <a:pt x="760" y="942"/>
                  <a:pt x="725" y="924"/>
                  <a:pt x="669" y="907"/>
                </a:cubicBezTo>
                <a:cubicBezTo>
                  <a:pt x="669" y="907"/>
                  <a:pt x="634" y="907"/>
                  <a:pt x="617" y="890"/>
                </a:cubicBezTo>
                <a:cubicBezTo>
                  <a:pt x="469" y="851"/>
                  <a:pt x="434" y="799"/>
                  <a:pt x="508" y="651"/>
                </a:cubicBezTo>
                <a:cubicBezTo>
                  <a:pt x="526" y="651"/>
                  <a:pt x="526" y="634"/>
                  <a:pt x="526" y="616"/>
                </a:cubicBezTo>
                <a:cubicBezTo>
                  <a:pt x="560" y="543"/>
                  <a:pt x="599" y="456"/>
                  <a:pt x="617" y="365"/>
                </a:cubicBezTo>
                <a:cubicBezTo>
                  <a:pt x="651" y="200"/>
                  <a:pt x="578" y="91"/>
                  <a:pt x="417" y="39"/>
                </a:cubicBezTo>
                <a:cubicBezTo>
                  <a:pt x="326" y="0"/>
                  <a:pt x="235" y="0"/>
                  <a:pt x="126" y="0"/>
                </a:cubicBezTo>
                <a:close/>
              </a:path>
            </a:pathLst>
          </a:custGeom>
          <a:solidFill>
            <a:srgbClr val="FD8A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0" name="Google Shape;5410;p63"/>
          <p:cNvSpPr/>
          <p:nvPr/>
        </p:nvSpPr>
        <p:spPr>
          <a:xfrm>
            <a:off x="4910764" y="3149532"/>
            <a:ext cx="140167" cy="198586"/>
          </a:xfrm>
          <a:custGeom>
            <a:avLst/>
            <a:gdLst/>
            <a:ahLst/>
            <a:cxnLst/>
            <a:rect l="l" t="t" r="r" b="b"/>
            <a:pathLst>
              <a:path w="1394" h="1975" extrusionOk="0">
                <a:moveTo>
                  <a:pt x="127" y="1"/>
                </a:moveTo>
                <a:cubicBezTo>
                  <a:pt x="92" y="1"/>
                  <a:pt x="57" y="18"/>
                  <a:pt x="40" y="35"/>
                </a:cubicBezTo>
                <a:cubicBezTo>
                  <a:pt x="1" y="53"/>
                  <a:pt x="1" y="109"/>
                  <a:pt x="18" y="144"/>
                </a:cubicBezTo>
                <a:cubicBezTo>
                  <a:pt x="57" y="161"/>
                  <a:pt x="92" y="179"/>
                  <a:pt x="127" y="179"/>
                </a:cubicBezTo>
                <a:cubicBezTo>
                  <a:pt x="200" y="179"/>
                  <a:pt x="274" y="179"/>
                  <a:pt x="326" y="200"/>
                </a:cubicBezTo>
                <a:cubicBezTo>
                  <a:pt x="435" y="200"/>
                  <a:pt x="452" y="235"/>
                  <a:pt x="435" y="344"/>
                </a:cubicBezTo>
                <a:cubicBezTo>
                  <a:pt x="417" y="435"/>
                  <a:pt x="400" y="504"/>
                  <a:pt x="365" y="595"/>
                </a:cubicBezTo>
                <a:cubicBezTo>
                  <a:pt x="309" y="704"/>
                  <a:pt x="309" y="812"/>
                  <a:pt x="400" y="921"/>
                </a:cubicBezTo>
                <a:cubicBezTo>
                  <a:pt x="452" y="977"/>
                  <a:pt x="526" y="1012"/>
                  <a:pt x="617" y="1029"/>
                </a:cubicBezTo>
                <a:cubicBezTo>
                  <a:pt x="669" y="1046"/>
                  <a:pt x="708" y="1046"/>
                  <a:pt x="760" y="1068"/>
                </a:cubicBezTo>
                <a:cubicBezTo>
                  <a:pt x="851" y="1103"/>
                  <a:pt x="869" y="1120"/>
                  <a:pt x="869" y="1229"/>
                </a:cubicBezTo>
                <a:cubicBezTo>
                  <a:pt x="851" y="1302"/>
                  <a:pt x="817" y="1394"/>
                  <a:pt x="799" y="1463"/>
                </a:cubicBezTo>
                <a:cubicBezTo>
                  <a:pt x="708" y="1663"/>
                  <a:pt x="777" y="1845"/>
                  <a:pt x="960" y="1936"/>
                </a:cubicBezTo>
                <a:cubicBezTo>
                  <a:pt x="1003" y="1963"/>
                  <a:pt x="1048" y="1974"/>
                  <a:pt x="1095" y="1974"/>
                </a:cubicBezTo>
                <a:cubicBezTo>
                  <a:pt x="1168" y="1974"/>
                  <a:pt x="1244" y="1948"/>
                  <a:pt x="1320" y="1914"/>
                </a:cubicBezTo>
                <a:cubicBezTo>
                  <a:pt x="1376" y="1897"/>
                  <a:pt x="1394" y="1862"/>
                  <a:pt x="1376" y="1827"/>
                </a:cubicBezTo>
                <a:cubicBezTo>
                  <a:pt x="1363" y="1799"/>
                  <a:pt x="1360" y="1782"/>
                  <a:pt x="1330" y="1782"/>
                </a:cubicBezTo>
                <a:cubicBezTo>
                  <a:pt x="1319" y="1782"/>
                  <a:pt x="1305" y="1784"/>
                  <a:pt x="1285" y="1788"/>
                </a:cubicBezTo>
                <a:cubicBezTo>
                  <a:pt x="1211" y="1806"/>
                  <a:pt x="1159" y="1806"/>
                  <a:pt x="1103" y="1806"/>
                </a:cubicBezTo>
                <a:cubicBezTo>
                  <a:pt x="977" y="1788"/>
                  <a:pt x="908" y="1697"/>
                  <a:pt x="942" y="1571"/>
                </a:cubicBezTo>
                <a:cubicBezTo>
                  <a:pt x="960" y="1537"/>
                  <a:pt x="977" y="1502"/>
                  <a:pt x="977" y="1463"/>
                </a:cubicBezTo>
                <a:cubicBezTo>
                  <a:pt x="1033" y="1354"/>
                  <a:pt x="1051" y="1263"/>
                  <a:pt x="1051" y="1155"/>
                </a:cubicBezTo>
                <a:cubicBezTo>
                  <a:pt x="1033" y="1029"/>
                  <a:pt x="977" y="938"/>
                  <a:pt x="851" y="903"/>
                </a:cubicBezTo>
                <a:cubicBezTo>
                  <a:pt x="817" y="886"/>
                  <a:pt x="777" y="886"/>
                  <a:pt x="725" y="869"/>
                </a:cubicBezTo>
                <a:lnTo>
                  <a:pt x="652" y="869"/>
                </a:lnTo>
                <a:cubicBezTo>
                  <a:pt x="508" y="829"/>
                  <a:pt x="491" y="777"/>
                  <a:pt x="543" y="634"/>
                </a:cubicBezTo>
                <a:cubicBezTo>
                  <a:pt x="543" y="613"/>
                  <a:pt x="561" y="595"/>
                  <a:pt x="561" y="595"/>
                </a:cubicBezTo>
                <a:cubicBezTo>
                  <a:pt x="600" y="504"/>
                  <a:pt x="617" y="435"/>
                  <a:pt x="634" y="344"/>
                </a:cubicBezTo>
                <a:cubicBezTo>
                  <a:pt x="652" y="179"/>
                  <a:pt x="582" y="53"/>
                  <a:pt x="417" y="18"/>
                </a:cubicBezTo>
                <a:cubicBezTo>
                  <a:pt x="326" y="1"/>
                  <a:pt x="218" y="1"/>
                  <a:pt x="127" y="1"/>
                </a:cubicBezTo>
                <a:close/>
              </a:path>
            </a:pathLst>
          </a:custGeom>
          <a:solidFill>
            <a:srgbClr val="FD8A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1" name="Google Shape;5411;p63"/>
          <p:cNvSpPr/>
          <p:nvPr/>
        </p:nvSpPr>
        <p:spPr>
          <a:xfrm>
            <a:off x="3258391" y="3406337"/>
            <a:ext cx="138357" cy="215579"/>
          </a:xfrm>
          <a:custGeom>
            <a:avLst/>
            <a:gdLst/>
            <a:ahLst/>
            <a:cxnLst/>
            <a:rect l="l" t="t" r="r" b="b"/>
            <a:pathLst>
              <a:path w="1376" h="2144" extrusionOk="0">
                <a:moveTo>
                  <a:pt x="1093" y="1"/>
                </a:moveTo>
                <a:cubicBezTo>
                  <a:pt x="1067" y="1"/>
                  <a:pt x="1042" y="16"/>
                  <a:pt x="1029" y="37"/>
                </a:cubicBezTo>
                <a:cubicBezTo>
                  <a:pt x="1012" y="54"/>
                  <a:pt x="1012" y="76"/>
                  <a:pt x="1051" y="128"/>
                </a:cubicBezTo>
                <a:cubicBezTo>
                  <a:pt x="1103" y="185"/>
                  <a:pt x="1137" y="219"/>
                  <a:pt x="1176" y="271"/>
                </a:cubicBezTo>
                <a:cubicBezTo>
                  <a:pt x="1228" y="380"/>
                  <a:pt x="1176" y="488"/>
                  <a:pt x="1068" y="527"/>
                </a:cubicBezTo>
                <a:cubicBezTo>
                  <a:pt x="1029" y="545"/>
                  <a:pt x="977" y="545"/>
                  <a:pt x="942" y="562"/>
                </a:cubicBezTo>
                <a:cubicBezTo>
                  <a:pt x="834" y="579"/>
                  <a:pt x="743" y="597"/>
                  <a:pt x="651" y="670"/>
                </a:cubicBezTo>
                <a:cubicBezTo>
                  <a:pt x="543" y="744"/>
                  <a:pt x="508" y="853"/>
                  <a:pt x="543" y="979"/>
                </a:cubicBezTo>
                <a:cubicBezTo>
                  <a:pt x="560" y="1013"/>
                  <a:pt x="578" y="1052"/>
                  <a:pt x="595" y="1104"/>
                </a:cubicBezTo>
                <a:cubicBezTo>
                  <a:pt x="595" y="1122"/>
                  <a:pt x="617" y="1139"/>
                  <a:pt x="617" y="1161"/>
                </a:cubicBezTo>
                <a:cubicBezTo>
                  <a:pt x="669" y="1304"/>
                  <a:pt x="634" y="1356"/>
                  <a:pt x="487" y="1395"/>
                </a:cubicBezTo>
                <a:lnTo>
                  <a:pt x="452" y="1395"/>
                </a:lnTo>
                <a:cubicBezTo>
                  <a:pt x="361" y="1412"/>
                  <a:pt x="270" y="1430"/>
                  <a:pt x="200" y="1464"/>
                </a:cubicBezTo>
                <a:cubicBezTo>
                  <a:pt x="53" y="1538"/>
                  <a:pt x="1" y="1664"/>
                  <a:pt x="53" y="1829"/>
                </a:cubicBezTo>
                <a:cubicBezTo>
                  <a:pt x="74" y="1920"/>
                  <a:pt x="144" y="1989"/>
                  <a:pt x="200" y="2081"/>
                </a:cubicBezTo>
                <a:cubicBezTo>
                  <a:pt x="218" y="2098"/>
                  <a:pt x="235" y="2115"/>
                  <a:pt x="270" y="2137"/>
                </a:cubicBezTo>
                <a:cubicBezTo>
                  <a:pt x="279" y="2141"/>
                  <a:pt x="289" y="2143"/>
                  <a:pt x="297" y="2143"/>
                </a:cubicBezTo>
                <a:cubicBezTo>
                  <a:pt x="325" y="2143"/>
                  <a:pt x="348" y="2123"/>
                  <a:pt x="361" y="2081"/>
                </a:cubicBezTo>
                <a:cubicBezTo>
                  <a:pt x="361" y="2046"/>
                  <a:pt x="361" y="2007"/>
                  <a:pt x="343" y="1972"/>
                </a:cubicBezTo>
                <a:cubicBezTo>
                  <a:pt x="309" y="1920"/>
                  <a:pt x="270" y="1864"/>
                  <a:pt x="235" y="1790"/>
                </a:cubicBezTo>
                <a:cubicBezTo>
                  <a:pt x="200" y="1703"/>
                  <a:pt x="218" y="1664"/>
                  <a:pt x="309" y="1629"/>
                </a:cubicBezTo>
                <a:cubicBezTo>
                  <a:pt x="378" y="1595"/>
                  <a:pt x="469" y="1573"/>
                  <a:pt x="560" y="1556"/>
                </a:cubicBezTo>
                <a:cubicBezTo>
                  <a:pt x="686" y="1538"/>
                  <a:pt x="777" y="1464"/>
                  <a:pt x="812" y="1339"/>
                </a:cubicBezTo>
                <a:cubicBezTo>
                  <a:pt x="834" y="1269"/>
                  <a:pt x="812" y="1178"/>
                  <a:pt x="795" y="1104"/>
                </a:cubicBezTo>
                <a:cubicBezTo>
                  <a:pt x="777" y="1052"/>
                  <a:pt x="760" y="1013"/>
                  <a:pt x="743" y="961"/>
                </a:cubicBezTo>
                <a:cubicBezTo>
                  <a:pt x="704" y="870"/>
                  <a:pt x="725" y="835"/>
                  <a:pt x="812" y="796"/>
                </a:cubicBezTo>
                <a:cubicBezTo>
                  <a:pt x="886" y="762"/>
                  <a:pt x="977" y="744"/>
                  <a:pt x="1051" y="727"/>
                </a:cubicBezTo>
                <a:cubicBezTo>
                  <a:pt x="1268" y="688"/>
                  <a:pt x="1376" y="527"/>
                  <a:pt x="1354" y="328"/>
                </a:cubicBezTo>
                <a:cubicBezTo>
                  <a:pt x="1337" y="185"/>
                  <a:pt x="1246" y="93"/>
                  <a:pt x="1137" y="20"/>
                </a:cubicBezTo>
                <a:cubicBezTo>
                  <a:pt x="1124" y="6"/>
                  <a:pt x="1108" y="1"/>
                  <a:pt x="1093" y="1"/>
                </a:cubicBezTo>
                <a:close/>
              </a:path>
            </a:pathLst>
          </a:custGeom>
          <a:solidFill>
            <a:srgbClr val="FD8A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2" name="Google Shape;5412;p63"/>
          <p:cNvSpPr/>
          <p:nvPr/>
        </p:nvSpPr>
        <p:spPr>
          <a:xfrm>
            <a:off x="2845550" y="4542747"/>
            <a:ext cx="229153" cy="63849"/>
          </a:xfrm>
          <a:custGeom>
            <a:avLst/>
            <a:gdLst/>
            <a:ahLst/>
            <a:cxnLst/>
            <a:rect l="l" t="t" r="r" b="b"/>
            <a:pathLst>
              <a:path w="2279" h="635" extrusionOk="0">
                <a:moveTo>
                  <a:pt x="374" y="1"/>
                </a:moveTo>
                <a:cubicBezTo>
                  <a:pt x="305" y="1"/>
                  <a:pt x="242" y="32"/>
                  <a:pt x="183" y="100"/>
                </a:cubicBezTo>
                <a:cubicBezTo>
                  <a:pt x="109" y="174"/>
                  <a:pt x="75" y="265"/>
                  <a:pt x="18" y="356"/>
                </a:cubicBezTo>
                <a:cubicBezTo>
                  <a:pt x="1" y="373"/>
                  <a:pt x="1" y="408"/>
                  <a:pt x="1" y="447"/>
                </a:cubicBezTo>
                <a:cubicBezTo>
                  <a:pt x="1" y="475"/>
                  <a:pt x="24" y="504"/>
                  <a:pt x="63" y="504"/>
                </a:cubicBezTo>
                <a:cubicBezTo>
                  <a:pt x="72" y="504"/>
                  <a:pt x="82" y="502"/>
                  <a:pt x="92" y="499"/>
                </a:cubicBezTo>
                <a:cubicBezTo>
                  <a:pt x="127" y="499"/>
                  <a:pt x="166" y="464"/>
                  <a:pt x="183" y="425"/>
                </a:cubicBezTo>
                <a:cubicBezTo>
                  <a:pt x="218" y="373"/>
                  <a:pt x="253" y="317"/>
                  <a:pt x="292" y="265"/>
                </a:cubicBezTo>
                <a:cubicBezTo>
                  <a:pt x="319" y="217"/>
                  <a:pt x="343" y="194"/>
                  <a:pt x="372" y="194"/>
                </a:cubicBezTo>
                <a:cubicBezTo>
                  <a:pt x="398" y="194"/>
                  <a:pt x="428" y="213"/>
                  <a:pt x="470" y="247"/>
                </a:cubicBezTo>
                <a:cubicBezTo>
                  <a:pt x="543" y="300"/>
                  <a:pt x="600" y="356"/>
                  <a:pt x="652" y="425"/>
                </a:cubicBezTo>
                <a:cubicBezTo>
                  <a:pt x="714" y="517"/>
                  <a:pt x="802" y="559"/>
                  <a:pt x="904" y="559"/>
                </a:cubicBezTo>
                <a:cubicBezTo>
                  <a:pt x="922" y="559"/>
                  <a:pt x="941" y="558"/>
                  <a:pt x="960" y="556"/>
                </a:cubicBezTo>
                <a:cubicBezTo>
                  <a:pt x="1034" y="534"/>
                  <a:pt x="1103" y="482"/>
                  <a:pt x="1159" y="425"/>
                </a:cubicBezTo>
                <a:lnTo>
                  <a:pt x="1268" y="317"/>
                </a:lnTo>
                <a:cubicBezTo>
                  <a:pt x="1297" y="278"/>
                  <a:pt x="1328" y="255"/>
                  <a:pt x="1361" y="255"/>
                </a:cubicBezTo>
                <a:cubicBezTo>
                  <a:pt x="1387" y="255"/>
                  <a:pt x="1415" y="269"/>
                  <a:pt x="1446" y="300"/>
                </a:cubicBezTo>
                <a:cubicBezTo>
                  <a:pt x="1520" y="356"/>
                  <a:pt x="1576" y="408"/>
                  <a:pt x="1628" y="482"/>
                </a:cubicBezTo>
                <a:cubicBezTo>
                  <a:pt x="1706" y="581"/>
                  <a:pt x="1812" y="634"/>
                  <a:pt x="1921" y="634"/>
                </a:cubicBezTo>
                <a:cubicBezTo>
                  <a:pt x="1988" y="634"/>
                  <a:pt x="2056" y="614"/>
                  <a:pt x="2118" y="573"/>
                </a:cubicBezTo>
                <a:cubicBezTo>
                  <a:pt x="2227" y="482"/>
                  <a:pt x="2262" y="373"/>
                  <a:pt x="2279" y="230"/>
                </a:cubicBezTo>
                <a:cubicBezTo>
                  <a:pt x="2279" y="174"/>
                  <a:pt x="2262" y="139"/>
                  <a:pt x="2227" y="139"/>
                </a:cubicBezTo>
                <a:cubicBezTo>
                  <a:pt x="2188" y="139"/>
                  <a:pt x="2170" y="139"/>
                  <a:pt x="2136" y="208"/>
                </a:cubicBezTo>
                <a:cubicBezTo>
                  <a:pt x="2118" y="265"/>
                  <a:pt x="2097" y="317"/>
                  <a:pt x="2079" y="373"/>
                </a:cubicBezTo>
                <a:cubicBezTo>
                  <a:pt x="2039" y="426"/>
                  <a:pt x="1979" y="454"/>
                  <a:pt x="1918" y="454"/>
                </a:cubicBezTo>
                <a:cubicBezTo>
                  <a:pt x="1874" y="454"/>
                  <a:pt x="1830" y="439"/>
                  <a:pt x="1793" y="408"/>
                </a:cubicBezTo>
                <a:cubicBezTo>
                  <a:pt x="1771" y="373"/>
                  <a:pt x="1737" y="339"/>
                  <a:pt x="1719" y="300"/>
                </a:cubicBezTo>
                <a:cubicBezTo>
                  <a:pt x="1645" y="230"/>
                  <a:pt x="1576" y="139"/>
                  <a:pt x="1485" y="100"/>
                </a:cubicBezTo>
                <a:cubicBezTo>
                  <a:pt x="1438" y="81"/>
                  <a:pt x="1394" y="71"/>
                  <a:pt x="1352" y="71"/>
                </a:cubicBezTo>
                <a:cubicBezTo>
                  <a:pt x="1281" y="71"/>
                  <a:pt x="1217" y="99"/>
                  <a:pt x="1159" y="156"/>
                </a:cubicBezTo>
                <a:cubicBezTo>
                  <a:pt x="1120" y="174"/>
                  <a:pt x="1103" y="208"/>
                  <a:pt x="1068" y="247"/>
                </a:cubicBezTo>
                <a:cubicBezTo>
                  <a:pt x="1068" y="265"/>
                  <a:pt x="1051" y="282"/>
                  <a:pt x="1034" y="300"/>
                </a:cubicBezTo>
                <a:cubicBezTo>
                  <a:pt x="981" y="352"/>
                  <a:pt x="941" y="379"/>
                  <a:pt x="903" y="379"/>
                </a:cubicBezTo>
                <a:cubicBezTo>
                  <a:pt x="863" y="379"/>
                  <a:pt x="825" y="347"/>
                  <a:pt x="778" y="282"/>
                </a:cubicBezTo>
                <a:cubicBezTo>
                  <a:pt x="760" y="282"/>
                  <a:pt x="760" y="265"/>
                  <a:pt x="743" y="247"/>
                </a:cubicBezTo>
                <a:cubicBezTo>
                  <a:pt x="687" y="191"/>
                  <a:pt x="634" y="122"/>
                  <a:pt x="561" y="65"/>
                </a:cubicBezTo>
                <a:cubicBezTo>
                  <a:pt x="495" y="23"/>
                  <a:pt x="433" y="1"/>
                  <a:pt x="374" y="1"/>
                </a:cubicBezTo>
                <a:close/>
              </a:path>
            </a:pathLst>
          </a:custGeom>
          <a:solidFill>
            <a:srgbClr val="FD8A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3" name="Google Shape;5413;p63"/>
          <p:cNvSpPr/>
          <p:nvPr/>
        </p:nvSpPr>
        <p:spPr>
          <a:xfrm>
            <a:off x="7209490" y="2848474"/>
            <a:ext cx="230863" cy="102863"/>
          </a:xfrm>
          <a:custGeom>
            <a:avLst/>
            <a:gdLst/>
            <a:ahLst/>
            <a:cxnLst/>
            <a:rect l="l" t="t" r="r" b="b"/>
            <a:pathLst>
              <a:path w="2296" h="1023" extrusionOk="0">
                <a:moveTo>
                  <a:pt x="441" y="1"/>
                </a:moveTo>
                <a:cubicBezTo>
                  <a:pt x="387" y="1"/>
                  <a:pt x="329" y="20"/>
                  <a:pt x="270" y="58"/>
                </a:cubicBezTo>
                <a:cubicBezTo>
                  <a:pt x="179" y="114"/>
                  <a:pt x="127" y="183"/>
                  <a:pt x="53" y="257"/>
                </a:cubicBezTo>
                <a:cubicBezTo>
                  <a:pt x="35" y="275"/>
                  <a:pt x="18" y="309"/>
                  <a:pt x="18" y="348"/>
                </a:cubicBezTo>
                <a:cubicBezTo>
                  <a:pt x="1" y="383"/>
                  <a:pt x="35" y="418"/>
                  <a:pt x="88" y="418"/>
                </a:cubicBezTo>
                <a:cubicBezTo>
                  <a:pt x="127" y="418"/>
                  <a:pt x="161" y="400"/>
                  <a:pt x="179" y="366"/>
                </a:cubicBezTo>
                <a:cubicBezTo>
                  <a:pt x="235" y="331"/>
                  <a:pt x="287" y="275"/>
                  <a:pt x="344" y="240"/>
                </a:cubicBezTo>
                <a:cubicBezTo>
                  <a:pt x="374" y="207"/>
                  <a:pt x="399" y="192"/>
                  <a:pt x="423" y="192"/>
                </a:cubicBezTo>
                <a:cubicBezTo>
                  <a:pt x="453" y="192"/>
                  <a:pt x="483" y="216"/>
                  <a:pt x="521" y="257"/>
                </a:cubicBezTo>
                <a:cubicBezTo>
                  <a:pt x="560" y="331"/>
                  <a:pt x="613" y="400"/>
                  <a:pt x="630" y="492"/>
                </a:cubicBezTo>
                <a:cubicBezTo>
                  <a:pt x="686" y="617"/>
                  <a:pt x="777" y="674"/>
                  <a:pt x="903" y="691"/>
                </a:cubicBezTo>
                <a:cubicBezTo>
                  <a:pt x="994" y="691"/>
                  <a:pt x="1064" y="674"/>
                  <a:pt x="1138" y="617"/>
                </a:cubicBezTo>
                <a:cubicBezTo>
                  <a:pt x="1172" y="600"/>
                  <a:pt x="1229" y="565"/>
                  <a:pt x="1263" y="526"/>
                </a:cubicBezTo>
                <a:cubicBezTo>
                  <a:pt x="1300" y="512"/>
                  <a:pt x="1328" y="504"/>
                  <a:pt x="1352" y="504"/>
                </a:cubicBezTo>
                <a:cubicBezTo>
                  <a:pt x="1386" y="504"/>
                  <a:pt x="1412" y="522"/>
                  <a:pt x="1446" y="565"/>
                </a:cubicBezTo>
                <a:cubicBezTo>
                  <a:pt x="1498" y="635"/>
                  <a:pt x="1537" y="708"/>
                  <a:pt x="1571" y="782"/>
                </a:cubicBezTo>
                <a:cubicBezTo>
                  <a:pt x="1628" y="936"/>
                  <a:pt x="1760" y="1023"/>
                  <a:pt x="1898" y="1023"/>
                </a:cubicBezTo>
                <a:cubicBezTo>
                  <a:pt x="1940" y="1023"/>
                  <a:pt x="1982" y="1015"/>
                  <a:pt x="2023" y="999"/>
                </a:cubicBezTo>
                <a:cubicBezTo>
                  <a:pt x="2148" y="943"/>
                  <a:pt x="2222" y="834"/>
                  <a:pt x="2279" y="726"/>
                </a:cubicBezTo>
                <a:cubicBezTo>
                  <a:pt x="2296" y="674"/>
                  <a:pt x="2279" y="617"/>
                  <a:pt x="2240" y="600"/>
                </a:cubicBezTo>
                <a:cubicBezTo>
                  <a:pt x="2205" y="600"/>
                  <a:pt x="2188" y="600"/>
                  <a:pt x="2131" y="656"/>
                </a:cubicBezTo>
                <a:cubicBezTo>
                  <a:pt x="2114" y="708"/>
                  <a:pt x="2079" y="765"/>
                  <a:pt x="2023" y="800"/>
                </a:cubicBezTo>
                <a:cubicBezTo>
                  <a:pt x="1985" y="830"/>
                  <a:pt x="1944" y="844"/>
                  <a:pt x="1905" y="844"/>
                </a:cubicBezTo>
                <a:cubicBezTo>
                  <a:pt x="1848" y="844"/>
                  <a:pt x="1794" y="816"/>
                  <a:pt x="1754" y="765"/>
                </a:cubicBezTo>
                <a:cubicBezTo>
                  <a:pt x="1736" y="726"/>
                  <a:pt x="1715" y="674"/>
                  <a:pt x="1697" y="635"/>
                </a:cubicBezTo>
                <a:cubicBezTo>
                  <a:pt x="1663" y="548"/>
                  <a:pt x="1606" y="457"/>
                  <a:pt x="1537" y="383"/>
                </a:cubicBezTo>
                <a:cubicBezTo>
                  <a:pt x="1472" y="339"/>
                  <a:pt x="1407" y="315"/>
                  <a:pt x="1342" y="315"/>
                </a:cubicBezTo>
                <a:cubicBezTo>
                  <a:pt x="1298" y="315"/>
                  <a:pt x="1255" y="326"/>
                  <a:pt x="1211" y="348"/>
                </a:cubicBezTo>
                <a:cubicBezTo>
                  <a:pt x="1172" y="383"/>
                  <a:pt x="1138" y="400"/>
                  <a:pt x="1085" y="439"/>
                </a:cubicBezTo>
                <a:cubicBezTo>
                  <a:pt x="1085" y="439"/>
                  <a:pt x="1064" y="457"/>
                  <a:pt x="1046" y="457"/>
                </a:cubicBezTo>
                <a:cubicBezTo>
                  <a:pt x="996" y="493"/>
                  <a:pt x="955" y="511"/>
                  <a:pt x="919" y="511"/>
                </a:cubicBezTo>
                <a:cubicBezTo>
                  <a:pt x="865" y="511"/>
                  <a:pt x="826" y="469"/>
                  <a:pt x="795" y="383"/>
                </a:cubicBezTo>
                <a:cubicBezTo>
                  <a:pt x="795" y="383"/>
                  <a:pt x="795" y="366"/>
                  <a:pt x="777" y="348"/>
                </a:cubicBezTo>
                <a:cubicBezTo>
                  <a:pt x="738" y="275"/>
                  <a:pt x="704" y="183"/>
                  <a:pt x="652" y="114"/>
                </a:cubicBezTo>
                <a:cubicBezTo>
                  <a:pt x="588" y="38"/>
                  <a:pt x="518" y="1"/>
                  <a:pt x="441" y="1"/>
                </a:cubicBezTo>
                <a:close/>
              </a:path>
            </a:pathLst>
          </a:custGeom>
          <a:solidFill>
            <a:srgbClr val="FD8A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4" name="Google Shape;5414;p63"/>
          <p:cNvSpPr/>
          <p:nvPr/>
        </p:nvSpPr>
        <p:spPr>
          <a:xfrm>
            <a:off x="4857975" y="2942195"/>
            <a:ext cx="62039" cy="55001"/>
          </a:xfrm>
          <a:custGeom>
            <a:avLst/>
            <a:gdLst/>
            <a:ahLst/>
            <a:cxnLst/>
            <a:rect l="l" t="t" r="r" b="b"/>
            <a:pathLst>
              <a:path w="617" h="547" extrusionOk="0">
                <a:moveTo>
                  <a:pt x="302" y="0"/>
                </a:moveTo>
                <a:cubicBezTo>
                  <a:pt x="269" y="0"/>
                  <a:pt x="234" y="6"/>
                  <a:pt x="200" y="19"/>
                </a:cubicBezTo>
                <a:cubicBezTo>
                  <a:pt x="75" y="71"/>
                  <a:pt x="1" y="236"/>
                  <a:pt x="57" y="379"/>
                </a:cubicBezTo>
                <a:cubicBezTo>
                  <a:pt x="96" y="490"/>
                  <a:pt x="198" y="546"/>
                  <a:pt x="307" y="546"/>
                </a:cubicBezTo>
                <a:cubicBezTo>
                  <a:pt x="344" y="546"/>
                  <a:pt x="381" y="540"/>
                  <a:pt x="417" y="527"/>
                </a:cubicBezTo>
                <a:cubicBezTo>
                  <a:pt x="543" y="470"/>
                  <a:pt x="617" y="327"/>
                  <a:pt x="565" y="180"/>
                </a:cubicBezTo>
                <a:cubicBezTo>
                  <a:pt x="521" y="69"/>
                  <a:pt x="416" y="0"/>
                  <a:pt x="302" y="0"/>
                </a:cubicBezTo>
                <a:close/>
              </a:path>
            </a:pathLst>
          </a:custGeom>
          <a:solidFill>
            <a:srgbClr val="915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5" name="Google Shape;5415;p63"/>
          <p:cNvSpPr/>
          <p:nvPr/>
        </p:nvSpPr>
        <p:spPr>
          <a:xfrm>
            <a:off x="6953990" y="2941792"/>
            <a:ext cx="62039" cy="55805"/>
          </a:xfrm>
          <a:custGeom>
            <a:avLst/>
            <a:gdLst/>
            <a:ahLst/>
            <a:cxnLst/>
            <a:rect l="l" t="t" r="r" b="b"/>
            <a:pathLst>
              <a:path w="617" h="555" extrusionOk="0">
                <a:moveTo>
                  <a:pt x="303" y="1"/>
                </a:moveTo>
                <a:cubicBezTo>
                  <a:pt x="274" y="1"/>
                  <a:pt x="245" y="6"/>
                  <a:pt x="217" y="18"/>
                </a:cubicBezTo>
                <a:cubicBezTo>
                  <a:pt x="74" y="74"/>
                  <a:pt x="0" y="235"/>
                  <a:pt x="53" y="382"/>
                </a:cubicBezTo>
                <a:cubicBezTo>
                  <a:pt x="94" y="487"/>
                  <a:pt x="191" y="554"/>
                  <a:pt x="297" y="554"/>
                </a:cubicBezTo>
                <a:cubicBezTo>
                  <a:pt x="337" y="554"/>
                  <a:pt x="377" y="545"/>
                  <a:pt x="417" y="525"/>
                </a:cubicBezTo>
                <a:cubicBezTo>
                  <a:pt x="543" y="473"/>
                  <a:pt x="617" y="326"/>
                  <a:pt x="560" y="183"/>
                </a:cubicBezTo>
                <a:cubicBezTo>
                  <a:pt x="519" y="71"/>
                  <a:pt x="410" y="1"/>
                  <a:pt x="303" y="1"/>
                </a:cubicBezTo>
                <a:close/>
              </a:path>
            </a:pathLst>
          </a:custGeom>
          <a:solidFill>
            <a:srgbClr val="915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6" name="Google Shape;5416;p63"/>
          <p:cNvSpPr/>
          <p:nvPr/>
        </p:nvSpPr>
        <p:spPr>
          <a:xfrm>
            <a:off x="2681954" y="4409315"/>
            <a:ext cx="63849" cy="55001"/>
          </a:xfrm>
          <a:custGeom>
            <a:avLst/>
            <a:gdLst/>
            <a:ahLst/>
            <a:cxnLst/>
            <a:rect l="l" t="t" r="r" b="b"/>
            <a:pathLst>
              <a:path w="635" h="547" extrusionOk="0">
                <a:moveTo>
                  <a:pt x="313" y="0"/>
                </a:moveTo>
                <a:cubicBezTo>
                  <a:pt x="281" y="0"/>
                  <a:pt x="249" y="6"/>
                  <a:pt x="218" y="17"/>
                </a:cubicBezTo>
                <a:cubicBezTo>
                  <a:pt x="75" y="73"/>
                  <a:pt x="1" y="234"/>
                  <a:pt x="75" y="381"/>
                </a:cubicBezTo>
                <a:cubicBezTo>
                  <a:pt x="113" y="488"/>
                  <a:pt x="205" y="546"/>
                  <a:pt x="308" y="546"/>
                </a:cubicBezTo>
                <a:cubicBezTo>
                  <a:pt x="343" y="546"/>
                  <a:pt x="381" y="539"/>
                  <a:pt x="417" y="524"/>
                </a:cubicBezTo>
                <a:cubicBezTo>
                  <a:pt x="561" y="472"/>
                  <a:pt x="634" y="308"/>
                  <a:pt x="578" y="182"/>
                </a:cubicBezTo>
                <a:cubicBezTo>
                  <a:pt x="537" y="70"/>
                  <a:pt x="427" y="0"/>
                  <a:pt x="313" y="0"/>
                </a:cubicBezTo>
                <a:close/>
              </a:path>
            </a:pathLst>
          </a:custGeom>
          <a:solidFill>
            <a:srgbClr val="915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7" name="Google Shape;5417;p63"/>
          <p:cNvSpPr/>
          <p:nvPr/>
        </p:nvSpPr>
        <p:spPr>
          <a:xfrm>
            <a:off x="3312810" y="4480204"/>
            <a:ext cx="63849" cy="55001"/>
          </a:xfrm>
          <a:custGeom>
            <a:avLst/>
            <a:gdLst/>
            <a:ahLst/>
            <a:cxnLst/>
            <a:rect l="l" t="t" r="r" b="b"/>
            <a:pathLst>
              <a:path w="635" h="547" extrusionOk="0">
                <a:moveTo>
                  <a:pt x="318" y="0"/>
                </a:moveTo>
                <a:cubicBezTo>
                  <a:pt x="284" y="0"/>
                  <a:pt x="251" y="6"/>
                  <a:pt x="218" y="19"/>
                </a:cubicBezTo>
                <a:cubicBezTo>
                  <a:pt x="75" y="71"/>
                  <a:pt x="1" y="236"/>
                  <a:pt x="75" y="379"/>
                </a:cubicBezTo>
                <a:cubicBezTo>
                  <a:pt x="114" y="489"/>
                  <a:pt x="203" y="546"/>
                  <a:pt x="308" y="546"/>
                </a:cubicBezTo>
                <a:cubicBezTo>
                  <a:pt x="343" y="546"/>
                  <a:pt x="380" y="540"/>
                  <a:pt x="417" y="527"/>
                </a:cubicBezTo>
                <a:cubicBezTo>
                  <a:pt x="561" y="470"/>
                  <a:pt x="634" y="310"/>
                  <a:pt x="578" y="180"/>
                </a:cubicBezTo>
                <a:cubicBezTo>
                  <a:pt x="538" y="69"/>
                  <a:pt x="431" y="0"/>
                  <a:pt x="318" y="0"/>
                </a:cubicBezTo>
                <a:close/>
              </a:path>
            </a:pathLst>
          </a:custGeom>
          <a:solidFill>
            <a:srgbClr val="915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8" name="Google Shape;5418;p63"/>
          <p:cNvSpPr/>
          <p:nvPr/>
        </p:nvSpPr>
        <p:spPr>
          <a:xfrm>
            <a:off x="3376639" y="3199301"/>
            <a:ext cx="63749" cy="56308"/>
          </a:xfrm>
          <a:custGeom>
            <a:avLst/>
            <a:gdLst/>
            <a:ahLst/>
            <a:cxnLst/>
            <a:rect l="l" t="t" r="r" b="b"/>
            <a:pathLst>
              <a:path w="634" h="560" extrusionOk="0">
                <a:moveTo>
                  <a:pt x="312" y="1"/>
                </a:moveTo>
                <a:cubicBezTo>
                  <a:pt x="281" y="1"/>
                  <a:pt x="249" y="6"/>
                  <a:pt x="217" y="18"/>
                </a:cubicBezTo>
                <a:cubicBezTo>
                  <a:pt x="70" y="74"/>
                  <a:pt x="0" y="235"/>
                  <a:pt x="52" y="378"/>
                </a:cubicBezTo>
                <a:cubicBezTo>
                  <a:pt x="96" y="492"/>
                  <a:pt x="203" y="560"/>
                  <a:pt x="318" y="560"/>
                </a:cubicBezTo>
                <a:cubicBezTo>
                  <a:pt x="350" y="560"/>
                  <a:pt x="384" y="554"/>
                  <a:pt x="417" y="543"/>
                </a:cubicBezTo>
                <a:cubicBezTo>
                  <a:pt x="560" y="486"/>
                  <a:pt x="634" y="326"/>
                  <a:pt x="577" y="183"/>
                </a:cubicBezTo>
                <a:cubicBezTo>
                  <a:pt x="520" y="68"/>
                  <a:pt x="421" y="1"/>
                  <a:pt x="312" y="1"/>
                </a:cubicBezTo>
                <a:close/>
              </a:path>
            </a:pathLst>
          </a:custGeom>
          <a:solidFill>
            <a:srgbClr val="915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9" name="Google Shape;5419;p63"/>
          <p:cNvSpPr/>
          <p:nvPr/>
        </p:nvSpPr>
        <p:spPr>
          <a:xfrm>
            <a:off x="8030989" y="2995983"/>
            <a:ext cx="62039" cy="54900"/>
          </a:xfrm>
          <a:custGeom>
            <a:avLst/>
            <a:gdLst/>
            <a:ahLst/>
            <a:cxnLst/>
            <a:rect l="l" t="t" r="r" b="b"/>
            <a:pathLst>
              <a:path w="617" h="546" extrusionOk="0">
                <a:moveTo>
                  <a:pt x="298" y="1"/>
                </a:moveTo>
                <a:cubicBezTo>
                  <a:pt x="265" y="1"/>
                  <a:pt x="232" y="7"/>
                  <a:pt x="200" y="18"/>
                </a:cubicBezTo>
                <a:cubicBezTo>
                  <a:pt x="53" y="75"/>
                  <a:pt x="1" y="235"/>
                  <a:pt x="53" y="383"/>
                </a:cubicBezTo>
                <a:cubicBezTo>
                  <a:pt x="95" y="489"/>
                  <a:pt x="195" y="545"/>
                  <a:pt x="297" y="545"/>
                </a:cubicBezTo>
                <a:cubicBezTo>
                  <a:pt x="332" y="545"/>
                  <a:pt x="367" y="539"/>
                  <a:pt x="400" y="526"/>
                </a:cubicBezTo>
                <a:cubicBezTo>
                  <a:pt x="543" y="469"/>
                  <a:pt x="617" y="326"/>
                  <a:pt x="560" y="183"/>
                </a:cubicBezTo>
                <a:cubicBezTo>
                  <a:pt x="520" y="68"/>
                  <a:pt x="411" y="1"/>
                  <a:pt x="298" y="1"/>
                </a:cubicBezTo>
                <a:close/>
              </a:path>
            </a:pathLst>
          </a:custGeom>
          <a:solidFill>
            <a:srgbClr val="915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0" name="Google Shape;5420;p63"/>
          <p:cNvSpPr/>
          <p:nvPr/>
        </p:nvSpPr>
        <p:spPr>
          <a:xfrm>
            <a:off x="7894385" y="729050"/>
            <a:ext cx="172599" cy="191727"/>
          </a:xfrm>
          <a:custGeom>
            <a:avLst/>
            <a:gdLst/>
            <a:ahLst/>
            <a:cxnLst/>
            <a:rect l="l" t="t" r="r" b="b"/>
            <a:pathLst>
              <a:path w="1029" h="1143" extrusionOk="0">
                <a:moveTo>
                  <a:pt x="508" y="1"/>
                </a:moveTo>
                <a:cubicBezTo>
                  <a:pt x="487" y="1"/>
                  <a:pt x="469" y="18"/>
                  <a:pt x="452" y="40"/>
                </a:cubicBezTo>
                <a:cubicBezTo>
                  <a:pt x="400" y="148"/>
                  <a:pt x="378" y="274"/>
                  <a:pt x="361" y="435"/>
                </a:cubicBezTo>
                <a:cubicBezTo>
                  <a:pt x="270" y="435"/>
                  <a:pt x="144" y="452"/>
                  <a:pt x="35" y="509"/>
                </a:cubicBezTo>
                <a:cubicBezTo>
                  <a:pt x="18" y="526"/>
                  <a:pt x="1" y="543"/>
                  <a:pt x="1" y="582"/>
                </a:cubicBezTo>
                <a:cubicBezTo>
                  <a:pt x="1" y="600"/>
                  <a:pt x="18" y="617"/>
                  <a:pt x="35" y="634"/>
                </a:cubicBezTo>
                <a:cubicBezTo>
                  <a:pt x="126" y="669"/>
                  <a:pt x="235" y="708"/>
                  <a:pt x="361" y="708"/>
                </a:cubicBezTo>
                <a:cubicBezTo>
                  <a:pt x="378" y="834"/>
                  <a:pt x="417" y="1103"/>
                  <a:pt x="487" y="1142"/>
                </a:cubicBezTo>
                <a:lnTo>
                  <a:pt x="526" y="1142"/>
                </a:lnTo>
                <a:cubicBezTo>
                  <a:pt x="543" y="1142"/>
                  <a:pt x="560" y="1125"/>
                  <a:pt x="560" y="1103"/>
                </a:cubicBezTo>
                <a:cubicBezTo>
                  <a:pt x="617" y="994"/>
                  <a:pt x="634" y="869"/>
                  <a:pt x="651" y="708"/>
                </a:cubicBezTo>
                <a:cubicBezTo>
                  <a:pt x="742" y="708"/>
                  <a:pt x="868" y="691"/>
                  <a:pt x="977" y="634"/>
                </a:cubicBezTo>
                <a:cubicBezTo>
                  <a:pt x="994" y="617"/>
                  <a:pt x="994" y="617"/>
                  <a:pt x="1011" y="600"/>
                </a:cubicBezTo>
                <a:cubicBezTo>
                  <a:pt x="1029" y="561"/>
                  <a:pt x="1011" y="526"/>
                  <a:pt x="977" y="526"/>
                </a:cubicBezTo>
                <a:cubicBezTo>
                  <a:pt x="868" y="474"/>
                  <a:pt x="742" y="435"/>
                  <a:pt x="651" y="435"/>
                </a:cubicBezTo>
                <a:cubicBezTo>
                  <a:pt x="634" y="274"/>
                  <a:pt x="617" y="148"/>
                  <a:pt x="560" y="40"/>
                </a:cubicBezTo>
                <a:cubicBezTo>
                  <a:pt x="560" y="18"/>
                  <a:pt x="526" y="1"/>
                  <a:pt x="5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1" name="Google Shape;5421;p63"/>
          <p:cNvSpPr/>
          <p:nvPr/>
        </p:nvSpPr>
        <p:spPr>
          <a:xfrm>
            <a:off x="8204893" y="920765"/>
            <a:ext cx="142910" cy="161030"/>
          </a:xfrm>
          <a:custGeom>
            <a:avLst/>
            <a:gdLst/>
            <a:ahLst/>
            <a:cxnLst/>
            <a:rect l="l" t="t" r="r" b="b"/>
            <a:pathLst>
              <a:path w="852" h="960" extrusionOk="0">
                <a:moveTo>
                  <a:pt x="417" y="1"/>
                </a:moveTo>
                <a:cubicBezTo>
                  <a:pt x="400" y="1"/>
                  <a:pt x="383" y="18"/>
                  <a:pt x="383" y="36"/>
                </a:cubicBezTo>
                <a:cubicBezTo>
                  <a:pt x="326" y="109"/>
                  <a:pt x="309" y="218"/>
                  <a:pt x="291" y="344"/>
                </a:cubicBezTo>
                <a:cubicBezTo>
                  <a:pt x="218" y="361"/>
                  <a:pt x="109" y="378"/>
                  <a:pt x="40" y="417"/>
                </a:cubicBezTo>
                <a:cubicBezTo>
                  <a:pt x="1" y="435"/>
                  <a:pt x="1" y="452"/>
                  <a:pt x="1" y="469"/>
                </a:cubicBezTo>
                <a:cubicBezTo>
                  <a:pt x="1" y="487"/>
                  <a:pt x="1" y="526"/>
                  <a:pt x="40" y="526"/>
                </a:cubicBezTo>
                <a:cubicBezTo>
                  <a:pt x="109" y="561"/>
                  <a:pt x="200" y="578"/>
                  <a:pt x="291" y="595"/>
                </a:cubicBezTo>
                <a:cubicBezTo>
                  <a:pt x="309" y="686"/>
                  <a:pt x="343" y="921"/>
                  <a:pt x="400" y="938"/>
                </a:cubicBezTo>
                <a:cubicBezTo>
                  <a:pt x="400" y="960"/>
                  <a:pt x="417" y="960"/>
                  <a:pt x="417" y="960"/>
                </a:cubicBezTo>
                <a:cubicBezTo>
                  <a:pt x="435" y="960"/>
                  <a:pt x="474" y="938"/>
                  <a:pt x="474" y="921"/>
                </a:cubicBezTo>
                <a:cubicBezTo>
                  <a:pt x="508" y="830"/>
                  <a:pt x="543" y="721"/>
                  <a:pt x="543" y="595"/>
                </a:cubicBezTo>
                <a:cubicBezTo>
                  <a:pt x="617" y="595"/>
                  <a:pt x="725" y="561"/>
                  <a:pt x="816" y="526"/>
                </a:cubicBezTo>
                <a:cubicBezTo>
                  <a:pt x="834" y="526"/>
                  <a:pt x="834" y="504"/>
                  <a:pt x="834" y="504"/>
                </a:cubicBezTo>
                <a:cubicBezTo>
                  <a:pt x="851" y="469"/>
                  <a:pt x="851" y="435"/>
                  <a:pt x="816" y="435"/>
                </a:cubicBezTo>
                <a:cubicBezTo>
                  <a:pt x="725" y="378"/>
                  <a:pt x="617" y="361"/>
                  <a:pt x="543" y="361"/>
                </a:cubicBezTo>
                <a:cubicBezTo>
                  <a:pt x="543" y="218"/>
                  <a:pt x="508" y="109"/>
                  <a:pt x="474" y="36"/>
                </a:cubicBezTo>
                <a:cubicBezTo>
                  <a:pt x="474" y="18"/>
                  <a:pt x="452" y="1"/>
                  <a:pt x="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Rectangle 3"/>
          <p:cNvSpPr txBox="1">
            <a:spLocks/>
          </p:cNvSpPr>
          <p:nvPr/>
        </p:nvSpPr>
        <p:spPr>
          <a:xfrm>
            <a:off x="231293" y="248037"/>
            <a:ext cx="8372475" cy="96202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1pPr>
            <a:lvl2pPr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2pPr>
            <a:lvl3pPr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3pPr>
            <a:lvl4pPr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4pPr>
            <a:lvl5pPr eaLnBrk="0"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tx1"/>
                </a:solidFill>
                <a:latin typeface="Arial" charset="0"/>
                <a:ea typeface="Noto Sans SC Regular" charset="0"/>
                <a:cs typeface="Noto Sans SC Regular" charset="0"/>
              </a:defRPr>
            </a:lvl9pPr>
          </a:lstStyle>
          <a:p>
            <a:pPr algn="ctr" eaLnBrk="1" hangingPunct="1">
              <a:lnSpc>
                <a:spcPct val="73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uk-UA" altLang="ru-RU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</a:t>
            </a:r>
            <a:r>
              <a:rPr lang="uk-UA" altLang="ru-RU" sz="3300" b="1" dirty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Бажаю </a:t>
            </a:r>
            <a:r>
              <a:rPr lang="uk-UA" altLang="ru-RU" sz="3300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перемоги, добра</a:t>
            </a:r>
            <a:r>
              <a:rPr lang="uk-UA" altLang="ru-RU" sz="3300" b="1" dirty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, здоров’я, </a:t>
            </a:r>
            <a:endParaRPr lang="uk-UA" altLang="ru-RU" sz="3300" b="1" dirty="0" smtClean="0">
              <a:solidFill>
                <a:srgbClr val="99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  <a:p>
            <a:pPr algn="ctr" eaLnBrk="1" hangingPunct="1">
              <a:lnSpc>
                <a:spcPct val="73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uk-UA" altLang="ru-RU" sz="3300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успіхів </a:t>
            </a:r>
            <a:r>
              <a:rPr lang="uk-UA" altLang="ru-RU" sz="3300" b="1" dirty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у благородній справі </a:t>
            </a:r>
            <a:r>
              <a:rPr lang="uk-UA" altLang="ru-RU" sz="3300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– </a:t>
            </a:r>
          </a:p>
          <a:p>
            <a:pPr algn="ctr" eaLnBrk="1" hangingPunct="1">
              <a:lnSpc>
                <a:spcPct val="73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uk-UA" altLang="ru-RU" sz="3300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на </a:t>
            </a:r>
            <a:r>
              <a:rPr lang="uk-UA" altLang="ru-RU" sz="3300" b="1" dirty="0">
                <a:solidFill>
                  <a:srgbClr val="99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ниві освіти!</a:t>
            </a:r>
          </a:p>
        </p:txBody>
      </p:sp>
      <p:sp>
        <p:nvSpPr>
          <p:cNvPr id="388" name="WordArt 4"/>
          <p:cNvSpPr>
            <a:spLocks noChangeArrowheads="1" noChangeShapeType="1" noTextEdit="1"/>
          </p:cNvSpPr>
          <p:nvPr/>
        </p:nvSpPr>
        <p:spPr bwMode="auto">
          <a:xfrm>
            <a:off x="456718" y="1707654"/>
            <a:ext cx="7921625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Monotype Corsiva"/>
              </a:rPr>
              <a:t> </a:t>
            </a:r>
            <a:r>
              <a:rPr lang="uk-UA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Monotype Corsiva"/>
              </a:rPr>
              <a:t>Дякую за увагу!</a:t>
            </a:r>
            <a:endParaRPr lang="uk-UA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Monotype Corsiva"/>
            </a:endParaRPr>
          </a:p>
        </p:txBody>
      </p:sp>
      <p:sp>
        <p:nvSpPr>
          <p:cNvPr id="389" name="TextBox 1"/>
          <p:cNvSpPr txBox="1">
            <a:spLocks noChangeArrowheads="1"/>
          </p:cNvSpPr>
          <p:nvPr/>
        </p:nvSpPr>
        <p:spPr bwMode="auto">
          <a:xfrm>
            <a:off x="1230431" y="4384785"/>
            <a:ext cx="6450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hangingPunct="1"/>
            <a:r>
              <a:rPr lang="en-US" sz="2400" dirty="0">
                <a:latin typeface="Times New Roman" pitchFamily="16" charset="0"/>
                <a:cs typeface="Times New Roman" pitchFamily="16" charset="0"/>
                <a:hlinkClick r:id="rId3"/>
              </a:rPr>
              <a:t>svitlanakmytyuk@gmail.com</a:t>
            </a:r>
            <a:endParaRPr lang="en-US" sz="2400" dirty="0">
              <a:latin typeface="Times New Roman" pitchFamily="16" charset="0"/>
              <a:cs typeface="Times New Roman" pitchFamily="16" charset="0"/>
            </a:endParaRPr>
          </a:p>
          <a:p>
            <a:pPr algn="ctr" hangingPunct="1"/>
            <a:r>
              <a:rPr lang="en-US" sz="2400" b="1" dirty="0">
                <a:solidFill>
                  <a:srgbClr val="EA625C"/>
                </a:solidFill>
                <a:latin typeface="Times New Roman" pitchFamily="16" charset="0"/>
                <a:cs typeface="Times New Roman" pitchFamily="16" charset="0"/>
              </a:rPr>
              <a:t>096 677 78 72</a:t>
            </a:r>
            <a:endParaRPr lang="uk-UA" sz="2400" b="1" dirty="0">
              <a:solidFill>
                <a:srgbClr val="EA625C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387" name="TextBox 386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schemeClr val="bg2"/>
                </a:solidFill>
                <a:latin typeface="Monotype Corsiva" pitchFamily="66" charset="0"/>
              </a:rPr>
              <a:t>32</a:t>
            </a:r>
            <a:endParaRPr lang="uk-UA" sz="2400" b="1" dirty="0">
              <a:solidFill>
                <a:schemeClr val="bg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1" name="Google Shape;3981;p62"/>
          <p:cNvGrpSpPr/>
          <p:nvPr/>
        </p:nvGrpSpPr>
        <p:grpSpPr>
          <a:xfrm>
            <a:off x="5670925" y="2751301"/>
            <a:ext cx="328626" cy="333698"/>
            <a:chOff x="5395100" y="4299400"/>
            <a:chExt cx="476200" cy="483550"/>
          </a:xfrm>
        </p:grpSpPr>
        <p:sp>
          <p:nvSpPr>
            <p:cNvPr id="3982" name="Google Shape;3982;p62"/>
            <p:cNvSpPr/>
            <p:nvPr/>
          </p:nvSpPr>
          <p:spPr>
            <a:xfrm>
              <a:off x="5472650" y="4622750"/>
              <a:ext cx="322300" cy="58500"/>
            </a:xfrm>
            <a:custGeom>
              <a:avLst/>
              <a:gdLst/>
              <a:ahLst/>
              <a:cxnLst/>
              <a:rect l="l" t="t" r="r" b="b"/>
              <a:pathLst>
                <a:path w="12892" h="2340" extrusionOk="0">
                  <a:moveTo>
                    <a:pt x="1170" y="1"/>
                  </a:moveTo>
                  <a:cubicBezTo>
                    <a:pt x="522" y="1"/>
                    <a:pt x="0" y="532"/>
                    <a:pt x="0" y="1170"/>
                  </a:cubicBezTo>
                  <a:cubicBezTo>
                    <a:pt x="0" y="1818"/>
                    <a:pt x="522" y="2339"/>
                    <a:pt x="1170" y="2339"/>
                  </a:cubicBezTo>
                  <a:lnTo>
                    <a:pt x="11761" y="2339"/>
                  </a:lnTo>
                  <a:cubicBezTo>
                    <a:pt x="12360" y="2339"/>
                    <a:pt x="12892" y="1818"/>
                    <a:pt x="12892" y="1170"/>
                  </a:cubicBezTo>
                  <a:cubicBezTo>
                    <a:pt x="12892" y="532"/>
                    <a:pt x="12360" y="1"/>
                    <a:pt x="11761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62"/>
            <p:cNvSpPr/>
            <p:nvPr/>
          </p:nvSpPr>
          <p:spPr>
            <a:xfrm>
              <a:off x="5499950" y="4542375"/>
              <a:ext cx="267700" cy="233025"/>
            </a:xfrm>
            <a:custGeom>
              <a:avLst/>
              <a:gdLst/>
              <a:ahLst/>
              <a:cxnLst/>
              <a:rect l="l" t="t" r="r" b="b"/>
              <a:pathLst>
                <a:path w="10708" h="9321" extrusionOk="0">
                  <a:moveTo>
                    <a:pt x="5373" y="0"/>
                  </a:moveTo>
                  <a:cubicBezTo>
                    <a:pt x="3701" y="0"/>
                    <a:pt x="2030" y="80"/>
                    <a:pt x="358" y="239"/>
                  </a:cubicBezTo>
                  <a:cubicBezTo>
                    <a:pt x="78" y="2336"/>
                    <a:pt x="0" y="4385"/>
                    <a:pt x="116" y="6482"/>
                  </a:cubicBezTo>
                  <a:cubicBezTo>
                    <a:pt x="203" y="7970"/>
                    <a:pt x="1411" y="9178"/>
                    <a:pt x="2938" y="9256"/>
                  </a:cubicBezTo>
                  <a:cubicBezTo>
                    <a:pt x="3745" y="9299"/>
                    <a:pt x="4549" y="9321"/>
                    <a:pt x="5359" y="9321"/>
                  </a:cubicBezTo>
                  <a:cubicBezTo>
                    <a:pt x="6168" y="9321"/>
                    <a:pt x="6982" y="9299"/>
                    <a:pt x="7809" y="9256"/>
                  </a:cubicBezTo>
                  <a:cubicBezTo>
                    <a:pt x="9335" y="9178"/>
                    <a:pt x="10543" y="7970"/>
                    <a:pt x="10630" y="6482"/>
                  </a:cubicBezTo>
                  <a:cubicBezTo>
                    <a:pt x="10708" y="4385"/>
                    <a:pt x="10630" y="2336"/>
                    <a:pt x="10389" y="239"/>
                  </a:cubicBezTo>
                  <a:cubicBezTo>
                    <a:pt x="8717" y="80"/>
                    <a:pt x="7045" y="0"/>
                    <a:pt x="5373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62"/>
            <p:cNvSpPr/>
            <p:nvPr/>
          </p:nvSpPr>
          <p:spPr>
            <a:xfrm>
              <a:off x="5499950" y="4542300"/>
              <a:ext cx="133850" cy="232675"/>
            </a:xfrm>
            <a:custGeom>
              <a:avLst/>
              <a:gdLst/>
              <a:ahLst/>
              <a:cxnLst/>
              <a:rect l="l" t="t" r="r" b="b"/>
              <a:pathLst>
                <a:path w="5354" h="9307" extrusionOk="0">
                  <a:moveTo>
                    <a:pt x="5354" y="1"/>
                  </a:moveTo>
                  <a:cubicBezTo>
                    <a:pt x="3701" y="1"/>
                    <a:pt x="2010" y="78"/>
                    <a:pt x="358" y="242"/>
                  </a:cubicBezTo>
                  <a:cubicBezTo>
                    <a:pt x="78" y="2339"/>
                    <a:pt x="0" y="4388"/>
                    <a:pt x="116" y="6485"/>
                  </a:cubicBezTo>
                  <a:cubicBezTo>
                    <a:pt x="203" y="7973"/>
                    <a:pt x="1411" y="9181"/>
                    <a:pt x="2938" y="9259"/>
                  </a:cubicBezTo>
                  <a:cubicBezTo>
                    <a:pt x="3257" y="9307"/>
                    <a:pt x="3586" y="9307"/>
                    <a:pt x="3904" y="9307"/>
                  </a:cubicBezTo>
                  <a:cubicBezTo>
                    <a:pt x="3257" y="9065"/>
                    <a:pt x="2735" y="7935"/>
                    <a:pt x="2696" y="6524"/>
                  </a:cubicBezTo>
                  <a:cubicBezTo>
                    <a:pt x="2658" y="4427"/>
                    <a:pt x="2696" y="2339"/>
                    <a:pt x="2812" y="242"/>
                  </a:cubicBezTo>
                  <a:cubicBezTo>
                    <a:pt x="3663" y="78"/>
                    <a:pt x="4504" y="1"/>
                    <a:pt x="5354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62"/>
            <p:cNvSpPr/>
            <p:nvPr/>
          </p:nvSpPr>
          <p:spPr>
            <a:xfrm>
              <a:off x="5451725" y="4450750"/>
              <a:ext cx="363275" cy="179275"/>
            </a:xfrm>
            <a:custGeom>
              <a:avLst/>
              <a:gdLst/>
              <a:ahLst/>
              <a:cxnLst/>
              <a:rect l="l" t="t" r="r" b="b"/>
              <a:pathLst>
                <a:path w="14531" h="7171" extrusionOk="0">
                  <a:moveTo>
                    <a:pt x="9138" y="0"/>
                  </a:moveTo>
                  <a:cubicBezTo>
                    <a:pt x="8655" y="0"/>
                    <a:pt x="8249" y="522"/>
                    <a:pt x="7805" y="1083"/>
                  </a:cubicBezTo>
                  <a:cubicBezTo>
                    <a:pt x="7728" y="1044"/>
                    <a:pt x="7360" y="802"/>
                    <a:pt x="6877" y="599"/>
                  </a:cubicBezTo>
                  <a:cubicBezTo>
                    <a:pt x="6761" y="561"/>
                    <a:pt x="6636" y="522"/>
                    <a:pt x="6520" y="483"/>
                  </a:cubicBezTo>
                  <a:cubicBezTo>
                    <a:pt x="6114" y="358"/>
                    <a:pt x="5708" y="280"/>
                    <a:pt x="5273" y="280"/>
                  </a:cubicBezTo>
                  <a:cubicBezTo>
                    <a:pt x="5225" y="280"/>
                    <a:pt x="5147" y="319"/>
                    <a:pt x="5109" y="319"/>
                  </a:cubicBezTo>
                  <a:cubicBezTo>
                    <a:pt x="4500" y="406"/>
                    <a:pt x="3901" y="725"/>
                    <a:pt x="3533" y="1488"/>
                  </a:cubicBezTo>
                  <a:cubicBezTo>
                    <a:pt x="3533" y="1488"/>
                    <a:pt x="3015" y="1231"/>
                    <a:pt x="2427" y="1231"/>
                  </a:cubicBezTo>
                  <a:cubicBezTo>
                    <a:pt x="1335" y="1231"/>
                    <a:pt x="1" y="2116"/>
                    <a:pt x="1282" y="7171"/>
                  </a:cubicBezTo>
                  <a:lnTo>
                    <a:pt x="2007" y="6881"/>
                  </a:lnTo>
                  <a:cubicBezTo>
                    <a:pt x="3736" y="6881"/>
                    <a:pt x="4065" y="4668"/>
                    <a:pt x="4065" y="4668"/>
                  </a:cubicBezTo>
                  <a:cubicBezTo>
                    <a:pt x="4955" y="5564"/>
                    <a:pt x="6435" y="6011"/>
                    <a:pt x="7880" y="6011"/>
                  </a:cubicBezTo>
                  <a:cubicBezTo>
                    <a:pt x="8647" y="6011"/>
                    <a:pt x="9403" y="5885"/>
                    <a:pt x="10056" y="5634"/>
                  </a:cubicBezTo>
                  <a:cubicBezTo>
                    <a:pt x="11989" y="4871"/>
                    <a:pt x="14531" y="1730"/>
                    <a:pt x="13883" y="889"/>
                  </a:cubicBezTo>
                  <a:lnTo>
                    <a:pt x="13883" y="841"/>
                  </a:lnTo>
                  <a:cubicBezTo>
                    <a:pt x="13766" y="686"/>
                    <a:pt x="13621" y="623"/>
                    <a:pt x="13463" y="623"/>
                  </a:cubicBezTo>
                  <a:cubicBezTo>
                    <a:pt x="12760" y="623"/>
                    <a:pt x="11787" y="1870"/>
                    <a:pt x="11748" y="1933"/>
                  </a:cubicBezTo>
                  <a:lnTo>
                    <a:pt x="11748" y="1894"/>
                  </a:lnTo>
                  <a:cubicBezTo>
                    <a:pt x="11835" y="1730"/>
                    <a:pt x="12521" y="203"/>
                    <a:pt x="11632" y="39"/>
                  </a:cubicBezTo>
                  <a:cubicBezTo>
                    <a:pt x="11593" y="0"/>
                    <a:pt x="11506" y="0"/>
                    <a:pt x="11429" y="0"/>
                  </a:cubicBezTo>
                  <a:cubicBezTo>
                    <a:pt x="10259" y="0"/>
                    <a:pt x="9622" y="1566"/>
                    <a:pt x="9573" y="1730"/>
                  </a:cubicBezTo>
                  <a:lnTo>
                    <a:pt x="9535" y="1730"/>
                  </a:lnTo>
                  <a:cubicBezTo>
                    <a:pt x="9573" y="1653"/>
                    <a:pt x="9863" y="599"/>
                    <a:pt x="9535" y="203"/>
                  </a:cubicBezTo>
                  <a:cubicBezTo>
                    <a:pt x="9419" y="77"/>
                    <a:pt x="9293" y="0"/>
                    <a:pt x="9138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62"/>
            <p:cNvSpPr/>
            <p:nvPr/>
          </p:nvSpPr>
          <p:spPr>
            <a:xfrm>
              <a:off x="5745400" y="4466300"/>
              <a:ext cx="53425" cy="33075"/>
            </a:xfrm>
            <a:custGeom>
              <a:avLst/>
              <a:gdLst/>
              <a:ahLst/>
              <a:cxnLst/>
              <a:rect l="l" t="t" r="r" b="b"/>
              <a:pathLst>
                <a:path w="2137" h="1323" extrusionOk="0">
                  <a:moveTo>
                    <a:pt x="1716" y="1"/>
                  </a:moveTo>
                  <a:cubicBezTo>
                    <a:pt x="1013" y="1"/>
                    <a:pt x="40" y="1248"/>
                    <a:pt x="1" y="1311"/>
                  </a:cubicBezTo>
                  <a:cubicBezTo>
                    <a:pt x="35" y="1319"/>
                    <a:pt x="70" y="1323"/>
                    <a:pt x="106" y="1323"/>
                  </a:cubicBezTo>
                  <a:cubicBezTo>
                    <a:pt x="730" y="1323"/>
                    <a:pt x="1635" y="176"/>
                    <a:pt x="2028" y="176"/>
                  </a:cubicBezTo>
                  <a:cubicBezTo>
                    <a:pt x="2071" y="176"/>
                    <a:pt x="2107" y="189"/>
                    <a:pt x="2136" y="219"/>
                  </a:cubicBezTo>
                  <a:cubicBezTo>
                    <a:pt x="2019" y="64"/>
                    <a:pt x="1874" y="1"/>
                    <a:pt x="1716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62"/>
            <p:cNvSpPr/>
            <p:nvPr/>
          </p:nvSpPr>
          <p:spPr>
            <a:xfrm>
              <a:off x="5690075" y="4450750"/>
              <a:ext cx="52450" cy="46750"/>
            </a:xfrm>
            <a:custGeom>
              <a:avLst/>
              <a:gdLst/>
              <a:ahLst/>
              <a:cxnLst/>
              <a:rect l="l" t="t" r="r" b="b"/>
              <a:pathLst>
                <a:path w="2098" h="1870" extrusionOk="0">
                  <a:moveTo>
                    <a:pt x="1895" y="0"/>
                  </a:moveTo>
                  <a:cubicBezTo>
                    <a:pt x="725" y="0"/>
                    <a:pt x="88" y="1566"/>
                    <a:pt x="39" y="1730"/>
                  </a:cubicBezTo>
                  <a:lnTo>
                    <a:pt x="1" y="1730"/>
                  </a:lnTo>
                  <a:lnTo>
                    <a:pt x="88" y="1769"/>
                  </a:lnTo>
                  <a:cubicBezTo>
                    <a:pt x="182" y="1837"/>
                    <a:pt x="290" y="1869"/>
                    <a:pt x="396" y="1869"/>
                  </a:cubicBezTo>
                  <a:cubicBezTo>
                    <a:pt x="604" y="1869"/>
                    <a:pt x="806" y="1745"/>
                    <a:pt x="890" y="1527"/>
                  </a:cubicBezTo>
                  <a:cubicBezTo>
                    <a:pt x="1154" y="881"/>
                    <a:pt x="1563" y="29"/>
                    <a:pt x="2014" y="29"/>
                  </a:cubicBezTo>
                  <a:cubicBezTo>
                    <a:pt x="2042" y="29"/>
                    <a:pt x="2070" y="32"/>
                    <a:pt x="2098" y="39"/>
                  </a:cubicBezTo>
                  <a:cubicBezTo>
                    <a:pt x="2059" y="0"/>
                    <a:pt x="1972" y="0"/>
                    <a:pt x="1895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62"/>
            <p:cNvSpPr/>
            <p:nvPr/>
          </p:nvSpPr>
          <p:spPr>
            <a:xfrm>
              <a:off x="5451725" y="4458725"/>
              <a:ext cx="127725" cy="171300"/>
            </a:xfrm>
            <a:custGeom>
              <a:avLst/>
              <a:gdLst/>
              <a:ahLst/>
              <a:cxnLst/>
              <a:rect l="l" t="t" r="r" b="b"/>
              <a:pathLst>
                <a:path w="5109" h="6852" extrusionOk="0">
                  <a:moveTo>
                    <a:pt x="5109" y="0"/>
                  </a:moveTo>
                  <a:lnTo>
                    <a:pt x="5109" y="0"/>
                  </a:lnTo>
                  <a:cubicBezTo>
                    <a:pt x="4500" y="87"/>
                    <a:pt x="3901" y="406"/>
                    <a:pt x="3533" y="1169"/>
                  </a:cubicBezTo>
                  <a:cubicBezTo>
                    <a:pt x="3533" y="1169"/>
                    <a:pt x="3015" y="912"/>
                    <a:pt x="2427" y="912"/>
                  </a:cubicBezTo>
                  <a:cubicBezTo>
                    <a:pt x="1335" y="912"/>
                    <a:pt x="1" y="1797"/>
                    <a:pt x="1282" y="6852"/>
                  </a:cubicBezTo>
                  <a:lnTo>
                    <a:pt x="2007" y="6562"/>
                  </a:lnTo>
                  <a:cubicBezTo>
                    <a:pt x="3736" y="6562"/>
                    <a:pt x="4065" y="4349"/>
                    <a:pt x="4065" y="4349"/>
                  </a:cubicBezTo>
                  <a:cubicBezTo>
                    <a:pt x="3176" y="3469"/>
                    <a:pt x="3698" y="242"/>
                    <a:pt x="5109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62"/>
            <p:cNvSpPr/>
            <p:nvPr/>
          </p:nvSpPr>
          <p:spPr>
            <a:xfrm>
              <a:off x="5610600" y="4450750"/>
              <a:ext cx="79500" cy="70275"/>
            </a:xfrm>
            <a:custGeom>
              <a:avLst/>
              <a:gdLst/>
              <a:ahLst/>
              <a:cxnLst/>
              <a:rect l="l" t="t" r="r" b="b"/>
              <a:pathLst>
                <a:path w="3180" h="2811" extrusionOk="0">
                  <a:moveTo>
                    <a:pt x="2783" y="0"/>
                  </a:moveTo>
                  <a:cubicBezTo>
                    <a:pt x="2339" y="0"/>
                    <a:pt x="1972" y="445"/>
                    <a:pt x="1575" y="967"/>
                  </a:cubicBezTo>
                  <a:cubicBezTo>
                    <a:pt x="1527" y="1005"/>
                    <a:pt x="1527" y="1005"/>
                    <a:pt x="1488" y="1044"/>
                  </a:cubicBezTo>
                  <a:cubicBezTo>
                    <a:pt x="1488" y="1044"/>
                    <a:pt x="1488" y="1083"/>
                    <a:pt x="1450" y="1083"/>
                  </a:cubicBezTo>
                  <a:cubicBezTo>
                    <a:pt x="1005" y="1691"/>
                    <a:pt x="561" y="2339"/>
                    <a:pt x="0" y="2532"/>
                  </a:cubicBezTo>
                  <a:cubicBezTo>
                    <a:pt x="0" y="2532"/>
                    <a:pt x="66" y="2810"/>
                    <a:pt x="513" y="2810"/>
                  </a:cubicBezTo>
                  <a:cubicBezTo>
                    <a:pt x="683" y="2810"/>
                    <a:pt x="909" y="2770"/>
                    <a:pt x="1208" y="2658"/>
                  </a:cubicBezTo>
                  <a:cubicBezTo>
                    <a:pt x="2234" y="2254"/>
                    <a:pt x="2592" y="133"/>
                    <a:pt x="3039" y="133"/>
                  </a:cubicBezTo>
                  <a:cubicBezTo>
                    <a:pt x="3085" y="133"/>
                    <a:pt x="3131" y="155"/>
                    <a:pt x="3180" y="203"/>
                  </a:cubicBezTo>
                  <a:cubicBezTo>
                    <a:pt x="3064" y="77"/>
                    <a:pt x="2938" y="0"/>
                    <a:pt x="2783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62"/>
            <p:cNvSpPr/>
            <p:nvPr/>
          </p:nvSpPr>
          <p:spPr>
            <a:xfrm>
              <a:off x="5775600" y="4343950"/>
              <a:ext cx="70575" cy="70575"/>
            </a:xfrm>
            <a:custGeom>
              <a:avLst/>
              <a:gdLst/>
              <a:ahLst/>
              <a:cxnLst/>
              <a:rect l="l" t="t" r="r" b="b"/>
              <a:pathLst>
                <a:path w="2823" h="2823" extrusionOk="0">
                  <a:moveTo>
                    <a:pt x="1412" y="1"/>
                  </a:moveTo>
                  <a:cubicBezTo>
                    <a:pt x="648" y="1"/>
                    <a:pt x="1" y="648"/>
                    <a:pt x="1" y="1412"/>
                  </a:cubicBezTo>
                  <a:cubicBezTo>
                    <a:pt x="1" y="2175"/>
                    <a:pt x="648" y="2823"/>
                    <a:pt x="1412" y="2823"/>
                  </a:cubicBezTo>
                  <a:cubicBezTo>
                    <a:pt x="2175" y="2823"/>
                    <a:pt x="2822" y="2175"/>
                    <a:pt x="2822" y="1412"/>
                  </a:cubicBezTo>
                  <a:cubicBezTo>
                    <a:pt x="2822" y="648"/>
                    <a:pt x="2175" y="1"/>
                    <a:pt x="1412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62"/>
            <p:cNvSpPr/>
            <p:nvPr/>
          </p:nvSpPr>
          <p:spPr>
            <a:xfrm>
              <a:off x="5772700" y="4348075"/>
              <a:ext cx="69375" cy="66100"/>
            </a:xfrm>
            <a:custGeom>
              <a:avLst/>
              <a:gdLst/>
              <a:ahLst/>
              <a:cxnLst/>
              <a:rect l="l" t="t" r="r" b="b"/>
              <a:pathLst>
                <a:path w="2775" h="2644" extrusionOk="0">
                  <a:moveTo>
                    <a:pt x="890" y="0"/>
                  </a:moveTo>
                  <a:cubicBezTo>
                    <a:pt x="764" y="77"/>
                    <a:pt x="648" y="164"/>
                    <a:pt x="523" y="242"/>
                  </a:cubicBezTo>
                  <a:cubicBezTo>
                    <a:pt x="1" y="802"/>
                    <a:pt x="1" y="1691"/>
                    <a:pt x="523" y="2252"/>
                  </a:cubicBezTo>
                  <a:cubicBezTo>
                    <a:pt x="803" y="2513"/>
                    <a:pt x="1165" y="2643"/>
                    <a:pt x="1528" y="2643"/>
                  </a:cubicBezTo>
                  <a:cubicBezTo>
                    <a:pt x="1890" y="2643"/>
                    <a:pt x="2252" y="2513"/>
                    <a:pt x="2533" y="2252"/>
                  </a:cubicBezTo>
                  <a:cubicBezTo>
                    <a:pt x="2620" y="2136"/>
                    <a:pt x="2697" y="2010"/>
                    <a:pt x="2774" y="1894"/>
                  </a:cubicBezTo>
                  <a:lnTo>
                    <a:pt x="2774" y="1894"/>
                  </a:lnTo>
                  <a:cubicBezTo>
                    <a:pt x="2586" y="1995"/>
                    <a:pt x="2376" y="2044"/>
                    <a:pt x="2167" y="2044"/>
                  </a:cubicBezTo>
                  <a:cubicBezTo>
                    <a:pt x="1795" y="2044"/>
                    <a:pt x="1423" y="1892"/>
                    <a:pt x="1170" y="1614"/>
                  </a:cubicBezTo>
                  <a:cubicBezTo>
                    <a:pt x="725" y="1208"/>
                    <a:pt x="600" y="522"/>
                    <a:pt x="890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62"/>
            <p:cNvSpPr/>
            <p:nvPr/>
          </p:nvSpPr>
          <p:spPr>
            <a:xfrm>
              <a:off x="5402350" y="4407500"/>
              <a:ext cx="80475" cy="80475"/>
            </a:xfrm>
            <a:custGeom>
              <a:avLst/>
              <a:gdLst/>
              <a:ahLst/>
              <a:cxnLst/>
              <a:rect l="l" t="t" r="r" b="b"/>
              <a:pathLst>
                <a:path w="3219" h="3219" extrusionOk="0">
                  <a:moveTo>
                    <a:pt x="1604" y="0"/>
                  </a:moveTo>
                  <a:cubicBezTo>
                    <a:pt x="725" y="0"/>
                    <a:pt x="0" y="725"/>
                    <a:pt x="0" y="1605"/>
                  </a:cubicBezTo>
                  <a:cubicBezTo>
                    <a:pt x="0" y="2494"/>
                    <a:pt x="725" y="3218"/>
                    <a:pt x="1604" y="3218"/>
                  </a:cubicBezTo>
                  <a:cubicBezTo>
                    <a:pt x="2493" y="3218"/>
                    <a:pt x="3218" y="2494"/>
                    <a:pt x="3218" y="1605"/>
                  </a:cubicBezTo>
                  <a:cubicBezTo>
                    <a:pt x="3218" y="725"/>
                    <a:pt x="2493" y="0"/>
                    <a:pt x="1604" y="0"/>
                  </a:cubicBezTo>
                  <a:close/>
                </a:path>
              </a:pathLst>
            </a:custGeom>
            <a:solidFill>
              <a:srgbClr val="F6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62"/>
            <p:cNvSpPr/>
            <p:nvPr/>
          </p:nvSpPr>
          <p:spPr>
            <a:xfrm>
              <a:off x="5598525" y="4683475"/>
              <a:ext cx="70550" cy="31125"/>
            </a:xfrm>
            <a:custGeom>
              <a:avLst/>
              <a:gdLst/>
              <a:ahLst/>
              <a:cxnLst/>
              <a:rect l="l" t="t" r="r" b="b"/>
              <a:pathLst>
                <a:path w="2822" h="1245" extrusionOk="0">
                  <a:moveTo>
                    <a:pt x="339" y="1"/>
                  </a:moveTo>
                  <a:cubicBezTo>
                    <a:pt x="295" y="1"/>
                    <a:pt x="250" y="11"/>
                    <a:pt x="203" y="36"/>
                  </a:cubicBezTo>
                  <a:cubicBezTo>
                    <a:pt x="77" y="75"/>
                    <a:pt x="0" y="278"/>
                    <a:pt x="77" y="394"/>
                  </a:cubicBezTo>
                  <a:cubicBezTo>
                    <a:pt x="319" y="915"/>
                    <a:pt x="850" y="1244"/>
                    <a:pt x="1411" y="1244"/>
                  </a:cubicBezTo>
                  <a:cubicBezTo>
                    <a:pt x="1971" y="1244"/>
                    <a:pt x="2493" y="915"/>
                    <a:pt x="2735" y="394"/>
                  </a:cubicBezTo>
                  <a:cubicBezTo>
                    <a:pt x="2822" y="278"/>
                    <a:pt x="2735" y="75"/>
                    <a:pt x="2619" y="36"/>
                  </a:cubicBezTo>
                  <a:cubicBezTo>
                    <a:pt x="2572" y="11"/>
                    <a:pt x="2527" y="1"/>
                    <a:pt x="2484" y="1"/>
                  </a:cubicBezTo>
                  <a:cubicBezTo>
                    <a:pt x="2376" y="1"/>
                    <a:pt x="2286" y="69"/>
                    <a:pt x="2252" y="152"/>
                  </a:cubicBezTo>
                  <a:cubicBezTo>
                    <a:pt x="2097" y="471"/>
                    <a:pt x="1769" y="674"/>
                    <a:pt x="1411" y="674"/>
                  </a:cubicBezTo>
                  <a:cubicBezTo>
                    <a:pt x="1092" y="674"/>
                    <a:pt x="764" y="471"/>
                    <a:pt x="609" y="152"/>
                  </a:cubicBezTo>
                  <a:cubicBezTo>
                    <a:pt x="547" y="69"/>
                    <a:pt x="450" y="1"/>
                    <a:pt x="33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62"/>
            <p:cNvSpPr/>
            <p:nvPr/>
          </p:nvSpPr>
          <p:spPr>
            <a:xfrm>
              <a:off x="5561300" y="4623975"/>
              <a:ext cx="23225" cy="36250"/>
            </a:xfrm>
            <a:custGeom>
              <a:avLst/>
              <a:gdLst/>
              <a:ahLst/>
              <a:cxnLst/>
              <a:rect l="l" t="t" r="r" b="b"/>
              <a:pathLst>
                <a:path w="929" h="1450" extrusionOk="0">
                  <a:moveTo>
                    <a:pt x="445" y="0"/>
                  </a:moveTo>
                  <a:cubicBezTo>
                    <a:pt x="204" y="0"/>
                    <a:pt x="1" y="319"/>
                    <a:pt x="1" y="725"/>
                  </a:cubicBezTo>
                  <a:cubicBezTo>
                    <a:pt x="1" y="1121"/>
                    <a:pt x="204" y="1450"/>
                    <a:pt x="445" y="1450"/>
                  </a:cubicBezTo>
                  <a:cubicBezTo>
                    <a:pt x="726" y="1450"/>
                    <a:pt x="929" y="1121"/>
                    <a:pt x="929" y="725"/>
                  </a:cubicBezTo>
                  <a:cubicBezTo>
                    <a:pt x="929" y="319"/>
                    <a:pt x="726" y="0"/>
                    <a:pt x="44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62"/>
            <p:cNvSpPr/>
            <p:nvPr/>
          </p:nvSpPr>
          <p:spPr>
            <a:xfrm>
              <a:off x="5683075" y="4623975"/>
              <a:ext cx="24175" cy="36250"/>
            </a:xfrm>
            <a:custGeom>
              <a:avLst/>
              <a:gdLst/>
              <a:ahLst/>
              <a:cxnLst/>
              <a:rect l="l" t="t" r="r" b="b"/>
              <a:pathLst>
                <a:path w="967" h="1450" extrusionOk="0">
                  <a:moveTo>
                    <a:pt x="484" y="0"/>
                  </a:moveTo>
                  <a:cubicBezTo>
                    <a:pt x="242" y="0"/>
                    <a:pt x="0" y="319"/>
                    <a:pt x="0" y="725"/>
                  </a:cubicBezTo>
                  <a:cubicBezTo>
                    <a:pt x="0" y="1121"/>
                    <a:pt x="242" y="1450"/>
                    <a:pt x="484" y="1450"/>
                  </a:cubicBezTo>
                  <a:cubicBezTo>
                    <a:pt x="764" y="1450"/>
                    <a:pt x="967" y="1121"/>
                    <a:pt x="967" y="725"/>
                  </a:cubicBezTo>
                  <a:cubicBezTo>
                    <a:pt x="967" y="319"/>
                    <a:pt x="764" y="0"/>
                    <a:pt x="48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62"/>
            <p:cNvSpPr/>
            <p:nvPr/>
          </p:nvSpPr>
          <p:spPr>
            <a:xfrm>
              <a:off x="5457675" y="4443725"/>
              <a:ext cx="352250" cy="339225"/>
            </a:xfrm>
            <a:custGeom>
              <a:avLst/>
              <a:gdLst/>
              <a:ahLst/>
              <a:cxnLst/>
              <a:rect l="l" t="t" r="r" b="b"/>
              <a:pathLst>
                <a:path w="14090" h="13569" extrusionOk="0">
                  <a:moveTo>
                    <a:pt x="11191" y="561"/>
                  </a:moveTo>
                  <a:cubicBezTo>
                    <a:pt x="11432" y="561"/>
                    <a:pt x="11471" y="639"/>
                    <a:pt x="11471" y="687"/>
                  </a:cubicBezTo>
                  <a:cubicBezTo>
                    <a:pt x="11674" y="929"/>
                    <a:pt x="11432" y="1653"/>
                    <a:pt x="11229" y="2088"/>
                  </a:cubicBezTo>
                  <a:cubicBezTo>
                    <a:pt x="11191" y="2214"/>
                    <a:pt x="11229" y="2378"/>
                    <a:pt x="11355" y="2456"/>
                  </a:cubicBezTo>
                  <a:cubicBezTo>
                    <a:pt x="11397" y="2470"/>
                    <a:pt x="11446" y="2479"/>
                    <a:pt x="11495" y="2479"/>
                  </a:cubicBezTo>
                  <a:cubicBezTo>
                    <a:pt x="11580" y="2479"/>
                    <a:pt x="11664" y="2452"/>
                    <a:pt x="11713" y="2378"/>
                  </a:cubicBezTo>
                  <a:cubicBezTo>
                    <a:pt x="12041" y="1972"/>
                    <a:pt x="12766" y="1209"/>
                    <a:pt x="13201" y="1209"/>
                  </a:cubicBezTo>
                  <a:cubicBezTo>
                    <a:pt x="13288" y="1209"/>
                    <a:pt x="13326" y="1209"/>
                    <a:pt x="13404" y="1325"/>
                  </a:cubicBezTo>
                  <a:cubicBezTo>
                    <a:pt x="13491" y="1412"/>
                    <a:pt x="13491" y="1566"/>
                    <a:pt x="13404" y="1808"/>
                  </a:cubicBezTo>
                  <a:cubicBezTo>
                    <a:pt x="13085" y="2977"/>
                    <a:pt x="11191" y="5074"/>
                    <a:pt x="9741" y="5635"/>
                  </a:cubicBezTo>
                  <a:cubicBezTo>
                    <a:pt x="9117" y="5893"/>
                    <a:pt x="8378" y="6027"/>
                    <a:pt x="7615" y="6027"/>
                  </a:cubicBezTo>
                  <a:cubicBezTo>
                    <a:pt x="7292" y="6027"/>
                    <a:pt x="6964" y="6003"/>
                    <a:pt x="6639" y="5954"/>
                  </a:cubicBezTo>
                  <a:cubicBezTo>
                    <a:pt x="5557" y="5799"/>
                    <a:pt x="4629" y="5355"/>
                    <a:pt x="4020" y="4746"/>
                  </a:cubicBezTo>
                  <a:cubicBezTo>
                    <a:pt x="3964" y="4689"/>
                    <a:pt x="3886" y="4653"/>
                    <a:pt x="3800" y="4653"/>
                  </a:cubicBezTo>
                  <a:cubicBezTo>
                    <a:pt x="3768" y="4653"/>
                    <a:pt x="3735" y="4658"/>
                    <a:pt x="3701" y="4669"/>
                  </a:cubicBezTo>
                  <a:cubicBezTo>
                    <a:pt x="3624" y="4707"/>
                    <a:pt x="3537" y="4794"/>
                    <a:pt x="3537" y="4910"/>
                  </a:cubicBezTo>
                  <a:cubicBezTo>
                    <a:pt x="3537" y="4910"/>
                    <a:pt x="3460" y="5432"/>
                    <a:pt x="3179" y="5954"/>
                  </a:cubicBezTo>
                  <a:cubicBezTo>
                    <a:pt x="2861" y="6563"/>
                    <a:pt x="2377" y="6882"/>
                    <a:pt x="1807" y="6882"/>
                  </a:cubicBezTo>
                  <a:lnTo>
                    <a:pt x="1769" y="6882"/>
                  </a:lnTo>
                  <a:cubicBezTo>
                    <a:pt x="1566" y="6882"/>
                    <a:pt x="1411" y="6920"/>
                    <a:pt x="1247" y="7007"/>
                  </a:cubicBezTo>
                  <a:cubicBezTo>
                    <a:pt x="445" y="3702"/>
                    <a:pt x="879" y="2456"/>
                    <a:pt x="1411" y="2050"/>
                  </a:cubicBezTo>
                  <a:cubicBezTo>
                    <a:pt x="1647" y="1854"/>
                    <a:pt x="1930" y="1790"/>
                    <a:pt x="2199" y="1790"/>
                  </a:cubicBezTo>
                  <a:cubicBezTo>
                    <a:pt x="2700" y="1790"/>
                    <a:pt x="3154" y="2011"/>
                    <a:pt x="3179" y="2011"/>
                  </a:cubicBezTo>
                  <a:cubicBezTo>
                    <a:pt x="3212" y="2033"/>
                    <a:pt x="3248" y="2042"/>
                    <a:pt x="3285" y="2042"/>
                  </a:cubicBezTo>
                  <a:cubicBezTo>
                    <a:pt x="3380" y="2042"/>
                    <a:pt x="3481" y="1979"/>
                    <a:pt x="3537" y="1895"/>
                  </a:cubicBezTo>
                  <a:cubicBezTo>
                    <a:pt x="3866" y="1286"/>
                    <a:pt x="4310" y="967"/>
                    <a:pt x="4909" y="880"/>
                  </a:cubicBezTo>
                  <a:cubicBezTo>
                    <a:pt x="4948" y="880"/>
                    <a:pt x="4987" y="842"/>
                    <a:pt x="5035" y="842"/>
                  </a:cubicBezTo>
                  <a:lnTo>
                    <a:pt x="5074" y="842"/>
                  </a:lnTo>
                  <a:cubicBezTo>
                    <a:pt x="5392" y="842"/>
                    <a:pt x="5798" y="880"/>
                    <a:pt x="6195" y="1045"/>
                  </a:cubicBezTo>
                  <a:cubicBezTo>
                    <a:pt x="6320" y="1083"/>
                    <a:pt x="6436" y="1122"/>
                    <a:pt x="6562" y="1170"/>
                  </a:cubicBezTo>
                  <a:cubicBezTo>
                    <a:pt x="6803" y="1248"/>
                    <a:pt x="7006" y="1364"/>
                    <a:pt x="7161" y="1450"/>
                  </a:cubicBezTo>
                  <a:cubicBezTo>
                    <a:pt x="6803" y="1934"/>
                    <a:pt x="6436" y="2417"/>
                    <a:pt x="6040" y="2533"/>
                  </a:cubicBezTo>
                  <a:cubicBezTo>
                    <a:pt x="5876" y="2620"/>
                    <a:pt x="5798" y="2774"/>
                    <a:pt x="5876" y="2900"/>
                  </a:cubicBezTo>
                  <a:cubicBezTo>
                    <a:pt x="5904" y="3013"/>
                    <a:pt x="5998" y="3089"/>
                    <a:pt x="6111" y="3089"/>
                  </a:cubicBezTo>
                  <a:cubicBezTo>
                    <a:pt x="6153" y="3089"/>
                    <a:pt x="6198" y="3078"/>
                    <a:pt x="6243" y="3055"/>
                  </a:cubicBezTo>
                  <a:cubicBezTo>
                    <a:pt x="6803" y="2861"/>
                    <a:pt x="7287" y="2253"/>
                    <a:pt x="7731" y="1653"/>
                  </a:cubicBezTo>
                  <a:cubicBezTo>
                    <a:pt x="8127" y="1122"/>
                    <a:pt x="8533" y="561"/>
                    <a:pt x="8900" y="561"/>
                  </a:cubicBezTo>
                  <a:cubicBezTo>
                    <a:pt x="8978" y="561"/>
                    <a:pt x="9016" y="600"/>
                    <a:pt x="9055" y="639"/>
                  </a:cubicBezTo>
                  <a:cubicBezTo>
                    <a:pt x="9219" y="880"/>
                    <a:pt x="9142" y="1528"/>
                    <a:pt x="9055" y="1934"/>
                  </a:cubicBezTo>
                  <a:cubicBezTo>
                    <a:pt x="9016" y="2088"/>
                    <a:pt x="9094" y="2253"/>
                    <a:pt x="9219" y="2291"/>
                  </a:cubicBezTo>
                  <a:cubicBezTo>
                    <a:pt x="9248" y="2298"/>
                    <a:pt x="9277" y="2301"/>
                    <a:pt x="9305" y="2301"/>
                  </a:cubicBezTo>
                  <a:cubicBezTo>
                    <a:pt x="9435" y="2301"/>
                    <a:pt x="9545" y="2232"/>
                    <a:pt x="9577" y="2137"/>
                  </a:cubicBezTo>
                  <a:cubicBezTo>
                    <a:pt x="9577" y="2088"/>
                    <a:pt x="10186" y="561"/>
                    <a:pt x="11191" y="561"/>
                  </a:cubicBezTo>
                  <a:close/>
                  <a:moveTo>
                    <a:pt x="1488" y="7529"/>
                  </a:moveTo>
                  <a:lnTo>
                    <a:pt x="1488" y="9143"/>
                  </a:lnTo>
                  <a:cubicBezTo>
                    <a:pt x="1121" y="9017"/>
                    <a:pt x="879" y="8698"/>
                    <a:pt x="879" y="8331"/>
                  </a:cubicBezTo>
                  <a:cubicBezTo>
                    <a:pt x="879" y="7935"/>
                    <a:pt x="1169" y="7606"/>
                    <a:pt x="1488" y="7529"/>
                  </a:cubicBezTo>
                  <a:close/>
                  <a:moveTo>
                    <a:pt x="12602" y="7529"/>
                  </a:moveTo>
                  <a:cubicBezTo>
                    <a:pt x="12959" y="7606"/>
                    <a:pt x="13201" y="7935"/>
                    <a:pt x="13201" y="8331"/>
                  </a:cubicBezTo>
                  <a:cubicBezTo>
                    <a:pt x="13201" y="8698"/>
                    <a:pt x="12959" y="9017"/>
                    <a:pt x="12640" y="9143"/>
                  </a:cubicBezTo>
                  <a:cubicBezTo>
                    <a:pt x="12640" y="8611"/>
                    <a:pt x="12640" y="8051"/>
                    <a:pt x="12602" y="7529"/>
                  </a:cubicBezTo>
                  <a:close/>
                  <a:moveTo>
                    <a:pt x="8900" y="1"/>
                  </a:moveTo>
                  <a:cubicBezTo>
                    <a:pt x="8330" y="1"/>
                    <a:pt x="7934" y="445"/>
                    <a:pt x="7528" y="1006"/>
                  </a:cubicBezTo>
                  <a:cubicBezTo>
                    <a:pt x="7325" y="880"/>
                    <a:pt x="7084" y="764"/>
                    <a:pt x="6765" y="639"/>
                  </a:cubicBezTo>
                  <a:cubicBezTo>
                    <a:pt x="6639" y="600"/>
                    <a:pt x="6484" y="523"/>
                    <a:pt x="6359" y="484"/>
                  </a:cubicBezTo>
                  <a:cubicBezTo>
                    <a:pt x="5876" y="320"/>
                    <a:pt x="5431" y="281"/>
                    <a:pt x="5035" y="281"/>
                  </a:cubicBezTo>
                  <a:lnTo>
                    <a:pt x="4987" y="281"/>
                  </a:lnTo>
                  <a:cubicBezTo>
                    <a:pt x="4948" y="281"/>
                    <a:pt x="4871" y="320"/>
                    <a:pt x="4832" y="320"/>
                  </a:cubicBezTo>
                  <a:cubicBezTo>
                    <a:pt x="4107" y="397"/>
                    <a:pt x="3537" y="764"/>
                    <a:pt x="3179" y="1412"/>
                  </a:cubicBezTo>
                  <a:cubicBezTo>
                    <a:pt x="2950" y="1327"/>
                    <a:pt x="2582" y="1222"/>
                    <a:pt x="2180" y="1222"/>
                  </a:cubicBezTo>
                  <a:cubicBezTo>
                    <a:pt x="1803" y="1222"/>
                    <a:pt x="1395" y="1315"/>
                    <a:pt x="1044" y="1605"/>
                  </a:cubicBezTo>
                  <a:cubicBezTo>
                    <a:pt x="77" y="2378"/>
                    <a:pt x="0" y="4311"/>
                    <a:pt x="725" y="7326"/>
                  </a:cubicBezTo>
                  <a:cubicBezTo>
                    <a:pt x="483" y="7606"/>
                    <a:pt x="319" y="7935"/>
                    <a:pt x="319" y="8331"/>
                  </a:cubicBezTo>
                  <a:cubicBezTo>
                    <a:pt x="319" y="9017"/>
                    <a:pt x="841" y="9626"/>
                    <a:pt x="1488" y="9742"/>
                  </a:cubicBezTo>
                  <a:cubicBezTo>
                    <a:pt x="1488" y="9984"/>
                    <a:pt x="1527" y="10225"/>
                    <a:pt x="1527" y="10428"/>
                  </a:cubicBezTo>
                  <a:cubicBezTo>
                    <a:pt x="1527" y="10911"/>
                    <a:pt x="1653" y="11356"/>
                    <a:pt x="1894" y="11752"/>
                  </a:cubicBezTo>
                  <a:cubicBezTo>
                    <a:pt x="1933" y="11839"/>
                    <a:pt x="2010" y="11916"/>
                    <a:pt x="2136" y="11916"/>
                  </a:cubicBezTo>
                  <a:cubicBezTo>
                    <a:pt x="2174" y="11916"/>
                    <a:pt x="2213" y="11878"/>
                    <a:pt x="2252" y="11878"/>
                  </a:cubicBezTo>
                  <a:cubicBezTo>
                    <a:pt x="2416" y="11800"/>
                    <a:pt x="2455" y="11636"/>
                    <a:pt x="2377" y="11472"/>
                  </a:cubicBezTo>
                  <a:cubicBezTo>
                    <a:pt x="2213" y="11153"/>
                    <a:pt x="2087" y="10786"/>
                    <a:pt x="2087" y="10428"/>
                  </a:cubicBezTo>
                  <a:cubicBezTo>
                    <a:pt x="2049" y="9423"/>
                    <a:pt x="2010" y="8457"/>
                    <a:pt x="2049" y="7452"/>
                  </a:cubicBezTo>
                  <a:cubicBezTo>
                    <a:pt x="2735" y="7365"/>
                    <a:pt x="3295" y="6920"/>
                    <a:pt x="3701" y="6195"/>
                  </a:cubicBezTo>
                  <a:cubicBezTo>
                    <a:pt x="3827" y="5954"/>
                    <a:pt x="3904" y="5674"/>
                    <a:pt x="3982" y="5471"/>
                  </a:cubicBezTo>
                  <a:cubicBezTo>
                    <a:pt x="4668" y="6002"/>
                    <a:pt x="5557" y="6360"/>
                    <a:pt x="6562" y="6524"/>
                  </a:cubicBezTo>
                  <a:cubicBezTo>
                    <a:pt x="6903" y="6568"/>
                    <a:pt x="7242" y="6590"/>
                    <a:pt x="7575" y="6590"/>
                  </a:cubicBezTo>
                  <a:cubicBezTo>
                    <a:pt x="8418" y="6590"/>
                    <a:pt x="9223" y="6448"/>
                    <a:pt x="9944" y="6157"/>
                  </a:cubicBezTo>
                  <a:cubicBezTo>
                    <a:pt x="10592" y="5915"/>
                    <a:pt x="11268" y="5471"/>
                    <a:pt x="11877" y="4871"/>
                  </a:cubicBezTo>
                  <a:cubicBezTo>
                    <a:pt x="12080" y="6727"/>
                    <a:pt x="12118" y="8573"/>
                    <a:pt x="12041" y="10428"/>
                  </a:cubicBezTo>
                  <a:cubicBezTo>
                    <a:pt x="11954" y="11800"/>
                    <a:pt x="10872" y="12883"/>
                    <a:pt x="9500" y="12921"/>
                  </a:cubicBezTo>
                  <a:cubicBezTo>
                    <a:pt x="8693" y="12965"/>
                    <a:pt x="7878" y="12987"/>
                    <a:pt x="7064" y="12987"/>
                  </a:cubicBezTo>
                  <a:cubicBezTo>
                    <a:pt x="6250" y="12987"/>
                    <a:pt x="5436" y="12965"/>
                    <a:pt x="4629" y="12921"/>
                  </a:cubicBezTo>
                  <a:cubicBezTo>
                    <a:pt x="4020" y="12883"/>
                    <a:pt x="3460" y="12680"/>
                    <a:pt x="3015" y="12284"/>
                  </a:cubicBezTo>
                  <a:cubicBezTo>
                    <a:pt x="2963" y="12244"/>
                    <a:pt x="2900" y="12223"/>
                    <a:pt x="2836" y="12223"/>
                  </a:cubicBezTo>
                  <a:cubicBezTo>
                    <a:pt x="2760" y="12223"/>
                    <a:pt x="2682" y="12254"/>
                    <a:pt x="2619" y="12322"/>
                  </a:cubicBezTo>
                  <a:cubicBezTo>
                    <a:pt x="2493" y="12438"/>
                    <a:pt x="2532" y="12641"/>
                    <a:pt x="2658" y="12718"/>
                  </a:cubicBezTo>
                  <a:cubicBezTo>
                    <a:pt x="3179" y="13202"/>
                    <a:pt x="3866" y="13443"/>
                    <a:pt x="4590" y="13492"/>
                  </a:cubicBezTo>
                  <a:cubicBezTo>
                    <a:pt x="5392" y="13530"/>
                    <a:pt x="6243" y="13569"/>
                    <a:pt x="7045" y="13569"/>
                  </a:cubicBezTo>
                  <a:cubicBezTo>
                    <a:pt x="7886" y="13569"/>
                    <a:pt x="8697" y="13530"/>
                    <a:pt x="9500" y="13492"/>
                  </a:cubicBezTo>
                  <a:cubicBezTo>
                    <a:pt x="11191" y="13405"/>
                    <a:pt x="12476" y="12119"/>
                    <a:pt x="12602" y="10428"/>
                  </a:cubicBezTo>
                  <a:lnTo>
                    <a:pt x="12602" y="9742"/>
                  </a:lnTo>
                  <a:cubicBezTo>
                    <a:pt x="13288" y="9626"/>
                    <a:pt x="13771" y="9017"/>
                    <a:pt x="13771" y="8331"/>
                  </a:cubicBezTo>
                  <a:cubicBezTo>
                    <a:pt x="13771" y="7606"/>
                    <a:pt x="13249" y="7046"/>
                    <a:pt x="12602" y="6920"/>
                  </a:cubicBezTo>
                  <a:cubicBezTo>
                    <a:pt x="12563" y="6079"/>
                    <a:pt x="12476" y="5229"/>
                    <a:pt x="12399" y="4388"/>
                  </a:cubicBezTo>
                  <a:cubicBezTo>
                    <a:pt x="13162" y="3538"/>
                    <a:pt x="13771" y="2620"/>
                    <a:pt x="13974" y="1972"/>
                  </a:cubicBezTo>
                  <a:cubicBezTo>
                    <a:pt x="14090" y="1528"/>
                    <a:pt x="14051" y="1209"/>
                    <a:pt x="13848" y="967"/>
                  </a:cubicBezTo>
                  <a:cubicBezTo>
                    <a:pt x="13684" y="764"/>
                    <a:pt x="13491" y="639"/>
                    <a:pt x="13201" y="639"/>
                  </a:cubicBezTo>
                  <a:cubicBezTo>
                    <a:pt x="12882" y="639"/>
                    <a:pt x="12524" y="803"/>
                    <a:pt x="12118" y="1170"/>
                  </a:cubicBezTo>
                  <a:cubicBezTo>
                    <a:pt x="12157" y="842"/>
                    <a:pt x="12080" y="561"/>
                    <a:pt x="11954" y="358"/>
                  </a:cubicBezTo>
                  <a:cubicBezTo>
                    <a:pt x="11877" y="204"/>
                    <a:pt x="11635" y="1"/>
                    <a:pt x="11191" y="1"/>
                  </a:cubicBezTo>
                  <a:cubicBezTo>
                    <a:pt x="10543" y="1"/>
                    <a:pt x="10060" y="397"/>
                    <a:pt x="9703" y="803"/>
                  </a:cubicBezTo>
                  <a:cubicBezTo>
                    <a:pt x="9664" y="600"/>
                    <a:pt x="9625" y="445"/>
                    <a:pt x="9500" y="320"/>
                  </a:cubicBezTo>
                  <a:cubicBezTo>
                    <a:pt x="9335" y="117"/>
                    <a:pt x="9142" y="1"/>
                    <a:pt x="890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62"/>
            <p:cNvSpPr/>
            <p:nvPr/>
          </p:nvSpPr>
          <p:spPr>
            <a:xfrm>
              <a:off x="5445575" y="4299750"/>
              <a:ext cx="131950" cy="113800"/>
            </a:xfrm>
            <a:custGeom>
              <a:avLst/>
              <a:gdLst/>
              <a:ahLst/>
              <a:cxnLst/>
              <a:rect l="l" t="t" r="r" b="b"/>
              <a:pathLst>
                <a:path w="5278" h="4552" extrusionOk="0">
                  <a:moveTo>
                    <a:pt x="3103" y="0"/>
                  </a:moveTo>
                  <a:cubicBezTo>
                    <a:pt x="2977" y="0"/>
                    <a:pt x="2861" y="78"/>
                    <a:pt x="2813" y="203"/>
                  </a:cubicBezTo>
                  <a:lnTo>
                    <a:pt x="1847" y="3257"/>
                  </a:lnTo>
                  <a:lnTo>
                    <a:pt x="1528" y="2010"/>
                  </a:lnTo>
                  <a:cubicBezTo>
                    <a:pt x="1489" y="1894"/>
                    <a:pt x="1363" y="1807"/>
                    <a:pt x="1248" y="1807"/>
                  </a:cubicBezTo>
                  <a:lnTo>
                    <a:pt x="281" y="1807"/>
                  </a:lnTo>
                  <a:cubicBezTo>
                    <a:pt x="117" y="1807"/>
                    <a:pt x="1" y="1933"/>
                    <a:pt x="1" y="2097"/>
                  </a:cubicBezTo>
                  <a:cubicBezTo>
                    <a:pt x="1" y="2252"/>
                    <a:pt x="117" y="2378"/>
                    <a:pt x="281" y="2378"/>
                  </a:cubicBezTo>
                  <a:lnTo>
                    <a:pt x="1045" y="2378"/>
                  </a:lnTo>
                  <a:lnTo>
                    <a:pt x="1566" y="4349"/>
                  </a:lnTo>
                  <a:cubicBezTo>
                    <a:pt x="1605" y="4465"/>
                    <a:pt x="1731" y="4552"/>
                    <a:pt x="1847" y="4552"/>
                  </a:cubicBezTo>
                  <a:cubicBezTo>
                    <a:pt x="1972" y="4552"/>
                    <a:pt x="2088" y="4465"/>
                    <a:pt x="2137" y="4349"/>
                  </a:cubicBezTo>
                  <a:lnTo>
                    <a:pt x="3296" y="561"/>
                  </a:lnTo>
                  <a:lnTo>
                    <a:pt x="4987" y="561"/>
                  </a:lnTo>
                  <a:cubicBezTo>
                    <a:pt x="5152" y="561"/>
                    <a:pt x="5277" y="445"/>
                    <a:pt x="5277" y="281"/>
                  </a:cubicBezTo>
                  <a:cubicBezTo>
                    <a:pt x="5277" y="116"/>
                    <a:pt x="5152" y="0"/>
                    <a:pt x="49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62"/>
            <p:cNvSpPr/>
            <p:nvPr/>
          </p:nvSpPr>
          <p:spPr>
            <a:xfrm>
              <a:off x="5523125" y="4336950"/>
              <a:ext cx="56325" cy="90625"/>
            </a:xfrm>
            <a:custGeom>
              <a:avLst/>
              <a:gdLst/>
              <a:ahLst/>
              <a:cxnLst/>
              <a:rect l="l" t="t" r="r" b="b"/>
              <a:pathLst>
                <a:path w="2253" h="3625" extrusionOk="0">
                  <a:moveTo>
                    <a:pt x="1083" y="1"/>
                  </a:moveTo>
                  <a:cubicBezTo>
                    <a:pt x="561" y="1"/>
                    <a:pt x="156" y="368"/>
                    <a:pt x="40" y="851"/>
                  </a:cubicBezTo>
                  <a:cubicBezTo>
                    <a:pt x="1" y="1006"/>
                    <a:pt x="117" y="1170"/>
                    <a:pt x="281" y="1170"/>
                  </a:cubicBezTo>
                  <a:cubicBezTo>
                    <a:pt x="308" y="1176"/>
                    <a:pt x="333" y="1180"/>
                    <a:pt x="357" y="1180"/>
                  </a:cubicBezTo>
                  <a:cubicBezTo>
                    <a:pt x="476" y="1180"/>
                    <a:pt x="568" y="1103"/>
                    <a:pt x="600" y="967"/>
                  </a:cubicBezTo>
                  <a:cubicBezTo>
                    <a:pt x="639" y="725"/>
                    <a:pt x="842" y="561"/>
                    <a:pt x="1083" y="561"/>
                  </a:cubicBezTo>
                  <a:cubicBezTo>
                    <a:pt x="1325" y="561"/>
                    <a:pt x="1567" y="764"/>
                    <a:pt x="1567" y="1044"/>
                  </a:cubicBezTo>
                  <a:lnTo>
                    <a:pt x="1528" y="1131"/>
                  </a:lnTo>
                  <a:cubicBezTo>
                    <a:pt x="1528" y="1286"/>
                    <a:pt x="1402" y="1450"/>
                    <a:pt x="1286" y="1653"/>
                  </a:cubicBezTo>
                  <a:cubicBezTo>
                    <a:pt x="803" y="2339"/>
                    <a:pt x="523" y="2697"/>
                    <a:pt x="359" y="2900"/>
                  </a:cubicBezTo>
                  <a:cubicBezTo>
                    <a:pt x="194" y="3141"/>
                    <a:pt x="117" y="3219"/>
                    <a:pt x="156" y="3383"/>
                  </a:cubicBezTo>
                  <a:cubicBezTo>
                    <a:pt x="194" y="3508"/>
                    <a:pt x="243" y="3586"/>
                    <a:pt x="359" y="3586"/>
                  </a:cubicBezTo>
                  <a:cubicBezTo>
                    <a:pt x="397" y="3624"/>
                    <a:pt x="436" y="3624"/>
                    <a:pt x="1006" y="3624"/>
                  </a:cubicBezTo>
                  <a:lnTo>
                    <a:pt x="1972" y="3624"/>
                  </a:lnTo>
                  <a:cubicBezTo>
                    <a:pt x="2127" y="3624"/>
                    <a:pt x="2253" y="3508"/>
                    <a:pt x="2253" y="3344"/>
                  </a:cubicBezTo>
                  <a:cubicBezTo>
                    <a:pt x="2253" y="3180"/>
                    <a:pt x="2127" y="3064"/>
                    <a:pt x="1972" y="3064"/>
                  </a:cubicBezTo>
                  <a:lnTo>
                    <a:pt x="967" y="3064"/>
                  </a:lnTo>
                  <a:cubicBezTo>
                    <a:pt x="1122" y="2822"/>
                    <a:pt x="1364" y="2494"/>
                    <a:pt x="1731" y="1972"/>
                  </a:cubicBezTo>
                  <a:cubicBezTo>
                    <a:pt x="1934" y="1730"/>
                    <a:pt x="2050" y="1450"/>
                    <a:pt x="2088" y="1247"/>
                  </a:cubicBezTo>
                  <a:lnTo>
                    <a:pt x="2088" y="1208"/>
                  </a:lnTo>
                  <a:lnTo>
                    <a:pt x="2127" y="1093"/>
                  </a:lnTo>
                  <a:lnTo>
                    <a:pt x="2127" y="1044"/>
                  </a:lnTo>
                  <a:cubicBezTo>
                    <a:pt x="2127" y="484"/>
                    <a:pt x="1644" y="1"/>
                    <a:pt x="108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62"/>
            <p:cNvSpPr/>
            <p:nvPr/>
          </p:nvSpPr>
          <p:spPr>
            <a:xfrm>
              <a:off x="5750475" y="4322500"/>
              <a:ext cx="120825" cy="114250"/>
            </a:xfrm>
            <a:custGeom>
              <a:avLst/>
              <a:gdLst/>
              <a:ahLst/>
              <a:cxnLst/>
              <a:rect l="l" t="t" r="r" b="b"/>
              <a:pathLst>
                <a:path w="4833" h="4570" extrusionOk="0">
                  <a:moveTo>
                    <a:pt x="4030" y="656"/>
                  </a:moveTo>
                  <a:lnTo>
                    <a:pt x="4030" y="656"/>
                  </a:lnTo>
                  <a:cubicBezTo>
                    <a:pt x="3953" y="781"/>
                    <a:pt x="3866" y="946"/>
                    <a:pt x="3712" y="1187"/>
                  </a:cubicBezTo>
                  <a:cubicBezTo>
                    <a:pt x="3663" y="1139"/>
                    <a:pt x="3625" y="1100"/>
                    <a:pt x="3586" y="1062"/>
                  </a:cubicBezTo>
                  <a:cubicBezTo>
                    <a:pt x="3586" y="1062"/>
                    <a:pt x="3547" y="1023"/>
                    <a:pt x="3509" y="984"/>
                  </a:cubicBezTo>
                  <a:cubicBezTo>
                    <a:pt x="3750" y="820"/>
                    <a:pt x="3905" y="743"/>
                    <a:pt x="4030" y="656"/>
                  </a:cubicBezTo>
                  <a:close/>
                  <a:moveTo>
                    <a:pt x="3547" y="2270"/>
                  </a:moveTo>
                  <a:cubicBezTo>
                    <a:pt x="3547" y="2550"/>
                    <a:pt x="3422" y="2830"/>
                    <a:pt x="3228" y="3072"/>
                  </a:cubicBezTo>
                  <a:cubicBezTo>
                    <a:pt x="2987" y="3275"/>
                    <a:pt x="2697" y="3400"/>
                    <a:pt x="2417" y="3400"/>
                  </a:cubicBezTo>
                  <a:cubicBezTo>
                    <a:pt x="2581" y="3236"/>
                    <a:pt x="2784" y="3033"/>
                    <a:pt x="2987" y="2830"/>
                  </a:cubicBezTo>
                  <a:cubicBezTo>
                    <a:pt x="3180" y="2637"/>
                    <a:pt x="3344" y="2473"/>
                    <a:pt x="3547" y="2270"/>
                  </a:cubicBezTo>
                  <a:close/>
                  <a:moveTo>
                    <a:pt x="1131" y="3362"/>
                  </a:moveTo>
                  <a:cubicBezTo>
                    <a:pt x="1170" y="3400"/>
                    <a:pt x="1209" y="3439"/>
                    <a:pt x="1209" y="3478"/>
                  </a:cubicBezTo>
                  <a:cubicBezTo>
                    <a:pt x="1247" y="3478"/>
                    <a:pt x="1296" y="3516"/>
                    <a:pt x="1334" y="3555"/>
                  </a:cubicBezTo>
                  <a:cubicBezTo>
                    <a:pt x="1093" y="3719"/>
                    <a:pt x="928" y="3845"/>
                    <a:pt x="812" y="3884"/>
                  </a:cubicBezTo>
                  <a:cubicBezTo>
                    <a:pt x="851" y="3758"/>
                    <a:pt x="967" y="3603"/>
                    <a:pt x="1131" y="3362"/>
                  </a:cubicBezTo>
                  <a:close/>
                  <a:moveTo>
                    <a:pt x="4265" y="1"/>
                  </a:moveTo>
                  <a:cubicBezTo>
                    <a:pt x="4029" y="1"/>
                    <a:pt x="3644" y="169"/>
                    <a:pt x="2987" y="704"/>
                  </a:cubicBezTo>
                  <a:cubicBezTo>
                    <a:pt x="2784" y="617"/>
                    <a:pt x="2542" y="579"/>
                    <a:pt x="2301" y="579"/>
                  </a:cubicBezTo>
                  <a:cubicBezTo>
                    <a:pt x="2136" y="617"/>
                    <a:pt x="2020" y="743"/>
                    <a:pt x="2059" y="897"/>
                  </a:cubicBezTo>
                  <a:cubicBezTo>
                    <a:pt x="2059" y="1037"/>
                    <a:pt x="2143" y="1149"/>
                    <a:pt x="2270" y="1149"/>
                  </a:cubicBezTo>
                  <a:cubicBezTo>
                    <a:pt x="2292" y="1149"/>
                    <a:pt x="2315" y="1146"/>
                    <a:pt x="2339" y="1139"/>
                  </a:cubicBezTo>
                  <a:cubicBezTo>
                    <a:pt x="2658" y="1139"/>
                    <a:pt x="2987" y="1265"/>
                    <a:pt x="3228" y="1468"/>
                  </a:cubicBezTo>
                  <a:cubicBezTo>
                    <a:pt x="3267" y="1545"/>
                    <a:pt x="3306" y="1584"/>
                    <a:pt x="3344" y="1622"/>
                  </a:cubicBezTo>
                  <a:cubicBezTo>
                    <a:pt x="3103" y="1912"/>
                    <a:pt x="2861" y="2192"/>
                    <a:pt x="2581" y="2434"/>
                  </a:cubicBezTo>
                  <a:cubicBezTo>
                    <a:pt x="2301" y="2714"/>
                    <a:pt x="2059" y="2956"/>
                    <a:pt x="1779" y="3197"/>
                  </a:cubicBezTo>
                  <a:cubicBezTo>
                    <a:pt x="1730" y="3159"/>
                    <a:pt x="1653" y="3120"/>
                    <a:pt x="1614" y="3072"/>
                  </a:cubicBezTo>
                  <a:cubicBezTo>
                    <a:pt x="1209" y="2637"/>
                    <a:pt x="1170" y="1989"/>
                    <a:pt x="1576" y="1545"/>
                  </a:cubicBezTo>
                  <a:cubicBezTo>
                    <a:pt x="1653" y="1429"/>
                    <a:pt x="1653" y="1265"/>
                    <a:pt x="1537" y="1139"/>
                  </a:cubicBezTo>
                  <a:cubicBezTo>
                    <a:pt x="1482" y="1105"/>
                    <a:pt x="1412" y="1086"/>
                    <a:pt x="1344" y="1086"/>
                  </a:cubicBezTo>
                  <a:cubicBezTo>
                    <a:pt x="1257" y="1086"/>
                    <a:pt x="1175" y="1117"/>
                    <a:pt x="1131" y="1187"/>
                  </a:cubicBezTo>
                  <a:cubicBezTo>
                    <a:pt x="725" y="1671"/>
                    <a:pt x="648" y="2308"/>
                    <a:pt x="812" y="2830"/>
                  </a:cubicBezTo>
                  <a:cubicBezTo>
                    <a:pt x="1" y="3922"/>
                    <a:pt x="88" y="4241"/>
                    <a:pt x="242" y="4444"/>
                  </a:cubicBezTo>
                  <a:cubicBezTo>
                    <a:pt x="329" y="4483"/>
                    <a:pt x="406" y="4570"/>
                    <a:pt x="571" y="4570"/>
                  </a:cubicBezTo>
                  <a:cubicBezTo>
                    <a:pt x="812" y="4570"/>
                    <a:pt x="1170" y="4405"/>
                    <a:pt x="1856" y="3845"/>
                  </a:cubicBezTo>
                  <a:cubicBezTo>
                    <a:pt x="2020" y="3922"/>
                    <a:pt x="2214" y="3961"/>
                    <a:pt x="2417" y="3961"/>
                  </a:cubicBezTo>
                  <a:cubicBezTo>
                    <a:pt x="2861" y="3961"/>
                    <a:pt x="3267" y="3797"/>
                    <a:pt x="3586" y="3478"/>
                  </a:cubicBezTo>
                  <a:cubicBezTo>
                    <a:pt x="4069" y="2994"/>
                    <a:pt x="4233" y="2308"/>
                    <a:pt x="3992" y="1709"/>
                  </a:cubicBezTo>
                  <a:cubicBezTo>
                    <a:pt x="4833" y="656"/>
                    <a:pt x="4755" y="298"/>
                    <a:pt x="4552" y="134"/>
                  </a:cubicBezTo>
                  <a:cubicBezTo>
                    <a:pt x="4491" y="59"/>
                    <a:pt x="4404" y="1"/>
                    <a:pt x="426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62"/>
            <p:cNvSpPr/>
            <p:nvPr/>
          </p:nvSpPr>
          <p:spPr>
            <a:xfrm>
              <a:off x="5600450" y="4306750"/>
              <a:ext cx="77575" cy="92550"/>
            </a:xfrm>
            <a:custGeom>
              <a:avLst/>
              <a:gdLst/>
              <a:ahLst/>
              <a:cxnLst/>
              <a:rect l="l" t="t" r="r" b="b"/>
              <a:pathLst>
                <a:path w="3103" h="3702" extrusionOk="0">
                  <a:moveTo>
                    <a:pt x="1576" y="928"/>
                  </a:moveTo>
                  <a:lnTo>
                    <a:pt x="2097" y="2339"/>
                  </a:lnTo>
                  <a:lnTo>
                    <a:pt x="1015" y="2339"/>
                  </a:lnTo>
                  <a:lnTo>
                    <a:pt x="1576" y="928"/>
                  </a:lnTo>
                  <a:close/>
                  <a:moveTo>
                    <a:pt x="1576" y="1"/>
                  </a:moveTo>
                  <a:cubicBezTo>
                    <a:pt x="1411" y="1"/>
                    <a:pt x="1295" y="78"/>
                    <a:pt x="1257" y="203"/>
                  </a:cubicBezTo>
                  <a:lnTo>
                    <a:pt x="49" y="3306"/>
                  </a:lnTo>
                  <a:cubicBezTo>
                    <a:pt x="0" y="3460"/>
                    <a:pt x="87" y="3624"/>
                    <a:pt x="203" y="3663"/>
                  </a:cubicBezTo>
                  <a:cubicBezTo>
                    <a:pt x="248" y="3687"/>
                    <a:pt x="293" y="3698"/>
                    <a:pt x="336" y="3698"/>
                  </a:cubicBezTo>
                  <a:cubicBezTo>
                    <a:pt x="451" y="3698"/>
                    <a:pt x="553" y="3621"/>
                    <a:pt x="609" y="3508"/>
                  </a:cubicBezTo>
                  <a:lnTo>
                    <a:pt x="812" y="2900"/>
                  </a:lnTo>
                  <a:lnTo>
                    <a:pt x="2300" y="2900"/>
                  </a:lnTo>
                  <a:lnTo>
                    <a:pt x="2542" y="3508"/>
                  </a:lnTo>
                  <a:cubicBezTo>
                    <a:pt x="2581" y="3624"/>
                    <a:pt x="2706" y="3702"/>
                    <a:pt x="2784" y="3702"/>
                  </a:cubicBezTo>
                  <a:cubicBezTo>
                    <a:pt x="2822" y="3702"/>
                    <a:pt x="2861" y="3663"/>
                    <a:pt x="2900" y="3663"/>
                  </a:cubicBezTo>
                  <a:cubicBezTo>
                    <a:pt x="3025" y="3624"/>
                    <a:pt x="3102" y="3460"/>
                    <a:pt x="3064" y="3306"/>
                  </a:cubicBezTo>
                  <a:lnTo>
                    <a:pt x="1894" y="203"/>
                  </a:lnTo>
                  <a:cubicBezTo>
                    <a:pt x="1856" y="78"/>
                    <a:pt x="1692" y="1"/>
                    <a:pt x="157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62"/>
            <p:cNvSpPr/>
            <p:nvPr/>
          </p:nvSpPr>
          <p:spPr>
            <a:xfrm>
              <a:off x="5404275" y="4310625"/>
              <a:ext cx="32150" cy="31425"/>
            </a:xfrm>
            <a:custGeom>
              <a:avLst/>
              <a:gdLst/>
              <a:ahLst/>
              <a:cxnLst/>
              <a:rect l="l" t="t" r="r" b="b"/>
              <a:pathLst>
                <a:path w="1286" h="1257" extrusionOk="0">
                  <a:moveTo>
                    <a:pt x="281" y="0"/>
                  </a:moveTo>
                  <a:cubicBezTo>
                    <a:pt x="211" y="0"/>
                    <a:pt x="141" y="29"/>
                    <a:pt x="78" y="87"/>
                  </a:cubicBezTo>
                  <a:cubicBezTo>
                    <a:pt x="0" y="213"/>
                    <a:pt x="0" y="367"/>
                    <a:pt x="78" y="493"/>
                  </a:cubicBezTo>
                  <a:lnTo>
                    <a:pt x="242" y="609"/>
                  </a:lnTo>
                  <a:lnTo>
                    <a:pt x="78" y="773"/>
                  </a:lnTo>
                  <a:cubicBezTo>
                    <a:pt x="0" y="889"/>
                    <a:pt x="0" y="1054"/>
                    <a:pt x="78" y="1179"/>
                  </a:cubicBezTo>
                  <a:cubicBezTo>
                    <a:pt x="165" y="1218"/>
                    <a:pt x="203" y="1256"/>
                    <a:pt x="281" y="1256"/>
                  </a:cubicBezTo>
                  <a:cubicBezTo>
                    <a:pt x="358" y="1256"/>
                    <a:pt x="445" y="1218"/>
                    <a:pt x="484" y="1179"/>
                  </a:cubicBezTo>
                  <a:lnTo>
                    <a:pt x="648" y="1015"/>
                  </a:lnTo>
                  <a:lnTo>
                    <a:pt x="764" y="1179"/>
                  </a:lnTo>
                  <a:cubicBezTo>
                    <a:pt x="802" y="1218"/>
                    <a:pt x="889" y="1256"/>
                    <a:pt x="967" y="1256"/>
                  </a:cubicBezTo>
                  <a:cubicBezTo>
                    <a:pt x="1044" y="1256"/>
                    <a:pt x="1131" y="1218"/>
                    <a:pt x="1170" y="1179"/>
                  </a:cubicBezTo>
                  <a:cubicBezTo>
                    <a:pt x="1286" y="1054"/>
                    <a:pt x="1286" y="889"/>
                    <a:pt x="1170" y="773"/>
                  </a:cubicBezTo>
                  <a:lnTo>
                    <a:pt x="1044" y="609"/>
                  </a:lnTo>
                  <a:lnTo>
                    <a:pt x="1170" y="493"/>
                  </a:lnTo>
                  <a:cubicBezTo>
                    <a:pt x="1286" y="367"/>
                    <a:pt x="1286" y="213"/>
                    <a:pt x="1170" y="87"/>
                  </a:cubicBezTo>
                  <a:cubicBezTo>
                    <a:pt x="1107" y="29"/>
                    <a:pt x="1037" y="0"/>
                    <a:pt x="967" y="0"/>
                  </a:cubicBezTo>
                  <a:cubicBezTo>
                    <a:pt x="897" y="0"/>
                    <a:pt x="827" y="29"/>
                    <a:pt x="764" y="87"/>
                  </a:cubicBezTo>
                  <a:lnTo>
                    <a:pt x="648" y="251"/>
                  </a:lnTo>
                  <a:lnTo>
                    <a:pt x="484" y="87"/>
                  </a:lnTo>
                  <a:cubicBezTo>
                    <a:pt x="421" y="29"/>
                    <a:pt x="351" y="0"/>
                    <a:pt x="28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62"/>
            <p:cNvSpPr/>
            <p:nvPr/>
          </p:nvSpPr>
          <p:spPr>
            <a:xfrm>
              <a:off x="5835025" y="4435350"/>
              <a:ext cx="32400" cy="31600"/>
            </a:xfrm>
            <a:custGeom>
              <a:avLst/>
              <a:gdLst/>
              <a:ahLst/>
              <a:cxnLst/>
              <a:rect l="l" t="t" r="r" b="b"/>
              <a:pathLst>
                <a:path w="1296" h="1264" extrusionOk="0">
                  <a:moveTo>
                    <a:pt x="325" y="0"/>
                  </a:moveTo>
                  <a:cubicBezTo>
                    <a:pt x="255" y="0"/>
                    <a:pt x="185" y="31"/>
                    <a:pt x="127" y="94"/>
                  </a:cubicBezTo>
                  <a:cubicBezTo>
                    <a:pt x="1" y="210"/>
                    <a:pt x="1" y="375"/>
                    <a:pt x="127" y="491"/>
                  </a:cubicBezTo>
                  <a:lnTo>
                    <a:pt x="243" y="616"/>
                  </a:lnTo>
                  <a:lnTo>
                    <a:pt x="127" y="780"/>
                  </a:lnTo>
                  <a:cubicBezTo>
                    <a:pt x="1" y="858"/>
                    <a:pt x="1" y="1061"/>
                    <a:pt x="127" y="1138"/>
                  </a:cubicBezTo>
                  <a:cubicBezTo>
                    <a:pt x="165" y="1215"/>
                    <a:pt x="243" y="1264"/>
                    <a:pt x="330" y="1264"/>
                  </a:cubicBezTo>
                  <a:cubicBezTo>
                    <a:pt x="407" y="1264"/>
                    <a:pt x="484" y="1215"/>
                    <a:pt x="523" y="1138"/>
                  </a:cubicBezTo>
                  <a:lnTo>
                    <a:pt x="648" y="1022"/>
                  </a:lnTo>
                  <a:lnTo>
                    <a:pt x="813" y="1138"/>
                  </a:lnTo>
                  <a:cubicBezTo>
                    <a:pt x="851" y="1215"/>
                    <a:pt x="929" y="1264"/>
                    <a:pt x="1006" y="1264"/>
                  </a:cubicBezTo>
                  <a:cubicBezTo>
                    <a:pt x="1054" y="1264"/>
                    <a:pt x="1132" y="1215"/>
                    <a:pt x="1209" y="1138"/>
                  </a:cubicBezTo>
                  <a:cubicBezTo>
                    <a:pt x="1296" y="1061"/>
                    <a:pt x="1296" y="858"/>
                    <a:pt x="1209" y="780"/>
                  </a:cubicBezTo>
                  <a:lnTo>
                    <a:pt x="1054" y="616"/>
                  </a:lnTo>
                  <a:lnTo>
                    <a:pt x="1209" y="491"/>
                  </a:lnTo>
                  <a:cubicBezTo>
                    <a:pt x="1296" y="375"/>
                    <a:pt x="1296" y="210"/>
                    <a:pt x="1209" y="94"/>
                  </a:cubicBezTo>
                  <a:cubicBezTo>
                    <a:pt x="1151" y="31"/>
                    <a:pt x="1071" y="0"/>
                    <a:pt x="996" y="0"/>
                  </a:cubicBezTo>
                  <a:cubicBezTo>
                    <a:pt x="921" y="0"/>
                    <a:pt x="851" y="31"/>
                    <a:pt x="813" y="94"/>
                  </a:cubicBezTo>
                  <a:lnTo>
                    <a:pt x="648" y="210"/>
                  </a:lnTo>
                  <a:lnTo>
                    <a:pt x="523" y="94"/>
                  </a:lnTo>
                  <a:cubicBezTo>
                    <a:pt x="465" y="31"/>
                    <a:pt x="395" y="0"/>
                    <a:pt x="32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62"/>
            <p:cNvSpPr/>
            <p:nvPr/>
          </p:nvSpPr>
          <p:spPr>
            <a:xfrm>
              <a:off x="5691050" y="4399100"/>
              <a:ext cx="32400" cy="30400"/>
            </a:xfrm>
            <a:custGeom>
              <a:avLst/>
              <a:gdLst/>
              <a:ahLst/>
              <a:cxnLst/>
              <a:rect l="l" t="t" r="r" b="b"/>
              <a:pathLst>
                <a:path w="1296" h="1216" extrusionOk="0">
                  <a:moveTo>
                    <a:pt x="311" y="1"/>
                  </a:moveTo>
                  <a:cubicBezTo>
                    <a:pt x="235" y="1"/>
                    <a:pt x="165" y="32"/>
                    <a:pt x="126" y="95"/>
                  </a:cubicBezTo>
                  <a:cubicBezTo>
                    <a:pt x="0" y="172"/>
                    <a:pt x="0" y="375"/>
                    <a:pt x="126" y="452"/>
                  </a:cubicBezTo>
                  <a:lnTo>
                    <a:pt x="242" y="617"/>
                  </a:lnTo>
                  <a:lnTo>
                    <a:pt x="126" y="733"/>
                  </a:lnTo>
                  <a:cubicBezTo>
                    <a:pt x="0" y="858"/>
                    <a:pt x="0" y="1022"/>
                    <a:pt x="126" y="1138"/>
                  </a:cubicBezTo>
                  <a:cubicBezTo>
                    <a:pt x="165" y="1216"/>
                    <a:pt x="242" y="1216"/>
                    <a:pt x="329" y="1216"/>
                  </a:cubicBezTo>
                  <a:cubicBezTo>
                    <a:pt x="368" y="1216"/>
                    <a:pt x="445" y="1216"/>
                    <a:pt x="532" y="1138"/>
                  </a:cubicBezTo>
                  <a:lnTo>
                    <a:pt x="648" y="1022"/>
                  </a:lnTo>
                  <a:lnTo>
                    <a:pt x="773" y="1138"/>
                  </a:lnTo>
                  <a:cubicBezTo>
                    <a:pt x="851" y="1216"/>
                    <a:pt x="928" y="1216"/>
                    <a:pt x="967" y="1216"/>
                  </a:cubicBezTo>
                  <a:cubicBezTo>
                    <a:pt x="1054" y="1216"/>
                    <a:pt x="1131" y="1216"/>
                    <a:pt x="1170" y="1138"/>
                  </a:cubicBezTo>
                  <a:cubicBezTo>
                    <a:pt x="1295" y="1022"/>
                    <a:pt x="1295" y="858"/>
                    <a:pt x="1170" y="733"/>
                  </a:cubicBezTo>
                  <a:lnTo>
                    <a:pt x="1054" y="617"/>
                  </a:lnTo>
                  <a:lnTo>
                    <a:pt x="1170" y="452"/>
                  </a:lnTo>
                  <a:cubicBezTo>
                    <a:pt x="1295" y="375"/>
                    <a:pt x="1295" y="172"/>
                    <a:pt x="1170" y="95"/>
                  </a:cubicBezTo>
                  <a:cubicBezTo>
                    <a:pt x="1131" y="32"/>
                    <a:pt x="1061" y="1"/>
                    <a:pt x="986" y="1"/>
                  </a:cubicBezTo>
                  <a:cubicBezTo>
                    <a:pt x="911" y="1"/>
                    <a:pt x="831" y="32"/>
                    <a:pt x="773" y="95"/>
                  </a:cubicBezTo>
                  <a:lnTo>
                    <a:pt x="648" y="211"/>
                  </a:lnTo>
                  <a:lnTo>
                    <a:pt x="532" y="95"/>
                  </a:lnTo>
                  <a:cubicBezTo>
                    <a:pt x="469" y="32"/>
                    <a:pt x="387" y="1"/>
                    <a:pt x="31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62"/>
            <p:cNvSpPr/>
            <p:nvPr/>
          </p:nvSpPr>
          <p:spPr>
            <a:xfrm>
              <a:off x="5403300" y="4569600"/>
              <a:ext cx="55350" cy="55350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1083" y="1"/>
                  </a:moveTo>
                  <a:cubicBezTo>
                    <a:pt x="967" y="1"/>
                    <a:pt x="803" y="117"/>
                    <a:pt x="803" y="281"/>
                  </a:cubicBezTo>
                  <a:lnTo>
                    <a:pt x="803" y="803"/>
                  </a:lnTo>
                  <a:lnTo>
                    <a:pt x="281" y="803"/>
                  </a:lnTo>
                  <a:cubicBezTo>
                    <a:pt x="117" y="803"/>
                    <a:pt x="1" y="919"/>
                    <a:pt x="1" y="1083"/>
                  </a:cubicBezTo>
                  <a:cubicBezTo>
                    <a:pt x="1" y="1247"/>
                    <a:pt x="117" y="1363"/>
                    <a:pt x="281" y="1363"/>
                  </a:cubicBezTo>
                  <a:lnTo>
                    <a:pt x="803" y="1363"/>
                  </a:lnTo>
                  <a:lnTo>
                    <a:pt x="803" y="1934"/>
                  </a:lnTo>
                  <a:cubicBezTo>
                    <a:pt x="803" y="2088"/>
                    <a:pt x="967" y="2214"/>
                    <a:pt x="1083" y="2214"/>
                  </a:cubicBezTo>
                  <a:cubicBezTo>
                    <a:pt x="1247" y="2214"/>
                    <a:pt x="1412" y="2088"/>
                    <a:pt x="1412" y="1934"/>
                  </a:cubicBezTo>
                  <a:lnTo>
                    <a:pt x="1412" y="1363"/>
                  </a:lnTo>
                  <a:lnTo>
                    <a:pt x="1933" y="1363"/>
                  </a:lnTo>
                  <a:cubicBezTo>
                    <a:pt x="2088" y="1363"/>
                    <a:pt x="2214" y="1247"/>
                    <a:pt x="2214" y="1083"/>
                  </a:cubicBezTo>
                  <a:cubicBezTo>
                    <a:pt x="2214" y="919"/>
                    <a:pt x="2088" y="803"/>
                    <a:pt x="1933" y="803"/>
                  </a:cubicBezTo>
                  <a:lnTo>
                    <a:pt x="1412" y="803"/>
                  </a:lnTo>
                  <a:lnTo>
                    <a:pt x="1412" y="281"/>
                  </a:lnTo>
                  <a:cubicBezTo>
                    <a:pt x="1412" y="117"/>
                    <a:pt x="1247" y="1"/>
                    <a:pt x="108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62"/>
            <p:cNvSpPr/>
            <p:nvPr/>
          </p:nvSpPr>
          <p:spPr>
            <a:xfrm>
              <a:off x="5395100" y="4400500"/>
              <a:ext cx="94725" cy="94475"/>
            </a:xfrm>
            <a:custGeom>
              <a:avLst/>
              <a:gdLst/>
              <a:ahLst/>
              <a:cxnLst/>
              <a:rect l="l" t="t" r="r" b="b"/>
              <a:pathLst>
                <a:path w="3789" h="3779" extrusionOk="0">
                  <a:moveTo>
                    <a:pt x="1894" y="561"/>
                  </a:moveTo>
                  <a:cubicBezTo>
                    <a:pt x="2619" y="561"/>
                    <a:pt x="3228" y="1160"/>
                    <a:pt x="3228" y="1885"/>
                  </a:cubicBezTo>
                  <a:cubicBezTo>
                    <a:pt x="3228" y="2609"/>
                    <a:pt x="2619" y="3218"/>
                    <a:pt x="1894" y="3218"/>
                  </a:cubicBezTo>
                  <a:cubicBezTo>
                    <a:pt x="1169" y="3218"/>
                    <a:pt x="570" y="2609"/>
                    <a:pt x="570" y="1885"/>
                  </a:cubicBezTo>
                  <a:cubicBezTo>
                    <a:pt x="570" y="1160"/>
                    <a:pt x="1169" y="561"/>
                    <a:pt x="1894" y="561"/>
                  </a:cubicBezTo>
                  <a:close/>
                  <a:moveTo>
                    <a:pt x="1894" y="0"/>
                  </a:moveTo>
                  <a:cubicBezTo>
                    <a:pt x="851" y="0"/>
                    <a:pt x="0" y="841"/>
                    <a:pt x="0" y="1885"/>
                  </a:cubicBezTo>
                  <a:cubicBezTo>
                    <a:pt x="0" y="2938"/>
                    <a:pt x="851" y="3779"/>
                    <a:pt x="1894" y="3779"/>
                  </a:cubicBezTo>
                  <a:cubicBezTo>
                    <a:pt x="2948" y="3779"/>
                    <a:pt x="3788" y="2938"/>
                    <a:pt x="3788" y="1885"/>
                  </a:cubicBezTo>
                  <a:cubicBezTo>
                    <a:pt x="3788" y="841"/>
                    <a:pt x="2948" y="0"/>
                    <a:pt x="189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62"/>
            <p:cNvSpPr/>
            <p:nvPr/>
          </p:nvSpPr>
          <p:spPr>
            <a:xfrm>
              <a:off x="5435450" y="4420550"/>
              <a:ext cx="24175" cy="34325"/>
            </a:xfrm>
            <a:custGeom>
              <a:avLst/>
              <a:gdLst/>
              <a:ahLst/>
              <a:cxnLst/>
              <a:rect l="l" t="t" r="r" b="b"/>
              <a:pathLst>
                <a:path w="967" h="1373" extrusionOk="0">
                  <a:moveTo>
                    <a:pt x="280" y="0"/>
                  </a:moveTo>
                  <a:cubicBezTo>
                    <a:pt x="126" y="0"/>
                    <a:pt x="0" y="116"/>
                    <a:pt x="0" y="280"/>
                  </a:cubicBezTo>
                  <a:lnTo>
                    <a:pt x="0" y="1083"/>
                  </a:lnTo>
                  <a:cubicBezTo>
                    <a:pt x="0" y="1247"/>
                    <a:pt x="126" y="1372"/>
                    <a:pt x="280" y="1372"/>
                  </a:cubicBezTo>
                  <a:lnTo>
                    <a:pt x="686" y="1372"/>
                  </a:lnTo>
                  <a:cubicBezTo>
                    <a:pt x="850" y="1372"/>
                    <a:pt x="966" y="1247"/>
                    <a:pt x="966" y="1083"/>
                  </a:cubicBezTo>
                  <a:cubicBezTo>
                    <a:pt x="966" y="928"/>
                    <a:pt x="850" y="802"/>
                    <a:pt x="686" y="802"/>
                  </a:cubicBezTo>
                  <a:lnTo>
                    <a:pt x="561" y="802"/>
                  </a:lnTo>
                  <a:lnTo>
                    <a:pt x="561" y="280"/>
                  </a:lnTo>
                  <a:cubicBezTo>
                    <a:pt x="561" y="116"/>
                    <a:pt x="445" y="0"/>
                    <a:pt x="28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62"/>
            <p:cNvSpPr/>
            <p:nvPr/>
          </p:nvSpPr>
          <p:spPr>
            <a:xfrm>
              <a:off x="5716425" y="4299400"/>
              <a:ext cx="40125" cy="81775"/>
            </a:xfrm>
            <a:custGeom>
              <a:avLst/>
              <a:gdLst/>
              <a:ahLst/>
              <a:cxnLst/>
              <a:rect l="l" t="t" r="r" b="b"/>
              <a:pathLst>
                <a:path w="1605" h="3271" extrusionOk="0">
                  <a:moveTo>
                    <a:pt x="970" y="0"/>
                  </a:moveTo>
                  <a:cubicBezTo>
                    <a:pt x="850" y="0"/>
                    <a:pt x="743" y="53"/>
                    <a:pt x="676" y="179"/>
                  </a:cubicBezTo>
                  <a:lnTo>
                    <a:pt x="39" y="1503"/>
                  </a:lnTo>
                  <a:cubicBezTo>
                    <a:pt x="0" y="1628"/>
                    <a:pt x="0" y="1705"/>
                    <a:pt x="39" y="1783"/>
                  </a:cubicBezTo>
                  <a:cubicBezTo>
                    <a:pt x="116" y="1870"/>
                    <a:pt x="193" y="1947"/>
                    <a:pt x="280" y="1947"/>
                  </a:cubicBezTo>
                  <a:lnTo>
                    <a:pt x="879" y="1947"/>
                  </a:lnTo>
                  <a:lnTo>
                    <a:pt x="396" y="2875"/>
                  </a:lnTo>
                  <a:cubicBezTo>
                    <a:pt x="358" y="3029"/>
                    <a:pt x="396" y="3194"/>
                    <a:pt x="561" y="3271"/>
                  </a:cubicBezTo>
                  <a:lnTo>
                    <a:pt x="676" y="3271"/>
                  </a:lnTo>
                  <a:cubicBezTo>
                    <a:pt x="763" y="3271"/>
                    <a:pt x="879" y="3232"/>
                    <a:pt x="918" y="3116"/>
                  </a:cubicBezTo>
                  <a:lnTo>
                    <a:pt x="1566" y="1783"/>
                  </a:lnTo>
                  <a:cubicBezTo>
                    <a:pt x="1604" y="1667"/>
                    <a:pt x="1604" y="1580"/>
                    <a:pt x="1566" y="1503"/>
                  </a:cubicBezTo>
                  <a:cubicBezTo>
                    <a:pt x="1527" y="1425"/>
                    <a:pt x="1401" y="1387"/>
                    <a:pt x="1324" y="1387"/>
                  </a:cubicBezTo>
                  <a:lnTo>
                    <a:pt x="725" y="1387"/>
                  </a:lnTo>
                  <a:lnTo>
                    <a:pt x="1208" y="420"/>
                  </a:lnTo>
                  <a:cubicBezTo>
                    <a:pt x="1285" y="256"/>
                    <a:pt x="1208" y="92"/>
                    <a:pt x="1082" y="14"/>
                  </a:cubicBezTo>
                  <a:cubicBezTo>
                    <a:pt x="1044" y="5"/>
                    <a:pt x="1006" y="0"/>
                    <a:pt x="97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62"/>
            <p:cNvSpPr/>
            <p:nvPr/>
          </p:nvSpPr>
          <p:spPr>
            <a:xfrm>
              <a:off x="5811850" y="4499050"/>
              <a:ext cx="57525" cy="84600"/>
            </a:xfrm>
            <a:custGeom>
              <a:avLst/>
              <a:gdLst/>
              <a:ahLst/>
              <a:cxnLst/>
              <a:rect l="l" t="t" r="r" b="b"/>
              <a:pathLst>
                <a:path w="2301" h="3384" extrusionOk="0">
                  <a:moveTo>
                    <a:pt x="1131" y="561"/>
                  </a:moveTo>
                  <a:cubicBezTo>
                    <a:pt x="1295" y="561"/>
                    <a:pt x="1450" y="726"/>
                    <a:pt x="1450" y="929"/>
                  </a:cubicBezTo>
                  <a:cubicBezTo>
                    <a:pt x="1450" y="1132"/>
                    <a:pt x="1295" y="1286"/>
                    <a:pt x="1131" y="1286"/>
                  </a:cubicBezTo>
                  <a:lnTo>
                    <a:pt x="570" y="1286"/>
                  </a:lnTo>
                  <a:lnTo>
                    <a:pt x="570" y="561"/>
                  </a:lnTo>
                  <a:close/>
                  <a:moveTo>
                    <a:pt x="1257" y="1856"/>
                  </a:moveTo>
                  <a:cubicBezTo>
                    <a:pt x="1498" y="1856"/>
                    <a:pt x="1740" y="2050"/>
                    <a:pt x="1740" y="2340"/>
                  </a:cubicBezTo>
                  <a:cubicBezTo>
                    <a:pt x="1740" y="2581"/>
                    <a:pt x="1498" y="2774"/>
                    <a:pt x="1257" y="2774"/>
                  </a:cubicBezTo>
                  <a:cubicBezTo>
                    <a:pt x="1131" y="2774"/>
                    <a:pt x="812" y="2823"/>
                    <a:pt x="570" y="2823"/>
                  </a:cubicBezTo>
                  <a:lnTo>
                    <a:pt x="570" y="1856"/>
                  </a:lnTo>
                  <a:close/>
                  <a:moveTo>
                    <a:pt x="290" y="1"/>
                  </a:moveTo>
                  <a:cubicBezTo>
                    <a:pt x="164" y="1"/>
                    <a:pt x="0" y="165"/>
                    <a:pt x="0" y="281"/>
                  </a:cubicBezTo>
                  <a:lnTo>
                    <a:pt x="0" y="3103"/>
                  </a:lnTo>
                  <a:cubicBezTo>
                    <a:pt x="0" y="3142"/>
                    <a:pt x="49" y="3219"/>
                    <a:pt x="87" y="3306"/>
                  </a:cubicBezTo>
                  <a:cubicBezTo>
                    <a:pt x="164" y="3345"/>
                    <a:pt x="242" y="3383"/>
                    <a:pt x="290" y="3383"/>
                  </a:cubicBezTo>
                  <a:lnTo>
                    <a:pt x="1257" y="3383"/>
                  </a:lnTo>
                  <a:cubicBezTo>
                    <a:pt x="1817" y="3383"/>
                    <a:pt x="2300" y="2900"/>
                    <a:pt x="2300" y="2340"/>
                  </a:cubicBezTo>
                  <a:cubicBezTo>
                    <a:pt x="2300" y="1972"/>
                    <a:pt x="2097" y="1692"/>
                    <a:pt x="1856" y="1489"/>
                  </a:cubicBezTo>
                  <a:cubicBezTo>
                    <a:pt x="1981" y="1325"/>
                    <a:pt x="2020" y="1132"/>
                    <a:pt x="2020" y="929"/>
                  </a:cubicBezTo>
                  <a:cubicBezTo>
                    <a:pt x="2020" y="445"/>
                    <a:pt x="1614" y="1"/>
                    <a:pt x="113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09" name="Google Shape;4009;p62"/>
          <p:cNvGrpSpPr/>
          <p:nvPr/>
        </p:nvGrpSpPr>
        <p:grpSpPr>
          <a:xfrm>
            <a:off x="4161400" y="2153947"/>
            <a:ext cx="298123" cy="333474"/>
            <a:chOff x="3207700" y="3128975"/>
            <a:chExt cx="432000" cy="483225"/>
          </a:xfrm>
        </p:grpSpPr>
        <p:sp>
          <p:nvSpPr>
            <p:cNvPr id="4010" name="Google Shape;4010;p62"/>
            <p:cNvSpPr/>
            <p:nvPr/>
          </p:nvSpPr>
          <p:spPr>
            <a:xfrm>
              <a:off x="3284275" y="3283100"/>
              <a:ext cx="275925" cy="49325"/>
            </a:xfrm>
            <a:custGeom>
              <a:avLst/>
              <a:gdLst/>
              <a:ahLst/>
              <a:cxnLst/>
              <a:rect l="l" t="t" r="r" b="b"/>
              <a:pathLst>
                <a:path w="11037" h="1973" extrusionOk="0">
                  <a:moveTo>
                    <a:pt x="1006" y="1"/>
                  </a:moveTo>
                  <a:cubicBezTo>
                    <a:pt x="445" y="1"/>
                    <a:pt x="1" y="436"/>
                    <a:pt x="1" y="1006"/>
                  </a:cubicBezTo>
                  <a:cubicBezTo>
                    <a:pt x="1" y="1528"/>
                    <a:pt x="445" y="1972"/>
                    <a:pt x="1006" y="1972"/>
                  </a:cubicBezTo>
                  <a:lnTo>
                    <a:pt x="10022" y="1972"/>
                  </a:lnTo>
                  <a:cubicBezTo>
                    <a:pt x="10592" y="1972"/>
                    <a:pt x="11037" y="1528"/>
                    <a:pt x="11037" y="1006"/>
                  </a:cubicBezTo>
                  <a:cubicBezTo>
                    <a:pt x="11037" y="436"/>
                    <a:pt x="10592" y="1"/>
                    <a:pt x="10022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62"/>
            <p:cNvSpPr/>
            <p:nvPr/>
          </p:nvSpPr>
          <p:spPr>
            <a:xfrm>
              <a:off x="3307475" y="3214325"/>
              <a:ext cx="229525" cy="199025"/>
            </a:xfrm>
            <a:custGeom>
              <a:avLst/>
              <a:gdLst/>
              <a:ahLst/>
              <a:cxnLst/>
              <a:rect l="l" t="t" r="r" b="b"/>
              <a:pathLst>
                <a:path w="9181" h="7961" extrusionOk="0">
                  <a:moveTo>
                    <a:pt x="4610" y="0"/>
                  </a:moveTo>
                  <a:cubicBezTo>
                    <a:pt x="3180" y="0"/>
                    <a:pt x="1749" y="70"/>
                    <a:pt x="319" y="210"/>
                  </a:cubicBezTo>
                  <a:cubicBezTo>
                    <a:pt x="78" y="1979"/>
                    <a:pt x="0" y="3757"/>
                    <a:pt x="116" y="5525"/>
                  </a:cubicBezTo>
                  <a:cubicBezTo>
                    <a:pt x="155" y="6811"/>
                    <a:pt x="1208" y="7864"/>
                    <a:pt x="2494" y="7903"/>
                  </a:cubicBezTo>
                  <a:cubicBezTo>
                    <a:pt x="3199" y="7941"/>
                    <a:pt x="3895" y="7961"/>
                    <a:pt x="4589" y="7961"/>
                  </a:cubicBezTo>
                  <a:cubicBezTo>
                    <a:pt x="5284" y="7961"/>
                    <a:pt x="5977" y="7941"/>
                    <a:pt x="6678" y="7903"/>
                  </a:cubicBezTo>
                  <a:cubicBezTo>
                    <a:pt x="7973" y="7864"/>
                    <a:pt x="9017" y="6811"/>
                    <a:pt x="9055" y="5525"/>
                  </a:cubicBezTo>
                  <a:cubicBezTo>
                    <a:pt x="9181" y="3757"/>
                    <a:pt x="9094" y="1979"/>
                    <a:pt x="8901" y="210"/>
                  </a:cubicBezTo>
                  <a:cubicBezTo>
                    <a:pt x="7470" y="70"/>
                    <a:pt x="6040" y="0"/>
                    <a:pt x="4610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62"/>
            <p:cNvSpPr/>
            <p:nvPr/>
          </p:nvSpPr>
          <p:spPr>
            <a:xfrm>
              <a:off x="3308425" y="3213525"/>
              <a:ext cx="113825" cy="199350"/>
            </a:xfrm>
            <a:custGeom>
              <a:avLst/>
              <a:gdLst/>
              <a:ahLst/>
              <a:cxnLst/>
              <a:rect l="l" t="t" r="r" b="b"/>
              <a:pathLst>
                <a:path w="4553" h="7974" extrusionOk="0">
                  <a:moveTo>
                    <a:pt x="4553" y="1"/>
                  </a:moveTo>
                  <a:cubicBezTo>
                    <a:pt x="3142" y="1"/>
                    <a:pt x="1692" y="78"/>
                    <a:pt x="281" y="242"/>
                  </a:cubicBezTo>
                  <a:cubicBezTo>
                    <a:pt x="40" y="2011"/>
                    <a:pt x="1" y="3789"/>
                    <a:pt x="78" y="5557"/>
                  </a:cubicBezTo>
                  <a:cubicBezTo>
                    <a:pt x="117" y="6843"/>
                    <a:pt x="1170" y="7896"/>
                    <a:pt x="2456" y="7935"/>
                  </a:cubicBezTo>
                  <a:cubicBezTo>
                    <a:pt x="2736" y="7935"/>
                    <a:pt x="3016" y="7973"/>
                    <a:pt x="3306" y="7973"/>
                  </a:cubicBezTo>
                  <a:cubicBezTo>
                    <a:pt x="2736" y="7732"/>
                    <a:pt x="2291" y="6804"/>
                    <a:pt x="2291" y="5596"/>
                  </a:cubicBezTo>
                  <a:cubicBezTo>
                    <a:pt x="2253" y="3828"/>
                    <a:pt x="2253" y="2011"/>
                    <a:pt x="2378" y="242"/>
                  </a:cubicBezTo>
                  <a:cubicBezTo>
                    <a:pt x="3103" y="78"/>
                    <a:pt x="3828" y="1"/>
                    <a:pt x="4553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62"/>
            <p:cNvSpPr/>
            <p:nvPr/>
          </p:nvSpPr>
          <p:spPr>
            <a:xfrm>
              <a:off x="3266825" y="3135975"/>
              <a:ext cx="310300" cy="153200"/>
            </a:xfrm>
            <a:custGeom>
              <a:avLst/>
              <a:gdLst/>
              <a:ahLst/>
              <a:cxnLst/>
              <a:rect l="l" t="t" r="r" b="b"/>
              <a:pathLst>
                <a:path w="12412" h="6128" extrusionOk="0">
                  <a:moveTo>
                    <a:pt x="7782" y="1"/>
                  </a:moveTo>
                  <a:cubicBezTo>
                    <a:pt x="7386" y="1"/>
                    <a:pt x="7019" y="445"/>
                    <a:pt x="6661" y="928"/>
                  </a:cubicBezTo>
                  <a:cubicBezTo>
                    <a:pt x="6574" y="890"/>
                    <a:pt x="6294" y="687"/>
                    <a:pt x="5888" y="523"/>
                  </a:cubicBezTo>
                  <a:cubicBezTo>
                    <a:pt x="5772" y="484"/>
                    <a:pt x="5646" y="445"/>
                    <a:pt x="5569" y="407"/>
                  </a:cubicBezTo>
                  <a:cubicBezTo>
                    <a:pt x="5212" y="329"/>
                    <a:pt x="4844" y="242"/>
                    <a:pt x="4487" y="242"/>
                  </a:cubicBezTo>
                  <a:cubicBezTo>
                    <a:pt x="4438" y="242"/>
                    <a:pt x="4400" y="242"/>
                    <a:pt x="4361" y="281"/>
                  </a:cubicBezTo>
                  <a:cubicBezTo>
                    <a:pt x="3839" y="329"/>
                    <a:pt x="3356" y="610"/>
                    <a:pt x="2989" y="1247"/>
                  </a:cubicBezTo>
                  <a:cubicBezTo>
                    <a:pt x="2989" y="1247"/>
                    <a:pt x="2558" y="1034"/>
                    <a:pt x="2066" y="1034"/>
                  </a:cubicBezTo>
                  <a:cubicBezTo>
                    <a:pt x="1141" y="1034"/>
                    <a:pt x="1" y="1788"/>
                    <a:pt x="1104" y="6128"/>
                  </a:cubicBezTo>
                  <a:lnTo>
                    <a:pt x="1704" y="5886"/>
                  </a:lnTo>
                  <a:cubicBezTo>
                    <a:pt x="3153" y="5886"/>
                    <a:pt x="3433" y="3992"/>
                    <a:pt x="3433" y="3992"/>
                  </a:cubicBezTo>
                  <a:cubicBezTo>
                    <a:pt x="4192" y="4750"/>
                    <a:pt x="5442" y="5135"/>
                    <a:pt x="6677" y="5135"/>
                  </a:cubicBezTo>
                  <a:cubicBezTo>
                    <a:pt x="7347" y="5135"/>
                    <a:pt x="8013" y="5022"/>
                    <a:pt x="8594" y="4794"/>
                  </a:cubicBezTo>
                  <a:cubicBezTo>
                    <a:pt x="10237" y="4195"/>
                    <a:pt x="12411" y="1489"/>
                    <a:pt x="11851" y="726"/>
                  </a:cubicBezTo>
                  <a:cubicBezTo>
                    <a:pt x="11746" y="590"/>
                    <a:pt x="11618" y="535"/>
                    <a:pt x="11477" y="535"/>
                  </a:cubicBezTo>
                  <a:cubicBezTo>
                    <a:pt x="10971" y="535"/>
                    <a:pt x="10312" y="1256"/>
                    <a:pt x="10080" y="1520"/>
                  </a:cubicBezTo>
                  <a:lnTo>
                    <a:pt x="10080" y="1520"/>
                  </a:lnTo>
                  <a:cubicBezTo>
                    <a:pt x="10209" y="1189"/>
                    <a:pt x="10587" y="179"/>
                    <a:pt x="9918" y="1"/>
                  </a:cubicBezTo>
                  <a:lnTo>
                    <a:pt x="9754" y="1"/>
                  </a:lnTo>
                  <a:cubicBezTo>
                    <a:pt x="8830" y="1"/>
                    <a:pt x="8281" y="1128"/>
                    <a:pt x="8169" y="1430"/>
                  </a:cubicBezTo>
                  <a:lnTo>
                    <a:pt x="8169" y="1430"/>
                  </a:lnTo>
                  <a:cubicBezTo>
                    <a:pt x="8229" y="1209"/>
                    <a:pt x="8358" y="480"/>
                    <a:pt x="8111" y="165"/>
                  </a:cubicBezTo>
                  <a:cubicBezTo>
                    <a:pt x="8024" y="88"/>
                    <a:pt x="7946" y="1"/>
                    <a:pt x="7782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62"/>
            <p:cNvSpPr/>
            <p:nvPr/>
          </p:nvSpPr>
          <p:spPr>
            <a:xfrm>
              <a:off x="3516700" y="3149350"/>
              <a:ext cx="46400" cy="28175"/>
            </a:xfrm>
            <a:custGeom>
              <a:avLst/>
              <a:gdLst/>
              <a:ahLst/>
              <a:cxnLst/>
              <a:rect l="l" t="t" r="r" b="b"/>
              <a:pathLst>
                <a:path w="1856" h="1127" extrusionOk="0">
                  <a:moveTo>
                    <a:pt x="1482" y="0"/>
                  </a:moveTo>
                  <a:cubicBezTo>
                    <a:pt x="872" y="0"/>
                    <a:pt x="39" y="1048"/>
                    <a:pt x="0" y="1080"/>
                  </a:cubicBezTo>
                  <a:lnTo>
                    <a:pt x="0" y="1118"/>
                  </a:lnTo>
                  <a:cubicBezTo>
                    <a:pt x="28" y="1124"/>
                    <a:pt x="56" y="1127"/>
                    <a:pt x="85" y="1127"/>
                  </a:cubicBezTo>
                  <a:cubicBezTo>
                    <a:pt x="634" y="1127"/>
                    <a:pt x="1412" y="152"/>
                    <a:pt x="1757" y="152"/>
                  </a:cubicBezTo>
                  <a:cubicBezTo>
                    <a:pt x="1796" y="152"/>
                    <a:pt x="1829" y="164"/>
                    <a:pt x="1856" y="191"/>
                  </a:cubicBezTo>
                  <a:cubicBezTo>
                    <a:pt x="1751" y="55"/>
                    <a:pt x="1623" y="0"/>
                    <a:pt x="1482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62"/>
            <p:cNvSpPr/>
            <p:nvPr/>
          </p:nvSpPr>
          <p:spPr>
            <a:xfrm>
              <a:off x="3470550" y="3135850"/>
              <a:ext cx="44225" cy="40300"/>
            </a:xfrm>
            <a:custGeom>
              <a:avLst/>
              <a:gdLst/>
              <a:ahLst/>
              <a:cxnLst/>
              <a:rect l="l" t="t" r="r" b="b"/>
              <a:pathLst>
                <a:path w="1769" h="1612" extrusionOk="0">
                  <a:moveTo>
                    <a:pt x="1714" y="1"/>
                  </a:moveTo>
                  <a:cubicBezTo>
                    <a:pt x="1695" y="1"/>
                    <a:pt x="1676" y="2"/>
                    <a:pt x="1658" y="6"/>
                  </a:cubicBezTo>
                  <a:lnTo>
                    <a:pt x="1769" y="6"/>
                  </a:lnTo>
                  <a:cubicBezTo>
                    <a:pt x="1750" y="2"/>
                    <a:pt x="1732" y="1"/>
                    <a:pt x="1714" y="1"/>
                  </a:cubicBezTo>
                  <a:close/>
                  <a:moveTo>
                    <a:pt x="1605" y="6"/>
                  </a:moveTo>
                  <a:cubicBezTo>
                    <a:pt x="600" y="6"/>
                    <a:pt x="39" y="1339"/>
                    <a:pt x="0" y="1494"/>
                  </a:cubicBezTo>
                  <a:lnTo>
                    <a:pt x="78" y="1542"/>
                  </a:lnTo>
                  <a:cubicBezTo>
                    <a:pt x="151" y="1589"/>
                    <a:pt x="232" y="1611"/>
                    <a:pt x="312" y="1611"/>
                  </a:cubicBezTo>
                  <a:cubicBezTo>
                    <a:pt x="495" y="1611"/>
                    <a:pt x="676" y="1496"/>
                    <a:pt x="764" y="1301"/>
                  </a:cubicBezTo>
                  <a:cubicBezTo>
                    <a:pt x="948" y="783"/>
                    <a:pt x="1292" y="73"/>
                    <a:pt x="1658" y="6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62"/>
            <p:cNvSpPr/>
            <p:nvPr/>
          </p:nvSpPr>
          <p:spPr>
            <a:xfrm>
              <a:off x="3266825" y="3142975"/>
              <a:ext cx="109050" cy="146200"/>
            </a:xfrm>
            <a:custGeom>
              <a:avLst/>
              <a:gdLst/>
              <a:ahLst/>
              <a:cxnLst/>
              <a:rect l="l" t="t" r="r" b="b"/>
              <a:pathLst>
                <a:path w="4362" h="5848" extrusionOk="0">
                  <a:moveTo>
                    <a:pt x="4361" y="1"/>
                  </a:moveTo>
                  <a:lnTo>
                    <a:pt x="4361" y="1"/>
                  </a:lnTo>
                  <a:cubicBezTo>
                    <a:pt x="3839" y="49"/>
                    <a:pt x="3356" y="330"/>
                    <a:pt x="2989" y="967"/>
                  </a:cubicBezTo>
                  <a:cubicBezTo>
                    <a:pt x="2989" y="967"/>
                    <a:pt x="2558" y="754"/>
                    <a:pt x="2066" y="754"/>
                  </a:cubicBezTo>
                  <a:cubicBezTo>
                    <a:pt x="1141" y="754"/>
                    <a:pt x="1" y="1508"/>
                    <a:pt x="1104" y="5848"/>
                  </a:cubicBezTo>
                  <a:lnTo>
                    <a:pt x="1704" y="5606"/>
                  </a:lnTo>
                  <a:cubicBezTo>
                    <a:pt x="3153" y="5606"/>
                    <a:pt x="3433" y="3712"/>
                    <a:pt x="3433" y="3712"/>
                  </a:cubicBezTo>
                  <a:cubicBezTo>
                    <a:pt x="2709" y="2948"/>
                    <a:pt x="3153" y="204"/>
                    <a:pt x="4361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62"/>
            <p:cNvSpPr/>
            <p:nvPr/>
          </p:nvSpPr>
          <p:spPr>
            <a:xfrm>
              <a:off x="3401925" y="3135975"/>
              <a:ext cx="67675" cy="59450"/>
            </a:xfrm>
            <a:custGeom>
              <a:avLst/>
              <a:gdLst/>
              <a:ahLst/>
              <a:cxnLst/>
              <a:rect l="l" t="t" r="r" b="b"/>
              <a:pathLst>
                <a:path w="2707" h="2378" extrusionOk="0">
                  <a:moveTo>
                    <a:pt x="2669" y="131"/>
                  </a:moveTo>
                  <a:lnTo>
                    <a:pt x="2669" y="131"/>
                  </a:lnTo>
                  <a:cubicBezTo>
                    <a:pt x="2682" y="142"/>
                    <a:pt x="2694" y="154"/>
                    <a:pt x="2707" y="165"/>
                  </a:cubicBezTo>
                  <a:cubicBezTo>
                    <a:pt x="2694" y="151"/>
                    <a:pt x="2681" y="140"/>
                    <a:pt x="2669" y="131"/>
                  </a:cubicBezTo>
                  <a:close/>
                  <a:moveTo>
                    <a:pt x="2378" y="1"/>
                  </a:moveTo>
                  <a:cubicBezTo>
                    <a:pt x="2021" y="1"/>
                    <a:pt x="1692" y="407"/>
                    <a:pt x="1334" y="851"/>
                  </a:cubicBezTo>
                  <a:lnTo>
                    <a:pt x="1296" y="890"/>
                  </a:lnTo>
                  <a:lnTo>
                    <a:pt x="1257" y="928"/>
                  </a:lnTo>
                  <a:cubicBezTo>
                    <a:pt x="890" y="1450"/>
                    <a:pt x="484" y="1972"/>
                    <a:pt x="1" y="2136"/>
                  </a:cubicBezTo>
                  <a:cubicBezTo>
                    <a:pt x="1" y="2136"/>
                    <a:pt x="69" y="2377"/>
                    <a:pt x="475" y="2377"/>
                  </a:cubicBezTo>
                  <a:cubicBezTo>
                    <a:pt x="620" y="2377"/>
                    <a:pt x="809" y="2346"/>
                    <a:pt x="1054" y="2262"/>
                  </a:cubicBezTo>
                  <a:cubicBezTo>
                    <a:pt x="1932" y="1929"/>
                    <a:pt x="2243" y="105"/>
                    <a:pt x="2597" y="105"/>
                  </a:cubicBezTo>
                  <a:cubicBezTo>
                    <a:pt x="2621" y="105"/>
                    <a:pt x="2645" y="114"/>
                    <a:pt x="2669" y="131"/>
                  </a:cubicBezTo>
                  <a:lnTo>
                    <a:pt x="2669" y="131"/>
                  </a:lnTo>
                  <a:cubicBezTo>
                    <a:pt x="2595" y="64"/>
                    <a:pt x="2518" y="1"/>
                    <a:pt x="2378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62"/>
            <p:cNvSpPr/>
            <p:nvPr/>
          </p:nvSpPr>
          <p:spPr>
            <a:xfrm>
              <a:off x="3378975" y="3142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62"/>
            <p:cNvSpPr/>
            <p:nvPr/>
          </p:nvSpPr>
          <p:spPr>
            <a:xfrm>
              <a:off x="3424150" y="3372000"/>
              <a:ext cx="177125" cy="233175"/>
            </a:xfrm>
            <a:custGeom>
              <a:avLst/>
              <a:gdLst/>
              <a:ahLst/>
              <a:cxnLst/>
              <a:rect l="l" t="t" r="r" b="b"/>
              <a:pathLst>
                <a:path w="7085" h="9327" extrusionOk="0">
                  <a:moveTo>
                    <a:pt x="6232" y="1"/>
                  </a:moveTo>
                  <a:cubicBezTo>
                    <a:pt x="6170" y="1"/>
                    <a:pt x="6106" y="7"/>
                    <a:pt x="6041" y="21"/>
                  </a:cubicBezTo>
                  <a:lnTo>
                    <a:pt x="764" y="1151"/>
                  </a:lnTo>
                  <a:lnTo>
                    <a:pt x="1" y="1151"/>
                  </a:lnTo>
                  <a:lnTo>
                    <a:pt x="1" y="9327"/>
                  </a:lnTo>
                  <a:lnTo>
                    <a:pt x="764" y="9327"/>
                  </a:lnTo>
                  <a:lnTo>
                    <a:pt x="6408" y="8080"/>
                  </a:lnTo>
                  <a:cubicBezTo>
                    <a:pt x="6804" y="7993"/>
                    <a:pt x="7084" y="7674"/>
                    <a:pt x="7084" y="7230"/>
                  </a:cubicBezTo>
                  <a:lnTo>
                    <a:pt x="7084" y="871"/>
                  </a:lnTo>
                  <a:cubicBezTo>
                    <a:pt x="7084" y="375"/>
                    <a:pt x="6707" y="1"/>
                    <a:pt x="6232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62"/>
            <p:cNvSpPr/>
            <p:nvPr/>
          </p:nvSpPr>
          <p:spPr>
            <a:xfrm>
              <a:off x="3246100" y="3372000"/>
              <a:ext cx="178075" cy="233175"/>
            </a:xfrm>
            <a:custGeom>
              <a:avLst/>
              <a:gdLst/>
              <a:ahLst/>
              <a:cxnLst/>
              <a:rect l="l" t="t" r="r" b="b"/>
              <a:pathLst>
                <a:path w="7123" h="9327" extrusionOk="0">
                  <a:moveTo>
                    <a:pt x="864" y="1"/>
                  </a:moveTo>
                  <a:cubicBezTo>
                    <a:pt x="409" y="1"/>
                    <a:pt x="1" y="375"/>
                    <a:pt x="1" y="871"/>
                  </a:cubicBezTo>
                  <a:lnTo>
                    <a:pt x="1" y="7230"/>
                  </a:lnTo>
                  <a:cubicBezTo>
                    <a:pt x="1" y="7674"/>
                    <a:pt x="281" y="7993"/>
                    <a:pt x="677" y="8080"/>
                  </a:cubicBezTo>
                  <a:lnTo>
                    <a:pt x="6359" y="9327"/>
                  </a:lnTo>
                  <a:lnTo>
                    <a:pt x="7123" y="9327"/>
                  </a:lnTo>
                  <a:lnTo>
                    <a:pt x="7123" y="1151"/>
                  </a:lnTo>
                  <a:lnTo>
                    <a:pt x="6359" y="1151"/>
                  </a:lnTo>
                  <a:lnTo>
                    <a:pt x="1044" y="21"/>
                  </a:lnTo>
                  <a:cubicBezTo>
                    <a:pt x="984" y="7"/>
                    <a:pt x="924" y="1"/>
                    <a:pt x="864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62"/>
            <p:cNvSpPr/>
            <p:nvPr/>
          </p:nvSpPr>
          <p:spPr>
            <a:xfrm>
              <a:off x="3405075" y="3400775"/>
              <a:ext cx="38200" cy="204400"/>
            </a:xfrm>
            <a:custGeom>
              <a:avLst/>
              <a:gdLst/>
              <a:ahLst/>
              <a:cxnLst/>
              <a:rect l="l" t="t" r="r" b="b"/>
              <a:pathLst>
                <a:path w="1528" h="8176" extrusionOk="0">
                  <a:moveTo>
                    <a:pt x="0" y="0"/>
                  </a:moveTo>
                  <a:lnTo>
                    <a:pt x="0" y="8176"/>
                  </a:lnTo>
                  <a:lnTo>
                    <a:pt x="1527" y="8176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62"/>
            <p:cNvSpPr/>
            <p:nvPr/>
          </p:nvSpPr>
          <p:spPr>
            <a:xfrm>
              <a:off x="3214700" y="3412850"/>
              <a:ext cx="47375" cy="58500"/>
            </a:xfrm>
            <a:custGeom>
              <a:avLst/>
              <a:gdLst/>
              <a:ahLst/>
              <a:cxnLst/>
              <a:rect l="l" t="t" r="r" b="b"/>
              <a:pathLst>
                <a:path w="1895" h="2340" extrusionOk="0">
                  <a:moveTo>
                    <a:pt x="812" y="0"/>
                  </a:moveTo>
                  <a:cubicBezTo>
                    <a:pt x="368" y="0"/>
                    <a:pt x="0" y="368"/>
                    <a:pt x="0" y="803"/>
                  </a:cubicBezTo>
                  <a:lnTo>
                    <a:pt x="0" y="1527"/>
                  </a:lnTo>
                  <a:cubicBezTo>
                    <a:pt x="0" y="1972"/>
                    <a:pt x="368" y="2339"/>
                    <a:pt x="812" y="2339"/>
                  </a:cubicBezTo>
                  <a:lnTo>
                    <a:pt x="1092" y="2339"/>
                  </a:lnTo>
                  <a:cubicBezTo>
                    <a:pt x="1537" y="2339"/>
                    <a:pt x="1895" y="1972"/>
                    <a:pt x="1895" y="1527"/>
                  </a:cubicBezTo>
                  <a:lnTo>
                    <a:pt x="1895" y="803"/>
                  </a:lnTo>
                  <a:cubicBezTo>
                    <a:pt x="1895" y="368"/>
                    <a:pt x="1537" y="0"/>
                    <a:pt x="1092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62"/>
            <p:cNvSpPr/>
            <p:nvPr/>
          </p:nvSpPr>
          <p:spPr>
            <a:xfrm>
              <a:off x="3214700" y="3412850"/>
              <a:ext cx="31425" cy="58500"/>
            </a:xfrm>
            <a:custGeom>
              <a:avLst/>
              <a:gdLst/>
              <a:ahLst/>
              <a:cxnLst/>
              <a:rect l="l" t="t" r="r" b="b"/>
              <a:pathLst>
                <a:path w="1257" h="2340" extrusionOk="0">
                  <a:moveTo>
                    <a:pt x="812" y="0"/>
                  </a:moveTo>
                  <a:cubicBezTo>
                    <a:pt x="368" y="0"/>
                    <a:pt x="0" y="368"/>
                    <a:pt x="0" y="803"/>
                  </a:cubicBezTo>
                  <a:lnTo>
                    <a:pt x="0" y="1527"/>
                  </a:lnTo>
                  <a:cubicBezTo>
                    <a:pt x="0" y="1972"/>
                    <a:pt x="368" y="2339"/>
                    <a:pt x="812" y="2339"/>
                  </a:cubicBezTo>
                  <a:lnTo>
                    <a:pt x="1092" y="2339"/>
                  </a:lnTo>
                  <a:cubicBezTo>
                    <a:pt x="1170" y="2339"/>
                    <a:pt x="1208" y="2300"/>
                    <a:pt x="1257" y="2300"/>
                  </a:cubicBezTo>
                  <a:cubicBezTo>
                    <a:pt x="889" y="2213"/>
                    <a:pt x="609" y="1895"/>
                    <a:pt x="609" y="1527"/>
                  </a:cubicBezTo>
                  <a:lnTo>
                    <a:pt x="609" y="803"/>
                  </a:lnTo>
                  <a:cubicBezTo>
                    <a:pt x="609" y="445"/>
                    <a:pt x="889" y="126"/>
                    <a:pt x="1257" y="39"/>
                  </a:cubicBezTo>
                  <a:cubicBezTo>
                    <a:pt x="1208" y="39"/>
                    <a:pt x="1170" y="0"/>
                    <a:pt x="1092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62"/>
            <p:cNvSpPr/>
            <p:nvPr/>
          </p:nvSpPr>
          <p:spPr>
            <a:xfrm>
              <a:off x="3586275" y="3412850"/>
              <a:ext cx="46400" cy="58500"/>
            </a:xfrm>
            <a:custGeom>
              <a:avLst/>
              <a:gdLst/>
              <a:ahLst/>
              <a:cxnLst/>
              <a:rect l="l" t="t" r="r" b="b"/>
              <a:pathLst>
                <a:path w="1856" h="2340" extrusionOk="0">
                  <a:moveTo>
                    <a:pt x="764" y="0"/>
                  </a:moveTo>
                  <a:cubicBezTo>
                    <a:pt x="319" y="0"/>
                    <a:pt x="0" y="368"/>
                    <a:pt x="0" y="803"/>
                  </a:cubicBezTo>
                  <a:lnTo>
                    <a:pt x="0" y="1527"/>
                  </a:lnTo>
                  <a:cubicBezTo>
                    <a:pt x="0" y="1972"/>
                    <a:pt x="319" y="2339"/>
                    <a:pt x="764" y="2339"/>
                  </a:cubicBezTo>
                  <a:lnTo>
                    <a:pt x="1083" y="2339"/>
                  </a:lnTo>
                  <a:cubicBezTo>
                    <a:pt x="1527" y="2339"/>
                    <a:pt x="1856" y="1972"/>
                    <a:pt x="1856" y="1527"/>
                  </a:cubicBezTo>
                  <a:lnTo>
                    <a:pt x="1856" y="803"/>
                  </a:lnTo>
                  <a:cubicBezTo>
                    <a:pt x="1856" y="368"/>
                    <a:pt x="1527" y="0"/>
                    <a:pt x="1083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62"/>
            <p:cNvSpPr/>
            <p:nvPr/>
          </p:nvSpPr>
          <p:spPr>
            <a:xfrm>
              <a:off x="3586275" y="3412850"/>
              <a:ext cx="30225" cy="58500"/>
            </a:xfrm>
            <a:custGeom>
              <a:avLst/>
              <a:gdLst/>
              <a:ahLst/>
              <a:cxnLst/>
              <a:rect l="l" t="t" r="r" b="b"/>
              <a:pathLst>
                <a:path w="1209" h="2340" extrusionOk="0">
                  <a:moveTo>
                    <a:pt x="764" y="0"/>
                  </a:moveTo>
                  <a:cubicBezTo>
                    <a:pt x="319" y="0"/>
                    <a:pt x="0" y="368"/>
                    <a:pt x="0" y="803"/>
                  </a:cubicBezTo>
                  <a:lnTo>
                    <a:pt x="0" y="1527"/>
                  </a:lnTo>
                  <a:cubicBezTo>
                    <a:pt x="0" y="1972"/>
                    <a:pt x="319" y="2339"/>
                    <a:pt x="764" y="2339"/>
                  </a:cubicBezTo>
                  <a:lnTo>
                    <a:pt x="1083" y="2339"/>
                  </a:lnTo>
                  <a:cubicBezTo>
                    <a:pt x="1131" y="2339"/>
                    <a:pt x="1170" y="2300"/>
                    <a:pt x="1208" y="2300"/>
                  </a:cubicBezTo>
                  <a:cubicBezTo>
                    <a:pt x="841" y="2213"/>
                    <a:pt x="599" y="1895"/>
                    <a:pt x="599" y="1527"/>
                  </a:cubicBezTo>
                  <a:lnTo>
                    <a:pt x="599" y="803"/>
                  </a:lnTo>
                  <a:cubicBezTo>
                    <a:pt x="599" y="445"/>
                    <a:pt x="841" y="126"/>
                    <a:pt x="1208" y="39"/>
                  </a:cubicBezTo>
                  <a:cubicBezTo>
                    <a:pt x="1170" y="39"/>
                    <a:pt x="1131" y="0"/>
                    <a:pt x="1083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62"/>
            <p:cNvSpPr/>
            <p:nvPr/>
          </p:nvSpPr>
          <p:spPr>
            <a:xfrm>
              <a:off x="3391050" y="3347575"/>
              <a:ext cx="62375" cy="29050"/>
            </a:xfrm>
            <a:custGeom>
              <a:avLst/>
              <a:gdLst/>
              <a:ahLst/>
              <a:cxnLst/>
              <a:rect l="l" t="t" r="r" b="b"/>
              <a:pathLst>
                <a:path w="2495" h="1162" extrusionOk="0">
                  <a:moveTo>
                    <a:pt x="329" y="0"/>
                  </a:moveTo>
                  <a:cubicBezTo>
                    <a:pt x="285" y="0"/>
                    <a:pt x="240" y="10"/>
                    <a:pt x="194" y="31"/>
                  </a:cubicBezTo>
                  <a:cubicBezTo>
                    <a:pt x="78" y="118"/>
                    <a:pt x="1" y="273"/>
                    <a:pt x="78" y="398"/>
                  </a:cubicBezTo>
                  <a:cubicBezTo>
                    <a:pt x="281" y="843"/>
                    <a:pt x="764" y="1162"/>
                    <a:pt x="1248" y="1162"/>
                  </a:cubicBezTo>
                  <a:cubicBezTo>
                    <a:pt x="1731" y="1162"/>
                    <a:pt x="2214" y="843"/>
                    <a:pt x="2417" y="398"/>
                  </a:cubicBezTo>
                  <a:cubicBezTo>
                    <a:pt x="2494" y="273"/>
                    <a:pt x="2417" y="118"/>
                    <a:pt x="2291" y="31"/>
                  </a:cubicBezTo>
                  <a:cubicBezTo>
                    <a:pt x="2246" y="10"/>
                    <a:pt x="2201" y="0"/>
                    <a:pt x="2160" y="0"/>
                  </a:cubicBezTo>
                  <a:cubicBezTo>
                    <a:pt x="2050" y="0"/>
                    <a:pt x="1962" y="66"/>
                    <a:pt x="1934" y="157"/>
                  </a:cubicBezTo>
                  <a:cubicBezTo>
                    <a:pt x="1808" y="437"/>
                    <a:pt x="1528" y="601"/>
                    <a:pt x="1248" y="601"/>
                  </a:cubicBezTo>
                  <a:cubicBezTo>
                    <a:pt x="967" y="601"/>
                    <a:pt x="726" y="437"/>
                    <a:pt x="600" y="157"/>
                  </a:cubicBezTo>
                  <a:cubicBezTo>
                    <a:pt x="544" y="66"/>
                    <a:pt x="443" y="0"/>
                    <a:pt x="32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62"/>
            <p:cNvSpPr/>
            <p:nvPr/>
          </p:nvSpPr>
          <p:spPr>
            <a:xfrm>
              <a:off x="3359650" y="3298100"/>
              <a:ext cx="20325" cy="30225"/>
            </a:xfrm>
            <a:custGeom>
              <a:avLst/>
              <a:gdLst/>
              <a:ahLst/>
              <a:cxnLst/>
              <a:rect l="l" t="t" r="r" b="b"/>
              <a:pathLst>
                <a:path w="813" h="1209" extrusionOk="0">
                  <a:moveTo>
                    <a:pt x="407" y="0"/>
                  </a:moveTo>
                  <a:cubicBezTo>
                    <a:pt x="204" y="0"/>
                    <a:pt x="1" y="280"/>
                    <a:pt x="1" y="609"/>
                  </a:cubicBezTo>
                  <a:cubicBezTo>
                    <a:pt x="1" y="967"/>
                    <a:pt x="204" y="1208"/>
                    <a:pt x="407" y="1208"/>
                  </a:cubicBezTo>
                  <a:cubicBezTo>
                    <a:pt x="648" y="1208"/>
                    <a:pt x="812" y="967"/>
                    <a:pt x="812" y="609"/>
                  </a:cubicBezTo>
                  <a:cubicBezTo>
                    <a:pt x="812" y="280"/>
                    <a:pt x="648" y="0"/>
                    <a:pt x="40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62"/>
            <p:cNvSpPr/>
            <p:nvPr/>
          </p:nvSpPr>
          <p:spPr>
            <a:xfrm>
              <a:off x="3464500" y="3298100"/>
              <a:ext cx="20075" cy="30225"/>
            </a:xfrm>
            <a:custGeom>
              <a:avLst/>
              <a:gdLst/>
              <a:ahLst/>
              <a:cxnLst/>
              <a:rect l="l" t="t" r="r" b="b"/>
              <a:pathLst>
                <a:path w="803" h="1209" extrusionOk="0">
                  <a:moveTo>
                    <a:pt x="397" y="0"/>
                  </a:moveTo>
                  <a:cubicBezTo>
                    <a:pt x="155" y="0"/>
                    <a:pt x="1" y="280"/>
                    <a:pt x="1" y="609"/>
                  </a:cubicBezTo>
                  <a:cubicBezTo>
                    <a:pt x="1" y="967"/>
                    <a:pt x="155" y="1208"/>
                    <a:pt x="397" y="1208"/>
                  </a:cubicBezTo>
                  <a:cubicBezTo>
                    <a:pt x="639" y="1208"/>
                    <a:pt x="803" y="967"/>
                    <a:pt x="803" y="609"/>
                  </a:cubicBezTo>
                  <a:cubicBezTo>
                    <a:pt x="803" y="280"/>
                    <a:pt x="639" y="0"/>
                    <a:pt x="39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62"/>
            <p:cNvSpPr/>
            <p:nvPr/>
          </p:nvSpPr>
          <p:spPr>
            <a:xfrm>
              <a:off x="3482625" y="3423775"/>
              <a:ext cx="94500" cy="31375"/>
            </a:xfrm>
            <a:custGeom>
              <a:avLst/>
              <a:gdLst/>
              <a:ahLst/>
              <a:cxnLst/>
              <a:rect l="l" t="t" r="r" b="b"/>
              <a:pathLst>
                <a:path w="3780" h="1255" extrusionOk="0">
                  <a:moveTo>
                    <a:pt x="3469" y="1"/>
                  </a:moveTo>
                  <a:cubicBezTo>
                    <a:pt x="3453" y="1"/>
                    <a:pt x="3437" y="3"/>
                    <a:pt x="3422" y="8"/>
                  </a:cubicBezTo>
                  <a:lnTo>
                    <a:pt x="281" y="694"/>
                  </a:lnTo>
                  <a:cubicBezTo>
                    <a:pt x="117" y="733"/>
                    <a:pt x="1" y="897"/>
                    <a:pt x="39" y="1013"/>
                  </a:cubicBezTo>
                  <a:cubicBezTo>
                    <a:pt x="78" y="1177"/>
                    <a:pt x="204" y="1255"/>
                    <a:pt x="319" y="1255"/>
                  </a:cubicBezTo>
                  <a:lnTo>
                    <a:pt x="397" y="1255"/>
                  </a:lnTo>
                  <a:lnTo>
                    <a:pt x="3538" y="568"/>
                  </a:lnTo>
                  <a:cubicBezTo>
                    <a:pt x="3663" y="530"/>
                    <a:pt x="3779" y="366"/>
                    <a:pt x="3740" y="250"/>
                  </a:cubicBezTo>
                  <a:cubicBezTo>
                    <a:pt x="3707" y="107"/>
                    <a:pt x="3578" y="1"/>
                    <a:pt x="34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62"/>
            <p:cNvSpPr/>
            <p:nvPr/>
          </p:nvSpPr>
          <p:spPr>
            <a:xfrm>
              <a:off x="3482625" y="3450050"/>
              <a:ext cx="94500" cy="31200"/>
            </a:xfrm>
            <a:custGeom>
              <a:avLst/>
              <a:gdLst/>
              <a:ahLst/>
              <a:cxnLst/>
              <a:rect l="l" t="t" r="r" b="b"/>
              <a:pathLst>
                <a:path w="3780" h="1248" extrusionOk="0">
                  <a:moveTo>
                    <a:pt x="3422" y="1"/>
                  </a:moveTo>
                  <a:lnTo>
                    <a:pt x="281" y="687"/>
                  </a:lnTo>
                  <a:cubicBezTo>
                    <a:pt x="117" y="725"/>
                    <a:pt x="1" y="890"/>
                    <a:pt x="39" y="1054"/>
                  </a:cubicBezTo>
                  <a:cubicBezTo>
                    <a:pt x="78" y="1170"/>
                    <a:pt x="204" y="1247"/>
                    <a:pt x="319" y="1247"/>
                  </a:cubicBezTo>
                  <a:lnTo>
                    <a:pt x="397" y="1247"/>
                  </a:lnTo>
                  <a:lnTo>
                    <a:pt x="3538" y="571"/>
                  </a:lnTo>
                  <a:cubicBezTo>
                    <a:pt x="3663" y="523"/>
                    <a:pt x="3779" y="407"/>
                    <a:pt x="3740" y="242"/>
                  </a:cubicBezTo>
                  <a:cubicBezTo>
                    <a:pt x="3702" y="88"/>
                    <a:pt x="3538" y="1"/>
                    <a:pt x="342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62"/>
            <p:cNvSpPr/>
            <p:nvPr/>
          </p:nvSpPr>
          <p:spPr>
            <a:xfrm>
              <a:off x="3207700" y="3128975"/>
              <a:ext cx="432000" cy="483225"/>
            </a:xfrm>
            <a:custGeom>
              <a:avLst/>
              <a:gdLst/>
              <a:ahLst/>
              <a:cxnLst/>
              <a:rect l="l" t="t" r="r" b="b"/>
              <a:pathLst>
                <a:path w="17280" h="19329" extrusionOk="0">
                  <a:moveTo>
                    <a:pt x="3788" y="6524"/>
                  </a:moveTo>
                  <a:lnTo>
                    <a:pt x="3788" y="7809"/>
                  </a:lnTo>
                  <a:cubicBezTo>
                    <a:pt x="3547" y="7693"/>
                    <a:pt x="3344" y="7451"/>
                    <a:pt x="3344" y="7171"/>
                  </a:cubicBezTo>
                  <a:cubicBezTo>
                    <a:pt x="3344" y="6891"/>
                    <a:pt x="3547" y="6601"/>
                    <a:pt x="3788" y="6524"/>
                  </a:cubicBezTo>
                  <a:close/>
                  <a:moveTo>
                    <a:pt x="13375" y="6524"/>
                  </a:moveTo>
                  <a:cubicBezTo>
                    <a:pt x="13616" y="6601"/>
                    <a:pt x="13810" y="6891"/>
                    <a:pt x="13810" y="7171"/>
                  </a:cubicBezTo>
                  <a:cubicBezTo>
                    <a:pt x="13810" y="7451"/>
                    <a:pt x="13616" y="7693"/>
                    <a:pt x="13375" y="7809"/>
                  </a:cubicBezTo>
                  <a:lnTo>
                    <a:pt x="13375" y="6524"/>
                  </a:lnTo>
                  <a:close/>
                  <a:moveTo>
                    <a:pt x="12650" y="4311"/>
                  </a:moveTo>
                  <a:cubicBezTo>
                    <a:pt x="12805" y="5837"/>
                    <a:pt x="12843" y="7374"/>
                    <a:pt x="12766" y="8939"/>
                  </a:cubicBezTo>
                  <a:cubicBezTo>
                    <a:pt x="12766" y="9258"/>
                    <a:pt x="12650" y="9626"/>
                    <a:pt x="12486" y="9945"/>
                  </a:cubicBezTo>
                  <a:lnTo>
                    <a:pt x="9384" y="10592"/>
                  </a:lnTo>
                  <a:lnTo>
                    <a:pt x="7934" y="10592"/>
                  </a:lnTo>
                  <a:lnTo>
                    <a:pt x="4677" y="9906"/>
                  </a:lnTo>
                  <a:cubicBezTo>
                    <a:pt x="4513" y="9587"/>
                    <a:pt x="4388" y="9258"/>
                    <a:pt x="4388" y="8939"/>
                  </a:cubicBezTo>
                  <a:cubicBezTo>
                    <a:pt x="4349" y="8099"/>
                    <a:pt x="4349" y="7248"/>
                    <a:pt x="4349" y="6446"/>
                  </a:cubicBezTo>
                  <a:cubicBezTo>
                    <a:pt x="4958" y="6359"/>
                    <a:pt x="5402" y="5963"/>
                    <a:pt x="5760" y="5354"/>
                  </a:cubicBezTo>
                  <a:cubicBezTo>
                    <a:pt x="5837" y="5151"/>
                    <a:pt x="5924" y="4958"/>
                    <a:pt x="5963" y="4794"/>
                  </a:cubicBezTo>
                  <a:cubicBezTo>
                    <a:pt x="6562" y="5200"/>
                    <a:pt x="7335" y="5519"/>
                    <a:pt x="8176" y="5634"/>
                  </a:cubicBezTo>
                  <a:cubicBezTo>
                    <a:pt x="8482" y="5684"/>
                    <a:pt x="8787" y="5708"/>
                    <a:pt x="9090" y="5708"/>
                  </a:cubicBezTo>
                  <a:cubicBezTo>
                    <a:pt x="9782" y="5708"/>
                    <a:pt x="10456" y="5583"/>
                    <a:pt x="11075" y="5354"/>
                  </a:cubicBezTo>
                  <a:cubicBezTo>
                    <a:pt x="11597" y="5151"/>
                    <a:pt x="12167" y="4755"/>
                    <a:pt x="12650" y="4311"/>
                  </a:cubicBezTo>
                  <a:close/>
                  <a:moveTo>
                    <a:pt x="1372" y="11636"/>
                  </a:moveTo>
                  <a:cubicBezTo>
                    <a:pt x="1653" y="11636"/>
                    <a:pt x="1894" y="11877"/>
                    <a:pt x="1894" y="12158"/>
                  </a:cubicBezTo>
                  <a:lnTo>
                    <a:pt x="1894" y="12882"/>
                  </a:lnTo>
                  <a:cubicBezTo>
                    <a:pt x="1894" y="13172"/>
                    <a:pt x="1653" y="13366"/>
                    <a:pt x="1372" y="13366"/>
                  </a:cubicBezTo>
                  <a:lnTo>
                    <a:pt x="1092" y="13366"/>
                  </a:lnTo>
                  <a:cubicBezTo>
                    <a:pt x="812" y="13366"/>
                    <a:pt x="570" y="13172"/>
                    <a:pt x="570" y="12882"/>
                  </a:cubicBezTo>
                  <a:lnTo>
                    <a:pt x="570" y="12158"/>
                  </a:lnTo>
                  <a:cubicBezTo>
                    <a:pt x="570" y="11877"/>
                    <a:pt x="812" y="11636"/>
                    <a:pt x="1092" y="11636"/>
                  </a:cubicBezTo>
                  <a:close/>
                  <a:moveTo>
                    <a:pt x="16226" y="11636"/>
                  </a:moveTo>
                  <a:cubicBezTo>
                    <a:pt x="16516" y="11636"/>
                    <a:pt x="16709" y="11877"/>
                    <a:pt x="16709" y="12158"/>
                  </a:cubicBezTo>
                  <a:lnTo>
                    <a:pt x="16709" y="12882"/>
                  </a:lnTo>
                  <a:cubicBezTo>
                    <a:pt x="16709" y="13172"/>
                    <a:pt x="16516" y="13366"/>
                    <a:pt x="16226" y="13366"/>
                  </a:cubicBezTo>
                  <a:lnTo>
                    <a:pt x="15907" y="13366"/>
                  </a:lnTo>
                  <a:cubicBezTo>
                    <a:pt x="15627" y="13366"/>
                    <a:pt x="15424" y="13172"/>
                    <a:pt x="15424" y="12882"/>
                  </a:cubicBezTo>
                  <a:lnTo>
                    <a:pt x="15424" y="12158"/>
                  </a:lnTo>
                  <a:cubicBezTo>
                    <a:pt x="15424" y="11877"/>
                    <a:pt x="15627" y="11636"/>
                    <a:pt x="15907" y="11636"/>
                  </a:cubicBezTo>
                  <a:close/>
                  <a:moveTo>
                    <a:pt x="2408" y="10013"/>
                  </a:moveTo>
                  <a:cubicBezTo>
                    <a:pt x="2454" y="10013"/>
                    <a:pt x="2499" y="10019"/>
                    <a:pt x="2542" y="10032"/>
                  </a:cubicBezTo>
                  <a:lnTo>
                    <a:pt x="7615" y="11114"/>
                  </a:lnTo>
                  <a:lnTo>
                    <a:pt x="7615" y="18681"/>
                  </a:lnTo>
                  <a:lnTo>
                    <a:pt x="2300" y="17560"/>
                  </a:lnTo>
                  <a:cubicBezTo>
                    <a:pt x="2020" y="17473"/>
                    <a:pt x="1817" y="17231"/>
                    <a:pt x="1817" y="16951"/>
                  </a:cubicBezTo>
                  <a:lnTo>
                    <a:pt x="1817" y="13849"/>
                  </a:lnTo>
                  <a:cubicBezTo>
                    <a:pt x="2213" y="13694"/>
                    <a:pt x="2455" y="13327"/>
                    <a:pt x="2455" y="12882"/>
                  </a:cubicBezTo>
                  <a:lnTo>
                    <a:pt x="2455" y="12158"/>
                  </a:lnTo>
                  <a:cubicBezTo>
                    <a:pt x="2455" y="11723"/>
                    <a:pt x="2213" y="11355"/>
                    <a:pt x="1817" y="11191"/>
                  </a:cubicBezTo>
                  <a:lnTo>
                    <a:pt x="1817" y="10592"/>
                  </a:lnTo>
                  <a:cubicBezTo>
                    <a:pt x="1817" y="10428"/>
                    <a:pt x="1894" y="10225"/>
                    <a:pt x="2059" y="10147"/>
                  </a:cubicBezTo>
                  <a:cubicBezTo>
                    <a:pt x="2144" y="10062"/>
                    <a:pt x="2278" y="10013"/>
                    <a:pt x="2408" y="10013"/>
                  </a:cubicBezTo>
                  <a:close/>
                  <a:moveTo>
                    <a:pt x="9142" y="11153"/>
                  </a:moveTo>
                  <a:lnTo>
                    <a:pt x="9142" y="18768"/>
                  </a:lnTo>
                  <a:lnTo>
                    <a:pt x="8176" y="18768"/>
                  </a:lnTo>
                  <a:lnTo>
                    <a:pt x="8176" y="11153"/>
                  </a:lnTo>
                  <a:close/>
                  <a:moveTo>
                    <a:pt x="10147" y="0"/>
                  </a:moveTo>
                  <a:cubicBezTo>
                    <a:pt x="9664" y="0"/>
                    <a:pt x="9306" y="368"/>
                    <a:pt x="8939" y="851"/>
                  </a:cubicBezTo>
                  <a:cubicBezTo>
                    <a:pt x="8823" y="764"/>
                    <a:pt x="8582" y="648"/>
                    <a:pt x="8340" y="561"/>
                  </a:cubicBezTo>
                  <a:cubicBezTo>
                    <a:pt x="8253" y="484"/>
                    <a:pt x="8137" y="445"/>
                    <a:pt x="8011" y="406"/>
                  </a:cubicBezTo>
                  <a:cubicBezTo>
                    <a:pt x="7577" y="281"/>
                    <a:pt x="7209" y="242"/>
                    <a:pt x="6852" y="242"/>
                  </a:cubicBezTo>
                  <a:cubicBezTo>
                    <a:pt x="6765" y="242"/>
                    <a:pt x="6726" y="242"/>
                    <a:pt x="6688" y="281"/>
                  </a:cubicBezTo>
                  <a:cubicBezTo>
                    <a:pt x="6079" y="319"/>
                    <a:pt x="5596" y="648"/>
                    <a:pt x="5238" y="1170"/>
                  </a:cubicBezTo>
                  <a:cubicBezTo>
                    <a:pt x="5015" y="1096"/>
                    <a:pt x="4740" y="1038"/>
                    <a:pt x="4454" y="1038"/>
                  </a:cubicBezTo>
                  <a:cubicBezTo>
                    <a:pt x="3959" y="1038"/>
                    <a:pt x="3433" y="1211"/>
                    <a:pt x="3102" y="1769"/>
                  </a:cubicBezTo>
                  <a:cubicBezTo>
                    <a:pt x="3025" y="1895"/>
                    <a:pt x="3064" y="2098"/>
                    <a:pt x="3180" y="2175"/>
                  </a:cubicBezTo>
                  <a:cubicBezTo>
                    <a:pt x="3228" y="2175"/>
                    <a:pt x="3305" y="2213"/>
                    <a:pt x="3344" y="2213"/>
                  </a:cubicBezTo>
                  <a:cubicBezTo>
                    <a:pt x="3421" y="2213"/>
                    <a:pt x="3508" y="2136"/>
                    <a:pt x="3585" y="2059"/>
                  </a:cubicBezTo>
                  <a:cubicBezTo>
                    <a:pt x="3793" y="1711"/>
                    <a:pt x="4119" y="1608"/>
                    <a:pt x="4428" y="1608"/>
                  </a:cubicBezTo>
                  <a:cubicBezTo>
                    <a:pt x="4838" y="1608"/>
                    <a:pt x="5216" y="1790"/>
                    <a:pt x="5238" y="1817"/>
                  </a:cubicBezTo>
                  <a:cubicBezTo>
                    <a:pt x="5265" y="1826"/>
                    <a:pt x="5297" y="1831"/>
                    <a:pt x="5330" y="1831"/>
                  </a:cubicBezTo>
                  <a:cubicBezTo>
                    <a:pt x="5440" y="1831"/>
                    <a:pt x="5566" y="1779"/>
                    <a:pt x="5596" y="1653"/>
                  </a:cubicBezTo>
                  <a:cubicBezTo>
                    <a:pt x="5885" y="1170"/>
                    <a:pt x="6243" y="890"/>
                    <a:pt x="6765" y="803"/>
                  </a:cubicBezTo>
                  <a:lnTo>
                    <a:pt x="6890" y="803"/>
                  </a:lnTo>
                  <a:cubicBezTo>
                    <a:pt x="7171" y="803"/>
                    <a:pt x="7490" y="851"/>
                    <a:pt x="7818" y="967"/>
                  </a:cubicBezTo>
                  <a:cubicBezTo>
                    <a:pt x="7934" y="1006"/>
                    <a:pt x="8060" y="1044"/>
                    <a:pt x="8137" y="1092"/>
                  </a:cubicBezTo>
                  <a:cubicBezTo>
                    <a:pt x="8340" y="1170"/>
                    <a:pt x="8495" y="1247"/>
                    <a:pt x="8620" y="1286"/>
                  </a:cubicBezTo>
                  <a:cubicBezTo>
                    <a:pt x="8301" y="1692"/>
                    <a:pt x="8011" y="2059"/>
                    <a:pt x="7693" y="2175"/>
                  </a:cubicBezTo>
                  <a:cubicBezTo>
                    <a:pt x="7528" y="2213"/>
                    <a:pt x="7451" y="2378"/>
                    <a:pt x="7528" y="2542"/>
                  </a:cubicBezTo>
                  <a:cubicBezTo>
                    <a:pt x="7565" y="2660"/>
                    <a:pt x="7664" y="2711"/>
                    <a:pt x="7782" y="2711"/>
                  </a:cubicBezTo>
                  <a:cubicBezTo>
                    <a:pt x="7818" y="2711"/>
                    <a:pt x="7857" y="2706"/>
                    <a:pt x="7895" y="2697"/>
                  </a:cubicBezTo>
                  <a:cubicBezTo>
                    <a:pt x="8417" y="2494"/>
                    <a:pt x="8823" y="1972"/>
                    <a:pt x="9181" y="1450"/>
                  </a:cubicBezTo>
                  <a:cubicBezTo>
                    <a:pt x="9509" y="1044"/>
                    <a:pt x="9867" y="561"/>
                    <a:pt x="10147" y="561"/>
                  </a:cubicBezTo>
                  <a:cubicBezTo>
                    <a:pt x="10234" y="561"/>
                    <a:pt x="10234" y="609"/>
                    <a:pt x="10273" y="609"/>
                  </a:cubicBezTo>
                  <a:cubicBezTo>
                    <a:pt x="10389" y="803"/>
                    <a:pt x="10311" y="1373"/>
                    <a:pt x="10234" y="1692"/>
                  </a:cubicBezTo>
                  <a:cubicBezTo>
                    <a:pt x="10186" y="1856"/>
                    <a:pt x="10273" y="1972"/>
                    <a:pt x="10427" y="2011"/>
                  </a:cubicBezTo>
                  <a:cubicBezTo>
                    <a:pt x="10462" y="2034"/>
                    <a:pt x="10499" y="2045"/>
                    <a:pt x="10536" y="2045"/>
                  </a:cubicBezTo>
                  <a:cubicBezTo>
                    <a:pt x="10636" y="2045"/>
                    <a:pt x="10738" y="1968"/>
                    <a:pt x="10795" y="1856"/>
                  </a:cubicBezTo>
                  <a:cubicBezTo>
                    <a:pt x="10795" y="1856"/>
                    <a:pt x="11278" y="561"/>
                    <a:pt x="12119" y="561"/>
                  </a:cubicBezTo>
                  <a:cubicBezTo>
                    <a:pt x="12283" y="561"/>
                    <a:pt x="12322" y="648"/>
                    <a:pt x="12322" y="648"/>
                  </a:cubicBezTo>
                  <a:cubicBezTo>
                    <a:pt x="12486" y="851"/>
                    <a:pt x="12283" y="1450"/>
                    <a:pt x="12119" y="1769"/>
                  </a:cubicBezTo>
                  <a:cubicBezTo>
                    <a:pt x="12041" y="1933"/>
                    <a:pt x="12119" y="2098"/>
                    <a:pt x="12244" y="2136"/>
                  </a:cubicBezTo>
                  <a:cubicBezTo>
                    <a:pt x="12296" y="2171"/>
                    <a:pt x="12358" y="2190"/>
                    <a:pt x="12418" y="2190"/>
                  </a:cubicBezTo>
                  <a:cubicBezTo>
                    <a:pt x="12490" y="2190"/>
                    <a:pt x="12559" y="2161"/>
                    <a:pt x="12602" y="2098"/>
                  </a:cubicBezTo>
                  <a:cubicBezTo>
                    <a:pt x="12602" y="2098"/>
                    <a:pt x="12805" y="1817"/>
                    <a:pt x="13085" y="1576"/>
                  </a:cubicBezTo>
                  <a:cubicBezTo>
                    <a:pt x="13529" y="1170"/>
                    <a:pt x="13771" y="1131"/>
                    <a:pt x="13858" y="1131"/>
                  </a:cubicBezTo>
                  <a:cubicBezTo>
                    <a:pt x="13897" y="1131"/>
                    <a:pt x="13935" y="1131"/>
                    <a:pt x="13974" y="1208"/>
                  </a:cubicBezTo>
                  <a:cubicBezTo>
                    <a:pt x="14013" y="1247"/>
                    <a:pt x="14013" y="1373"/>
                    <a:pt x="13974" y="1576"/>
                  </a:cubicBezTo>
                  <a:cubicBezTo>
                    <a:pt x="13694" y="2542"/>
                    <a:pt x="12119" y="4349"/>
                    <a:pt x="10872" y="4832"/>
                  </a:cubicBezTo>
                  <a:cubicBezTo>
                    <a:pt x="10313" y="5038"/>
                    <a:pt x="9694" y="5137"/>
                    <a:pt x="9080" y="5137"/>
                  </a:cubicBezTo>
                  <a:cubicBezTo>
                    <a:pt x="7878" y="5137"/>
                    <a:pt x="6692" y="4760"/>
                    <a:pt x="6001" y="4069"/>
                  </a:cubicBezTo>
                  <a:cubicBezTo>
                    <a:pt x="5945" y="4013"/>
                    <a:pt x="5885" y="3972"/>
                    <a:pt x="5811" y="3972"/>
                  </a:cubicBezTo>
                  <a:cubicBezTo>
                    <a:pt x="5783" y="3972"/>
                    <a:pt x="5753" y="3978"/>
                    <a:pt x="5721" y="3992"/>
                  </a:cubicBezTo>
                  <a:cubicBezTo>
                    <a:pt x="5644" y="4030"/>
                    <a:pt x="5557" y="4108"/>
                    <a:pt x="5518" y="4233"/>
                  </a:cubicBezTo>
                  <a:cubicBezTo>
                    <a:pt x="5518" y="4233"/>
                    <a:pt x="5480" y="4668"/>
                    <a:pt x="5238" y="5074"/>
                  </a:cubicBezTo>
                  <a:cubicBezTo>
                    <a:pt x="4958" y="5634"/>
                    <a:pt x="4552" y="5876"/>
                    <a:pt x="4069" y="5876"/>
                  </a:cubicBezTo>
                  <a:cubicBezTo>
                    <a:pt x="3904" y="5876"/>
                    <a:pt x="3788" y="5924"/>
                    <a:pt x="3624" y="5963"/>
                  </a:cubicBezTo>
                  <a:cubicBezTo>
                    <a:pt x="3344" y="4755"/>
                    <a:pt x="3228" y="3750"/>
                    <a:pt x="3305" y="3025"/>
                  </a:cubicBezTo>
                  <a:cubicBezTo>
                    <a:pt x="3305" y="2861"/>
                    <a:pt x="3228" y="2697"/>
                    <a:pt x="3064" y="2697"/>
                  </a:cubicBezTo>
                  <a:cubicBezTo>
                    <a:pt x="2899" y="2697"/>
                    <a:pt x="2745" y="2822"/>
                    <a:pt x="2745" y="2938"/>
                  </a:cubicBezTo>
                  <a:cubicBezTo>
                    <a:pt x="2658" y="3789"/>
                    <a:pt x="2783" y="4910"/>
                    <a:pt x="3141" y="6282"/>
                  </a:cubicBezTo>
                  <a:cubicBezTo>
                    <a:pt x="2938" y="6524"/>
                    <a:pt x="2783" y="6804"/>
                    <a:pt x="2783" y="7171"/>
                  </a:cubicBezTo>
                  <a:cubicBezTo>
                    <a:pt x="2783" y="7770"/>
                    <a:pt x="3228" y="8253"/>
                    <a:pt x="3788" y="8379"/>
                  </a:cubicBezTo>
                  <a:cubicBezTo>
                    <a:pt x="3788" y="8582"/>
                    <a:pt x="3827" y="8775"/>
                    <a:pt x="3827" y="8939"/>
                  </a:cubicBezTo>
                  <a:cubicBezTo>
                    <a:pt x="3827" y="9220"/>
                    <a:pt x="3866" y="9500"/>
                    <a:pt x="3991" y="9742"/>
                  </a:cubicBezTo>
                  <a:lnTo>
                    <a:pt x="2658" y="9461"/>
                  </a:lnTo>
                  <a:cubicBezTo>
                    <a:pt x="2569" y="9442"/>
                    <a:pt x="2482" y="9432"/>
                    <a:pt x="2397" y="9432"/>
                  </a:cubicBezTo>
                  <a:cubicBezTo>
                    <a:pt x="2140" y="9432"/>
                    <a:pt x="1902" y="9521"/>
                    <a:pt x="1691" y="9703"/>
                  </a:cubicBezTo>
                  <a:cubicBezTo>
                    <a:pt x="1411" y="9906"/>
                    <a:pt x="1247" y="10225"/>
                    <a:pt x="1247" y="10592"/>
                  </a:cubicBezTo>
                  <a:lnTo>
                    <a:pt x="1247" y="11075"/>
                  </a:lnTo>
                  <a:lnTo>
                    <a:pt x="1092" y="11075"/>
                  </a:lnTo>
                  <a:cubicBezTo>
                    <a:pt x="483" y="11075"/>
                    <a:pt x="0" y="11558"/>
                    <a:pt x="0" y="12158"/>
                  </a:cubicBezTo>
                  <a:lnTo>
                    <a:pt x="0" y="12882"/>
                  </a:lnTo>
                  <a:cubicBezTo>
                    <a:pt x="0" y="13491"/>
                    <a:pt x="483" y="13974"/>
                    <a:pt x="1092" y="13974"/>
                  </a:cubicBezTo>
                  <a:lnTo>
                    <a:pt x="1247" y="13974"/>
                  </a:lnTo>
                  <a:lnTo>
                    <a:pt x="1247" y="16951"/>
                  </a:lnTo>
                  <a:cubicBezTo>
                    <a:pt x="1247" y="17521"/>
                    <a:pt x="1653" y="18004"/>
                    <a:pt x="2175" y="18081"/>
                  </a:cubicBezTo>
                  <a:lnTo>
                    <a:pt x="7818" y="19328"/>
                  </a:lnTo>
                  <a:lnTo>
                    <a:pt x="9461" y="19328"/>
                  </a:lnTo>
                  <a:lnTo>
                    <a:pt x="15143" y="18081"/>
                  </a:lnTo>
                  <a:cubicBezTo>
                    <a:pt x="15665" y="18004"/>
                    <a:pt x="16032" y="17521"/>
                    <a:pt x="16032" y="16951"/>
                  </a:cubicBezTo>
                  <a:lnTo>
                    <a:pt x="16032" y="16593"/>
                  </a:lnTo>
                  <a:cubicBezTo>
                    <a:pt x="16032" y="16429"/>
                    <a:pt x="15907" y="16313"/>
                    <a:pt x="15742" y="16313"/>
                  </a:cubicBezTo>
                  <a:cubicBezTo>
                    <a:pt x="15627" y="16313"/>
                    <a:pt x="15462" y="16429"/>
                    <a:pt x="15462" y="16593"/>
                  </a:cubicBezTo>
                  <a:lnTo>
                    <a:pt x="15462" y="16951"/>
                  </a:lnTo>
                  <a:cubicBezTo>
                    <a:pt x="15462" y="17231"/>
                    <a:pt x="15308" y="17473"/>
                    <a:pt x="15018" y="17560"/>
                  </a:cubicBezTo>
                  <a:lnTo>
                    <a:pt x="9703" y="18681"/>
                  </a:lnTo>
                  <a:lnTo>
                    <a:pt x="9703" y="11114"/>
                  </a:lnTo>
                  <a:lnTo>
                    <a:pt x="14776" y="10032"/>
                  </a:lnTo>
                  <a:cubicBezTo>
                    <a:pt x="14819" y="10019"/>
                    <a:pt x="14864" y="10013"/>
                    <a:pt x="14910" y="10013"/>
                  </a:cubicBezTo>
                  <a:cubicBezTo>
                    <a:pt x="15040" y="10013"/>
                    <a:pt x="15174" y="10062"/>
                    <a:pt x="15259" y="10147"/>
                  </a:cubicBezTo>
                  <a:cubicBezTo>
                    <a:pt x="15385" y="10225"/>
                    <a:pt x="15462" y="10428"/>
                    <a:pt x="15462" y="10592"/>
                  </a:cubicBezTo>
                  <a:lnTo>
                    <a:pt x="15462" y="11191"/>
                  </a:lnTo>
                  <a:cubicBezTo>
                    <a:pt x="15105" y="11355"/>
                    <a:pt x="14863" y="11723"/>
                    <a:pt x="14863" y="12158"/>
                  </a:cubicBezTo>
                  <a:lnTo>
                    <a:pt x="14863" y="12882"/>
                  </a:lnTo>
                  <a:cubicBezTo>
                    <a:pt x="14863" y="13327"/>
                    <a:pt x="15105" y="13694"/>
                    <a:pt x="15462" y="13849"/>
                  </a:cubicBezTo>
                  <a:lnTo>
                    <a:pt x="15462" y="15463"/>
                  </a:lnTo>
                  <a:cubicBezTo>
                    <a:pt x="15462" y="15627"/>
                    <a:pt x="15627" y="15743"/>
                    <a:pt x="15742" y="15743"/>
                  </a:cubicBezTo>
                  <a:cubicBezTo>
                    <a:pt x="15907" y="15743"/>
                    <a:pt x="16032" y="15627"/>
                    <a:pt x="16032" y="15463"/>
                  </a:cubicBezTo>
                  <a:lnTo>
                    <a:pt x="16032" y="13974"/>
                  </a:lnTo>
                  <a:lnTo>
                    <a:pt x="16226" y="13974"/>
                  </a:lnTo>
                  <a:cubicBezTo>
                    <a:pt x="16796" y="13974"/>
                    <a:pt x="17279" y="13491"/>
                    <a:pt x="17279" y="12882"/>
                  </a:cubicBezTo>
                  <a:lnTo>
                    <a:pt x="17279" y="12158"/>
                  </a:lnTo>
                  <a:cubicBezTo>
                    <a:pt x="17279" y="11558"/>
                    <a:pt x="16796" y="11075"/>
                    <a:pt x="16226" y="11075"/>
                  </a:cubicBezTo>
                  <a:lnTo>
                    <a:pt x="16032" y="11075"/>
                  </a:lnTo>
                  <a:lnTo>
                    <a:pt x="16032" y="10592"/>
                  </a:lnTo>
                  <a:cubicBezTo>
                    <a:pt x="16032" y="10225"/>
                    <a:pt x="15907" y="9906"/>
                    <a:pt x="15627" y="9703"/>
                  </a:cubicBezTo>
                  <a:cubicBezTo>
                    <a:pt x="15416" y="9521"/>
                    <a:pt x="15156" y="9432"/>
                    <a:pt x="14904" y="9432"/>
                  </a:cubicBezTo>
                  <a:cubicBezTo>
                    <a:pt x="14821" y="9432"/>
                    <a:pt x="14739" y="9442"/>
                    <a:pt x="14660" y="9461"/>
                  </a:cubicBezTo>
                  <a:lnTo>
                    <a:pt x="13172" y="9790"/>
                  </a:lnTo>
                  <a:cubicBezTo>
                    <a:pt x="13288" y="9500"/>
                    <a:pt x="13327" y="9220"/>
                    <a:pt x="13327" y="8939"/>
                  </a:cubicBezTo>
                  <a:cubicBezTo>
                    <a:pt x="13375" y="8775"/>
                    <a:pt x="13375" y="8582"/>
                    <a:pt x="13375" y="8379"/>
                  </a:cubicBezTo>
                  <a:cubicBezTo>
                    <a:pt x="13935" y="8253"/>
                    <a:pt x="14380" y="7770"/>
                    <a:pt x="14380" y="7171"/>
                  </a:cubicBezTo>
                  <a:cubicBezTo>
                    <a:pt x="14380" y="6562"/>
                    <a:pt x="13935" y="6040"/>
                    <a:pt x="13327" y="5924"/>
                  </a:cubicBezTo>
                  <a:cubicBezTo>
                    <a:pt x="13327" y="5200"/>
                    <a:pt x="13249" y="4513"/>
                    <a:pt x="13172" y="3789"/>
                  </a:cubicBezTo>
                  <a:cubicBezTo>
                    <a:pt x="13858" y="3103"/>
                    <a:pt x="14380" y="2300"/>
                    <a:pt x="14535" y="1730"/>
                  </a:cubicBezTo>
                  <a:cubicBezTo>
                    <a:pt x="14621" y="1373"/>
                    <a:pt x="14583" y="1044"/>
                    <a:pt x="14419" y="851"/>
                  </a:cubicBezTo>
                  <a:cubicBezTo>
                    <a:pt x="14293" y="648"/>
                    <a:pt x="14100" y="561"/>
                    <a:pt x="13858" y="561"/>
                  </a:cubicBezTo>
                  <a:cubicBezTo>
                    <a:pt x="13830" y="557"/>
                    <a:pt x="13801" y="555"/>
                    <a:pt x="13773" y="555"/>
                  </a:cubicBezTo>
                  <a:cubicBezTo>
                    <a:pt x="13512" y="555"/>
                    <a:pt x="13253" y="710"/>
                    <a:pt x="12930" y="928"/>
                  </a:cubicBezTo>
                  <a:cubicBezTo>
                    <a:pt x="12969" y="687"/>
                    <a:pt x="12930" y="484"/>
                    <a:pt x="12805" y="319"/>
                  </a:cubicBezTo>
                  <a:cubicBezTo>
                    <a:pt x="12727" y="203"/>
                    <a:pt x="12524" y="0"/>
                    <a:pt x="12119" y="0"/>
                  </a:cubicBezTo>
                  <a:cubicBezTo>
                    <a:pt x="11597" y="0"/>
                    <a:pt x="11152" y="281"/>
                    <a:pt x="10872" y="648"/>
                  </a:cubicBezTo>
                  <a:cubicBezTo>
                    <a:pt x="10833" y="522"/>
                    <a:pt x="10795" y="368"/>
                    <a:pt x="10717" y="281"/>
                  </a:cubicBezTo>
                  <a:cubicBezTo>
                    <a:pt x="10592" y="78"/>
                    <a:pt x="10389" y="0"/>
                    <a:pt x="1014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2" name="Google Shape;4032;p62"/>
          <p:cNvGrpSpPr/>
          <p:nvPr/>
        </p:nvGrpSpPr>
        <p:grpSpPr>
          <a:xfrm>
            <a:off x="4656737" y="2751542"/>
            <a:ext cx="336959" cy="332801"/>
            <a:chOff x="3925475" y="4299750"/>
            <a:chExt cx="488275" cy="482250"/>
          </a:xfrm>
        </p:grpSpPr>
        <p:sp>
          <p:nvSpPr>
            <p:cNvPr id="4033" name="Google Shape;4033;p62"/>
            <p:cNvSpPr/>
            <p:nvPr/>
          </p:nvSpPr>
          <p:spPr>
            <a:xfrm>
              <a:off x="3951550" y="4443725"/>
              <a:ext cx="70575" cy="71550"/>
            </a:xfrm>
            <a:custGeom>
              <a:avLst/>
              <a:gdLst/>
              <a:ahLst/>
              <a:cxnLst/>
              <a:rect l="l" t="t" r="r" b="b"/>
              <a:pathLst>
                <a:path w="2823" h="2862" extrusionOk="0">
                  <a:moveTo>
                    <a:pt x="1412" y="1"/>
                  </a:moveTo>
                  <a:cubicBezTo>
                    <a:pt x="610" y="1"/>
                    <a:pt x="1" y="639"/>
                    <a:pt x="1" y="1412"/>
                  </a:cubicBezTo>
                  <a:cubicBezTo>
                    <a:pt x="1" y="2214"/>
                    <a:pt x="610" y="2861"/>
                    <a:pt x="1412" y="2861"/>
                  </a:cubicBezTo>
                  <a:cubicBezTo>
                    <a:pt x="2175" y="2861"/>
                    <a:pt x="2823" y="2214"/>
                    <a:pt x="2823" y="1412"/>
                  </a:cubicBezTo>
                  <a:cubicBezTo>
                    <a:pt x="2823" y="639"/>
                    <a:pt x="2175" y="1"/>
                    <a:pt x="1412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62"/>
            <p:cNvSpPr/>
            <p:nvPr/>
          </p:nvSpPr>
          <p:spPr>
            <a:xfrm>
              <a:off x="3947700" y="4447600"/>
              <a:ext cx="70325" cy="67075"/>
            </a:xfrm>
            <a:custGeom>
              <a:avLst/>
              <a:gdLst/>
              <a:ahLst/>
              <a:cxnLst/>
              <a:rect l="l" t="t" r="r" b="b"/>
              <a:pathLst>
                <a:path w="2813" h="2683" extrusionOk="0">
                  <a:moveTo>
                    <a:pt x="928" y="1"/>
                  </a:moveTo>
                  <a:lnTo>
                    <a:pt x="928" y="1"/>
                  </a:lnTo>
                  <a:cubicBezTo>
                    <a:pt x="802" y="88"/>
                    <a:pt x="686" y="165"/>
                    <a:pt x="561" y="290"/>
                  </a:cubicBezTo>
                  <a:cubicBezTo>
                    <a:pt x="0" y="812"/>
                    <a:pt x="0" y="1740"/>
                    <a:pt x="561" y="2262"/>
                  </a:cubicBezTo>
                  <a:cubicBezTo>
                    <a:pt x="841" y="2542"/>
                    <a:pt x="1204" y="2682"/>
                    <a:pt x="1566" y="2682"/>
                  </a:cubicBezTo>
                  <a:cubicBezTo>
                    <a:pt x="1928" y="2682"/>
                    <a:pt x="2291" y="2542"/>
                    <a:pt x="2571" y="2262"/>
                  </a:cubicBezTo>
                  <a:cubicBezTo>
                    <a:pt x="2658" y="2175"/>
                    <a:pt x="2774" y="2059"/>
                    <a:pt x="2813" y="1895"/>
                  </a:cubicBezTo>
                  <a:lnTo>
                    <a:pt x="2813" y="1895"/>
                  </a:lnTo>
                  <a:cubicBezTo>
                    <a:pt x="2609" y="2004"/>
                    <a:pt x="2381" y="2059"/>
                    <a:pt x="2152" y="2059"/>
                  </a:cubicBezTo>
                  <a:cubicBezTo>
                    <a:pt x="1794" y="2059"/>
                    <a:pt x="1435" y="1924"/>
                    <a:pt x="1170" y="1653"/>
                  </a:cubicBezTo>
                  <a:cubicBezTo>
                    <a:pt x="725" y="1209"/>
                    <a:pt x="638" y="532"/>
                    <a:pt x="928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62"/>
            <p:cNvSpPr/>
            <p:nvPr/>
          </p:nvSpPr>
          <p:spPr>
            <a:xfrm>
              <a:off x="4324100" y="4306750"/>
              <a:ext cx="81675" cy="81675"/>
            </a:xfrm>
            <a:custGeom>
              <a:avLst/>
              <a:gdLst/>
              <a:ahLst/>
              <a:cxnLst/>
              <a:rect l="l" t="t" r="r" b="b"/>
              <a:pathLst>
                <a:path w="3267" h="3267" extrusionOk="0">
                  <a:moveTo>
                    <a:pt x="1614" y="1"/>
                  </a:moveTo>
                  <a:cubicBezTo>
                    <a:pt x="725" y="1"/>
                    <a:pt x="1" y="764"/>
                    <a:pt x="1" y="1653"/>
                  </a:cubicBezTo>
                  <a:cubicBezTo>
                    <a:pt x="1" y="2542"/>
                    <a:pt x="725" y="3267"/>
                    <a:pt x="1614" y="3267"/>
                  </a:cubicBezTo>
                  <a:cubicBezTo>
                    <a:pt x="2542" y="3267"/>
                    <a:pt x="3267" y="2542"/>
                    <a:pt x="3267" y="1653"/>
                  </a:cubicBezTo>
                  <a:cubicBezTo>
                    <a:pt x="3267" y="764"/>
                    <a:pt x="2542" y="1"/>
                    <a:pt x="1614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62"/>
            <p:cNvSpPr/>
            <p:nvPr/>
          </p:nvSpPr>
          <p:spPr>
            <a:xfrm>
              <a:off x="3989000" y="4446625"/>
              <a:ext cx="369425" cy="299125"/>
            </a:xfrm>
            <a:custGeom>
              <a:avLst/>
              <a:gdLst/>
              <a:ahLst/>
              <a:cxnLst/>
              <a:rect l="l" t="t" r="r" b="b"/>
              <a:pathLst>
                <a:path w="14777" h="11965" extrusionOk="0">
                  <a:moveTo>
                    <a:pt x="7403" y="1"/>
                  </a:moveTo>
                  <a:cubicBezTo>
                    <a:pt x="3296" y="1"/>
                    <a:pt x="1" y="3383"/>
                    <a:pt x="1" y="7490"/>
                  </a:cubicBezTo>
                  <a:cubicBezTo>
                    <a:pt x="1" y="11636"/>
                    <a:pt x="3296" y="11965"/>
                    <a:pt x="7403" y="11965"/>
                  </a:cubicBezTo>
                  <a:cubicBezTo>
                    <a:pt x="11472" y="11965"/>
                    <a:pt x="14777" y="11636"/>
                    <a:pt x="14777" y="7490"/>
                  </a:cubicBezTo>
                  <a:cubicBezTo>
                    <a:pt x="14777" y="3383"/>
                    <a:pt x="11472" y="1"/>
                    <a:pt x="7403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62"/>
            <p:cNvSpPr/>
            <p:nvPr/>
          </p:nvSpPr>
          <p:spPr>
            <a:xfrm>
              <a:off x="3989000" y="4446625"/>
              <a:ext cx="185100" cy="299125"/>
            </a:xfrm>
            <a:custGeom>
              <a:avLst/>
              <a:gdLst/>
              <a:ahLst/>
              <a:cxnLst/>
              <a:rect l="l" t="t" r="r" b="b"/>
              <a:pathLst>
                <a:path w="7404" h="11965" extrusionOk="0">
                  <a:moveTo>
                    <a:pt x="7403" y="1"/>
                  </a:moveTo>
                  <a:cubicBezTo>
                    <a:pt x="3296" y="1"/>
                    <a:pt x="1" y="3383"/>
                    <a:pt x="1" y="7490"/>
                  </a:cubicBezTo>
                  <a:cubicBezTo>
                    <a:pt x="1" y="11597"/>
                    <a:pt x="3258" y="11965"/>
                    <a:pt x="7287" y="11965"/>
                  </a:cubicBezTo>
                  <a:cubicBezTo>
                    <a:pt x="5268" y="11965"/>
                    <a:pt x="3625" y="11597"/>
                    <a:pt x="3625" y="7490"/>
                  </a:cubicBezTo>
                  <a:cubicBezTo>
                    <a:pt x="3625" y="3383"/>
                    <a:pt x="5316" y="1"/>
                    <a:pt x="7403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62"/>
            <p:cNvSpPr/>
            <p:nvPr/>
          </p:nvSpPr>
          <p:spPr>
            <a:xfrm>
              <a:off x="4040225" y="4511150"/>
              <a:ext cx="267725" cy="263450"/>
            </a:xfrm>
            <a:custGeom>
              <a:avLst/>
              <a:gdLst/>
              <a:ahLst/>
              <a:cxnLst/>
              <a:rect l="l" t="t" r="r" b="b"/>
              <a:pathLst>
                <a:path w="10709" h="10538" extrusionOk="0">
                  <a:moveTo>
                    <a:pt x="5354" y="0"/>
                  </a:moveTo>
                  <a:cubicBezTo>
                    <a:pt x="5074" y="0"/>
                    <a:pt x="4794" y="0"/>
                    <a:pt x="4514" y="39"/>
                  </a:cubicBezTo>
                  <a:cubicBezTo>
                    <a:pt x="3866" y="116"/>
                    <a:pt x="3267" y="280"/>
                    <a:pt x="2735" y="483"/>
                  </a:cubicBezTo>
                  <a:cubicBezTo>
                    <a:pt x="2697" y="522"/>
                    <a:pt x="2658" y="522"/>
                    <a:pt x="2619" y="522"/>
                  </a:cubicBezTo>
                  <a:cubicBezTo>
                    <a:pt x="1286" y="1131"/>
                    <a:pt x="320" y="2097"/>
                    <a:pt x="78" y="3257"/>
                  </a:cubicBezTo>
                  <a:cubicBezTo>
                    <a:pt x="78" y="3585"/>
                    <a:pt x="39" y="3943"/>
                    <a:pt x="39" y="4310"/>
                  </a:cubicBezTo>
                  <a:cubicBezTo>
                    <a:pt x="1" y="5431"/>
                    <a:pt x="1" y="6562"/>
                    <a:pt x="39" y="7654"/>
                  </a:cubicBezTo>
                  <a:cubicBezTo>
                    <a:pt x="126" y="9181"/>
                    <a:pt x="1373" y="10427"/>
                    <a:pt x="2900" y="10466"/>
                  </a:cubicBezTo>
                  <a:cubicBezTo>
                    <a:pt x="3219" y="10505"/>
                    <a:pt x="3547" y="10505"/>
                    <a:pt x="3866" y="10505"/>
                  </a:cubicBezTo>
                  <a:cubicBezTo>
                    <a:pt x="4436" y="10525"/>
                    <a:pt x="5003" y="10537"/>
                    <a:pt x="5567" y="10537"/>
                  </a:cubicBezTo>
                  <a:cubicBezTo>
                    <a:pt x="6323" y="10537"/>
                    <a:pt x="7073" y="10516"/>
                    <a:pt x="7809" y="10466"/>
                  </a:cubicBezTo>
                  <a:cubicBezTo>
                    <a:pt x="9345" y="10427"/>
                    <a:pt x="10592" y="9181"/>
                    <a:pt x="10669" y="7654"/>
                  </a:cubicBezTo>
                  <a:cubicBezTo>
                    <a:pt x="10708" y="6204"/>
                    <a:pt x="10708" y="4706"/>
                    <a:pt x="10592" y="3257"/>
                  </a:cubicBezTo>
                  <a:cubicBezTo>
                    <a:pt x="10312" y="1856"/>
                    <a:pt x="8978" y="686"/>
                    <a:pt x="7171" y="242"/>
                  </a:cubicBezTo>
                  <a:cubicBezTo>
                    <a:pt x="6601" y="77"/>
                    <a:pt x="6002" y="0"/>
                    <a:pt x="5354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62"/>
            <p:cNvSpPr/>
            <p:nvPr/>
          </p:nvSpPr>
          <p:spPr>
            <a:xfrm>
              <a:off x="4039250" y="4523225"/>
              <a:ext cx="97650" cy="250550"/>
            </a:xfrm>
            <a:custGeom>
              <a:avLst/>
              <a:gdLst/>
              <a:ahLst/>
              <a:cxnLst/>
              <a:rect l="l" t="t" r="r" b="b"/>
              <a:pathLst>
                <a:path w="3906" h="10022" extrusionOk="0">
                  <a:moveTo>
                    <a:pt x="2774" y="0"/>
                  </a:moveTo>
                  <a:lnTo>
                    <a:pt x="2774" y="0"/>
                  </a:lnTo>
                  <a:cubicBezTo>
                    <a:pt x="2736" y="39"/>
                    <a:pt x="2697" y="39"/>
                    <a:pt x="2658" y="39"/>
                  </a:cubicBezTo>
                  <a:cubicBezTo>
                    <a:pt x="1325" y="648"/>
                    <a:pt x="359" y="1614"/>
                    <a:pt x="117" y="2774"/>
                  </a:cubicBezTo>
                  <a:cubicBezTo>
                    <a:pt x="40" y="4223"/>
                    <a:pt x="1" y="5721"/>
                    <a:pt x="78" y="7171"/>
                  </a:cubicBezTo>
                  <a:cubicBezTo>
                    <a:pt x="165" y="8698"/>
                    <a:pt x="1412" y="9944"/>
                    <a:pt x="2939" y="9983"/>
                  </a:cubicBezTo>
                  <a:cubicBezTo>
                    <a:pt x="3258" y="10022"/>
                    <a:pt x="3586" y="10022"/>
                    <a:pt x="3905" y="10022"/>
                  </a:cubicBezTo>
                  <a:cubicBezTo>
                    <a:pt x="3258" y="9780"/>
                    <a:pt x="2736" y="8659"/>
                    <a:pt x="2697" y="7248"/>
                  </a:cubicBezTo>
                  <a:cubicBezTo>
                    <a:pt x="2658" y="5431"/>
                    <a:pt x="2697" y="2213"/>
                    <a:pt x="2774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62"/>
            <p:cNvSpPr/>
            <p:nvPr/>
          </p:nvSpPr>
          <p:spPr>
            <a:xfrm>
              <a:off x="4041200" y="4511150"/>
              <a:ext cx="178325" cy="112475"/>
            </a:xfrm>
            <a:custGeom>
              <a:avLst/>
              <a:gdLst/>
              <a:ahLst/>
              <a:cxnLst/>
              <a:rect l="l" t="t" r="r" b="b"/>
              <a:pathLst>
                <a:path w="7133" h="4499" extrusionOk="0">
                  <a:moveTo>
                    <a:pt x="5315" y="0"/>
                  </a:moveTo>
                  <a:cubicBezTo>
                    <a:pt x="5035" y="0"/>
                    <a:pt x="4755" y="0"/>
                    <a:pt x="4475" y="39"/>
                  </a:cubicBezTo>
                  <a:cubicBezTo>
                    <a:pt x="3827" y="116"/>
                    <a:pt x="3228" y="280"/>
                    <a:pt x="2696" y="483"/>
                  </a:cubicBezTo>
                  <a:cubicBezTo>
                    <a:pt x="2658" y="522"/>
                    <a:pt x="2619" y="522"/>
                    <a:pt x="2580" y="522"/>
                  </a:cubicBezTo>
                  <a:cubicBezTo>
                    <a:pt x="1247" y="1131"/>
                    <a:pt x="281" y="2097"/>
                    <a:pt x="39" y="3257"/>
                  </a:cubicBezTo>
                  <a:cubicBezTo>
                    <a:pt x="39" y="3585"/>
                    <a:pt x="0" y="3943"/>
                    <a:pt x="0" y="4310"/>
                  </a:cubicBezTo>
                  <a:cubicBezTo>
                    <a:pt x="215" y="4441"/>
                    <a:pt x="433" y="4498"/>
                    <a:pt x="650" y="4498"/>
                  </a:cubicBezTo>
                  <a:cubicBezTo>
                    <a:pt x="1089" y="4498"/>
                    <a:pt x="1520" y="4266"/>
                    <a:pt x="1894" y="3943"/>
                  </a:cubicBezTo>
                  <a:cubicBezTo>
                    <a:pt x="2658" y="3305"/>
                    <a:pt x="3180" y="2377"/>
                    <a:pt x="3228" y="2339"/>
                  </a:cubicBezTo>
                  <a:lnTo>
                    <a:pt x="3228" y="2339"/>
                  </a:lnTo>
                  <a:cubicBezTo>
                    <a:pt x="3064" y="2696"/>
                    <a:pt x="3025" y="3064"/>
                    <a:pt x="3305" y="3257"/>
                  </a:cubicBezTo>
                  <a:cubicBezTo>
                    <a:pt x="3387" y="3300"/>
                    <a:pt x="3482" y="3321"/>
                    <a:pt x="3586" y="3321"/>
                  </a:cubicBezTo>
                  <a:cubicBezTo>
                    <a:pt x="4551" y="3321"/>
                    <a:pt x="6365" y="1584"/>
                    <a:pt x="7132" y="242"/>
                  </a:cubicBezTo>
                  <a:cubicBezTo>
                    <a:pt x="6562" y="77"/>
                    <a:pt x="5963" y="0"/>
                    <a:pt x="5315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62"/>
            <p:cNvSpPr/>
            <p:nvPr/>
          </p:nvSpPr>
          <p:spPr>
            <a:xfrm>
              <a:off x="4032250" y="4511150"/>
              <a:ext cx="141850" cy="112475"/>
            </a:xfrm>
            <a:custGeom>
              <a:avLst/>
              <a:gdLst/>
              <a:ahLst/>
              <a:cxnLst/>
              <a:rect l="l" t="t" r="r" b="b"/>
              <a:pathLst>
                <a:path w="5674" h="4499" extrusionOk="0">
                  <a:moveTo>
                    <a:pt x="5673" y="0"/>
                  </a:moveTo>
                  <a:cubicBezTo>
                    <a:pt x="5393" y="0"/>
                    <a:pt x="5113" y="0"/>
                    <a:pt x="4833" y="39"/>
                  </a:cubicBezTo>
                  <a:cubicBezTo>
                    <a:pt x="4185" y="116"/>
                    <a:pt x="3586" y="280"/>
                    <a:pt x="3054" y="483"/>
                  </a:cubicBezTo>
                  <a:cubicBezTo>
                    <a:pt x="3016" y="522"/>
                    <a:pt x="2977" y="522"/>
                    <a:pt x="2938" y="522"/>
                  </a:cubicBezTo>
                  <a:cubicBezTo>
                    <a:pt x="1605" y="1131"/>
                    <a:pt x="639" y="2097"/>
                    <a:pt x="397" y="3257"/>
                  </a:cubicBezTo>
                  <a:cubicBezTo>
                    <a:pt x="397" y="3585"/>
                    <a:pt x="358" y="3943"/>
                    <a:pt x="358" y="4310"/>
                  </a:cubicBezTo>
                  <a:cubicBezTo>
                    <a:pt x="573" y="4441"/>
                    <a:pt x="791" y="4498"/>
                    <a:pt x="1008" y="4498"/>
                  </a:cubicBezTo>
                  <a:cubicBezTo>
                    <a:pt x="1447" y="4498"/>
                    <a:pt x="1878" y="4266"/>
                    <a:pt x="2252" y="3943"/>
                  </a:cubicBezTo>
                  <a:cubicBezTo>
                    <a:pt x="1" y="3943"/>
                    <a:pt x="3828" y="648"/>
                    <a:pt x="5673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62"/>
            <p:cNvSpPr/>
            <p:nvPr/>
          </p:nvSpPr>
          <p:spPr>
            <a:xfrm>
              <a:off x="4068500" y="4669150"/>
              <a:ext cx="45200" cy="28275"/>
            </a:xfrm>
            <a:custGeom>
              <a:avLst/>
              <a:gdLst/>
              <a:ahLst/>
              <a:cxnLst/>
              <a:rect l="l" t="t" r="r" b="b"/>
              <a:pathLst>
                <a:path w="1808" h="1131" extrusionOk="0">
                  <a:moveTo>
                    <a:pt x="928" y="0"/>
                  </a:moveTo>
                  <a:cubicBezTo>
                    <a:pt x="396" y="0"/>
                    <a:pt x="0" y="242"/>
                    <a:pt x="0" y="561"/>
                  </a:cubicBezTo>
                  <a:cubicBezTo>
                    <a:pt x="0" y="889"/>
                    <a:pt x="396" y="1131"/>
                    <a:pt x="928" y="1131"/>
                  </a:cubicBezTo>
                  <a:cubicBezTo>
                    <a:pt x="1411" y="1131"/>
                    <a:pt x="1807" y="889"/>
                    <a:pt x="1807" y="561"/>
                  </a:cubicBezTo>
                  <a:cubicBezTo>
                    <a:pt x="1807" y="242"/>
                    <a:pt x="1411" y="0"/>
                    <a:pt x="928" y="0"/>
                  </a:cubicBezTo>
                  <a:close/>
                </a:path>
              </a:pathLst>
            </a:custGeom>
            <a:solidFill>
              <a:srgbClr val="DF9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62"/>
            <p:cNvSpPr/>
            <p:nvPr/>
          </p:nvSpPr>
          <p:spPr>
            <a:xfrm>
              <a:off x="4234475" y="4669150"/>
              <a:ext cx="45450" cy="28275"/>
            </a:xfrm>
            <a:custGeom>
              <a:avLst/>
              <a:gdLst/>
              <a:ahLst/>
              <a:cxnLst/>
              <a:rect l="l" t="t" r="r" b="b"/>
              <a:pathLst>
                <a:path w="1818" h="1131" extrusionOk="0">
                  <a:moveTo>
                    <a:pt x="889" y="0"/>
                  </a:moveTo>
                  <a:cubicBezTo>
                    <a:pt x="406" y="0"/>
                    <a:pt x="0" y="242"/>
                    <a:pt x="0" y="561"/>
                  </a:cubicBezTo>
                  <a:cubicBezTo>
                    <a:pt x="0" y="889"/>
                    <a:pt x="406" y="1131"/>
                    <a:pt x="889" y="1131"/>
                  </a:cubicBezTo>
                  <a:cubicBezTo>
                    <a:pt x="1411" y="1131"/>
                    <a:pt x="1817" y="889"/>
                    <a:pt x="1817" y="561"/>
                  </a:cubicBezTo>
                  <a:cubicBezTo>
                    <a:pt x="1817" y="242"/>
                    <a:pt x="1411" y="0"/>
                    <a:pt x="889" y="0"/>
                  </a:cubicBezTo>
                  <a:close/>
                </a:path>
              </a:pathLst>
            </a:custGeom>
            <a:solidFill>
              <a:srgbClr val="F9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62"/>
            <p:cNvSpPr/>
            <p:nvPr/>
          </p:nvSpPr>
          <p:spPr>
            <a:xfrm>
              <a:off x="4041200" y="4483850"/>
              <a:ext cx="265775" cy="109950"/>
            </a:xfrm>
            <a:custGeom>
              <a:avLst/>
              <a:gdLst/>
              <a:ahLst/>
              <a:cxnLst/>
              <a:rect l="l" t="t" r="r" b="b"/>
              <a:pathLst>
                <a:path w="10631" h="4398" extrusionOk="0">
                  <a:moveTo>
                    <a:pt x="5315" y="0"/>
                  </a:moveTo>
                  <a:cubicBezTo>
                    <a:pt x="5035" y="0"/>
                    <a:pt x="4755" y="48"/>
                    <a:pt x="4475" y="48"/>
                  </a:cubicBezTo>
                  <a:cubicBezTo>
                    <a:pt x="3991" y="126"/>
                    <a:pt x="3508" y="203"/>
                    <a:pt x="3064" y="367"/>
                  </a:cubicBezTo>
                  <a:cubicBezTo>
                    <a:pt x="2899" y="406"/>
                    <a:pt x="2745" y="483"/>
                    <a:pt x="2580" y="570"/>
                  </a:cubicBezTo>
                  <a:cubicBezTo>
                    <a:pt x="1054" y="1208"/>
                    <a:pt x="0" y="2464"/>
                    <a:pt x="0" y="3866"/>
                  </a:cubicBezTo>
                  <a:cubicBezTo>
                    <a:pt x="0" y="4030"/>
                    <a:pt x="0" y="4233"/>
                    <a:pt x="39" y="4397"/>
                  </a:cubicBezTo>
                  <a:cubicBezTo>
                    <a:pt x="281" y="3228"/>
                    <a:pt x="1247" y="2223"/>
                    <a:pt x="2580" y="1614"/>
                  </a:cubicBezTo>
                  <a:cubicBezTo>
                    <a:pt x="2658" y="1614"/>
                    <a:pt x="2745" y="1575"/>
                    <a:pt x="2783" y="1537"/>
                  </a:cubicBezTo>
                  <a:cubicBezTo>
                    <a:pt x="3305" y="1334"/>
                    <a:pt x="3866" y="1208"/>
                    <a:pt x="4475" y="1131"/>
                  </a:cubicBezTo>
                  <a:cubicBezTo>
                    <a:pt x="4755" y="1092"/>
                    <a:pt x="5035" y="1092"/>
                    <a:pt x="5315" y="1092"/>
                  </a:cubicBezTo>
                  <a:cubicBezTo>
                    <a:pt x="8012" y="1092"/>
                    <a:pt x="10234" y="2542"/>
                    <a:pt x="10592" y="4397"/>
                  </a:cubicBezTo>
                  <a:cubicBezTo>
                    <a:pt x="10592" y="4233"/>
                    <a:pt x="10630" y="4030"/>
                    <a:pt x="10630" y="3866"/>
                  </a:cubicBezTo>
                  <a:cubicBezTo>
                    <a:pt x="10630" y="1740"/>
                    <a:pt x="8253" y="0"/>
                    <a:pt x="5315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62"/>
            <p:cNvSpPr/>
            <p:nvPr/>
          </p:nvSpPr>
          <p:spPr>
            <a:xfrm>
              <a:off x="4041200" y="4493025"/>
              <a:ext cx="76600" cy="100775"/>
            </a:xfrm>
            <a:custGeom>
              <a:avLst/>
              <a:gdLst/>
              <a:ahLst/>
              <a:cxnLst/>
              <a:rect l="l" t="t" r="r" b="b"/>
              <a:pathLst>
                <a:path w="3064" h="4031" extrusionOk="0">
                  <a:moveTo>
                    <a:pt x="3064" y="0"/>
                  </a:moveTo>
                  <a:lnTo>
                    <a:pt x="3064" y="0"/>
                  </a:lnTo>
                  <a:cubicBezTo>
                    <a:pt x="2899" y="39"/>
                    <a:pt x="2745" y="116"/>
                    <a:pt x="2580" y="203"/>
                  </a:cubicBezTo>
                  <a:cubicBezTo>
                    <a:pt x="1054" y="841"/>
                    <a:pt x="0" y="2097"/>
                    <a:pt x="0" y="3499"/>
                  </a:cubicBezTo>
                  <a:cubicBezTo>
                    <a:pt x="0" y="3663"/>
                    <a:pt x="0" y="3866"/>
                    <a:pt x="39" y="4030"/>
                  </a:cubicBezTo>
                  <a:cubicBezTo>
                    <a:pt x="281" y="2861"/>
                    <a:pt x="1247" y="1856"/>
                    <a:pt x="2580" y="1247"/>
                  </a:cubicBezTo>
                  <a:cubicBezTo>
                    <a:pt x="2658" y="1247"/>
                    <a:pt x="2745" y="1208"/>
                    <a:pt x="2783" y="1170"/>
                  </a:cubicBezTo>
                  <a:lnTo>
                    <a:pt x="3064" y="0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62"/>
            <p:cNvSpPr/>
            <p:nvPr/>
          </p:nvSpPr>
          <p:spPr>
            <a:xfrm>
              <a:off x="4168025" y="4309900"/>
              <a:ext cx="133875" cy="115750"/>
            </a:xfrm>
            <a:custGeom>
              <a:avLst/>
              <a:gdLst/>
              <a:ahLst/>
              <a:cxnLst/>
              <a:rect l="l" t="t" r="r" b="b"/>
              <a:pathLst>
                <a:path w="5355" h="4630" extrusionOk="0">
                  <a:moveTo>
                    <a:pt x="3141" y="0"/>
                  </a:moveTo>
                  <a:cubicBezTo>
                    <a:pt x="3026" y="0"/>
                    <a:pt x="2900" y="77"/>
                    <a:pt x="2861" y="193"/>
                  </a:cubicBezTo>
                  <a:lnTo>
                    <a:pt x="1895" y="3296"/>
                  </a:lnTo>
                  <a:lnTo>
                    <a:pt x="1537" y="2049"/>
                  </a:lnTo>
                  <a:cubicBezTo>
                    <a:pt x="1537" y="1933"/>
                    <a:pt x="1412" y="1846"/>
                    <a:pt x="1247" y="1846"/>
                  </a:cubicBezTo>
                  <a:lnTo>
                    <a:pt x="281" y="1846"/>
                  </a:lnTo>
                  <a:cubicBezTo>
                    <a:pt x="126" y="1846"/>
                    <a:pt x="1" y="1972"/>
                    <a:pt x="1" y="2126"/>
                  </a:cubicBezTo>
                  <a:cubicBezTo>
                    <a:pt x="1" y="2290"/>
                    <a:pt x="126" y="2416"/>
                    <a:pt x="281" y="2416"/>
                  </a:cubicBezTo>
                  <a:lnTo>
                    <a:pt x="1054" y="2416"/>
                  </a:lnTo>
                  <a:lnTo>
                    <a:pt x="1576" y="4426"/>
                  </a:lnTo>
                  <a:cubicBezTo>
                    <a:pt x="1615" y="4542"/>
                    <a:pt x="1731" y="4629"/>
                    <a:pt x="1856" y="4629"/>
                  </a:cubicBezTo>
                  <a:cubicBezTo>
                    <a:pt x="1972" y="4629"/>
                    <a:pt x="2098" y="4542"/>
                    <a:pt x="2136" y="4426"/>
                  </a:cubicBezTo>
                  <a:lnTo>
                    <a:pt x="3344" y="561"/>
                  </a:lnTo>
                  <a:lnTo>
                    <a:pt x="5036" y="561"/>
                  </a:lnTo>
                  <a:cubicBezTo>
                    <a:pt x="5200" y="561"/>
                    <a:pt x="5354" y="435"/>
                    <a:pt x="5354" y="280"/>
                  </a:cubicBezTo>
                  <a:cubicBezTo>
                    <a:pt x="5354" y="116"/>
                    <a:pt x="5200" y="0"/>
                    <a:pt x="503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62"/>
            <p:cNvSpPr/>
            <p:nvPr/>
          </p:nvSpPr>
          <p:spPr>
            <a:xfrm>
              <a:off x="4246550" y="4348075"/>
              <a:ext cx="56550" cy="91575"/>
            </a:xfrm>
            <a:custGeom>
              <a:avLst/>
              <a:gdLst/>
              <a:ahLst/>
              <a:cxnLst/>
              <a:rect l="l" t="t" r="r" b="b"/>
              <a:pathLst>
                <a:path w="2262" h="3663" extrusionOk="0">
                  <a:moveTo>
                    <a:pt x="1092" y="0"/>
                  </a:moveTo>
                  <a:cubicBezTo>
                    <a:pt x="571" y="0"/>
                    <a:pt x="126" y="358"/>
                    <a:pt x="39" y="841"/>
                  </a:cubicBezTo>
                  <a:cubicBezTo>
                    <a:pt x="0" y="1005"/>
                    <a:pt x="126" y="1169"/>
                    <a:pt x="281" y="1208"/>
                  </a:cubicBezTo>
                  <a:cubicBezTo>
                    <a:pt x="406" y="1208"/>
                    <a:pt x="571" y="1131"/>
                    <a:pt x="609" y="966"/>
                  </a:cubicBezTo>
                  <a:cubicBezTo>
                    <a:pt x="648" y="725"/>
                    <a:pt x="851" y="561"/>
                    <a:pt x="1092" y="561"/>
                  </a:cubicBezTo>
                  <a:cubicBezTo>
                    <a:pt x="1334" y="561"/>
                    <a:pt x="1576" y="763"/>
                    <a:pt x="1576" y="1044"/>
                  </a:cubicBezTo>
                  <a:lnTo>
                    <a:pt x="1576" y="1131"/>
                  </a:lnTo>
                  <a:cubicBezTo>
                    <a:pt x="1537" y="1285"/>
                    <a:pt x="1411" y="1450"/>
                    <a:pt x="1295" y="1653"/>
                  </a:cubicBezTo>
                  <a:cubicBezTo>
                    <a:pt x="812" y="2339"/>
                    <a:pt x="522" y="2735"/>
                    <a:pt x="368" y="2938"/>
                  </a:cubicBezTo>
                  <a:cubicBezTo>
                    <a:pt x="165" y="3179"/>
                    <a:pt x="126" y="3257"/>
                    <a:pt x="165" y="3421"/>
                  </a:cubicBezTo>
                  <a:cubicBezTo>
                    <a:pt x="203" y="3547"/>
                    <a:pt x="242" y="3585"/>
                    <a:pt x="368" y="3624"/>
                  </a:cubicBezTo>
                  <a:cubicBezTo>
                    <a:pt x="406" y="3624"/>
                    <a:pt x="445" y="3663"/>
                    <a:pt x="1006" y="3663"/>
                  </a:cubicBezTo>
                  <a:lnTo>
                    <a:pt x="1972" y="3663"/>
                  </a:lnTo>
                  <a:cubicBezTo>
                    <a:pt x="2136" y="3663"/>
                    <a:pt x="2262" y="3498"/>
                    <a:pt x="2262" y="3344"/>
                  </a:cubicBezTo>
                  <a:cubicBezTo>
                    <a:pt x="2262" y="3179"/>
                    <a:pt x="2136" y="3063"/>
                    <a:pt x="1972" y="3063"/>
                  </a:cubicBezTo>
                  <a:cubicBezTo>
                    <a:pt x="1614" y="3063"/>
                    <a:pt x="1247" y="3102"/>
                    <a:pt x="967" y="3102"/>
                  </a:cubicBezTo>
                  <a:cubicBezTo>
                    <a:pt x="1131" y="2861"/>
                    <a:pt x="1411" y="2493"/>
                    <a:pt x="1779" y="2010"/>
                  </a:cubicBezTo>
                  <a:cubicBezTo>
                    <a:pt x="1933" y="1730"/>
                    <a:pt x="2059" y="1488"/>
                    <a:pt x="2136" y="1247"/>
                  </a:cubicBezTo>
                  <a:lnTo>
                    <a:pt x="2136" y="1208"/>
                  </a:lnTo>
                  <a:lnTo>
                    <a:pt x="2136" y="1082"/>
                  </a:lnTo>
                  <a:lnTo>
                    <a:pt x="2136" y="1044"/>
                  </a:lnTo>
                  <a:cubicBezTo>
                    <a:pt x="2136" y="483"/>
                    <a:pt x="1653" y="0"/>
                    <a:pt x="109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62"/>
            <p:cNvSpPr/>
            <p:nvPr/>
          </p:nvSpPr>
          <p:spPr>
            <a:xfrm>
              <a:off x="3925475" y="4422025"/>
              <a:ext cx="122750" cy="114275"/>
            </a:xfrm>
            <a:custGeom>
              <a:avLst/>
              <a:gdLst/>
              <a:ahLst/>
              <a:cxnLst/>
              <a:rect l="l" t="t" r="r" b="b"/>
              <a:pathLst>
                <a:path w="4910" h="4571" extrusionOk="0">
                  <a:moveTo>
                    <a:pt x="4069" y="666"/>
                  </a:moveTo>
                  <a:lnTo>
                    <a:pt x="4069" y="666"/>
                  </a:lnTo>
                  <a:cubicBezTo>
                    <a:pt x="4030" y="782"/>
                    <a:pt x="3904" y="946"/>
                    <a:pt x="3750" y="1188"/>
                  </a:cubicBezTo>
                  <a:cubicBezTo>
                    <a:pt x="3702" y="1149"/>
                    <a:pt x="3702" y="1111"/>
                    <a:pt x="3663" y="1072"/>
                  </a:cubicBezTo>
                  <a:cubicBezTo>
                    <a:pt x="3624" y="1072"/>
                    <a:pt x="3586" y="1024"/>
                    <a:pt x="3547" y="985"/>
                  </a:cubicBezTo>
                  <a:cubicBezTo>
                    <a:pt x="3789" y="830"/>
                    <a:pt x="3943" y="743"/>
                    <a:pt x="4069" y="666"/>
                  </a:cubicBezTo>
                  <a:close/>
                  <a:moveTo>
                    <a:pt x="2455" y="1149"/>
                  </a:moveTo>
                  <a:cubicBezTo>
                    <a:pt x="2735" y="1149"/>
                    <a:pt x="3025" y="1265"/>
                    <a:pt x="3267" y="1507"/>
                  </a:cubicBezTo>
                  <a:cubicBezTo>
                    <a:pt x="3305" y="1555"/>
                    <a:pt x="3344" y="1594"/>
                    <a:pt x="3383" y="1632"/>
                  </a:cubicBezTo>
                  <a:cubicBezTo>
                    <a:pt x="3141" y="1913"/>
                    <a:pt x="2899" y="2193"/>
                    <a:pt x="2619" y="2473"/>
                  </a:cubicBezTo>
                  <a:cubicBezTo>
                    <a:pt x="2339" y="2715"/>
                    <a:pt x="2059" y="3005"/>
                    <a:pt x="1817" y="3198"/>
                  </a:cubicBezTo>
                  <a:cubicBezTo>
                    <a:pt x="1730" y="3159"/>
                    <a:pt x="1691" y="3121"/>
                    <a:pt x="1653" y="3082"/>
                  </a:cubicBezTo>
                  <a:cubicBezTo>
                    <a:pt x="1208" y="2637"/>
                    <a:pt x="1208" y="1913"/>
                    <a:pt x="1653" y="1507"/>
                  </a:cubicBezTo>
                  <a:cubicBezTo>
                    <a:pt x="1856" y="1265"/>
                    <a:pt x="2175" y="1149"/>
                    <a:pt x="2455" y="1149"/>
                  </a:cubicBezTo>
                  <a:close/>
                  <a:moveTo>
                    <a:pt x="3586" y="2280"/>
                  </a:moveTo>
                  <a:cubicBezTo>
                    <a:pt x="3586" y="2560"/>
                    <a:pt x="3460" y="2879"/>
                    <a:pt x="3267" y="3082"/>
                  </a:cubicBezTo>
                  <a:cubicBezTo>
                    <a:pt x="3056" y="3293"/>
                    <a:pt x="2808" y="3408"/>
                    <a:pt x="2562" y="3408"/>
                  </a:cubicBezTo>
                  <a:cubicBezTo>
                    <a:pt x="2526" y="3408"/>
                    <a:pt x="2490" y="3406"/>
                    <a:pt x="2455" y="3401"/>
                  </a:cubicBezTo>
                  <a:cubicBezTo>
                    <a:pt x="2619" y="3246"/>
                    <a:pt x="2822" y="3043"/>
                    <a:pt x="3025" y="2879"/>
                  </a:cubicBezTo>
                  <a:cubicBezTo>
                    <a:pt x="3218" y="2676"/>
                    <a:pt x="3421" y="2473"/>
                    <a:pt x="3586" y="2280"/>
                  </a:cubicBezTo>
                  <a:close/>
                  <a:moveTo>
                    <a:pt x="1170" y="3401"/>
                  </a:moveTo>
                  <a:cubicBezTo>
                    <a:pt x="1170" y="3439"/>
                    <a:pt x="1208" y="3488"/>
                    <a:pt x="1247" y="3488"/>
                  </a:cubicBezTo>
                  <a:cubicBezTo>
                    <a:pt x="1286" y="3526"/>
                    <a:pt x="1334" y="3565"/>
                    <a:pt x="1334" y="3565"/>
                  </a:cubicBezTo>
                  <a:cubicBezTo>
                    <a:pt x="1131" y="3768"/>
                    <a:pt x="928" y="3845"/>
                    <a:pt x="802" y="3923"/>
                  </a:cubicBezTo>
                  <a:cubicBezTo>
                    <a:pt x="889" y="3807"/>
                    <a:pt x="1005" y="3642"/>
                    <a:pt x="1170" y="3401"/>
                  </a:cubicBezTo>
                  <a:close/>
                  <a:moveTo>
                    <a:pt x="4343" y="1"/>
                  </a:moveTo>
                  <a:cubicBezTo>
                    <a:pt x="4107" y="1"/>
                    <a:pt x="3726" y="160"/>
                    <a:pt x="3025" y="705"/>
                  </a:cubicBezTo>
                  <a:cubicBezTo>
                    <a:pt x="2835" y="629"/>
                    <a:pt x="2637" y="593"/>
                    <a:pt x="2440" y="593"/>
                  </a:cubicBezTo>
                  <a:cubicBezTo>
                    <a:pt x="2007" y="593"/>
                    <a:pt x="1579" y="766"/>
                    <a:pt x="1247" y="1072"/>
                  </a:cubicBezTo>
                  <a:cubicBezTo>
                    <a:pt x="764" y="1555"/>
                    <a:pt x="648" y="2280"/>
                    <a:pt x="851" y="2879"/>
                  </a:cubicBezTo>
                  <a:cubicBezTo>
                    <a:pt x="0" y="3923"/>
                    <a:pt x="78" y="4290"/>
                    <a:pt x="281" y="4454"/>
                  </a:cubicBezTo>
                  <a:cubicBezTo>
                    <a:pt x="319" y="4531"/>
                    <a:pt x="445" y="4570"/>
                    <a:pt x="561" y="4570"/>
                  </a:cubicBezTo>
                  <a:cubicBezTo>
                    <a:pt x="802" y="4570"/>
                    <a:pt x="1208" y="4406"/>
                    <a:pt x="1894" y="3884"/>
                  </a:cubicBezTo>
                  <a:cubicBezTo>
                    <a:pt x="2059" y="3971"/>
                    <a:pt x="2252" y="4010"/>
                    <a:pt x="2455" y="4010"/>
                  </a:cubicBezTo>
                  <a:cubicBezTo>
                    <a:pt x="2899" y="4010"/>
                    <a:pt x="3344" y="3845"/>
                    <a:pt x="3663" y="3488"/>
                  </a:cubicBezTo>
                  <a:cubicBezTo>
                    <a:pt x="4146" y="3005"/>
                    <a:pt x="4272" y="2318"/>
                    <a:pt x="4069" y="1710"/>
                  </a:cubicBezTo>
                  <a:cubicBezTo>
                    <a:pt x="4910" y="627"/>
                    <a:pt x="4794" y="299"/>
                    <a:pt x="4629" y="105"/>
                  </a:cubicBezTo>
                  <a:cubicBezTo>
                    <a:pt x="4558" y="48"/>
                    <a:pt x="4472" y="1"/>
                    <a:pt x="434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62"/>
            <p:cNvSpPr/>
            <p:nvPr/>
          </p:nvSpPr>
          <p:spPr>
            <a:xfrm>
              <a:off x="4335225" y="4421500"/>
              <a:ext cx="78525" cy="93775"/>
            </a:xfrm>
            <a:custGeom>
              <a:avLst/>
              <a:gdLst/>
              <a:ahLst/>
              <a:cxnLst/>
              <a:rect l="l" t="t" r="r" b="b"/>
              <a:pathLst>
                <a:path w="3141" h="3751" extrusionOk="0">
                  <a:moveTo>
                    <a:pt x="1566" y="967"/>
                  </a:moveTo>
                  <a:lnTo>
                    <a:pt x="2097" y="2378"/>
                  </a:lnTo>
                  <a:lnTo>
                    <a:pt x="1005" y="2378"/>
                  </a:lnTo>
                  <a:lnTo>
                    <a:pt x="1566" y="967"/>
                  </a:lnTo>
                  <a:close/>
                  <a:moveTo>
                    <a:pt x="1566" y="1"/>
                  </a:moveTo>
                  <a:cubicBezTo>
                    <a:pt x="1411" y="1"/>
                    <a:pt x="1285" y="78"/>
                    <a:pt x="1247" y="204"/>
                  </a:cubicBezTo>
                  <a:lnTo>
                    <a:pt x="1208" y="242"/>
                  </a:lnTo>
                  <a:lnTo>
                    <a:pt x="39" y="3345"/>
                  </a:lnTo>
                  <a:cubicBezTo>
                    <a:pt x="0" y="3509"/>
                    <a:pt x="39" y="3663"/>
                    <a:pt x="203" y="3702"/>
                  </a:cubicBezTo>
                  <a:cubicBezTo>
                    <a:pt x="245" y="3726"/>
                    <a:pt x="288" y="3737"/>
                    <a:pt x="329" y="3737"/>
                  </a:cubicBezTo>
                  <a:cubicBezTo>
                    <a:pt x="438" y="3737"/>
                    <a:pt x="532" y="3660"/>
                    <a:pt x="561" y="3547"/>
                  </a:cubicBezTo>
                  <a:lnTo>
                    <a:pt x="802" y="2939"/>
                  </a:lnTo>
                  <a:lnTo>
                    <a:pt x="2290" y="2939"/>
                  </a:lnTo>
                  <a:lnTo>
                    <a:pt x="2532" y="3547"/>
                  </a:lnTo>
                  <a:cubicBezTo>
                    <a:pt x="2580" y="3663"/>
                    <a:pt x="2696" y="3750"/>
                    <a:pt x="2822" y="3750"/>
                  </a:cubicBezTo>
                  <a:cubicBezTo>
                    <a:pt x="2861" y="3750"/>
                    <a:pt x="2861" y="3750"/>
                    <a:pt x="2899" y="3702"/>
                  </a:cubicBezTo>
                  <a:cubicBezTo>
                    <a:pt x="3064" y="3663"/>
                    <a:pt x="3141" y="3509"/>
                    <a:pt x="3064" y="3345"/>
                  </a:cubicBezTo>
                  <a:lnTo>
                    <a:pt x="1894" y="242"/>
                  </a:lnTo>
                  <a:lnTo>
                    <a:pt x="1894" y="204"/>
                  </a:lnTo>
                  <a:cubicBezTo>
                    <a:pt x="1856" y="78"/>
                    <a:pt x="1691" y="1"/>
                    <a:pt x="156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62"/>
            <p:cNvSpPr/>
            <p:nvPr/>
          </p:nvSpPr>
          <p:spPr>
            <a:xfrm>
              <a:off x="4370500" y="4536025"/>
              <a:ext cx="32150" cy="31425"/>
            </a:xfrm>
            <a:custGeom>
              <a:avLst/>
              <a:gdLst/>
              <a:ahLst/>
              <a:cxnLst/>
              <a:rect l="l" t="t" r="r" b="b"/>
              <a:pathLst>
                <a:path w="1286" h="1257" extrusionOk="0">
                  <a:moveTo>
                    <a:pt x="304" y="0"/>
                  </a:moveTo>
                  <a:cubicBezTo>
                    <a:pt x="230" y="0"/>
                    <a:pt x="159" y="29"/>
                    <a:pt x="116" y="87"/>
                  </a:cubicBezTo>
                  <a:cubicBezTo>
                    <a:pt x="0" y="213"/>
                    <a:pt x="0" y="377"/>
                    <a:pt x="116" y="493"/>
                  </a:cubicBezTo>
                  <a:lnTo>
                    <a:pt x="242" y="619"/>
                  </a:lnTo>
                  <a:lnTo>
                    <a:pt x="116" y="774"/>
                  </a:lnTo>
                  <a:cubicBezTo>
                    <a:pt x="0" y="899"/>
                    <a:pt x="0" y="1054"/>
                    <a:pt x="116" y="1179"/>
                  </a:cubicBezTo>
                  <a:cubicBezTo>
                    <a:pt x="155" y="1218"/>
                    <a:pt x="242" y="1257"/>
                    <a:pt x="319" y="1257"/>
                  </a:cubicBezTo>
                  <a:cubicBezTo>
                    <a:pt x="358" y="1257"/>
                    <a:pt x="445" y="1218"/>
                    <a:pt x="522" y="1179"/>
                  </a:cubicBezTo>
                  <a:lnTo>
                    <a:pt x="638" y="1015"/>
                  </a:lnTo>
                  <a:lnTo>
                    <a:pt x="802" y="1179"/>
                  </a:lnTo>
                  <a:cubicBezTo>
                    <a:pt x="841" y="1218"/>
                    <a:pt x="928" y="1257"/>
                    <a:pt x="1005" y="1257"/>
                  </a:cubicBezTo>
                  <a:cubicBezTo>
                    <a:pt x="1044" y="1257"/>
                    <a:pt x="1121" y="1218"/>
                    <a:pt x="1208" y="1179"/>
                  </a:cubicBezTo>
                  <a:cubicBezTo>
                    <a:pt x="1285" y="1054"/>
                    <a:pt x="1285" y="899"/>
                    <a:pt x="1208" y="774"/>
                  </a:cubicBezTo>
                  <a:lnTo>
                    <a:pt x="1044" y="619"/>
                  </a:lnTo>
                  <a:lnTo>
                    <a:pt x="1208" y="493"/>
                  </a:lnTo>
                  <a:cubicBezTo>
                    <a:pt x="1285" y="377"/>
                    <a:pt x="1285" y="213"/>
                    <a:pt x="1208" y="87"/>
                  </a:cubicBezTo>
                  <a:cubicBezTo>
                    <a:pt x="1145" y="29"/>
                    <a:pt x="1063" y="0"/>
                    <a:pt x="987" y="0"/>
                  </a:cubicBezTo>
                  <a:cubicBezTo>
                    <a:pt x="911" y="0"/>
                    <a:pt x="841" y="29"/>
                    <a:pt x="802" y="87"/>
                  </a:cubicBezTo>
                  <a:lnTo>
                    <a:pt x="638" y="213"/>
                  </a:lnTo>
                  <a:lnTo>
                    <a:pt x="522" y="87"/>
                  </a:lnTo>
                  <a:cubicBezTo>
                    <a:pt x="459" y="29"/>
                    <a:pt x="379" y="0"/>
                    <a:pt x="30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62"/>
            <p:cNvSpPr/>
            <p:nvPr/>
          </p:nvSpPr>
          <p:spPr>
            <a:xfrm>
              <a:off x="4135900" y="4390100"/>
              <a:ext cx="32150" cy="31425"/>
            </a:xfrm>
            <a:custGeom>
              <a:avLst/>
              <a:gdLst/>
              <a:ahLst/>
              <a:cxnLst/>
              <a:rect l="l" t="t" r="r" b="b"/>
              <a:pathLst>
                <a:path w="1286" h="1257" extrusionOk="0">
                  <a:moveTo>
                    <a:pt x="323" y="1"/>
                  </a:moveTo>
                  <a:cubicBezTo>
                    <a:pt x="252" y="1"/>
                    <a:pt x="179" y="30"/>
                    <a:pt x="116" y="88"/>
                  </a:cubicBezTo>
                  <a:cubicBezTo>
                    <a:pt x="0" y="174"/>
                    <a:pt x="0" y="368"/>
                    <a:pt x="116" y="493"/>
                  </a:cubicBezTo>
                  <a:lnTo>
                    <a:pt x="242" y="609"/>
                  </a:lnTo>
                  <a:lnTo>
                    <a:pt x="116" y="735"/>
                  </a:lnTo>
                  <a:cubicBezTo>
                    <a:pt x="0" y="851"/>
                    <a:pt x="0" y="1054"/>
                    <a:pt x="116" y="1141"/>
                  </a:cubicBezTo>
                  <a:cubicBezTo>
                    <a:pt x="165" y="1218"/>
                    <a:pt x="242" y="1257"/>
                    <a:pt x="319" y="1257"/>
                  </a:cubicBezTo>
                  <a:cubicBezTo>
                    <a:pt x="406" y="1257"/>
                    <a:pt x="445" y="1218"/>
                    <a:pt x="522" y="1141"/>
                  </a:cubicBezTo>
                  <a:lnTo>
                    <a:pt x="648" y="1015"/>
                  </a:lnTo>
                  <a:lnTo>
                    <a:pt x="803" y="1141"/>
                  </a:lnTo>
                  <a:cubicBezTo>
                    <a:pt x="841" y="1218"/>
                    <a:pt x="928" y="1257"/>
                    <a:pt x="1006" y="1257"/>
                  </a:cubicBezTo>
                  <a:cubicBezTo>
                    <a:pt x="1044" y="1257"/>
                    <a:pt x="1131" y="1218"/>
                    <a:pt x="1208" y="1141"/>
                  </a:cubicBezTo>
                  <a:cubicBezTo>
                    <a:pt x="1286" y="1054"/>
                    <a:pt x="1286" y="851"/>
                    <a:pt x="1208" y="735"/>
                  </a:cubicBezTo>
                  <a:lnTo>
                    <a:pt x="1044" y="609"/>
                  </a:lnTo>
                  <a:lnTo>
                    <a:pt x="1208" y="493"/>
                  </a:lnTo>
                  <a:cubicBezTo>
                    <a:pt x="1286" y="368"/>
                    <a:pt x="1286" y="174"/>
                    <a:pt x="1208" y="88"/>
                  </a:cubicBezTo>
                  <a:cubicBezTo>
                    <a:pt x="1146" y="30"/>
                    <a:pt x="1066" y="1"/>
                    <a:pt x="991" y="1"/>
                  </a:cubicBezTo>
                  <a:cubicBezTo>
                    <a:pt x="916" y="1"/>
                    <a:pt x="846" y="30"/>
                    <a:pt x="803" y="88"/>
                  </a:cubicBezTo>
                  <a:lnTo>
                    <a:pt x="648" y="213"/>
                  </a:lnTo>
                  <a:lnTo>
                    <a:pt x="522" y="88"/>
                  </a:lnTo>
                  <a:cubicBezTo>
                    <a:pt x="464" y="30"/>
                    <a:pt x="394" y="1"/>
                    <a:pt x="32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62"/>
            <p:cNvSpPr/>
            <p:nvPr/>
          </p:nvSpPr>
          <p:spPr>
            <a:xfrm>
              <a:off x="3936575" y="4554150"/>
              <a:ext cx="33125" cy="31425"/>
            </a:xfrm>
            <a:custGeom>
              <a:avLst/>
              <a:gdLst/>
              <a:ahLst/>
              <a:cxnLst/>
              <a:rect l="l" t="t" r="r" b="b"/>
              <a:pathLst>
                <a:path w="1325" h="1257" extrusionOk="0">
                  <a:moveTo>
                    <a:pt x="323" y="0"/>
                  </a:moveTo>
                  <a:cubicBezTo>
                    <a:pt x="252" y="0"/>
                    <a:pt x="180" y="29"/>
                    <a:pt x="117" y="87"/>
                  </a:cubicBezTo>
                  <a:cubicBezTo>
                    <a:pt x="1" y="213"/>
                    <a:pt x="1" y="377"/>
                    <a:pt x="117" y="493"/>
                  </a:cubicBezTo>
                  <a:lnTo>
                    <a:pt x="281" y="657"/>
                  </a:lnTo>
                  <a:lnTo>
                    <a:pt x="117" y="773"/>
                  </a:lnTo>
                  <a:cubicBezTo>
                    <a:pt x="1" y="899"/>
                    <a:pt x="1" y="1054"/>
                    <a:pt x="117" y="1179"/>
                  </a:cubicBezTo>
                  <a:cubicBezTo>
                    <a:pt x="204" y="1257"/>
                    <a:pt x="242" y="1257"/>
                    <a:pt x="320" y="1257"/>
                  </a:cubicBezTo>
                  <a:cubicBezTo>
                    <a:pt x="407" y="1257"/>
                    <a:pt x="484" y="1257"/>
                    <a:pt x="523" y="1179"/>
                  </a:cubicBezTo>
                  <a:lnTo>
                    <a:pt x="687" y="1054"/>
                  </a:lnTo>
                  <a:lnTo>
                    <a:pt x="803" y="1179"/>
                  </a:lnTo>
                  <a:cubicBezTo>
                    <a:pt x="842" y="1257"/>
                    <a:pt x="929" y="1257"/>
                    <a:pt x="1006" y="1257"/>
                  </a:cubicBezTo>
                  <a:cubicBezTo>
                    <a:pt x="1083" y="1257"/>
                    <a:pt x="1170" y="1257"/>
                    <a:pt x="1209" y="1179"/>
                  </a:cubicBezTo>
                  <a:cubicBezTo>
                    <a:pt x="1325" y="1054"/>
                    <a:pt x="1325" y="899"/>
                    <a:pt x="1209" y="773"/>
                  </a:cubicBezTo>
                  <a:lnTo>
                    <a:pt x="1083" y="657"/>
                  </a:lnTo>
                  <a:lnTo>
                    <a:pt x="1209" y="493"/>
                  </a:lnTo>
                  <a:cubicBezTo>
                    <a:pt x="1325" y="377"/>
                    <a:pt x="1325" y="213"/>
                    <a:pt x="1209" y="87"/>
                  </a:cubicBezTo>
                  <a:cubicBezTo>
                    <a:pt x="1146" y="29"/>
                    <a:pt x="1076" y="0"/>
                    <a:pt x="1006" y="0"/>
                  </a:cubicBezTo>
                  <a:cubicBezTo>
                    <a:pt x="936" y="0"/>
                    <a:pt x="866" y="29"/>
                    <a:pt x="803" y="87"/>
                  </a:cubicBezTo>
                  <a:lnTo>
                    <a:pt x="687" y="252"/>
                  </a:lnTo>
                  <a:lnTo>
                    <a:pt x="523" y="87"/>
                  </a:lnTo>
                  <a:cubicBezTo>
                    <a:pt x="465" y="29"/>
                    <a:pt x="395" y="0"/>
                    <a:pt x="32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62"/>
            <p:cNvSpPr/>
            <p:nvPr/>
          </p:nvSpPr>
          <p:spPr>
            <a:xfrm>
              <a:off x="4009050" y="4340100"/>
              <a:ext cx="56325" cy="55350"/>
            </a:xfrm>
            <a:custGeom>
              <a:avLst/>
              <a:gdLst/>
              <a:ahLst/>
              <a:cxnLst/>
              <a:rect l="l" t="t" r="r" b="b"/>
              <a:pathLst>
                <a:path w="2253" h="2214" extrusionOk="0">
                  <a:moveTo>
                    <a:pt x="1132" y="0"/>
                  </a:moveTo>
                  <a:cubicBezTo>
                    <a:pt x="967" y="0"/>
                    <a:pt x="842" y="116"/>
                    <a:pt x="842" y="280"/>
                  </a:cubicBezTo>
                  <a:lnTo>
                    <a:pt x="842" y="802"/>
                  </a:lnTo>
                  <a:lnTo>
                    <a:pt x="281" y="802"/>
                  </a:lnTo>
                  <a:cubicBezTo>
                    <a:pt x="117" y="802"/>
                    <a:pt x="1" y="967"/>
                    <a:pt x="1" y="1121"/>
                  </a:cubicBezTo>
                  <a:cubicBezTo>
                    <a:pt x="1" y="1247"/>
                    <a:pt x="117" y="1401"/>
                    <a:pt x="281" y="1401"/>
                  </a:cubicBezTo>
                  <a:lnTo>
                    <a:pt x="842" y="1401"/>
                  </a:lnTo>
                  <a:lnTo>
                    <a:pt x="842" y="1933"/>
                  </a:lnTo>
                  <a:cubicBezTo>
                    <a:pt x="842" y="2088"/>
                    <a:pt x="967" y="2213"/>
                    <a:pt x="1132" y="2213"/>
                  </a:cubicBezTo>
                  <a:cubicBezTo>
                    <a:pt x="1286" y="2213"/>
                    <a:pt x="1412" y="2088"/>
                    <a:pt x="1412" y="1933"/>
                  </a:cubicBezTo>
                  <a:lnTo>
                    <a:pt x="1412" y="1401"/>
                  </a:lnTo>
                  <a:lnTo>
                    <a:pt x="1972" y="1401"/>
                  </a:lnTo>
                  <a:cubicBezTo>
                    <a:pt x="2098" y="1401"/>
                    <a:pt x="2253" y="1247"/>
                    <a:pt x="2253" y="1121"/>
                  </a:cubicBezTo>
                  <a:cubicBezTo>
                    <a:pt x="2253" y="967"/>
                    <a:pt x="2098" y="802"/>
                    <a:pt x="1972" y="802"/>
                  </a:cubicBezTo>
                  <a:lnTo>
                    <a:pt x="1412" y="802"/>
                  </a:lnTo>
                  <a:lnTo>
                    <a:pt x="1412" y="280"/>
                  </a:lnTo>
                  <a:cubicBezTo>
                    <a:pt x="1412" y="116"/>
                    <a:pt x="1286" y="0"/>
                    <a:pt x="113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62"/>
            <p:cNvSpPr/>
            <p:nvPr/>
          </p:nvSpPr>
          <p:spPr>
            <a:xfrm>
              <a:off x="4317100" y="4299750"/>
              <a:ext cx="95700" cy="95700"/>
            </a:xfrm>
            <a:custGeom>
              <a:avLst/>
              <a:gdLst/>
              <a:ahLst/>
              <a:cxnLst/>
              <a:rect l="l" t="t" r="r" b="b"/>
              <a:pathLst>
                <a:path w="3828" h="3828" extrusionOk="0">
                  <a:moveTo>
                    <a:pt x="1894" y="599"/>
                  </a:moveTo>
                  <a:cubicBezTo>
                    <a:pt x="2658" y="599"/>
                    <a:pt x="3257" y="1170"/>
                    <a:pt x="3257" y="1933"/>
                  </a:cubicBezTo>
                  <a:cubicBezTo>
                    <a:pt x="3257" y="2658"/>
                    <a:pt x="2658" y="3257"/>
                    <a:pt x="1894" y="3257"/>
                  </a:cubicBezTo>
                  <a:cubicBezTo>
                    <a:pt x="1170" y="3257"/>
                    <a:pt x="561" y="2658"/>
                    <a:pt x="561" y="1933"/>
                  </a:cubicBezTo>
                  <a:cubicBezTo>
                    <a:pt x="561" y="1170"/>
                    <a:pt x="1170" y="599"/>
                    <a:pt x="1894" y="599"/>
                  </a:cubicBezTo>
                  <a:close/>
                  <a:moveTo>
                    <a:pt x="1894" y="0"/>
                  </a:moveTo>
                  <a:cubicBezTo>
                    <a:pt x="841" y="0"/>
                    <a:pt x="0" y="889"/>
                    <a:pt x="0" y="1933"/>
                  </a:cubicBezTo>
                  <a:cubicBezTo>
                    <a:pt x="0" y="2977"/>
                    <a:pt x="841" y="3827"/>
                    <a:pt x="1894" y="3827"/>
                  </a:cubicBezTo>
                  <a:cubicBezTo>
                    <a:pt x="2938" y="3827"/>
                    <a:pt x="3827" y="2977"/>
                    <a:pt x="3827" y="1933"/>
                  </a:cubicBezTo>
                  <a:cubicBezTo>
                    <a:pt x="3827" y="889"/>
                    <a:pt x="2938" y="0"/>
                    <a:pt x="189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62"/>
            <p:cNvSpPr/>
            <p:nvPr/>
          </p:nvSpPr>
          <p:spPr>
            <a:xfrm>
              <a:off x="4357450" y="4319800"/>
              <a:ext cx="25150" cy="35300"/>
            </a:xfrm>
            <a:custGeom>
              <a:avLst/>
              <a:gdLst/>
              <a:ahLst/>
              <a:cxnLst/>
              <a:rect l="l" t="t" r="r" b="b"/>
              <a:pathLst>
                <a:path w="1006" h="1412" extrusionOk="0">
                  <a:moveTo>
                    <a:pt x="280" y="0"/>
                  </a:moveTo>
                  <a:cubicBezTo>
                    <a:pt x="116" y="0"/>
                    <a:pt x="0" y="165"/>
                    <a:pt x="0" y="329"/>
                  </a:cubicBezTo>
                  <a:lnTo>
                    <a:pt x="0" y="1131"/>
                  </a:lnTo>
                  <a:cubicBezTo>
                    <a:pt x="0" y="1295"/>
                    <a:pt x="116" y="1411"/>
                    <a:pt x="280" y="1411"/>
                  </a:cubicBezTo>
                  <a:lnTo>
                    <a:pt x="725" y="1411"/>
                  </a:lnTo>
                  <a:cubicBezTo>
                    <a:pt x="880" y="1411"/>
                    <a:pt x="1005" y="1295"/>
                    <a:pt x="1005" y="1131"/>
                  </a:cubicBezTo>
                  <a:cubicBezTo>
                    <a:pt x="1005" y="967"/>
                    <a:pt x="880" y="851"/>
                    <a:pt x="725" y="851"/>
                  </a:cubicBezTo>
                  <a:lnTo>
                    <a:pt x="561" y="851"/>
                  </a:lnTo>
                  <a:lnTo>
                    <a:pt x="561" y="329"/>
                  </a:lnTo>
                  <a:cubicBezTo>
                    <a:pt x="561" y="165"/>
                    <a:pt x="435" y="0"/>
                    <a:pt x="28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62"/>
            <p:cNvSpPr/>
            <p:nvPr/>
          </p:nvSpPr>
          <p:spPr>
            <a:xfrm>
              <a:off x="3951550" y="4303750"/>
              <a:ext cx="44500" cy="92650"/>
            </a:xfrm>
            <a:custGeom>
              <a:avLst/>
              <a:gdLst/>
              <a:ahLst/>
              <a:cxnLst/>
              <a:rect l="l" t="t" r="r" b="b"/>
              <a:pathLst>
                <a:path w="1780" h="3706" extrusionOk="0">
                  <a:moveTo>
                    <a:pt x="1035" y="0"/>
                  </a:moveTo>
                  <a:cubicBezTo>
                    <a:pt x="937" y="0"/>
                    <a:pt x="839" y="56"/>
                    <a:pt x="813" y="159"/>
                  </a:cubicBezTo>
                  <a:lnTo>
                    <a:pt x="49" y="1734"/>
                  </a:lnTo>
                  <a:cubicBezTo>
                    <a:pt x="1" y="1812"/>
                    <a:pt x="1" y="1937"/>
                    <a:pt x="49" y="2015"/>
                  </a:cubicBezTo>
                  <a:cubicBezTo>
                    <a:pt x="88" y="2092"/>
                    <a:pt x="204" y="2131"/>
                    <a:pt x="291" y="2131"/>
                  </a:cubicBezTo>
                  <a:lnTo>
                    <a:pt x="1054" y="2131"/>
                  </a:lnTo>
                  <a:lnTo>
                    <a:pt x="484" y="3300"/>
                  </a:lnTo>
                  <a:cubicBezTo>
                    <a:pt x="407" y="3464"/>
                    <a:pt x="484" y="3628"/>
                    <a:pt x="610" y="3706"/>
                  </a:cubicBezTo>
                  <a:lnTo>
                    <a:pt x="726" y="3706"/>
                  </a:lnTo>
                  <a:cubicBezTo>
                    <a:pt x="851" y="3706"/>
                    <a:pt x="929" y="3667"/>
                    <a:pt x="1016" y="3542"/>
                  </a:cubicBezTo>
                  <a:lnTo>
                    <a:pt x="1740" y="1976"/>
                  </a:lnTo>
                  <a:cubicBezTo>
                    <a:pt x="1779" y="1889"/>
                    <a:pt x="1779" y="1773"/>
                    <a:pt x="1740" y="1696"/>
                  </a:cubicBezTo>
                  <a:cubicBezTo>
                    <a:pt x="1692" y="1609"/>
                    <a:pt x="1576" y="1570"/>
                    <a:pt x="1499" y="1570"/>
                  </a:cubicBezTo>
                  <a:lnTo>
                    <a:pt x="726" y="1570"/>
                  </a:lnTo>
                  <a:lnTo>
                    <a:pt x="1296" y="401"/>
                  </a:lnTo>
                  <a:cubicBezTo>
                    <a:pt x="1373" y="285"/>
                    <a:pt x="1335" y="82"/>
                    <a:pt x="1170" y="43"/>
                  </a:cubicBezTo>
                  <a:cubicBezTo>
                    <a:pt x="1132" y="14"/>
                    <a:pt x="1083" y="0"/>
                    <a:pt x="103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62"/>
            <p:cNvSpPr/>
            <p:nvPr/>
          </p:nvSpPr>
          <p:spPr>
            <a:xfrm>
              <a:off x="4078400" y="4312800"/>
              <a:ext cx="57525" cy="84575"/>
            </a:xfrm>
            <a:custGeom>
              <a:avLst/>
              <a:gdLst/>
              <a:ahLst/>
              <a:cxnLst/>
              <a:rect l="l" t="t" r="r" b="b"/>
              <a:pathLst>
                <a:path w="2301" h="3383" extrusionOk="0">
                  <a:moveTo>
                    <a:pt x="1131" y="561"/>
                  </a:moveTo>
                  <a:cubicBezTo>
                    <a:pt x="1334" y="561"/>
                    <a:pt x="1498" y="725"/>
                    <a:pt x="1498" y="928"/>
                  </a:cubicBezTo>
                  <a:cubicBezTo>
                    <a:pt x="1498" y="1131"/>
                    <a:pt x="1334" y="1285"/>
                    <a:pt x="1131" y="1285"/>
                  </a:cubicBezTo>
                  <a:lnTo>
                    <a:pt x="609" y="1285"/>
                  </a:lnTo>
                  <a:lnTo>
                    <a:pt x="609" y="561"/>
                  </a:lnTo>
                  <a:close/>
                  <a:moveTo>
                    <a:pt x="1257" y="1856"/>
                  </a:moveTo>
                  <a:cubicBezTo>
                    <a:pt x="1537" y="1856"/>
                    <a:pt x="1740" y="2097"/>
                    <a:pt x="1740" y="2339"/>
                  </a:cubicBezTo>
                  <a:cubicBezTo>
                    <a:pt x="1740" y="2619"/>
                    <a:pt x="1537" y="2822"/>
                    <a:pt x="1257" y="2822"/>
                  </a:cubicBezTo>
                  <a:lnTo>
                    <a:pt x="609" y="2822"/>
                  </a:lnTo>
                  <a:lnTo>
                    <a:pt x="609" y="1856"/>
                  </a:lnTo>
                  <a:close/>
                  <a:moveTo>
                    <a:pt x="329" y="0"/>
                  </a:moveTo>
                  <a:cubicBezTo>
                    <a:pt x="165" y="0"/>
                    <a:pt x="0" y="126"/>
                    <a:pt x="0" y="280"/>
                  </a:cubicBezTo>
                  <a:lnTo>
                    <a:pt x="0" y="3102"/>
                  </a:lnTo>
                  <a:cubicBezTo>
                    <a:pt x="0" y="3180"/>
                    <a:pt x="49" y="3266"/>
                    <a:pt x="126" y="3305"/>
                  </a:cubicBezTo>
                  <a:cubicBezTo>
                    <a:pt x="165" y="3344"/>
                    <a:pt x="242" y="3382"/>
                    <a:pt x="329" y="3382"/>
                  </a:cubicBezTo>
                  <a:lnTo>
                    <a:pt x="1257" y="3382"/>
                  </a:lnTo>
                  <a:cubicBezTo>
                    <a:pt x="1856" y="3382"/>
                    <a:pt x="2300" y="2899"/>
                    <a:pt x="2300" y="2339"/>
                  </a:cubicBezTo>
                  <a:cubicBezTo>
                    <a:pt x="2300" y="1972"/>
                    <a:pt x="2136" y="1691"/>
                    <a:pt x="1895" y="1488"/>
                  </a:cubicBezTo>
                  <a:cubicBezTo>
                    <a:pt x="1982" y="1334"/>
                    <a:pt x="2059" y="1131"/>
                    <a:pt x="2059" y="928"/>
                  </a:cubicBezTo>
                  <a:cubicBezTo>
                    <a:pt x="2059" y="406"/>
                    <a:pt x="1653" y="0"/>
                    <a:pt x="113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62"/>
            <p:cNvSpPr/>
            <p:nvPr/>
          </p:nvSpPr>
          <p:spPr>
            <a:xfrm>
              <a:off x="3981750" y="4439625"/>
              <a:ext cx="383700" cy="342375"/>
            </a:xfrm>
            <a:custGeom>
              <a:avLst/>
              <a:gdLst/>
              <a:ahLst/>
              <a:cxnLst/>
              <a:rect l="l" t="t" r="r" b="b"/>
              <a:pathLst>
                <a:path w="15348" h="13695" extrusionOk="0">
                  <a:moveTo>
                    <a:pt x="7693" y="2059"/>
                  </a:moveTo>
                  <a:cubicBezTo>
                    <a:pt x="9955" y="2059"/>
                    <a:pt x="11839" y="3103"/>
                    <a:pt x="12487" y="4552"/>
                  </a:cubicBezTo>
                  <a:cubicBezTo>
                    <a:pt x="12206" y="4185"/>
                    <a:pt x="11800" y="3866"/>
                    <a:pt x="11356" y="3547"/>
                  </a:cubicBezTo>
                  <a:cubicBezTo>
                    <a:pt x="10351" y="2900"/>
                    <a:pt x="9027" y="2581"/>
                    <a:pt x="7693" y="2581"/>
                  </a:cubicBezTo>
                  <a:cubicBezTo>
                    <a:pt x="7374" y="2581"/>
                    <a:pt x="7094" y="2581"/>
                    <a:pt x="6814" y="2620"/>
                  </a:cubicBezTo>
                  <a:cubicBezTo>
                    <a:pt x="6128" y="2697"/>
                    <a:pt x="5442" y="2861"/>
                    <a:pt x="4833" y="3141"/>
                  </a:cubicBezTo>
                  <a:cubicBezTo>
                    <a:pt x="4031" y="3509"/>
                    <a:pt x="3383" y="3992"/>
                    <a:pt x="2900" y="4552"/>
                  </a:cubicBezTo>
                  <a:cubicBezTo>
                    <a:pt x="3026" y="4311"/>
                    <a:pt x="3142" y="4108"/>
                    <a:pt x="3306" y="3866"/>
                  </a:cubicBezTo>
                  <a:cubicBezTo>
                    <a:pt x="3751" y="3344"/>
                    <a:pt x="4350" y="2900"/>
                    <a:pt x="5074" y="2581"/>
                  </a:cubicBezTo>
                  <a:cubicBezTo>
                    <a:pt x="5645" y="2339"/>
                    <a:pt x="6244" y="2175"/>
                    <a:pt x="6891" y="2098"/>
                  </a:cubicBezTo>
                  <a:cubicBezTo>
                    <a:pt x="7133" y="2098"/>
                    <a:pt x="7413" y="2059"/>
                    <a:pt x="7693" y="2059"/>
                  </a:cubicBezTo>
                  <a:close/>
                  <a:moveTo>
                    <a:pt x="7693" y="3141"/>
                  </a:moveTo>
                  <a:cubicBezTo>
                    <a:pt x="8177" y="3141"/>
                    <a:pt x="8621" y="3180"/>
                    <a:pt x="9066" y="3267"/>
                  </a:cubicBezTo>
                  <a:cubicBezTo>
                    <a:pt x="8621" y="3905"/>
                    <a:pt x="8022" y="4591"/>
                    <a:pt x="7413" y="5113"/>
                  </a:cubicBezTo>
                  <a:cubicBezTo>
                    <a:pt x="6755" y="5680"/>
                    <a:pt x="6286" y="5880"/>
                    <a:pt x="6021" y="5880"/>
                  </a:cubicBezTo>
                  <a:cubicBezTo>
                    <a:pt x="5948" y="5880"/>
                    <a:pt x="5890" y="5865"/>
                    <a:pt x="5848" y="5838"/>
                  </a:cubicBezTo>
                  <a:cubicBezTo>
                    <a:pt x="5722" y="5799"/>
                    <a:pt x="5722" y="5596"/>
                    <a:pt x="5848" y="5316"/>
                  </a:cubicBezTo>
                  <a:cubicBezTo>
                    <a:pt x="5925" y="5151"/>
                    <a:pt x="5886" y="4997"/>
                    <a:pt x="5722" y="4958"/>
                  </a:cubicBezTo>
                  <a:cubicBezTo>
                    <a:pt x="5679" y="4926"/>
                    <a:pt x="5630" y="4911"/>
                    <a:pt x="5581" y="4911"/>
                  </a:cubicBezTo>
                  <a:cubicBezTo>
                    <a:pt x="5497" y="4911"/>
                    <a:pt x="5413" y="4956"/>
                    <a:pt x="5364" y="5035"/>
                  </a:cubicBezTo>
                  <a:cubicBezTo>
                    <a:pt x="5364" y="5035"/>
                    <a:pt x="5074" y="5480"/>
                    <a:pt x="4717" y="5963"/>
                  </a:cubicBezTo>
                  <a:cubicBezTo>
                    <a:pt x="4195" y="6562"/>
                    <a:pt x="3712" y="6930"/>
                    <a:pt x="3306" y="7046"/>
                  </a:cubicBezTo>
                  <a:cubicBezTo>
                    <a:pt x="3206" y="7062"/>
                    <a:pt x="3112" y="7071"/>
                    <a:pt x="3023" y="7071"/>
                  </a:cubicBezTo>
                  <a:cubicBezTo>
                    <a:pt x="2896" y="7071"/>
                    <a:pt x="2777" y="7052"/>
                    <a:pt x="2659" y="7007"/>
                  </a:cubicBezTo>
                  <a:cubicBezTo>
                    <a:pt x="2707" y="6727"/>
                    <a:pt x="2707" y="6446"/>
                    <a:pt x="2745" y="6166"/>
                  </a:cubicBezTo>
                  <a:cubicBezTo>
                    <a:pt x="2948" y="5113"/>
                    <a:pt x="3789" y="4233"/>
                    <a:pt x="5074" y="3663"/>
                  </a:cubicBezTo>
                  <a:cubicBezTo>
                    <a:pt x="5645" y="3422"/>
                    <a:pt x="6244" y="3267"/>
                    <a:pt x="6891" y="3180"/>
                  </a:cubicBezTo>
                  <a:cubicBezTo>
                    <a:pt x="7133" y="3141"/>
                    <a:pt x="7413" y="3141"/>
                    <a:pt x="7693" y="3141"/>
                  </a:cubicBezTo>
                  <a:close/>
                  <a:moveTo>
                    <a:pt x="7693" y="1"/>
                  </a:moveTo>
                  <a:cubicBezTo>
                    <a:pt x="3432" y="1"/>
                    <a:pt x="1" y="3509"/>
                    <a:pt x="1" y="7770"/>
                  </a:cubicBezTo>
                  <a:cubicBezTo>
                    <a:pt x="1" y="9867"/>
                    <a:pt x="813" y="11191"/>
                    <a:pt x="2465" y="11877"/>
                  </a:cubicBezTo>
                  <a:cubicBezTo>
                    <a:pt x="2987" y="12882"/>
                    <a:pt x="3992" y="13569"/>
                    <a:pt x="5200" y="13656"/>
                  </a:cubicBezTo>
                  <a:cubicBezTo>
                    <a:pt x="6041" y="13694"/>
                    <a:pt x="6853" y="13694"/>
                    <a:pt x="7693" y="13694"/>
                  </a:cubicBezTo>
                  <a:cubicBezTo>
                    <a:pt x="8505" y="13694"/>
                    <a:pt x="9346" y="13694"/>
                    <a:pt x="10196" y="13656"/>
                  </a:cubicBezTo>
                  <a:cubicBezTo>
                    <a:pt x="11356" y="13569"/>
                    <a:pt x="12409" y="12882"/>
                    <a:pt x="12931" y="11877"/>
                  </a:cubicBezTo>
                  <a:cubicBezTo>
                    <a:pt x="14584" y="11191"/>
                    <a:pt x="15347" y="9829"/>
                    <a:pt x="15347" y="7770"/>
                  </a:cubicBezTo>
                  <a:cubicBezTo>
                    <a:pt x="15347" y="5480"/>
                    <a:pt x="14381" y="3306"/>
                    <a:pt x="12612" y="1817"/>
                  </a:cubicBezTo>
                  <a:cubicBezTo>
                    <a:pt x="12555" y="1778"/>
                    <a:pt x="12490" y="1756"/>
                    <a:pt x="12425" y="1756"/>
                  </a:cubicBezTo>
                  <a:cubicBezTo>
                    <a:pt x="12347" y="1756"/>
                    <a:pt x="12270" y="1788"/>
                    <a:pt x="12206" y="1856"/>
                  </a:cubicBezTo>
                  <a:cubicBezTo>
                    <a:pt x="12129" y="1972"/>
                    <a:pt x="12129" y="2175"/>
                    <a:pt x="12245" y="2252"/>
                  </a:cubicBezTo>
                  <a:cubicBezTo>
                    <a:pt x="13859" y="3625"/>
                    <a:pt x="14787" y="5635"/>
                    <a:pt x="14787" y="7770"/>
                  </a:cubicBezTo>
                  <a:cubicBezTo>
                    <a:pt x="14787" y="9384"/>
                    <a:pt x="14303" y="10428"/>
                    <a:pt x="13211" y="11075"/>
                  </a:cubicBezTo>
                  <a:cubicBezTo>
                    <a:pt x="13250" y="10911"/>
                    <a:pt x="13250" y="10708"/>
                    <a:pt x="13289" y="10554"/>
                  </a:cubicBezTo>
                  <a:cubicBezTo>
                    <a:pt x="13337" y="9104"/>
                    <a:pt x="13337" y="7654"/>
                    <a:pt x="13250" y="6205"/>
                  </a:cubicBezTo>
                  <a:cubicBezTo>
                    <a:pt x="13289" y="6002"/>
                    <a:pt x="13289" y="5799"/>
                    <a:pt x="13289" y="5635"/>
                  </a:cubicBezTo>
                  <a:cubicBezTo>
                    <a:pt x="13289" y="4514"/>
                    <a:pt x="12690" y="3460"/>
                    <a:pt x="11598" y="2658"/>
                  </a:cubicBezTo>
                  <a:cubicBezTo>
                    <a:pt x="10554" y="1895"/>
                    <a:pt x="9182" y="1489"/>
                    <a:pt x="7693" y="1489"/>
                  </a:cubicBezTo>
                  <a:cubicBezTo>
                    <a:pt x="7374" y="1489"/>
                    <a:pt x="7094" y="1489"/>
                    <a:pt x="6814" y="1528"/>
                  </a:cubicBezTo>
                  <a:cubicBezTo>
                    <a:pt x="6128" y="1614"/>
                    <a:pt x="5442" y="1817"/>
                    <a:pt x="4833" y="2059"/>
                  </a:cubicBezTo>
                  <a:cubicBezTo>
                    <a:pt x="4031" y="2417"/>
                    <a:pt x="3345" y="2938"/>
                    <a:pt x="2861" y="3509"/>
                  </a:cubicBezTo>
                  <a:cubicBezTo>
                    <a:pt x="2340" y="4146"/>
                    <a:pt x="2098" y="4871"/>
                    <a:pt x="2098" y="5635"/>
                  </a:cubicBezTo>
                  <a:cubicBezTo>
                    <a:pt x="2098" y="5799"/>
                    <a:pt x="2098" y="6002"/>
                    <a:pt x="2137" y="6205"/>
                  </a:cubicBezTo>
                  <a:cubicBezTo>
                    <a:pt x="2098" y="7084"/>
                    <a:pt x="2059" y="8012"/>
                    <a:pt x="2059" y="8901"/>
                  </a:cubicBezTo>
                  <a:cubicBezTo>
                    <a:pt x="2059" y="9065"/>
                    <a:pt x="2175" y="9181"/>
                    <a:pt x="2340" y="9181"/>
                  </a:cubicBezTo>
                  <a:cubicBezTo>
                    <a:pt x="2504" y="9181"/>
                    <a:pt x="2620" y="9065"/>
                    <a:pt x="2620" y="8901"/>
                  </a:cubicBezTo>
                  <a:cubicBezTo>
                    <a:pt x="2620" y="8456"/>
                    <a:pt x="2620" y="8012"/>
                    <a:pt x="2659" y="7616"/>
                  </a:cubicBezTo>
                  <a:cubicBezTo>
                    <a:pt x="2784" y="7616"/>
                    <a:pt x="2900" y="7654"/>
                    <a:pt x="3026" y="7654"/>
                  </a:cubicBezTo>
                  <a:cubicBezTo>
                    <a:pt x="3190" y="7654"/>
                    <a:pt x="3306" y="7616"/>
                    <a:pt x="3432" y="7616"/>
                  </a:cubicBezTo>
                  <a:cubicBezTo>
                    <a:pt x="4195" y="7413"/>
                    <a:pt x="4881" y="6727"/>
                    <a:pt x="5316" y="6118"/>
                  </a:cubicBezTo>
                  <a:cubicBezTo>
                    <a:pt x="5364" y="6243"/>
                    <a:pt x="5480" y="6321"/>
                    <a:pt x="5558" y="6359"/>
                  </a:cubicBezTo>
                  <a:cubicBezTo>
                    <a:pt x="5686" y="6437"/>
                    <a:pt x="5831" y="6471"/>
                    <a:pt x="5986" y="6471"/>
                  </a:cubicBezTo>
                  <a:cubicBezTo>
                    <a:pt x="6561" y="6471"/>
                    <a:pt x="7270" y="5999"/>
                    <a:pt x="7780" y="5557"/>
                  </a:cubicBezTo>
                  <a:cubicBezTo>
                    <a:pt x="8505" y="4958"/>
                    <a:pt x="9182" y="4146"/>
                    <a:pt x="9665" y="3422"/>
                  </a:cubicBezTo>
                  <a:cubicBezTo>
                    <a:pt x="11201" y="3905"/>
                    <a:pt x="12409" y="4910"/>
                    <a:pt x="12651" y="6166"/>
                  </a:cubicBezTo>
                  <a:cubicBezTo>
                    <a:pt x="12767" y="7616"/>
                    <a:pt x="12767" y="9065"/>
                    <a:pt x="12690" y="10515"/>
                  </a:cubicBezTo>
                  <a:cubicBezTo>
                    <a:pt x="12651" y="11916"/>
                    <a:pt x="11520" y="13008"/>
                    <a:pt x="10148" y="13047"/>
                  </a:cubicBezTo>
                  <a:cubicBezTo>
                    <a:pt x="9327" y="13085"/>
                    <a:pt x="8503" y="13105"/>
                    <a:pt x="7682" y="13105"/>
                  </a:cubicBezTo>
                  <a:cubicBezTo>
                    <a:pt x="6862" y="13105"/>
                    <a:pt x="6046" y="13085"/>
                    <a:pt x="5239" y="13047"/>
                  </a:cubicBezTo>
                  <a:cubicBezTo>
                    <a:pt x="3828" y="13008"/>
                    <a:pt x="2745" y="11916"/>
                    <a:pt x="2659" y="10515"/>
                  </a:cubicBezTo>
                  <a:lnTo>
                    <a:pt x="2659" y="10032"/>
                  </a:lnTo>
                  <a:cubicBezTo>
                    <a:pt x="2659" y="9867"/>
                    <a:pt x="2504" y="9742"/>
                    <a:pt x="2340" y="9742"/>
                  </a:cubicBezTo>
                  <a:cubicBezTo>
                    <a:pt x="2224" y="9742"/>
                    <a:pt x="2098" y="9867"/>
                    <a:pt x="2098" y="10032"/>
                  </a:cubicBezTo>
                  <a:lnTo>
                    <a:pt x="2098" y="10554"/>
                  </a:lnTo>
                  <a:cubicBezTo>
                    <a:pt x="2098" y="10756"/>
                    <a:pt x="2137" y="10911"/>
                    <a:pt x="2175" y="11114"/>
                  </a:cubicBezTo>
                  <a:cubicBezTo>
                    <a:pt x="1093" y="10467"/>
                    <a:pt x="571" y="9384"/>
                    <a:pt x="571" y="7770"/>
                  </a:cubicBezTo>
                  <a:cubicBezTo>
                    <a:pt x="571" y="3827"/>
                    <a:pt x="3751" y="561"/>
                    <a:pt x="7693" y="561"/>
                  </a:cubicBezTo>
                  <a:cubicBezTo>
                    <a:pt x="8988" y="561"/>
                    <a:pt x="10235" y="928"/>
                    <a:pt x="11356" y="1614"/>
                  </a:cubicBezTo>
                  <a:cubicBezTo>
                    <a:pt x="11400" y="1641"/>
                    <a:pt x="11453" y="1654"/>
                    <a:pt x="11507" y="1654"/>
                  </a:cubicBezTo>
                  <a:cubicBezTo>
                    <a:pt x="11608" y="1654"/>
                    <a:pt x="11711" y="1609"/>
                    <a:pt x="11762" y="1528"/>
                  </a:cubicBezTo>
                  <a:cubicBezTo>
                    <a:pt x="11839" y="1373"/>
                    <a:pt x="11800" y="1209"/>
                    <a:pt x="11646" y="1131"/>
                  </a:cubicBezTo>
                  <a:cubicBezTo>
                    <a:pt x="10477" y="407"/>
                    <a:pt x="9104" y="1"/>
                    <a:pt x="769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62"/>
            <p:cNvSpPr/>
            <p:nvPr/>
          </p:nvSpPr>
          <p:spPr>
            <a:xfrm>
              <a:off x="4138800" y="4681425"/>
              <a:ext cx="70575" cy="31950"/>
            </a:xfrm>
            <a:custGeom>
              <a:avLst/>
              <a:gdLst/>
              <a:ahLst/>
              <a:cxnLst/>
              <a:rect l="l" t="t" r="r" b="b"/>
              <a:pathLst>
                <a:path w="2823" h="1278" extrusionOk="0">
                  <a:moveTo>
                    <a:pt x="320" y="0"/>
                  </a:moveTo>
                  <a:cubicBezTo>
                    <a:pt x="279" y="0"/>
                    <a:pt x="238" y="10"/>
                    <a:pt x="203" y="31"/>
                  </a:cubicBezTo>
                  <a:cubicBezTo>
                    <a:pt x="49" y="118"/>
                    <a:pt x="0" y="273"/>
                    <a:pt x="87" y="437"/>
                  </a:cubicBezTo>
                  <a:cubicBezTo>
                    <a:pt x="329" y="920"/>
                    <a:pt x="851" y="1278"/>
                    <a:pt x="1411" y="1278"/>
                  </a:cubicBezTo>
                  <a:cubicBezTo>
                    <a:pt x="1982" y="1278"/>
                    <a:pt x="2503" y="920"/>
                    <a:pt x="2745" y="437"/>
                  </a:cubicBezTo>
                  <a:cubicBezTo>
                    <a:pt x="2822" y="273"/>
                    <a:pt x="2745" y="118"/>
                    <a:pt x="2619" y="31"/>
                  </a:cubicBezTo>
                  <a:cubicBezTo>
                    <a:pt x="2577" y="10"/>
                    <a:pt x="2533" y="0"/>
                    <a:pt x="2491" y="0"/>
                  </a:cubicBezTo>
                  <a:cubicBezTo>
                    <a:pt x="2381" y="0"/>
                    <a:pt x="2279" y="66"/>
                    <a:pt x="2223" y="157"/>
                  </a:cubicBezTo>
                  <a:cubicBezTo>
                    <a:pt x="2097" y="476"/>
                    <a:pt x="1779" y="717"/>
                    <a:pt x="1411" y="717"/>
                  </a:cubicBezTo>
                  <a:cubicBezTo>
                    <a:pt x="1054" y="717"/>
                    <a:pt x="725" y="476"/>
                    <a:pt x="571" y="157"/>
                  </a:cubicBezTo>
                  <a:cubicBezTo>
                    <a:pt x="543" y="66"/>
                    <a:pt x="429" y="0"/>
                    <a:pt x="32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62"/>
            <p:cNvSpPr/>
            <p:nvPr/>
          </p:nvSpPr>
          <p:spPr>
            <a:xfrm>
              <a:off x="4217325" y="4621800"/>
              <a:ext cx="47375" cy="46400"/>
            </a:xfrm>
            <a:custGeom>
              <a:avLst/>
              <a:gdLst/>
              <a:ahLst/>
              <a:cxnLst/>
              <a:rect l="l" t="t" r="r" b="b"/>
              <a:pathLst>
                <a:path w="1895" h="1856" extrusionOk="0">
                  <a:moveTo>
                    <a:pt x="725" y="0"/>
                  </a:moveTo>
                  <a:cubicBezTo>
                    <a:pt x="483" y="0"/>
                    <a:pt x="242" y="329"/>
                    <a:pt x="242" y="725"/>
                  </a:cubicBezTo>
                  <a:cubicBezTo>
                    <a:pt x="242" y="928"/>
                    <a:pt x="329" y="1092"/>
                    <a:pt x="406" y="1247"/>
                  </a:cubicBezTo>
                  <a:cubicBezTo>
                    <a:pt x="242" y="1295"/>
                    <a:pt x="164" y="1334"/>
                    <a:pt x="164" y="1334"/>
                  </a:cubicBezTo>
                  <a:cubicBezTo>
                    <a:pt x="48" y="1411"/>
                    <a:pt x="0" y="1614"/>
                    <a:pt x="87" y="1730"/>
                  </a:cubicBezTo>
                  <a:cubicBezTo>
                    <a:pt x="126" y="1817"/>
                    <a:pt x="203" y="1856"/>
                    <a:pt x="329" y="1856"/>
                  </a:cubicBezTo>
                  <a:cubicBezTo>
                    <a:pt x="367" y="1856"/>
                    <a:pt x="406" y="1856"/>
                    <a:pt x="445" y="1817"/>
                  </a:cubicBezTo>
                  <a:cubicBezTo>
                    <a:pt x="474" y="1817"/>
                    <a:pt x="714" y="1678"/>
                    <a:pt x="1110" y="1678"/>
                  </a:cubicBezTo>
                  <a:cubicBezTo>
                    <a:pt x="1237" y="1678"/>
                    <a:pt x="1380" y="1692"/>
                    <a:pt x="1537" y="1730"/>
                  </a:cubicBezTo>
                  <a:cubicBezTo>
                    <a:pt x="1691" y="1730"/>
                    <a:pt x="1856" y="1653"/>
                    <a:pt x="1894" y="1488"/>
                  </a:cubicBezTo>
                  <a:cubicBezTo>
                    <a:pt x="1894" y="1334"/>
                    <a:pt x="1817" y="1169"/>
                    <a:pt x="1653" y="1169"/>
                  </a:cubicBezTo>
                  <a:cubicBezTo>
                    <a:pt x="1450" y="1131"/>
                    <a:pt x="1295" y="1092"/>
                    <a:pt x="1131" y="1092"/>
                  </a:cubicBezTo>
                  <a:cubicBezTo>
                    <a:pt x="1208" y="1005"/>
                    <a:pt x="1208" y="851"/>
                    <a:pt x="1208" y="725"/>
                  </a:cubicBezTo>
                  <a:cubicBezTo>
                    <a:pt x="1208" y="329"/>
                    <a:pt x="1015" y="0"/>
                    <a:pt x="72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62"/>
            <p:cNvSpPr/>
            <p:nvPr/>
          </p:nvSpPr>
          <p:spPr>
            <a:xfrm>
              <a:off x="4083475" y="4621800"/>
              <a:ext cx="47375" cy="46400"/>
            </a:xfrm>
            <a:custGeom>
              <a:avLst/>
              <a:gdLst/>
              <a:ahLst/>
              <a:cxnLst/>
              <a:rect l="l" t="t" r="r" b="b"/>
              <a:pathLst>
                <a:path w="1895" h="1856" extrusionOk="0">
                  <a:moveTo>
                    <a:pt x="1131" y="0"/>
                  </a:moveTo>
                  <a:cubicBezTo>
                    <a:pt x="889" y="0"/>
                    <a:pt x="687" y="329"/>
                    <a:pt x="687" y="725"/>
                  </a:cubicBezTo>
                  <a:cubicBezTo>
                    <a:pt x="687" y="851"/>
                    <a:pt x="687" y="1005"/>
                    <a:pt x="725" y="1092"/>
                  </a:cubicBezTo>
                  <a:cubicBezTo>
                    <a:pt x="609" y="1092"/>
                    <a:pt x="406" y="1131"/>
                    <a:pt x="242" y="1169"/>
                  </a:cubicBezTo>
                  <a:cubicBezTo>
                    <a:pt x="87" y="1169"/>
                    <a:pt x="0" y="1334"/>
                    <a:pt x="0" y="1488"/>
                  </a:cubicBezTo>
                  <a:cubicBezTo>
                    <a:pt x="39" y="1653"/>
                    <a:pt x="203" y="1730"/>
                    <a:pt x="368" y="1730"/>
                  </a:cubicBezTo>
                  <a:cubicBezTo>
                    <a:pt x="522" y="1692"/>
                    <a:pt x="663" y="1678"/>
                    <a:pt x="788" y="1678"/>
                  </a:cubicBezTo>
                  <a:cubicBezTo>
                    <a:pt x="1178" y="1678"/>
                    <a:pt x="1411" y="1817"/>
                    <a:pt x="1411" y="1817"/>
                  </a:cubicBezTo>
                  <a:cubicBezTo>
                    <a:pt x="1489" y="1856"/>
                    <a:pt x="1537" y="1856"/>
                    <a:pt x="1576" y="1856"/>
                  </a:cubicBezTo>
                  <a:cubicBezTo>
                    <a:pt x="1653" y="1856"/>
                    <a:pt x="1779" y="1817"/>
                    <a:pt x="1817" y="1730"/>
                  </a:cubicBezTo>
                  <a:cubicBezTo>
                    <a:pt x="1895" y="1575"/>
                    <a:pt x="1856" y="1411"/>
                    <a:pt x="1730" y="1334"/>
                  </a:cubicBezTo>
                  <a:cubicBezTo>
                    <a:pt x="1692" y="1334"/>
                    <a:pt x="1614" y="1295"/>
                    <a:pt x="1489" y="1247"/>
                  </a:cubicBezTo>
                  <a:cubicBezTo>
                    <a:pt x="1576" y="1092"/>
                    <a:pt x="1614" y="928"/>
                    <a:pt x="1614" y="725"/>
                  </a:cubicBezTo>
                  <a:cubicBezTo>
                    <a:pt x="1614" y="329"/>
                    <a:pt x="1411" y="0"/>
                    <a:pt x="113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2" name="Google Shape;4062;p62"/>
          <p:cNvGrpSpPr/>
          <p:nvPr/>
        </p:nvGrpSpPr>
        <p:grpSpPr>
          <a:xfrm>
            <a:off x="4149927" y="2752198"/>
            <a:ext cx="338770" cy="331472"/>
            <a:chOff x="3191075" y="4300700"/>
            <a:chExt cx="490900" cy="480325"/>
          </a:xfrm>
        </p:grpSpPr>
        <p:sp>
          <p:nvSpPr>
            <p:cNvPr id="4063" name="Google Shape;4063;p62"/>
            <p:cNvSpPr/>
            <p:nvPr/>
          </p:nvSpPr>
          <p:spPr>
            <a:xfrm>
              <a:off x="3345650" y="4331875"/>
              <a:ext cx="330275" cy="293075"/>
            </a:xfrm>
            <a:custGeom>
              <a:avLst/>
              <a:gdLst/>
              <a:ahLst/>
              <a:cxnLst/>
              <a:rect l="l" t="t" r="r" b="b"/>
              <a:pathLst>
                <a:path w="13211" h="11723" extrusionOk="0">
                  <a:moveTo>
                    <a:pt x="1092" y="1"/>
                  </a:moveTo>
                  <a:cubicBezTo>
                    <a:pt x="483" y="1"/>
                    <a:pt x="0" y="484"/>
                    <a:pt x="0" y="1093"/>
                  </a:cubicBezTo>
                  <a:lnTo>
                    <a:pt x="0" y="10669"/>
                  </a:lnTo>
                  <a:cubicBezTo>
                    <a:pt x="0" y="11240"/>
                    <a:pt x="483" y="11723"/>
                    <a:pt x="1092" y="11723"/>
                  </a:cubicBezTo>
                  <a:lnTo>
                    <a:pt x="12119" y="11723"/>
                  </a:lnTo>
                  <a:cubicBezTo>
                    <a:pt x="12727" y="11723"/>
                    <a:pt x="13211" y="11240"/>
                    <a:pt x="13211" y="10669"/>
                  </a:cubicBezTo>
                  <a:lnTo>
                    <a:pt x="13211" y="1093"/>
                  </a:lnTo>
                  <a:cubicBezTo>
                    <a:pt x="13211" y="484"/>
                    <a:pt x="12727" y="1"/>
                    <a:pt x="12119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62"/>
            <p:cNvSpPr/>
            <p:nvPr/>
          </p:nvSpPr>
          <p:spPr>
            <a:xfrm>
              <a:off x="3218800" y="4644975"/>
              <a:ext cx="45450" cy="46675"/>
            </a:xfrm>
            <a:custGeom>
              <a:avLst/>
              <a:gdLst/>
              <a:ahLst/>
              <a:cxnLst/>
              <a:rect l="l" t="t" r="r" b="b"/>
              <a:pathLst>
                <a:path w="1818" h="1867" extrusionOk="0">
                  <a:moveTo>
                    <a:pt x="1817" y="1"/>
                  </a:moveTo>
                  <a:lnTo>
                    <a:pt x="320" y="648"/>
                  </a:lnTo>
                  <a:cubicBezTo>
                    <a:pt x="320" y="648"/>
                    <a:pt x="1" y="1412"/>
                    <a:pt x="320" y="1731"/>
                  </a:cubicBezTo>
                  <a:cubicBezTo>
                    <a:pt x="440" y="1834"/>
                    <a:pt x="635" y="1866"/>
                    <a:pt x="833" y="1866"/>
                  </a:cubicBezTo>
                  <a:cubicBezTo>
                    <a:pt x="1175" y="1866"/>
                    <a:pt x="1528" y="1769"/>
                    <a:pt x="1528" y="1769"/>
                  </a:cubicBezTo>
                  <a:lnTo>
                    <a:pt x="1817" y="1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62"/>
            <p:cNvSpPr/>
            <p:nvPr/>
          </p:nvSpPr>
          <p:spPr>
            <a:xfrm>
              <a:off x="3218800" y="4656100"/>
              <a:ext cx="27325" cy="35825"/>
            </a:xfrm>
            <a:custGeom>
              <a:avLst/>
              <a:gdLst/>
              <a:ahLst/>
              <a:cxnLst/>
              <a:rect l="l" t="t" r="r" b="b"/>
              <a:pathLst>
                <a:path w="1093" h="1433" extrusionOk="0">
                  <a:moveTo>
                    <a:pt x="764" y="0"/>
                  </a:moveTo>
                  <a:lnTo>
                    <a:pt x="320" y="203"/>
                  </a:lnTo>
                  <a:cubicBezTo>
                    <a:pt x="320" y="203"/>
                    <a:pt x="1" y="967"/>
                    <a:pt x="320" y="1286"/>
                  </a:cubicBezTo>
                  <a:cubicBezTo>
                    <a:pt x="430" y="1396"/>
                    <a:pt x="611" y="1432"/>
                    <a:pt x="806" y="1432"/>
                  </a:cubicBezTo>
                  <a:cubicBezTo>
                    <a:pt x="900" y="1432"/>
                    <a:pt x="998" y="1424"/>
                    <a:pt x="1093" y="1411"/>
                  </a:cubicBezTo>
                  <a:cubicBezTo>
                    <a:pt x="561" y="967"/>
                    <a:pt x="1006" y="203"/>
                    <a:pt x="1006" y="203"/>
                  </a:cubicBezTo>
                  <a:lnTo>
                    <a:pt x="764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62"/>
            <p:cNvSpPr/>
            <p:nvPr/>
          </p:nvSpPr>
          <p:spPr>
            <a:xfrm>
              <a:off x="3226775" y="4544250"/>
              <a:ext cx="237750" cy="208500"/>
            </a:xfrm>
            <a:custGeom>
              <a:avLst/>
              <a:gdLst/>
              <a:ahLst/>
              <a:cxnLst/>
              <a:rect l="l" t="t" r="r" b="b"/>
              <a:pathLst>
                <a:path w="9510" h="8340" extrusionOk="0">
                  <a:moveTo>
                    <a:pt x="1614" y="0"/>
                  </a:moveTo>
                  <a:cubicBezTo>
                    <a:pt x="1373" y="164"/>
                    <a:pt x="1" y="1295"/>
                    <a:pt x="1" y="4677"/>
                  </a:cubicBezTo>
                  <a:lnTo>
                    <a:pt x="1209" y="4677"/>
                  </a:lnTo>
                  <a:cubicBezTo>
                    <a:pt x="1209" y="4677"/>
                    <a:pt x="1015" y="6813"/>
                    <a:pt x="1614" y="8340"/>
                  </a:cubicBezTo>
                  <a:lnTo>
                    <a:pt x="3509" y="8340"/>
                  </a:lnTo>
                  <a:cubicBezTo>
                    <a:pt x="3509" y="8340"/>
                    <a:pt x="3025" y="6166"/>
                    <a:pt x="3953" y="5238"/>
                  </a:cubicBezTo>
                  <a:cubicBezTo>
                    <a:pt x="4881" y="6166"/>
                    <a:pt x="4436" y="8340"/>
                    <a:pt x="4436" y="8340"/>
                  </a:cubicBezTo>
                  <a:lnTo>
                    <a:pt x="6282" y="8340"/>
                  </a:lnTo>
                  <a:cubicBezTo>
                    <a:pt x="6891" y="6813"/>
                    <a:pt x="6727" y="4677"/>
                    <a:pt x="6727" y="4677"/>
                  </a:cubicBezTo>
                  <a:lnTo>
                    <a:pt x="6649" y="4030"/>
                  </a:lnTo>
                  <a:cubicBezTo>
                    <a:pt x="6524" y="2861"/>
                    <a:pt x="6002" y="1981"/>
                    <a:pt x="6002" y="1981"/>
                  </a:cubicBezTo>
                  <a:lnTo>
                    <a:pt x="6002" y="1981"/>
                  </a:lnTo>
                  <a:cubicBezTo>
                    <a:pt x="6002" y="1981"/>
                    <a:pt x="6545" y="2032"/>
                    <a:pt x="7222" y="2032"/>
                  </a:cubicBezTo>
                  <a:cubicBezTo>
                    <a:pt x="8021" y="2032"/>
                    <a:pt x="9008" y="1961"/>
                    <a:pt x="9510" y="1653"/>
                  </a:cubicBezTo>
                  <a:lnTo>
                    <a:pt x="9471" y="850"/>
                  </a:lnTo>
                  <a:cubicBezTo>
                    <a:pt x="9471" y="850"/>
                    <a:pt x="7857" y="532"/>
                    <a:pt x="63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62"/>
            <p:cNvSpPr/>
            <p:nvPr/>
          </p:nvSpPr>
          <p:spPr>
            <a:xfrm>
              <a:off x="3288375" y="4547375"/>
              <a:ext cx="75400" cy="31200"/>
            </a:xfrm>
            <a:custGeom>
              <a:avLst/>
              <a:gdLst/>
              <a:ahLst/>
              <a:cxnLst/>
              <a:rect l="l" t="t" r="r" b="b"/>
              <a:pathLst>
                <a:path w="3016" h="1248" extrusionOk="0">
                  <a:moveTo>
                    <a:pt x="484" y="1"/>
                  </a:moveTo>
                  <a:lnTo>
                    <a:pt x="1" y="1247"/>
                  </a:lnTo>
                  <a:lnTo>
                    <a:pt x="1" y="1247"/>
                  </a:lnTo>
                  <a:lnTo>
                    <a:pt x="1489" y="841"/>
                  </a:lnTo>
                  <a:lnTo>
                    <a:pt x="3016" y="1247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62"/>
            <p:cNvSpPr/>
            <p:nvPr/>
          </p:nvSpPr>
          <p:spPr>
            <a:xfrm>
              <a:off x="3252150" y="4644975"/>
              <a:ext cx="146900" cy="114800"/>
            </a:xfrm>
            <a:custGeom>
              <a:avLst/>
              <a:gdLst/>
              <a:ahLst/>
              <a:cxnLst/>
              <a:rect l="l" t="t" r="r" b="b"/>
              <a:pathLst>
                <a:path w="5876" h="4592" extrusionOk="0">
                  <a:moveTo>
                    <a:pt x="242" y="1"/>
                  </a:moveTo>
                  <a:cubicBezTo>
                    <a:pt x="242" y="204"/>
                    <a:pt x="194" y="407"/>
                    <a:pt x="194" y="648"/>
                  </a:cubicBezTo>
                  <a:cubicBezTo>
                    <a:pt x="194" y="648"/>
                    <a:pt x="0" y="2784"/>
                    <a:pt x="599" y="4311"/>
                  </a:cubicBezTo>
                  <a:lnTo>
                    <a:pt x="2494" y="4311"/>
                  </a:lnTo>
                  <a:cubicBezTo>
                    <a:pt x="2494" y="4311"/>
                    <a:pt x="2010" y="2137"/>
                    <a:pt x="2938" y="1209"/>
                  </a:cubicBezTo>
                  <a:cubicBezTo>
                    <a:pt x="3866" y="2137"/>
                    <a:pt x="3421" y="4311"/>
                    <a:pt x="3421" y="4311"/>
                  </a:cubicBezTo>
                  <a:lnTo>
                    <a:pt x="5151" y="4591"/>
                  </a:lnTo>
                  <a:lnTo>
                    <a:pt x="5267" y="4311"/>
                  </a:lnTo>
                  <a:cubicBezTo>
                    <a:pt x="5876" y="2784"/>
                    <a:pt x="5712" y="648"/>
                    <a:pt x="5712" y="648"/>
                  </a:cubicBezTo>
                  <a:lnTo>
                    <a:pt x="5634" y="1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62"/>
            <p:cNvSpPr/>
            <p:nvPr/>
          </p:nvSpPr>
          <p:spPr>
            <a:xfrm>
              <a:off x="3226775" y="4544250"/>
              <a:ext cx="56550" cy="116950"/>
            </a:xfrm>
            <a:custGeom>
              <a:avLst/>
              <a:gdLst/>
              <a:ahLst/>
              <a:cxnLst/>
              <a:rect l="l" t="t" r="r" b="b"/>
              <a:pathLst>
                <a:path w="2262" h="4678" extrusionOk="0">
                  <a:moveTo>
                    <a:pt x="1614" y="0"/>
                  </a:moveTo>
                  <a:cubicBezTo>
                    <a:pt x="1373" y="164"/>
                    <a:pt x="1" y="1295"/>
                    <a:pt x="1" y="4677"/>
                  </a:cubicBezTo>
                  <a:lnTo>
                    <a:pt x="687" y="4677"/>
                  </a:lnTo>
                  <a:cubicBezTo>
                    <a:pt x="687" y="2416"/>
                    <a:pt x="1692" y="725"/>
                    <a:pt x="2262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62"/>
            <p:cNvSpPr/>
            <p:nvPr/>
          </p:nvSpPr>
          <p:spPr>
            <a:xfrm>
              <a:off x="3252150" y="4644975"/>
              <a:ext cx="29000" cy="118900"/>
            </a:xfrm>
            <a:custGeom>
              <a:avLst/>
              <a:gdLst/>
              <a:ahLst/>
              <a:cxnLst/>
              <a:rect l="l" t="t" r="r" b="b"/>
              <a:pathLst>
                <a:path w="1160" h="4756" extrusionOk="0">
                  <a:moveTo>
                    <a:pt x="242" y="1"/>
                  </a:moveTo>
                  <a:cubicBezTo>
                    <a:pt x="194" y="204"/>
                    <a:pt x="194" y="407"/>
                    <a:pt x="194" y="648"/>
                  </a:cubicBezTo>
                  <a:cubicBezTo>
                    <a:pt x="194" y="648"/>
                    <a:pt x="0" y="2784"/>
                    <a:pt x="599" y="4311"/>
                  </a:cubicBezTo>
                  <a:lnTo>
                    <a:pt x="841" y="4755"/>
                  </a:lnTo>
                  <a:lnTo>
                    <a:pt x="1160" y="4311"/>
                  </a:lnTo>
                  <a:cubicBezTo>
                    <a:pt x="725" y="2175"/>
                    <a:pt x="967" y="726"/>
                    <a:pt x="1121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62"/>
            <p:cNvSpPr/>
            <p:nvPr/>
          </p:nvSpPr>
          <p:spPr>
            <a:xfrm>
              <a:off x="3325600" y="4675175"/>
              <a:ext cx="36250" cy="77575"/>
            </a:xfrm>
            <a:custGeom>
              <a:avLst/>
              <a:gdLst/>
              <a:ahLst/>
              <a:cxnLst/>
              <a:rect l="l" t="t" r="r" b="b"/>
              <a:pathLst>
                <a:path w="1450" h="3103" extrusionOk="0">
                  <a:moveTo>
                    <a:pt x="0" y="1"/>
                  </a:moveTo>
                  <a:cubicBezTo>
                    <a:pt x="928" y="929"/>
                    <a:pt x="483" y="3103"/>
                    <a:pt x="483" y="3103"/>
                  </a:cubicBezTo>
                  <a:lnTo>
                    <a:pt x="966" y="3103"/>
                  </a:lnTo>
                  <a:cubicBezTo>
                    <a:pt x="1450" y="1615"/>
                    <a:pt x="966" y="1"/>
                    <a:pt x="0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62"/>
            <p:cNvSpPr/>
            <p:nvPr/>
          </p:nvSpPr>
          <p:spPr>
            <a:xfrm>
              <a:off x="3253100" y="4752725"/>
              <a:ext cx="61400" cy="22250"/>
            </a:xfrm>
            <a:custGeom>
              <a:avLst/>
              <a:gdLst/>
              <a:ahLst/>
              <a:cxnLst/>
              <a:rect l="l" t="t" r="r" b="b"/>
              <a:pathLst>
                <a:path w="2456" h="890" extrusionOk="0">
                  <a:moveTo>
                    <a:pt x="880" y="1"/>
                  </a:moveTo>
                  <a:cubicBezTo>
                    <a:pt x="397" y="1"/>
                    <a:pt x="1" y="407"/>
                    <a:pt x="1" y="890"/>
                  </a:cubicBezTo>
                  <a:lnTo>
                    <a:pt x="2456" y="890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62"/>
            <p:cNvSpPr/>
            <p:nvPr/>
          </p:nvSpPr>
          <p:spPr>
            <a:xfrm>
              <a:off x="3253100" y="4752725"/>
              <a:ext cx="36275" cy="22250"/>
            </a:xfrm>
            <a:custGeom>
              <a:avLst/>
              <a:gdLst/>
              <a:ahLst/>
              <a:cxnLst/>
              <a:rect l="l" t="t" r="r" b="b"/>
              <a:pathLst>
                <a:path w="1451" h="890" extrusionOk="0">
                  <a:moveTo>
                    <a:pt x="880" y="1"/>
                  </a:moveTo>
                  <a:cubicBezTo>
                    <a:pt x="397" y="1"/>
                    <a:pt x="1" y="407"/>
                    <a:pt x="1" y="890"/>
                  </a:cubicBezTo>
                  <a:lnTo>
                    <a:pt x="561" y="890"/>
                  </a:lnTo>
                  <a:cubicBezTo>
                    <a:pt x="561" y="407"/>
                    <a:pt x="967" y="1"/>
                    <a:pt x="1451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62"/>
            <p:cNvSpPr/>
            <p:nvPr/>
          </p:nvSpPr>
          <p:spPr>
            <a:xfrm>
              <a:off x="3337675" y="4752725"/>
              <a:ext cx="60425" cy="22250"/>
            </a:xfrm>
            <a:custGeom>
              <a:avLst/>
              <a:gdLst/>
              <a:ahLst/>
              <a:cxnLst/>
              <a:rect l="l" t="t" r="r" b="b"/>
              <a:pathLst>
                <a:path w="2417" h="890" extrusionOk="0">
                  <a:moveTo>
                    <a:pt x="0" y="1"/>
                  </a:moveTo>
                  <a:lnTo>
                    <a:pt x="0" y="890"/>
                  </a:lnTo>
                  <a:lnTo>
                    <a:pt x="2416" y="890"/>
                  </a:lnTo>
                  <a:cubicBezTo>
                    <a:pt x="2416" y="407"/>
                    <a:pt x="2049" y="1"/>
                    <a:pt x="1527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62"/>
            <p:cNvSpPr/>
            <p:nvPr/>
          </p:nvSpPr>
          <p:spPr>
            <a:xfrm>
              <a:off x="3463550" y="4565500"/>
              <a:ext cx="35050" cy="28300"/>
            </a:xfrm>
            <a:custGeom>
              <a:avLst/>
              <a:gdLst/>
              <a:ahLst/>
              <a:cxnLst/>
              <a:rect l="l" t="t" r="r" b="b"/>
              <a:pathLst>
                <a:path w="1402" h="1132" extrusionOk="0">
                  <a:moveTo>
                    <a:pt x="0" y="0"/>
                  </a:moveTo>
                  <a:lnTo>
                    <a:pt x="0" y="725"/>
                  </a:lnTo>
                  <a:cubicBezTo>
                    <a:pt x="0" y="967"/>
                    <a:pt x="193" y="1131"/>
                    <a:pt x="396" y="1131"/>
                  </a:cubicBezTo>
                  <a:lnTo>
                    <a:pt x="967" y="1131"/>
                  </a:lnTo>
                  <a:cubicBezTo>
                    <a:pt x="1208" y="1131"/>
                    <a:pt x="1401" y="967"/>
                    <a:pt x="1401" y="725"/>
                  </a:cubicBezTo>
                  <a:lnTo>
                    <a:pt x="1401" y="406"/>
                  </a:lnTo>
                  <a:cubicBezTo>
                    <a:pt x="1401" y="165"/>
                    <a:pt x="1208" y="0"/>
                    <a:pt x="967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2"/>
            <p:cNvSpPr/>
            <p:nvPr/>
          </p:nvSpPr>
          <p:spPr>
            <a:xfrm>
              <a:off x="3463550" y="4565500"/>
              <a:ext cx="18125" cy="28300"/>
            </a:xfrm>
            <a:custGeom>
              <a:avLst/>
              <a:gdLst/>
              <a:ahLst/>
              <a:cxnLst/>
              <a:rect l="l" t="t" r="r" b="b"/>
              <a:pathLst>
                <a:path w="725" h="1132" extrusionOk="0">
                  <a:moveTo>
                    <a:pt x="0" y="0"/>
                  </a:moveTo>
                  <a:lnTo>
                    <a:pt x="0" y="725"/>
                  </a:lnTo>
                  <a:cubicBezTo>
                    <a:pt x="0" y="967"/>
                    <a:pt x="193" y="1131"/>
                    <a:pt x="396" y="1131"/>
                  </a:cubicBezTo>
                  <a:lnTo>
                    <a:pt x="725" y="1131"/>
                  </a:lnTo>
                  <a:cubicBezTo>
                    <a:pt x="638" y="841"/>
                    <a:pt x="561" y="406"/>
                    <a:pt x="677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2"/>
            <p:cNvSpPr/>
            <p:nvPr/>
          </p:nvSpPr>
          <p:spPr>
            <a:xfrm>
              <a:off x="3206725" y="4434550"/>
              <a:ext cx="238725" cy="42300"/>
            </a:xfrm>
            <a:custGeom>
              <a:avLst/>
              <a:gdLst/>
              <a:ahLst/>
              <a:cxnLst/>
              <a:rect l="l" t="t" r="r" b="b"/>
              <a:pathLst>
                <a:path w="9549" h="1692" extrusionOk="0">
                  <a:moveTo>
                    <a:pt x="851" y="1"/>
                  </a:moveTo>
                  <a:cubicBezTo>
                    <a:pt x="368" y="1"/>
                    <a:pt x="1" y="407"/>
                    <a:pt x="1" y="851"/>
                  </a:cubicBezTo>
                  <a:cubicBezTo>
                    <a:pt x="1" y="1334"/>
                    <a:pt x="368" y="1692"/>
                    <a:pt x="851" y="1692"/>
                  </a:cubicBezTo>
                  <a:lnTo>
                    <a:pt x="8698" y="1692"/>
                  </a:lnTo>
                  <a:cubicBezTo>
                    <a:pt x="9142" y="1692"/>
                    <a:pt x="9548" y="1334"/>
                    <a:pt x="9548" y="851"/>
                  </a:cubicBezTo>
                  <a:cubicBezTo>
                    <a:pt x="9548" y="407"/>
                    <a:pt x="9142" y="1"/>
                    <a:pt x="8698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2"/>
            <p:cNvSpPr/>
            <p:nvPr/>
          </p:nvSpPr>
          <p:spPr>
            <a:xfrm>
              <a:off x="3226775" y="4374700"/>
              <a:ext cx="198375" cy="172475"/>
            </a:xfrm>
            <a:custGeom>
              <a:avLst/>
              <a:gdLst/>
              <a:ahLst/>
              <a:cxnLst/>
              <a:rect l="l" t="t" r="r" b="b"/>
              <a:pathLst>
                <a:path w="7935" h="6899" extrusionOk="0">
                  <a:moveTo>
                    <a:pt x="3971" y="0"/>
                  </a:moveTo>
                  <a:cubicBezTo>
                    <a:pt x="2733" y="0"/>
                    <a:pt x="1494" y="61"/>
                    <a:pt x="242" y="182"/>
                  </a:cubicBezTo>
                  <a:cubicBezTo>
                    <a:pt x="49" y="1709"/>
                    <a:pt x="1" y="3245"/>
                    <a:pt x="88" y="4811"/>
                  </a:cubicBezTo>
                  <a:cubicBezTo>
                    <a:pt x="126" y="5941"/>
                    <a:pt x="1054" y="6830"/>
                    <a:pt x="2136" y="6869"/>
                  </a:cubicBezTo>
                  <a:cubicBezTo>
                    <a:pt x="2740" y="6888"/>
                    <a:pt x="3344" y="6898"/>
                    <a:pt x="3948" y="6898"/>
                  </a:cubicBezTo>
                  <a:cubicBezTo>
                    <a:pt x="4552" y="6898"/>
                    <a:pt x="5156" y="6888"/>
                    <a:pt x="5760" y="6869"/>
                  </a:cubicBezTo>
                  <a:cubicBezTo>
                    <a:pt x="6891" y="6830"/>
                    <a:pt x="7780" y="5941"/>
                    <a:pt x="7857" y="4811"/>
                  </a:cubicBezTo>
                  <a:cubicBezTo>
                    <a:pt x="7935" y="3245"/>
                    <a:pt x="7857" y="1709"/>
                    <a:pt x="7693" y="182"/>
                  </a:cubicBezTo>
                  <a:cubicBezTo>
                    <a:pt x="6446" y="61"/>
                    <a:pt x="5209" y="0"/>
                    <a:pt x="3971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2"/>
            <p:cNvSpPr/>
            <p:nvPr/>
          </p:nvSpPr>
          <p:spPr>
            <a:xfrm>
              <a:off x="3226775" y="4374150"/>
              <a:ext cx="98850" cy="173250"/>
            </a:xfrm>
            <a:custGeom>
              <a:avLst/>
              <a:gdLst/>
              <a:ahLst/>
              <a:cxnLst/>
              <a:rect l="l" t="t" r="r" b="b"/>
              <a:pathLst>
                <a:path w="3954" h="6930" extrusionOk="0">
                  <a:moveTo>
                    <a:pt x="3953" y="1"/>
                  </a:moveTo>
                  <a:cubicBezTo>
                    <a:pt x="2745" y="1"/>
                    <a:pt x="1498" y="88"/>
                    <a:pt x="242" y="204"/>
                  </a:cubicBezTo>
                  <a:cubicBezTo>
                    <a:pt x="49" y="1731"/>
                    <a:pt x="1" y="3267"/>
                    <a:pt x="88" y="4833"/>
                  </a:cubicBezTo>
                  <a:cubicBezTo>
                    <a:pt x="126" y="5963"/>
                    <a:pt x="1054" y="6852"/>
                    <a:pt x="2136" y="6891"/>
                  </a:cubicBezTo>
                  <a:cubicBezTo>
                    <a:pt x="2378" y="6891"/>
                    <a:pt x="2658" y="6930"/>
                    <a:pt x="2900" y="6930"/>
                  </a:cubicBezTo>
                  <a:cubicBezTo>
                    <a:pt x="2378" y="6727"/>
                    <a:pt x="2020" y="5886"/>
                    <a:pt x="1982" y="4871"/>
                  </a:cubicBezTo>
                  <a:cubicBezTo>
                    <a:pt x="1933" y="3306"/>
                    <a:pt x="1982" y="1779"/>
                    <a:pt x="2098" y="204"/>
                  </a:cubicBezTo>
                  <a:cubicBezTo>
                    <a:pt x="2706" y="88"/>
                    <a:pt x="3344" y="1"/>
                    <a:pt x="3953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2"/>
            <p:cNvSpPr/>
            <p:nvPr/>
          </p:nvSpPr>
          <p:spPr>
            <a:xfrm>
              <a:off x="3191075" y="4306750"/>
              <a:ext cx="268375" cy="132900"/>
            </a:xfrm>
            <a:custGeom>
              <a:avLst/>
              <a:gdLst/>
              <a:ahLst/>
              <a:cxnLst/>
              <a:rect l="l" t="t" r="r" b="b"/>
              <a:pathLst>
                <a:path w="10735" h="5316" extrusionOk="0">
                  <a:moveTo>
                    <a:pt x="6744" y="1"/>
                  </a:moveTo>
                  <a:cubicBezTo>
                    <a:pt x="6425" y="1"/>
                    <a:pt x="6106" y="406"/>
                    <a:pt x="5777" y="803"/>
                  </a:cubicBezTo>
                  <a:cubicBezTo>
                    <a:pt x="5700" y="764"/>
                    <a:pt x="5458" y="609"/>
                    <a:pt x="5101" y="484"/>
                  </a:cubicBezTo>
                  <a:cubicBezTo>
                    <a:pt x="5014" y="445"/>
                    <a:pt x="4898" y="406"/>
                    <a:pt x="4811" y="368"/>
                  </a:cubicBezTo>
                  <a:cubicBezTo>
                    <a:pt x="4582" y="297"/>
                    <a:pt x="4326" y="232"/>
                    <a:pt x="4067" y="232"/>
                  </a:cubicBezTo>
                  <a:cubicBezTo>
                    <a:pt x="4009" y="232"/>
                    <a:pt x="3951" y="235"/>
                    <a:pt x="3893" y="242"/>
                  </a:cubicBezTo>
                  <a:lnTo>
                    <a:pt x="3767" y="242"/>
                  </a:lnTo>
                  <a:cubicBezTo>
                    <a:pt x="3323" y="281"/>
                    <a:pt x="2878" y="522"/>
                    <a:pt x="2598" y="1093"/>
                  </a:cubicBezTo>
                  <a:cubicBezTo>
                    <a:pt x="2598" y="1093"/>
                    <a:pt x="2222" y="907"/>
                    <a:pt x="1794" y="907"/>
                  </a:cubicBezTo>
                  <a:cubicBezTo>
                    <a:pt x="990" y="907"/>
                    <a:pt x="0" y="1560"/>
                    <a:pt x="945" y="5316"/>
                  </a:cubicBezTo>
                  <a:lnTo>
                    <a:pt x="1477" y="5113"/>
                  </a:lnTo>
                  <a:cubicBezTo>
                    <a:pt x="2762" y="5113"/>
                    <a:pt x="3004" y="3460"/>
                    <a:pt x="3004" y="3460"/>
                  </a:cubicBezTo>
                  <a:cubicBezTo>
                    <a:pt x="3663" y="4126"/>
                    <a:pt x="4756" y="4459"/>
                    <a:pt x="5839" y="4459"/>
                  </a:cubicBezTo>
                  <a:cubicBezTo>
                    <a:pt x="6406" y="4459"/>
                    <a:pt x="6970" y="4368"/>
                    <a:pt x="7468" y="4185"/>
                  </a:cubicBezTo>
                  <a:cubicBezTo>
                    <a:pt x="8879" y="3624"/>
                    <a:pt x="10735" y="1286"/>
                    <a:pt x="10252" y="648"/>
                  </a:cubicBezTo>
                  <a:cubicBezTo>
                    <a:pt x="10171" y="537"/>
                    <a:pt x="10069" y="492"/>
                    <a:pt x="9956" y="492"/>
                  </a:cubicBezTo>
                  <a:cubicBezTo>
                    <a:pt x="9448" y="492"/>
                    <a:pt x="8716" y="1411"/>
                    <a:pt x="8676" y="1411"/>
                  </a:cubicBezTo>
                  <a:cubicBezTo>
                    <a:pt x="8763" y="1286"/>
                    <a:pt x="9247" y="165"/>
                    <a:pt x="8599" y="39"/>
                  </a:cubicBezTo>
                  <a:cubicBezTo>
                    <a:pt x="8560" y="1"/>
                    <a:pt x="8522" y="1"/>
                    <a:pt x="8435" y="1"/>
                  </a:cubicBezTo>
                  <a:cubicBezTo>
                    <a:pt x="7594" y="1"/>
                    <a:pt x="7111" y="1170"/>
                    <a:pt x="7072" y="1286"/>
                  </a:cubicBezTo>
                  <a:cubicBezTo>
                    <a:pt x="7072" y="1247"/>
                    <a:pt x="7275" y="484"/>
                    <a:pt x="7034" y="165"/>
                  </a:cubicBezTo>
                  <a:cubicBezTo>
                    <a:pt x="6985" y="78"/>
                    <a:pt x="6869" y="1"/>
                    <a:pt x="6744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62"/>
            <p:cNvSpPr/>
            <p:nvPr/>
          </p:nvSpPr>
          <p:spPr>
            <a:xfrm>
              <a:off x="3407975" y="4319050"/>
              <a:ext cx="39400" cy="23400"/>
            </a:xfrm>
            <a:custGeom>
              <a:avLst/>
              <a:gdLst/>
              <a:ahLst/>
              <a:cxnLst/>
              <a:rect l="l" t="t" r="r" b="b"/>
              <a:pathLst>
                <a:path w="1576" h="936" extrusionOk="0">
                  <a:moveTo>
                    <a:pt x="1280" y="0"/>
                  </a:moveTo>
                  <a:cubicBezTo>
                    <a:pt x="772" y="0"/>
                    <a:pt x="40" y="919"/>
                    <a:pt x="0" y="919"/>
                  </a:cubicBezTo>
                  <a:cubicBezTo>
                    <a:pt x="36" y="930"/>
                    <a:pt x="72" y="935"/>
                    <a:pt x="109" y="935"/>
                  </a:cubicBezTo>
                  <a:cubicBezTo>
                    <a:pt x="582" y="935"/>
                    <a:pt x="1208" y="123"/>
                    <a:pt x="1493" y="123"/>
                  </a:cubicBezTo>
                  <a:cubicBezTo>
                    <a:pt x="1525" y="123"/>
                    <a:pt x="1553" y="133"/>
                    <a:pt x="1576" y="156"/>
                  </a:cubicBezTo>
                  <a:cubicBezTo>
                    <a:pt x="1495" y="45"/>
                    <a:pt x="1393" y="0"/>
                    <a:pt x="1280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62"/>
            <p:cNvSpPr/>
            <p:nvPr/>
          </p:nvSpPr>
          <p:spPr>
            <a:xfrm>
              <a:off x="3367875" y="4306750"/>
              <a:ext cx="38200" cy="34700"/>
            </a:xfrm>
            <a:custGeom>
              <a:avLst/>
              <a:gdLst/>
              <a:ahLst/>
              <a:cxnLst/>
              <a:rect l="l" t="t" r="r" b="b"/>
              <a:pathLst>
                <a:path w="1528" h="1388" extrusionOk="0">
                  <a:moveTo>
                    <a:pt x="1363" y="1"/>
                  </a:moveTo>
                  <a:cubicBezTo>
                    <a:pt x="522" y="1"/>
                    <a:pt x="39" y="1170"/>
                    <a:pt x="0" y="1286"/>
                  </a:cubicBezTo>
                  <a:lnTo>
                    <a:pt x="39" y="1334"/>
                  </a:lnTo>
                  <a:cubicBezTo>
                    <a:pt x="113" y="1370"/>
                    <a:pt x="191" y="1387"/>
                    <a:pt x="265" y="1387"/>
                  </a:cubicBezTo>
                  <a:cubicBezTo>
                    <a:pt x="433" y="1387"/>
                    <a:pt x="585" y="1299"/>
                    <a:pt x="638" y="1131"/>
                  </a:cubicBezTo>
                  <a:cubicBezTo>
                    <a:pt x="830" y="673"/>
                    <a:pt x="1136" y="33"/>
                    <a:pt x="1471" y="33"/>
                  </a:cubicBezTo>
                  <a:cubicBezTo>
                    <a:pt x="1490" y="33"/>
                    <a:pt x="1508" y="35"/>
                    <a:pt x="1527" y="39"/>
                  </a:cubicBezTo>
                  <a:cubicBezTo>
                    <a:pt x="1488" y="1"/>
                    <a:pt x="1450" y="1"/>
                    <a:pt x="1363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62"/>
            <p:cNvSpPr/>
            <p:nvPr/>
          </p:nvSpPr>
          <p:spPr>
            <a:xfrm>
              <a:off x="3191075" y="4312800"/>
              <a:ext cx="94200" cy="126850"/>
            </a:xfrm>
            <a:custGeom>
              <a:avLst/>
              <a:gdLst/>
              <a:ahLst/>
              <a:cxnLst/>
              <a:rect l="l" t="t" r="r" b="b"/>
              <a:pathLst>
                <a:path w="3768" h="5074" extrusionOk="0">
                  <a:moveTo>
                    <a:pt x="3767" y="0"/>
                  </a:moveTo>
                  <a:cubicBezTo>
                    <a:pt x="3323" y="39"/>
                    <a:pt x="2878" y="280"/>
                    <a:pt x="2598" y="851"/>
                  </a:cubicBezTo>
                  <a:cubicBezTo>
                    <a:pt x="2598" y="851"/>
                    <a:pt x="2222" y="665"/>
                    <a:pt x="1794" y="665"/>
                  </a:cubicBezTo>
                  <a:cubicBezTo>
                    <a:pt x="990" y="665"/>
                    <a:pt x="0" y="1318"/>
                    <a:pt x="945" y="5074"/>
                  </a:cubicBezTo>
                  <a:lnTo>
                    <a:pt x="1477" y="4871"/>
                  </a:lnTo>
                  <a:cubicBezTo>
                    <a:pt x="2762" y="4871"/>
                    <a:pt x="3004" y="3218"/>
                    <a:pt x="3004" y="3218"/>
                  </a:cubicBezTo>
                  <a:cubicBezTo>
                    <a:pt x="2318" y="2580"/>
                    <a:pt x="2724" y="203"/>
                    <a:pt x="3767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62"/>
            <p:cNvSpPr/>
            <p:nvPr/>
          </p:nvSpPr>
          <p:spPr>
            <a:xfrm>
              <a:off x="3308425" y="4306750"/>
              <a:ext cx="58500" cy="52000"/>
            </a:xfrm>
            <a:custGeom>
              <a:avLst/>
              <a:gdLst/>
              <a:ahLst/>
              <a:cxnLst/>
              <a:rect l="l" t="t" r="r" b="b"/>
              <a:pathLst>
                <a:path w="2340" h="2080" extrusionOk="0">
                  <a:moveTo>
                    <a:pt x="2050" y="1"/>
                  </a:moveTo>
                  <a:cubicBezTo>
                    <a:pt x="1731" y="1"/>
                    <a:pt x="1451" y="368"/>
                    <a:pt x="1170" y="725"/>
                  </a:cubicBezTo>
                  <a:lnTo>
                    <a:pt x="1132" y="764"/>
                  </a:lnTo>
                  <a:lnTo>
                    <a:pt x="1083" y="803"/>
                  </a:lnTo>
                  <a:cubicBezTo>
                    <a:pt x="764" y="1247"/>
                    <a:pt x="407" y="1730"/>
                    <a:pt x="1" y="1895"/>
                  </a:cubicBezTo>
                  <a:cubicBezTo>
                    <a:pt x="1" y="1895"/>
                    <a:pt x="41" y="2079"/>
                    <a:pt x="379" y="2079"/>
                  </a:cubicBezTo>
                  <a:cubicBezTo>
                    <a:pt x="511" y="2079"/>
                    <a:pt x="689" y="2051"/>
                    <a:pt x="929" y="1972"/>
                  </a:cubicBezTo>
                  <a:cubicBezTo>
                    <a:pt x="1659" y="1682"/>
                    <a:pt x="1925" y="117"/>
                    <a:pt x="2244" y="117"/>
                  </a:cubicBezTo>
                  <a:cubicBezTo>
                    <a:pt x="2275" y="117"/>
                    <a:pt x="2307" y="132"/>
                    <a:pt x="2340" y="165"/>
                  </a:cubicBezTo>
                  <a:cubicBezTo>
                    <a:pt x="2291" y="78"/>
                    <a:pt x="2175" y="1"/>
                    <a:pt x="2050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62"/>
            <p:cNvSpPr/>
            <p:nvPr/>
          </p:nvSpPr>
          <p:spPr>
            <a:xfrm>
              <a:off x="3263025" y="4434550"/>
              <a:ext cx="45425" cy="44475"/>
            </a:xfrm>
            <a:custGeom>
              <a:avLst/>
              <a:gdLst/>
              <a:ahLst/>
              <a:cxnLst/>
              <a:rect l="l" t="t" r="r" b="b"/>
              <a:pathLst>
                <a:path w="1817" h="1779" extrusionOk="0">
                  <a:moveTo>
                    <a:pt x="928" y="1"/>
                  </a:moveTo>
                  <a:cubicBezTo>
                    <a:pt x="406" y="1"/>
                    <a:pt x="0" y="407"/>
                    <a:pt x="0" y="890"/>
                  </a:cubicBezTo>
                  <a:cubicBezTo>
                    <a:pt x="0" y="1373"/>
                    <a:pt x="406" y="1779"/>
                    <a:pt x="928" y="1779"/>
                  </a:cubicBezTo>
                  <a:cubicBezTo>
                    <a:pt x="1411" y="1779"/>
                    <a:pt x="1817" y="1373"/>
                    <a:pt x="1817" y="890"/>
                  </a:cubicBezTo>
                  <a:cubicBezTo>
                    <a:pt x="1817" y="407"/>
                    <a:pt x="1411" y="1"/>
                    <a:pt x="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62"/>
            <p:cNvSpPr/>
            <p:nvPr/>
          </p:nvSpPr>
          <p:spPr>
            <a:xfrm>
              <a:off x="3343700" y="4434550"/>
              <a:ext cx="44250" cy="44475"/>
            </a:xfrm>
            <a:custGeom>
              <a:avLst/>
              <a:gdLst/>
              <a:ahLst/>
              <a:cxnLst/>
              <a:rect l="l" t="t" r="r" b="b"/>
              <a:pathLst>
                <a:path w="1770" h="1779" extrusionOk="0">
                  <a:moveTo>
                    <a:pt x="880" y="1"/>
                  </a:moveTo>
                  <a:cubicBezTo>
                    <a:pt x="397" y="1"/>
                    <a:pt x="1" y="407"/>
                    <a:pt x="1" y="890"/>
                  </a:cubicBezTo>
                  <a:cubicBezTo>
                    <a:pt x="1" y="1373"/>
                    <a:pt x="397" y="1779"/>
                    <a:pt x="880" y="1779"/>
                  </a:cubicBezTo>
                  <a:cubicBezTo>
                    <a:pt x="1363" y="1779"/>
                    <a:pt x="1769" y="1373"/>
                    <a:pt x="1769" y="890"/>
                  </a:cubicBezTo>
                  <a:cubicBezTo>
                    <a:pt x="1769" y="407"/>
                    <a:pt x="1363" y="1"/>
                    <a:pt x="8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62"/>
            <p:cNvSpPr/>
            <p:nvPr/>
          </p:nvSpPr>
          <p:spPr>
            <a:xfrm>
              <a:off x="3298300" y="4487175"/>
              <a:ext cx="55350" cy="26900"/>
            </a:xfrm>
            <a:custGeom>
              <a:avLst/>
              <a:gdLst/>
              <a:ahLst/>
              <a:cxnLst/>
              <a:rect l="l" t="t" r="r" b="b"/>
              <a:pathLst>
                <a:path w="2214" h="1076" extrusionOk="0">
                  <a:moveTo>
                    <a:pt x="335" y="0"/>
                  </a:moveTo>
                  <a:cubicBezTo>
                    <a:pt x="293" y="0"/>
                    <a:pt x="248" y="10"/>
                    <a:pt x="203" y="31"/>
                  </a:cubicBezTo>
                  <a:cubicBezTo>
                    <a:pt x="87" y="70"/>
                    <a:pt x="0" y="273"/>
                    <a:pt x="87" y="399"/>
                  </a:cubicBezTo>
                  <a:cubicBezTo>
                    <a:pt x="242" y="795"/>
                    <a:pt x="686" y="1075"/>
                    <a:pt x="1131" y="1075"/>
                  </a:cubicBezTo>
                  <a:cubicBezTo>
                    <a:pt x="1575" y="1075"/>
                    <a:pt x="1972" y="795"/>
                    <a:pt x="2174" y="399"/>
                  </a:cubicBezTo>
                  <a:cubicBezTo>
                    <a:pt x="2213" y="273"/>
                    <a:pt x="2174" y="70"/>
                    <a:pt x="2020" y="31"/>
                  </a:cubicBezTo>
                  <a:cubicBezTo>
                    <a:pt x="1985" y="10"/>
                    <a:pt x="1947" y="0"/>
                    <a:pt x="1910" y="0"/>
                  </a:cubicBezTo>
                  <a:cubicBezTo>
                    <a:pt x="1810" y="0"/>
                    <a:pt x="1709" y="66"/>
                    <a:pt x="1653" y="157"/>
                  </a:cubicBezTo>
                  <a:cubicBezTo>
                    <a:pt x="1575" y="350"/>
                    <a:pt x="1334" y="515"/>
                    <a:pt x="1131" y="515"/>
                  </a:cubicBezTo>
                  <a:cubicBezTo>
                    <a:pt x="889" y="515"/>
                    <a:pt x="686" y="350"/>
                    <a:pt x="570" y="157"/>
                  </a:cubicBezTo>
                  <a:cubicBezTo>
                    <a:pt x="535" y="66"/>
                    <a:pt x="445" y="0"/>
                    <a:pt x="33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62"/>
            <p:cNvSpPr/>
            <p:nvPr/>
          </p:nvSpPr>
          <p:spPr>
            <a:xfrm>
              <a:off x="3544000" y="4353125"/>
              <a:ext cx="98575" cy="86525"/>
            </a:xfrm>
            <a:custGeom>
              <a:avLst/>
              <a:gdLst/>
              <a:ahLst/>
              <a:cxnLst/>
              <a:rect l="l" t="t" r="r" b="b"/>
              <a:pathLst>
                <a:path w="3943" h="3461" extrusionOk="0">
                  <a:moveTo>
                    <a:pt x="2290" y="1"/>
                  </a:moveTo>
                  <a:cubicBezTo>
                    <a:pt x="2175" y="1"/>
                    <a:pt x="2097" y="78"/>
                    <a:pt x="2049" y="204"/>
                  </a:cubicBezTo>
                  <a:lnTo>
                    <a:pt x="1450" y="2175"/>
                  </a:lnTo>
                  <a:lnTo>
                    <a:pt x="1247" y="1528"/>
                  </a:lnTo>
                  <a:cubicBezTo>
                    <a:pt x="1208" y="1412"/>
                    <a:pt x="1131" y="1325"/>
                    <a:pt x="967" y="1325"/>
                  </a:cubicBezTo>
                  <a:lnTo>
                    <a:pt x="280" y="1325"/>
                  </a:lnTo>
                  <a:cubicBezTo>
                    <a:pt x="116" y="1325"/>
                    <a:pt x="0" y="1451"/>
                    <a:pt x="0" y="1605"/>
                  </a:cubicBezTo>
                  <a:cubicBezTo>
                    <a:pt x="0" y="1769"/>
                    <a:pt x="116" y="1895"/>
                    <a:pt x="280" y="1895"/>
                  </a:cubicBezTo>
                  <a:lnTo>
                    <a:pt x="764" y="1895"/>
                  </a:lnTo>
                  <a:lnTo>
                    <a:pt x="1131" y="3258"/>
                  </a:lnTo>
                  <a:cubicBezTo>
                    <a:pt x="1169" y="3383"/>
                    <a:pt x="1285" y="3461"/>
                    <a:pt x="1411" y="3461"/>
                  </a:cubicBezTo>
                  <a:cubicBezTo>
                    <a:pt x="1527" y="3461"/>
                    <a:pt x="1653" y="3383"/>
                    <a:pt x="1691" y="3258"/>
                  </a:cubicBezTo>
                  <a:lnTo>
                    <a:pt x="2532" y="561"/>
                  </a:lnTo>
                  <a:lnTo>
                    <a:pt x="3663" y="561"/>
                  </a:lnTo>
                  <a:cubicBezTo>
                    <a:pt x="3827" y="561"/>
                    <a:pt x="3943" y="446"/>
                    <a:pt x="3943" y="281"/>
                  </a:cubicBezTo>
                  <a:cubicBezTo>
                    <a:pt x="3943" y="156"/>
                    <a:pt x="3827" y="1"/>
                    <a:pt x="366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62"/>
            <p:cNvSpPr/>
            <p:nvPr/>
          </p:nvSpPr>
          <p:spPr>
            <a:xfrm>
              <a:off x="3604400" y="4380200"/>
              <a:ext cx="44225" cy="69600"/>
            </a:xfrm>
            <a:custGeom>
              <a:avLst/>
              <a:gdLst/>
              <a:ahLst/>
              <a:cxnLst/>
              <a:rect l="l" t="t" r="r" b="b"/>
              <a:pathLst>
                <a:path w="1769" h="2784" extrusionOk="0">
                  <a:moveTo>
                    <a:pt x="841" y="0"/>
                  </a:moveTo>
                  <a:cubicBezTo>
                    <a:pt x="445" y="0"/>
                    <a:pt x="116" y="281"/>
                    <a:pt x="39" y="686"/>
                  </a:cubicBezTo>
                  <a:cubicBezTo>
                    <a:pt x="0" y="851"/>
                    <a:pt x="116" y="1005"/>
                    <a:pt x="280" y="1005"/>
                  </a:cubicBezTo>
                  <a:cubicBezTo>
                    <a:pt x="304" y="1014"/>
                    <a:pt x="328" y="1019"/>
                    <a:pt x="353" y="1019"/>
                  </a:cubicBezTo>
                  <a:cubicBezTo>
                    <a:pt x="460" y="1019"/>
                    <a:pt x="568" y="938"/>
                    <a:pt x="599" y="812"/>
                  </a:cubicBezTo>
                  <a:cubicBezTo>
                    <a:pt x="599" y="686"/>
                    <a:pt x="725" y="570"/>
                    <a:pt x="841" y="570"/>
                  </a:cubicBezTo>
                  <a:cubicBezTo>
                    <a:pt x="1005" y="570"/>
                    <a:pt x="1131" y="686"/>
                    <a:pt x="1131" y="851"/>
                  </a:cubicBezTo>
                  <a:lnTo>
                    <a:pt x="1131" y="889"/>
                  </a:lnTo>
                  <a:cubicBezTo>
                    <a:pt x="1082" y="967"/>
                    <a:pt x="1044" y="1092"/>
                    <a:pt x="928" y="1247"/>
                  </a:cubicBezTo>
                  <a:cubicBezTo>
                    <a:pt x="599" y="1730"/>
                    <a:pt x="406" y="1972"/>
                    <a:pt x="280" y="2136"/>
                  </a:cubicBezTo>
                  <a:cubicBezTo>
                    <a:pt x="164" y="2300"/>
                    <a:pt x="77" y="2416"/>
                    <a:pt x="116" y="2581"/>
                  </a:cubicBezTo>
                  <a:cubicBezTo>
                    <a:pt x="164" y="2658"/>
                    <a:pt x="242" y="2745"/>
                    <a:pt x="319" y="2745"/>
                  </a:cubicBezTo>
                  <a:cubicBezTo>
                    <a:pt x="358" y="2784"/>
                    <a:pt x="406" y="2784"/>
                    <a:pt x="802" y="2784"/>
                  </a:cubicBezTo>
                  <a:lnTo>
                    <a:pt x="1488" y="2784"/>
                  </a:lnTo>
                  <a:cubicBezTo>
                    <a:pt x="1653" y="2784"/>
                    <a:pt x="1769" y="2658"/>
                    <a:pt x="1769" y="2503"/>
                  </a:cubicBezTo>
                  <a:cubicBezTo>
                    <a:pt x="1769" y="2339"/>
                    <a:pt x="1653" y="2213"/>
                    <a:pt x="1488" y="2213"/>
                  </a:cubicBezTo>
                  <a:lnTo>
                    <a:pt x="928" y="2213"/>
                  </a:lnTo>
                  <a:cubicBezTo>
                    <a:pt x="1044" y="2059"/>
                    <a:pt x="1208" y="1856"/>
                    <a:pt x="1411" y="1576"/>
                  </a:cubicBezTo>
                  <a:cubicBezTo>
                    <a:pt x="1527" y="1373"/>
                    <a:pt x="1653" y="1170"/>
                    <a:pt x="1691" y="1005"/>
                  </a:cubicBezTo>
                  <a:lnTo>
                    <a:pt x="1691" y="967"/>
                  </a:lnTo>
                  <a:lnTo>
                    <a:pt x="1691" y="889"/>
                  </a:lnTo>
                  <a:lnTo>
                    <a:pt x="1691" y="851"/>
                  </a:lnTo>
                  <a:cubicBezTo>
                    <a:pt x="1691" y="406"/>
                    <a:pt x="1324" y="0"/>
                    <a:pt x="84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62"/>
            <p:cNvSpPr/>
            <p:nvPr/>
          </p:nvSpPr>
          <p:spPr>
            <a:xfrm>
              <a:off x="3193675" y="4300700"/>
              <a:ext cx="488300" cy="480325"/>
            </a:xfrm>
            <a:custGeom>
              <a:avLst/>
              <a:gdLst/>
              <a:ahLst/>
              <a:cxnLst/>
              <a:rect l="l" t="t" r="r" b="b"/>
              <a:pathLst>
                <a:path w="19532" h="19213" extrusionOk="0">
                  <a:moveTo>
                    <a:pt x="8379" y="561"/>
                  </a:moveTo>
                  <a:cubicBezTo>
                    <a:pt x="8456" y="561"/>
                    <a:pt x="8495" y="610"/>
                    <a:pt x="8495" y="610"/>
                  </a:cubicBezTo>
                  <a:cubicBezTo>
                    <a:pt x="8621" y="764"/>
                    <a:pt x="8495" y="1248"/>
                    <a:pt x="8331" y="1576"/>
                  </a:cubicBezTo>
                  <a:cubicBezTo>
                    <a:pt x="8254" y="1692"/>
                    <a:pt x="8292" y="1856"/>
                    <a:pt x="8456" y="1934"/>
                  </a:cubicBezTo>
                  <a:cubicBezTo>
                    <a:pt x="8498" y="1961"/>
                    <a:pt x="8545" y="1974"/>
                    <a:pt x="8592" y="1974"/>
                  </a:cubicBezTo>
                  <a:cubicBezTo>
                    <a:pt x="8678" y="1974"/>
                    <a:pt x="8764" y="1931"/>
                    <a:pt x="8814" y="1856"/>
                  </a:cubicBezTo>
                  <a:cubicBezTo>
                    <a:pt x="9056" y="1528"/>
                    <a:pt x="9587" y="1045"/>
                    <a:pt x="9867" y="1045"/>
                  </a:cubicBezTo>
                  <a:cubicBezTo>
                    <a:pt x="9867" y="1045"/>
                    <a:pt x="9906" y="1045"/>
                    <a:pt x="9945" y="1093"/>
                  </a:cubicBezTo>
                  <a:cubicBezTo>
                    <a:pt x="9945" y="1132"/>
                    <a:pt x="9983" y="1209"/>
                    <a:pt x="9945" y="1373"/>
                  </a:cubicBezTo>
                  <a:cubicBezTo>
                    <a:pt x="9703" y="2214"/>
                    <a:pt x="8331" y="3750"/>
                    <a:pt x="7249" y="4185"/>
                  </a:cubicBezTo>
                  <a:cubicBezTo>
                    <a:pt x="6782" y="4366"/>
                    <a:pt x="6256" y="4452"/>
                    <a:pt x="5729" y="4452"/>
                  </a:cubicBezTo>
                  <a:cubicBezTo>
                    <a:pt x="4706" y="4452"/>
                    <a:pt x="3683" y="4128"/>
                    <a:pt x="3103" y="3548"/>
                  </a:cubicBezTo>
                  <a:cubicBezTo>
                    <a:pt x="3039" y="3483"/>
                    <a:pt x="2980" y="3446"/>
                    <a:pt x="2907" y="3446"/>
                  </a:cubicBezTo>
                  <a:cubicBezTo>
                    <a:pt x="2881" y="3446"/>
                    <a:pt x="2853" y="3450"/>
                    <a:pt x="2822" y="3461"/>
                  </a:cubicBezTo>
                  <a:cubicBezTo>
                    <a:pt x="2736" y="3509"/>
                    <a:pt x="2658" y="3586"/>
                    <a:pt x="2620" y="3702"/>
                  </a:cubicBezTo>
                  <a:cubicBezTo>
                    <a:pt x="2620" y="3702"/>
                    <a:pt x="2417" y="5113"/>
                    <a:pt x="1412" y="5113"/>
                  </a:cubicBezTo>
                  <a:cubicBezTo>
                    <a:pt x="1286" y="5113"/>
                    <a:pt x="1170" y="5113"/>
                    <a:pt x="1044" y="5152"/>
                  </a:cubicBezTo>
                  <a:cubicBezTo>
                    <a:pt x="803" y="3944"/>
                    <a:pt x="523" y="2175"/>
                    <a:pt x="1209" y="1653"/>
                  </a:cubicBezTo>
                  <a:cubicBezTo>
                    <a:pt x="1368" y="1522"/>
                    <a:pt x="1563" y="1480"/>
                    <a:pt x="1750" y="1480"/>
                  </a:cubicBezTo>
                  <a:cubicBezTo>
                    <a:pt x="2085" y="1480"/>
                    <a:pt x="2392" y="1615"/>
                    <a:pt x="2417" y="1615"/>
                  </a:cubicBezTo>
                  <a:cubicBezTo>
                    <a:pt x="2455" y="1640"/>
                    <a:pt x="2498" y="1653"/>
                    <a:pt x="2542" y="1653"/>
                  </a:cubicBezTo>
                  <a:cubicBezTo>
                    <a:pt x="2631" y="1653"/>
                    <a:pt x="2722" y="1599"/>
                    <a:pt x="2774" y="1489"/>
                  </a:cubicBezTo>
                  <a:cubicBezTo>
                    <a:pt x="2977" y="1093"/>
                    <a:pt x="3306" y="851"/>
                    <a:pt x="3741" y="803"/>
                  </a:cubicBezTo>
                  <a:lnTo>
                    <a:pt x="3828" y="803"/>
                  </a:lnTo>
                  <a:cubicBezTo>
                    <a:pt x="3887" y="794"/>
                    <a:pt x="3949" y="789"/>
                    <a:pt x="4012" y="789"/>
                  </a:cubicBezTo>
                  <a:cubicBezTo>
                    <a:pt x="4207" y="789"/>
                    <a:pt x="4418" y="834"/>
                    <a:pt x="4630" y="929"/>
                  </a:cubicBezTo>
                  <a:cubicBezTo>
                    <a:pt x="4755" y="929"/>
                    <a:pt x="4833" y="967"/>
                    <a:pt x="4910" y="1006"/>
                  </a:cubicBezTo>
                  <a:cubicBezTo>
                    <a:pt x="5036" y="1045"/>
                    <a:pt x="5151" y="1132"/>
                    <a:pt x="5277" y="1170"/>
                  </a:cubicBezTo>
                  <a:cubicBezTo>
                    <a:pt x="5036" y="1489"/>
                    <a:pt x="4794" y="1769"/>
                    <a:pt x="4514" y="1895"/>
                  </a:cubicBezTo>
                  <a:cubicBezTo>
                    <a:pt x="4388" y="1934"/>
                    <a:pt x="4311" y="2098"/>
                    <a:pt x="4349" y="2253"/>
                  </a:cubicBezTo>
                  <a:cubicBezTo>
                    <a:pt x="4413" y="2356"/>
                    <a:pt x="4536" y="2427"/>
                    <a:pt x="4642" y="2427"/>
                  </a:cubicBezTo>
                  <a:cubicBezTo>
                    <a:pt x="4665" y="2427"/>
                    <a:pt x="4687" y="2424"/>
                    <a:pt x="4707" y="2417"/>
                  </a:cubicBezTo>
                  <a:cubicBezTo>
                    <a:pt x="5190" y="2253"/>
                    <a:pt x="5519" y="1769"/>
                    <a:pt x="5876" y="1335"/>
                  </a:cubicBezTo>
                  <a:cubicBezTo>
                    <a:pt x="6118" y="1006"/>
                    <a:pt x="6446" y="561"/>
                    <a:pt x="6640" y="561"/>
                  </a:cubicBezTo>
                  <a:cubicBezTo>
                    <a:pt x="6688" y="561"/>
                    <a:pt x="6727" y="610"/>
                    <a:pt x="6727" y="610"/>
                  </a:cubicBezTo>
                  <a:cubicBezTo>
                    <a:pt x="6843" y="726"/>
                    <a:pt x="6765" y="1209"/>
                    <a:pt x="6688" y="1489"/>
                  </a:cubicBezTo>
                  <a:cubicBezTo>
                    <a:pt x="6640" y="1653"/>
                    <a:pt x="6727" y="1769"/>
                    <a:pt x="6881" y="1856"/>
                  </a:cubicBezTo>
                  <a:cubicBezTo>
                    <a:pt x="6909" y="1863"/>
                    <a:pt x="6936" y="1866"/>
                    <a:pt x="6962" y="1866"/>
                  </a:cubicBezTo>
                  <a:cubicBezTo>
                    <a:pt x="7087" y="1866"/>
                    <a:pt x="7184" y="1790"/>
                    <a:pt x="7249" y="1653"/>
                  </a:cubicBezTo>
                  <a:cubicBezTo>
                    <a:pt x="7249" y="1653"/>
                    <a:pt x="7693" y="561"/>
                    <a:pt x="8379" y="561"/>
                  </a:cubicBezTo>
                  <a:close/>
                  <a:moveTo>
                    <a:pt x="8814" y="3828"/>
                  </a:moveTo>
                  <a:cubicBezTo>
                    <a:pt x="8862" y="4311"/>
                    <a:pt x="8901" y="4756"/>
                    <a:pt x="8901" y="5239"/>
                  </a:cubicBezTo>
                  <a:lnTo>
                    <a:pt x="7973" y="5799"/>
                  </a:lnTo>
                  <a:cubicBezTo>
                    <a:pt x="7809" y="5355"/>
                    <a:pt x="7364" y="5074"/>
                    <a:pt x="6881" y="5074"/>
                  </a:cubicBezTo>
                  <a:cubicBezTo>
                    <a:pt x="6359" y="5074"/>
                    <a:pt x="5876" y="5442"/>
                    <a:pt x="5760" y="5964"/>
                  </a:cubicBezTo>
                  <a:lnTo>
                    <a:pt x="4871" y="5964"/>
                  </a:lnTo>
                  <a:cubicBezTo>
                    <a:pt x="4707" y="5442"/>
                    <a:pt x="4272" y="5074"/>
                    <a:pt x="3702" y="5074"/>
                  </a:cubicBezTo>
                  <a:cubicBezTo>
                    <a:pt x="3219" y="5074"/>
                    <a:pt x="2822" y="5355"/>
                    <a:pt x="2620" y="5799"/>
                  </a:cubicBezTo>
                  <a:lnTo>
                    <a:pt x="2136" y="5480"/>
                  </a:lnTo>
                  <a:cubicBezTo>
                    <a:pt x="2620" y="5239"/>
                    <a:pt x="2938" y="4717"/>
                    <a:pt x="3064" y="4234"/>
                  </a:cubicBezTo>
                  <a:cubicBezTo>
                    <a:pt x="3586" y="4591"/>
                    <a:pt x="4224" y="4833"/>
                    <a:pt x="4949" y="4958"/>
                  </a:cubicBezTo>
                  <a:cubicBezTo>
                    <a:pt x="5213" y="4993"/>
                    <a:pt x="5478" y="5010"/>
                    <a:pt x="5738" y="5010"/>
                  </a:cubicBezTo>
                  <a:cubicBezTo>
                    <a:pt x="6353" y="5010"/>
                    <a:pt x="6942" y="4914"/>
                    <a:pt x="7451" y="4717"/>
                  </a:cubicBezTo>
                  <a:cubicBezTo>
                    <a:pt x="7896" y="4553"/>
                    <a:pt x="8379" y="4234"/>
                    <a:pt x="8814" y="3828"/>
                  </a:cubicBezTo>
                  <a:close/>
                  <a:moveTo>
                    <a:pt x="1131" y="5722"/>
                  </a:moveTo>
                  <a:lnTo>
                    <a:pt x="1131" y="6727"/>
                  </a:lnTo>
                  <a:cubicBezTo>
                    <a:pt x="967" y="6601"/>
                    <a:pt x="841" y="6447"/>
                    <a:pt x="841" y="6244"/>
                  </a:cubicBezTo>
                  <a:cubicBezTo>
                    <a:pt x="841" y="6002"/>
                    <a:pt x="967" y="5838"/>
                    <a:pt x="1131" y="5722"/>
                  </a:cubicBezTo>
                  <a:close/>
                  <a:moveTo>
                    <a:pt x="9500" y="5722"/>
                  </a:moveTo>
                  <a:cubicBezTo>
                    <a:pt x="9664" y="5838"/>
                    <a:pt x="9780" y="6002"/>
                    <a:pt x="9780" y="6244"/>
                  </a:cubicBezTo>
                  <a:cubicBezTo>
                    <a:pt x="9780" y="6447"/>
                    <a:pt x="9664" y="6601"/>
                    <a:pt x="9500" y="6727"/>
                  </a:cubicBezTo>
                  <a:lnTo>
                    <a:pt x="9500" y="5722"/>
                  </a:lnTo>
                  <a:close/>
                  <a:moveTo>
                    <a:pt x="3702" y="5635"/>
                  </a:moveTo>
                  <a:cubicBezTo>
                    <a:pt x="4069" y="5635"/>
                    <a:pt x="4311" y="5925"/>
                    <a:pt x="4311" y="6244"/>
                  </a:cubicBezTo>
                  <a:cubicBezTo>
                    <a:pt x="4311" y="6601"/>
                    <a:pt x="4069" y="6843"/>
                    <a:pt x="3702" y="6843"/>
                  </a:cubicBezTo>
                  <a:cubicBezTo>
                    <a:pt x="3383" y="6843"/>
                    <a:pt x="3103" y="6601"/>
                    <a:pt x="3103" y="6244"/>
                  </a:cubicBezTo>
                  <a:cubicBezTo>
                    <a:pt x="3103" y="5925"/>
                    <a:pt x="3383" y="5635"/>
                    <a:pt x="3702" y="5635"/>
                  </a:cubicBezTo>
                  <a:close/>
                  <a:moveTo>
                    <a:pt x="6881" y="5635"/>
                  </a:moveTo>
                  <a:cubicBezTo>
                    <a:pt x="7249" y="5635"/>
                    <a:pt x="7490" y="5925"/>
                    <a:pt x="7490" y="6244"/>
                  </a:cubicBezTo>
                  <a:cubicBezTo>
                    <a:pt x="7490" y="6601"/>
                    <a:pt x="7249" y="6843"/>
                    <a:pt x="6881" y="6843"/>
                  </a:cubicBezTo>
                  <a:cubicBezTo>
                    <a:pt x="6562" y="6843"/>
                    <a:pt x="6282" y="6601"/>
                    <a:pt x="6282" y="6244"/>
                  </a:cubicBezTo>
                  <a:cubicBezTo>
                    <a:pt x="6282" y="5925"/>
                    <a:pt x="6562" y="5635"/>
                    <a:pt x="6881" y="5635"/>
                  </a:cubicBezTo>
                  <a:close/>
                  <a:moveTo>
                    <a:pt x="8940" y="5877"/>
                  </a:moveTo>
                  <a:cubicBezTo>
                    <a:pt x="8940" y="6524"/>
                    <a:pt x="8940" y="7133"/>
                    <a:pt x="8901" y="7771"/>
                  </a:cubicBezTo>
                  <a:cubicBezTo>
                    <a:pt x="8862" y="8737"/>
                    <a:pt x="8051" y="9500"/>
                    <a:pt x="7084" y="9549"/>
                  </a:cubicBezTo>
                  <a:cubicBezTo>
                    <a:pt x="6500" y="9568"/>
                    <a:pt x="5905" y="9578"/>
                    <a:pt x="5306" y="9578"/>
                  </a:cubicBezTo>
                  <a:cubicBezTo>
                    <a:pt x="4707" y="9578"/>
                    <a:pt x="4103" y="9568"/>
                    <a:pt x="3499" y="9549"/>
                  </a:cubicBezTo>
                  <a:cubicBezTo>
                    <a:pt x="2533" y="9500"/>
                    <a:pt x="1769" y="8737"/>
                    <a:pt x="1730" y="7771"/>
                  </a:cubicBezTo>
                  <a:cubicBezTo>
                    <a:pt x="1692" y="7133"/>
                    <a:pt x="1692" y="6524"/>
                    <a:pt x="1692" y="5877"/>
                  </a:cubicBezTo>
                  <a:lnTo>
                    <a:pt x="1692" y="5877"/>
                  </a:lnTo>
                  <a:lnTo>
                    <a:pt x="2533" y="6408"/>
                  </a:lnTo>
                  <a:cubicBezTo>
                    <a:pt x="2620" y="6969"/>
                    <a:pt x="3141" y="7413"/>
                    <a:pt x="3702" y="7413"/>
                  </a:cubicBezTo>
                  <a:cubicBezTo>
                    <a:pt x="4272" y="7413"/>
                    <a:pt x="4707" y="7046"/>
                    <a:pt x="4871" y="6524"/>
                  </a:cubicBezTo>
                  <a:lnTo>
                    <a:pt x="5760" y="6524"/>
                  </a:lnTo>
                  <a:cubicBezTo>
                    <a:pt x="5876" y="7046"/>
                    <a:pt x="6359" y="7413"/>
                    <a:pt x="6881" y="7413"/>
                  </a:cubicBezTo>
                  <a:cubicBezTo>
                    <a:pt x="7490" y="7413"/>
                    <a:pt x="7973" y="6969"/>
                    <a:pt x="8051" y="6408"/>
                  </a:cubicBezTo>
                  <a:lnTo>
                    <a:pt x="8940" y="5877"/>
                  </a:lnTo>
                  <a:close/>
                  <a:moveTo>
                    <a:pt x="5036" y="10148"/>
                  </a:moveTo>
                  <a:lnTo>
                    <a:pt x="5036" y="10467"/>
                  </a:lnTo>
                  <a:lnTo>
                    <a:pt x="4272" y="10670"/>
                  </a:lnTo>
                  <a:lnTo>
                    <a:pt x="4514" y="10148"/>
                  </a:lnTo>
                  <a:close/>
                  <a:moveTo>
                    <a:pt x="6118" y="10148"/>
                  </a:moveTo>
                  <a:lnTo>
                    <a:pt x="6321" y="10670"/>
                  </a:lnTo>
                  <a:lnTo>
                    <a:pt x="5596" y="10467"/>
                  </a:lnTo>
                  <a:lnTo>
                    <a:pt x="5596" y="10148"/>
                  </a:lnTo>
                  <a:close/>
                  <a:moveTo>
                    <a:pt x="11762" y="10873"/>
                  </a:moveTo>
                  <a:cubicBezTo>
                    <a:pt x="11839" y="10873"/>
                    <a:pt x="11916" y="10911"/>
                    <a:pt x="11916" y="10998"/>
                  </a:cubicBezTo>
                  <a:lnTo>
                    <a:pt x="11916" y="11317"/>
                  </a:lnTo>
                  <a:cubicBezTo>
                    <a:pt x="11916" y="11395"/>
                    <a:pt x="11839" y="11433"/>
                    <a:pt x="11762" y="11433"/>
                  </a:cubicBezTo>
                  <a:lnTo>
                    <a:pt x="11191" y="11433"/>
                  </a:lnTo>
                  <a:cubicBezTo>
                    <a:pt x="11114" y="11433"/>
                    <a:pt x="11075" y="11395"/>
                    <a:pt x="11075" y="11317"/>
                  </a:cubicBezTo>
                  <a:lnTo>
                    <a:pt x="11075" y="10873"/>
                  </a:lnTo>
                  <a:close/>
                  <a:moveTo>
                    <a:pt x="7654" y="10032"/>
                  </a:moveTo>
                  <a:cubicBezTo>
                    <a:pt x="8814" y="10428"/>
                    <a:pt x="10022" y="10708"/>
                    <a:pt x="10505" y="10795"/>
                  </a:cubicBezTo>
                  <a:lnTo>
                    <a:pt x="10505" y="11240"/>
                  </a:lnTo>
                  <a:cubicBezTo>
                    <a:pt x="10109" y="11395"/>
                    <a:pt x="9500" y="11482"/>
                    <a:pt x="8698" y="11482"/>
                  </a:cubicBezTo>
                  <a:cubicBezTo>
                    <a:pt x="7973" y="11482"/>
                    <a:pt x="7364" y="11395"/>
                    <a:pt x="7364" y="11395"/>
                  </a:cubicBezTo>
                  <a:cubicBezTo>
                    <a:pt x="7249" y="11395"/>
                    <a:pt x="7123" y="11433"/>
                    <a:pt x="7084" y="11559"/>
                  </a:cubicBezTo>
                  <a:cubicBezTo>
                    <a:pt x="7007" y="11636"/>
                    <a:pt x="7007" y="11762"/>
                    <a:pt x="7084" y="11839"/>
                  </a:cubicBezTo>
                  <a:cubicBezTo>
                    <a:pt x="7084" y="11839"/>
                    <a:pt x="7529" y="12525"/>
                    <a:pt x="7693" y="13492"/>
                  </a:cubicBezTo>
                  <a:lnTo>
                    <a:pt x="5596" y="13492"/>
                  </a:lnTo>
                  <a:lnTo>
                    <a:pt x="5596" y="11076"/>
                  </a:lnTo>
                  <a:lnTo>
                    <a:pt x="6727" y="11356"/>
                  </a:lnTo>
                  <a:lnTo>
                    <a:pt x="6804" y="11356"/>
                  </a:lnTo>
                  <a:cubicBezTo>
                    <a:pt x="6881" y="11356"/>
                    <a:pt x="6968" y="11356"/>
                    <a:pt x="7007" y="11279"/>
                  </a:cubicBezTo>
                  <a:cubicBezTo>
                    <a:pt x="7084" y="11192"/>
                    <a:pt x="7123" y="11076"/>
                    <a:pt x="7084" y="10998"/>
                  </a:cubicBezTo>
                  <a:lnTo>
                    <a:pt x="6727" y="10109"/>
                  </a:lnTo>
                  <a:lnTo>
                    <a:pt x="7123" y="10109"/>
                  </a:lnTo>
                  <a:cubicBezTo>
                    <a:pt x="7287" y="10109"/>
                    <a:pt x="7490" y="10071"/>
                    <a:pt x="7654" y="10032"/>
                  </a:cubicBezTo>
                  <a:close/>
                  <a:moveTo>
                    <a:pt x="2252" y="14661"/>
                  </a:moveTo>
                  <a:lnTo>
                    <a:pt x="2252" y="15299"/>
                  </a:lnTo>
                  <a:cubicBezTo>
                    <a:pt x="2116" y="15319"/>
                    <a:pt x="1980" y="15331"/>
                    <a:pt x="1865" y="15331"/>
                  </a:cubicBezTo>
                  <a:cubicBezTo>
                    <a:pt x="1710" y="15331"/>
                    <a:pt x="1594" y="15310"/>
                    <a:pt x="1566" y="15260"/>
                  </a:cubicBezTo>
                  <a:cubicBezTo>
                    <a:pt x="1489" y="15183"/>
                    <a:pt x="1489" y="14941"/>
                    <a:pt x="1566" y="14661"/>
                  </a:cubicBezTo>
                  <a:close/>
                  <a:moveTo>
                    <a:pt x="7732" y="14052"/>
                  </a:moveTo>
                  <a:lnTo>
                    <a:pt x="7770" y="14419"/>
                  </a:lnTo>
                  <a:cubicBezTo>
                    <a:pt x="7770" y="14419"/>
                    <a:pt x="7935" y="16352"/>
                    <a:pt x="7451" y="17763"/>
                  </a:cubicBezTo>
                  <a:lnTo>
                    <a:pt x="6079" y="17763"/>
                  </a:lnTo>
                  <a:cubicBezTo>
                    <a:pt x="6118" y="17560"/>
                    <a:pt x="6157" y="17193"/>
                    <a:pt x="6157" y="16835"/>
                  </a:cubicBezTo>
                  <a:cubicBezTo>
                    <a:pt x="6157" y="15908"/>
                    <a:pt x="5963" y="15183"/>
                    <a:pt x="5519" y="14738"/>
                  </a:cubicBezTo>
                  <a:cubicBezTo>
                    <a:pt x="5432" y="14700"/>
                    <a:pt x="5393" y="14661"/>
                    <a:pt x="5316" y="14661"/>
                  </a:cubicBezTo>
                  <a:cubicBezTo>
                    <a:pt x="5238" y="14661"/>
                    <a:pt x="5151" y="14700"/>
                    <a:pt x="5113" y="14738"/>
                  </a:cubicBezTo>
                  <a:cubicBezTo>
                    <a:pt x="4668" y="15183"/>
                    <a:pt x="4427" y="15908"/>
                    <a:pt x="4427" y="16835"/>
                  </a:cubicBezTo>
                  <a:cubicBezTo>
                    <a:pt x="4427" y="17193"/>
                    <a:pt x="4465" y="17560"/>
                    <a:pt x="4514" y="17763"/>
                  </a:cubicBezTo>
                  <a:lnTo>
                    <a:pt x="3180" y="17763"/>
                  </a:lnTo>
                  <a:cubicBezTo>
                    <a:pt x="2697" y="16352"/>
                    <a:pt x="2861" y="14178"/>
                    <a:pt x="2861" y="14052"/>
                  </a:cubicBezTo>
                  <a:close/>
                  <a:moveTo>
                    <a:pt x="4552" y="18324"/>
                  </a:moveTo>
                  <a:lnTo>
                    <a:pt x="4552" y="18642"/>
                  </a:lnTo>
                  <a:lnTo>
                    <a:pt x="2774" y="18642"/>
                  </a:lnTo>
                  <a:cubicBezTo>
                    <a:pt x="2861" y="18439"/>
                    <a:pt x="3064" y="18324"/>
                    <a:pt x="3306" y="18324"/>
                  </a:cubicBezTo>
                  <a:close/>
                  <a:moveTo>
                    <a:pt x="7326" y="18324"/>
                  </a:moveTo>
                  <a:cubicBezTo>
                    <a:pt x="7529" y="18324"/>
                    <a:pt x="7732" y="18439"/>
                    <a:pt x="7848" y="18642"/>
                  </a:cubicBezTo>
                  <a:lnTo>
                    <a:pt x="6041" y="18642"/>
                  </a:lnTo>
                  <a:lnTo>
                    <a:pt x="6041" y="18324"/>
                  </a:lnTo>
                  <a:close/>
                  <a:moveTo>
                    <a:pt x="6640" y="1"/>
                  </a:moveTo>
                  <a:cubicBezTo>
                    <a:pt x="6243" y="1"/>
                    <a:pt x="5915" y="320"/>
                    <a:pt x="5635" y="726"/>
                  </a:cubicBezTo>
                  <a:cubicBezTo>
                    <a:pt x="5480" y="648"/>
                    <a:pt x="5316" y="561"/>
                    <a:pt x="5113" y="484"/>
                  </a:cubicBezTo>
                  <a:cubicBezTo>
                    <a:pt x="5036" y="445"/>
                    <a:pt x="4910" y="407"/>
                    <a:pt x="4833" y="368"/>
                  </a:cubicBezTo>
                  <a:cubicBezTo>
                    <a:pt x="4556" y="273"/>
                    <a:pt x="4284" y="228"/>
                    <a:pt x="4031" y="228"/>
                  </a:cubicBezTo>
                  <a:cubicBezTo>
                    <a:pt x="3948" y="228"/>
                    <a:pt x="3867" y="233"/>
                    <a:pt x="3789" y="243"/>
                  </a:cubicBezTo>
                  <a:lnTo>
                    <a:pt x="3663" y="243"/>
                  </a:lnTo>
                  <a:cubicBezTo>
                    <a:pt x="3141" y="320"/>
                    <a:pt x="2697" y="561"/>
                    <a:pt x="2417" y="1006"/>
                  </a:cubicBezTo>
                  <a:cubicBezTo>
                    <a:pt x="2240" y="969"/>
                    <a:pt x="1992" y="911"/>
                    <a:pt x="1723" y="911"/>
                  </a:cubicBezTo>
                  <a:cubicBezTo>
                    <a:pt x="1432" y="911"/>
                    <a:pt x="1117" y="978"/>
                    <a:pt x="841" y="1209"/>
                  </a:cubicBezTo>
                  <a:cubicBezTo>
                    <a:pt x="78" y="1818"/>
                    <a:pt x="1" y="3219"/>
                    <a:pt x="561" y="5480"/>
                  </a:cubicBezTo>
                  <a:cubicBezTo>
                    <a:pt x="358" y="5683"/>
                    <a:pt x="281" y="5925"/>
                    <a:pt x="281" y="6244"/>
                  </a:cubicBezTo>
                  <a:cubicBezTo>
                    <a:pt x="281" y="6766"/>
                    <a:pt x="648" y="7210"/>
                    <a:pt x="1131" y="7326"/>
                  </a:cubicBezTo>
                  <a:cubicBezTo>
                    <a:pt x="1131" y="7490"/>
                    <a:pt x="1131" y="7616"/>
                    <a:pt x="1170" y="7771"/>
                  </a:cubicBezTo>
                  <a:cubicBezTo>
                    <a:pt x="1209" y="8660"/>
                    <a:pt x="1692" y="9423"/>
                    <a:pt x="2455" y="9829"/>
                  </a:cubicBezTo>
                  <a:cubicBezTo>
                    <a:pt x="2214" y="10071"/>
                    <a:pt x="1895" y="10515"/>
                    <a:pt x="1653" y="11114"/>
                  </a:cubicBezTo>
                  <a:cubicBezTo>
                    <a:pt x="1566" y="11279"/>
                    <a:pt x="1653" y="11433"/>
                    <a:pt x="1808" y="11482"/>
                  </a:cubicBezTo>
                  <a:cubicBezTo>
                    <a:pt x="1808" y="11520"/>
                    <a:pt x="1856" y="11520"/>
                    <a:pt x="1895" y="11520"/>
                  </a:cubicBezTo>
                  <a:cubicBezTo>
                    <a:pt x="2011" y="11520"/>
                    <a:pt x="2136" y="11433"/>
                    <a:pt x="2175" y="11356"/>
                  </a:cubicBezTo>
                  <a:cubicBezTo>
                    <a:pt x="2455" y="10592"/>
                    <a:pt x="2861" y="10187"/>
                    <a:pt x="3016" y="10032"/>
                  </a:cubicBezTo>
                  <a:cubicBezTo>
                    <a:pt x="3180" y="10071"/>
                    <a:pt x="3344" y="10109"/>
                    <a:pt x="3499" y="10109"/>
                  </a:cubicBezTo>
                  <a:lnTo>
                    <a:pt x="3905" y="10109"/>
                  </a:lnTo>
                  <a:lnTo>
                    <a:pt x="3547" y="10998"/>
                  </a:lnTo>
                  <a:cubicBezTo>
                    <a:pt x="3499" y="11076"/>
                    <a:pt x="3499" y="11192"/>
                    <a:pt x="3586" y="11279"/>
                  </a:cubicBezTo>
                  <a:cubicBezTo>
                    <a:pt x="3643" y="11335"/>
                    <a:pt x="3725" y="11371"/>
                    <a:pt x="3795" y="11371"/>
                  </a:cubicBezTo>
                  <a:cubicBezTo>
                    <a:pt x="3821" y="11371"/>
                    <a:pt x="3845" y="11366"/>
                    <a:pt x="3866" y="11356"/>
                  </a:cubicBezTo>
                  <a:lnTo>
                    <a:pt x="5036" y="11076"/>
                  </a:lnTo>
                  <a:lnTo>
                    <a:pt x="5036" y="13492"/>
                  </a:lnTo>
                  <a:lnTo>
                    <a:pt x="2938" y="13492"/>
                  </a:lnTo>
                  <a:cubicBezTo>
                    <a:pt x="3016" y="13124"/>
                    <a:pt x="3141" y="12883"/>
                    <a:pt x="3141" y="12844"/>
                  </a:cubicBezTo>
                  <a:cubicBezTo>
                    <a:pt x="3180" y="12728"/>
                    <a:pt x="3103" y="12564"/>
                    <a:pt x="2977" y="12487"/>
                  </a:cubicBezTo>
                  <a:cubicBezTo>
                    <a:pt x="2951" y="12480"/>
                    <a:pt x="2924" y="12477"/>
                    <a:pt x="2898" y="12477"/>
                  </a:cubicBezTo>
                  <a:cubicBezTo>
                    <a:pt x="2770" y="12477"/>
                    <a:pt x="2652" y="12553"/>
                    <a:pt x="2620" y="12690"/>
                  </a:cubicBezTo>
                  <a:cubicBezTo>
                    <a:pt x="2581" y="12690"/>
                    <a:pt x="2417" y="13124"/>
                    <a:pt x="2339" y="13733"/>
                  </a:cubicBezTo>
                  <a:cubicBezTo>
                    <a:pt x="2339" y="13849"/>
                    <a:pt x="2291" y="13975"/>
                    <a:pt x="2291" y="14091"/>
                  </a:cubicBezTo>
                  <a:lnTo>
                    <a:pt x="1653" y="14091"/>
                  </a:lnTo>
                  <a:cubicBezTo>
                    <a:pt x="1653" y="13492"/>
                    <a:pt x="1730" y="12883"/>
                    <a:pt x="1856" y="12361"/>
                  </a:cubicBezTo>
                  <a:cubicBezTo>
                    <a:pt x="1895" y="12206"/>
                    <a:pt x="1769" y="12042"/>
                    <a:pt x="1615" y="12042"/>
                  </a:cubicBezTo>
                  <a:cubicBezTo>
                    <a:pt x="1593" y="12035"/>
                    <a:pt x="1571" y="12032"/>
                    <a:pt x="1548" y="12032"/>
                  </a:cubicBezTo>
                  <a:cubicBezTo>
                    <a:pt x="1437" y="12032"/>
                    <a:pt x="1318" y="12109"/>
                    <a:pt x="1286" y="12245"/>
                  </a:cubicBezTo>
                  <a:cubicBezTo>
                    <a:pt x="1170" y="12883"/>
                    <a:pt x="1083" y="13569"/>
                    <a:pt x="1083" y="14332"/>
                  </a:cubicBezTo>
                  <a:cubicBezTo>
                    <a:pt x="1006" y="14574"/>
                    <a:pt x="764" y="15299"/>
                    <a:pt x="1170" y="15666"/>
                  </a:cubicBezTo>
                  <a:cubicBezTo>
                    <a:pt x="1325" y="15830"/>
                    <a:pt x="1615" y="15908"/>
                    <a:pt x="1856" y="15908"/>
                  </a:cubicBezTo>
                  <a:cubicBezTo>
                    <a:pt x="2011" y="15908"/>
                    <a:pt x="2136" y="15869"/>
                    <a:pt x="2252" y="15869"/>
                  </a:cubicBezTo>
                  <a:cubicBezTo>
                    <a:pt x="2291" y="16507"/>
                    <a:pt x="2417" y="17280"/>
                    <a:pt x="2658" y="17956"/>
                  </a:cubicBezTo>
                  <a:cubicBezTo>
                    <a:pt x="2339" y="18159"/>
                    <a:pt x="2136" y="18526"/>
                    <a:pt x="2136" y="18923"/>
                  </a:cubicBezTo>
                  <a:cubicBezTo>
                    <a:pt x="2136" y="19087"/>
                    <a:pt x="2252" y="19213"/>
                    <a:pt x="2417" y="19213"/>
                  </a:cubicBezTo>
                  <a:lnTo>
                    <a:pt x="4833" y="19213"/>
                  </a:lnTo>
                  <a:cubicBezTo>
                    <a:pt x="4997" y="19213"/>
                    <a:pt x="5113" y="19087"/>
                    <a:pt x="5113" y="18923"/>
                  </a:cubicBezTo>
                  <a:lnTo>
                    <a:pt x="5113" y="18043"/>
                  </a:lnTo>
                  <a:lnTo>
                    <a:pt x="5113" y="18005"/>
                  </a:lnTo>
                  <a:cubicBezTo>
                    <a:pt x="5036" y="17473"/>
                    <a:pt x="4871" y="16188"/>
                    <a:pt x="5316" y="15424"/>
                  </a:cubicBezTo>
                  <a:cubicBezTo>
                    <a:pt x="5760" y="16188"/>
                    <a:pt x="5596" y="17473"/>
                    <a:pt x="5480" y="18005"/>
                  </a:cubicBezTo>
                  <a:lnTo>
                    <a:pt x="5480" y="18043"/>
                  </a:lnTo>
                  <a:lnTo>
                    <a:pt x="5480" y="18923"/>
                  </a:lnTo>
                  <a:cubicBezTo>
                    <a:pt x="5480" y="19087"/>
                    <a:pt x="5596" y="19213"/>
                    <a:pt x="5760" y="19213"/>
                  </a:cubicBezTo>
                  <a:lnTo>
                    <a:pt x="8215" y="19213"/>
                  </a:lnTo>
                  <a:cubicBezTo>
                    <a:pt x="8331" y="19213"/>
                    <a:pt x="8495" y="19087"/>
                    <a:pt x="8495" y="18923"/>
                  </a:cubicBezTo>
                  <a:cubicBezTo>
                    <a:pt x="8495" y="18526"/>
                    <a:pt x="8292" y="18159"/>
                    <a:pt x="7973" y="17956"/>
                  </a:cubicBezTo>
                  <a:cubicBezTo>
                    <a:pt x="8495" y="16429"/>
                    <a:pt x="8331" y="14458"/>
                    <a:pt x="8331" y="14381"/>
                  </a:cubicBezTo>
                  <a:lnTo>
                    <a:pt x="8292" y="13733"/>
                  </a:lnTo>
                  <a:cubicBezTo>
                    <a:pt x="8254" y="13569"/>
                    <a:pt x="8254" y="13414"/>
                    <a:pt x="8215" y="13250"/>
                  </a:cubicBezTo>
                  <a:lnTo>
                    <a:pt x="15424" y="13250"/>
                  </a:lnTo>
                  <a:cubicBezTo>
                    <a:pt x="15579" y="13250"/>
                    <a:pt x="15704" y="13124"/>
                    <a:pt x="15704" y="12970"/>
                  </a:cubicBezTo>
                  <a:cubicBezTo>
                    <a:pt x="15704" y="12805"/>
                    <a:pt x="15579" y="12690"/>
                    <a:pt x="15424" y="12690"/>
                  </a:cubicBezTo>
                  <a:lnTo>
                    <a:pt x="8051" y="12690"/>
                  </a:lnTo>
                  <a:cubicBezTo>
                    <a:pt x="7973" y="12448"/>
                    <a:pt x="7896" y="12206"/>
                    <a:pt x="7809" y="12003"/>
                  </a:cubicBezTo>
                  <a:lnTo>
                    <a:pt x="7809" y="12003"/>
                  </a:lnTo>
                  <a:cubicBezTo>
                    <a:pt x="8051" y="12042"/>
                    <a:pt x="8331" y="12042"/>
                    <a:pt x="8698" y="12042"/>
                  </a:cubicBezTo>
                  <a:cubicBezTo>
                    <a:pt x="9539" y="12042"/>
                    <a:pt x="10225" y="11965"/>
                    <a:pt x="10669" y="11762"/>
                  </a:cubicBezTo>
                  <a:cubicBezTo>
                    <a:pt x="10747" y="11839"/>
                    <a:pt x="10872" y="11916"/>
                    <a:pt x="10950" y="11965"/>
                  </a:cubicBezTo>
                  <a:lnTo>
                    <a:pt x="10872" y="12284"/>
                  </a:lnTo>
                  <a:cubicBezTo>
                    <a:pt x="10834" y="12400"/>
                    <a:pt x="10911" y="12564"/>
                    <a:pt x="11075" y="12603"/>
                  </a:cubicBezTo>
                  <a:cubicBezTo>
                    <a:pt x="11114" y="12603"/>
                    <a:pt x="11114" y="12641"/>
                    <a:pt x="11153" y="12641"/>
                  </a:cubicBezTo>
                  <a:cubicBezTo>
                    <a:pt x="11278" y="12641"/>
                    <a:pt x="11394" y="12564"/>
                    <a:pt x="11433" y="12400"/>
                  </a:cubicBezTo>
                  <a:lnTo>
                    <a:pt x="11559" y="12003"/>
                  </a:lnTo>
                  <a:lnTo>
                    <a:pt x="11762" y="12003"/>
                  </a:lnTo>
                  <a:cubicBezTo>
                    <a:pt x="12158" y="12003"/>
                    <a:pt x="12486" y="11675"/>
                    <a:pt x="12486" y="11317"/>
                  </a:cubicBezTo>
                  <a:lnTo>
                    <a:pt x="12486" y="10998"/>
                  </a:lnTo>
                  <a:cubicBezTo>
                    <a:pt x="12486" y="10708"/>
                    <a:pt x="12283" y="10428"/>
                    <a:pt x="12003" y="10351"/>
                  </a:cubicBezTo>
                  <a:lnTo>
                    <a:pt x="13607" y="4794"/>
                  </a:lnTo>
                  <a:cubicBezTo>
                    <a:pt x="13646" y="4630"/>
                    <a:pt x="13569" y="4475"/>
                    <a:pt x="13404" y="4427"/>
                  </a:cubicBezTo>
                  <a:cubicBezTo>
                    <a:pt x="13380" y="4421"/>
                    <a:pt x="13355" y="4418"/>
                    <a:pt x="13330" y="4418"/>
                  </a:cubicBezTo>
                  <a:cubicBezTo>
                    <a:pt x="13200" y="4418"/>
                    <a:pt x="13079" y="4500"/>
                    <a:pt x="13047" y="4630"/>
                  </a:cubicBezTo>
                  <a:lnTo>
                    <a:pt x="11433" y="10312"/>
                  </a:lnTo>
                  <a:lnTo>
                    <a:pt x="10834" y="10312"/>
                  </a:lnTo>
                  <a:cubicBezTo>
                    <a:pt x="10631" y="10274"/>
                    <a:pt x="9539" y="10032"/>
                    <a:pt x="8418" y="9665"/>
                  </a:cubicBezTo>
                  <a:cubicBezTo>
                    <a:pt x="9017" y="9259"/>
                    <a:pt x="9423" y="8582"/>
                    <a:pt x="9462" y="7771"/>
                  </a:cubicBezTo>
                  <a:lnTo>
                    <a:pt x="9462" y="7326"/>
                  </a:lnTo>
                  <a:cubicBezTo>
                    <a:pt x="9983" y="7210"/>
                    <a:pt x="10351" y="6766"/>
                    <a:pt x="10351" y="6244"/>
                  </a:cubicBezTo>
                  <a:cubicBezTo>
                    <a:pt x="10351" y="5683"/>
                    <a:pt x="9945" y="5239"/>
                    <a:pt x="9462" y="5113"/>
                  </a:cubicBezTo>
                  <a:cubicBezTo>
                    <a:pt x="9423" y="4514"/>
                    <a:pt x="9384" y="3944"/>
                    <a:pt x="9297" y="3345"/>
                  </a:cubicBezTo>
                  <a:cubicBezTo>
                    <a:pt x="9867" y="2736"/>
                    <a:pt x="10312" y="2059"/>
                    <a:pt x="10467" y="1576"/>
                  </a:cubicBezTo>
                  <a:lnTo>
                    <a:pt x="18159" y="1576"/>
                  </a:lnTo>
                  <a:cubicBezTo>
                    <a:pt x="18603" y="1576"/>
                    <a:pt x="18961" y="1934"/>
                    <a:pt x="18961" y="2378"/>
                  </a:cubicBezTo>
                  <a:lnTo>
                    <a:pt x="18961" y="11878"/>
                  </a:lnTo>
                  <a:cubicBezTo>
                    <a:pt x="18961" y="12322"/>
                    <a:pt x="18603" y="12690"/>
                    <a:pt x="18159" y="12690"/>
                  </a:cubicBezTo>
                  <a:lnTo>
                    <a:pt x="16545" y="12690"/>
                  </a:lnTo>
                  <a:cubicBezTo>
                    <a:pt x="16390" y="12690"/>
                    <a:pt x="16265" y="12805"/>
                    <a:pt x="16265" y="12970"/>
                  </a:cubicBezTo>
                  <a:cubicBezTo>
                    <a:pt x="16265" y="13124"/>
                    <a:pt x="16390" y="13250"/>
                    <a:pt x="16545" y="13250"/>
                  </a:cubicBezTo>
                  <a:lnTo>
                    <a:pt x="18159" y="13250"/>
                  </a:lnTo>
                  <a:cubicBezTo>
                    <a:pt x="18922" y="13250"/>
                    <a:pt x="19531" y="12641"/>
                    <a:pt x="19531" y="11878"/>
                  </a:cubicBezTo>
                  <a:lnTo>
                    <a:pt x="19531" y="2378"/>
                  </a:lnTo>
                  <a:cubicBezTo>
                    <a:pt x="19531" y="1615"/>
                    <a:pt x="18922" y="1006"/>
                    <a:pt x="18159" y="1006"/>
                  </a:cubicBezTo>
                  <a:lnTo>
                    <a:pt x="10505" y="1006"/>
                  </a:lnTo>
                  <a:cubicBezTo>
                    <a:pt x="10467" y="929"/>
                    <a:pt x="10428" y="851"/>
                    <a:pt x="10389" y="764"/>
                  </a:cubicBezTo>
                  <a:cubicBezTo>
                    <a:pt x="10264" y="561"/>
                    <a:pt x="10070" y="484"/>
                    <a:pt x="9867" y="484"/>
                  </a:cubicBezTo>
                  <a:cubicBezTo>
                    <a:pt x="9626" y="484"/>
                    <a:pt x="9346" y="610"/>
                    <a:pt x="9104" y="764"/>
                  </a:cubicBezTo>
                  <a:cubicBezTo>
                    <a:pt x="9104" y="610"/>
                    <a:pt x="9056" y="445"/>
                    <a:pt x="8978" y="320"/>
                  </a:cubicBezTo>
                  <a:cubicBezTo>
                    <a:pt x="8901" y="165"/>
                    <a:pt x="8737" y="1"/>
                    <a:pt x="8379" y="1"/>
                  </a:cubicBezTo>
                  <a:cubicBezTo>
                    <a:pt x="7935" y="1"/>
                    <a:pt x="7567" y="243"/>
                    <a:pt x="7287" y="523"/>
                  </a:cubicBezTo>
                  <a:cubicBezTo>
                    <a:pt x="7287" y="445"/>
                    <a:pt x="7249" y="320"/>
                    <a:pt x="7171" y="243"/>
                  </a:cubicBezTo>
                  <a:cubicBezTo>
                    <a:pt x="7046" y="78"/>
                    <a:pt x="6881" y="1"/>
                    <a:pt x="664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1" name="Google Shape;4091;p62"/>
          <p:cNvGrpSpPr/>
          <p:nvPr/>
        </p:nvGrpSpPr>
        <p:grpSpPr>
          <a:xfrm>
            <a:off x="3650881" y="2751542"/>
            <a:ext cx="333474" cy="333456"/>
            <a:chOff x="2467925" y="4299750"/>
            <a:chExt cx="483225" cy="483200"/>
          </a:xfrm>
        </p:grpSpPr>
        <p:sp>
          <p:nvSpPr>
            <p:cNvPr id="4092" name="Google Shape;4092;p62"/>
            <p:cNvSpPr/>
            <p:nvPr/>
          </p:nvSpPr>
          <p:spPr>
            <a:xfrm>
              <a:off x="2527350" y="4450750"/>
              <a:ext cx="365325" cy="295975"/>
            </a:xfrm>
            <a:custGeom>
              <a:avLst/>
              <a:gdLst/>
              <a:ahLst/>
              <a:cxnLst/>
              <a:rect l="l" t="t" r="r" b="b"/>
              <a:pathLst>
                <a:path w="14613" h="11839" extrusionOk="0">
                  <a:moveTo>
                    <a:pt x="7287" y="0"/>
                  </a:moveTo>
                  <a:cubicBezTo>
                    <a:pt x="3258" y="0"/>
                    <a:pt x="1" y="3344"/>
                    <a:pt x="1" y="7451"/>
                  </a:cubicBezTo>
                  <a:cubicBezTo>
                    <a:pt x="1" y="11519"/>
                    <a:pt x="3258" y="11838"/>
                    <a:pt x="7287" y="11838"/>
                  </a:cubicBezTo>
                  <a:cubicBezTo>
                    <a:pt x="11356" y="11838"/>
                    <a:pt x="14613" y="11519"/>
                    <a:pt x="14613" y="7451"/>
                  </a:cubicBezTo>
                  <a:cubicBezTo>
                    <a:pt x="14613" y="3344"/>
                    <a:pt x="11356" y="0"/>
                    <a:pt x="7287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62"/>
            <p:cNvSpPr/>
            <p:nvPr/>
          </p:nvSpPr>
          <p:spPr>
            <a:xfrm>
              <a:off x="2527350" y="4450750"/>
              <a:ext cx="182200" cy="295975"/>
            </a:xfrm>
            <a:custGeom>
              <a:avLst/>
              <a:gdLst/>
              <a:ahLst/>
              <a:cxnLst/>
              <a:rect l="l" t="t" r="r" b="b"/>
              <a:pathLst>
                <a:path w="7288" h="11839" extrusionOk="0">
                  <a:moveTo>
                    <a:pt x="7287" y="0"/>
                  </a:moveTo>
                  <a:cubicBezTo>
                    <a:pt x="3258" y="0"/>
                    <a:pt x="1" y="3344"/>
                    <a:pt x="1" y="7451"/>
                  </a:cubicBezTo>
                  <a:cubicBezTo>
                    <a:pt x="1" y="11471"/>
                    <a:pt x="3219" y="11838"/>
                    <a:pt x="7200" y="11838"/>
                  </a:cubicBezTo>
                  <a:cubicBezTo>
                    <a:pt x="5190" y="11838"/>
                    <a:pt x="3577" y="11471"/>
                    <a:pt x="3577" y="7451"/>
                  </a:cubicBezTo>
                  <a:cubicBezTo>
                    <a:pt x="3577" y="3344"/>
                    <a:pt x="5229" y="0"/>
                    <a:pt x="7287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62"/>
            <p:cNvSpPr/>
            <p:nvPr/>
          </p:nvSpPr>
          <p:spPr>
            <a:xfrm>
              <a:off x="2577600" y="4514050"/>
              <a:ext cx="265800" cy="261550"/>
            </a:xfrm>
            <a:custGeom>
              <a:avLst/>
              <a:gdLst/>
              <a:ahLst/>
              <a:cxnLst/>
              <a:rect l="l" t="t" r="r" b="b"/>
              <a:pathLst>
                <a:path w="10632" h="10462" extrusionOk="0">
                  <a:moveTo>
                    <a:pt x="5316" y="0"/>
                  </a:moveTo>
                  <a:cubicBezTo>
                    <a:pt x="4997" y="0"/>
                    <a:pt x="4707" y="48"/>
                    <a:pt x="4466" y="87"/>
                  </a:cubicBezTo>
                  <a:cubicBezTo>
                    <a:pt x="3828" y="126"/>
                    <a:pt x="3219" y="290"/>
                    <a:pt x="2697" y="532"/>
                  </a:cubicBezTo>
                  <a:cubicBezTo>
                    <a:pt x="2659" y="532"/>
                    <a:pt x="2620" y="532"/>
                    <a:pt x="2581" y="570"/>
                  </a:cubicBezTo>
                  <a:cubicBezTo>
                    <a:pt x="1286" y="1131"/>
                    <a:pt x="320" y="2097"/>
                    <a:pt x="117" y="3228"/>
                  </a:cubicBezTo>
                  <a:cubicBezTo>
                    <a:pt x="78" y="3585"/>
                    <a:pt x="40" y="3953"/>
                    <a:pt x="40" y="4271"/>
                  </a:cubicBezTo>
                  <a:cubicBezTo>
                    <a:pt x="1" y="5402"/>
                    <a:pt x="1" y="6484"/>
                    <a:pt x="40" y="7615"/>
                  </a:cubicBezTo>
                  <a:cubicBezTo>
                    <a:pt x="117" y="9142"/>
                    <a:pt x="1325" y="10311"/>
                    <a:pt x="2861" y="10389"/>
                  </a:cubicBezTo>
                  <a:cubicBezTo>
                    <a:pt x="3180" y="10437"/>
                    <a:pt x="3499" y="10437"/>
                    <a:pt x="3828" y="10437"/>
                  </a:cubicBezTo>
                  <a:lnTo>
                    <a:pt x="3867" y="10437"/>
                  </a:lnTo>
                  <a:cubicBezTo>
                    <a:pt x="4381" y="10452"/>
                    <a:pt x="4896" y="10462"/>
                    <a:pt x="5412" y="10462"/>
                  </a:cubicBezTo>
                  <a:cubicBezTo>
                    <a:pt x="6186" y="10462"/>
                    <a:pt x="6961" y="10441"/>
                    <a:pt x="7732" y="10389"/>
                  </a:cubicBezTo>
                  <a:cubicBezTo>
                    <a:pt x="9259" y="10311"/>
                    <a:pt x="10467" y="9142"/>
                    <a:pt x="10554" y="7615"/>
                  </a:cubicBezTo>
                  <a:cubicBezTo>
                    <a:pt x="10631" y="6166"/>
                    <a:pt x="10593" y="4716"/>
                    <a:pt x="10506" y="3266"/>
                  </a:cubicBezTo>
                  <a:cubicBezTo>
                    <a:pt x="10187" y="1856"/>
                    <a:pt x="8901" y="725"/>
                    <a:pt x="7123" y="242"/>
                  </a:cubicBezTo>
                  <a:cubicBezTo>
                    <a:pt x="6563" y="87"/>
                    <a:pt x="5915" y="0"/>
                    <a:pt x="5316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62"/>
            <p:cNvSpPr/>
            <p:nvPr/>
          </p:nvSpPr>
          <p:spPr>
            <a:xfrm>
              <a:off x="2577600" y="4527325"/>
              <a:ext cx="96675" cy="247650"/>
            </a:xfrm>
            <a:custGeom>
              <a:avLst/>
              <a:gdLst/>
              <a:ahLst/>
              <a:cxnLst/>
              <a:rect l="l" t="t" r="r" b="b"/>
              <a:pathLst>
                <a:path w="3867" h="9906" extrusionOk="0">
                  <a:moveTo>
                    <a:pt x="2697" y="1"/>
                  </a:moveTo>
                  <a:cubicBezTo>
                    <a:pt x="2659" y="1"/>
                    <a:pt x="2620" y="1"/>
                    <a:pt x="2581" y="39"/>
                  </a:cubicBezTo>
                  <a:cubicBezTo>
                    <a:pt x="1286" y="600"/>
                    <a:pt x="320" y="1566"/>
                    <a:pt x="117" y="2697"/>
                  </a:cubicBezTo>
                  <a:cubicBezTo>
                    <a:pt x="1" y="4185"/>
                    <a:pt x="1" y="5635"/>
                    <a:pt x="40" y="7084"/>
                  </a:cubicBezTo>
                  <a:cubicBezTo>
                    <a:pt x="117" y="8611"/>
                    <a:pt x="1325" y="9780"/>
                    <a:pt x="2861" y="9858"/>
                  </a:cubicBezTo>
                  <a:cubicBezTo>
                    <a:pt x="3180" y="9906"/>
                    <a:pt x="3499" y="9906"/>
                    <a:pt x="3828" y="9906"/>
                  </a:cubicBezTo>
                  <a:lnTo>
                    <a:pt x="3867" y="9906"/>
                  </a:lnTo>
                  <a:cubicBezTo>
                    <a:pt x="3180" y="9664"/>
                    <a:pt x="2697" y="8534"/>
                    <a:pt x="2659" y="7123"/>
                  </a:cubicBezTo>
                  <a:cubicBezTo>
                    <a:pt x="2620" y="5354"/>
                    <a:pt x="2620" y="2175"/>
                    <a:pt x="2697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62"/>
            <p:cNvSpPr/>
            <p:nvPr/>
          </p:nvSpPr>
          <p:spPr>
            <a:xfrm>
              <a:off x="2578575" y="4514050"/>
              <a:ext cx="177125" cy="111675"/>
            </a:xfrm>
            <a:custGeom>
              <a:avLst/>
              <a:gdLst/>
              <a:ahLst/>
              <a:cxnLst/>
              <a:rect l="l" t="t" r="r" b="b"/>
              <a:pathLst>
                <a:path w="7085" h="4467" extrusionOk="0">
                  <a:moveTo>
                    <a:pt x="5277" y="0"/>
                  </a:moveTo>
                  <a:cubicBezTo>
                    <a:pt x="4958" y="0"/>
                    <a:pt x="4668" y="48"/>
                    <a:pt x="4427" y="87"/>
                  </a:cubicBezTo>
                  <a:cubicBezTo>
                    <a:pt x="3789" y="126"/>
                    <a:pt x="3180" y="290"/>
                    <a:pt x="2658" y="532"/>
                  </a:cubicBezTo>
                  <a:cubicBezTo>
                    <a:pt x="2620" y="532"/>
                    <a:pt x="2581" y="532"/>
                    <a:pt x="2542" y="570"/>
                  </a:cubicBezTo>
                  <a:cubicBezTo>
                    <a:pt x="1247" y="1131"/>
                    <a:pt x="281" y="2097"/>
                    <a:pt x="78" y="3228"/>
                  </a:cubicBezTo>
                  <a:cubicBezTo>
                    <a:pt x="39" y="3585"/>
                    <a:pt x="1" y="3953"/>
                    <a:pt x="1" y="4271"/>
                  </a:cubicBezTo>
                  <a:cubicBezTo>
                    <a:pt x="218" y="4408"/>
                    <a:pt x="439" y="4467"/>
                    <a:pt x="659" y="4467"/>
                  </a:cubicBezTo>
                  <a:cubicBezTo>
                    <a:pt x="1094" y="4467"/>
                    <a:pt x="1522" y="4235"/>
                    <a:pt x="1895" y="3914"/>
                  </a:cubicBezTo>
                  <a:cubicBezTo>
                    <a:pt x="2560" y="3355"/>
                    <a:pt x="3087" y="2527"/>
                    <a:pt x="3169" y="2366"/>
                  </a:cubicBezTo>
                  <a:lnTo>
                    <a:pt x="3169" y="2366"/>
                  </a:lnTo>
                  <a:cubicBezTo>
                    <a:pt x="3023" y="2723"/>
                    <a:pt x="2984" y="3068"/>
                    <a:pt x="3267" y="3228"/>
                  </a:cubicBezTo>
                  <a:cubicBezTo>
                    <a:pt x="3355" y="3279"/>
                    <a:pt x="3457" y="3302"/>
                    <a:pt x="3571" y="3302"/>
                  </a:cubicBezTo>
                  <a:cubicBezTo>
                    <a:pt x="4535" y="3302"/>
                    <a:pt x="6297" y="1582"/>
                    <a:pt x="7084" y="242"/>
                  </a:cubicBezTo>
                  <a:cubicBezTo>
                    <a:pt x="6524" y="87"/>
                    <a:pt x="5876" y="0"/>
                    <a:pt x="5277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62"/>
            <p:cNvSpPr/>
            <p:nvPr/>
          </p:nvSpPr>
          <p:spPr>
            <a:xfrm>
              <a:off x="2570600" y="4514050"/>
              <a:ext cx="139925" cy="111675"/>
            </a:xfrm>
            <a:custGeom>
              <a:avLst/>
              <a:gdLst/>
              <a:ahLst/>
              <a:cxnLst/>
              <a:rect l="l" t="t" r="r" b="b"/>
              <a:pathLst>
                <a:path w="5597" h="4467" extrusionOk="0">
                  <a:moveTo>
                    <a:pt x="5596" y="0"/>
                  </a:moveTo>
                  <a:cubicBezTo>
                    <a:pt x="5277" y="0"/>
                    <a:pt x="4987" y="48"/>
                    <a:pt x="4746" y="87"/>
                  </a:cubicBezTo>
                  <a:cubicBezTo>
                    <a:pt x="4108" y="126"/>
                    <a:pt x="3499" y="290"/>
                    <a:pt x="2977" y="532"/>
                  </a:cubicBezTo>
                  <a:cubicBezTo>
                    <a:pt x="2939" y="532"/>
                    <a:pt x="2900" y="532"/>
                    <a:pt x="2861" y="570"/>
                  </a:cubicBezTo>
                  <a:cubicBezTo>
                    <a:pt x="1566" y="1131"/>
                    <a:pt x="600" y="2097"/>
                    <a:pt x="397" y="3228"/>
                  </a:cubicBezTo>
                  <a:cubicBezTo>
                    <a:pt x="358" y="3585"/>
                    <a:pt x="320" y="3953"/>
                    <a:pt x="320" y="4271"/>
                  </a:cubicBezTo>
                  <a:cubicBezTo>
                    <a:pt x="537" y="4408"/>
                    <a:pt x="758" y="4467"/>
                    <a:pt x="978" y="4467"/>
                  </a:cubicBezTo>
                  <a:cubicBezTo>
                    <a:pt x="1413" y="4467"/>
                    <a:pt x="1841" y="4235"/>
                    <a:pt x="2214" y="3914"/>
                  </a:cubicBezTo>
                  <a:cubicBezTo>
                    <a:pt x="1" y="3914"/>
                    <a:pt x="3741" y="648"/>
                    <a:pt x="5596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62"/>
            <p:cNvSpPr/>
            <p:nvPr/>
          </p:nvSpPr>
          <p:spPr>
            <a:xfrm>
              <a:off x="2605875" y="4671075"/>
              <a:ext cx="45200" cy="28300"/>
            </a:xfrm>
            <a:custGeom>
              <a:avLst/>
              <a:gdLst/>
              <a:ahLst/>
              <a:cxnLst/>
              <a:rect l="l" t="t" r="r" b="b"/>
              <a:pathLst>
                <a:path w="1808" h="1132" extrusionOk="0">
                  <a:moveTo>
                    <a:pt x="880" y="1"/>
                  </a:moveTo>
                  <a:cubicBezTo>
                    <a:pt x="397" y="1"/>
                    <a:pt x="1" y="242"/>
                    <a:pt x="1" y="571"/>
                  </a:cubicBezTo>
                  <a:cubicBezTo>
                    <a:pt x="1" y="890"/>
                    <a:pt x="397" y="1131"/>
                    <a:pt x="880" y="1131"/>
                  </a:cubicBezTo>
                  <a:cubicBezTo>
                    <a:pt x="1402" y="1131"/>
                    <a:pt x="1808" y="890"/>
                    <a:pt x="1808" y="571"/>
                  </a:cubicBezTo>
                  <a:cubicBezTo>
                    <a:pt x="1808" y="242"/>
                    <a:pt x="1402" y="1"/>
                    <a:pt x="880" y="1"/>
                  </a:cubicBezTo>
                  <a:close/>
                </a:path>
              </a:pathLst>
            </a:custGeom>
            <a:solidFill>
              <a:srgbClr val="DF9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2"/>
            <p:cNvSpPr/>
            <p:nvPr/>
          </p:nvSpPr>
          <p:spPr>
            <a:xfrm>
              <a:off x="2769925" y="4671075"/>
              <a:ext cx="44225" cy="28300"/>
            </a:xfrm>
            <a:custGeom>
              <a:avLst/>
              <a:gdLst/>
              <a:ahLst/>
              <a:cxnLst/>
              <a:rect l="l" t="t" r="r" b="b"/>
              <a:pathLst>
                <a:path w="1769" h="1132" extrusionOk="0">
                  <a:moveTo>
                    <a:pt x="880" y="1"/>
                  </a:moveTo>
                  <a:cubicBezTo>
                    <a:pt x="397" y="1"/>
                    <a:pt x="0" y="242"/>
                    <a:pt x="0" y="571"/>
                  </a:cubicBezTo>
                  <a:cubicBezTo>
                    <a:pt x="0" y="890"/>
                    <a:pt x="397" y="1131"/>
                    <a:pt x="880" y="1131"/>
                  </a:cubicBezTo>
                  <a:cubicBezTo>
                    <a:pt x="1363" y="1131"/>
                    <a:pt x="1769" y="890"/>
                    <a:pt x="1769" y="571"/>
                  </a:cubicBezTo>
                  <a:cubicBezTo>
                    <a:pt x="1769" y="242"/>
                    <a:pt x="1363" y="1"/>
                    <a:pt x="880" y="1"/>
                  </a:cubicBezTo>
                  <a:close/>
                </a:path>
              </a:pathLst>
            </a:custGeom>
            <a:solidFill>
              <a:srgbClr val="F9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2"/>
            <p:cNvSpPr/>
            <p:nvPr/>
          </p:nvSpPr>
          <p:spPr>
            <a:xfrm>
              <a:off x="2578575" y="4487950"/>
              <a:ext cx="262875" cy="108750"/>
            </a:xfrm>
            <a:custGeom>
              <a:avLst/>
              <a:gdLst/>
              <a:ahLst/>
              <a:cxnLst/>
              <a:rect l="l" t="t" r="r" b="b"/>
              <a:pathLst>
                <a:path w="10515" h="4350" extrusionOk="0">
                  <a:moveTo>
                    <a:pt x="5277" y="0"/>
                  </a:moveTo>
                  <a:cubicBezTo>
                    <a:pt x="4958" y="0"/>
                    <a:pt x="4668" y="0"/>
                    <a:pt x="4427" y="39"/>
                  </a:cubicBezTo>
                  <a:cubicBezTo>
                    <a:pt x="3943" y="126"/>
                    <a:pt x="3460" y="203"/>
                    <a:pt x="3064" y="368"/>
                  </a:cubicBezTo>
                  <a:cubicBezTo>
                    <a:pt x="2861" y="406"/>
                    <a:pt x="2697" y="484"/>
                    <a:pt x="2542" y="522"/>
                  </a:cubicBezTo>
                  <a:cubicBezTo>
                    <a:pt x="1006" y="1208"/>
                    <a:pt x="1" y="2416"/>
                    <a:pt x="1" y="3789"/>
                  </a:cubicBezTo>
                  <a:cubicBezTo>
                    <a:pt x="1" y="3992"/>
                    <a:pt x="1" y="4146"/>
                    <a:pt x="39" y="4349"/>
                  </a:cubicBezTo>
                  <a:cubicBezTo>
                    <a:pt x="281" y="3180"/>
                    <a:pt x="1209" y="2175"/>
                    <a:pt x="2542" y="1614"/>
                  </a:cubicBezTo>
                  <a:cubicBezTo>
                    <a:pt x="2620" y="1576"/>
                    <a:pt x="2697" y="1527"/>
                    <a:pt x="2784" y="1527"/>
                  </a:cubicBezTo>
                  <a:cubicBezTo>
                    <a:pt x="3267" y="1334"/>
                    <a:pt x="3828" y="1170"/>
                    <a:pt x="4427" y="1131"/>
                  </a:cubicBezTo>
                  <a:cubicBezTo>
                    <a:pt x="4668" y="1092"/>
                    <a:pt x="4958" y="1044"/>
                    <a:pt x="5277" y="1044"/>
                  </a:cubicBezTo>
                  <a:cubicBezTo>
                    <a:pt x="7935" y="1044"/>
                    <a:pt x="10109" y="2494"/>
                    <a:pt x="10467" y="4349"/>
                  </a:cubicBezTo>
                  <a:cubicBezTo>
                    <a:pt x="10515" y="4146"/>
                    <a:pt x="10515" y="3992"/>
                    <a:pt x="10515" y="3789"/>
                  </a:cubicBezTo>
                  <a:cubicBezTo>
                    <a:pt x="10515" y="1692"/>
                    <a:pt x="8176" y="0"/>
                    <a:pt x="5277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62"/>
            <p:cNvSpPr/>
            <p:nvPr/>
          </p:nvSpPr>
          <p:spPr>
            <a:xfrm>
              <a:off x="2578575" y="4497125"/>
              <a:ext cx="76625" cy="99575"/>
            </a:xfrm>
            <a:custGeom>
              <a:avLst/>
              <a:gdLst/>
              <a:ahLst/>
              <a:cxnLst/>
              <a:rect l="l" t="t" r="r" b="b"/>
              <a:pathLst>
                <a:path w="3065" h="3983" extrusionOk="0">
                  <a:moveTo>
                    <a:pt x="3064" y="1"/>
                  </a:moveTo>
                  <a:cubicBezTo>
                    <a:pt x="2861" y="39"/>
                    <a:pt x="2697" y="117"/>
                    <a:pt x="2542" y="155"/>
                  </a:cubicBezTo>
                  <a:cubicBezTo>
                    <a:pt x="1006" y="841"/>
                    <a:pt x="1" y="2049"/>
                    <a:pt x="1" y="3422"/>
                  </a:cubicBezTo>
                  <a:cubicBezTo>
                    <a:pt x="1" y="3625"/>
                    <a:pt x="1" y="3779"/>
                    <a:pt x="39" y="3982"/>
                  </a:cubicBezTo>
                  <a:cubicBezTo>
                    <a:pt x="281" y="2813"/>
                    <a:pt x="1209" y="1808"/>
                    <a:pt x="2542" y="1247"/>
                  </a:cubicBezTo>
                  <a:cubicBezTo>
                    <a:pt x="2620" y="1209"/>
                    <a:pt x="2697" y="1160"/>
                    <a:pt x="2784" y="1160"/>
                  </a:cubicBezTo>
                  <a:lnTo>
                    <a:pt x="3064" y="1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62"/>
            <p:cNvSpPr/>
            <p:nvPr/>
          </p:nvSpPr>
          <p:spPr>
            <a:xfrm>
              <a:off x="2474925" y="4306750"/>
              <a:ext cx="141850" cy="140875"/>
            </a:xfrm>
            <a:custGeom>
              <a:avLst/>
              <a:gdLst/>
              <a:ahLst/>
              <a:cxnLst/>
              <a:rect l="l" t="t" r="r" b="b"/>
              <a:pathLst>
                <a:path w="5674" h="5635" extrusionOk="0">
                  <a:moveTo>
                    <a:pt x="1132" y="1"/>
                  </a:moveTo>
                  <a:cubicBezTo>
                    <a:pt x="523" y="1"/>
                    <a:pt x="1" y="484"/>
                    <a:pt x="1" y="1093"/>
                  </a:cubicBezTo>
                  <a:lnTo>
                    <a:pt x="1" y="4552"/>
                  </a:lnTo>
                  <a:cubicBezTo>
                    <a:pt x="1" y="5151"/>
                    <a:pt x="523" y="5635"/>
                    <a:pt x="1132" y="5635"/>
                  </a:cubicBezTo>
                  <a:lnTo>
                    <a:pt x="4553" y="5635"/>
                  </a:lnTo>
                  <a:cubicBezTo>
                    <a:pt x="5190" y="5635"/>
                    <a:pt x="5674" y="5151"/>
                    <a:pt x="5674" y="4552"/>
                  </a:cubicBezTo>
                  <a:lnTo>
                    <a:pt x="5674" y="1093"/>
                  </a:lnTo>
                  <a:cubicBezTo>
                    <a:pt x="5674" y="484"/>
                    <a:pt x="5190" y="1"/>
                    <a:pt x="4553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62"/>
            <p:cNvSpPr/>
            <p:nvPr/>
          </p:nvSpPr>
          <p:spPr>
            <a:xfrm>
              <a:off x="2474925" y="4306750"/>
              <a:ext cx="48350" cy="140875"/>
            </a:xfrm>
            <a:custGeom>
              <a:avLst/>
              <a:gdLst/>
              <a:ahLst/>
              <a:cxnLst/>
              <a:rect l="l" t="t" r="r" b="b"/>
              <a:pathLst>
                <a:path w="1934" h="5635" extrusionOk="0">
                  <a:moveTo>
                    <a:pt x="1132" y="1"/>
                  </a:moveTo>
                  <a:cubicBezTo>
                    <a:pt x="523" y="1"/>
                    <a:pt x="1" y="484"/>
                    <a:pt x="1" y="1093"/>
                  </a:cubicBezTo>
                  <a:lnTo>
                    <a:pt x="1" y="4552"/>
                  </a:lnTo>
                  <a:cubicBezTo>
                    <a:pt x="1" y="5151"/>
                    <a:pt x="523" y="5635"/>
                    <a:pt x="1132" y="5635"/>
                  </a:cubicBezTo>
                  <a:lnTo>
                    <a:pt x="1934" y="5635"/>
                  </a:lnTo>
                  <a:cubicBezTo>
                    <a:pt x="1325" y="5635"/>
                    <a:pt x="803" y="5151"/>
                    <a:pt x="803" y="4552"/>
                  </a:cubicBezTo>
                  <a:lnTo>
                    <a:pt x="803" y="1093"/>
                  </a:lnTo>
                  <a:cubicBezTo>
                    <a:pt x="803" y="484"/>
                    <a:pt x="1325" y="1"/>
                    <a:pt x="1934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62"/>
            <p:cNvSpPr/>
            <p:nvPr/>
          </p:nvSpPr>
          <p:spPr>
            <a:xfrm>
              <a:off x="2803025" y="4306750"/>
              <a:ext cx="141100" cy="140875"/>
            </a:xfrm>
            <a:custGeom>
              <a:avLst/>
              <a:gdLst/>
              <a:ahLst/>
              <a:cxnLst/>
              <a:rect l="l" t="t" r="r" b="b"/>
              <a:pathLst>
                <a:path w="5644" h="5635" extrusionOk="0">
                  <a:moveTo>
                    <a:pt x="1092" y="1"/>
                  </a:moveTo>
                  <a:cubicBezTo>
                    <a:pt x="483" y="1"/>
                    <a:pt x="0" y="484"/>
                    <a:pt x="0" y="1093"/>
                  </a:cubicBezTo>
                  <a:lnTo>
                    <a:pt x="0" y="4552"/>
                  </a:lnTo>
                  <a:cubicBezTo>
                    <a:pt x="0" y="5151"/>
                    <a:pt x="483" y="5635"/>
                    <a:pt x="1092" y="5635"/>
                  </a:cubicBezTo>
                  <a:lnTo>
                    <a:pt x="4552" y="5635"/>
                  </a:lnTo>
                  <a:cubicBezTo>
                    <a:pt x="5161" y="5635"/>
                    <a:pt x="5644" y="5151"/>
                    <a:pt x="5644" y="4552"/>
                  </a:cubicBezTo>
                  <a:lnTo>
                    <a:pt x="5644" y="1093"/>
                  </a:lnTo>
                  <a:cubicBezTo>
                    <a:pt x="5644" y="484"/>
                    <a:pt x="5161" y="1"/>
                    <a:pt x="4552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62"/>
            <p:cNvSpPr/>
            <p:nvPr/>
          </p:nvSpPr>
          <p:spPr>
            <a:xfrm>
              <a:off x="2803025" y="4306750"/>
              <a:ext cx="47375" cy="140875"/>
            </a:xfrm>
            <a:custGeom>
              <a:avLst/>
              <a:gdLst/>
              <a:ahLst/>
              <a:cxnLst/>
              <a:rect l="l" t="t" r="r" b="b"/>
              <a:pathLst>
                <a:path w="1895" h="5635" extrusionOk="0">
                  <a:moveTo>
                    <a:pt x="1092" y="1"/>
                  </a:moveTo>
                  <a:cubicBezTo>
                    <a:pt x="483" y="1"/>
                    <a:pt x="0" y="484"/>
                    <a:pt x="0" y="1093"/>
                  </a:cubicBezTo>
                  <a:lnTo>
                    <a:pt x="0" y="4552"/>
                  </a:lnTo>
                  <a:cubicBezTo>
                    <a:pt x="0" y="5151"/>
                    <a:pt x="483" y="5635"/>
                    <a:pt x="1092" y="5635"/>
                  </a:cubicBezTo>
                  <a:lnTo>
                    <a:pt x="1894" y="5635"/>
                  </a:lnTo>
                  <a:cubicBezTo>
                    <a:pt x="1295" y="5635"/>
                    <a:pt x="812" y="5151"/>
                    <a:pt x="812" y="4552"/>
                  </a:cubicBezTo>
                  <a:lnTo>
                    <a:pt x="812" y="1093"/>
                  </a:lnTo>
                  <a:cubicBezTo>
                    <a:pt x="812" y="484"/>
                    <a:pt x="1295" y="1"/>
                    <a:pt x="1894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62"/>
            <p:cNvSpPr/>
            <p:nvPr/>
          </p:nvSpPr>
          <p:spPr>
            <a:xfrm>
              <a:off x="2520125" y="4443725"/>
              <a:ext cx="379550" cy="339225"/>
            </a:xfrm>
            <a:custGeom>
              <a:avLst/>
              <a:gdLst/>
              <a:ahLst/>
              <a:cxnLst/>
              <a:rect l="l" t="t" r="r" b="b"/>
              <a:pathLst>
                <a:path w="15182" h="13569" extrusionOk="0">
                  <a:moveTo>
                    <a:pt x="7615" y="2050"/>
                  </a:moveTo>
                  <a:cubicBezTo>
                    <a:pt x="9828" y="2050"/>
                    <a:pt x="11722" y="3103"/>
                    <a:pt x="12321" y="4504"/>
                  </a:cubicBezTo>
                  <a:cubicBezTo>
                    <a:pt x="12041" y="4147"/>
                    <a:pt x="11684" y="3828"/>
                    <a:pt x="11200" y="3538"/>
                  </a:cubicBezTo>
                  <a:cubicBezTo>
                    <a:pt x="10234" y="2900"/>
                    <a:pt x="8939" y="2533"/>
                    <a:pt x="7615" y="2533"/>
                  </a:cubicBezTo>
                  <a:cubicBezTo>
                    <a:pt x="7296" y="2533"/>
                    <a:pt x="7006" y="2571"/>
                    <a:pt x="6726" y="2620"/>
                  </a:cubicBezTo>
                  <a:cubicBezTo>
                    <a:pt x="6040" y="2697"/>
                    <a:pt x="5363" y="2861"/>
                    <a:pt x="4793" y="3103"/>
                  </a:cubicBezTo>
                  <a:cubicBezTo>
                    <a:pt x="3991" y="3461"/>
                    <a:pt x="3305" y="3944"/>
                    <a:pt x="2860" y="4504"/>
                  </a:cubicBezTo>
                  <a:cubicBezTo>
                    <a:pt x="2947" y="4263"/>
                    <a:pt x="3102" y="4069"/>
                    <a:pt x="3266" y="3866"/>
                  </a:cubicBezTo>
                  <a:cubicBezTo>
                    <a:pt x="3672" y="3345"/>
                    <a:pt x="4271" y="2900"/>
                    <a:pt x="4996" y="2571"/>
                  </a:cubicBezTo>
                  <a:cubicBezTo>
                    <a:pt x="5557" y="2330"/>
                    <a:pt x="6166" y="2175"/>
                    <a:pt x="6765" y="2088"/>
                  </a:cubicBezTo>
                  <a:cubicBezTo>
                    <a:pt x="7055" y="2050"/>
                    <a:pt x="7335" y="2050"/>
                    <a:pt x="7615" y="2050"/>
                  </a:cubicBezTo>
                  <a:close/>
                  <a:moveTo>
                    <a:pt x="7615" y="3103"/>
                  </a:moveTo>
                  <a:cubicBezTo>
                    <a:pt x="8060" y="3103"/>
                    <a:pt x="8543" y="3142"/>
                    <a:pt x="8939" y="3258"/>
                  </a:cubicBezTo>
                  <a:cubicBezTo>
                    <a:pt x="8543" y="3866"/>
                    <a:pt x="7934" y="4591"/>
                    <a:pt x="7335" y="5074"/>
                  </a:cubicBezTo>
                  <a:cubicBezTo>
                    <a:pt x="6666" y="5645"/>
                    <a:pt x="6200" y="5838"/>
                    <a:pt x="5933" y="5838"/>
                  </a:cubicBezTo>
                  <a:cubicBezTo>
                    <a:pt x="5861" y="5838"/>
                    <a:pt x="5803" y="5824"/>
                    <a:pt x="5760" y="5799"/>
                  </a:cubicBezTo>
                  <a:cubicBezTo>
                    <a:pt x="5644" y="5761"/>
                    <a:pt x="5644" y="5558"/>
                    <a:pt x="5798" y="5277"/>
                  </a:cubicBezTo>
                  <a:cubicBezTo>
                    <a:pt x="5847" y="5113"/>
                    <a:pt x="5798" y="4949"/>
                    <a:pt x="5644" y="4910"/>
                  </a:cubicBezTo>
                  <a:cubicBezTo>
                    <a:pt x="5599" y="4883"/>
                    <a:pt x="5551" y="4870"/>
                    <a:pt x="5504" y="4870"/>
                  </a:cubicBezTo>
                  <a:cubicBezTo>
                    <a:pt x="5417" y="4870"/>
                    <a:pt x="5333" y="4913"/>
                    <a:pt x="5276" y="4987"/>
                  </a:cubicBezTo>
                  <a:cubicBezTo>
                    <a:pt x="4996" y="5471"/>
                    <a:pt x="4107" y="6766"/>
                    <a:pt x="3266" y="6969"/>
                  </a:cubicBezTo>
                  <a:cubicBezTo>
                    <a:pt x="3176" y="6997"/>
                    <a:pt x="3091" y="7010"/>
                    <a:pt x="3009" y="7010"/>
                  </a:cubicBezTo>
                  <a:cubicBezTo>
                    <a:pt x="2873" y="7010"/>
                    <a:pt x="2746" y="6975"/>
                    <a:pt x="2619" y="6920"/>
                  </a:cubicBezTo>
                  <a:cubicBezTo>
                    <a:pt x="2658" y="6640"/>
                    <a:pt x="2658" y="6360"/>
                    <a:pt x="2706" y="6079"/>
                  </a:cubicBezTo>
                  <a:cubicBezTo>
                    <a:pt x="2899" y="5074"/>
                    <a:pt x="3750" y="4185"/>
                    <a:pt x="4996" y="3625"/>
                  </a:cubicBezTo>
                  <a:cubicBezTo>
                    <a:pt x="5557" y="3383"/>
                    <a:pt x="6166" y="3219"/>
                    <a:pt x="6765" y="3142"/>
                  </a:cubicBezTo>
                  <a:cubicBezTo>
                    <a:pt x="7055" y="3142"/>
                    <a:pt x="7335" y="3103"/>
                    <a:pt x="7615" y="3103"/>
                  </a:cubicBezTo>
                  <a:close/>
                  <a:moveTo>
                    <a:pt x="9548" y="3383"/>
                  </a:moveTo>
                  <a:cubicBezTo>
                    <a:pt x="11075" y="3866"/>
                    <a:pt x="12244" y="4871"/>
                    <a:pt x="12524" y="6118"/>
                  </a:cubicBezTo>
                  <a:cubicBezTo>
                    <a:pt x="12611" y="7529"/>
                    <a:pt x="12650" y="8979"/>
                    <a:pt x="12563" y="10428"/>
                  </a:cubicBezTo>
                  <a:cubicBezTo>
                    <a:pt x="12486" y="11800"/>
                    <a:pt x="11403" y="12883"/>
                    <a:pt x="10031" y="12921"/>
                  </a:cubicBezTo>
                  <a:cubicBezTo>
                    <a:pt x="9224" y="12965"/>
                    <a:pt x="8408" y="12987"/>
                    <a:pt x="7592" y="12987"/>
                  </a:cubicBezTo>
                  <a:cubicBezTo>
                    <a:pt x="6777" y="12987"/>
                    <a:pt x="5963" y="12965"/>
                    <a:pt x="5160" y="12921"/>
                  </a:cubicBezTo>
                  <a:cubicBezTo>
                    <a:pt x="3788" y="12883"/>
                    <a:pt x="2706" y="11800"/>
                    <a:pt x="2619" y="10428"/>
                  </a:cubicBezTo>
                  <a:cubicBezTo>
                    <a:pt x="2580" y="9462"/>
                    <a:pt x="2580" y="8495"/>
                    <a:pt x="2619" y="7529"/>
                  </a:cubicBezTo>
                  <a:cubicBezTo>
                    <a:pt x="2745" y="7568"/>
                    <a:pt x="2860" y="7568"/>
                    <a:pt x="2986" y="7568"/>
                  </a:cubicBezTo>
                  <a:cubicBezTo>
                    <a:pt x="3102" y="7568"/>
                    <a:pt x="3266" y="7568"/>
                    <a:pt x="3382" y="7529"/>
                  </a:cubicBezTo>
                  <a:cubicBezTo>
                    <a:pt x="4107" y="7326"/>
                    <a:pt x="4793" y="6640"/>
                    <a:pt x="5238" y="6079"/>
                  </a:cubicBezTo>
                  <a:cubicBezTo>
                    <a:pt x="5315" y="6195"/>
                    <a:pt x="5402" y="6244"/>
                    <a:pt x="5479" y="6282"/>
                  </a:cubicBezTo>
                  <a:cubicBezTo>
                    <a:pt x="5621" y="6361"/>
                    <a:pt x="5774" y="6395"/>
                    <a:pt x="5933" y="6395"/>
                  </a:cubicBezTo>
                  <a:cubicBezTo>
                    <a:pt x="6502" y="6395"/>
                    <a:pt x="7156" y="5957"/>
                    <a:pt x="7692" y="5519"/>
                  </a:cubicBezTo>
                  <a:cubicBezTo>
                    <a:pt x="8379" y="4910"/>
                    <a:pt x="9065" y="4108"/>
                    <a:pt x="9548" y="3383"/>
                  </a:cubicBezTo>
                  <a:close/>
                  <a:moveTo>
                    <a:pt x="7576" y="1"/>
                  </a:moveTo>
                  <a:cubicBezTo>
                    <a:pt x="3382" y="1"/>
                    <a:pt x="0" y="3461"/>
                    <a:pt x="0" y="7732"/>
                  </a:cubicBezTo>
                  <a:cubicBezTo>
                    <a:pt x="0" y="9742"/>
                    <a:pt x="773" y="11076"/>
                    <a:pt x="2416" y="11752"/>
                  </a:cubicBezTo>
                  <a:cubicBezTo>
                    <a:pt x="2947" y="12767"/>
                    <a:pt x="3952" y="13443"/>
                    <a:pt x="5160" y="13492"/>
                  </a:cubicBezTo>
                  <a:cubicBezTo>
                    <a:pt x="5963" y="13530"/>
                    <a:pt x="6765" y="13569"/>
                    <a:pt x="7615" y="13569"/>
                  </a:cubicBezTo>
                  <a:cubicBezTo>
                    <a:pt x="8417" y="13569"/>
                    <a:pt x="9229" y="13530"/>
                    <a:pt x="10070" y="13492"/>
                  </a:cubicBezTo>
                  <a:cubicBezTo>
                    <a:pt x="11239" y="13443"/>
                    <a:pt x="12244" y="12767"/>
                    <a:pt x="12766" y="11752"/>
                  </a:cubicBezTo>
                  <a:cubicBezTo>
                    <a:pt x="13413" y="11511"/>
                    <a:pt x="13897" y="11153"/>
                    <a:pt x="14254" y="10708"/>
                  </a:cubicBezTo>
                  <a:cubicBezTo>
                    <a:pt x="14380" y="10592"/>
                    <a:pt x="14341" y="10428"/>
                    <a:pt x="14215" y="10303"/>
                  </a:cubicBezTo>
                  <a:cubicBezTo>
                    <a:pt x="14168" y="10255"/>
                    <a:pt x="14112" y="10233"/>
                    <a:pt x="14054" y="10233"/>
                  </a:cubicBezTo>
                  <a:cubicBezTo>
                    <a:pt x="13972" y="10233"/>
                    <a:pt x="13887" y="10277"/>
                    <a:pt x="13819" y="10351"/>
                  </a:cubicBezTo>
                  <a:cubicBezTo>
                    <a:pt x="13616" y="10592"/>
                    <a:pt x="13375" y="10786"/>
                    <a:pt x="13046" y="10989"/>
                  </a:cubicBezTo>
                  <a:cubicBezTo>
                    <a:pt x="13094" y="10786"/>
                    <a:pt x="13133" y="10631"/>
                    <a:pt x="13133" y="10428"/>
                  </a:cubicBezTo>
                  <a:cubicBezTo>
                    <a:pt x="13210" y="9017"/>
                    <a:pt x="13172" y="7568"/>
                    <a:pt x="13094" y="6157"/>
                  </a:cubicBezTo>
                  <a:cubicBezTo>
                    <a:pt x="13133" y="5954"/>
                    <a:pt x="13133" y="5761"/>
                    <a:pt x="13133" y="5558"/>
                  </a:cubicBezTo>
                  <a:cubicBezTo>
                    <a:pt x="13133" y="4466"/>
                    <a:pt x="12563" y="3422"/>
                    <a:pt x="11481" y="2658"/>
                  </a:cubicBezTo>
                  <a:cubicBezTo>
                    <a:pt x="10437" y="1895"/>
                    <a:pt x="9065" y="1489"/>
                    <a:pt x="7615" y="1489"/>
                  </a:cubicBezTo>
                  <a:cubicBezTo>
                    <a:pt x="7296" y="1489"/>
                    <a:pt x="7006" y="1489"/>
                    <a:pt x="6726" y="1528"/>
                  </a:cubicBezTo>
                  <a:cubicBezTo>
                    <a:pt x="6040" y="1605"/>
                    <a:pt x="5363" y="1769"/>
                    <a:pt x="4793" y="2050"/>
                  </a:cubicBezTo>
                  <a:cubicBezTo>
                    <a:pt x="3991" y="2417"/>
                    <a:pt x="3305" y="2900"/>
                    <a:pt x="2822" y="3499"/>
                  </a:cubicBezTo>
                  <a:cubicBezTo>
                    <a:pt x="2339" y="4108"/>
                    <a:pt x="2058" y="4833"/>
                    <a:pt x="2058" y="5558"/>
                  </a:cubicBezTo>
                  <a:cubicBezTo>
                    <a:pt x="2058" y="5761"/>
                    <a:pt x="2058" y="5954"/>
                    <a:pt x="2097" y="6157"/>
                  </a:cubicBezTo>
                  <a:cubicBezTo>
                    <a:pt x="2020" y="7568"/>
                    <a:pt x="2020" y="9017"/>
                    <a:pt x="2058" y="10428"/>
                  </a:cubicBezTo>
                  <a:cubicBezTo>
                    <a:pt x="2097" y="10631"/>
                    <a:pt x="2097" y="10834"/>
                    <a:pt x="2136" y="10989"/>
                  </a:cubicBezTo>
                  <a:cubicBezTo>
                    <a:pt x="1053" y="10351"/>
                    <a:pt x="570" y="9297"/>
                    <a:pt x="570" y="7732"/>
                  </a:cubicBezTo>
                  <a:cubicBezTo>
                    <a:pt x="570" y="3779"/>
                    <a:pt x="3711" y="561"/>
                    <a:pt x="7576" y="561"/>
                  </a:cubicBezTo>
                  <a:cubicBezTo>
                    <a:pt x="11481" y="561"/>
                    <a:pt x="14621" y="3779"/>
                    <a:pt x="14621" y="7732"/>
                  </a:cubicBezTo>
                  <a:cubicBezTo>
                    <a:pt x="14621" y="8370"/>
                    <a:pt x="14544" y="8979"/>
                    <a:pt x="14341" y="9462"/>
                  </a:cubicBezTo>
                  <a:cubicBezTo>
                    <a:pt x="14302" y="9626"/>
                    <a:pt x="14341" y="9781"/>
                    <a:pt x="14496" y="9819"/>
                  </a:cubicBezTo>
                  <a:cubicBezTo>
                    <a:pt x="14541" y="9843"/>
                    <a:pt x="14585" y="9854"/>
                    <a:pt x="14628" y="9854"/>
                  </a:cubicBezTo>
                  <a:cubicBezTo>
                    <a:pt x="14740" y="9854"/>
                    <a:pt x="14835" y="9777"/>
                    <a:pt x="14863" y="9665"/>
                  </a:cubicBezTo>
                  <a:cubicBezTo>
                    <a:pt x="15066" y="9095"/>
                    <a:pt x="15182" y="8457"/>
                    <a:pt x="15182" y="7732"/>
                  </a:cubicBezTo>
                  <a:cubicBezTo>
                    <a:pt x="15182" y="3461"/>
                    <a:pt x="11761" y="1"/>
                    <a:pt x="757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62"/>
            <p:cNvSpPr/>
            <p:nvPr/>
          </p:nvSpPr>
          <p:spPr>
            <a:xfrm>
              <a:off x="2752775" y="4624925"/>
              <a:ext cx="47375" cy="45200"/>
            </a:xfrm>
            <a:custGeom>
              <a:avLst/>
              <a:gdLst/>
              <a:ahLst/>
              <a:cxnLst/>
              <a:rect l="l" t="t" r="r" b="b"/>
              <a:pathLst>
                <a:path w="1895" h="1808" extrusionOk="0">
                  <a:moveTo>
                    <a:pt x="725" y="1"/>
                  </a:moveTo>
                  <a:cubicBezTo>
                    <a:pt x="483" y="1"/>
                    <a:pt x="280" y="281"/>
                    <a:pt x="280" y="687"/>
                  </a:cubicBezTo>
                  <a:cubicBezTo>
                    <a:pt x="280" y="880"/>
                    <a:pt x="319" y="1044"/>
                    <a:pt x="406" y="1209"/>
                  </a:cubicBezTo>
                  <a:cubicBezTo>
                    <a:pt x="280" y="1247"/>
                    <a:pt x="203" y="1286"/>
                    <a:pt x="165" y="1286"/>
                  </a:cubicBezTo>
                  <a:cubicBezTo>
                    <a:pt x="39" y="1363"/>
                    <a:pt x="0" y="1528"/>
                    <a:pt x="78" y="1692"/>
                  </a:cubicBezTo>
                  <a:cubicBezTo>
                    <a:pt x="116" y="1769"/>
                    <a:pt x="242" y="1808"/>
                    <a:pt x="319" y="1808"/>
                  </a:cubicBezTo>
                  <a:cubicBezTo>
                    <a:pt x="358" y="1808"/>
                    <a:pt x="406" y="1808"/>
                    <a:pt x="445" y="1769"/>
                  </a:cubicBezTo>
                  <a:cubicBezTo>
                    <a:pt x="475" y="1769"/>
                    <a:pt x="737" y="1617"/>
                    <a:pt x="1163" y="1617"/>
                  </a:cubicBezTo>
                  <a:cubicBezTo>
                    <a:pt x="1274" y="1617"/>
                    <a:pt x="1396" y="1627"/>
                    <a:pt x="1527" y="1653"/>
                  </a:cubicBezTo>
                  <a:cubicBezTo>
                    <a:pt x="1553" y="1659"/>
                    <a:pt x="1580" y="1662"/>
                    <a:pt x="1605" y="1662"/>
                  </a:cubicBezTo>
                  <a:cubicBezTo>
                    <a:pt x="1740" y="1662"/>
                    <a:pt x="1856" y="1580"/>
                    <a:pt x="1856" y="1450"/>
                  </a:cubicBezTo>
                  <a:cubicBezTo>
                    <a:pt x="1894" y="1286"/>
                    <a:pt x="1807" y="1122"/>
                    <a:pt x="1653" y="1122"/>
                  </a:cubicBezTo>
                  <a:cubicBezTo>
                    <a:pt x="1509" y="1094"/>
                    <a:pt x="1385" y="1067"/>
                    <a:pt x="1270" y="1067"/>
                  </a:cubicBezTo>
                  <a:cubicBezTo>
                    <a:pt x="1222" y="1067"/>
                    <a:pt x="1176" y="1072"/>
                    <a:pt x="1131" y="1083"/>
                  </a:cubicBezTo>
                  <a:cubicBezTo>
                    <a:pt x="1208" y="967"/>
                    <a:pt x="1208" y="842"/>
                    <a:pt x="1208" y="687"/>
                  </a:cubicBezTo>
                  <a:cubicBezTo>
                    <a:pt x="1208" y="281"/>
                    <a:pt x="1005" y="1"/>
                    <a:pt x="72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62"/>
            <p:cNvSpPr/>
            <p:nvPr/>
          </p:nvSpPr>
          <p:spPr>
            <a:xfrm>
              <a:off x="2619900" y="4624925"/>
              <a:ext cx="47375" cy="45200"/>
            </a:xfrm>
            <a:custGeom>
              <a:avLst/>
              <a:gdLst/>
              <a:ahLst/>
              <a:cxnLst/>
              <a:rect l="l" t="t" r="r" b="b"/>
              <a:pathLst>
                <a:path w="1895" h="1808" extrusionOk="0">
                  <a:moveTo>
                    <a:pt x="1169" y="1"/>
                  </a:moveTo>
                  <a:cubicBezTo>
                    <a:pt x="889" y="1"/>
                    <a:pt x="686" y="281"/>
                    <a:pt x="686" y="687"/>
                  </a:cubicBezTo>
                  <a:cubicBezTo>
                    <a:pt x="686" y="842"/>
                    <a:pt x="725" y="967"/>
                    <a:pt x="764" y="1083"/>
                  </a:cubicBezTo>
                  <a:cubicBezTo>
                    <a:pt x="715" y="1072"/>
                    <a:pt x="668" y="1067"/>
                    <a:pt x="620" y="1067"/>
                  </a:cubicBezTo>
                  <a:cubicBezTo>
                    <a:pt x="505" y="1067"/>
                    <a:pt x="385" y="1094"/>
                    <a:pt x="242" y="1122"/>
                  </a:cubicBezTo>
                  <a:cubicBezTo>
                    <a:pt x="116" y="1122"/>
                    <a:pt x="0" y="1286"/>
                    <a:pt x="39" y="1450"/>
                  </a:cubicBezTo>
                  <a:cubicBezTo>
                    <a:pt x="71" y="1580"/>
                    <a:pt x="165" y="1662"/>
                    <a:pt x="286" y="1662"/>
                  </a:cubicBezTo>
                  <a:cubicBezTo>
                    <a:pt x="309" y="1662"/>
                    <a:pt x="333" y="1659"/>
                    <a:pt x="358" y="1653"/>
                  </a:cubicBezTo>
                  <a:cubicBezTo>
                    <a:pt x="491" y="1627"/>
                    <a:pt x="615" y="1617"/>
                    <a:pt x="727" y="1617"/>
                  </a:cubicBezTo>
                  <a:cubicBezTo>
                    <a:pt x="1157" y="1617"/>
                    <a:pt x="1419" y="1769"/>
                    <a:pt x="1450" y="1769"/>
                  </a:cubicBezTo>
                  <a:cubicBezTo>
                    <a:pt x="1488" y="1808"/>
                    <a:pt x="1527" y="1808"/>
                    <a:pt x="1566" y="1808"/>
                  </a:cubicBezTo>
                  <a:cubicBezTo>
                    <a:pt x="1691" y="1808"/>
                    <a:pt x="1769" y="1769"/>
                    <a:pt x="1807" y="1692"/>
                  </a:cubicBezTo>
                  <a:cubicBezTo>
                    <a:pt x="1894" y="1528"/>
                    <a:pt x="1856" y="1363"/>
                    <a:pt x="1730" y="1286"/>
                  </a:cubicBezTo>
                  <a:cubicBezTo>
                    <a:pt x="1730" y="1286"/>
                    <a:pt x="1653" y="1247"/>
                    <a:pt x="1488" y="1209"/>
                  </a:cubicBezTo>
                  <a:cubicBezTo>
                    <a:pt x="1566" y="1044"/>
                    <a:pt x="1653" y="880"/>
                    <a:pt x="1653" y="687"/>
                  </a:cubicBezTo>
                  <a:cubicBezTo>
                    <a:pt x="1653" y="281"/>
                    <a:pt x="1411" y="1"/>
                    <a:pt x="11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62"/>
            <p:cNvSpPr/>
            <p:nvPr/>
          </p:nvSpPr>
          <p:spPr>
            <a:xfrm>
              <a:off x="2672325" y="4704425"/>
              <a:ext cx="42300" cy="23200"/>
            </a:xfrm>
            <a:custGeom>
              <a:avLst/>
              <a:gdLst/>
              <a:ahLst/>
              <a:cxnLst/>
              <a:rect l="l" t="t" r="r" b="b"/>
              <a:pathLst>
                <a:path w="1692" h="928" extrusionOk="0">
                  <a:moveTo>
                    <a:pt x="280" y="0"/>
                  </a:moveTo>
                  <a:cubicBezTo>
                    <a:pt x="116" y="0"/>
                    <a:pt x="0" y="116"/>
                    <a:pt x="0" y="280"/>
                  </a:cubicBezTo>
                  <a:cubicBezTo>
                    <a:pt x="0" y="445"/>
                    <a:pt x="116" y="561"/>
                    <a:pt x="280" y="561"/>
                  </a:cubicBezTo>
                  <a:cubicBezTo>
                    <a:pt x="435" y="561"/>
                    <a:pt x="967" y="599"/>
                    <a:pt x="1208" y="841"/>
                  </a:cubicBezTo>
                  <a:cubicBezTo>
                    <a:pt x="1247" y="889"/>
                    <a:pt x="1324" y="928"/>
                    <a:pt x="1401" y="928"/>
                  </a:cubicBezTo>
                  <a:cubicBezTo>
                    <a:pt x="1450" y="928"/>
                    <a:pt x="1527" y="889"/>
                    <a:pt x="1566" y="841"/>
                  </a:cubicBezTo>
                  <a:cubicBezTo>
                    <a:pt x="1691" y="725"/>
                    <a:pt x="1691" y="522"/>
                    <a:pt x="1566" y="445"/>
                  </a:cubicBezTo>
                  <a:cubicBezTo>
                    <a:pt x="1160" y="0"/>
                    <a:pt x="358" y="0"/>
                    <a:pt x="28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62"/>
            <p:cNvSpPr/>
            <p:nvPr/>
          </p:nvSpPr>
          <p:spPr>
            <a:xfrm>
              <a:off x="2467925" y="4299750"/>
              <a:ext cx="156100" cy="155125"/>
            </a:xfrm>
            <a:custGeom>
              <a:avLst/>
              <a:gdLst/>
              <a:ahLst/>
              <a:cxnLst/>
              <a:rect l="l" t="t" r="r" b="b"/>
              <a:pathLst>
                <a:path w="6244" h="6205" extrusionOk="0">
                  <a:moveTo>
                    <a:pt x="1412" y="0"/>
                  </a:moveTo>
                  <a:cubicBezTo>
                    <a:pt x="638" y="0"/>
                    <a:pt x="1" y="599"/>
                    <a:pt x="1" y="1373"/>
                  </a:cubicBezTo>
                  <a:lnTo>
                    <a:pt x="1" y="4832"/>
                  </a:lnTo>
                  <a:cubicBezTo>
                    <a:pt x="1" y="5596"/>
                    <a:pt x="638" y="6204"/>
                    <a:pt x="1412" y="6204"/>
                  </a:cubicBezTo>
                  <a:lnTo>
                    <a:pt x="4833" y="6204"/>
                  </a:lnTo>
                  <a:cubicBezTo>
                    <a:pt x="5596" y="6204"/>
                    <a:pt x="6243" y="5596"/>
                    <a:pt x="6243" y="4832"/>
                  </a:cubicBezTo>
                  <a:lnTo>
                    <a:pt x="6243" y="1373"/>
                  </a:lnTo>
                  <a:cubicBezTo>
                    <a:pt x="6243" y="599"/>
                    <a:pt x="5596" y="0"/>
                    <a:pt x="4833" y="0"/>
                  </a:cubicBezTo>
                  <a:lnTo>
                    <a:pt x="2774" y="0"/>
                  </a:lnTo>
                  <a:cubicBezTo>
                    <a:pt x="2620" y="0"/>
                    <a:pt x="2494" y="116"/>
                    <a:pt x="2494" y="281"/>
                  </a:cubicBezTo>
                  <a:cubicBezTo>
                    <a:pt x="2494" y="445"/>
                    <a:pt x="2620" y="561"/>
                    <a:pt x="2774" y="561"/>
                  </a:cubicBezTo>
                  <a:lnTo>
                    <a:pt x="4833" y="561"/>
                  </a:lnTo>
                  <a:cubicBezTo>
                    <a:pt x="5316" y="561"/>
                    <a:pt x="5673" y="928"/>
                    <a:pt x="5673" y="1373"/>
                  </a:cubicBezTo>
                  <a:lnTo>
                    <a:pt x="5673" y="4832"/>
                  </a:lnTo>
                  <a:cubicBezTo>
                    <a:pt x="5673" y="5277"/>
                    <a:pt x="5316" y="5634"/>
                    <a:pt x="4833" y="5634"/>
                  </a:cubicBezTo>
                  <a:lnTo>
                    <a:pt x="1412" y="5634"/>
                  </a:lnTo>
                  <a:cubicBezTo>
                    <a:pt x="967" y="5634"/>
                    <a:pt x="561" y="5277"/>
                    <a:pt x="561" y="4832"/>
                  </a:cubicBezTo>
                  <a:lnTo>
                    <a:pt x="561" y="1373"/>
                  </a:lnTo>
                  <a:cubicBezTo>
                    <a:pt x="561" y="928"/>
                    <a:pt x="967" y="561"/>
                    <a:pt x="1412" y="561"/>
                  </a:cubicBezTo>
                  <a:lnTo>
                    <a:pt x="1653" y="561"/>
                  </a:lnTo>
                  <a:cubicBezTo>
                    <a:pt x="1769" y="561"/>
                    <a:pt x="1933" y="445"/>
                    <a:pt x="1933" y="281"/>
                  </a:cubicBezTo>
                  <a:cubicBezTo>
                    <a:pt x="1933" y="116"/>
                    <a:pt x="1769" y="0"/>
                    <a:pt x="165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2"/>
            <p:cNvSpPr/>
            <p:nvPr/>
          </p:nvSpPr>
          <p:spPr>
            <a:xfrm>
              <a:off x="2796025" y="4299750"/>
              <a:ext cx="155125" cy="155125"/>
            </a:xfrm>
            <a:custGeom>
              <a:avLst/>
              <a:gdLst/>
              <a:ahLst/>
              <a:cxnLst/>
              <a:rect l="l" t="t" r="r" b="b"/>
              <a:pathLst>
                <a:path w="6205" h="6205" extrusionOk="0">
                  <a:moveTo>
                    <a:pt x="4832" y="561"/>
                  </a:moveTo>
                  <a:cubicBezTo>
                    <a:pt x="5276" y="561"/>
                    <a:pt x="5634" y="928"/>
                    <a:pt x="5634" y="1373"/>
                  </a:cubicBezTo>
                  <a:lnTo>
                    <a:pt x="5634" y="4832"/>
                  </a:lnTo>
                  <a:cubicBezTo>
                    <a:pt x="5634" y="5277"/>
                    <a:pt x="5276" y="5634"/>
                    <a:pt x="4832" y="5634"/>
                  </a:cubicBezTo>
                  <a:lnTo>
                    <a:pt x="1372" y="5634"/>
                  </a:lnTo>
                  <a:cubicBezTo>
                    <a:pt x="928" y="5634"/>
                    <a:pt x="561" y="5277"/>
                    <a:pt x="561" y="4832"/>
                  </a:cubicBezTo>
                  <a:lnTo>
                    <a:pt x="561" y="1373"/>
                  </a:lnTo>
                  <a:cubicBezTo>
                    <a:pt x="561" y="928"/>
                    <a:pt x="928" y="561"/>
                    <a:pt x="1372" y="561"/>
                  </a:cubicBezTo>
                  <a:close/>
                  <a:moveTo>
                    <a:pt x="1372" y="0"/>
                  </a:moveTo>
                  <a:cubicBezTo>
                    <a:pt x="609" y="0"/>
                    <a:pt x="0" y="599"/>
                    <a:pt x="0" y="1373"/>
                  </a:cubicBezTo>
                  <a:lnTo>
                    <a:pt x="0" y="4832"/>
                  </a:lnTo>
                  <a:cubicBezTo>
                    <a:pt x="0" y="5596"/>
                    <a:pt x="609" y="6204"/>
                    <a:pt x="1372" y="6204"/>
                  </a:cubicBezTo>
                  <a:lnTo>
                    <a:pt x="4832" y="6204"/>
                  </a:lnTo>
                  <a:cubicBezTo>
                    <a:pt x="5595" y="6204"/>
                    <a:pt x="6204" y="5596"/>
                    <a:pt x="6204" y="4832"/>
                  </a:cubicBezTo>
                  <a:lnTo>
                    <a:pt x="6204" y="1373"/>
                  </a:lnTo>
                  <a:cubicBezTo>
                    <a:pt x="6204" y="599"/>
                    <a:pt x="5595" y="0"/>
                    <a:pt x="483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2"/>
            <p:cNvSpPr/>
            <p:nvPr/>
          </p:nvSpPr>
          <p:spPr>
            <a:xfrm>
              <a:off x="2672325" y="4308675"/>
              <a:ext cx="75400" cy="96675"/>
            </a:xfrm>
            <a:custGeom>
              <a:avLst/>
              <a:gdLst/>
              <a:ahLst/>
              <a:cxnLst/>
              <a:rect l="l" t="t" r="r" b="b"/>
              <a:pathLst>
                <a:path w="3016" h="3867" extrusionOk="0">
                  <a:moveTo>
                    <a:pt x="1527" y="1"/>
                  </a:moveTo>
                  <a:cubicBezTo>
                    <a:pt x="764" y="1"/>
                    <a:pt x="116" y="532"/>
                    <a:pt x="39" y="1296"/>
                  </a:cubicBezTo>
                  <a:cubicBezTo>
                    <a:pt x="39" y="1373"/>
                    <a:pt x="0" y="1412"/>
                    <a:pt x="0" y="1499"/>
                  </a:cubicBezTo>
                  <a:cubicBezTo>
                    <a:pt x="0" y="1653"/>
                    <a:pt x="155" y="1779"/>
                    <a:pt x="280" y="1779"/>
                  </a:cubicBezTo>
                  <a:cubicBezTo>
                    <a:pt x="435" y="1779"/>
                    <a:pt x="561" y="1653"/>
                    <a:pt x="561" y="1499"/>
                  </a:cubicBezTo>
                  <a:cubicBezTo>
                    <a:pt x="561" y="1450"/>
                    <a:pt x="599" y="1412"/>
                    <a:pt x="599" y="1373"/>
                  </a:cubicBezTo>
                  <a:cubicBezTo>
                    <a:pt x="638" y="890"/>
                    <a:pt x="1044" y="571"/>
                    <a:pt x="1527" y="571"/>
                  </a:cubicBezTo>
                  <a:cubicBezTo>
                    <a:pt x="2010" y="571"/>
                    <a:pt x="2416" y="967"/>
                    <a:pt x="2416" y="1450"/>
                  </a:cubicBezTo>
                  <a:cubicBezTo>
                    <a:pt x="2416" y="1692"/>
                    <a:pt x="2329" y="1934"/>
                    <a:pt x="2175" y="2137"/>
                  </a:cubicBezTo>
                  <a:cubicBezTo>
                    <a:pt x="2010" y="2301"/>
                    <a:pt x="1769" y="2417"/>
                    <a:pt x="1488" y="2417"/>
                  </a:cubicBezTo>
                  <a:cubicBezTo>
                    <a:pt x="1324" y="2417"/>
                    <a:pt x="1208" y="2542"/>
                    <a:pt x="1208" y="2707"/>
                  </a:cubicBezTo>
                  <a:lnTo>
                    <a:pt x="1208" y="3586"/>
                  </a:lnTo>
                  <a:cubicBezTo>
                    <a:pt x="1208" y="3750"/>
                    <a:pt x="1324" y="3866"/>
                    <a:pt x="1488" y="3866"/>
                  </a:cubicBezTo>
                  <a:cubicBezTo>
                    <a:pt x="1643" y="3866"/>
                    <a:pt x="1769" y="3750"/>
                    <a:pt x="1769" y="3586"/>
                  </a:cubicBezTo>
                  <a:lnTo>
                    <a:pt x="1769" y="2948"/>
                  </a:lnTo>
                  <a:cubicBezTo>
                    <a:pt x="2088" y="2900"/>
                    <a:pt x="2368" y="2745"/>
                    <a:pt x="2571" y="2504"/>
                  </a:cubicBezTo>
                  <a:cubicBezTo>
                    <a:pt x="2851" y="2224"/>
                    <a:pt x="3015" y="1818"/>
                    <a:pt x="2977" y="1412"/>
                  </a:cubicBezTo>
                  <a:cubicBezTo>
                    <a:pt x="2938" y="648"/>
                    <a:pt x="2291" y="1"/>
                    <a:pt x="152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62"/>
            <p:cNvSpPr/>
            <p:nvPr/>
          </p:nvSpPr>
          <p:spPr>
            <a:xfrm>
              <a:off x="2702525" y="4413525"/>
              <a:ext cx="14025" cy="15025"/>
            </a:xfrm>
            <a:custGeom>
              <a:avLst/>
              <a:gdLst/>
              <a:ahLst/>
              <a:cxnLst/>
              <a:rect l="l" t="t" r="r" b="b"/>
              <a:pathLst>
                <a:path w="561" h="601" extrusionOk="0">
                  <a:moveTo>
                    <a:pt x="280" y="1"/>
                  </a:moveTo>
                  <a:cubicBezTo>
                    <a:pt x="116" y="1"/>
                    <a:pt x="0" y="117"/>
                    <a:pt x="0" y="281"/>
                  </a:cubicBezTo>
                  <a:lnTo>
                    <a:pt x="0" y="320"/>
                  </a:lnTo>
                  <a:cubicBezTo>
                    <a:pt x="0" y="484"/>
                    <a:pt x="116" y="600"/>
                    <a:pt x="280" y="600"/>
                  </a:cubicBezTo>
                  <a:cubicBezTo>
                    <a:pt x="435" y="600"/>
                    <a:pt x="561" y="484"/>
                    <a:pt x="561" y="320"/>
                  </a:cubicBezTo>
                  <a:lnTo>
                    <a:pt x="561" y="281"/>
                  </a:lnTo>
                  <a:cubicBezTo>
                    <a:pt x="561" y="117"/>
                    <a:pt x="435" y="1"/>
                    <a:pt x="28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62"/>
            <p:cNvSpPr/>
            <p:nvPr/>
          </p:nvSpPr>
          <p:spPr>
            <a:xfrm>
              <a:off x="2506100" y="4337725"/>
              <a:ext cx="79500" cy="78725"/>
            </a:xfrm>
            <a:custGeom>
              <a:avLst/>
              <a:gdLst/>
              <a:ahLst/>
              <a:cxnLst/>
              <a:rect l="l" t="t" r="r" b="b"/>
              <a:pathLst>
                <a:path w="3180" h="3149" extrusionOk="0">
                  <a:moveTo>
                    <a:pt x="305" y="1"/>
                  </a:moveTo>
                  <a:cubicBezTo>
                    <a:pt x="235" y="1"/>
                    <a:pt x="165" y="32"/>
                    <a:pt x="126" y="95"/>
                  </a:cubicBezTo>
                  <a:cubicBezTo>
                    <a:pt x="1" y="211"/>
                    <a:pt x="1" y="375"/>
                    <a:pt x="126" y="491"/>
                  </a:cubicBezTo>
                  <a:lnTo>
                    <a:pt x="1208" y="1583"/>
                  </a:lnTo>
                  <a:lnTo>
                    <a:pt x="126" y="2666"/>
                  </a:lnTo>
                  <a:cubicBezTo>
                    <a:pt x="1" y="2791"/>
                    <a:pt x="1" y="2946"/>
                    <a:pt x="126" y="3072"/>
                  </a:cubicBezTo>
                  <a:cubicBezTo>
                    <a:pt x="165" y="3110"/>
                    <a:pt x="242" y="3149"/>
                    <a:pt x="319" y="3149"/>
                  </a:cubicBezTo>
                  <a:cubicBezTo>
                    <a:pt x="368" y="3149"/>
                    <a:pt x="445" y="3110"/>
                    <a:pt x="484" y="3072"/>
                  </a:cubicBezTo>
                  <a:lnTo>
                    <a:pt x="1614" y="1980"/>
                  </a:lnTo>
                  <a:lnTo>
                    <a:pt x="2697" y="3072"/>
                  </a:lnTo>
                  <a:cubicBezTo>
                    <a:pt x="2735" y="3110"/>
                    <a:pt x="2822" y="3149"/>
                    <a:pt x="2900" y="3149"/>
                  </a:cubicBezTo>
                  <a:cubicBezTo>
                    <a:pt x="2938" y="3149"/>
                    <a:pt x="3025" y="3110"/>
                    <a:pt x="3103" y="3072"/>
                  </a:cubicBezTo>
                  <a:cubicBezTo>
                    <a:pt x="3180" y="2946"/>
                    <a:pt x="3180" y="2791"/>
                    <a:pt x="3103" y="2666"/>
                  </a:cubicBezTo>
                  <a:lnTo>
                    <a:pt x="2011" y="1583"/>
                  </a:lnTo>
                  <a:lnTo>
                    <a:pt x="3103" y="491"/>
                  </a:lnTo>
                  <a:cubicBezTo>
                    <a:pt x="3180" y="375"/>
                    <a:pt x="3180" y="211"/>
                    <a:pt x="3103" y="95"/>
                  </a:cubicBezTo>
                  <a:cubicBezTo>
                    <a:pt x="3040" y="32"/>
                    <a:pt x="2960" y="1"/>
                    <a:pt x="2885" y="1"/>
                  </a:cubicBezTo>
                  <a:cubicBezTo>
                    <a:pt x="2810" y="1"/>
                    <a:pt x="2740" y="32"/>
                    <a:pt x="2697" y="95"/>
                  </a:cubicBezTo>
                  <a:lnTo>
                    <a:pt x="1614" y="1177"/>
                  </a:lnTo>
                  <a:lnTo>
                    <a:pt x="484" y="95"/>
                  </a:lnTo>
                  <a:cubicBezTo>
                    <a:pt x="445" y="32"/>
                    <a:pt x="375" y="1"/>
                    <a:pt x="30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62"/>
            <p:cNvSpPr/>
            <p:nvPr/>
          </p:nvSpPr>
          <p:spPr>
            <a:xfrm>
              <a:off x="2830325" y="4331875"/>
              <a:ext cx="86500" cy="90625"/>
            </a:xfrm>
            <a:custGeom>
              <a:avLst/>
              <a:gdLst/>
              <a:ahLst/>
              <a:cxnLst/>
              <a:rect l="l" t="t" r="r" b="b"/>
              <a:pathLst>
                <a:path w="3460" h="3625" extrusionOk="0">
                  <a:moveTo>
                    <a:pt x="3132" y="1"/>
                  </a:moveTo>
                  <a:cubicBezTo>
                    <a:pt x="3042" y="1"/>
                    <a:pt x="2951" y="55"/>
                    <a:pt x="2899" y="165"/>
                  </a:cubicBezTo>
                  <a:lnTo>
                    <a:pt x="1489" y="2822"/>
                  </a:lnTo>
                  <a:lnTo>
                    <a:pt x="561" y="1576"/>
                  </a:lnTo>
                  <a:cubicBezTo>
                    <a:pt x="498" y="1507"/>
                    <a:pt x="420" y="1476"/>
                    <a:pt x="342" y="1476"/>
                  </a:cubicBezTo>
                  <a:cubicBezTo>
                    <a:pt x="277" y="1476"/>
                    <a:pt x="212" y="1498"/>
                    <a:pt x="155" y="1537"/>
                  </a:cubicBezTo>
                  <a:cubicBezTo>
                    <a:pt x="39" y="1653"/>
                    <a:pt x="0" y="1817"/>
                    <a:pt x="78" y="1933"/>
                  </a:cubicBezTo>
                  <a:lnTo>
                    <a:pt x="1324" y="3509"/>
                  </a:lnTo>
                  <a:cubicBezTo>
                    <a:pt x="1363" y="3586"/>
                    <a:pt x="1450" y="3624"/>
                    <a:pt x="1527" y="3624"/>
                  </a:cubicBezTo>
                  <a:lnTo>
                    <a:pt x="1566" y="3624"/>
                  </a:lnTo>
                  <a:cubicBezTo>
                    <a:pt x="1653" y="3586"/>
                    <a:pt x="1730" y="3547"/>
                    <a:pt x="1769" y="3470"/>
                  </a:cubicBezTo>
                  <a:lnTo>
                    <a:pt x="3383" y="406"/>
                  </a:lnTo>
                  <a:cubicBezTo>
                    <a:pt x="3460" y="281"/>
                    <a:pt x="3421" y="126"/>
                    <a:pt x="3257" y="39"/>
                  </a:cubicBezTo>
                  <a:cubicBezTo>
                    <a:pt x="3219" y="14"/>
                    <a:pt x="3176" y="1"/>
                    <a:pt x="313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6" name="Google Shape;4116;p62"/>
          <p:cNvGrpSpPr/>
          <p:nvPr/>
        </p:nvGrpSpPr>
        <p:grpSpPr>
          <a:xfrm>
            <a:off x="3146539" y="2751542"/>
            <a:ext cx="334129" cy="333456"/>
            <a:chOff x="1737100" y="4299750"/>
            <a:chExt cx="484175" cy="483200"/>
          </a:xfrm>
        </p:grpSpPr>
        <p:sp>
          <p:nvSpPr>
            <p:cNvPr id="4117" name="Google Shape;4117;p62"/>
            <p:cNvSpPr/>
            <p:nvPr/>
          </p:nvSpPr>
          <p:spPr>
            <a:xfrm>
              <a:off x="1764150" y="4432625"/>
              <a:ext cx="429825" cy="314100"/>
            </a:xfrm>
            <a:custGeom>
              <a:avLst/>
              <a:gdLst/>
              <a:ahLst/>
              <a:cxnLst/>
              <a:rect l="l" t="t" r="r" b="b"/>
              <a:pathLst>
                <a:path w="17193" h="12564" extrusionOk="0">
                  <a:moveTo>
                    <a:pt x="1093" y="0"/>
                  </a:moveTo>
                  <a:cubicBezTo>
                    <a:pt x="484" y="0"/>
                    <a:pt x="1" y="484"/>
                    <a:pt x="1" y="1083"/>
                  </a:cubicBezTo>
                  <a:lnTo>
                    <a:pt x="1" y="12563"/>
                  </a:lnTo>
                  <a:lnTo>
                    <a:pt x="17193" y="12563"/>
                  </a:lnTo>
                  <a:lnTo>
                    <a:pt x="17193" y="1083"/>
                  </a:lnTo>
                  <a:cubicBezTo>
                    <a:pt x="17193" y="484"/>
                    <a:pt x="16710" y="0"/>
                    <a:pt x="16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62"/>
            <p:cNvSpPr/>
            <p:nvPr/>
          </p:nvSpPr>
          <p:spPr>
            <a:xfrm>
              <a:off x="1764150" y="4704425"/>
              <a:ext cx="429825" cy="42300"/>
            </a:xfrm>
            <a:custGeom>
              <a:avLst/>
              <a:gdLst/>
              <a:ahLst/>
              <a:cxnLst/>
              <a:rect l="l" t="t" r="r" b="b"/>
              <a:pathLst>
                <a:path w="17193" h="1692" extrusionOk="0">
                  <a:moveTo>
                    <a:pt x="1" y="0"/>
                  </a:moveTo>
                  <a:lnTo>
                    <a:pt x="1" y="1691"/>
                  </a:lnTo>
                  <a:lnTo>
                    <a:pt x="17193" y="1691"/>
                  </a:lnTo>
                  <a:lnTo>
                    <a:pt x="17193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62"/>
            <p:cNvSpPr/>
            <p:nvPr/>
          </p:nvSpPr>
          <p:spPr>
            <a:xfrm>
              <a:off x="1797500" y="4465725"/>
              <a:ext cx="363375" cy="222525"/>
            </a:xfrm>
            <a:custGeom>
              <a:avLst/>
              <a:gdLst/>
              <a:ahLst/>
              <a:cxnLst/>
              <a:rect l="l" t="t" r="r" b="b"/>
              <a:pathLst>
                <a:path w="14535" h="8901" extrusionOk="0">
                  <a:moveTo>
                    <a:pt x="1" y="0"/>
                  </a:moveTo>
                  <a:lnTo>
                    <a:pt x="1" y="8901"/>
                  </a:lnTo>
                  <a:lnTo>
                    <a:pt x="14535" y="8901"/>
                  </a:lnTo>
                  <a:lnTo>
                    <a:pt x="14535" y="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62"/>
            <p:cNvSpPr/>
            <p:nvPr/>
          </p:nvSpPr>
          <p:spPr>
            <a:xfrm>
              <a:off x="1871925" y="4562350"/>
              <a:ext cx="215525" cy="125900"/>
            </a:xfrm>
            <a:custGeom>
              <a:avLst/>
              <a:gdLst/>
              <a:ahLst/>
              <a:cxnLst/>
              <a:rect l="l" t="t" r="r" b="b"/>
              <a:pathLst>
                <a:path w="8621" h="5036" extrusionOk="0">
                  <a:moveTo>
                    <a:pt x="2542" y="1"/>
                  </a:moveTo>
                  <a:cubicBezTo>
                    <a:pt x="1131" y="1"/>
                    <a:pt x="0" y="1132"/>
                    <a:pt x="0" y="2504"/>
                  </a:cubicBezTo>
                  <a:lnTo>
                    <a:pt x="0" y="4311"/>
                  </a:lnTo>
                  <a:cubicBezTo>
                    <a:pt x="0" y="4717"/>
                    <a:pt x="319" y="5036"/>
                    <a:pt x="725" y="5036"/>
                  </a:cubicBezTo>
                  <a:lnTo>
                    <a:pt x="7895" y="5036"/>
                  </a:lnTo>
                  <a:cubicBezTo>
                    <a:pt x="8292" y="5036"/>
                    <a:pt x="8620" y="4717"/>
                    <a:pt x="8620" y="4311"/>
                  </a:cubicBezTo>
                  <a:lnTo>
                    <a:pt x="8620" y="2504"/>
                  </a:lnTo>
                  <a:cubicBezTo>
                    <a:pt x="8620" y="1132"/>
                    <a:pt x="7489" y="1"/>
                    <a:pt x="6079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62"/>
            <p:cNvSpPr/>
            <p:nvPr/>
          </p:nvSpPr>
          <p:spPr>
            <a:xfrm>
              <a:off x="1871925" y="4562350"/>
              <a:ext cx="82650" cy="125900"/>
            </a:xfrm>
            <a:custGeom>
              <a:avLst/>
              <a:gdLst/>
              <a:ahLst/>
              <a:cxnLst/>
              <a:rect l="l" t="t" r="r" b="b"/>
              <a:pathLst>
                <a:path w="3306" h="5036" extrusionOk="0">
                  <a:moveTo>
                    <a:pt x="2542" y="1"/>
                  </a:moveTo>
                  <a:cubicBezTo>
                    <a:pt x="1131" y="1"/>
                    <a:pt x="0" y="1132"/>
                    <a:pt x="0" y="2504"/>
                  </a:cubicBezTo>
                  <a:lnTo>
                    <a:pt x="0" y="4311"/>
                  </a:lnTo>
                  <a:cubicBezTo>
                    <a:pt x="0" y="4717"/>
                    <a:pt x="319" y="5036"/>
                    <a:pt x="725" y="5036"/>
                  </a:cubicBezTo>
                  <a:lnTo>
                    <a:pt x="1527" y="5036"/>
                  </a:lnTo>
                  <a:cubicBezTo>
                    <a:pt x="1131" y="5036"/>
                    <a:pt x="802" y="4717"/>
                    <a:pt x="802" y="4311"/>
                  </a:cubicBezTo>
                  <a:lnTo>
                    <a:pt x="802" y="2504"/>
                  </a:lnTo>
                  <a:cubicBezTo>
                    <a:pt x="802" y="1132"/>
                    <a:pt x="1933" y="1"/>
                    <a:pt x="3305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62"/>
            <p:cNvSpPr/>
            <p:nvPr/>
          </p:nvSpPr>
          <p:spPr>
            <a:xfrm>
              <a:off x="1947525" y="4569600"/>
              <a:ext cx="64300" cy="26125"/>
            </a:xfrm>
            <a:custGeom>
              <a:avLst/>
              <a:gdLst/>
              <a:ahLst/>
              <a:cxnLst/>
              <a:rect l="l" t="t" r="r" b="b"/>
              <a:pathLst>
                <a:path w="2572" h="1045" extrusionOk="0">
                  <a:moveTo>
                    <a:pt x="1" y="1"/>
                  </a:moveTo>
                  <a:lnTo>
                    <a:pt x="1" y="39"/>
                  </a:lnTo>
                  <a:cubicBezTo>
                    <a:pt x="1" y="600"/>
                    <a:pt x="561" y="1044"/>
                    <a:pt x="1286" y="1044"/>
                  </a:cubicBezTo>
                  <a:cubicBezTo>
                    <a:pt x="2011" y="1044"/>
                    <a:pt x="2571" y="600"/>
                    <a:pt x="2571" y="39"/>
                  </a:cubicBezTo>
                  <a:lnTo>
                    <a:pt x="2571" y="1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62"/>
            <p:cNvSpPr/>
            <p:nvPr/>
          </p:nvSpPr>
          <p:spPr>
            <a:xfrm>
              <a:off x="1871925" y="4636050"/>
              <a:ext cx="107775" cy="52200"/>
            </a:xfrm>
            <a:custGeom>
              <a:avLst/>
              <a:gdLst/>
              <a:ahLst/>
              <a:cxnLst/>
              <a:rect l="l" t="t" r="r" b="b"/>
              <a:pathLst>
                <a:path w="4311" h="2088" extrusionOk="0">
                  <a:moveTo>
                    <a:pt x="0" y="0"/>
                  </a:moveTo>
                  <a:lnTo>
                    <a:pt x="0" y="1363"/>
                  </a:lnTo>
                  <a:cubicBezTo>
                    <a:pt x="0" y="1769"/>
                    <a:pt x="319" y="2088"/>
                    <a:pt x="725" y="2088"/>
                  </a:cubicBezTo>
                  <a:lnTo>
                    <a:pt x="4310" y="2088"/>
                  </a:lnTo>
                  <a:lnTo>
                    <a:pt x="4310" y="1933"/>
                  </a:lnTo>
                  <a:cubicBezTo>
                    <a:pt x="4310" y="1247"/>
                    <a:pt x="3750" y="677"/>
                    <a:pt x="3063" y="677"/>
                  </a:cubicBezTo>
                  <a:lnTo>
                    <a:pt x="1730" y="677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62"/>
            <p:cNvSpPr/>
            <p:nvPr/>
          </p:nvSpPr>
          <p:spPr>
            <a:xfrm>
              <a:off x="1871925" y="4636050"/>
              <a:ext cx="38175" cy="52200"/>
            </a:xfrm>
            <a:custGeom>
              <a:avLst/>
              <a:gdLst/>
              <a:ahLst/>
              <a:cxnLst/>
              <a:rect l="l" t="t" r="r" b="b"/>
              <a:pathLst>
                <a:path w="1527" h="2088" extrusionOk="0">
                  <a:moveTo>
                    <a:pt x="0" y="0"/>
                  </a:moveTo>
                  <a:lnTo>
                    <a:pt x="0" y="1363"/>
                  </a:lnTo>
                  <a:cubicBezTo>
                    <a:pt x="0" y="1769"/>
                    <a:pt x="319" y="2088"/>
                    <a:pt x="725" y="2088"/>
                  </a:cubicBezTo>
                  <a:lnTo>
                    <a:pt x="1527" y="2088"/>
                  </a:lnTo>
                  <a:cubicBezTo>
                    <a:pt x="1131" y="2088"/>
                    <a:pt x="802" y="1769"/>
                    <a:pt x="802" y="1363"/>
                  </a:cubicBezTo>
                  <a:lnTo>
                    <a:pt x="802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62"/>
            <p:cNvSpPr/>
            <p:nvPr/>
          </p:nvSpPr>
          <p:spPr>
            <a:xfrm>
              <a:off x="1979675" y="4636050"/>
              <a:ext cx="107775" cy="52200"/>
            </a:xfrm>
            <a:custGeom>
              <a:avLst/>
              <a:gdLst/>
              <a:ahLst/>
              <a:cxnLst/>
              <a:rect l="l" t="t" r="r" b="b"/>
              <a:pathLst>
                <a:path w="4311" h="2088" extrusionOk="0">
                  <a:moveTo>
                    <a:pt x="2580" y="0"/>
                  </a:moveTo>
                  <a:lnTo>
                    <a:pt x="2580" y="677"/>
                  </a:lnTo>
                  <a:lnTo>
                    <a:pt x="1247" y="677"/>
                  </a:lnTo>
                  <a:cubicBezTo>
                    <a:pt x="561" y="677"/>
                    <a:pt x="0" y="1247"/>
                    <a:pt x="0" y="1933"/>
                  </a:cubicBezTo>
                  <a:lnTo>
                    <a:pt x="0" y="2088"/>
                  </a:lnTo>
                  <a:lnTo>
                    <a:pt x="3585" y="2088"/>
                  </a:lnTo>
                  <a:cubicBezTo>
                    <a:pt x="3982" y="2088"/>
                    <a:pt x="4310" y="1769"/>
                    <a:pt x="4310" y="1363"/>
                  </a:cubicBezTo>
                  <a:lnTo>
                    <a:pt x="4310" y="0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62"/>
            <p:cNvSpPr/>
            <p:nvPr/>
          </p:nvSpPr>
          <p:spPr>
            <a:xfrm>
              <a:off x="2044175" y="4634825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0" y="1"/>
                  </a:moveTo>
                  <a:lnTo>
                    <a:pt x="0" y="726"/>
                  </a:lnTo>
                  <a:lnTo>
                    <a:pt x="725" y="726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62"/>
            <p:cNvSpPr/>
            <p:nvPr/>
          </p:nvSpPr>
          <p:spPr>
            <a:xfrm>
              <a:off x="2044175" y="4623975"/>
              <a:ext cx="18150" cy="10875"/>
            </a:xfrm>
            <a:custGeom>
              <a:avLst/>
              <a:gdLst/>
              <a:ahLst/>
              <a:cxnLst/>
              <a:rect l="l" t="t" r="r" b="b"/>
              <a:pathLst>
                <a:path w="726" h="435" extrusionOk="0">
                  <a:moveTo>
                    <a:pt x="0" y="0"/>
                  </a:moveTo>
                  <a:lnTo>
                    <a:pt x="0" y="435"/>
                  </a:lnTo>
                  <a:lnTo>
                    <a:pt x="725" y="435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62"/>
            <p:cNvSpPr/>
            <p:nvPr/>
          </p:nvSpPr>
          <p:spPr>
            <a:xfrm>
              <a:off x="1979675" y="4652950"/>
              <a:ext cx="46400" cy="35300"/>
            </a:xfrm>
            <a:custGeom>
              <a:avLst/>
              <a:gdLst/>
              <a:ahLst/>
              <a:cxnLst/>
              <a:rect l="l" t="t" r="r" b="b"/>
              <a:pathLst>
                <a:path w="1856" h="1412" extrusionOk="0">
                  <a:moveTo>
                    <a:pt x="1247" y="1"/>
                  </a:moveTo>
                  <a:cubicBezTo>
                    <a:pt x="561" y="1"/>
                    <a:pt x="0" y="571"/>
                    <a:pt x="0" y="1257"/>
                  </a:cubicBezTo>
                  <a:lnTo>
                    <a:pt x="0" y="1412"/>
                  </a:lnTo>
                  <a:lnTo>
                    <a:pt x="599" y="1412"/>
                  </a:lnTo>
                  <a:lnTo>
                    <a:pt x="599" y="1257"/>
                  </a:lnTo>
                  <a:cubicBezTo>
                    <a:pt x="599" y="571"/>
                    <a:pt x="1169" y="1"/>
                    <a:pt x="1856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62"/>
            <p:cNvSpPr/>
            <p:nvPr/>
          </p:nvSpPr>
          <p:spPr>
            <a:xfrm>
              <a:off x="1830600" y="4306750"/>
              <a:ext cx="296950" cy="239700"/>
            </a:xfrm>
            <a:custGeom>
              <a:avLst/>
              <a:gdLst/>
              <a:ahLst/>
              <a:cxnLst/>
              <a:rect l="l" t="t" r="r" b="b"/>
              <a:pathLst>
                <a:path w="11878" h="9588" extrusionOk="0">
                  <a:moveTo>
                    <a:pt x="5963" y="1"/>
                  </a:moveTo>
                  <a:cubicBezTo>
                    <a:pt x="2658" y="1"/>
                    <a:pt x="1" y="2697"/>
                    <a:pt x="1" y="6002"/>
                  </a:cubicBezTo>
                  <a:cubicBezTo>
                    <a:pt x="1" y="9345"/>
                    <a:pt x="2658" y="9587"/>
                    <a:pt x="5963" y="9587"/>
                  </a:cubicBezTo>
                  <a:cubicBezTo>
                    <a:pt x="9220" y="9587"/>
                    <a:pt x="11877" y="9345"/>
                    <a:pt x="11877" y="6002"/>
                  </a:cubicBezTo>
                  <a:cubicBezTo>
                    <a:pt x="11877" y="2697"/>
                    <a:pt x="9220" y="1"/>
                    <a:pt x="5963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62"/>
            <p:cNvSpPr/>
            <p:nvPr/>
          </p:nvSpPr>
          <p:spPr>
            <a:xfrm>
              <a:off x="1830600" y="4306750"/>
              <a:ext cx="149100" cy="239700"/>
            </a:xfrm>
            <a:custGeom>
              <a:avLst/>
              <a:gdLst/>
              <a:ahLst/>
              <a:cxnLst/>
              <a:rect l="l" t="t" r="r" b="b"/>
              <a:pathLst>
                <a:path w="5964" h="9588" extrusionOk="0">
                  <a:moveTo>
                    <a:pt x="5963" y="1"/>
                  </a:moveTo>
                  <a:cubicBezTo>
                    <a:pt x="2658" y="1"/>
                    <a:pt x="1" y="2697"/>
                    <a:pt x="1" y="6002"/>
                  </a:cubicBezTo>
                  <a:cubicBezTo>
                    <a:pt x="1" y="9345"/>
                    <a:pt x="2619" y="9587"/>
                    <a:pt x="5886" y="9587"/>
                  </a:cubicBezTo>
                  <a:cubicBezTo>
                    <a:pt x="4233" y="9587"/>
                    <a:pt x="2900" y="9307"/>
                    <a:pt x="2900" y="6002"/>
                  </a:cubicBezTo>
                  <a:cubicBezTo>
                    <a:pt x="2900" y="2697"/>
                    <a:pt x="4272" y="1"/>
                    <a:pt x="5963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62"/>
            <p:cNvSpPr/>
            <p:nvPr/>
          </p:nvSpPr>
          <p:spPr>
            <a:xfrm>
              <a:off x="1871925" y="4358200"/>
              <a:ext cx="215525" cy="212150"/>
            </a:xfrm>
            <a:custGeom>
              <a:avLst/>
              <a:gdLst/>
              <a:ahLst/>
              <a:cxnLst/>
              <a:rect l="l" t="t" r="r" b="b"/>
              <a:pathLst>
                <a:path w="8621" h="8486" extrusionOk="0">
                  <a:moveTo>
                    <a:pt x="4310" y="1"/>
                  </a:moveTo>
                  <a:cubicBezTo>
                    <a:pt x="4069" y="1"/>
                    <a:pt x="3827" y="1"/>
                    <a:pt x="3624" y="40"/>
                  </a:cubicBezTo>
                  <a:cubicBezTo>
                    <a:pt x="3102" y="78"/>
                    <a:pt x="2619" y="194"/>
                    <a:pt x="2213" y="397"/>
                  </a:cubicBezTo>
                  <a:cubicBezTo>
                    <a:pt x="2174" y="397"/>
                    <a:pt x="2136" y="397"/>
                    <a:pt x="2097" y="436"/>
                  </a:cubicBezTo>
                  <a:cubicBezTo>
                    <a:pt x="1044" y="880"/>
                    <a:pt x="280" y="1692"/>
                    <a:pt x="77" y="2610"/>
                  </a:cubicBezTo>
                  <a:cubicBezTo>
                    <a:pt x="39" y="2900"/>
                    <a:pt x="39" y="3180"/>
                    <a:pt x="39" y="3461"/>
                  </a:cubicBezTo>
                  <a:cubicBezTo>
                    <a:pt x="0" y="4350"/>
                    <a:pt x="0" y="5268"/>
                    <a:pt x="39" y="6157"/>
                  </a:cubicBezTo>
                  <a:cubicBezTo>
                    <a:pt x="77" y="7403"/>
                    <a:pt x="1092" y="8370"/>
                    <a:pt x="2300" y="8457"/>
                  </a:cubicBezTo>
                  <a:lnTo>
                    <a:pt x="3102" y="8457"/>
                  </a:lnTo>
                  <a:cubicBezTo>
                    <a:pt x="3643" y="8476"/>
                    <a:pt x="4177" y="8486"/>
                    <a:pt x="4706" y="8486"/>
                  </a:cubicBezTo>
                  <a:cubicBezTo>
                    <a:pt x="5235" y="8486"/>
                    <a:pt x="5760" y="8476"/>
                    <a:pt x="6282" y="8457"/>
                  </a:cubicBezTo>
                  <a:cubicBezTo>
                    <a:pt x="7528" y="8370"/>
                    <a:pt x="8495" y="7403"/>
                    <a:pt x="8581" y="6157"/>
                  </a:cubicBezTo>
                  <a:cubicBezTo>
                    <a:pt x="8620" y="4987"/>
                    <a:pt x="8620" y="3779"/>
                    <a:pt x="8533" y="2610"/>
                  </a:cubicBezTo>
                  <a:cubicBezTo>
                    <a:pt x="8292" y="1489"/>
                    <a:pt x="7209" y="561"/>
                    <a:pt x="5760" y="194"/>
                  </a:cubicBezTo>
                  <a:cubicBezTo>
                    <a:pt x="5315" y="40"/>
                    <a:pt x="4832" y="1"/>
                    <a:pt x="4310" y="1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62"/>
            <p:cNvSpPr/>
            <p:nvPr/>
          </p:nvSpPr>
          <p:spPr>
            <a:xfrm>
              <a:off x="1870950" y="4368125"/>
              <a:ext cx="78550" cy="201500"/>
            </a:xfrm>
            <a:custGeom>
              <a:avLst/>
              <a:gdLst/>
              <a:ahLst/>
              <a:cxnLst/>
              <a:rect l="l" t="t" r="r" b="b"/>
              <a:pathLst>
                <a:path w="3142" h="8060" extrusionOk="0">
                  <a:moveTo>
                    <a:pt x="2252" y="0"/>
                  </a:moveTo>
                  <a:cubicBezTo>
                    <a:pt x="2213" y="0"/>
                    <a:pt x="2175" y="0"/>
                    <a:pt x="2136" y="39"/>
                  </a:cubicBezTo>
                  <a:cubicBezTo>
                    <a:pt x="1083" y="483"/>
                    <a:pt x="319" y="1295"/>
                    <a:pt x="116" y="2213"/>
                  </a:cubicBezTo>
                  <a:cubicBezTo>
                    <a:pt x="39" y="3382"/>
                    <a:pt x="0" y="4590"/>
                    <a:pt x="78" y="5760"/>
                  </a:cubicBezTo>
                  <a:cubicBezTo>
                    <a:pt x="116" y="7006"/>
                    <a:pt x="1131" y="7973"/>
                    <a:pt x="2339" y="8060"/>
                  </a:cubicBezTo>
                  <a:lnTo>
                    <a:pt x="3141" y="8060"/>
                  </a:lnTo>
                  <a:cubicBezTo>
                    <a:pt x="2619" y="7857"/>
                    <a:pt x="2213" y="6929"/>
                    <a:pt x="2175" y="5837"/>
                  </a:cubicBezTo>
                  <a:cubicBezTo>
                    <a:pt x="2136" y="4349"/>
                    <a:pt x="2175" y="1778"/>
                    <a:pt x="2252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62"/>
            <p:cNvSpPr/>
            <p:nvPr/>
          </p:nvSpPr>
          <p:spPr>
            <a:xfrm>
              <a:off x="1872875" y="4358200"/>
              <a:ext cx="143050" cy="90250"/>
            </a:xfrm>
            <a:custGeom>
              <a:avLst/>
              <a:gdLst/>
              <a:ahLst/>
              <a:cxnLst/>
              <a:rect l="l" t="t" r="r" b="b"/>
              <a:pathLst>
                <a:path w="5722" h="3610" extrusionOk="0">
                  <a:moveTo>
                    <a:pt x="4272" y="1"/>
                  </a:moveTo>
                  <a:cubicBezTo>
                    <a:pt x="4031" y="1"/>
                    <a:pt x="3789" y="1"/>
                    <a:pt x="3586" y="40"/>
                  </a:cubicBezTo>
                  <a:cubicBezTo>
                    <a:pt x="3064" y="78"/>
                    <a:pt x="2581" y="194"/>
                    <a:pt x="2175" y="397"/>
                  </a:cubicBezTo>
                  <a:cubicBezTo>
                    <a:pt x="2136" y="397"/>
                    <a:pt x="2098" y="397"/>
                    <a:pt x="2059" y="436"/>
                  </a:cubicBezTo>
                  <a:cubicBezTo>
                    <a:pt x="1006" y="880"/>
                    <a:pt x="242" y="1692"/>
                    <a:pt x="39" y="2610"/>
                  </a:cubicBezTo>
                  <a:cubicBezTo>
                    <a:pt x="1" y="2900"/>
                    <a:pt x="1" y="3180"/>
                    <a:pt x="1" y="3461"/>
                  </a:cubicBezTo>
                  <a:cubicBezTo>
                    <a:pt x="171" y="3565"/>
                    <a:pt x="343" y="3609"/>
                    <a:pt x="513" y="3609"/>
                  </a:cubicBezTo>
                  <a:cubicBezTo>
                    <a:pt x="865" y="3609"/>
                    <a:pt x="1212" y="3421"/>
                    <a:pt x="1537" y="3180"/>
                  </a:cubicBezTo>
                  <a:cubicBezTo>
                    <a:pt x="2136" y="2658"/>
                    <a:pt x="2542" y="1885"/>
                    <a:pt x="2581" y="1885"/>
                  </a:cubicBezTo>
                  <a:cubicBezTo>
                    <a:pt x="2417" y="2175"/>
                    <a:pt x="2417" y="2456"/>
                    <a:pt x="2658" y="2610"/>
                  </a:cubicBezTo>
                  <a:cubicBezTo>
                    <a:pt x="2727" y="2647"/>
                    <a:pt x="2806" y="2664"/>
                    <a:pt x="2894" y="2664"/>
                  </a:cubicBezTo>
                  <a:cubicBezTo>
                    <a:pt x="3674" y="2664"/>
                    <a:pt x="5105" y="1281"/>
                    <a:pt x="5722" y="194"/>
                  </a:cubicBezTo>
                  <a:cubicBezTo>
                    <a:pt x="5277" y="40"/>
                    <a:pt x="4794" y="1"/>
                    <a:pt x="4272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62"/>
            <p:cNvSpPr/>
            <p:nvPr/>
          </p:nvSpPr>
          <p:spPr>
            <a:xfrm>
              <a:off x="1865875" y="4358200"/>
              <a:ext cx="113825" cy="90250"/>
            </a:xfrm>
            <a:custGeom>
              <a:avLst/>
              <a:gdLst/>
              <a:ahLst/>
              <a:cxnLst/>
              <a:rect l="l" t="t" r="r" b="b"/>
              <a:pathLst>
                <a:path w="4553" h="3610" extrusionOk="0">
                  <a:moveTo>
                    <a:pt x="4552" y="1"/>
                  </a:moveTo>
                  <a:cubicBezTo>
                    <a:pt x="4311" y="1"/>
                    <a:pt x="4069" y="1"/>
                    <a:pt x="3866" y="40"/>
                  </a:cubicBezTo>
                  <a:cubicBezTo>
                    <a:pt x="3344" y="78"/>
                    <a:pt x="2861" y="194"/>
                    <a:pt x="2455" y="397"/>
                  </a:cubicBezTo>
                  <a:cubicBezTo>
                    <a:pt x="2416" y="397"/>
                    <a:pt x="2378" y="397"/>
                    <a:pt x="2339" y="436"/>
                  </a:cubicBezTo>
                  <a:cubicBezTo>
                    <a:pt x="1286" y="880"/>
                    <a:pt x="522" y="1692"/>
                    <a:pt x="319" y="2610"/>
                  </a:cubicBezTo>
                  <a:cubicBezTo>
                    <a:pt x="281" y="2900"/>
                    <a:pt x="281" y="3180"/>
                    <a:pt x="281" y="3461"/>
                  </a:cubicBezTo>
                  <a:cubicBezTo>
                    <a:pt x="451" y="3565"/>
                    <a:pt x="623" y="3609"/>
                    <a:pt x="793" y="3609"/>
                  </a:cubicBezTo>
                  <a:cubicBezTo>
                    <a:pt x="1145" y="3609"/>
                    <a:pt x="1492" y="3421"/>
                    <a:pt x="1817" y="3180"/>
                  </a:cubicBezTo>
                  <a:cubicBezTo>
                    <a:pt x="0" y="3180"/>
                    <a:pt x="3064" y="523"/>
                    <a:pt x="4552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62"/>
            <p:cNvSpPr/>
            <p:nvPr/>
          </p:nvSpPr>
          <p:spPr>
            <a:xfrm>
              <a:off x="1895100" y="4485050"/>
              <a:ext cx="36275" cy="22975"/>
            </a:xfrm>
            <a:custGeom>
              <a:avLst/>
              <a:gdLst/>
              <a:ahLst/>
              <a:cxnLst/>
              <a:rect l="l" t="t" r="r" b="b"/>
              <a:pathLst>
                <a:path w="1451" h="919" extrusionOk="0">
                  <a:moveTo>
                    <a:pt x="726" y="0"/>
                  </a:moveTo>
                  <a:cubicBezTo>
                    <a:pt x="320" y="0"/>
                    <a:pt x="1" y="194"/>
                    <a:pt x="1" y="484"/>
                  </a:cubicBezTo>
                  <a:cubicBezTo>
                    <a:pt x="1" y="725"/>
                    <a:pt x="320" y="918"/>
                    <a:pt x="726" y="918"/>
                  </a:cubicBezTo>
                  <a:cubicBezTo>
                    <a:pt x="1131" y="918"/>
                    <a:pt x="1450" y="725"/>
                    <a:pt x="1450" y="484"/>
                  </a:cubicBezTo>
                  <a:cubicBezTo>
                    <a:pt x="1450" y="194"/>
                    <a:pt x="1131" y="0"/>
                    <a:pt x="726" y="0"/>
                  </a:cubicBezTo>
                  <a:close/>
                </a:path>
              </a:pathLst>
            </a:custGeom>
            <a:solidFill>
              <a:srgbClr val="DF9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62"/>
            <p:cNvSpPr/>
            <p:nvPr/>
          </p:nvSpPr>
          <p:spPr>
            <a:xfrm>
              <a:off x="2027975" y="4485050"/>
              <a:ext cx="36275" cy="22975"/>
            </a:xfrm>
            <a:custGeom>
              <a:avLst/>
              <a:gdLst/>
              <a:ahLst/>
              <a:cxnLst/>
              <a:rect l="l" t="t" r="r" b="b"/>
              <a:pathLst>
                <a:path w="1451" h="919" extrusionOk="0">
                  <a:moveTo>
                    <a:pt x="726" y="0"/>
                  </a:moveTo>
                  <a:cubicBezTo>
                    <a:pt x="320" y="0"/>
                    <a:pt x="1" y="194"/>
                    <a:pt x="1" y="484"/>
                  </a:cubicBezTo>
                  <a:cubicBezTo>
                    <a:pt x="1" y="725"/>
                    <a:pt x="320" y="918"/>
                    <a:pt x="726" y="918"/>
                  </a:cubicBezTo>
                  <a:cubicBezTo>
                    <a:pt x="1132" y="918"/>
                    <a:pt x="1450" y="725"/>
                    <a:pt x="1450" y="484"/>
                  </a:cubicBezTo>
                  <a:cubicBezTo>
                    <a:pt x="1450" y="194"/>
                    <a:pt x="1132" y="0"/>
                    <a:pt x="726" y="0"/>
                  </a:cubicBezTo>
                  <a:close/>
                </a:path>
              </a:pathLst>
            </a:custGeom>
            <a:solidFill>
              <a:srgbClr val="F9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62"/>
            <p:cNvSpPr/>
            <p:nvPr/>
          </p:nvSpPr>
          <p:spPr>
            <a:xfrm>
              <a:off x="1872875" y="4335975"/>
              <a:ext cx="213600" cy="88700"/>
            </a:xfrm>
            <a:custGeom>
              <a:avLst/>
              <a:gdLst/>
              <a:ahLst/>
              <a:cxnLst/>
              <a:rect l="l" t="t" r="r" b="b"/>
              <a:pathLst>
                <a:path w="8544" h="3548" extrusionOk="0">
                  <a:moveTo>
                    <a:pt x="4272" y="1"/>
                  </a:moveTo>
                  <a:cubicBezTo>
                    <a:pt x="4031" y="1"/>
                    <a:pt x="3789" y="40"/>
                    <a:pt x="3586" y="40"/>
                  </a:cubicBezTo>
                  <a:cubicBezTo>
                    <a:pt x="3180" y="117"/>
                    <a:pt x="2823" y="204"/>
                    <a:pt x="2455" y="320"/>
                  </a:cubicBezTo>
                  <a:cubicBezTo>
                    <a:pt x="2339" y="358"/>
                    <a:pt x="2175" y="407"/>
                    <a:pt x="2059" y="445"/>
                  </a:cubicBezTo>
                  <a:cubicBezTo>
                    <a:pt x="812" y="1006"/>
                    <a:pt x="1" y="1972"/>
                    <a:pt x="1" y="3103"/>
                  </a:cubicBezTo>
                  <a:cubicBezTo>
                    <a:pt x="1" y="3258"/>
                    <a:pt x="1" y="3383"/>
                    <a:pt x="39" y="3547"/>
                  </a:cubicBezTo>
                  <a:cubicBezTo>
                    <a:pt x="204" y="2620"/>
                    <a:pt x="967" y="1769"/>
                    <a:pt x="2059" y="1325"/>
                  </a:cubicBezTo>
                  <a:cubicBezTo>
                    <a:pt x="2136" y="1286"/>
                    <a:pt x="2175" y="1286"/>
                    <a:pt x="2262" y="1247"/>
                  </a:cubicBezTo>
                  <a:cubicBezTo>
                    <a:pt x="2658" y="1083"/>
                    <a:pt x="3103" y="967"/>
                    <a:pt x="3586" y="929"/>
                  </a:cubicBezTo>
                  <a:cubicBezTo>
                    <a:pt x="3789" y="890"/>
                    <a:pt x="4031" y="890"/>
                    <a:pt x="4272" y="890"/>
                  </a:cubicBezTo>
                  <a:cubicBezTo>
                    <a:pt x="6408" y="890"/>
                    <a:pt x="8215" y="2050"/>
                    <a:pt x="8495" y="3547"/>
                  </a:cubicBezTo>
                  <a:cubicBezTo>
                    <a:pt x="8543" y="3383"/>
                    <a:pt x="8543" y="3258"/>
                    <a:pt x="8543" y="3103"/>
                  </a:cubicBezTo>
                  <a:cubicBezTo>
                    <a:pt x="8543" y="1412"/>
                    <a:pt x="6611" y="1"/>
                    <a:pt x="4272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62"/>
            <p:cNvSpPr/>
            <p:nvPr/>
          </p:nvSpPr>
          <p:spPr>
            <a:xfrm>
              <a:off x="1872875" y="4343950"/>
              <a:ext cx="61400" cy="80725"/>
            </a:xfrm>
            <a:custGeom>
              <a:avLst/>
              <a:gdLst/>
              <a:ahLst/>
              <a:cxnLst/>
              <a:rect l="l" t="t" r="r" b="b"/>
              <a:pathLst>
                <a:path w="2456" h="3229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39" y="39"/>
                    <a:pt x="2175" y="88"/>
                    <a:pt x="2059" y="126"/>
                  </a:cubicBezTo>
                  <a:cubicBezTo>
                    <a:pt x="812" y="687"/>
                    <a:pt x="1" y="1653"/>
                    <a:pt x="1" y="2784"/>
                  </a:cubicBezTo>
                  <a:cubicBezTo>
                    <a:pt x="1" y="2939"/>
                    <a:pt x="1" y="3064"/>
                    <a:pt x="39" y="3228"/>
                  </a:cubicBezTo>
                  <a:cubicBezTo>
                    <a:pt x="204" y="2301"/>
                    <a:pt x="967" y="1450"/>
                    <a:pt x="2059" y="1006"/>
                  </a:cubicBezTo>
                  <a:cubicBezTo>
                    <a:pt x="2136" y="967"/>
                    <a:pt x="2175" y="967"/>
                    <a:pt x="2262" y="928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62"/>
            <p:cNvSpPr/>
            <p:nvPr/>
          </p:nvSpPr>
          <p:spPr>
            <a:xfrm>
              <a:off x="1745075" y="4720600"/>
              <a:ext cx="469200" cy="55350"/>
            </a:xfrm>
            <a:custGeom>
              <a:avLst/>
              <a:gdLst/>
              <a:ahLst/>
              <a:cxnLst/>
              <a:rect l="l" t="t" r="r" b="b"/>
              <a:pathLst>
                <a:path w="18768" h="2214" extrusionOk="0">
                  <a:moveTo>
                    <a:pt x="1" y="1"/>
                  </a:moveTo>
                  <a:lnTo>
                    <a:pt x="1" y="638"/>
                  </a:lnTo>
                  <a:cubicBezTo>
                    <a:pt x="1" y="1489"/>
                    <a:pt x="687" y="2214"/>
                    <a:pt x="1527" y="2214"/>
                  </a:cubicBezTo>
                  <a:lnTo>
                    <a:pt x="17192" y="2214"/>
                  </a:lnTo>
                  <a:cubicBezTo>
                    <a:pt x="18043" y="2214"/>
                    <a:pt x="18768" y="1489"/>
                    <a:pt x="18768" y="638"/>
                  </a:cubicBezTo>
                  <a:lnTo>
                    <a:pt x="18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62"/>
            <p:cNvSpPr/>
            <p:nvPr/>
          </p:nvSpPr>
          <p:spPr>
            <a:xfrm>
              <a:off x="1745075" y="4720600"/>
              <a:ext cx="80475" cy="55350"/>
            </a:xfrm>
            <a:custGeom>
              <a:avLst/>
              <a:gdLst/>
              <a:ahLst/>
              <a:cxnLst/>
              <a:rect l="l" t="t" r="r" b="b"/>
              <a:pathLst>
                <a:path w="3219" h="2214" extrusionOk="0">
                  <a:moveTo>
                    <a:pt x="1" y="1"/>
                  </a:moveTo>
                  <a:lnTo>
                    <a:pt x="1" y="638"/>
                  </a:lnTo>
                  <a:cubicBezTo>
                    <a:pt x="1" y="1489"/>
                    <a:pt x="687" y="2214"/>
                    <a:pt x="1527" y="2214"/>
                  </a:cubicBezTo>
                  <a:lnTo>
                    <a:pt x="3219" y="2214"/>
                  </a:lnTo>
                  <a:cubicBezTo>
                    <a:pt x="2378" y="2214"/>
                    <a:pt x="1692" y="1489"/>
                    <a:pt x="1692" y="638"/>
                  </a:cubicBezTo>
                  <a:lnTo>
                    <a:pt x="1692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62"/>
            <p:cNvSpPr/>
            <p:nvPr/>
          </p:nvSpPr>
          <p:spPr>
            <a:xfrm>
              <a:off x="1927250" y="4720600"/>
              <a:ext cx="103650" cy="28050"/>
            </a:xfrm>
            <a:custGeom>
              <a:avLst/>
              <a:gdLst/>
              <a:ahLst/>
              <a:cxnLst/>
              <a:rect l="l" t="t" r="r" b="b"/>
              <a:pathLst>
                <a:path w="4146" h="1122" extrusionOk="0">
                  <a:moveTo>
                    <a:pt x="0" y="1"/>
                  </a:moveTo>
                  <a:lnTo>
                    <a:pt x="0" y="39"/>
                  </a:lnTo>
                  <a:cubicBezTo>
                    <a:pt x="0" y="638"/>
                    <a:pt x="483" y="1122"/>
                    <a:pt x="1053" y="1122"/>
                  </a:cubicBezTo>
                  <a:lnTo>
                    <a:pt x="3102" y="1122"/>
                  </a:lnTo>
                  <a:cubicBezTo>
                    <a:pt x="3663" y="1122"/>
                    <a:pt x="4146" y="638"/>
                    <a:pt x="4146" y="39"/>
                  </a:cubicBezTo>
                  <a:lnTo>
                    <a:pt x="4146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62"/>
            <p:cNvSpPr/>
            <p:nvPr/>
          </p:nvSpPr>
          <p:spPr>
            <a:xfrm>
              <a:off x="1744100" y="4320750"/>
              <a:ext cx="175200" cy="170025"/>
            </a:xfrm>
            <a:custGeom>
              <a:avLst/>
              <a:gdLst/>
              <a:ahLst/>
              <a:cxnLst/>
              <a:rect l="l" t="t" r="r" b="b"/>
              <a:pathLst>
                <a:path w="7008" h="6801" extrusionOk="0">
                  <a:moveTo>
                    <a:pt x="3413" y="0"/>
                  </a:moveTo>
                  <a:cubicBezTo>
                    <a:pt x="2546" y="0"/>
                    <a:pt x="1682" y="35"/>
                    <a:pt x="803" y="88"/>
                  </a:cubicBezTo>
                  <a:cubicBezTo>
                    <a:pt x="445" y="127"/>
                    <a:pt x="165" y="368"/>
                    <a:pt x="117" y="726"/>
                  </a:cubicBezTo>
                  <a:cubicBezTo>
                    <a:pt x="1" y="2021"/>
                    <a:pt x="1" y="3345"/>
                    <a:pt x="117" y="4678"/>
                  </a:cubicBezTo>
                  <a:cubicBezTo>
                    <a:pt x="117" y="4717"/>
                    <a:pt x="165" y="4794"/>
                    <a:pt x="204" y="4881"/>
                  </a:cubicBezTo>
                  <a:cubicBezTo>
                    <a:pt x="281" y="5123"/>
                    <a:pt x="523" y="5277"/>
                    <a:pt x="803" y="5277"/>
                  </a:cubicBezTo>
                  <a:cubicBezTo>
                    <a:pt x="1769" y="5364"/>
                    <a:pt x="2736" y="5403"/>
                    <a:pt x="3702" y="5403"/>
                  </a:cubicBezTo>
                  <a:cubicBezTo>
                    <a:pt x="3828" y="5403"/>
                    <a:pt x="3944" y="5442"/>
                    <a:pt x="4031" y="5558"/>
                  </a:cubicBezTo>
                  <a:cubicBezTo>
                    <a:pt x="4350" y="6002"/>
                    <a:pt x="4871" y="6447"/>
                    <a:pt x="5239" y="6727"/>
                  </a:cubicBezTo>
                  <a:cubicBezTo>
                    <a:pt x="5312" y="6777"/>
                    <a:pt x="5390" y="6800"/>
                    <a:pt x="5462" y="6800"/>
                  </a:cubicBezTo>
                  <a:cubicBezTo>
                    <a:pt x="5625" y="6800"/>
                    <a:pt x="5761" y="6680"/>
                    <a:pt x="5761" y="6485"/>
                  </a:cubicBezTo>
                  <a:lnTo>
                    <a:pt x="5761" y="5683"/>
                  </a:lnTo>
                  <a:cubicBezTo>
                    <a:pt x="5761" y="5480"/>
                    <a:pt x="5915" y="5316"/>
                    <a:pt x="6118" y="5277"/>
                  </a:cubicBezTo>
                  <a:lnTo>
                    <a:pt x="6205" y="5277"/>
                  </a:lnTo>
                  <a:cubicBezTo>
                    <a:pt x="6563" y="5277"/>
                    <a:pt x="6843" y="4997"/>
                    <a:pt x="6882" y="4678"/>
                  </a:cubicBezTo>
                  <a:cubicBezTo>
                    <a:pt x="7007" y="3345"/>
                    <a:pt x="7007" y="2021"/>
                    <a:pt x="6882" y="726"/>
                  </a:cubicBezTo>
                  <a:cubicBezTo>
                    <a:pt x="6843" y="368"/>
                    <a:pt x="6563" y="127"/>
                    <a:pt x="6205" y="88"/>
                  </a:cubicBezTo>
                  <a:cubicBezTo>
                    <a:pt x="5838" y="49"/>
                    <a:pt x="5480" y="49"/>
                    <a:pt x="5113" y="49"/>
                  </a:cubicBezTo>
                  <a:cubicBezTo>
                    <a:pt x="4542" y="15"/>
                    <a:pt x="3977" y="0"/>
                    <a:pt x="3413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62"/>
            <p:cNvSpPr/>
            <p:nvPr/>
          </p:nvSpPr>
          <p:spPr>
            <a:xfrm>
              <a:off x="1949475" y="4494175"/>
              <a:ext cx="60425" cy="28100"/>
            </a:xfrm>
            <a:custGeom>
              <a:avLst/>
              <a:gdLst/>
              <a:ahLst/>
              <a:cxnLst/>
              <a:rect l="l" t="t" r="r" b="b"/>
              <a:pathLst>
                <a:path w="2417" h="1124" extrusionOk="0">
                  <a:moveTo>
                    <a:pt x="331" y="1"/>
                  </a:moveTo>
                  <a:cubicBezTo>
                    <a:pt x="289" y="1"/>
                    <a:pt x="246" y="10"/>
                    <a:pt x="203" y="32"/>
                  </a:cubicBezTo>
                  <a:cubicBezTo>
                    <a:pt x="77" y="70"/>
                    <a:pt x="0" y="273"/>
                    <a:pt x="77" y="399"/>
                  </a:cubicBezTo>
                  <a:cubicBezTo>
                    <a:pt x="280" y="843"/>
                    <a:pt x="725" y="1124"/>
                    <a:pt x="1208" y="1124"/>
                  </a:cubicBezTo>
                  <a:cubicBezTo>
                    <a:pt x="1691" y="1124"/>
                    <a:pt x="2136" y="843"/>
                    <a:pt x="2339" y="399"/>
                  </a:cubicBezTo>
                  <a:cubicBezTo>
                    <a:pt x="2416" y="273"/>
                    <a:pt x="2339" y="70"/>
                    <a:pt x="2213" y="32"/>
                  </a:cubicBezTo>
                  <a:cubicBezTo>
                    <a:pt x="2168" y="10"/>
                    <a:pt x="2123" y="1"/>
                    <a:pt x="2080" y="1"/>
                  </a:cubicBezTo>
                  <a:cubicBezTo>
                    <a:pt x="1969" y="1"/>
                    <a:pt x="1870" y="66"/>
                    <a:pt x="1807" y="157"/>
                  </a:cubicBezTo>
                  <a:cubicBezTo>
                    <a:pt x="1691" y="399"/>
                    <a:pt x="1450" y="553"/>
                    <a:pt x="1208" y="553"/>
                  </a:cubicBezTo>
                  <a:cubicBezTo>
                    <a:pt x="928" y="553"/>
                    <a:pt x="686" y="399"/>
                    <a:pt x="561" y="157"/>
                  </a:cubicBezTo>
                  <a:cubicBezTo>
                    <a:pt x="533" y="66"/>
                    <a:pt x="439" y="1"/>
                    <a:pt x="33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62"/>
            <p:cNvSpPr/>
            <p:nvPr/>
          </p:nvSpPr>
          <p:spPr>
            <a:xfrm>
              <a:off x="2012775" y="4447600"/>
              <a:ext cx="41325" cy="38450"/>
            </a:xfrm>
            <a:custGeom>
              <a:avLst/>
              <a:gdLst/>
              <a:ahLst/>
              <a:cxnLst/>
              <a:rect l="l" t="t" r="r" b="b"/>
              <a:pathLst>
                <a:path w="1653" h="1538" extrusionOk="0">
                  <a:moveTo>
                    <a:pt x="648" y="1"/>
                  </a:moveTo>
                  <a:cubicBezTo>
                    <a:pt x="445" y="1"/>
                    <a:pt x="290" y="242"/>
                    <a:pt x="290" y="571"/>
                  </a:cubicBezTo>
                  <a:cubicBezTo>
                    <a:pt x="290" y="687"/>
                    <a:pt x="290" y="851"/>
                    <a:pt x="367" y="928"/>
                  </a:cubicBezTo>
                  <a:cubicBezTo>
                    <a:pt x="242" y="967"/>
                    <a:pt x="164" y="1015"/>
                    <a:pt x="164" y="1015"/>
                  </a:cubicBezTo>
                  <a:cubicBezTo>
                    <a:pt x="48" y="1093"/>
                    <a:pt x="0" y="1257"/>
                    <a:pt x="87" y="1411"/>
                  </a:cubicBezTo>
                  <a:cubicBezTo>
                    <a:pt x="126" y="1498"/>
                    <a:pt x="203" y="1537"/>
                    <a:pt x="329" y="1537"/>
                  </a:cubicBezTo>
                  <a:cubicBezTo>
                    <a:pt x="367" y="1537"/>
                    <a:pt x="406" y="1537"/>
                    <a:pt x="445" y="1498"/>
                  </a:cubicBezTo>
                  <a:cubicBezTo>
                    <a:pt x="445" y="1498"/>
                    <a:pt x="685" y="1391"/>
                    <a:pt x="1033" y="1391"/>
                  </a:cubicBezTo>
                  <a:cubicBezTo>
                    <a:pt x="1115" y="1391"/>
                    <a:pt x="1203" y="1397"/>
                    <a:pt x="1295" y="1411"/>
                  </a:cubicBezTo>
                  <a:cubicBezTo>
                    <a:pt x="1316" y="1417"/>
                    <a:pt x="1336" y="1419"/>
                    <a:pt x="1357" y="1419"/>
                  </a:cubicBezTo>
                  <a:cubicBezTo>
                    <a:pt x="1490" y="1419"/>
                    <a:pt x="1614" y="1317"/>
                    <a:pt x="1614" y="1209"/>
                  </a:cubicBezTo>
                  <a:cubicBezTo>
                    <a:pt x="1653" y="1054"/>
                    <a:pt x="1537" y="890"/>
                    <a:pt x="1411" y="851"/>
                  </a:cubicBezTo>
                  <a:cubicBezTo>
                    <a:pt x="1256" y="851"/>
                    <a:pt x="1131" y="812"/>
                    <a:pt x="1015" y="812"/>
                  </a:cubicBezTo>
                  <a:cubicBezTo>
                    <a:pt x="1053" y="725"/>
                    <a:pt x="1053" y="648"/>
                    <a:pt x="1053" y="571"/>
                  </a:cubicBezTo>
                  <a:cubicBezTo>
                    <a:pt x="1053" y="242"/>
                    <a:pt x="889" y="1"/>
                    <a:pt x="64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62"/>
            <p:cNvSpPr/>
            <p:nvPr/>
          </p:nvSpPr>
          <p:spPr>
            <a:xfrm>
              <a:off x="1905250" y="4447600"/>
              <a:ext cx="41100" cy="38450"/>
            </a:xfrm>
            <a:custGeom>
              <a:avLst/>
              <a:gdLst/>
              <a:ahLst/>
              <a:cxnLst/>
              <a:rect l="l" t="t" r="r" b="b"/>
              <a:pathLst>
                <a:path w="1644" h="1538" extrusionOk="0">
                  <a:moveTo>
                    <a:pt x="967" y="1"/>
                  </a:moveTo>
                  <a:cubicBezTo>
                    <a:pt x="764" y="1"/>
                    <a:pt x="600" y="242"/>
                    <a:pt x="600" y="571"/>
                  </a:cubicBezTo>
                  <a:cubicBezTo>
                    <a:pt x="600" y="648"/>
                    <a:pt x="600" y="725"/>
                    <a:pt x="638" y="812"/>
                  </a:cubicBezTo>
                  <a:cubicBezTo>
                    <a:pt x="522" y="812"/>
                    <a:pt x="358" y="851"/>
                    <a:pt x="242" y="851"/>
                  </a:cubicBezTo>
                  <a:cubicBezTo>
                    <a:pt x="78" y="890"/>
                    <a:pt x="1" y="1054"/>
                    <a:pt x="1" y="1209"/>
                  </a:cubicBezTo>
                  <a:cubicBezTo>
                    <a:pt x="34" y="1317"/>
                    <a:pt x="155" y="1419"/>
                    <a:pt x="293" y="1419"/>
                  </a:cubicBezTo>
                  <a:cubicBezTo>
                    <a:pt x="315" y="1419"/>
                    <a:pt x="336" y="1417"/>
                    <a:pt x="358" y="1411"/>
                  </a:cubicBezTo>
                  <a:cubicBezTo>
                    <a:pt x="450" y="1397"/>
                    <a:pt x="536" y="1391"/>
                    <a:pt x="615" y="1391"/>
                  </a:cubicBezTo>
                  <a:cubicBezTo>
                    <a:pt x="951" y="1391"/>
                    <a:pt x="1160" y="1498"/>
                    <a:pt x="1160" y="1498"/>
                  </a:cubicBezTo>
                  <a:cubicBezTo>
                    <a:pt x="1209" y="1537"/>
                    <a:pt x="1286" y="1537"/>
                    <a:pt x="1325" y="1537"/>
                  </a:cubicBezTo>
                  <a:cubicBezTo>
                    <a:pt x="1402" y="1537"/>
                    <a:pt x="1528" y="1498"/>
                    <a:pt x="1566" y="1411"/>
                  </a:cubicBezTo>
                  <a:cubicBezTo>
                    <a:pt x="1643" y="1257"/>
                    <a:pt x="1605" y="1093"/>
                    <a:pt x="1450" y="1015"/>
                  </a:cubicBezTo>
                  <a:cubicBezTo>
                    <a:pt x="1450" y="1015"/>
                    <a:pt x="1402" y="967"/>
                    <a:pt x="1286" y="928"/>
                  </a:cubicBezTo>
                  <a:cubicBezTo>
                    <a:pt x="1325" y="851"/>
                    <a:pt x="1363" y="687"/>
                    <a:pt x="1363" y="571"/>
                  </a:cubicBezTo>
                  <a:cubicBezTo>
                    <a:pt x="1363" y="242"/>
                    <a:pt x="1209" y="1"/>
                    <a:pt x="96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62"/>
            <p:cNvSpPr/>
            <p:nvPr/>
          </p:nvSpPr>
          <p:spPr>
            <a:xfrm>
              <a:off x="1737100" y="4299750"/>
              <a:ext cx="484175" cy="483200"/>
            </a:xfrm>
            <a:custGeom>
              <a:avLst/>
              <a:gdLst/>
              <a:ahLst/>
              <a:cxnLst/>
              <a:rect l="l" t="t" r="r" b="b"/>
              <a:pathLst>
                <a:path w="19367" h="19328" extrusionOk="0">
                  <a:moveTo>
                    <a:pt x="9703" y="1730"/>
                  </a:moveTo>
                  <a:cubicBezTo>
                    <a:pt x="11269" y="1730"/>
                    <a:pt x="12641" y="2416"/>
                    <a:pt x="13288" y="3344"/>
                  </a:cubicBezTo>
                  <a:cubicBezTo>
                    <a:pt x="13124" y="3180"/>
                    <a:pt x="12882" y="3015"/>
                    <a:pt x="12680" y="2861"/>
                  </a:cubicBezTo>
                  <a:cubicBezTo>
                    <a:pt x="11839" y="2339"/>
                    <a:pt x="10785" y="2049"/>
                    <a:pt x="9703" y="2049"/>
                  </a:cubicBezTo>
                  <a:cubicBezTo>
                    <a:pt x="9462" y="2049"/>
                    <a:pt x="9220" y="2049"/>
                    <a:pt x="8978" y="2097"/>
                  </a:cubicBezTo>
                  <a:cubicBezTo>
                    <a:pt x="8456" y="2136"/>
                    <a:pt x="7973" y="2252"/>
                    <a:pt x="7529" y="2455"/>
                  </a:cubicBezTo>
                  <a:cubicBezTo>
                    <a:pt x="7529" y="2378"/>
                    <a:pt x="7490" y="2291"/>
                    <a:pt x="7490" y="2213"/>
                  </a:cubicBezTo>
                  <a:cubicBezTo>
                    <a:pt x="7529" y="2213"/>
                    <a:pt x="7567" y="2175"/>
                    <a:pt x="7606" y="2175"/>
                  </a:cubicBezTo>
                  <a:cubicBezTo>
                    <a:pt x="8051" y="1972"/>
                    <a:pt x="8534" y="1856"/>
                    <a:pt x="9056" y="1769"/>
                  </a:cubicBezTo>
                  <a:cubicBezTo>
                    <a:pt x="9259" y="1769"/>
                    <a:pt x="9462" y="1730"/>
                    <a:pt x="9703" y="1730"/>
                  </a:cubicBezTo>
                  <a:close/>
                  <a:moveTo>
                    <a:pt x="9703" y="2619"/>
                  </a:moveTo>
                  <a:cubicBezTo>
                    <a:pt x="10061" y="2619"/>
                    <a:pt x="10389" y="2658"/>
                    <a:pt x="10708" y="2696"/>
                  </a:cubicBezTo>
                  <a:cubicBezTo>
                    <a:pt x="10389" y="3180"/>
                    <a:pt x="9906" y="3740"/>
                    <a:pt x="9423" y="4107"/>
                  </a:cubicBezTo>
                  <a:cubicBezTo>
                    <a:pt x="8916" y="4542"/>
                    <a:pt x="8523" y="4729"/>
                    <a:pt x="8316" y="4729"/>
                  </a:cubicBezTo>
                  <a:cubicBezTo>
                    <a:pt x="8275" y="4729"/>
                    <a:pt x="8241" y="4721"/>
                    <a:pt x="8215" y="4707"/>
                  </a:cubicBezTo>
                  <a:cubicBezTo>
                    <a:pt x="8215" y="4668"/>
                    <a:pt x="8176" y="4668"/>
                    <a:pt x="8176" y="4629"/>
                  </a:cubicBezTo>
                  <a:cubicBezTo>
                    <a:pt x="8176" y="4591"/>
                    <a:pt x="8176" y="4513"/>
                    <a:pt x="8254" y="4349"/>
                  </a:cubicBezTo>
                  <a:cubicBezTo>
                    <a:pt x="8292" y="4310"/>
                    <a:pt x="8292" y="4272"/>
                    <a:pt x="8292" y="4223"/>
                  </a:cubicBezTo>
                  <a:cubicBezTo>
                    <a:pt x="8292" y="4107"/>
                    <a:pt x="8215" y="3982"/>
                    <a:pt x="8089" y="3943"/>
                  </a:cubicBezTo>
                  <a:cubicBezTo>
                    <a:pt x="8061" y="3934"/>
                    <a:pt x="8032" y="3929"/>
                    <a:pt x="8003" y="3929"/>
                  </a:cubicBezTo>
                  <a:cubicBezTo>
                    <a:pt x="7914" y="3929"/>
                    <a:pt x="7829" y="3974"/>
                    <a:pt x="7770" y="4069"/>
                  </a:cubicBezTo>
                  <a:cubicBezTo>
                    <a:pt x="7770" y="4069"/>
                    <a:pt x="7693" y="4223"/>
                    <a:pt x="7529" y="4426"/>
                  </a:cubicBezTo>
                  <a:cubicBezTo>
                    <a:pt x="7529" y="3982"/>
                    <a:pt x="7567" y="3499"/>
                    <a:pt x="7529" y="3064"/>
                  </a:cubicBezTo>
                  <a:cubicBezTo>
                    <a:pt x="7567" y="3064"/>
                    <a:pt x="7567" y="3015"/>
                    <a:pt x="7606" y="3015"/>
                  </a:cubicBezTo>
                  <a:cubicBezTo>
                    <a:pt x="8051" y="2822"/>
                    <a:pt x="8534" y="2696"/>
                    <a:pt x="9056" y="2658"/>
                  </a:cubicBezTo>
                  <a:cubicBezTo>
                    <a:pt x="9259" y="2619"/>
                    <a:pt x="9462" y="2619"/>
                    <a:pt x="9703" y="2619"/>
                  </a:cubicBezTo>
                  <a:close/>
                  <a:moveTo>
                    <a:pt x="3781" y="1123"/>
                  </a:moveTo>
                  <a:cubicBezTo>
                    <a:pt x="4323" y="1123"/>
                    <a:pt x="4861" y="1137"/>
                    <a:pt x="5393" y="1170"/>
                  </a:cubicBezTo>
                  <a:cubicBezTo>
                    <a:pt x="5760" y="1170"/>
                    <a:pt x="6118" y="1208"/>
                    <a:pt x="6485" y="1208"/>
                  </a:cubicBezTo>
                  <a:cubicBezTo>
                    <a:pt x="6678" y="1208"/>
                    <a:pt x="6843" y="1373"/>
                    <a:pt x="6881" y="1614"/>
                  </a:cubicBezTo>
                  <a:cubicBezTo>
                    <a:pt x="7007" y="2861"/>
                    <a:pt x="7007" y="4185"/>
                    <a:pt x="6881" y="5480"/>
                  </a:cubicBezTo>
                  <a:cubicBezTo>
                    <a:pt x="6843" y="5673"/>
                    <a:pt x="6678" y="5837"/>
                    <a:pt x="6485" y="5837"/>
                  </a:cubicBezTo>
                  <a:lnTo>
                    <a:pt x="6398" y="5837"/>
                  </a:lnTo>
                  <a:cubicBezTo>
                    <a:pt x="6041" y="5876"/>
                    <a:pt x="5760" y="6156"/>
                    <a:pt x="5760" y="6523"/>
                  </a:cubicBezTo>
                  <a:lnTo>
                    <a:pt x="5760" y="7325"/>
                  </a:lnTo>
                  <a:lnTo>
                    <a:pt x="5760" y="7364"/>
                  </a:lnTo>
                  <a:lnTo>
                    <a:pt x="5712" y="7364"/>
                  </a:lnTo>
                  <a:cubicBezTo>
                    <a:pt x="5354" y="7084"/>
                    <a:pt x="4833" y="6639"/>
                    <a:pt x="4552" y="6243"/>
                  </a:cubicBezTo>
                  <a:cubicBezTo>
                    <a:pt x="4427" y="6040"/>
                    <a:pt x="4224" y="5963"/>
                    <a:pt x="3982" y="5963"/>
                  </a:cubicBezTo>
                  <a:cubicBezTo>
                    <a:pt x="3016" y="5963"/>
                    <a:pt x="2049" y="5915"/>
                    <a:pt x="1083" y="5837"/>
                  </a:cubicBezTo>
                  <a:cubicBezTo>
                    <a:pt x="928" y="5837"/>
                    <a:pt x="803" y="5760"/>
                    <a:pt x="725" y="5596"/>
                  </a:cubicBezTo>
                  <a:cubicBezTo>
                    <a:pt x="725" y="5557"/>
                    <a:pt x="687" y="5518"/>
                    <a:pt x="687" y="5480"/>
                  </a:cubicBezTo>
                  <a:cubicBezTo>
                    <a:pt x="561" y="4185"/>
                    <a:pt x="561" y="2899"/>
                    <a:pt x="687" y="1614"/>
                  </a:cubicBezTo>
                  <a:cubicBezTo>
                    <a:pt x="725" y="1373"/>
                    <a:pt x="880" y="1208"/>
                    <a:pt x="1083" y="1208"/>
                  </a:cubicBezTo>
                  <a:cubicBezTo>
                    <a:pt x="1986" y="1160"/>
                    <a:pt x="2888" y="1123"/>
                    <a:pt x="3781" y="1123"/>
                  </a:cubicBezTo>
                  <a:close/>
                  <a:moveTo>
                    <a:pt x="4021" y="6523"/>
                  </a:moveTo>
                  <a:cubicBezTo>
                    <a:pt x="4021" y="6523"/>
                    <a:pt x="4069" y="6523"/>
                    <a:pt x="4069" y="6562"/>
                  </a:cubicBezTo>
                  <a:cubicBezTo>
                    <a:pt x="4349" y="6968"/>
                    <a:pt x="4746" y="7325"/>
                    <a:pt x="5113" y="7606"/>
                  </a:cubicBezTo>
                  <a:cubicBezTo>
                    <a:pt x="5113" y="7934"/>
                    <a:pt x="5151" y="8215"/>
                    <a:pt x="5151" y="8533"/>
                  </a:cubicBezTo>
                  <a:cubicBezTo>
                    <a:pt x="5151" y="8659"/>
                    <a:pt x="5151" y="8736"/>
                    <a:pt x="5190" y="8862"/>
                  </a:cubicBezTo>
                  <a:cubicBezTo>
                    <a:pt x="4427" y="8379"/>
                    <a:pt x="4069" y="7606"/>
                    <a:pt x="4021" y="6523"/>
                  </a:cubicBezTo>
                  <a:close/>
                  <a:moveTo>
                    <a:pt x="11317" y="2861"/>
                  </a:moveTo>
                  <a:cubicBezTo>
                    <a:pt x="12525" y="3218"/>
                    <a:pt x="13443" y="4030"/>
                    <a:pt x="13646" y="4996"/>
                  </a:cubicBezTo>
                  <a:cubicBezTo>
                    <a:pt x="13733" y="6156"/>
                    <a:pt x="13733" y="7325"/>
                    <a:pt x="13685" y="8495"/>
                  </a:cubicBezTo>
                  <a:cubicBezTo>
                    <a:pt x="13607" y="9587"/>
                    <a:pt x="12767" y="10428"/>
                    <a:pt x="11675" y="10505"/>
                  </a:cubicBezTo>
                  <a:cubicBezTo>
                    <a:pt x="11013" y="10529"/>
                    <a:pt x="10348" y="10541"/>
                    <a:pt x="9689" y="10541"/>
                  </a:cubicBezTo>
                  <a:cubicBezTo>
                    <a:pt x="9029" y="10541"/>
                    <a:pt x="8374" y="10529"/>
                    <a:pt x="7732" y="10505"/>
                  </a:cubicBezTo>
                  <a:cubicBezTo>
                    <a:pt x="6640" y="10428"/>
                    <a:pt x="5760" y="9587"/>
                    <a:pt x="5712" y="8495"/>
                  </a:cubicBezTo>
                  <a:cubicBezTo>
                    <a:pt x="5712" y="8292"/>
                    <a:pt x="5712" y="8137"/>
                    <a:pt x="5673" y="7934"/>
                  </a:cubicBezTo>
                  <a:lnTo>
                    <a:pt x="5712" y="7934"/>
                  </a:lnTo>
                  <a:cubicBezTo>
                    <a:pt x="5799" y="7934"/>
                    <a:pt x="5915" y="7896"/>
                    <a:pt x="6002" y="7847"/>
                  </a:cubicBezTo>
                  <a:cubicBezTo>
                    <a:pt x="6195" y="7770"/>
                    <a:pt x="6321" y="7567"/>
                    <a:pt x="6321" y="7325"/>
                  </a:cubicBezTo>
                  <a:lnTo>
                    <a:pt x="6321" y="6523"/>
                  </a:lnTo>
                  <a:cubicBezTo>
                    <a:pt x="6321" y="6485"/>
                    <a:pt x="6359" y="6446"/>
                    <a:pt x="6437" y="6398"/>
                  </a:cubicBezTo>
                  <a:lnTo>
                    <a:pt x="6524" y="6398"/>
                  </a:lnTo>
                  <a:cubicBezTo>
                    <a:pt x="7007" y="6359"/>
                    <a:pt x="7364" y="6002"/>
                    <a:pt x="7451" y="5518"/>
                  </a:cubicBezTo>
                  <a:lnTo>
                    <a:pt x="7451" y="5431"/>
                  </a:lnTo>
                  <a:cubicBezTo>
                    <a:pt x="7567" y="5315"/>
                    <a:pt x="7693" y="5190"/>
                    <a:pt x="7770" y="5074"/>
                  </a:cubicBezTo>
                  <a:cubicBezTo>
                    <a:pt x="7809" y="5112"/>
                    <a:pt x="7886" y="5151"/>
                    <a:pt x="7935" y="5190"/>
                  </a:cubicBezTo>
                  <a:cubicBezTo>
                    <a:pt x="8058" y="5262"/>
                    <a:pt x="8190" y="5293"/>
                    <a:pt x="8328" y="5293"/>
                  </a:cubicBezTo>
                  <a:cubicBezTo>
                    <a:pt x="8819" y="5293"/>
                    <a:pt x="9373" y="4899"/>
                    <a:pt x="9780" y="4552"/>
                  </a:cubicBezTo>
                  <a:cubicBezTo>
                    <a:pt x="10351" y="4069"/>
                    <a:pt x="10911" y="3421"/>
                    <a:pt x="11317" y="2861"/>
                  </a:cubicBezTo>
                  <a:close/>
                  <a:moveTo>
                    <a:pt x="10631" y="11114"/>
                  </a:moveTo>
                  <a:cubicBezTo>
                    <a:pt x="10505" y="11355"/>
                    <a:pt x="10109" y="11558"/>
                    <a:pt x="9703" y="11558"/>
                  </a:cubicBezTo>
                  <a:cubicBezTo>
                    <a:pt x="9297" y="11558"/>
                    <a:pt x="8901" y="11355"/>
                    <a:pt x="8775" y="11114"/>
                  </a:cubicBezTo>
                  <a:close/>
                  <a:moveTo>
                    <a:pt x="12322" y="10949"/>
                  </a:moveTo>
                  <a:cubicBezTo>
                    <a:pt x="13163" y="11278"/>
                    <a:pt x="13733" y="12119"/>
                    <a:pt x="13733" y="13008"/>
                  </a:cubicBezTo>
                  <a:lnTo>
                    <a:pt x="13733" y="13124"/>
                  </a:lnTo>
                  <a:lnTo>
                    <a:pt x="12564" y="13124"/>
                  </a:lnTo>
                  <a:lnTo>
                    <a:pt x="12564" y="12969"/>
                  </a:lnTo>
                  <a:cubicBezTo>
                    <a:pt x="12564" y="12805"/>
                    <a:pt x="12438" y="12679"/>
                    <a:pt x="12283" y="12679"/>
                  </a:cubicBezTo>
                  <a:cubicBezTo>
                    <a:pt x="12119" y="12679"/>
                    <a:pt x="11993" y="12805"/>
                    <a:pt x="11993" y="12969"/>
                  </a:cubicBezTo>
                  <a:lnTo>
                    <a:pt x="11993" y="13849"/>
                  </a:lnTo>
                  <a:lnTo>
                    <a:pt x="10950" y="13849"/>
                  </a:lnTo>
                  <a:cubicBezTo>
                    <a:pt x="10428" y="13849"/>
                    <a:pt x="9983" y="14129"/>
                    <a:pt x="9703" y="14535"/>
                  </a:cubicBezTo>
                  <a:cubicBezTo>
                    <a:pt x="9423" y="14129"/>
                    <a:pt x="8978" y="13849"/>
                    <a:pt x="8456" y="13849"/>
                  </a:cubicBezTo>
                  <a:lnTo>
                    <a:pt x="7403" y="13849"/>
                  </a:lnTo>
                  <a:lnTo>
                    <a:pt x="7403" y="12969"/>
                  </a:lnTo>
                  <a:cubicBezTo>
                    <a:pt x="7403" y="12805"/>
                    <a:pt x="7287" y="12679"/>
                    <a:pt x="7123" y="12679"/>
                  </a:cubicBezTo>
                  <a:cubicBezTo>
                    <a:pt x="6968" y="12679"/>
                    <a:pt x="6843" y="12805"/>
                    <a:pt x="6843" y="12969"/>
                  </a:cubicBezTo>
                  <a:lnTo>
                    <a:pt x="6843" y="13124"/>
                  </a:lnTo>
                  <a:lnTo>
                    <a:pt x="5673" y="13124"/>
                  </a:lnTo>
                  <a:lnTo>
                    <a:pt x="5673" y="13008"/>
                  </a:lnTo>
                  <a:cubicBezTo>
                    <a:pt x="5673" y="12119"/>
                    <a:pt x="6243" y="11278"/>
                    <a:pt x="7046" y="10949"/>
                  </a:cubicBezTo>
                  <a:cubicBezTo>
                    <a:pt x="7248" y="10988"/>
                    <a:pt x="7490" y="11036"/>
                    <a:pt x="7693" y="11075"/>
                  </a:cubicBezTo>
                  <a:lnTo>
                    <a:pt x="8128" y="11075"/>
                  </a:lnTo>
                  <a:cubicBezTo>
                    <a:pt x="8292" y="11674"/>
                    <a:pt x="8940" y="12119"/>
                    <a:pt x="9703" y="12119"/>
                  </a:cubicBezTo>
                  <a:cubicBezTo>
                    <a:pt x="10467" y="12119"/>
                    <a:pt x="11114" y="11674"/>
                    <a:pt x="11269" y="11075"/>
                  </a:cubicBezTo>
                  <a:lnTo>
                    <a:pt x="11675" y="11075"/>
                  </a:lnTo>
                  <a:cubicBezTo>
                    <a:pt x="11916" y="11036"/>
                    <a:pt x="12119" y="10988"/>
                    <a:pt x="12322" y="10949"/>
                  </a:cubicBezTo>
                  <a:close/>
                  <a:moveTo>
                    <a:pt x="3499" y="6929"/>
                  </a:moveTo>
                  <a:cubicBezTo>
                    <a:pt x="3625" y="8253"/>
                    <a:pt x="4262" y="9142"/>
                    <a:pt x="5470" y="9625"/>
                  </a:cubicBezTo>
                  <a:cubicBezTo>
                    <a:pt x="5673" y="10070"/>
                    <a:pt x="6002" y="10428"/>
                    <a:pt x="6398" y="10669"/>
                  </a:cubicBezTo>
                  <a:cubicBezTo>
                    <a:pt x="5635" y="11152"/>
                    <a:pt x="5113" y="12041"/>
                    <a:pt x="5113" y="13008"/>
                  </a:cubicBezTo>
                  <a:lnTo>
                    <a:pt x="5113" y="14815"/>
                  </a:lnTo>
                  <a:cubicBezTo>
                    <a:pt x="5113" y="14979"/>
                    <a:pt x="5151" y="15095"/>
                    <a:pt x="5229" y="15259"/>
                  </a:cubicBezTo>
                  <a:lnTo>
                    <a:pt x="2697" y="15259"/>
                  </a:lnTo>
                  <a:lnTo>
                    <a:pt x="2697" y="6929"/>
                  </a:lnTo>
                  <a:close/>
                  <a:moveTo>
                    <a:pt x="6843" y="13733"/>
                  </a:moveTo>
                  <a:lnTo>
                    <a:pt x="6843" y="14129"/>
                  </a:lnTo>
                  <a:cubicBezTo>
                    <a:pt x="6843" y="14293"/>
                    <a:pt x="6968" y="14419"/>
                    <a:pt x="7123" y="14419"/>
                  </a:cubicBezTo>
                  <a:lnTo>
                    <a:pt x="8456" y="14419"/>
                  </a:lnTo>
                  <a:cubicBezTo>
                    <a:pt x="8940" y="14419"/>
                    <a:pt x="9336" y="14776"/>
                    <a:pt x="9384" y="15259"/>
                  </a:cubicBezTo>
                  <a:lnTo>
                    <a:pt x="6118" y="15259"/>
                  </a:lnTo>
                  <a:cubicBezTo>
                    <a:pt x="5876" y="15259"/>
                    <a:pt x="5673" y="15056"/>
                    <a:pt x="5673" y="14815"/>
                  </a:cubicBezTo>
                  <a:lnTo>
                    <a:pt x="5673" y="13733"/>
                  </a:lnTo>
                  <a:close/>
                  <a:moveTo>
                    <a:pt x="13733" y="13733"/>
                  </a:moveTo>
                  <a:lnTo>
                    <a:pt x="13733" y="14815"/>
                  </a:lnTo>
                  <a:cubicBezTo>
                    <a:pt x="13733" y="15056"/>
                    <a:pt x="13530" y="15259"/>
                    <a:pt x="13288" y="15259"/>
                  </a:cubicBezTo>
                  <a:lnTo>
                    <a:pt x="10022" y="15259"/>
                  </a:lnTo>
                  <a:cubicBezTo>
                    <a:pt x="10061" y="14776"/>
                    <a:pt x="10467" y="14419"/>
                    <a:pt x="10950" y="14419"/>
                  </a:cubicBezTo>
                  <a:lnTo>
                    <a:pt x="12283" y="14419"/>
                  </a:lnTo>
                  <a:cubicBezTo>
                    <a:pt x="12438" y="14419"/>
                    <a:pt x="12564" y="14293"/>
                    <a:pt x="12564" y="14129"/>
                  </a:cubicBezTo>
                  <a:lnTo>
                    <a:pt x="12564" y="13733"/>
                  </a:lnTo>
                  <a:close/>
                  <a:moveTo>
                    <a:pt x="16671" y="6929"/>
                  </a:moveTo>
                  <a:lnTo>
                    <a:pt x="16671" y="15259"/>
                  </a:lnTo>
                  <a:lnTo>
                    <a:pt x="14168" y="15259"/>
                  </a:lnTo>
                  <a:cubicBezTo>
                    <a:pt x="14255" y="15095"/>
                    <a:pt x="14293" y="14979"/>
                    <a:pt x="14293" y="14815"/>
                  </a:cubicBezTo>
                  <a:lnTo>
                    <a:pt x="14293" y="13008"/>
                  </a:lnTo>
                  <a:cubicBezTo>
                    <a:pt x="14293" y="12041"/>
                    <a:pt x="13772" y="11152"/>
                    <a:pt x="13008" y="10669"/>
                  </a:cubicBezTo>
                  <a:cubicBezTo>
                    <a:pt x="13404" y="10389"/>
                    <a:pt x="13733" y="10070"/>
                    <a:pt x="13926" y="9625"/>
                  </a:cubicBezTo>
                  <a:cubicBezTo>
                    <a:pt x="15095" y="9142"/>
                    <a:pt x="15743" y="8253"/>
                    <a:pt x="15907" y="6929"/>
                  </a:cubicBezTo>
                  <a:close/>
                  <a:moveTo>
                    <a:pt x="11433" y="17154"/>
                  </a:moveTo>
                  <a:cubicBezTo>
                    <a:pt x="11317" y="17434"/>
                    <a:pt x="11027" y="17675"/>
                    <a:pt x="10708" y="17675"/>
                  </a:cubicBezTo>
                  <a:lnTo>
                    <a:pt x="8659" y="17675"/>
                  </a:lnTo>
                  <a:cubicBezTo>
                    <a:pt x="8331" y="17675"/>
                    <a:pt x="8051" y="17434"/>
                    <a:pt x="7935" y="17154"/>
                  </a:cubicBezTo>
                  <a:close/>
                  <a:moveTo>
                    <a:pt x="18806" y="17154"/>
                  </a:moveTo>
                  <a:lnTo>
                    <a:pt x="18806" y="17472"/>
                  </a:lnTo>
                  <a:cubicBezTo>
                    <a:pt x="18806" y="18159"/>
                    <a:pt x="18198" y="18767"/>
                    <a:pt x="17511" y="18767"/>
                  </a:cubicBezTo>
                  <a:lnTo>
                    <a:pt x="1846" y="18767"/>
                  </a:lnTo>
                  <a:cubicBezTo>
                    <a:pt x="1170" y="18767"/>
                    <a:pt x="600" y="18159"/>
                    <a:pt x="600" y="17472"/>
                  </a:cubicBezTo>
                  <a:lnTo>
                    <a:pt x="600" y="17154"/>
                  </a:lnTo>
                  <a:lnTo>
                    <a:pt x="7364" y="17154"/>
                  </a:lnTo>
                  <a:cubicBezTo>
                    <a:pt x="7490" y="17753"/>
                    <a:pt x="8012" y="18236"/>
                    <a:pt x="8659" y="18236"/>
                  </a:cubicBezTo>
                  <a:lnTo>
                    <a:pt x="10708" y="18236"/>
                  </a:lnTo>
                  <a:cubicBezTo>
                    <a:pt x="11356" y="18236"/>
                    <a:pt x="11916" y="17753"/>
                    <a:pt x="12042" y="17154"/>
                  </a:cubicBezTo>
                  <a:close/>
                  <a:moveTo>
                    <a:pt x="9703" y="0"/>
                  </a:moveTo>
                  <a:cubicBezTo>
                    <a:pt x="8698" y="0"/>
                    <a:pt x="7693" y="242"/>
                    <a:pt x="6804" y="725"/>
                  </a:cubicBezTo>
                  <a:cubicBezTo>
                    <a:pt x="6727" y="686"/>
                    <a:pt x="6601" y="648"/>
                    <a:pt x="6524" y="648"/>
                  </a:cubicBezTo>
                  <a:cubicBezTo>
                    <a:pt x="6156" y="599"/>
                    <a:pt x="5799" y="599"/>
                    <a:pt x="5432" y="599"/>
                  </a:cubicBezTo>
                  <a:cubicBezTo>
                    <a:pt x="4889" y="571"/>
                    <a:pt x="4342" y="558"/>
                    <a:pt x="3792" y="558"/>
                  </a:cubicBezTo>
                  <a:cubicBezTo>
                    <a:pt x="2874" y="558"/>
                    <a:pt x="1952" y="593"/>
                    <a:pt x="1044" y="648"/>
                  </a:cubicBezTo>
                  <a:cubicBezTo>
                    <a:pt x="561" y="686"/>
                    <a:pt x="204" y="1044"/>
                    <a:pt x="117" y="1527"/>
                  </a:cubicBezTo>
                  <a:cubicBezTo>
                    <a:pt x="1" y="2861"/>
                    <a:pt x="1" y="4185"/>
                    <a:pt x="117" y="5518"/>
                  </a:cubicBezTo>
                  <a:cubicBezTo>
                    <a:pt x="155" y="5634"/>
                    <a:pt x="155" y="5721"/>
                    <a:pt x="204" y="5799"/>
                  </a:cubicBezTo>
                  <a:cubicBezTo>
                    <a:pt x="320" y="6079"/>
                    <a:pt x="522" y="6282"/>
                    <a:pt x="803" y="6359"/>
                  </a:cubicBezTo>
                  <a:lnTo>
                    <a:pt x="803" y="6398"/>
                  </a:lnTo>
                  <a:lnTo>
                    <a:pt x="803" y="14419"/>
                  </a:lnTo>
                  <a:cubicBezTo>
                    <a:pt x="803" y="14535"/>
                    <a:pt x="928" y="14699"/>
                    <a:pt x="1083" y="14699"/>
                  </a:cubicBezTo>
                  <a:cubicBezTo>
                    <a:pt x="1247" y="14699"/>
                    <a:pt x="1363" y="14535"/>
                    <a:pt x="1363" y="14419"/>
                  </a:cubicBezTo>
                  <a:lnTo>
                    <a:pt x="1363" y="6446"/>
                  </a:lnTo>
                  <a:cubicBezTo>
                    <a:pt x="1653" y="6446"/>
                    <a:pt x="1933" y="6485"/>
                    <a:pt x="2175" y="6485"/>
                  </a:cubicBezTo>
                  <a:cubicBezTo>
                    <a:pt x="2136" y="6523"/>
                    <a:pt x="2136" y="6601"/>
                    <a:pt x="2136" y="6639"/>
                  </a:cubicBezTo>
                  <a:lnTo>
                    <a:pt x="2136" y="15540"/>
                  </a:lnTo>
                  <a:cubicBezTo>
                    <a:pt x="2136" y="15704"/>
                    <a:pt x="2252" y="15820"/>
                    <a:pt x="2417" y="15820"/>
                  </a:cubicBezTo>
                  <a:lnTo>
                    <a:pt x="16951" y="15820"/>
                  </a:lnTo>
                  <a:cubicBezTo>
                    <a:pt x="17115" y="15820"/>
                    <a:pt x="17231" y="15704"/>
                    <a:pt x="17231" y="15540"/>
                  </a:cubicBezTo>
                  <a:lnTo>
                    <a:pt x="17231" y="6639"/>
                  </a:lnTo>
                  <a:cubicBezTo>
                    <a:pt x="17231" y="6485"/>
                    <a:pt x="17115" y="6359"/>
                    <a:pt x="16951" y="6359"/>
                  </a:cubicBezTo>
                  <a:lnTo>
                    <a:pt x="15907" y="6359"/>
                  </a:lnTo>
                  <a:lnTo>
                    <a:pt x="15907" y="6282"/>
                  </a:lnTo>
                  <a:lnTo>
                    <a:pt x="15907" y="5596"/>
                  </a:lnTo>
                  <a:lnTo>
                    <a:pt x="17231" y="5596"/>
                  </a:lnTo>
                  <a:cubicBezTo>
                    <a:pt x="17637" y="5596"/>
                    <a:pt x="17995" y="5963"/>
                    <a:pt x="17995" y="6398"/>
                  </a:cubicBezTo>
                  <a:lnTo>
                    <a:pt x="17995" y="16545"/>
                  </a:lnTo>
                  <a:lnTo>
                    <a:pt x="1363" y="16545"/>
                  </a:lnTo>
                  <a:lnTo>
                    <a:pt x="1363" y="15540"/>
                  </a:lnTo>
                  <a:cubicBezTo>
                    <a:pt x="1363" y="15385"/>
                    <a:pt x="1247" y="15259"/>
                    <a:pt x="1083" y="15259"/>
                  </a:cubicBezTo>
                  <a:cubicBezTo>
                    <a:pt x="928" y="15259"/>
                    <a:pt x="803" y="15385"/>
                    <a:pt x="803" y="15540"/>
                  </a:cubicBezTo>
                  <a:lnTo>
                    <a:pt x="803" y="16545"/>
                  </a:lnTo>
                  <a:lnTo>
                    <a:pt x="320" y="16545"/>
                  </a:lnTo>
                  <a:cubicBezTo>
                    <a:pt x="155" y="16545"/>
                    <a:pt x="39" y="16709"/>
                    <a:pt x="39" y="16835"/>
                  </a:cubicBezTo>
                  <a:lnTo>
                    <a:pt x="39" y="17472"/>
                  </a:lnTo>
                  <a:cubicBezTo>
                    <a:pt x="39" y="18477"/>
                    <a:pt x="841" y="19328"/>
                    <a:pt x="1846" y="19328"/>
                  </a:cubicBezTo>
                  <a:lnTo>
                    <a:pt x="17511" y="19328"/>
                  </a:lnTo>
                  <a:cubicBezTo>
                    <a:pt x="18516" y="19328"/>
                    <a:pt x="19367" y="18477"/>
                    <a:pt x="19367" y="17472"/>
                  </a:cubicBezTo>
                  <a:lnTo>
                    <a:pt x="19367" y="16835"/>
                  </a:lnTo>
                  <a:cubicBezTo>
                    <a:pt x="19367" y="16709"/>
                    <a:pt x="19203" y="16545"/>
                    <a:pt x="19087" y="16545"/>
                  </a:cubicBezTo>
                  <a:lnTo>
                    <a:pt x="18565" y="16545"/>
                  </a:lnTo>
                  <a:lnTo>
                    <a:pt x="18565" y="6398"/>
                  </a:lnTo>
                  <a:cubicBezTo>
                    <a:pt x="18565" y="5634"/>
                    <a:pt x="17956" y="5035"/>
                    <a:pt x="17231" y="5035"/>
                  </a:cubicBezTo>
                  <a:lnTo>
                    <a:pt x="15782" y="5035"/>
                  </a:lnTo>
                  <a:cubicBezTo>
                    <a:pt x="15704" y="4552"/>
                    <a:pt x="15540" y="4069"/>
                    <a:pt x="15337" y="3624"/>
                  </a:cubicBezTo>
                  <a:cubicBezTo>
                    <a:pt x="15285" y="3514"/>
                    <a:pt x="15194" y="3460"/>
                    <a:pt x="15093" y="3460"/>
                  </a:cubicBezTo>
                  <a:cubicBezTo>
                    <a:pt x="15044" y="3460"/>
                    <a:pt x="14992" y="3473"/>
                    <a:pt x="14941" y="3499"/>
                  </a:cubicBezTo>
                  <a:cubicBezTo>
                    <a:pt x="14815" y="3547"/>
                    <a:pt x="14738" y="3702"/>
                    <a:pt x="14815" y="3866"/>
                  </a:cubicBezTo>
                  <a:cubicBezTo>
                    <a:pt x="15057" y="4349"/>
                    <a:pt x="15182" y="4832"/>
                    <a:pt x="15260" y="5354"/>
                  </a:cubicBezTo>
                  <a:lnTo>
                    <a:pt x="15298" y="5393"/>
                  </a:lnTo>
                  <a:cubicBezTo>
                    <a:pt x="15337" y="5673"/>
                    <a:pt x="15337" y="6002"/>
                    <a:pt x="15337" y="6282"/>
                  </a:cubicBezTo>
                  <a:cubicBezTo>
                    <a:pt x="15337" y="7770"/>
                    <a:pt x="14777" y="8456"/>
                    <a:pt x="14216" y="8862"/>
                  </a:cubicBezTo>
                  <a:cubicBezTo>
                    <a:pt x="14216" y="8736"/>
                    <a:pt x="14255" y="8620"/>
                    <a:pt x="14255" y="8533"/>
                  </a:cubicBezTo>
                  <a:cubicBezTo>
                    <a:pt x="14293" y="7364"/>
                    <a:pt x="14293" y="6204"/>
                    <a:pt x="14216" y="5035"/>
                  </a:cubicBezTo>
                  <a:cubicBezTo>
                    <a:pt x="14255" y="4871"/>
                    <a:pt x="14255" y="4707"/>
                    <a:pt x="14255" y="4552"/>
                  </a:cubicBezTo>
                  <a:cubicBezTo>
                    <a:pt x="14255" y="3624"/>
                    <a:pt x="13772" y="2774"/>
                    <a:pt x="12882" y="2136"/>
                  </a:cubicBezTo>
                  <a:cubicBezTo>
                    <a:pt x="12042" y="1527"/>
                    <a:pt x="10911" y="1170"/>
                    <a:pt x="9703" y="1170"/>
                  </a:cubicBezTo>
                  <a:cubicBezTo>
                    <a:pt x="9462" y="1170"/>
                    <a:pt x="9220" y="1208"/>
                    <a:pt x="8978" y="1208"/>
                  </a:cubicBezTo>
                  <a:cubicBezTo>
                    <a:pt x="8456" y="1286"/>
                    <a:pt x="7935" y="1411"/>
                    <a:pt x="7451" y="1614"/>
                  </a:cubicBezTo>
                  <a:lnTo>
                    <a:pt x="7451" y="1527"/>
                  </a:lnTo>
                  <a:cubicBezTo>
                    <a:pt x="7403" y="1373"/>
                    <a:pt x="7364" y="1208"/>
                    <a:pt x="7287" y="1083"/>
                  </a:cubicBezTo>
                  <a:cubicBezTo>
                    <a:pt x="8012" y="725"/>
                    <a:pt x="8853" y="561"/>
                    <a:pt x="9703" y="561"/>
                  </a:cubicBezTo>
                  <a:cubicBezTo>
                    <a:pt x="11510" y="561"/>
                    <a:pt x="13201" y="1450"/>
                    <a:pt x="14293" y="2938"/>
                  </a:cubicBezTo>
                  <a:cubicBezTo>
                    <a:pt x="14332" y="3015"/>
                    <a:pt x="14409" y="3064"/>
                    <a:pt x="14496" y="3064"/>
                  </a:cubicBezTo>
                  <a:cubicBezTo>
                    <a:pt x="14574" y="3064"/>
                    <a:pt x="14612" y="3015"/>
                    <a:pt x="14651" y="2977"/>
                  </a:cubicBezTo>
                  <a:cubicBezTo>
                    <a:pt x="14815" y="2899"/>
                    <a:pt x="14815" y="2735"/>
                    <a:pt x="14738" y="2619"/>
                  </a:cubicBezTo>
                  <a:cubicBezTo>
                    <a:pt x="13569" y="967"/>
                    <a:pt x="11675" y="0"/>
                    <a:pt x="970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62"/>
            <p:cNvSpPr/>
            <p:nvPr/>
          </p:nvSpPr>
          <p:spPr>
            <a:xfrm>
              <a:off x="1775275" y="4366175"/>
              <a:ext cx="112850" cy="14050"/>
            </a:xfrm>
            <a:custGeom>
              <a:avLst/>
              <a:gdLst/>
              <a:ahLst/>
              <a:cxnLst/>
              <a:rect l="l" t="t" r="r" b="b"/>
              <a:pathLst>
                <a:path w="4514" h="562" extrusionOk="0">
                  <a:moveTo>
                    <a:pt x="281" y="1"/>
                  </a:moveTo>
                  <a:cubicBezTo>
                    <a:pt x="126" y="1"/>
                    <a:pt x="1" y="117"/>
                    <a:pt x="1" y="281"/>
                  </a:cubicBezTo>
                  <a:cubicBezTo>
                    <a:pt x="1" y="445"/>
                    <a:pt x="126" y="561"/>
                    <a:pt x="281" y="561"/>
                  </a:cubicBezTo>
                  <a:lnTo>
                    <a:pt x="4233" y="561"/>
                  </a:lnTo>
                  <a:cubicBezTo>
                    <a:pt x="4388" y="561"/>
                    <a:pt x="4514" y="445"/>
                    <a:pt x="4514" y="281"/>
                  </a:cubicBezTo>
                  <a:cubicBezTo>
                    <a:pt x="4514" y="117"/>
                    <a:pt x="4388" y="1"/>
                    <a:pt x="423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62"/>
            <p:cNvSpPr/>
            <p:nvPr/>
          </p:nvSpPr>
          <p:spPr>
            <a:xfrm>
              <a:off x="1775275" y="4397350"/>
              <a:ext cx="112850" cy="14025"/>
            </a:xfrm>
            <a:custGeom>
              <a:avLst/>
              <a:gdLst/>
              <a:ahLst/>
              <a:cxnLst/>
              <a:rect l="l" t="t" r="r" b="b"/>
              <a:pathLst>
                <a:path w="4514" h="561" extrusionOk="0">
                  <a:moveTo>
                    <a:pt x="281" y="0"/>
                  </a:moveTo>
                  <a:cubicBezTo>
                    <a:pt x="126" y="0"/>
                    <a:pt x="1" y="126"/>
                    <a:pt x="1" y="281"/>
                  </a:cubicBezTo>
                  <a:cubicBezTo>
                    <a:pt x="1" y="445"/>
                    <a:pt x="126" y="561"/>
                    <a:pt x="281" y="561"/>
                  </a:cubicBezTo>
                  <a:lnTo>
                    <a:pt x="4233" y="561"/>
                  </a:lnTo>
                  <a:cubicBezTo>
                    <a:pt x="4388" y="561"/>
                    <a:pt x="4514" y="445"/>
                    <a:pt x="4514" y="281"/>
                  </a:cubicBezTo>
                  <a:cubicBezTo>
                    <a:pt x="4514" y="126"/>
                    <a:pt x="4388" y="0"/>
                    <a:pt x="423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9" name="Google Shape;4149;p62"/>
          <p:cNvGrpSpPr/>
          <p:nvPr/>
        </p:nvGrpSpPr>
        <p:grpSpPr>
          <a:xfrm>
            <a:off x="2642197" y="2752198"/>
            <a:ext cx="334129" cy="331472"/>
            <a:chOff x="1006275" y="4300700"/>
            <a:chExt cx="484175" cy="480325"/>
          </a:xfrm>
        </p:grpSpPr>
        <p:sp>
          <p:nvSpPr>
            <p:cNvPr id="4150" name="Google Shape;4150;p62"/>
            <p:cNvSpPr/>
            <p:nvPr/>
          </p:nvSpPr>
          <p:spPr>
            <a:xfrm>
              <a:off x="1022225" y="4373200"/>
              <a:ext cx="461225" cy="400575"/>
            </a:xfrm>
            <a:custGeom>
              <a:avLst/>
              <a:gdLst/>
              <a:ahLst/>
              <a:cxnLst/>
              <a:rect l="l" t="t" r="r" b="b"/>
              <a:pathLst>
                <a:path w="18449" h="16023" extrusionOk="0">
                  <a:moveTo>
                    <a:pt x="1334" y="0"/>
                  </a:moveTo>
                  <a:cubicBezTo>
                    <a:pt x="609" y="0"/>
                    <a:pt x="0" y="609"/>
                    <a:pt x="0" y="1334"/>
                  </a:cubicBezTo>
                  <a:lnTo>
                    <a:pt x="0" y="14660"/>
                  </a:lnTo>
                  <a:cubicBezTo>
                    <a:pt x="0" y="15424"/>
                    <a:pt x="609" y="16023"/>
                    <a:pt x="1334" y="16023"/>
                  </a:cubicBezTo>
                  <a:lnTo>
                    <a:pt x="17076" y="16023"/>
                  </a:lnTo>
                  <a:cubicBezTo>
                    <a:pt x="17840" y="16023"/>
                    <a:pt x="18449" y="15424"/>
                    <a:pt x="18449" y="14660"/>
                  </a:cubicBezTo>
                  <a:lnTo>
                    <a:pt x="18449" y="1334"/>
                  </a:lnTo>
                  <a:cubicBezTo>
                    <a:pt x="18449" y="609"/>
                    <a:pt x="17840" y="0"/>
                    <a:pt x="17076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62"/>
            <p:cNvSpPr/>
            <p:nvPr/>
          </p:nvSpPr>
          <p:spPr>
            <a:xfrm>
              <a:off x="1128050" y="4608250"/>
              <a:ext cx="251750" cy="90150"/>
            </a:xfrm>
            <a:custGeom>
              <a:avLst/>
              <a:gdLst/>
              <a:ahLst/>
              <a:cxnLst/>
              <a:rect l="l" t="t" r="r" b="b"/>
              <a:pathLst>
                <a:path w="10070" h="3606" extrusionOk="0">
                  <a:moveTo>
                    <a:pt x="5034" y="1"/>
                  </a:moveTo>
                  <a:cubicBezTo>
                    <a:pt x="4260" y="1"/>
                    <a:pt x="3484" y="20"/>
                    <a:pt x="2696" y="59"/>
                  </a:cubicBezTo>
                  <a:cubicBezTo>
                    <a:pt x="1247" y="146"/>
                    <a:pt x="78" y="1267"/>
                    <a:pt x="0" y="2716"/>
                  </a:cubicBezTo>
                  <a:lnTo>
                    <a:pt x="0" y="3606"/>
                  </a:lnTo>
                  <a:lnTo>
                    <a:pt x="10070" y="3606"/>
                  </a:lnTo>
                  <a:cubicBezTo>
                    <a:pt x="10070" y="3325"/>
                    <a:pt x="10070" y="2997"/>
                    <a:pt x="10022" y="2716"/>
                  </a:cubicBezTo>
                  <a:cubicBezTo>
                    <a:pt x="9944" y="1267"/>
                    <a:pt x="8814" y="146"/>
                    <a:pt x="7364" y="59"/>
                  </a:cubicBezTo>
                  <a:cubicBezTo>
                    <a:pt x="6581" y="20"/>
                    <a:pt x="5808" y="1"/>
                    <a:pt x="5034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62"/>
            <p:cNvSpPr/>
            <p:nvPr/>
          </p:nvSpPr>
          <p:spPr>
            <a:xfrm>
              <a:off x="1193525" y="4617925"/>
              <a:ext cx="125875" cy="52200"/>
            </a:xfrm>
            <a:custGeom>
              <a:avLst/>
              <a:gdLst/>
              <a:ahLst/>
              <a:cxnLst/>
              <a:rect l="l" t="t" r="r" b="b"/>
              <a:pathLst>
                <a:path w="5035" h="2088" extrusionOk="0">
                  <a:moveTo>
                    <a:pt x="1005" y="1"/>
                  </a:moveTo>
                  <a:cubicBezTo>
                    <a:pt x="0" y="1006"/>
                    <a:pt x="638" y="2088"/>
                    <a:pt x="638" y="2088"/>
                  </a:cubicBezTo>
                  <a:cubicBezTo>
                    <a:pt x="1846" y="1846"/>
                    <a:pt x="2532" y="1208"/>
                    <a:pt x="2532" y="1208"/>
                  </a:cubicBezTo>
                  <a:cubicBezTo>
                    <a:pt x="2532" y="1208"/>
                    <a:pt x="3179" y="1846"/>
                    <a:pt x="4387" y="2088"/>
                  </a:cubicBezTo>
                  <a:cubicBezTo>
                    <a:pt x="4387" y="2088"/>
                    <a:pt x="5035" y="1006"/>
                    <a:pt x="4020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62"/>
            <p:cNvSpPr/>
            <p:nvPr/>
          </p:nvSpPr>
          <p:spPr>
            <a:xfrm>
              <a:off x="1128050" y="4608750"/>
              <a:ext cx="125900" cy="89650"/>
            </a:xfrm>
            <a:custGeom>
              <a:avLst/>
              <a:gdLst/>
              <a:ahLst/>
              <a:cxnLst/>
              <a:rect l="l" t="t" r="r" b="b"/>
              <a:pathLst>
                <a:path w="5036" h="3586" extrusionOk="0">
                  <a:moveTo>
                    <a:pt x="5035" y="0"/>
                  </a:moveTo>
                  <a:cubicBezTo>
                    <a:pt x="4272" y="0"/>
                    <a:pt x="3460" y="0"/>
                    <a:pt x="2696" y="39"/>
                  </a:cubicBezTo>
                  <a:cubicBezTo>
                    <a:pt x="1247" y="126"/>
                    <a:pt x="78" y="1247"/>
                    <a:pt x="0" y="2696"/>
                  </a:cubicBezTo>
                  <a:lnTo>
                    <a:pt x="0" y="3586"/>
                  </a:lnTo>
                  <a:lnTo>
                    <a:pt x="1894" y="3586"/>
                  </a:lnTo>
                  <a:cubicBezTo>
                    <a:pt x="1894" y="3305"/>
                    <a:pt x="1933" y="2977"/>
                    <a:pt x="1933" y="2696"/>
                  </a:cubicBezTo>
                  <a:cubicBezTo>
                    <a:pt x="1972" y="1247"/>
                    <a:pt x="2696" y="126"/>
                    <a:pt x="3585" y="39"/>
                  </a:cubicBezTo>
                  <a:cubicBezTo>
                    <a:pt x="4069" y="0"/>
                    <a:pt x="4552" y="0"/>
                    <a:pt x="5035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62"/>
            <p:cNvSpPr/>
            <p:nvPr/>
          </p:nvSpPr>
          <p:spPr>
            <a:xfrm>
              <a:off x="1215500" y="4617925"/>
              <a:ext cx="76600" cy="30225"/>
            </a:xfrm>
            <a:custGeom>
              <a:avLst/>
              <a:gdLst/>
              <a:ahLst/>
              <a:cxnLst/>
              <a:rect l="l" t="t" r="r" b="b"/>
              <a:pathLst>
                <a:path w="3064" h="1209" extrusionOk="0">
                  <a:moveTo>
                    <a:pt x="1" y="1"/>
                  </a:moveTo>
                  <a:cubicBezTo>
                    <a:pt x="1" y="638"/>
                    <a:pt x="687" y="1208"/>
                    <a:pt x="1537" y="1208"/>
                  </a:cubicBezTo>
                  <a:cubicBezTo>
                    <a:pt x="2378" y="1208"/>
                    <a:pt x="3064" y="638"/>
                    <a:pt x="3064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62"/>
            <p:cNvSpPr/>
            <p:nvPr/>
          </p:nvSpPr>
          <p:spPr>
            <a:xfrm>
              <a:off x="1099775" y="4472975"/>
              <a:ext cx="308050" cy="55350"/>
            </a:xfrm>
            <a:custGeom>
              <a:avLst/>
              <a:gdLst/>
              <a:ahLst/>
              <a:cxnLst/>
              <a:rect l="l" t="t" r="r" b="b"/>
              <a:pathLst>
                <a:path w="12322" h="2214" extrusionOk="0">
                  <a:moveTo>
                    <a:pt x="1093" y="0"/>
                  </a:moveTo>
                  <a:cubicBezTo>
                    <a:pt x="484" y="0"/>
                    <a:pt x="1" y="483"/>
                    <a:pt x="1" y="1083"/>
                  </a:cubicBezTo>
                  <a:cubicBezTo>
                    <a:pt x="1" y="1691"/>
                    <a:pt x="484" y="2213"/>
                    <a:pt x="1093" y="2213"/>
                  </a:cubicBezTo>
                  <a:lnTo>
                    <a:pt x="11201" y="2213"/>
                  </a:lnTo>
                  <a:cubicBezTo>
                    <a:pt x="11800" y="2213"/>
                    <a:pt x="12322" y="1691"/>
                    <a:pt x="12322" y="1083"/>
                  </a:cubicBezTo>
                  <a:cubicBezTo>
                    <a:pt x="12322" y="483"/>
                    <a:pt x="11800" y="0"/>
                    <a:pt x="11201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62"/>
            <p:cNvSpPr/>
            <p:nvPr/>
          </p:nvSpPr>
          <p:spPr>
            <a:xfrm>
              <a:off x="1126100" y="4395300"/>
              <a:ext cx="255650" cy="223075"/>
            </a:xfrm>
            <a:custGeom>
              <a:avLst/>
              <a:gdLst/>
              <a:ahLst/>
              <a:cxnLst/>
              <a:rect l="l" t="t" r="r" b="b"/>
              <a:pathLst>
                <a:path w="10226" h="8923" extrusionOk="0">
                  <a:moveTo>
                    <a:pt x="5109" y="0"/>
                  </a:moveTo>
                  <a:cubicBezTo>
                    <a:pt x="3509" y="0"/>
                    <a:pt x="1910" y="82"/>
                    <a:pt x="320" y="247"/>
                  </a:cubicBezTo>
                  <a:cubicBezTo>
                    <a:pt x="78" y="2218"/>
                    <a:pt x="1" y="4190"/>
                    <a:pt x="78" y="6200"/>
                  </a:cubicBezTo>
                  <a:cubicBezTo>
                    <a:pt x="156" y="7649"/>
                    <a:pt x="1325" y="8780"/>
                    <a:pt x="2774" y="8857"/>
                  </a:cubicBezTo>
                  <a:cubicBezTo>
                    <a:pt x="3562" y="8901"/>
                    <a:pt x="4338" y="8922"/>
                    <a:pt x="5112" y="8922"/>
                  </a:cubicBezTo>
                  <a:cubicBezTo>
                    <a:pt x="5886" y="8922"/>
                    <a:pt x="6659" y="8901"/>
                    <a:pt x="7442" y="8857"/>
                  </a:cubicBezTo>
                  <a:cubicBezTo>
                    <a:pt x="8892" y="8780"/>
                    <a:pt x="10022" y="7649"/>
                    <a:pt x="10100" y="6200"/>
                  </a:cubicBezTo>
                  <a:cubicBezTo>
                    <a:pt x="10225" y="4190"/>
                    <a:pt x="10148" y="2218"/>
                    <a:pt x="9906" y="247"/>
                  </a:cubicBezTo>
                  <a:cubicBezTo>
                    <a:pt x="8312" y="82"/>
                    <a:pt x="6710" y="0"/>
                    <a:pt x="5109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62"/>
            <p:cNvSpPr/>
            <p:nvPr/>
          </p:nvSpPr>
          <p:spPr>
            <a:xfrm>
              <a:off x="1126100" y="4395425"/>
              <a:ext cx="127850" cy="222525"/>
            </a:xfrm>
            <a:custGeom>
              <a:avLst/>
              <a:gdLst/>
              <a:ahLst/>
              <a:cxnLst/>
              <a:rect l="l" t="t" r="r" b="b"/>
              <a:pathLst>
                <a:path w="5114" h="8901" extrusionOk="0">
                  <a:moveTo>
                    <a:pt x="5113" y="0"/>
                  </a:moveTo>
                  <a:cubicBezTo>
                    <a:pt x="3499" y="0"/>
                    <a:pt x="1934" y="77"/>
                    <a:pt x="320" y="242"/>
                  </a:cubicBezTo>
                  <a:cubicBezTo>
                    <a:pt x="78" y="2213"/>
                    <a:pt x="1" y="4185"/>
                    <a:pt x="78" y="6195"/>
                  </a:cubicBezTo>
                  <a:cubicBezTo>
                    <a:pt x="156" y="7644"/>
                    <a:pt x="1325" y="8775"/>
                    <a:pt x="2774" y="8852"/>
                  </a:cubicBezTo>
                  <a:cubicBezTo>
                    <a:pt x="3093" y="8852"/>
                    <a:pt x="3422" y="8901"/>
                    <a:pt x="3702" y="8901"/>
                  </a:cubicBezTo>
                  <a:cubicBezTo>
                    <a:pt x="3093" y="8659"/>
                    <a:pt x="2610" y="7567"/>
                    <a:pt x="2571" y="6243"/>
                  </a:cubicBezTo>
                  <a:cubicBezTo>
                    <a:pt x="2533" y="4223"/>
                    <a:pt x="2533" y="2252"/>
                    <a:pt x="2697" y="242"/>
                  </a:cubicBezTo>
                  <a:cubicBezTo>
                    <a:pt x="3499" y="77"/>
                    <a:pt x="4301" y="0"/>
                    <a:pt x="5113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62"/>
            <p:cNvSpPr/>
            <p:nvPr/>
          </p:nvSpPr>
          <p:spPr>
            <a:xfrm>
              <a:off x="1079650" y="4307725"/>
              <a:ext cx="347275" cy="171300"/>
            </a:xfrm>
            <a:custGeom>
              <a:avLst/>
              <a:gdLst/>
              <a:ahLst/>
              <a:cxnLst/>
              <a:rect l="l" t="t" r="r" b="b"/>
              <a:pathLst>
                <a:path w="13891" h="6852" extrusionOk="0">
                  <a:moveTo>
                    <a:pt x="8701" y="0"/>
                  </a:moveTo>
                  <a:cubicBezTo>
                    <a:pt x="8256" y="0"/>
                    <a:pt x="7899" y="522"/>
                    <a:pt x="7454" y="1054"/>
                  </a:cubicBezTo>
                  <a:cubicBezTo>
                    <a:pt x="7367" y="1005"/>
                    <a:pt x="7048" y="812"/>
                    <a:pt x="6565" y="609"/>
                  </a:cubicBezTo>
                  <a:cubicBezTo>
                    <a:pt x="6488" y="570"/>
                    <a:pt x="6362" y="522"/>
                    <a:pt x="6208" y="483"/>
                  </a:cubicBezTo>
                  <a:cubicBezTo>
                    <a:pt x="5840" y="367"/>
                    <a:pt x="5435" y="280"/>
                    <a:pt x="5038" y="280"/>
                  </a:cubicBezTo>
                  <a:cubicBezTo>
                    <a:pt x="4951" y="280"/>
                    <a:pt x="4913" y="280"/>
                    <a:pt x="4874" y="329"/>
                  </a:cubicBezTo>
                  <a:cubicBezTo>
                    <a:pt x="4314" y="367"/>
                    <a:pt x="3743" y="686"/>
                    <a:pt x="3347" y="1411"/>
                  </a:cubicBezTo>
                  <a:cubicBezTo>
                    <a:pt x="3347" y="1411"/>
                    <a:pt x="2866" y="1173"/>
                    <a:pt x="2315" y="1173"/>
                  </a:cubicBezTo>
                  <a:cubicBezTo>
                    <a:pt x="1280" y="1173"/>
                    <a:pt x="0" y="2013"/>
                    <a:pt x="1211" y="6852"/>
                  </a:cubicBezTo>
                  <a:lnTo>
                    <a:pt x="1936" y="6610"/>
                  </a:lnTo>
                  <a:cubicBezTo>
                    <a:pt x="3550" y="6610"/>
                    <a:pt x="3869" y="4475"/>
                    <a:pt x="3869" y="4475"/>
                  </a:cubicBezTo>
                  <a:cubicBezTo>
                    <a:pt x="4732" y="5338"/>
                    <a:pt x="6129" y="5757"/>
                    <a:pt x="7511" y="5757"/>
                  </a:cubicBezTo>
                  <a:cubicBezTo>
                    <a:pt x="8249" y="5757"/>
                    <a:pt x="8983" y="5638"/>
                    <a:pt x="9629" y="5402"/>
                  </a:cubicBezTo>
                  <a:cubicBezTo>
                    <a:pt x="11474" y="4677"/>
                    <a:pt x="13890" y="1653"/>
                    <a:pt x="13253" y="851"/>
                  </a:cubicBezTo>
                  <a:cubicBezTo>
                    <a:pt x="13140" y="700"/>
                    <a:pt x="12999" y="639"/>
                    <a:pt x="12845" y="639"/>
                  </a:cubicBezTo>
                  <a:cubicBezTo>
                    <a:pt x="12168" y="639"/>
                    <a:pt x="11226" y="1824"/>
                    <a:pt x="11194" y="1856"/>
                  </a:cubicBezTo>
                  <a:lnTo>
                    <a:pt x="11194" y="1817"/>
                  </a:lnTo>
                  <a:cubicBezTo>
                    <a:pt x="11281" y="1691"/>
                    <a:pt x="11919" y="203"/>
                    <a:pt x="11117" y="39"/>
                  </a:cubicBezTo>
                  <a:cubicBezTo>
                    <a:pt x="11040" y="39"/>
                    <a:pt x="10991" y="0"/>
                    <a:pt x="10914" y="0"/>
                  </a:cubicBezTo>
                  <a:cubicBezTo>
                    <a:pt x="9783" y="0"/>
                    <a:pt x="9184" y="1537"/>
                    <a:pt x="9145" y="1653"/>
                  </a:cubicBezTo>
                  <a:cubicBezTo>
                    <a:pt x="9145" y="1575"/>
                    <a:pt x="9387" y="609"/>
                    <a:pt x="9107" y="203"/>
                  </a:cubicBezTo>
                  <a:cubicBezTo>
                    <a:pt x="9020" y="87"/>
                    <a:pt x="8904" y="0"/>
                    <a:pt x="8701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62"/>
            <p:cNvSpPr/>
            <p:nvPr/>
          </p:nvSpPr>
          <p:spPr>
            <a:xfrm>
              <a:off x="1359500" y="4323675"/>
              <a:ext cx="51475" cy="30775"/>
            </a:xfrm>
            <a:custGeom>
              <a:avLst/>
              <a:gdLst/>
              <a:ahLst/>
              <a:cxnLst/>
              <a:rect l="l" t="t" r="r" b="b"/>
              <a:pathLst>
                <a:path w="2059" h="1231" extrusionOk="0">
                  <a:moveTo>
                    <a:pt x="1651" y="1"/>
                  </a:moveTo>
                  <a:cubicBezTo>
                    <a:pt x="974" y="1"/>
                    <a:pt x="32" y="1186"/>
                    <a:pt x="0" y="1218"/>
                  </a:cubicBezTo>
                  <a:cubicBezTo>
                    <a:pt x="34" y="1226"/>
                    <a:pt x="69" y="1230"/>
                    <a:pt x="105" y="1230"/>
                  </a:cubicBezTo>
                  <a:cubicBezTo>
                    <a:pt x="690" y="1230"/>
                    <a:pt x="1544" y="165"/>
                    <a:pt x="1939" y="165"/>
                  </a:cubicBezTo>
                  <a:cubicBezTo>
                    <a:pt x="1986" y="165"/>
                    <a:pt x="2026" y="180"/>
                    <a:pt x="2059" y="213"/>
                  </a:cubicBezTo>
                  <a:cubicBezTo>
                    <a:pt x="1946" y="62"/>
                    <a:pt x="1805" y="1"/>
                    <a:pt x="1651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62"/>
            <p:cNvSpPr/>
            <p:nvPr/>
          </p:nvSpPr>
          <p:spPr>
            <a:xfrm>
              <a:off x="1308275" y="4307725"/>
              <a:ext cx="49300" cy="45125"/>
            </a:xfrm>
            <a:custGeom>
              <a:avLst/>
              <a:gdLst/>
              <a:ahLst/>
              <a:cxnLst/>
              <a:rect l="l" t="t" r="r" b="b"/>
              <a:pathLst>
                <a:path w="1972" h="1805" extrusionOk="0">
                  <a:moveTo>
                    <a:pt x="1903" y="29"/>
                  </a:moveTo>
                  <a:cubicBezTo>
                    <a:pt x="1924" y="35"/>
                    <a:pt x="1946" y="39"/>
                    <a:pt x="1972" y="39"/>
                  </a:cubicBezTo>
                  <a:cubicBezTo>
                    <a:pt x="1949" y="33"/>
                    <a:pt x="1926" y="30"/>
                    <a:pt x="1903" y="29"/>
                  </a:cubicBezTo>
                  <a:close/>
                  <a:moveTo>
                    <a:pt x="1769" y="0"/>
                  </a:moveTo>
                  <a:cubicBezTo>
                    <a:pt x="638" y="0"/>
                    <a:pt x="39" y="1537"/>
                    <a:pt x="0" y="1653"/>
                  </a:cubicBezTo>
                  <a:lnTo>
                    <a:pt x="0" y="1691"/>
                  </a:lnTo>
                  <a:lnTo>
                    <a:pt x="39" y="1730"/>
                  </a:lnTo>
                  <a:cubicBezTo>
                    <a:pt x="124" y="1780"/>
                    <a:pt x="218" y="1804"/>
                    <a:pt x="310" y="1804"/>
                  </a:cubicBezTo>
                  <a:cubicBezTo>
                    <a:pt x="520" y="1804"/>
                    <a:pt x="722" y="1678"/>
                    <a:pt x="803" y="1450"/>
                  </a:cubicBezTo>
                  <a:cubicBezTo>
                    <a:pt x="1030" y="850"/>
                    <a:pt x="1436" y="29"/>
                    <a:pt x="1885" y="29"/>
                  </a:cubicBezTo>
                  <a:cubicBezTo>
                    <a:pt x="1891" y="29"/>
                    <a:pt x="1897" y="29"/>
                    <a:pt x="1903" y="29"/>
                  </a:cubicBezTo>
                  <a:lnTo>
                    <a:pt x="1903" y="29"/>
                  </a:lnTo>
                  <a:cubicBezTo>
                    <a:pt x="1859" y="17"/>
                    <a:pt x="1821" y="0"/>
                    <a:pt x="1769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62"/>
            <p:cNvSpPr/>
            <p:nvPr/>
          </p:nvSpPr>
          <p:spPr>
            <a:xfrm>
              <a:off x="1079650" y="4315925"/>
              <a:ext cx="121875" cy="163100"/>
            </a:xfrm>
            <a:custGeom>
              <a:avLst/>
              <a:gdLst/>
              <a:ahLst/>
              <a:cxnLst/>
              <a:rect l="l" t="t" r="r" b="b"/>
              <a:pathLst>
                <a:path w="4875" h="6524" extrusionOk="0">
                  <a:moveTo>
                    <a:pt x="4874" y="1"/>
                  </a:moveTo>
                  <a:lnTo>
                    <a:pt x="4874" y="1"/>
                  </a:lnTo>
                  <a:cubicBezTo>
                    <a:pt x="4314" y="39"/>
                    <a:pt x="3743" y="358"/>
                    <a:pt x="3347" y="1083"/>
                  </a:cubicBezTo>
                  <a:cubicBezTo>
                    <a:pt x="3347" y="1083"/>
                    <a:pt x="2866" y="845"/>
                    <a:pt x="2315" y="845"/>
                  </a:cubicBezTo>
                  <a:cubicBezTo>
                    <a:pt x="1280" y="845"/>
                    <a:pt x="0" y="1685"/>
                    <a:pt x="1211" y="6524"/>
                  </a:cubicBezTo>
                  <a:lnTo>
                    <a:pt x="1936" y="6282"/>
                  </a:lnTo>
                  <a:cubicBezTo>
                    <a:pt x="3550" y="6282"/>
                    <a:pt x="3869" y="4147"/>
                    <a:pt x="3869" y="4147"/>
                  </a:cubicBezTo>
                  <a:cubicBezTo>
                    <a:pt x="3019" y="3296"/>
                    <a:pt x="3550" y="242"/>
                    <a:pt x="4874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62"/>
            <p:cNvSpPr/>
            <p:nvPr/>
          </p:nvSpPr>
          <p:spPr>
            <a:xfrm>
              <a:off x="1231675" y="4307725"/>
              <a:ext cx="75650" cy="66850"/>
            </a:xfrm>
            <a:custGeom>
              <a:avLst/>
              <a:gdLst/>
              <a:ahLst/>
              <a:cxnLst/>
              <a:rect l="l" t="t" r="r" b="b"/>
              <a:pathLst>
                <a:path w="3026" h="2674" extrusionOk="0">
                  <a:moveTo>
                    <a:pt x="2620" y="0"/>
                  </a:moveTo>
                  <a:cubicBezTo>
                    <a:pt x="2214" y="0"/>
                    <a:pt x="1856" y="445"/>
                    <a:pt x="1451" y="928"/>
                  </a:cubicBezTo>
                  <a:cubicBezTo>
                    <a:pt x="1451" y="967"/>
                    <a:pt x="1451" y="967"/>
                    <a:pt x="1412" y="1005"/>
                  </a:cubicBezTo>
                  <a:cubicBezTo>
                    <a:pt x="1412" y="1005"/>
                    <a:pt x="1412" y="1054"/>
                    <a:pt x="1373" y="1054"/>
                  </a:cubicBezTo>
                  <a:cubicBezTo>
                    <a:pt x="967" y="1614"/>
                    <a:pt x="523" y="2213"/>
                    <a:pt x="1" y="2416"/>
                  </a:cubicBezTo>
                  <a:cubicBezTo>
                    <a:pt x="1" y="2416"/>
                    <a:pt x="42" y="2674"/>
                    <a:pt x="489" y="2674"/>
                  </a:cubicBezTo>
                  <a:cubicBezTo>
                    <a:pt x="654" y="2674"/>
                    <a:pt x="875" y="2638"/>
                    <a:pt x="1170" y="2542"/>
                  </a:cubicBezTo>
                  <a:cubicBezTo>
                    <a:pt x="2120" y="2173"/>
                    <a:pt x="2477" y="140"/>
                    <a:pt x="2898" y="140"/>
                  </a:cubicBezTo>
                  <a:cubicBezTo>
                    <a:pt x="2940" y="140"/>
                    <a:pt x="2982" y="160"/>
                    <a:pt x="3026" y="203"/>
                  </a:cubicBezTo>
                  <a:cubicBezTo>
                    <a:pt x="2939" y="87"/>
                    <a:pt x="2823" y="0"/>
                    <a:pt x="2620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62"/>
            <p:cNvSpPr/>
            <p:nvPr/>
          </p:nvSpPr>
          <p:spPr>
            <a:xfrm>
              <a:off x="1205600" y="4314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62"/>
            <p:cNvSpPr/>
            <p:nvPr/>
          </p:nvSpPr>
          <p:spPr>
            <a:xfrm>
              <a:off x="1040350" y="4698375"/>
              <a:ext cx="415800" cy="28300"/>
            </a:xfrm>
            <a:custGeom>
              <a:avLst/>
              <a:gdLst/>
              <a:ahLst/>
              <a:cxnLst/>
              <a:rect l="l" t="t" r="r" b="b"/>
              <a:pathLst>
                <a:path w="16632" h="1132" extrusionOk="0">
                  <a:moveTo>
                    <a:pt x="609" y="1"/>
                  </a:moveTo>
                  <a:cubicBezTo>
                    <a:pt x="445" y="1"/>
                    <a:pt x="290" y="39"/>
                    <a:pt x="203" y="165"/>
                  </a:cubicBezTo>
                  <a:cubicBezTo>
                    <a:pt x="87" y="242"/>
                    <a:pt x="0" y="406"/>
                    <a:pt x="0" y="561"/>
                  </a:cubicBezTo>
                  <a:cubicBezTo>
                    <a:pt x="0" y="890"/>
                    <a:pt x="290" y="1131"/>
                    <a:pt x="609" y="1131"/>
                  </a:cubicBezTo>
                  <a:lnTo>
                    <a:pt x="16071" y="1131"/>
                  </a:lnTo>
                  <a:cubicBezTo>
                    <a:pt x="16235" y="1131"/>
                    <a:pt x="16390" y="1083"/>
                    <a:pt x="16477" y="967"/>
                  </a:cubicBezTo>
                  <a:cubicBezTo>
                    <a:pt x="16593" y="841"/>
                    <a:pt x="16632" y="725"/>
                    <a:pt x="16632" y="561"/>
                  </a:cubicBezTo>
                  <a:cubicBezTo>
                    <a:pt x="16632" y="242"/>
                    <a:pt x="16390" y="1"/>
                    <a:pt x="16071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62"/>
            <p:cNvSpPr/>
            <p:nvPr/>
          </p:nvSpPr>
          <p:spPr>
            <a:xfrm>
              <a:off x="1040350" y="4698375"/>
              <a:ext cx="46400" cy="28300"/>
            </a:xfrm>
            <a:custGeom>
              <a:avLst/>
              <a:gdLst/>
              <a:ahLst/>
              <a:cxnLst/>
              <a:rect l="l" t="t" r="r" b="b"/>
              <a:pathLst>
                <a:path w="1856" h="1132" extrusionOk="0">
                  <a:moveTo>
                    <a:pt x="609" y="1"/>
                  </a:moveTo>
                  <a:cubicBezTo>
                    <a:pt x="445" y="1"/>
                    <a:pt x="290" y="39"/>
                    <a:pt x="203" y="165"/>
                  </a:cubicBezTo>
                  <a:cubicBezTo>
                    <a:pt x="87" y="242"/>
                    <a:pt x="0" y="406"/>
                    <a:pt x="0" y="561"/>
                  </a:cubicBezTo>
                  <a:cubicBezTo>
                    <a:pt x="0" y="890"/>
                    <a:pt x="290" y="1131"/>
                    <a:pt x="609" y="1131"/>
                  </a:cubicBezTo>
                  <a:lnTo>
                    <a:pt x="1856" y="1131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62"/>
            <p:cNvSpPr/>
            <p:nvPr/>
          </p:nvSpPr>
          <p:spPr>
            <a:xfrm>
              <a:off x="1075625" y="4686300"/>
              <a:ext cx="22250" cy="52450"/>
            </a:xfrm>
            <a:custGeom>
              <a:avLst/>
              <a:gdLst/>
              <a:ahLst/>
              <a:cxnLst/>
              <a:rect l="l" t="t" r="r" b="b"/>
              <a:pathLst>
                <a:path w="890" h="2098" extrusionOk="0">
                  <a:moveTo>
                    <a:pt x="445" y="0"/>
                  </a:moveTo>
                  <a:cubicBezTo>
                    <a:pt x="203" y="0"/>
                    <a:pt x="0" y="203"/>
                    <a:pt x="0" y="445"/>
                  </a:cubicBezTo>
                  <a:lnTo>
                    <a:pt x="0" y="1653"/>
                  </a:lnTo>
                  <a:cubicBezTo>
                    <a:pt x="0" y="1894"/>
                    <a:pt x="203" y="2097"/>
                    <a:pt x="445" y="2097"/>
                  </a:cubicBezTo>
                  <a:cubicBezTo>
                    <a:pt x="686" y="2097"/>
                    <a:pt x="889" y="1894"/>
                    <a:pt x="889" y="1653"/>
                  </a:cubicBezTo>
                  <a:lnTo>
                    <a:pt x="889" y="445"/>
                  </a:lnTo>
                  <a:cubicBezTo>
                    <a:pt x="889" y="203"/>
                    <a:pt x="686" y="0"/>
                    <a:pt x="445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62"/>
            <p:cNvSpPr/>
            <p:nvPr/>
          </p:nvSpPr>
          <p:spPr>
            <a:xfrm>
              <a:off x="1013275" y="4326850"/>
              <a:ext cx="176150" cy="170725"/>
            </a:xfrm>
            <a:custGeom>
              <a:avLst/>
              <a:gdLst/>
              <a:ahLst/>
              <a:cxnLst/>
              <a:rect l="l" t="t" r="r" b="b"/>
              <a:pathLst>
                <a:path w="7046" h="6829" extrusionOk="0">
                  <a:moveTo>
                    <a:pt x="3556" y="0"/>
                  </a:moveTo>
                  <a:cubicBezTo>
                    <a:pt x="2639" y="0"/>
                    <a:pt x="1721" y="45"/>
                    <a:pt x="803" y="124"/>
                  </a:cubicBezTo>
                  <a:cubicBezTo>
                    <a:pt x="445" y="124"/>
                    <a:pt x="165" y="405"/>
                    <a:pt x="165" y="723"/>
                  </a:cubicBezTo>
                  <a:cubicBezTo>
                    <a:pt x="1" y="2057"/>
                    <a:pt x="1" y="3342"/>
                    <a:pt x="165" y="4676"/>
                  </a:cubicBezTo>
                  <a:cubicBezTo>
                    <a:pt x="165" y="4753"/>
                    <a:pt x="165" y="4792"/>
                    <a:pt x="204" y="4879"/>
                  </a:cubicBezTo>
                  <a:cubicBezTo>
                    <a:pt x="281" y="5120"/>
                    <a:pt x="523" y="5275"/>
                    <a:pt x="803" y="5314"/>
                  </a:cubicBezTo>
                  <a:cubicBezTo>
                    <a:pt x="1769" y="5362"/>
                    <a:pt x="2736" y="5401"/>
                    <a:pt x="3702" y="5401"/>
                  </a:cubicBezTo>
                  <a:cubicBezTo>
                    <a:pt x="3828" y="5401"/>
                    <a:pt x="3982" y="5478"/>
                    <a:pt x="4031" y="5555"/>
                  </a:cubicBezTo>
                  <a:cubicBezTo>
                    <a:pt x="4350" y="6039"/>
                    <a:pt x="4871" y="6444"/>
                    <a:pt x="5277" y="6763"/>
                  </a:cubicBezTo>
                  <a:cubicBezTo>
                    <a:pt x="5333" y="6808"/>
                    <a:pt x="5395" y="6829"/>
                    <a:pt x="5454" y="6829"/>
                  </a:cubicBezTo>
                  <a:cubicBezTo>
                    <a:pt x="5613" y="6829"/>
                    <a:pt x="5761" y="6686"/>
                    <a:pt x="5761" y="6483"/>
                  </a:cubicBezTo>
                  <a:lnTo>
                    <a:pt x="5761" y="5720"/>
                  </a:lnTo>
                  <a:cubicBezTo>
                    <a:pt x="5761" y="5478"/>
                    <a:pt x="5915" y="5314"/>
                    <a:pt x="6157" y="5314"/>
                  </a:cubicBezTo>
                  <a:lnTo>
                    <a:pt x="6244" y="5314"/>
                  </a:lnTo>
                  <a:cubicBezTo>
                    <a:pt x="6563" y="5275"/>
                    <a:pt x="6843" y="4995"/>
                    <a:pt x="6882" y="4676"/>
                  </a:cubicBezTo>
                  <a:cubicBezTo>
                    <a:pt x="7046" y="3342"/>
                    <a:pt x="7046" y="2057"/>
                    <a:pt x="6882" y="723"/>
                  </a:cubicBezTo>
                  <a:cubicBezTo>
                    <a:pt x="6843" y="405"/>
                    <a:pt x="6563" y="124"/>
                    <a:pt x="6244" y="124"/>
                  </a:cubicBezTo>
                  <a:cubicBezTo>
                    <a:pt x="5877" y="86"/>
                    <a:pt x="5519" y="47"/>
                    <a:pt x="5152" y="47"/>
                  </a:cubicBezTo>
                  <a:cubicBezTo>
                    <a:pt x="4620" y="15"/>
                    <a:pt x="4088" y="0"/>
                    <a:pt x="3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62"/>
            <p:cNvSpPr/>
            <p:nvPr/>
          </p:nvSpPr>
          <p:spPr>
            <a:xfrm>
              <a:off x="1006275" y="4300700"/>
              <a:ext cx="484175" cy="480325"/>
            </a:xfrm>
            <a:custGeom>
              <a:avLst/>
              <a:gdLst/>
              <a:ahLst/>
              <a:cxnLst/>
              <a:rect l="l" t="t" r="r" b="b"/>
              <a:pathLst>
                <a:path w="19367" h="19213" extrusionOk="0">
                  <a:moveTo>
                    <a:pt x="13849" y="561"/>
                  </a:moveTo>
                  <a:cubicBezTo>
                    <a:pt x="14052" y="561"/>
                    <a:pt x="14090" y="648"/>
                    <a:pt x="14129" y="687"/>
                  </a:cubicBezTo>
                  <a:cubicBezTo>
                    <a:pt x="14293" y="929"/>
                    <a:pt x="14090" y="1576"/>
                    <a:pt x="13888" y="1972"/>
                  </a:cubicBezTo>
                  <a:cubicBezTo>
                    <a:pt x="13888" y="2011"/>
                    <a:pt x="13849" y="2098"/>
                    <a:pt x="13849" y="2137"/>
                  </a:cubicBezTo>
                  <a:cubicBezTo>
                    <a:pt x="13849" y="2175"/>
                    <a:pt x="13888" y="2253"/>
                    <a:pt x="13926" y="2340"/>
                  </a:cubicBezTo>
                  <a:cubicBezTo>
                    <a:pt x="13989" y="2378"/>
                    <a:pt x="14071" y="2398"/>
                    <a:pt x="14147" y="2398"/>
                  </a:cubicBezTo>
                  <a:cubicBezTo>
                    <a:pt x="14223" y="2398"/>
                    <a:pt x="14293" y="2378"/>
                    <a:pt x="14332" y="2340"/>
                  </a:cubicBezTo>
                  <a:lnTo>
                    <a:pt x="14371" y="2301"/>
                  </a:lnTo>
                  <a:cubicBezTo>
                    <a:pt x="14738" y="1856"/>
                    <a:pt x="15424" y="1209"/>
                    <a:pt x="15782" y="1209"/>
                  </a:cubicBezTo>
                  <a:cubicBezTo>
                    <a:pt x="15820" y="1209"/>
                    <a:pt x="15907" y="1209"/>
                    <a:pt x="15985" y="1286"/>
                  </a:cubicBezTo>
                  <a:cubicBezTo>
                    <a:pt x="16023" y="1373"/>
                    <a:pt x="16023" y="1528"/>
                    <a:pt x="15946" y="1731"/>
                  </a:cubicBezTo>
                  <a:cubicBezTo>
                    <a:pt x="15666" y="2861"/>
                    <a:pt x="13849" y="4871"/>
                    <a:pt x="12438" y="5393"/>
                  </a:cubicBezTo>
                  <a:cubicBezTo>
                    <a:pt x="11840" y="5632"/>
                    <a:pt x="11155" y="5746"/>
                    <a:pt x="10466" y="5746"/>
                  </a:cubicBezTo>
                  <a:cubicBezTo>
                    <a:pt x="9394" y="5746"/>
                    <a:pt x="8311" y="5470"/>
                    <a:pt x="7529" y="4958"/>
                  </a:cubicBezTo>
                  <a:cubicBezTo>
                    <a:pt x="7567" y="3905"/>
                    <a:pt x="7567" y="2823"/>
                    <a:pt x="7451" y="1731"/>
                  </a:cubicBezTo>
                  <a:cubicBezTo>
                    <a:pt x="7403" y="1489"/>
                    <a:pt x="7326" y="1286"/>
                    <a:pt x="7123" y="1132"/>
                  </a:cubicBezTo>
                  <a:cubicBezTo>
                    <a:pt x="7326" y="1006"/>
                    <a:pt x="7567" y="890"/>
                    <a:pt x="7848" y="890"/>
                  </a:cubicBezTo>
                  <a:cubicBezTo>
                    <a:pt x="7886" y="851"/>
                    <a:pt x="7935" y="851"/>
                    <a:pt x="7973" y="851"/>
                  </a:cubicBezTo>
                  <a:lnTo>
                    <a:pt x="8012" y="851"/>
                  </a:lnTo>
                  <a:cubicBezTo>
                    <a:pt x="8331" y="851"/>
                    <a:pt x="8698" y="890"/>
                    <a:pt x="9056" y="1006"/>
                  </a:cubicBezTo>
                  <a:cubicBezTo>
                    <a:pt x="9181" y="1045"/>
                    <a:pt x="9297" y="1093"/>
                    <a:pt x="9423" y="1170"/>
                  </a:cubicBezTo>
                  <a:cubicBezTo>
                    <a:pt x="9626" y="1248"/>
                    <a:pt x="9819" y="1335"/>
                    <a:pt x="9983" y="1412"/>
                  </a:cubicBezTo>
                  <a:cubicBezTo>
                    <a:pt x="9626" y="1856"/>
                    <a:pt x="9297" y="2301"/>
                    <a:pt x="8901" y="2456"/>
                  </a:cubicBezTo>
                  <a:cubicBezTo>
                    <a:pt x="8775" y="2494"/>
                    <a:pt x="8698" y="2658"/>
                    <a:pt x="8737" y="2823"/>
                  </a:cubicBezTo>
                  <a:cubicBezTo>
                    <a:pt x="8799" y="2916"/>
                    <a:pt x="8918" y="2991"/>
                    <a:pt x="9023" y="2991"/>
                  </a:cubicBezTo>
                  <a:cubicBezTo>
                    <a:pt x="9048" y="2991"/>
                    <a:pt x="9072" y="2987"/>
                    <a:pt x="9094" y="2977"/>
                  </a:cubicBezTo>
                  <a:cubicBezTo>
                    <a:pt x="9703" y="2736"/>
                    <a:pt x="10148" y="2175"/>
                    <a:pt x="10544" y="1615"/>
                  </a:cubicBezTo>
                  <a:cubicBezTo>
                    <a:pt x="10950" y="1093"/>
                    <a:pt x="11317" y="561"/>
                    <a:pt x="11636" y="561"/>
                  </a:cubicBezTo>
                  <a:cubicBezTo>
                    <a:pt x="11752" y="561"/>
                    <a:pt x="11752" y="610"/>
                    <a:pt x="11800" y="648"/>
                  </a:cubicBezTo>
                  <a:cubicBezTo>
                    <a:pt x="11955" y="851"/>
                    <a:pt x="11877" y="1489"/>
                    <a:pt x="11800" y="1895"/>
                  </a:cubicBezTo>
                  <a:cubicBezTo>
                    <a:pt x="11800" y="1895"/>
                    <a:pt x="11752" y="1934"/>
                    <a:pt x="11752" y="1972"/>
                  </a:cubicBezTo>
                  <a:cubicBezTo>
                    <a:pt x="11752" y="2098"/>
                    <a:pt x="11877" y="2214"/>
                    <a:pt x="11993" y="2214"/>
                  </a:cubicBezTo>
                  <a:cubicBezTo>
                    <a:pt x="12023" y="2221"/>
                    <a:pt x="12050" y="2224"/>
                    <a:pt x="12077" y="2224"/>
                  </a:cubicBezTo>
                  <a:cubicBezTo>
                    <a:pt x="12199" y="2224"/>
                    <a:pt x="12290" y="2155"/>
                    <a:pt x="12322" y="2059"/>
                  </a:cubicBezTo>
                  <a:cubicBezTo>
                    <a:pt x="12322" y="2011"/>
                    <a:pt x="12921" y="561"/>
                    <a:pt x="13849" y="561"/>
                  </a:cubicBezTo>
                  <a:close/>
                  <a:moveTo>
                    <a:pt x="4465" y="7249"/>
                  </a:moveTo>
                  <a:cubicBezTo>
                    <a:pt x="4504" y="7287"/>
                    <a:pt x="4552" y="7326"/>
                    <a:pt x="4591" y="7326"/>
                  </a:cubicBezTo>
                  <a:cubicBezTo>
                    <a:pt x="4552" y="7809"/>
                    <a:pt x="4552" y="8292"/>
                    <a:pt x="4552" y="8737"/>
                  </a:cubicBezTo>
                  <a:cubicBezTo>
                    <a:pt x="4262" y="8621"/>
                    <a:pt x="4021" y="8341"/>
                    <a:pt x="4021" y="7974"/>
                  </a:cubicBezTo>
                  <a:cubicBezTo>
                    <a:pt x="4021" y="7655"/>
                    <a:pt x="4224" y="7374"/>
                    <a:pt x="4465" y="7249"/>
                  </a:cubicBezTo>
                  <a:close/>
                  <a:moveTo>
                    <a:pt x="15221" y="7210"/>
                  </a:moveTo>
                  <a:lnTo>
                    <a:pt x="15221" y="7210"/>
                  </a:lnTo>
                  <a:cubicBezTo>
                    <a:pt x="15540" y="7326"/>
                    <a:pt x="15782" y="7616"/>
                    <a:pt x="15782" y="7974"/>
                  </a:cubicBezTo>
                  <a:cubicBezTo>
                    <a:pt x="15782" y="8341"/>
                    <a:pt x="15540" y="8621"/>
                    <a:pt x="15221" y="8737"/>
                  </a:cubicBezTo>
                  <a:cubicBezTo>
                    <a:pt x="15260" y="8254"/>
                    <a:pt x="15221" y="7732"/>
                    <a:pt x="15221" y="7210"/>
                  </a:cubicBezTo>
                  <a:close/>
                  <a:moveTo>
                    <a:pt x="14496" y="4717"/>
                  </a:moveTo>
                  <a:cubicBezTo>
                    <a:pt x="14651" y="6447"/>
                    <a:pt x="14738" y="8215"/>
                    <a:pt x="14612" y="9945"/>
                  </a:cubicBezTo>
                  <a:cubicBezTo>
                    <a:pt x="14574" y="11279"/>
                    <a:pt x="13530" y="12284"/>
                    <a:pt x="12196" y="12361"/>
                  </a:cubicBezTo>
                  <a:cubicBezTo>
                    <a:pt x="11433" y="12404"/>
                    <a:pt x="10657" y="12426"/>
                    <a:pt x="9882" y="12426"/>
                  </a:cubicBezTo>
                  <a:cubicBezTo>
                    <a:pt x="9106" y="12426"/>
                    <a:pt x="8331" y="12404"/>
                    <a:pt x="7567" y="12361"/>
                  </a:cubicBezTo>
                  <a:cubicBezTo>
                    <a:pt x="6282" y="12284"/>
                    <a:pt x="5229" y="11279"/>
                    <a:pt x="5151" y="9945"/>
                  </a:cubicBezTo>
                  <a:cubicBezTo>
                    <a:pt x="5151" y="9259"/>
                    <a:pt x="5113" y="8534"/>
                    <a:pt x="5113" y="7858"/>
                  </a:cubicBezTo>
                  <a:lnTo>
                    <a:pt x="5113" y="7858"/>
                  </a:lnTo>
                  <a:cubicBezTo>
                    <a:pt x="5190" y="7896"/>
                    <a:pt x="5277" y="7974"/>
                    <a:pt x="5354" y="8012"/>
                  </a:cubicBezTo>
                  <a:cubicBezTo>
                    <a:pt x="5470" y="8099"/>
                    <a:pt x="5596" y="8138"/>
                    <a:pt x="5712" y="8138"/>
                  </a:cubicBezTo>
                  <a:cubicBezTo>
                    <a:pt x="5838" y="8138"/>
                    <a:pt x="5915" y="8138"/>
                    <a:pt x="6002" y="8099"/>
                  </a:cubicBezTo>
                  <a:cubicBezTo>
                    <a:pt x="6195" y="7974"/>
                    <a:pt x="6321" y="7771"/>
                    <a:pt x="6321" y="7529"/>
                  </a:cubicBezTo>
                  <a:lnTo>
                    <a:pt x="6321" y="6766"/>
                  </a:lnTo>
                  <a:cubicBezTo>
                    <a:pt x="6321" y="6688"/>
                    <a:pt x="6398" y="6650"/>
                    <a:pt x="6437" y="6650"/>
                  </a:cubicBezTo>
                  <a:lnTo>
                    <a:pt x="6524" y="6650"/>
                  </a:lnTo>
                  <a:cubicBezTo>
                    <a:pt x="7007" y="6601"/>
                    <a:pt x="7403" y="6244"/>
                    <a:pt x="7451" y="5761"/>
                  </a:cubicBezTo>
                  <a:lnTo>
                    <a:pt x="7451" y="5596"/>
                  </a:lnTo>
                  <a:cubicBezTo>
                    <a:pt x="8292" y="6079"/>
                    <a:pt x="9384" y="6321"/>
                    <a:pt x="10428" y="6321"/>
                  </a:cubicBezTo>
                  <a:cubicBezTo>
                    <a:pt x="11191" y="6321"/>
                    <a:pt x="11955" y="6205"/>
                    <a:pt x="12641" y="5925"/>
                  </a:cubicBezTo>
                  <a:cubicBezTo>
                    <a:pt x="13250" y="5722"/>
                    <a:pt x="13888" y="5239"/>
                    <a:pt x="14496" y="4717"/>
                  </a:cubicBezTo>
                  <a:close/>
                  <a:moveTo>
                    <a:pt x="11075" y="12970"/>
                  </a:moveTo>
                  <a:cubicBezTo>
                    <a:pt x="10911" y="13327"/>
                    <a:pt x="10467" y="13608"/>
                    <a:pt x="9906" y="13608"/>
                  </a:cubicBezTo>
                  <a:cubicBezTo>
                    <a:pt x="9336" y="13608"/>
                    <a:pt x="8853" y="13327"/>
                    <a:pt x="8698" y="12970"/>
                  </a:cubicBezTo>
                  <a:close/>
                  <a:moveTo>
                    <a:pt x="8331" y="13414"/>
                  </a:moveTo>
                  <a:cubicBezTo>
                    <a:pt x="8534" y="13695"/>
                    <a:pt x="8853" y="13936"/>
                    <a:pt x="9259" y="14052"/>
                  </a:cubicBezTo>
                  <a:cubicBezTo>
                    <a:pt x="9017" y="14216"/>
                    <a:pt x="8698" y="14332"/>
                    <a:pt x="8292" y="14458"/>
                  </a:cubicBezTo>
                  <a:cubicBezTo>
                    <a:pt x="8215" y="14216"/>
                    <a:pt x="8128" y="13849"/>
                    <a:pt x="8331" y="13414"/>
                  </a:cubicBezTo>
                  <a:close/>
                  <a:moveTo>
                    <a:pt x="11597" y="13211"/>
                  </a:moveTo>
                  <a:cubicBezTo>
                    <a:pt x="11877" y="13733"/>
                    <a:pt x="11800" y="14178"/>
                    <a:pt x="11713" y="14458"/>
                  </a:cubicBezTo>
                  <a:cubicBezTo>
                    <a:pt x="11269" y="14332"/>
                    <a:pt x="10950" y="14178"/>
                    <a:pt x="10669" y="14013"/>
                  </a:cubicBezTo>
                  <a:cubicBezTo>
                    <a:pt x="11114" y="13849"/>
                    <a:pt x="11433" y="13569"/>
                    <a:pt x="11597" y="13211"/>
                  </a:cubicBezTo>
                  <a:close/>
                  <a:moveTo>
                    <a:pt x="6804" y="12805"/>
                  </a:moveTo>
                  <a:cubicBezTo>
                    <a:pt x="7046" y="12883"/>
                    <a:pt x="7287" y="12931"/>
                    <a:pt x="7567" y="12931"/>
                  </a:cubicBezTo>
                  <a:lnTo>
                    <a:pt x="7935" y="12931"/>
                  </a:lnTo>
                  <a:cubicBezTo>
                    <a:pt x="7451" y="13733"/>
                    <a:pt x="7645" y="14535"/>
                    <a:pt x="7886" y="14941"/>
                  </a:cubicBezTo>
                  <a:cubicBezTo>
                    <a:pt x="7925" y="15003"/>
                    <a:pt x="8007" y="15071"/>
                    <a:pt x="8102" y="15071"/>
                  </a:cubicBezTo>
                  <a:cubicBezTo>
                    <a:pt x="8126" y="15071"/>
                    <a:pt x="8151" y="15067"/>
                    <a:pt x="8176" y="15057"/>
                  </a:cubicBezTo>
                  <a:cubicBezTo>
                    <a:pt x="8853" y="14903"/>
                    <a:pt x="9384" y="14661"/>
                    <a:pt x="9742" y="14458"/>
                  </a:cubicBezTo>
                  <a:lnTo>
                    <a:pt x="9742" y="15627"/>
                  </a:lnTo>
                  <a:lnTo>
                    <a:pt x="5151" y="15627"/>
                  </a:lnTo>
                  <a:lnTo>
                    <a:pt x="5151" y="15057"/>
                  </a:lnTo>
                  <a:cubicBezTo>
                    <a:pt x="5229" y="14013"/>
                    <a:pt x="5876" y="13173"/>
                    <a:pt x="6804" y="12805"/>
                  </a:cubicBezTo>
                  <a:close/>
                  <a:moveTo>
                    <a:pt x="12960" y="12805"/>
                  </a:moveTo>
                  <a:cubicBezTo>
                    <a:pt x="13926" y="13173"/>
                    <a:pt x="14574" y="14013"/>
                    <a:pt x="14612" y="15057"/>
                  </a:cubicBezTo>
                  <a:cubicBezTo>
                    <a:pt x="14651" y="15221"/>
                    <a:pt x="14651" y="15424"/>
                    <a:pt x="14651" y="15627"/>
                  </a:cubicBezTo>
                  <a:lnTo>
                    <a:pt x="10302" y="15627"/>
                  </a:lnTo>
                  <a:lnTo>
                    <a:pt x="10302" y="14458"/>
                  </a:lnTo>
                  <a:cubicBezTo>
                    <a:pt x="10631" y="14661"/>
                    <a:pt x="11153" y="14903"/>
                    <a:pt x="11839" y="15057"/>
                  </a:cubicBezTo>
                  <a:lnTo>
                    <a:pt x="11877" y="15057"/>
                  </a:lnTo>
                  <a:cubicBezTo>
                    <a:pt x="11993" y="15057"/>
                    <a:pt x="12080" y="15018"/>
                    <a:pt x="12158" y="14941"/>
                  </a:cubicBezTo>
                  <a:cubicBezTo>
                    <a:pt x="12361" y="14535"/>
                    <a:pt x="12564" y="13733"/>
                    <a:pt x="12080" y="12931"/>
                  </a:cubicBezTo>
                  <a:lnTo>
                    <a:pt x="12235" y="12931"/>
                  </a:lnTo>
                  <a:cubicBezTo>
                    <a:pt x="12477" y="12931"/>
                    <a:pt x="12767" y="12883"/>
                    <a:pt x="12960" y="12805"/>
                  </a:cubicBezTo>
                  <a:close/>
                  <a:moveTo>
                    <a:pt x="2494" y="16188"/>
                  </a:moveTo>
                  <a:lnTo>
                    <a:pt x="2494" y="16748"/>
                  </a:lnTo>
                  <a:lnTo>
                    <a:pt x="1972" y="16748"/>
                  </a:lnTo>
                  <a:cubicBezTo>
                    <a:pt x="1808" y="16748"/>
                    <a:pt x="1653" y="16632"/>
                    <a:pt x="1653" y="16468"/>
                  </a:cubicBezTo>
                  <a:cubicBezTo>
                    <a:pt x="1653" y="16391"/>
                    <a:pt x="1692" y="16313"/>
                    <a:pt x="1769" y="16265"/>
                  </a:cubicBezTo>
                  <a:cubicBezTo>
                    <a:pt x="1808" y="16188"/>
                    <a:pt x="1895" y="16188"/>
                    <a:pt x="1972" y="16188"/>
                  </a:cubicBezTo>
                  <a:close/>
                  <a:moveTo>
                    <a:pt x="3219" y="15705"/>
                  </a:moveTo>
                  <a:cubicBezTo>
                    <a:pt x="3296" y="15705"/>
                    <a:pt x="3383" y="15782"/>
                    <a:pt x="3383" y="15869"/>
                  </a:cubicBezTo>
                  <a:lnTo>
                    <a:pt x="3383" y="15908"/>
                  </a:lnTo>
                  <a:lnTo>
                    <a:pt x="3383" y="17038"/>
                  </a:lnTo>
                  <a:lnTo>
                    <a:pt x="3383" y="17077"/>
                  </a:lnTo>
                  <a:cubicBezTo>
                    <a:pt x="3383" y="17154"/>
                    <a:pt x="3296" y="17232"/>
                    <a:pt x="3219" y="17232"/>
                  </a:cubicBezTo>
                  <a:cubicBezTo>
                    <a:pt x="3141" y="17232"/>
                    <a:pt x="3054" y="17154"/>
                    <a:pt x="3054" y="17077"/>
                  </a:cubicBezTo>
                  <a:lnTo>
                    <a:pt x="3054" y="15869"/>
                  </a:lnTo>
                  <a:cubicBezTo>
                    <a:pt x="3054" y="15782"/>
                    <a:pt x="3141" y="15705"/>
                    <a:pt x="3219" y="15705"/>
                  </a:cubicBezTo>
                  <a:close/>
                  <a:moveTo>
                    <a:pt x="17714" y="3180"/>
                  </a:moveTo>
                  <a:cubicBezTo>
                    <a:pt x="18323" y="3180"/>
                    <a:pt x="18806" y="3664"/>
                    <a:pt x="18806" y="4234"/>
                  </a:cubicBezTo>
                  <a:lnTo>
                    <a:pt x="18806" y="17560"/>
                  </a:lnTo>
                  <a:cubicBezTo>
                    <a:pt x="18806" y="18159"/>
                    <a:pt x="18323" y="18642"/>
                    <a:pt x="17714" y="18642"/>
                  </a:cubicBezTo>
                  <a:lnTo>
                    <a:pt x="1972" y="18642"/>
                  </a:lnTo>
                  <a:cubicBezTo>
                    <a:pt x="1412" y="18642"/>
                    <a:pt x="928" y="18159"/>
                    <a:pt x="928" y="17560"/>
                  </a:cubicBezTo>
                  <a:lnTo>
                    <a:pt x="928" y="6601"/>
                  </a:lnTo>
                  <a:cubicBezTo>
                    <a:pt x="967" y="6601"/>
                    <a:pt x="1006" y="6650"/>
                    <a:pt x="1044" y="6650"/>
                  </a:cubicBezTo>
                  <a:cubicBezTo>
                    <a:pt x="2011" y="6688"/>
                    <a:pt x="3016" y="6727"/>
                    <a:pt x="3982" y="6727"/>
                  </a:cubicBezTo>
                  <a:cubicBezTo>
                    <a:pt x="4021" y="6727"/>
                    <a:pt x="4069" y="6766"/>
                    <a:pt x="4108" y="6766"/>
                  </a:cubicBezTo>
                  <a:lnTo>
                    <a:pt x="4108" y="6804"/>
                  </a:lnTo>
                  <a:cubicBezTo>
                    <a:pt x="3702" y="7046"/>
                    <a:pt x="3460" y="7490"/>
                    <a:pt x="3460" y="7974"/>
                  </a:cubicBezTo>
                  <a:cubicBezTo>
                    <a:pt x="3460" y="8660"/>
                    <a:pt x="3943" y="9220"/>
                    <a:pt x="4591" y="9346"/>
                  </a:cubicBezTo>
                  <a:lnTo>
                    <a:pt x="4591" y="9984"/>
                  </a:lnTo>
                  <a:cubicBezTo>
                    <a:pt x="4668" y="11076"/>
                    <a:pt x="5277" y="12003"/>
                    <a:pt x="6118" y="12525"/>
                  </a:cubicBezTo>
                  <a:cubicBezTo>
                    <a:pt x="5799" y="12690"/>
                    <a:pt x="5470" y="12970"/>
                    <a:pt x="5229" y="13289"/>
                  </a:cubicBezTo>
                  <a:cubicBezTo>
                    <a:pt x="4871" y="13772"/>
                    <a:pt x="4630" y="14381"/>
                    <a:pt x="4591" y="15018"/>
                  </a:cubicBezTo>
                  <a:lnTo>
                    <a:pt x="4591" y="15627"/>
                  </a:lnTo>
                  <a:lnTo>
                    <a:pt x="3905" y="15627"/>
                  </a:lnTo>
                  <a:cubicBezTo>
                    <a:pt x="3779" y="15347"/>
                    <a:pt x="3538" y="15144"/>
                    <a:pt x="3219" y="15144"/>
                  </a:cubicBezTo>
                  <a:cubicBezTo>
                    <a:pt x="2900" y="15144"/>
                    <a:pt x="2658" y="15347"/>
                    <a:pt x="2533" y="15627"/>
                  </a:cubicBezTo>
                  <a:lnTo>
                    <a:pt x="1972" y="15627"/>
                  </a:lnTo>
                  <a:cubicBezTo>
                    <a:pt x="1730" y="15627"/>
                    <a:pt x="1528" y="15705"/>
                    <a:pt x="1363" y="15869"/>
                  </a:cubicBezTo>
                  <a:cubicBezTo>
                    <a:pt x="1209" y="16024"/>
                    <a:pt x="1083" y="16226"/>
                    <a:pt x="1083" y="16468"/>
                  </a:cubicBezTo>
                  <a:cubicBezTo>
                    <a:pt x="1083" y="16951"/>
                    <a:pt x="1489" y="17318"/>
                    <a:pt x="1972" y="17318"/>
                  </a:cubicBezTo>
                  <a:lnTo>
                    <a:pt x="2533" y="17318"/>
                  </a:lnTo>
                  <a:cubicBezTo>
                    <a:pt x="2658" y="17599"/>
                    <a:pt x="2900" y="17802"/>
                    <a:pt x="3219" y="17802"/>
                  </a:cubicBezTo>
                  <a:cubicBezTo>
                    <a:pt x="3538" y="17802"/>
                    <a:pt x="3779" y="17599"/>
                    <a:pt x="3905" y="17318"/>
                  </a:cubicBezTo>
                  <a:lnTo>
                    <a:pt x="14941" y="17318"/>
                  </a:lnTo>
                  <a:cubicBezTo>
                    <a:pt x="15096" y="17318"/>
                    <a:pt x="15221" y="17193"/>
                    <a:pt x="15221" y="17038"/>
                  </a:cubicBezTo>
                  <a:cubicBezTo>
                    <a:pt x="15221" y="16874"/>
                    <a:pt x="15096" y="16748"/>
                    <a:pt x="14941" y="16748"/>
                  </a:cubicBezTo>
                  <a:lnTo>
                    <a:pt x="3943" y="16748"/>
                  </a:lnTo>
                  <a:lnTo>
                    <a:pt x="3943" y="16188"/>
                  </a:lnTo>
                  <a:lnTo>
                    <a:pt x="17434" y="16188"/>
                  </a:lnTo>
                  <a:cubicBezTo>
                    <a:pt x="17598" y="16188"/>
                    <a:pt x="17714" y="16313"/>
                    <a:pt x="17714" y="16468"/>
                  </a:cubicBezTo>
                  <a:cubicBezTo>
                    <a:pt x="17714" y="16555"/>
                    <a:pt x="17714" y="16632"/>
                    <a:pt x="17637" y="16671"/>
                  </a:cubicBezTo>
                  <a:cubicBezTo>
                    <a:pt x="17598" y="16710"/>
                    <a:pt x="17511" y="16748"/>
                    <a:pt x="17434" y="16748"/>
                  </a:cubicBezTo>
                  <a:lnTo>
                    <a:pt x="16062" y="16748"/>
                  </a:lnTo>
                  <a:cubicBezTo>
                    <a:pt x="15907" y="16748"/>
                    <a:pt x="15782" y="16874"/>
                    <a:pt x="15782" y="17038"/>
                  </a:cubicBezTo>
                  <a:cubicBezTo>
                    <a:pt x="15782" y="17193"/>
                    <a:pt x="15907" y="17318"/>
                    <a:pt x="16062" y="17318"/>
                  </a:cubicBezTo>
                  <a:lnTo>
                    <a:pt x="17434" y="17318"/>
                  </a:lnTo>
                  <a:cubicBezTo>
                    <a:pt x="17676" y="17318"/>
                    <a:pt x="17879" y="17232"/>
                    <a:pt x="18033" y="17077"/>
                  </a:cubicBezTo>
                  <a:cubicBezTo>
                    <a:pt x="18198" y="16913"/>
                    <a:pt x="18275" y="16710"/>
                    <a:pt x="18275" y="16468"/>
                  </a:cubicBezTo>
                  <a:cubicBezTo>
                    <a:pt x="18275" y="15985"/>
                    <a:pt x="17917" y="15627"/>
                    <a:pt x="17434" y="15627"/>
                  </a:cubicBezTo>
                  <a:lnTo>
                    <a:pt x="15221" y="15627"/>
                  </a:lnTo>
                  <a:cubicBezTo>
                    <a:pt x="15221" y="15424"/>
                    <a:pt x="15221" y="15221"/>
                    <a:pt x="15182" y="15018"/>
                  </a:cubicBezTo>
                  <a:cubicBezTo>
                    <a:pt x="15182" y="14381"/>
                    <a:pt x="14941" y="13772"/>
                    <a:pt x="14535" y="13289"/>
                  </a:cubicBezTo>
                  <a:cubicBezTo>
                    <a:pt x="14293" y="12970"/>
                    <a:pt x="14013" y="12690"/>
                    <a:pt x="13685" y="12525"/>
                  </a:cubicBezTo>
                  <a:cubicBezTo>
                    <a:pt x="14535" y="12003"/>
                    <a:pt x="15134" y="11076"/>
                    <a:pt x="15182" y="9984"/>
                  </a:cubicBezTo>
                  <a:cubicBezTo>
                    <a:pt x="15221" y="9790"/>
                    <a:pt x="15221" y="9549"/>
                    <a:pt x="15221" y="9346"/>
                  </a:cubicBezTo>
                  <a:cubicBezTo>
                    <a:pt x="15859" y="9220"/>
                    <a:pt x="16342" y="8660"/>
                    <a:pt x="16342" y="7974"/>
                  </a:cubicBezTo>
                  <a:cubicBezTo>
                    <a:pt x="16342" y="7287"/>
                    <a:pt x="15820" y="6727"/>
                    <a:pt x="15221" y="6601"/>
                  </a:cubicBezTo>
                  <a:cubicBezTo>
                    <a:pt x="15182" y="5799"/>
                    <a:pt x="15096" y="4997"/>
                    <a:pt x="15018" y="4234"/>
                  </a:cubicBezTo>
                  <a:cubicBezTo>
                    <a:pt x="15298" y="3866"/>
                    <a:pt x="15617" y="3509"/>
                    <a:pt x="15859" y="3180"/>
                  </a:cubicBezTo>
                  <a:close/>
                  <a:moveTo>
                    <a:pt x="11636" y="1"/>
                  </a:moveTo>
                  <a:cubicBezTo>
                    <a:pt x="11153" y="1"/>
                    <a:pt x="10747" y="445"/>
                    <a:pt x="10351" y="967"/>
                  </a:cubicBezTo>
                  <a:cubicBezTo>
                    <a:pt x="10148" y="890"/>
                    <a:pt x="9906" y="726"/>
                    <a:pt x="9626" y="648"/>
                  </a:cubicBezTo>
                  <a:cubicBezTo>
                    <a:pt x="9500" y="561"/>
                    <a:pt x="9384" y="523"/>
                    <a:pt x="9259" y="484"/>
                  </a:cubicBezTo>
                  <a:cubicBezTo>
                    <a:pt x="8775" y="320"/>
                    <a:pt x="8331" y="281"/>
                    <a:pt x="7973" y="281"/>
                  </a:cubicBezTo>
                  <a:lnTo>
                    <a:pt x="7935" y="281"/>
                  </a:lnTo>
                  <a:cubicBezTo>
                    <a:pt x="7886" y="281"/>
                    <a:pt x="7809" y="281"/>
                    <a:pt x="7770" y="320"/>
                  </a:cubicBezTo>
                  <a:cubicBezTo>
                    <a:pt x="7326" y="368"/>
                    <a:pt x="6920" y="523"/>
                    <a:pt x="6601" y="851"/>
                  </a:cubicBezTo>
                  <a:cubicBezTo>
                    <a:pt x="6601" y="851"/>
                    <a:pt x="6562" y="851"/>
                    <a:pt x="6562" y="890"/>
                  </a:cubicBezTo>
                  <a:lnTo>
                    <a:pt x="6524" y="851"/>
                  </a:lnTo>
                  <a:cubicBezTo>
                    <a:pt x="6157" y="851"/>
                    <a:pt x="5799" y="803"/>
                    <a:pt x="5432" y="803"/>
                  </a:cubicBezTo>
                  <a:cubicBezTo>
                    <a:pt x="4929" y="784"/>
                    <a:pt x="4417" y="774"/>
                    <a:pt x="3905" y="774"/>
                  </a:cubicBezTo>
                  <a:cubicBezTo>
                    <a:pt x="3393" y="774"/>
                    <a:pt x="2880" y="784"/>
                    <a:pt x="2378" y="803"/>
                  </a:cubicBezTo>
                  <a:cubicBezTo>
                    <a:pt x="2214" y="803"/>
                    <a:pt x="2088" y="929"/>
                    <a:pt x="2088" y="1093"/>
                  </a:cubicBezTo>
                  <a:cubicBezTo>
                    <a:pt x="2088" y="1248"/>
                    <a:pt x="2252" y="1373"/>
                    <a:pt x="2378" y="1373"/>
                  </a:cubicBezTo>
                  <a:cubicBezTo>
                    <a:pt x="2880" y="1354"/>
                    <a:pt x="3383" y="1344"/>
                    <a:pt x="3886" y="1344"/>
                  </a:cubicBezTo>
                  <a:cubicBezTo>
                    <a:pt x="4388" y="1344"/>
                    <a:pt x="4891" y="1354"/>
                    <a:pt x="5393" y="1373"/>
                  </a:cubicBezTo>
                  <a:cubicBezTo>
                    <a:pt x="5760" y="1373"/>
                    <a:pt x="6118" y="1412"/>
                    <a:pt x="6485" y="1451"/>
                  </a:cubicBezTo>
                  <a:cubicBezTo>
                    <a:pt x="6678" y="1451"/>
                    <a:pt x="6843" y="1615"/>
                    <a:pt x="6881" y="1818"/>
                  </a:cubicBezTo>
                  <a:cubicBezTo>
                    <a:pt x="7007" y="3103"/>
                    <a:pt x="7007" y="4388"/>
                    <a:pt x="6881" y="5683"/>
                  </a:cubicBezTo>
                  <a:cubicBezTo>
                    <a:pt x="6843" y="5877"/>
                    <a:pt x="6678" y="6041"/>
                    <a:pt x="6485" y="6079"/>
                  </a:cubicBezTo>
                  <a:lnTo>
                    <a:pt x="6398" y="6079"/>
                  </a:lnTo>
                  <a:cubicBezTo>
                    <a:pt x="6041" y="6079"/>
                    <a:pt x="5760" y="6408"/>
                    <a:pt x="5760" y="6766"/>
                  </a:cubicBezTo>
                  <a:lnTo>
                    <a:pt x="5760" y="7529"/>
                  </a:lnTo>
                  <a:lnTo>
                    <a:pt x="5760" y="7568"/>
                  </a:lnTo>
                  <a:lnTo>
                    <a:pt x="5712" y="7568"/>
                  </a:lnTo>
                  <a:cubicBezTo>
                    <a:pt x="5354" y="7287"/>
                    <a:pt x="4833" y="6891"/>
                    <a:pt x="4552" y="6447"/>
                  </a:cubicBezTo>
                  <a:cubicBezTo>
                    <a:pt x="4427" y="6282"/>
                    <a:pt x="4224" y="6166"/>
                    <a:pt x="3982" y="6166"/>
                  </a:cubicBezTo>
                  <a:cubicBezTo>
                    <a:pt x="3016" y="6166"/>
                    <a:pt x="2049" y="6118"/>
                    <a:pt x="1083" y="6079"/>
                  </a:cubicBezTo>
                  <a:cubicBezTo>
                    <a:pt x="928" y="6041"/>
                    <a:pt x="803" y="5964"/>
                    <a:pt x="725" y="5799"/>
                  </a:cubicBezTo>
                  <a:lnTo>
                    <a:pt x="725" y="5683"/>
                  </a:lnTo>
                  <a:cubicBezTo>
                    <a:pt x="561" y="4388"/>
                    <a:pt x="561" y="3103"/>
                    <a:pt x="725" y="1818"/>
                  </a:cubicBezTo>
                  <a:cubicBezTo>
                    <a:pt x="725" y="1615"/>
                    <a:pt x="880" y="1451"/>
                    <a:pt x="1083" y="1451"/>
                  </a:cubicBezTo>
                  <a:cubicBezTo>
                    <a:pt x="1170" y="1412"/>
                    <a:pt x="1209" y="1412"/>
                    <a:pt x="1286" y="1412"/>
                  </a:cubicBezTo>
                  <a:cubicBezTo>
                    <a:pt x="1450" y="1412"/>
                    <a:pt x="1528" y="1286"/>
                    <a:pt x="1528" y="1132"/>
                  </a:cubicBezTo>
                  <a:cubicBezTo>
                    <a:pt x="1528" y="967"/>
                    <a:pt x="1412" y="851"/>
                    <a:pt x="1247" y="851"/>
                  </a:cubicBezTo>
                  <a:lnTo>
                    <a:pt x="1044" y="851"/>
                  </a:lnTo>
                  <a:cubicBezTo>
                    <a:pt x="561" y="890"/>
                    <a:pt x="204" y="1286"/>
                    <a:pt x="155" y="1731"/>
                  </a:cubicBezTo>
                  <a:cubicBezTo>
                    <a:pt x="1" y="3064"/>
                    <a:pt x="1" y="4427"/>
                    <a:pt x="155" y="5761"/>
                  </a:cubicBezTo>
                  <a:cubicBezTo>
                    <a:pt x="155" y="5838"/>
                    <a:pt x="155" y="5964"/>
                    <a:pt x="204" y="6041"/>
                  </a:cubicBezTo>
                  <a:cubicBezTo>
                    <a:pt x="242" y="6118"/>
                    <a:pt x="281" y="6205"/>
                    <a:pt x="358" y="6244"/>
                  </a:cubicBezTo>
                  <a:lnTo>
                    <a:pt x="358" y="17560"/>
                  </a:lnTo>
                  <a:cubicBezTo>
                    <a:pt x="358" y="18488"/>
                    <a:pt x="1083" y="19213"/>
                    <a:pt x="1972" y="19213"/>
                  </a:cubicBezTo>
                  <a:lnTo>
                    <a:pt x="17714" y="19213"/>
                  </a:lnTo>
                  <a:cubicBezTo>
                    <a:pt x="18642" y="19213"/>
                    <a:pt x="19367" y="18488"/>
                    <a:pt x="19367" y="17560"/>
                  </a:cubicBezTo>
                  <a:lnTo>
                    <a:pt x="19367" y="4234"/>
                  </a:lnTo>
                  <a:cubicBezTo>
                    <a:pt x="19367" y="3345"/>
                    <a:pt x="18642" y="2620"/>
                    <a:pt x="17714" y="2620"/>
                  </a:cubicBezTo>
                  <a:lnTo>
                    <a:pt x="16188" y="2620"/>
                  </a:lnTo>
                  <a:cubicBezTo>
                    <a:pt x="16342" y="2340"/>
                    <a:pt x="16468" y="2098"/>
                    <a:pt x="16506" y="1895"/>
                  </a:cubicBezTo>
                  <a:cubicBezTo>
                    <a:pt x="16632" y="1489"/>
                    <a:pt x="16584" y="1170"/>
                    <a:pt x="16429" y="967"/>
                  </a:cubicBezTo>
                  <a:cubicBezTo>
                    <a:pt x="16265" y="726"/>
                    <a:pt x="16023" y="648"/>
                    <a:pt x="15782" y="610"/>
                  </a:cubicBezTo>
                  <a:cubicBezTo>
                    <a:pt x="15424" y="610"/>
                    <a:pt x="15057" y="851"/>
                    <a:pt x="14738" y="1093"/>
                  </a:cubicBezTo>
                  <a:cubicBezTo>
                    <a:pt x="14777" y="851"/>
                    <a:pt x="14738" y="561"/>
                    <a:pt x="14612" y="368"/>
                  </a:cubicBezTo>
                  <a:cubicBezTo>
                    <a:pt x="14496" y="204"/>
                    <a:pt x="14293" y="1"/>
                    <a:pt x="13849" y="1"/>
                  </a:cubicBezTo>
                  <a:cubicBezTo>
                    <a:pt x="13327" y="1"/>
                    <a:pt x="12844" y="281"/>
                    <a:pt x="12438" y="764"/>
                  </a:cubicBezTo>
                  <a:cubicBezTo>
                    <a:pt x="12399" y="610"/>
                    <a:pt x="12361" y="445"/>
                    <a:pt x="12235" y="320"/>
                  </a:cubicBezTo>
                  <a:cubicBezTo>
                    <a:pt x="12119" y="127"/>
                    <a:pt x="11877" y="1"/>
                    <a:pt x="1163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62"/>
            <p:cNvSpPr/>
            <p:nvPr/>
          </p:nvSpPr>
          <p:spPr>
            <a:xfrm>
              <a:off x="1219600" y="4529875"/>
              <a:ext cx="67425" cy="30575"/>
            </a:xfrm>
            <a:custGeom>
              <a:avLst/>
              <a:gdLst/>
              <a:ahLst/>
              <a:cxnLst/>
              <a:rect l="l" t="t" r="r" b="b"/>
              <a:pathLst>
                <a:path w="2697" h="1223" extrusionOk="0">
                  <a:moveTo>
                    <a:pt x="316" y="1"/>
                  </a:moveTo>
                  <a:cubicBezTo>
                    <a:pt x="280" y="1"/>
                    <a:pt x="242" y="6"/>
                    <a:pt x="204" y="15"/>
                  </a:cubicBezTo>
                  <a:cubicBezTo>
                    <a:pt x="78" y="92"/>
                    <a:pt x="1" y="256"/>
                    <a:pt x="78" y="420"/>
                  </a:cubicBezTo>
                  <a:cubicBezTo>
                    <a:pt x="320" y="904"/>
                    <a:pt x="803" y="1223"/>
                    <a:pt x="1373" y="1223"/>
                  </a:cubicBezTo>
                  <a:cubicBezTo>
                    <a:pt x="1895" y="1223"/>
                    <a:pt x="2417" y="904"/>
                    <a:pt x="2658" y="420"/>
                  </a:cubicBezTo>
                  <a:cubicBezTo>
                    <a:pt x="2697" y="256"/>
                    <a:pt x="2658" y="92"/>
                    <a:pt x="2494" y="15"/>
                  </a:cubicBezTo>
                  <a:cubicBezTo>
                    <a:pt x="2467" y="6"/>
                    <a:pt x="2437" y="1"/>
                    <a:pt x="2407" y="1"/>
                  </a:cubicBezTo>
                  <a:cubicBezTo>
                    <a:pt x="2306" y="1"/>
                    <a:pt x="2196" y="53"/>
                    <a:pt x="2136" y="179"/>
                  </a:cubicBezTo>
                  <a:cubicBezTo>
                    <a:pt x="2011" y="459"/>
                    <a:pt x="1692" y="662"/>
                    <a:pt x="1373" y="662"/>
                  </a:cubicBezTo>
                  <a:cubicBezTo>
                    <a:pt x="1044" y="662"/>
                    <a:pt x="726" y="459"/>
                    <a:pt x="610" y="179"/>
                  </a:cubicBezTo>
                  <a:cubicBezTo>
                    <a:pt x="543" y="53"/>
                    <a:pt x="436" y="1"/>
                    <a:pt x="31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62"/>
            <p:cNvSpPr/>
            <p:nvPr/>
          </p:nvSpPr>
          <p:spPr>
            <a:xfrm>
              <a:off x="1183375" y="4473925"/>
              <a:ext cx="23200" cy="34100"/>
            </a:xfrm>
            <a:custGeom>
              <a:avLst/>
              <a:gdLst/>
              <a:ahLst/>
              <a:cxnLst/>
              <a:rect l="l" t="t" r="r" b="b"/>
              <a:pathLst>
                <a:path w="928" h="1364" extrusionOk="0">
                  <a:moveTo>
                    <a:pt x="483" y="1"/>
                  </a:moveTo>
                  <a:cubicBezTo>
                    <a:pt x="242" y="1"/>
                    <a:pt x="0" y="281"/>
                    <a:pt x="0" y="687"/>
                  </a:cubicBezTo>
                  <a:cubicBezTo>
                    <a:pt x="0" y="1045"/>
                    <a:pt x="242" y="1363"/>
                    <a:pt x="483" y="1363"/>
                  </a:cubicBezTo>
                  <a:cubicBezTo>
                    <a:pt x="725" y="1363"/>
                    <a:pt x="928" y="1045"/>
                    <a:pt x="928" y="687"/>
                  </a:cubicBezTo>
                  <a:cubicBezTo>
                    <a:pt x="928" y="281"/>
                    <a:pt x="725" y="1"/>
                    <a:pt x="48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62"/>
            <p:cNvSpPr/>
            <p:nvPr/>
          </p:nvSpPr>
          <p:spPr>
            <a:xfrm>
              <a:off x="1301275" y="4473925"/>
              <a:ext cx="22000" cy="34100"/>
            </a:xfrm>
            <a:custGeom>
              <a:avLst/>
              <a:gdLst/>
              <a:ahLst/>
              <a:cxnLst/>
              <a:rect l="l" t="t" r="r" b="b"/>
              <a:pathLst>
                <a:path w="880" h="1364" extrusionOk="0">
                  <a:moveTo>
                    <a:pt x="435" y="1"/>
                  </a:moveTo>
                  <a:cubicBezTo>
                    <a:pt x="193" y="1"/>
                    <a:pt x="0" y="281"/>
                    <a:pt x="0" y="687"/>
                  </a:cubicBezTo>
                  <a:cubicBezTo>
                    <a:pt x="0" y="1045"/>
                    <a:pt x="193" y="1363"/>
                    <a:pt x="435" y="1363"/>
                  </a:cubicBezTo>
                  <a:cubicBezTo>
                    <a:pt x="677" y="1363"/>
                    <a:pt x="880" y="1045"/>
                    <a:pt x="880" y="687"/>
                  </a:cubicBezTo>
                  <a:cubicBezTo>
                    <a:pt x="880" y="281"/>
                    <a:pt x="677" y="1"/>
                    <a:pt x="43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62"/>
            <p:cNvSpPr/>
            <p:nvPr/>
          </p:nvSpPr>
          <p:spPr>
            <a:xfrm>
              <a:off x="1044450" y="4367150"/>
              <a:ext cx="112850" cy="15250"/>
            </a:xfrm>
            <a:custGeom>
              <a:avLst/>
              <a:gdLst/>
              <a:ahLst/>
              <a:cxnLst/>
              <a:rect l="l" t="t" r="r" b="b"/>
              <a:pathLst>
                <a:path w="4514" h="610" extrusionOk="0">
                  <a:moveTo>
                    <a:pt x="281" y="0"/>
                  </a:moveTo>
                  <a:cubicBezTo>
                    <a:pt x="126" y="0"/>
                    <a:pt x="1" y="165"/>
                    <a:pt x="1" y="319"/>
                  </a:cubicBezTo>
                  <a:cubicBezTo>
                    <a:pt x="1" y="445"/>
                    <a:pt x="126" y="609"/>
                    <a:pt x="281" y="609"/>
                  </a:cubicBezTo>
                  <a:lnTo>
                    <a:pt x="4233" y="609"/>
                  </a:lnTo>
                  <a:cubicBezTo>
                    <a:pt x="4388" y="609"/>
                    <a:pt x="4514" y="445"/>
                    <a:pt x="4514" y="319"/>
                  </a:cubicBezTo>
                  <a:cubicBezTo>
                    <a:pt x="4514" y="165"/>
                    <a:pt x="4388" y="0"/>
                    <a:pt x="423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62"/>
            <p:cNvSpPr/>
            <p:nvPr/>
          </p:nvSpPr>
          <p:spPr>
            <a:xfrm>
              <a:off x="1044450" y="4398325"/>
              <a:ext cx="112850" cy="14275"/>
            </a:xfrm>
            <a:custGeom>
              <a:avLst/>
              <a:gdLst/>
              <a:ahLst/>
              <a:cxnLst/>
              <a:rect l="l" t="t" r="r" b="b"/>
              <a:pathLst>
                <a:path w="4514" h="571" extrusionOk="0">
                  <a:moveTo>
                    <a:pt x="281" y="0"/>
                  </a:moveTo>
                  <a:cubicBezTo>
                    <a:pt x="126" y="0"/>
                    <a:pt x="1" y="164"/>
                    <a:pt x="1" y="280"/>
                  </a:cubicBezTo>
                  <a:cubicBezTo>
                    <a:pt x="1" y="445"/>
                    <a:pt x="126" y="570"/>
                    <a:pt x="281" y="570"/>
                  </a:cubicBezTo>
                  <a:lnTo>
                    <a:pt x="4233" y="570"/>
                  </a:lnTo>
                  <a:cubicBezTo>
                    <a:pt x="4388" y="570"/>
                    <a:pt x="4514" y="445"/>
                    <a:pt x="4514" y="280"/>
                  </a:cubicBezTo>
                  <a:cubicBezTo>
                    <a:pt x="4514" y="164"/>
                    <a:pt x="4388" y="0"/>
                    <a:pt x="423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4" name="Google Shape;4174;p62"/>
          <p:cNvGrpSpPr/>
          <p:nvPr/>
        </p:nvGrpSpPr>
        <p:grpSpPr>
          <a:xfrm>
            <a:off x="5695268" y="3361629"/>
            <a:ext cx="260599" cy="333474"/>
            <a:chOff x="5430375" y="5488625"/>
            <a:chExt cx="377625" cy="483225"/>
          </a:xfrm>
        </p:grpSpPr>
        <p:sp>
          <p:nvSpPr>
            <p:cNvPr id="4175" name="Google Shape;4175;p62"/>
            <p:cNvSpPr/>
            <p:nvPr/>
          </p:nvSpPr>
          <p:spPr>
            <a:xfrm>
              <a:off x="5465625" y="5668875"/>
              <a:ext cx="322075" cy="57275"/>
            </a:xfrm>
            <a:custGeom>
              <a:avLst/>
              <a:gdLst/>
              <a:ahLst/>
              <a:cxnLst/>
              <a:rect l="l" t="t" r="r" b="b"/>
              <a:pathLst>
                <a:path w="12883" h="2291" extrusionOk="0">
                  <a:moveTo>
                    <a:pt x="1132" y="0"/>
                  </a:moveTo>
                  <a:cubicBezTo>
                    <a:pt x="484" y="0"/>
                    <a:pt x="1" y="522"/>
                    <a:pt x="1" y="1121"/>
                  </a:cubicBezTo>
                  <a:cubicBezTo>
                    <a:pt x="1" y="1769"/>
                    <a:pt x="484" y="2290"/>
                    <a:pt x="1132" y="2290"/>
                  </a:cubicBezTo>
                  <a:lnTo>
                    <a:pt x="11723" y="2290"/>
                  </a:lnTo>
                  <a:cubicBezTo>
                    <a:pt x="12361" y="2290"/>
                    <a:pt x="12883" y="1769"/>
                    <a:pt x="12883" y="1121"/>
                  </a:cubicBezTo>
                  <a:cubicBezTo>
                    <a:pt x="12883" y="522"/>
                    <a:pt x="12361" y="0"/>
                    <a:pt x="11723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62"/>
            <p:cNvSpPr/>
            <p:nvPr/>
          </p:nvSpPr>
          <p:spPr>
            <a:xfrm>
              <a:off x="5492925" y="5587275"/>
              <a:ext cx="267725" cy="233025"/>
            </a:xfrm>
            <a:custGeom>
              <a:avLst/>
              <a:gdLst/>
              <a:ahLst/>
              <a:cxnLst/>
              <a:rect l="l" t="t" r="r" b="b"/>
              <a:pathLst>
                <a:path w="10709" h="9321" extrusionOk="0">
                  <a:moveTo>
                    <a:pt x="5334" y="0"/>
                  </a:moveTo>
                  <a:cubicBezTo>
                    <a:pt x="3664" y="0"/>
                    <a:pt x="1992" y="80"/>
                    <a:pt x="320" y="239"/>
                  </a:cubicBezTo>
                  <a:cubicBezTo>
                    <a:pt x="78" y="2336"/>
                    <a:pt x="1" y="4385"/>
                    <a:pt x="78" y="6482"/>
                  </a:cubicBezTo>
                  <a:cubicBezTo>
                    <a:pt x="156" y="8009"/>
                    <a:pt x="1364" y="9217"/>
                    <a:pt x="2900" y="9256"/>
                  </a:cubicBezTo>
                  <a:cubicBezTo>
                    <a:pt x="3702" y="9299"/>
                    <a:pt x="4516" y="9321"/>
                    <a:pt x="5332" y="9321"/>
                  </a:cubicBezTo>
                  <a:cubicBezTo>
                    <a:pt x="6147" y="9321"/>
                    <a:pt x="6964" y="9299"/>
                    <a:pt x="7771" y="9256"/>
                  </a:cubicBezTo>
                  <a:cubicBezTo>
                    <a:pt x="9298" y="9217"/>
                    <a:pt x="10506" y="8009"/>
                    <a:pt x="10583" y="6482"/>
                  </a:cubicBezTo>
                  <a:cubicBezTo>
                    <a:pt x="10708" y="4385"/>
                    <a:pt x="10631" y="2336"/>
                    <a:pt x="10341" y="239"/>
                  </a:cubicBezTo>
                  <a:cubicBezTo>
                    <a:pt x="8674" y="80"/>
                    <a:pt x="7005" y="0"/>
                    <a:pt x="5334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62"/>
            <p:cNvSpPr/>
            <p:nvPr/>
          </p:nvSpPr>
          <p:spPr>
            <a:xfrm>
              <a:off x="5492925" y="5587200"/>
              <a:ext cx="133875" cy="232675"/>
            </a:xfrm>
            <a:custGeom>
              <a:avLst/>
              <a:gdLst/>
              <a:ahLst/>
              <a:cxnLst/>
              <a:rect l="l" t="t" r="r" b="b"/>
              <a:pathLst>
                <a:path w="5355" h="9307" extrusionOk="0">
                  <a:moveTo>
                    <a:pt x="5355" y="1"/>
                  </a:moveTo>
                  <a:cubicBezTo>
                    <a:pt x="3664" y="1"/>
                    <a:pt x="2011" y="78"/>
                    <a:pt x="320" y="242"/>
                  </a:cubicBezTo>
                  <a:cubicBezTo>
                    <a:pt x="78" y="2339"/>
                    <a:pt x="1" y="4388"/>
                    <a:pt x="78" y="6485"/>
                  </a:cubicBezTo>
                  <a:cubicBezTo>
                    <a:pt x="156" y="8012"/>
                    <a:pt x="1364" y="9220"/>
                    <a:pt x="2900" y="9259"/>
                  </a:cubicBezTo>
                  <a:cubicBezTo>
                    <a:pt x="3219" y="9307"/>
                    <a:pt x="3538" y="9307"/>
                    <a:pt x="3905" y="9307"/>
                  </a:cubicBezTo>
                  <a:cubicBezTo>
                    <a:pt x="3219" y="9065"/>
                    <a:pt x="2736" y="7935"/>
                    <a:pt x="2697" y="6562"/>
                  </a:cubicBezTo>
                  <a:cubicBezTo>
                    <a:pt x="2610" y="4475"/>
                    <a:pt x="2659" y="2339"/>
                    <a:pt x="2813" y="242"/>
                  </a:cubicBezTo>
                  <a:cubicBezTo>
                    <a:pt x="3664" y="78"/>
                    <a:pt x="4504" y="1"/>
                    <a:pt x="5355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62"/>
            <p:cNvSpPr/>
            <p:nvPr/>
          </p:nvSpPr>
          <p:spPr>
            <a:xfrm>
              <a:off x="5493900" y="5815750"/>
              <a:ext cx="264825" cy="149100"/>
            </a:xfrm>
            <a:custGeom>
              <a:avLst/>
              <a:gdLst/>
              <a:ahLst/>
              <a:cxnLst/>
              <a:rect l="l" t="t" r="r" b="b"/>
              <a:pathLst>
                <a:path w="10593" h="5964" extrusionOk="0">
                  <a:moveTo>
                    <a:pt x="2011" y="1"/>
                  </a:moveTo>
                  <a:cubicBezTo>
                    <a:pt x="1808" y="39"/>
                    <a:pt x="1605" y="165"/>
                    <a:pt x="1450" y="281"/>
                  </a:cubicBezTo>
                  <a:cubicBezTo>
                    <a:pt x="880" y="600"/>
                    <a:pt x="484" y="1131"/>
                    <a:pt x="242" y="1730"/>
                  </a:cubicBezTo>
                  <a:cubicBezTo>
                    <a:pt x="117" y="2049"/>
                    <a:pt x="39" y="2417"/>
                    <a:pt x="39" y="2774"/>
                  </a:cubicBezTo>
                  <a:cubicBezTo>
                    <a:pt x="1" y="2823"/>
                    <a:pt x="1" y="2861"/>
                    <a:pt x="1" y="2861"/>
                  </a:cubicBezTo>
                  <a:lnTo>
                    <a:pt x="1" y="5963"/>
                  </a:lnTo>
                  <a:lnTo>
                    <a:pt x="9703" y="5963"/>
                  </a:lnTo>
                  <a:cubicBezTo>
                    <a:pt x="10186" y="5963"/>
                    <a:pt x="10592" y="5557"/>
                    <a:pt x="10592" y="5074"/>
                  </a:cubicBezTo>
                  <a:lnTo>
                    <a:pt x="10592" y="2861"/>
                  </a:lnTo>
                  <a:cubicBezTo>
                    <a:pt x="10592" y="1528"/>
                    <a:pt x="9742" y="407"/>
                    <a:pt x="8572" y="1"/>
                  </a:cubicBezTo>
                  <a:cubicBezTo>
                    <a:pt x="8292" y="78"/>
                    <a:pt x="8012" y="117"/>
                    <a:pt x="7732" y="117"/>
                  </a:cubicBezTo>
                  <a:cubicBezTo>
                    <a:pt x="6925" y="160"/>
                    <a:pt x="6108" y="182"/>
                    <a:pt x="5293" y="182"/>
                  </a:cubicBezTo>
                  <a:cubicBezTo>
                    <a:pt x="4477" y="182"/>
                    <a:pt x="3663" y="160"/>
                    <a:pt x="2861" y="117"/>
                  </a:cubicBezTo>
                  <a:cubicBezTo>
                    <a:pt x="2571" y="117"/>
                    <a:pt x="2291" y="78"/>
                    <a:pt x="2011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62"/>
            <p:cNvSpPr/>
            <p:nvPr/>
          </p:nvSpPr>
          <p:spPr>
            <a:xfrm>
              <a:off x="5560350" y="5820825"/>
              <a:ext cx="131925" cy="54375"/>
            </a:xfrm>
            <a:custGeom>
              <a:avLst/>
              <a:gdLst/>
              <a:ahLst/>
              <a:cxnLst/>
              <a:rect l="l" t="t" r="r" b="b"/>
              <a:pathLst>
                <a:path w="5277" h="2175" extrusionOk="0">
                  <a:moveTo>
                    <a:pt x="1044" y="1"/>
                  </a:moveTo>
                  <a:cubicBezTo>
                    <a:pt x="0" y="1006"/>
                    <a:pt x="686" y="2175"/>
                    <a:pt x="686" y="2175"/>
                  </a:cubicBezTo>
                  <a:cubicBezTo>
                    <a:pt x="1933" y="1933"/>
                    <a:pt x="2658" y="1247"/>
                    <a:pt x="2658" y="1247"/>
                  </a:cubicBezTo>
                  <a:cubicBezTo>
                    <a:pt x="2658" y="1247"/>
                    <a:pt x="3344" y="1933"/>
                    <a:pt x="4629" y="2175"/>
                  </a:cubicBezTo>
                  <a:cubicBezTo>
                    <a:pt x="4629" y="2175"/>
                    <a:pt x="5277" y="1006"/>
                    <a:pt x="4223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62"/>
            <p:cNvSpPr/>
            <p:nvPr/>
          </p:nvSpPr>
          <p:spPr>
            <a:xfrm>
              <a:off x="5437375" y="5669625"/>
              <a:ext cx="106800" cy="216700"/>
            </a:xfrm>
            <a:custGeom>
              <a:avLst/>
              <a:gdLst/>
              <a:ahLst/>
              <a:cxnLst/>
              <a:rect l="l" t="t" r="r" b="b"/>
              <a:pathLst>
                <a:path w="4272" h="8668" extrusionOk="0">
                  <a:moveTo>
                    <a:pt x="1052" y="1"/>
                  </a:moveTo>
                  <a:cubicBezTo>
                    <a:pt x="944" y="1"/>
                    <a:pt x="834" y="16"/>
                    <a:pt x="725" y="47"/>
                  </a:cubicBezTo>
                  <a:cubicBezTo>
                    <a:pt x="290" y="163"/>
                    <a:pt x="0" y="608"/>
                    <a:pt x="0" y="1052"/>
                  </a:cubicBezTo>
                  <a:cubicBezTo>
                    <a:pt x="0" y="1130"/>
                    <a:pt x="0" y="1255"/>
                    <a:pt x="49" y="1333"/>
                  </a:cubicBezTo>
                  <a:lnTo>
                    <a:pt x="1614" y="6493"/>
                  </a:lnTo>
                  <a:lnTo>
                    <a:pt x="2300" y="8668"/>
                  </a:lnTo>
                  <a:lnTo>
                    <a:pt x="4272" y="8059"/>
                  </a:lnTo>
                  <a:lnTo>
                    <a:pt x="3624" y="5884"/>
                  </a:lnTo>
                  <a:lnTo>
                    <a:pt x="2465" y="2019"/>
                  </a:lnTo>
                  <a:lnTo>
                    <a:pt x="2706" y="811"/>
                  </a:lnTo>
                  <a:cubicBezTo>
                    <a:pt x="2740" y="709"/>
                    <a:pt x="2619" y="601"/>
                    <a:pt x="2510" y="601"/>
                  </a:cubicBezTo>
                  <a:cubicBezTo>
                    <a:pt x="2495" y="601"/>
                    <a:pt x="2479" y="603"/>
                    <a:pt x="2465" y="608"/>
                  </a:cubicBezTo>
                  <a:lnTo>
                    <a:pt x="2059" y="811"/>
                  </a:lnTo>
                  <a:lnTo>
                    <a:pt x="2059" y="734"/>
                  </a:lnTo>
                  <a:cubicBezTo>
                    <a:pt x="1926" y="272"/>
                    <a:pt x="1508" y="1"/>
                    <a:pt x="1052" y="1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62"/>
            <p:cNvSpPr/>
            <p:nvPr/>
          </p:nvSpPr>
          <p:spPr>
            <a:xfrm>
              <a:off x="5437375" y="5669825"/>
              <a:ext cx="69600" cy="216500"/>
            </a:xfrm>
            <a:custGeom>
              <a:avLst/>
              <a:gdLst/>
              <a:ahLst/>
              <a:cxnLst/>
              <a:rect l="l" t="t" r="r" b="b"/>
              <a:pathLst>
                <a:path w="2784" h="8660" extrusionOk="0">
                  <a:moveTo>
                    <a:pt x="889" y="1"/>
                  </a:moveTo>
                  <a:cubicBezTo>
                    <a:pt x="851" y="1"/>
                    <a:pt x="812" y="1"/>
                    <a:pt x="725" y="39"/>
                  </a:cubicBezTo>
                  <a:cubicBezTo>
                    <a:pt x="290" y="155"/>
                    <a:pt x="0" y="600"/>
                    <a:pt x="0" y="1044"/>
                  </a:cubicBezTo>
                  <a:cubicBezTo>
                    <a:pt x="0" y="1122"/>
                    <a:pt x="0" y="1247"/>
                    <a:pt x="49" y="1325"/>
                  </a:cubicBezTo>
                  <a:lnTo>
                    <a:pt x="2300" y="8660"/>
                  </a:lnTo>
                  <a:lnTo>
                    <a:pt x="2783" y="8495"/>
                  </a:lnTo>
                  <a:lnTo>
                    <a:pt x="532" y="1122"/>
                  </a:lnTo>
                  <a:cubicBezTo>
                    <a:pt x="484" y="1044"/>
                    <a:pt x="484" y="928"/>
                    <a:pt x="484" y="841"/>
                  </a:cubicBezTo>
                  <a:cubicBezTo>
                    <a:pt x="484" y="523"/>
                    <a:pt x="648" y="204"/>
                    <a:pt x="889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62"/>
            <p:cNvSpPr/>
            <p:nvPr/>
          </p:nvSpPr>
          <p:spPr>
            <a:xfrm>
              <a:off x="5586425" y="5819850"/>
              <a:ext cx="79525" cy="32175"/>
            </a:xfrm>
            <a:custGeom>
              <a:avLst/>
              <a:gdLst/>
              <a:ahLst/>
              <a:cxnLst/>
              <a:rect l="l" t="t" r="r" b="b"/>
              <a:pathLst>
                <a:path w="3181" h="1287" extrusionOk="0">
                  <a:moveTo>
                    <a:pt x="1" y="1"/>
                  </a:moveTo>
                  <a:lnTo>
                    <a:pt x="1" y="40"/>
                  </a:lnTo>
                  <a:cubicBezTo>
                    <a:pt x="1" y="726"/>
                    <a:pt x="726" y="1286"/>
                    <a:pt x="1615" y="1286"/>
                  </a:cubicBezTo>
                  <a:cubicBezTo>
                    <a:pt x="2494" y="1286"/>
                    <a:pt x="3180" y="726"/>
                    <a:pt x="3180" y="40"/>
                  </a:cubicBezTo>
                  <a:lnTo>
                    <a:pt x="3180" y="1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62"/>
            <p:cNvSpPr/>
            <p:nvPr/>
          </p:nvSpPr>
          <p:spPr>
            <a:xfrm>
              <a:off x="5626775" y="5900325"/>
              <a:ext cx="131950" cy="64525"/>
            </a:xfrm>
            <a:custGeom>
              <a:avLst/>
              <a:gdLst/>
              <a:ahLst/>
              <a:cxnLst/>
              <a:rect l="l" t="t" r="r" b="b"/>
              <a:pathLst>
                <a:path w="5278" h="2581" extrusionOk="0">
                  <a:moveTo>
                    <a:pt x="3180" y="0"/>
                  </a:moveTo>
                  <a:lnTo>
                    <a:pt x="3180" y="889"/>
                  </a:lnTo>
                  <a:lnTo>
                    <a:pt x="1528" y="889"/>
                  </a:lnTo>
                  <a:cubicBezTo>
                    <a:pt x="687" y="889"/>
                    <a:pt x="1" y="1566"/>
                    <a:pt x="1" y="2416"/>
                  </a:cubicBezTo>
                  <a:lnTo>
                    <a:pt x="1" y="2580"/>
                  </a:lnTo>
                  <a:lnTo>
                    <a:pt x="4388" y="2580"/>
                  </a:lnTo>
                  <a:cubicBezTo>
                    <a:pt x="4871" y="2580"/>
                    <a:pt x="5277" y="2174"/>
                    <a:pt x="5277" y="1691"/>
                  </a:cubicBezTo>
                  <a:lnTo>
                    <a:pt x="5277" y="0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62"/>
            <p:cNvSpPr/>
            <p:nvPr/>
          </p:nvSpPr>
          <p:spPr>
            <a:xfrm>
              <a:off x="5477725" y="5816725"/>
              <a:ext cx="66450" cy="69600"/>
            </a:xfrm>
            <a:custGeom>
              <a:avLst/>
              <a:gdLst/>
              <a:ahLst/>
              <a:cxnLst/>
              <a:rect l="l" t="t" r="r" b="b"/>
              <a:pathLst>
                <a:path w="2658" h="2784" extrusionOk="0">
                  <a:moveTo>
                    <a:pt x="2010" y="0"/>
                  </a:moveTo>
                  <a:lnTo>
                    <a:pt x="483" y="445"/>
                  </a:lnTo>
                  <a:lnTo>
                    <a:pt x="0" y="609"/>
                  </a:lnTo>
                  <a:lnTo>
                    <a:pt x="686" y="2735"/>
                  </a:lnTo>
                  <a:lnTo>
                    <a:pt x="686" y="2784"/>
                  </a:lnTo>
                  <a:lnTo>
                    <a:pt x="1169" y="2619"/>
                  </a:lnTo>
                  <a:lnTo>
                    <a:pt x="2658" y="2175"/>
                  </a:lnTo>
                  <a:lnTo>
                    <a:pt x="2097" y="242"/>
                  </a:lnTo>
                  <a:lnTo>
                    <a:pt x="2010" y="0"/>
                  </a:ln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62"/>
            <p:cNvSpPr/>
            <p:nvPr/>
          </p:nvSpPr>
          <p:spPr>
            <a:xfrm>
              <a:off x="5477725" y="5827825"/>
              <a:ext cx="42300" cy="137025"/>
            </a:xfrm>
            <a:custGeom>
              <a:avLst/>
              <a:gdLst/>
              <a:ahLst/>
              <a:cxnLst/>
              <a:rect l="l" t="t" r="r" b="b"/>
              <a:pathLst>
                <a:path w="1692" h="5481" extrusionOk="0">
                  <a:moveTo>
                    <a:pt x="483" y="1"/>
                  </a:moveTo>
                  <a:lnTo>
                    <a:pt x="0" y="165"/>
                  </a:lnTo>
                  <a:lnTo>
                    <a:pt x="686" y="2291"/>
                  </a:lnTo>
                  <a:cubicBezTo>
                    <a:pt x="648" y="2340"/>
                    <a:pt x="648" y="2378"/>
                    <a:pt x="648" y="2378"/>
                  </a:cubicBezTo>
                  <a:lnTo>
                    <a:pt x="648" y="5480"/>
                  </a:lnTo>
                  <a:lnTo>
                    <a:pt x="1691" y="5480"/>
                  </a:lnTo>
                  <a:cubicBezTo>
                    <a:pt x="1691" y="3383"/>
                    <a:pt x="1169" y="2175"/>
                    <a:pt x="1169" y="2175"/>
                  </a:cubicBezTo>
                  <a:lnTo>
                    <a:pt x="889" y="1247"/>
                  </a:lnTo>
                  <a:lnTo>
                    <a:pt x="483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62"/>
            <p:cNvSpPr/>
            <p:nvPr/>
          </p:nvSpPr>
          <p:spPr>
            <a:xfrm>
              <a:off x="5706275" y="5900325"/>
              <a:ext cx="22250" cy="22250"/>
            </a:xfrm>
            <a:custGeom>
              <a:avLst/>
              <a:gdLst/>
              <a:ahLst/>
              <a:cxnLst/>
              <a:rect l="l" t="t" r="r" b="b"/>
              <a:pathLst>
                <a:path w="890" h="890" extrusionOk="0">
                  <a:moveTo>
                    <a:pt x="0" y="0"/>
                  </a:moveTo>
                  <a:lnTo>
                    <a:pt x="0" y="889"/>
                  </a:lnTo>
                  <a:lnTo>
                    <a:pt x="889" y="889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62"/>
            <p:cNvSpPr/>
            <p:nvPr/>
          </p:nvSpPr>
          <p:spPr>
            <a:xfrm>
              <a:off x="5706275" y="5886300"/>
              <a:ext cx="22250" cy="14025"/>
            </a:xfrm>
            <a:custGeom>
              <a:avLst/>
              <a:gdLst/>
              <a:ahLst/>
              <a:cxnLst/>
              <a:rect l="l" t="t" r="r" b="b"/>
              <a:pathLst>
                <a:path w="890" h="561" extrusionOk="0">
                  <a:moveTo>
                    <a:pt x="0" y="1"/>
                  </a:moveTo>
                  <a:lnTo>
                    <a:pt x="0" y="561"/>
                  </a:lnTo>
                  <a:lnTo>
                    <a:pt x="889" y="561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62"/>
            <p:cNvSpPr/>
            <p:nvPr/>
          </p:nvSpPr>
          <p:spPr>
            <a:xfrm>
              <a:off x="5626775" y="5922550"/>
              <a:ext cx="56325" cy="42300"/>
            </a:xfrm>
            <a:custGeom>
              <a:avLst/>
              <a:gdLst/>
              <a:ahLst/>
              <a:cxnLst/>
              <a:rect l="l" t="t" r="r" b="b"/>
              <a:pathLst>
                <a:path w="2253" h="1692" extrusionOk="0">
                  <a:moveTo>
                    <a:pt x="1528" y="0"/>
                  </a:moveTo>
                  <a:cubicBezTo>
                    <a:pt x="687" y="0"/>
                    <a:pt x="1" y="677"/>
                    <a:pt x="1" y="1527"/>
                  </a:cubicBezTo>
                  <a:lnTo>
                    <a:pt x="1" y="1691"/>
                  </a:lnTo>
                  <a:lnTo>
                    <a:pt x="726" y="1691"/>
                  </a:lnTo>
                  <a:lnTo>
                    <a:pt x="726" y="1527"/>
                  </a:lnTo>
                  <a:cubicBezTo>
                    <a:pt x="726" y="677"/>
                    <a:pt x="1412" y="0"/>
                    <a:pt x="2252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62"/>
            <p:cNvSpPr/>
            <p:nvPr/>
          </p:nvSpPr>
          <p:spPr>
            <a:xfrm>
              <a:off x="5443575" y="5495650"/>
              <a:ext cx="364425" cy="179275"/>
            </a:xfrm>
            <a:custGeom>
              <a:avLst/>
              <a:gdLst/>
              <a:ahLst/>
              <a:cxnLst/>
              <a:rect l="l" t="t" r="r" b="b"/>
              <a:pathLst>
                <a:path w="14577" h="7171" extrusionOk="0">
                  <a:moveTo>
                    <a:pt x="9136" y="0"/>
                  </a:moveTo>
                  <a:cubicBezTo>
                    <a:pt x="8691" y="0"/>
                    <a:pt x="8256" y="522"/>
                    <a:pt x="7851" y="1131"/>
                  </a:cubicBezTo>
                  <a:cubicBezTo>
                    <a:pt x="7851" y="1131"/>
                    <a:pt x="7851" y="1082"/>
                    <a:pt x="7812" y="1082"/>
                  </a:cubicBezTo>
                  <a:cubicBezTo>
                    <a:pt x="7725" y="1044"/>
                    <a:pt x="7406" y="841"/>
                    <a:pt x="6923" y="648"/>
                  </a:cubicBezTo>
                  <a:cubicBezTo>
                    <a:pt x="6807" y="599"/>
                    <a:pt x="6681" y="522"/>
                    <a:pt x="6517" y="483"/>
                  </a:cubicBezTo>
                  <a:cubicBezTo>
                    <a:pt x="6222" y="380"/>
                    <a:pt x="5868" y="309"/>
                    <a:pt x="5526" y="309"/>
                  </a:cubicBezTo>
                  <a:cubicBezTo>
                    <a:pt x="5453" y="309"/>
                    <a:pt x="5380" y="312"/>
                    <a:pt x="5309" y="319"/>
                  </a:cubicBezTo>
                  <a:lnTo>
                    <a:pt x="5116" y="319"/>
                  </a:lnTo>
                  <a:cubicBezTo>
                    <a:pt x="4507" y="406"/>
                    <a:pt x="3946" y="725"/>
                    <a:pt x="3541" y="1488"/>
                  </a:cubicBezTo>
                  <a:cubicBezTo>
                    <a:pt x="3541" y="1488"/>
                    <a:pt x="3034" y="1243"/>
                    <a:pt x="2453" y="1243"/>
                  </a:cubicBezTo>
                  <a:cubicBezTo>
                    <a:pt x="1358" y="1243"/>
                    <a:pt x="0" y="2118"/>
                    <a:pt x="1289" y="7171"/>
                  </a:cubicBezTo>
                  <a:lnTo>
                    <a:pt x="2052" y="6929"/>
                  </a:lnTo>
                  <a:cubicBezTo>
                    <a:pt x="3743" y="6929"/>
                    <a:pt x="4062" y="4668"/>
                    <a:pt x="4062" y="4668"/>
                  </a:cubicBezTo>
                  <a:cubicBezTo>
                    <a:pt x="4960" y="5565"/>
                    <a:pt x="6439" y="6028"/>
                    <a:pt x="7896" y="6028"/>
                  </a:cubicBezTo>
                  <a:cubicBezTo>
                    <a:pt x="8668" y="6028"/>
                    <a:pt x="9433" y="5898"/>
                    <a:pt x="10102" y="5634"/>
                  </a:cubicBezTo>
                  <a:cubicBezTo>
                    <a:pt x="12035" y="4909"/>
                    <a:pt x="14577" y="1730"/>
                    <a:pt x="13890" y="889"/>
                  </a:cubicBezTo>
                  <a:cubicBezTo>
                    <a:pt x="13770" y="731"/>
                    <a:pt x="13622" y="666"/>
                    <a:pt x="13460" y="666"/>
                  </a:cubicBezTo>
                  <a:cubicBezTo>
                    <a:pt x="12752" y="666"/>
                    <a:pt x="11786" y="1901"/>
                    <a:pt x="11755" y="1933"/>
                  </a:cubicBezTo>
                  <a:lnTo>
                    <a:pt x="11755" y="1894"/>
                  </a:lnTo>
                  <a:cubicBezTo>
                    <a:pt x="11832" y="1730"/>
                    <a:pt x="12518" y="242"/>
                    <a:pt x="11639" y="39"/>
                  </a:cubicBezTo>
                  <a:cubicBezTo>
                    <a:pt x="11590" y="39"/>
                    <a:pt x="11513" y="0"/>
                    <a:pt x="11436" y="0"/>
                  </a:cubicBezTo>
                  <a:cubicBezTo>
                    <a:pt x="10305" y="0"/>
                    <a:pt x="9619" y="1614"/>
                    <a:pt x="9580" y="1730"/>
                  </a:cubicBezTo>
                  <a:cubicBezTo>
                    <a:pt x="9580" y="1653"/>
                    <a:pt x="9861" y="648"/>
                    <a:pt x="9542" y="203"/>
                  </a:cubicBezTo>
                  <a:cubicBezTo>
                    <a:pt x="9464" y="77"/>
                    <a:pt x="9339" y="0"/>
                    <a:pt x="9136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62"/>
            <p:cNvSpPr/>
            <p:nvPr/>
          </p:nvSpPr>
          <p:spPr>
            <a:xfrm>
              <a:off x="5737425" y="5512300"/>
              <a:ext cx="53425" cy="32000"/>
            </a:xfrm>
            <a:custGeom>
              <a:avLst/>
              <a:gdLst/>
              <a:ahLst/>
              <a:cxnLst/>
              <a:rect l="l" t="t" r="r" b="b"/>
              <a:pathLst>
                <a:path w="2137" h="1280" extrusionOk="0">
                  <a:moveTo>
                    <a:pt x="1706" y="0"/>
                  </a:moveTo>
                  <a:cubicBezTo>
                    <a:pt x="998" y="0"/>
                    <a:pt x="32" y="1235"/>
                    <a:pt x="1" y="1267"/>
                  </a:cubicBezTo>
                  <a:cubicBezTo>
                    <a:pt x="36" y="1275"/>
                    <a:pt x="72" y="1279"/>
                    <a:pt x="109" y="1279"/>
                  </a:cubicBezTo>
                  <a:cubicBezTo>
                    <a:pt x="729" y="1279"/>
                    <a:pt x="1626" y="177"/>
                    <a:pt x="2022" y="177"/>
                  </a:cubicBezTo>
                  <a:cubicBezTo>
                    <a:pt x="2067" y="177"/>
                    <a:pt x="2105" y="191"/>
                    <a:pt x="2136" y="223"/>
                  </a:cubicBezTo>
                  <a:cubicBezTo>
                    <a:pt x="2016" y="65"/>
                    <a:pt x="1868" y="0"/>
                    <a:pt x="1706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62"/>
            <p:cNvSpPr/>
            <p:nvPr/>
          </p:nvSpPr>
          <p:spPr>
            <a:xfrm>
              <a:off x="5683075" y="5495650"/>
              <a:ext cx="51475" cy="47050"/>
            </a:xfrm>
            <a:custGeom>
              <a:avLst/>
              <a:gdLst/>
              <a:ahLst/>
              <a:cxnLst/>
              <a:rect l="l" t="t" r="r" b="b"/>
              <a:pathLst>
                <a:path w="2059" h="1882" extrusionOk="0">
                  <a:moveTo>
                    <a:pt x="2008" y="30"/>
                  </a:moveTo>
                  <a:cubicBezTo>
                    <a:pt x="2027" y="35"/>
                    <a:pt x="2044" y="39"/>
                    <a:pt x="2059" y="39"/>
                  </a:cubicBezTo>
                  <a:cubicBezTo>
                    <a:pt x="2042" y="35"/>
                    <a:pt x="2025" y="32"/>
                    <a:pt x="2008" y="30"/>
                  </a:cubicBezTo>
                  <a:close/>
                  <a:moveTo>
                    <a:pt x="1856" y="0"/>
                  </a:moveTo>
                  <a:cubicBezTo>
                    <a:pt x="725" y="0"/>
                    <a:pt x="39" y="1614"/>
                    <a:pt x="0" y="1730"/>
                  </a:cubicBezTo>
                  <a:lnTo>
                    <a:pt x="78" y="1807"/>
                  </a:lnTo>
                  <a:cubicBezTo>
                    <a:pt x="166" y="1857"/>
                    <a:pt x="260" y="1881"/>
                    <a:pt x="353" y="1881"/>
                  </a:cubicBezTo>
                  <a:cubicBezTo>
                    <a:pt x="564" y="1881"/>
                    <a:pt x="763" y="1756"/>
                    <a:pt x="851" y="1527"/>
                  </a:cubicBezTo>
                  <a:cubicBezTo>
                    <a:pt x="1115" y="881"/>
                    <a:pt x="1524" y="29"/>
                    <a:pt x="1975" y="29"/>
                  </a:cubicBezTo>
                  <a:cubicBezTo>
                    <a:pt x="1986" y="29"/>
                    <a:pt x="1997" y="29"/>
                    <a:pt x="2008" y="30"/>
                  </a:cubicBezTo>
                  <a:lnTo>
                    <a:pt x="2008" y="30"/>
                  </a:lnTo>
                  <a:cubicBezTo>
                    <a:pt x="1964" y="19"/>
                    <a:pt x="1910" y="0"/>
                    <a:pt x="1856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62"/>
            <p:cNvSpPr/>
            <p:nvPr/>
          </p:nvSpPr>
          <p:spPr>
            <a:xfrm>
              <a:off x="5443575" y="5503625"/>
              <a:ext cx="127900" cy="171300"/>
            </a:xfrm>
            <a:custGeom>
              <a:avLst/>
              <a:gdLst/>
              <a:ahLst/>
              <a:cxnLst/>
              <a:rect l="l" t="t" r="r" b="b"/>
              <a:pathLst>
                <a:path w="5116" h="6852" extrusionOk="0">
                  <a:moveTo>
                    <a:pt x="5116" y="0"/>
                  </a:moveTo>
                  <a:cubicBezTo>
                    <a:pt x="4507" y="87"/>
                    <a:pt x="3946" y="406"/>
                    <a:pt x="3541" y="1169"/>
                  </a:cubicBezTo>
                  <a:cubicBezTo>
                    <a:pt x="3541" y="1169"/>
                    <a:pt x="3034" y="924"/>
                    <a:pt x="2453" y="924"/>
                  </a:cubicBezTo>
                  <a:cubicBezTo>
                    <a:pt x="1358" y="924"/>
                    <a:pt x="0" y="1799"/>
                    <a:pt x="1289" y="6852"/>
                  </a:cubicBezTo>
                  <a:lnTo>
                    <a:pt x="2052" y="6610"/>
                  </a:lnTo>
                  <a:cubicBezTo>
                    <a:pt x="3743" y="6610"/>
                    <a:pt x="4062" y="4349"/>
                    <a:pt x="4062" y="4349"/>
                  </a:cubicBezTo>
                  <a:cubicBezTo>
                    <a:pt x="3183" y="3469"/>
                    <a:pt x="3705" y="242"/>
                    <a:pt x="5116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62"/>
            <p:cNvSpPr/>
            <p:nvPr/>
          </p:nvSpPr>
          <p:spPr>
            <a:xfrm>
              <a:off x="5603600" y="5495650"/>
              <a:ext cx="78525" cy="70275"/>
            </a:xfrm>
            <a:custGeom>
              <a:avLst/>
              <a:gdLst/>
              <a:ahLst/>
              <a:cxnLst/>
              <a:rect l="l" t="t" r="r" b="b"/>
              <a:pathLst>
                <a:path w="3141" h="2811" extrusionOk="0">
                  <a:moveTo>
                    <a:pt x="2735" y="0"/>
                  </a:moveTo>
                  <a:cubicBezTo>
                    <a:pt x="2290" y="0"/>
                    <a:pt x="1933" y="483"/>
                    <a:pt x="1527" y="1005"/>
                  </a:cubicBezTo>
                  <a:lnTo>
                    <a:pt x="1488" y="1044"/>
                  </a:lnTo>
                  <a:cubicBezTo>
                    <a:pt x="1450" y="1082"/>
                    <a:pt x="1450" y="1082"/>
                    <a:pt x="1450" y="1131"/>
                  </a:cubicBezTo>
                  <a:cubicBezTo>
                    <a:pt x="1005" y="1691"/>
                    <a:pt x="522" y="2339"/>
                    <a:pt x="0" y="2532"/>
                  </a:cubicBezTo>
                  <a:cubicBezTo>
                    <a:pt x="0" y="2532"/>
                    <a:pt x="41" y="2810"/>
                    <a:pt x="491" y="2810"/>
                  </a:cubicBezTo>
                  <a:cubicBezTo>
                    <a:pt x="664" y="2810"/>
                    <a:pt x="896" y="2770"/>
                    <a:pt x="1208" y="2658"/>
                  </a:cubicBezTo>
                  <a:cubicBezTo>
                    <a:pt x="2197" y="2287"/>
                    <a:pt x="2589" y="142"/>
                    <a:pt x="3017" y="142"/>
                  </a:cubicBezTo>
                  <a:cubicBezTo>
                    <a:pt x="3058" y="142"/>
                    <a:pt x="3099" y="161"/>
                    <a:pt x="3141" y="203"/>
                  </a:cubicBezTo>
                  <a:cubicBezTo>
                    <a:pt x="3063" y="77"/>
                    <a:pt x="2938" y="0"/>
                    <a:pt x="273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62"/>
            <p:cNvSpPr/>
            <p:nvPr/>
          </p:nvSpPr>
          <p:spPr>
            <a:xfrm>
              <a:off x="5591500" y="5728375"/>
              <a:ext cx="69375" cy="31100"/>
            </a:xfrm>
            <a:custGeom>
              <a:avLst/>
              <a:gdLst/>
              <a:ahLst/>
              <a:cxnLst/>
              <a:rect l="l" t="t" r="r" b="b"/>
              <a:pathLst>
                <a:path w="2775" h="1244" extrusionOk="0">
                  <a:moveTo>
                    <a:pt x="318" y="1"/>
                  </a:moveTo>
                  <a:cubicBezTo>
                    <a:pt x="277" y="1"/>
                    <a:pt x="237" y="11"/>
                    <a:pt x="204" y="36"/>
                  </a:cubicBezTo>
                  <a:cubicBezTo>
                    <a:pt x="39" y="113"/>
                    <a:pt x="1" y="278"/>
                    <a:pt x="78" y="394"/>
                  </a:cubicBezTo>
                  <a:cubicBezTo>
                    <a:pt x="320" y="915"/>
                    <a:pt x="842" y="1244"/>
                    <a:pt x="1412" y="1244"/>
                  </a:cubicBezTo>
                  <a:cubicBezTo>
                    <a:pt x="1972" y="1244"/>
                    <a:pt x="2494" y="915"/>
                    <a:pt x="2736" y="394"/>
                  </a:cubicBezTo>
                  <a:cubicBezTo>
                    <a:pt x="2774" y="278"/>
                    <a:pt x="2736" y="113"/>
                    <a:pt x="2581" y="36"/>
                  </a:cubicBezTo>
                  <a:cubicBezTo>
                    <a:pt x="2545" y="11"/>
                    <a:pt x="2507" y="1"/>
                    <a:pt x="2468" y="1"/>
                  </a:cubicBezTo>
                  <a:cubicBezTo>
                    <a:pt x="2369" y="1"/>
                    <a:pt x="2269" y="69"/>
                    <a:pt x="2214" y="152"/>
                  </a:cubicBezTo>
                  <a:cubicBezTo>
                    <a:pt x="2050" y="471"/>
                    <a:pt x="1731" y="674"/>
                    <a:pt x="1412" y="674"/>
                  </a:cubicBezTo>
                  <a:cubicBezTo>
                    <a:pt x="1045" y="674"/>
                    <a:pt x="726" y="471"/>
                    <a:pt x="561" y="152"/>
                  </a:cubicBezTo>
                  <a:cubicBezTo>
                    <a:pt x="534" y="69"/>
                    <a:pt x="422" y="1"/>
                    <a:pt x="31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62"/>
            <p:cNvSpPr/>
            <p:nvPr/>
          </p:nvSpPr>
          <p:spPr>
            <a:xfrm>
              <a:off x="5553325" y="5669825"/>
              <a:ext cx="24200" cy="35300"/>
            </a:xfrm>
            <a:custGeom>
              <a:avLst/>
              <a:gdLst/>
              <a:ahLst/>
              <a:cxnLst/>
              <a:rect l="l" t="t" r="r" b="b"/>
              <a:pathLst>
                <a:path w="968" h="1412" extrusionOk="0">
                  <a:moveTo>
                    <a:pt x="484" y="1"/>
                  </a:moveTo>
                  <a:cubicBezTo>
                    <a:pt x="194" y="1"/>
                    <a:pt x="1" y="320"/>
                    <a:pt x="1" y="687"/>
                  </a:cubicBezTo>
                  <a:cubicBezTo>
                    <a:pt x="1" y="1083"/>
                    <a:pt x="194" y="1412"/>
                    <a:pt x="484" y="1412"/>
                  </a:cubicBezTo>
                  <a:cubicBezTo>
                    <a:pt x="726" y="1412"/>
                    <a:pt x="967" y="1083"/>
                    <a:pt x="967" y="687"/>
                  </a:cubicBezTo>
                  <a:cubicBezTo>
                    <a:pt x="967" y="320"/>
                    <a:pt x="726" y="1"/>
                    <a:pt x="48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62"/>
            <p:cNvSpPr/>
            <p:nvPr/>
          </p:nvSpPr>
          <p:spPr>
            <a:xfrm>
              <a:off x="5676075" y="5669825"/>
              <a:ext cx="23200" cy="35300"/>
            </a:xfrm>
            <a:custGeom>
              <a:avLst/>
              <a:gdLst/>
              <a:ahLst/>
              <a:cxnLst/>
              <a:rect l="l" t="t" r="r" b="b"/>
              <a:pathLst>
                <a:path w="928" h="1412" extrusionOk="0">
                  <a:moveTo>
                    <a:pt x="445" y="1"/>
                  </a:moveTo>
                  <a:cubicBezTo>
                    <a:pt x="203" y="1"/>
                    <a:pt x="0" y="320"/>
                    <a:pt x="0" y="687"/>
                  </a:cubicBezTo>
                  <a:cubicBezTo>
                    <a:pt x="0" y="1083"/>
                    <a:pt x="203" y="1412"/>
                    <a:pt x="445" y="1412"/>
                  </a:cubicBezTo>
                  <a:cubicBezTo>
                    <a:pt x="725" y="1412"/>
                    <a:pt x="928" y="1083"/>
                    <a:pt x="928" y="687"/>
                  </a:cubicBezTo>
                  <a:cubicBezTo>
                    <a:pt x="928" y="320"/>
                    <a:pt x="725" y="1"/>
                    <a:pt x="44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62"/>
            <p:cNvSpPr/>
            <p:nvPr/>
          </p:nvSpPr>
          <p:spPr>
            <a:xfrm>
              <a:off x="5430375" y="5488625"/>
              <a:ext cx="376650" cy="483225"/>
            </a:xfrm>
            <a:custGeom>
              <a:avLst/>
              <a:gdLst/>
              <a:ahLst/>
              <a:cxnLst/>
              <a:rect l="l" t="t" r="r" b="b"/>
              <a:pathLst>
                <a:path w="15066" h="19329" extrusionOk="0">
                  <a:moveTo>
                    <a:pt x="13413" y="7529"/>
                  </a:moveTo>
                  <a:cubicBezTo>
                    <a:pt x="13732" y="7645"/>
                    <a:pt x="14013" y="7974"/>
                    <a:pt x="14013" y="8331"/>
                  </a:cubicBezTo>
                  <a:cubicBezTo>
                    <a:pt x="14013" y="8737"/>
                    <a:pt x="13732" y="9056"/>
                    <a:pt x="13413" y="9181"/>
                  </a:cubicBezTo>
                  <a:lnTo>
                    <a:pt x="13413" y="7529"/>
                  </a:lnTo>
                  <a:close/>
                  <a:moveTo>
                    <a:pt x="11964" y="561"/>
                  </a:moveTo>
                  <a:cubicBezTo>
                    <a:pt x="12205" y="561"/>
                    <a:pt x="12244" y="639"/>
                    <a:pt x="12283" y="687"/>
                  </a:cubicBezTo>
                  <a:cubicBezTo>
                    <a:pt x="12447" y="929"/>
                    <a:pt x="12283" y="1566"/>
                    <a:pt x="12041" y="2088"/>
                  </a:cubicBezTo>
                  <a:cubicBezTo>
                    <a:pt x="11964" y="2175"/>
                    <a:pt x="12003" y="2330"/>
                    <a:pt x="12080" y="2417"/>
                  </a:cubicBezTo>
                  <a:cubicBezTo>
                    <a:pt x="12137" y="2469"/>
                    <a:pt x="12199" y="2490"/>
                    <a:pt x="12262" y="2490"/>
                  </a:cubicBezTo>
                  <a:cubicBezTo>
                    <a:pt x="12339" y="2490"/>
                    <a:pt x="12417" y="2459"/>
                    <a:pt x="12486" y="2417"/>
                  </a:cubicBezTo>
                  <a:cubicBezTo>
                    <a:pt x="12486" y="2417"/>
                    <a:pt x="12486" y="2378"/>
                    <a:pt x="12524" y="2378"/>
                  </a:cubicBezTo>
                  <a:cubicBezTo>
                    <a:pt x="12805" y="2011"/>
                    <a:pt x="13568" y="1209"/>
                    <a:pt x="14013" y="1209"/>
                  </a:cubicBezTo>
                  <a:cubicBezTo>
                    <a:pt x="14051" y="1209"/>
                    <a:pt x="14138" y="1248"/>
                    <a:pt x="14216" y="1325"/>
                  </a:cubicBezTo>
                  <a:cubicBezTo>
                    <a:pt x="14341" y="1489"/>
                    <a:pt x="14216" y="2011"/>
                    <a:pt x="13732" y="2774"/>
                  </a:cubicBezTo>
                  <a:cubicBezTo>
                    <a:pt x="13249" y="3538"/>
                    <a:pt x="12486" y="4350"/>
                    <a:pt x="11761" y="4910"/>
                  </a:cubicBezTo>
                  <a:cubicBezTo>
                    <a:pt x="11635" y="5036"/>
                    <a:pt x="11597" y="5190"/>
                    <a:pt x="11722" y="5316"/>
                  </a:cubicBezTo>
                  <a:cubicBezTo>
                    <a:pt x="11761" y="5393"/>
                    <a:pt x="11838" y="5432"/>
                    <a:pt x="11925" y="5432"/>
                  </a:cubicBezTo>
                  <a:cubicBezTo>
                    <a:pt x="12003" y="5432"/>
                    <a:pt x="12041" y="5393"/>
                    <a:pt x="12080" y="5355"/>
                  </a:cubicBezTo>
                  <a:cubicBezTo>
                    <a:pt x="12283" y="5229"/>
                    <a:pt x="12486" y="5074"/>
                    <a:pt x="12650" y="4910"/>
                  </a:cubicBezTo>
                  <a:cubicBezTo>
                    <a:pt x="12843" y="6727"/>
                    <a:pt x="12892" y="8573"/>
                    <a:pt x="12805" y="10428"/>
                  </a:cubicBezTo>
                  <a:cubicBezTo>
                    <a:pt x="12766" y="11510"/>
                    <a:pt x="12041" y="12438"/>
                    <a:pt x="11036" y="12805"/>
                  </a:cubicBezTo>
                  <a:cubicBezTo>
                    <a:pt x="10795" y="12883"/>
                    <a:pt x="10514" y="12921"/>
                    <a:pt x="10273" y="12921"/>
                  </a:cubicBezTo>
                  <a:cubicBezTo>
                    <a:pt x="9466" y="12965"/>
                    <a:pt x="8649" y="12987"/>
                    <a:pt x="7834" y="12987"/>
                  </a:cubicBezTo>
                  <a:cubicBezTo>
                    <a:pt x="7018" y="12987"/>
                    <a:pt x="6204" y="12965"/>
                    <a:pt x="5402" y="12921"/>
                  </a:cubicBezTo>
                  <a:cubicBezTo>
                    <a:pt x="5161" y="12921"/>
                    <a:pt x="4919" y="12883"/>
                    <a:pt x="4677" y="12805"/>
                  </a:cubicBezTo>
                  <a:cubicBezTo>
                    <a:pt x="4436" y="12718"/>
                    <a:pt x="4194" y="12602"/>
                    <a:pt x="3991" y="12438"/>
                  </a:cubicBezTo>
                  <a:lnTo>
                    <a:pt x="3025" y="9259"/>
                  </a:lnTo>
                  <a:lnTo>
                    <a:pt x="3266" y="8089"/>
                  </a:lnTo>
                  <a:cubicBezTo>
                    <a:pt x="3305" y="7935"/>
                    <a:pt x="3228" y="7771"/>
                    <a:pt x="3102" y="7645"/>
                  </a:cubicBezTo>
                  <a:cubicBezTo>
                    <a:pt x="3025" y="7606"/>
                    <a:pt x="2938" y="7568"/>
                    <a:pt x="2861" y="7568"/>
                  </a:cubicBezTo>
                  <a:lnTo>
                    <a:pt x="2861" y="7452"/>
                  </a:lnTo>
                  <a:cubicBezTo>
                    <a:pt x="3547" y="7365"/>
                    <a:pt x="4069" y="6920"/>
                    <a:pt x="4474" y="6195"/>
                  </a:cubicBezTo>
                  <a:cubicBezTo>
                    <a:pt x="4590" y="5954"/>
                    <a:pt x="4716" y="5674"/>
                    <a:pt x="4755" y="5471"/>
                  </a:cubicBezTo>
                  <a:cubicBezTo>
                    <a:pt x="5441" y="6002"/>
                    <a:pt x="6320" y="6360"/>
                    <a:pt x="7374" y="6524"/>
                  </a:cubicBezTo>
                  <a:cubicBezTo>
                    <a:pt x="7711" y="6569"/>
                    <a:pt x="8052" y="6591"/>
                    <a:pt x="8389" y="6591"/>
                  </a:cubicBezTo>
                  <a:cubicBezTo>
                    <a:pt x="9220" y="6591"/>
                    <a:pt x="10030" y="6457"/>
                    <a:pt x="10717" y="6195"/>
                  </a:cubicBezTo>
                  <a:cubicBezTo>
                    <a:pt x="10872" y="6118"/>
                    <a:pt x="10997" y="6079"/>
                    <a:pt x="11113" y="6002"/>
                  </a:cubicBezTo>
                  <a:cubicBezTo>
                    <a:pt x="11239" y="5954"/>
                    <a:pt x="11316" y="5761"/>
                    <a:pt x="11239" y="5635"/>
                  </a:cubicBezTo>
                  <a:cubicBezTo>
                    <a:pt x="11182" y="5527"/>
                    <a:pt x="11096" y="5474"/>
                    <a:pt x="10998" y="5474"/>
                  </a:cubicBezTo>
                  <a:cubicBezTo>
                    <a:pt x="10946" y="5474"/>
                    <a:pt x="10890" y="5489"/>
                    <a:pt x="10833" y="5519"/>
                  </a:cubicBezTo>
                  <a:cubicBezTo>
                    <a:pt x="10756" y="5558"/>
                    <a:pt x="10630" y="5596"/>
                    <a:pt x="10514" y="5674"/>
                  </a:cubicBezTo>
                  <a:cubicBezTo>
                    <a:pt x="9896" y="5902"/>
                    <a:pt x="9160" y="6028"/>
                    <a:pt x="8418" y="6028"/>
                  </a:cubicBezTo>
                  <a:cubicBezTo>
                    <a:pt x="8094" y="6028"/>
                    <a:pt x="7768" y="6004"/>
                    <a:pt x="7451" y="5954"/>
                  </a:cubicBezTo>
                  <a:cubicBezTo>
                    <a:pt x="6369" y="5799"/>
                    <a:pt x="5402" y="5355"/>
                    <a:pt x="4793" y="4746"/>
                  </a:cubicBezTo>
                  <a:cubicBezTo>
                    <a:pt x="4748" y="4701"/>
                    <a:pt x="4686" y="4682"/>
                    <a:pt x="4627" y="4682"/>
                  </a:cubicBezTo>
                  <a:cubicBezTo>
                    <a:pt x="4585" y="4682"/>
                    <a:pt x="4545" y="4691"/>
                    <a:pt x="4513" y="4707"/>
                  </a:cubicBezTo>
                  <a:cubicBezTo>
                    <a:pt x="4387" y="4707"/>
                    <a:pt x="4310" y="4833"/>
                    <a:pt x="4310" y="4910"/>
                  </a:cubicBezTo>
                  <a:cubicBezTo>
                    <a:pt x="4310" y="4949"/>
                    <a:pt x="3991" y="6920"/>
                    <a:pt x="2580" y="6920"/>
                  </a:cubicBezTo>
                  <a:cubicBezTo>
                    <a:pt x="2416" y="6920"/>
                    <a:pt x="2300" y="7046"/>
                    <a:pt x="2300" y="7162"/>
                  </a:cubicBezTo>
                  <a:lnTo>
                    <a:pt x="2300" y="7365"/>
                  </a:lnTo>
                  <a:cubicBezTo>
                    <a:pt x="2213" y="7287"/>
                    <a:pt x="2136" y="7210"/>
                    <a:pt x="2058" y="7162"/>
                  </a:cubicBezTo>
                  <a:cubicBezTo>
                    <a:pt x="1208" y="3741"/>
                    <a:pt x="1653" y="2494"/>
                    <a:pt x="2213" y="2050"/>
                  </a:cubicBezTo>
                  <a:cubicBezTo>
                    <a:pt x="2440" y="1867"/>
                    <a:pt x="2722" y="1807"/>
                    <a:pt x="2992" y="1807"/>
                  </a:cubicBezTo>
                  <a:cubicBezTo>
                    <a:pt x="3492" y="1807"/>
                    <a:pt x="3953" y="2011"/>
                    <a:pt x="3953" y="2011"/>
                  </a:cubicBezTo>
                  <a:cubicBezTo>
                    <a:pt x="3991" y="2037"/>
                    <a:pt x="4035" y="2050"/>
                    <a:pt x="4080" y="2050"/>
                  </a:cubicBezTo>
                  <a:cubicBezTo>
                    <a:pt x="4168" y="2050"/>
                    <a:pt x="4259" y="1998"/>
                    <a:pt x="4310" y="1895"/>
                  </a:cubicBezTo>
                  <a:cubicBezTo>
                    <a:pt x="4629" y="1286"/>
                    <a:pt x="5074" y="967"/>
                    <a:pt x="5682" y="880"/>
                  </a:cubicBezTo>
                  <a:lnTo>
                    <a:pt x="5837" y="880"/>
                  </a:lnTo>
                  <a:cubicBezTo>
                    <a:pt x="5891" y="874"/>
                    <a:pt x="5947" y="871"/>
                    <a:pt x="6004" y="871"/>
                  </a:cubicBezTo>
                  <a:cubicBezTo>
                    <a:pt x="6296" y="871"/>
                    <a:pt x="6628" y="948"/>
                    <a:pt x="6968" y="1045"/>
                  </a:cubicBezTo>
                  <a:cubicBezTo>
                    <a:pt x="7093" y="1083"/>
                    <a:pt x="7209" y="1122"/>
                    <a:pt x="7335" y="1170"/>
                  </a:cubicBezTo>
                  <a:cubicBezTo>
                    <a:pt x="7576" y="1286"/>
                    <a:pt x="7818" y="1363"/>
                    <a:pt x="7934" y="1489"/>
                  </a:cubicBezTo>
                  <a:cubicBezTo>
                    <a:pt x="7576" y="1934"/>
                    <a:pt x="7209" y="2417"/>
                    <a:pt x="6803" y="2533"/>
                  </a:cubicBezTo>
                  <a:cubicBezTo>
                    <a:pt x="6649" y="2620"/>
                    <a:pt x="6610" y="2774"/>
                    <a:pt x="6649" y="2900"/>
                  </a:cubicBezTo>
                  <a:cubicBezTo>
                    <a:pt x="6681" y="3030"/>
                    <a:pt x="6802" y="3112"/>
                    <a:pt x="6932" y="3112"/>
                  </a:cubicBezTo>
                  <a:cubicBezTo>
                    <a:pt x="6957" y="3112"/>
                    <a:pt x="6982" y="3109"/>
                    <a:pt x="7006" y="3103"/>
                  </a:cubicBezTo>
                  <a:cubicBezTo>
                    <a:pt x="7615" y="2861"/>
                    <a:pt x="8060" y="2253"/>
                    <a:pt x="8543" y="1653"/>
                  </a:cubicBezTo>
                  <a:cubicBezTo>
                    <a:pt x="8900" y="1122"/>
                    <a:pt x="9345" y="561"/>
                    <a:pt x="9664" y="561"/>
                  </a:cubicBezTo>
                  <a:cubicBezTo>
                    <a:pt x="9789" y="561"/>
                    <a:pt x="9828" y="600"/>
                    <a:pt x="9828" y="639"/>
                  </a:cubicBezTo>
                  <a:cubicBezTo>
                    <a:pt x="10031" y="880"/>
                    <a:pt x="9944" y="1566"/>
                    <a:pt x="9828" y="1972"/>
                  </a:cubicBezTo>
                  <a:lnTo>
                    <a:pt x="9828" y="2011"/>
                  </a:lnTo>
                  <a:cubicBezTo>
                    <a:pt x="9828" y="2175"/>
                    <a:pt x="9905" y="2291"/>
                    <a:pt x="10070" y="2291"/>
                  </a:cubicBezTo>
                  <a:cubicBezTo>
                    <a:pt x="10090" y="2298"/>
                    <a:pt x="10111" y="2301"/>
                    <a:pt x="10132" y="2301"/>
                  </a:cubicBezTo>
                  <a:cubicBezTo>
                    <a:pt x="10227" y="2301"/>
                    <a:pt x="10318" y="2232"/>
                    <a:pt x="10350" y="2137"/>
                  </a:cubicBezTo>
                  <a:cubicBezTo>
                    <a:pt x="10389" y="2088"/>
                    <a:pt x="10997" y="561"/>
                    <a:pt x="11964" y="561"/>
                  </a:cubicBezTo>
                  <a:close/>
                  <a:moveTo>
                    <a:pt x="9103" y="13569"/>
                  </a:moveTo>
                  <a:cubicBezTo>
                    <a:pt x="8939" y="13926"/>
                    <a:pt x="8417" y="14216"/>
                    <a:pt x="7857" y="14216"/>
                  </a:cubicBezTo>
                  <a:cubicBezTo>
                    <a:pt x="7248" y="14216"/>
                    <a:pt x="6726" y="13926"/>
                    <a:pt x="6562" y="13569"/>
                  </a:cubicBezTo>
                  <a:close/>
                  <a:moveTo>
                    <a:pt x="6127" y="13888"/>
                  </a:moveTo>
                  <a:cubicBezTo>
                    <a:pt x="6320" y="14255"/>
                    <a:pt x="6687" y="14535"/>
                    <a:pt x="7132" y="14700"/>
                  </a:cubicBezTo>
                  <a:cubicBezTo>
                    <a:pt x="6852" y="14854"/>
                    <a:pt x="6484" y="15018"/>
                    <a:pt x="6040" y="15134"/>
                  </a:cubicBezTo>
                  <a:cubicBezTo>
                    <a:pt x="5924" y="14893"/>
                    <a:pt x="5837" y="14410"/>
                    <a:pt x="6127" y="13888"/>
                  </a:cubicBezTo>
                  <a:close/>
                  <a:moveTo>
                    <a:pt x="9548" y="13888"/>
                  </a:moveTo>
                  <a:cubicBezTo>
                    <a:pt x="9828" y="14410"/>
                    <a:pt x="9751" y="14893"/>
                    <a:pt x="9664" y="15134"/>
                  </a:cubicBezTo>
                  <a:cubicBezTo>
                    <a:pt x="9181" y="15018"/>
                    <a:pt x="8823" y="14854"/>
                    <a:pt x="8543" y="14700"/>
                  </a:cubicBezTo>
                  <a:cubicBezTo>
                    <a:pt x="8978" y="14535"/>
                    <a:pt x="9345" y="14255"/>
                    <a:pt x="9548" y="13888"/>
                  </a:cubicBezTo>
                  <a:close/>
                  <a:moveTo>
                    <a:pt x="4233" y="13250"/>
                  </a:moveTo>
                  <a:cubicBezTo>
                    <a:pt x="4310" y="13289"/>
                    <a:pt x="4387" y="13289"/>
                    <a:pt x="4474" y="13327"/>
                  </a:cubicBezTo>
                  <a:cubicBezTo>
                    <a:pt x="4755" y="13443"/>
                    <a:pt x="5074" y="13492"/>
                    <a:pt x="5402" y="13492"/>
                  </a:cubicBezTo>
                  <a:cubicBezTo>
                    <a:pt x="5479" y="13530"/>
                    <a:pt x="5595" y="13530"/>
                    <a:pt x="5682" y="13530"/>
                  </a:cubicBezTo>
                  <a:cubicBezTo>
                    <a:pt x="5199" y="14332"/>
                    <a:pt x="5402" y="15221"/>
                    <a:pt x="5595" y="15618"/>
                  </a:cubicBezTo>
                  <a:cubicBezTo>
                    <a:pt x="5667" y="15689"/>
                    <a:pt x="5757" y="15753"/>
                    <a:pt x="5857" y="15753"/>
                  </a:cubicBezTo>
                  <a:cubicBezTo>
                    <a:pt x="5879" y="15753"/>
                    <a:pt x="5901" y="15750"/>
                    <a:pt x="5924" y="15743"/>
                  </a:cubicBezTo>
                  <a:cubicBezTo>
                    <a:pt x="6649" y="15579"/>
                    <a:pt x="7209" y="15299"/>
                    <a:pt x="7576" y="15096"/>
                  </a:cubicBezTo>
                  <a:lnTo>
                    <a:pt x="7576" y="16468"/>
                  </a:lnTo>
                  <a:cubicBezTo>
                    <a:pt x="7576" y="16632"/>
                    <a:pt x="7692" y="16748"/>
                    <a:pt x="7857" y="16748"/>
                  </a:cubicBezTo>
                  <a:cubicBezTo>
                    <a:pt x="8011" y="16748"/>
                    <a:pt x="8137" y="16632"/>
                    <a:pt x="8137" y="16468"/>
                  </a:cubicBezTo>
                  <a:lnTo>
                    <a:pt x="8137" y="15096"/>
                  </a:lnTo>
                  <a:cubicBezTo>
                    <a:pt x="8495" y="15299"/>
                    <a:pt x="9026" y="15579"/>
                    <a:pt x="9751" y="15743"/>
                  </a:cubicBezTo>
                  <a:lnTo>
                    <a:pt x="9828" y="15743"/>
                  </a:lnTo>
                  <a:cubicBezTo>
                    <a:pt x="9905" y="15743"/>
                    <a:pt x="10031" y="15705"/>
                    <a:pt x="10070" y="15618"/>
                  </a:cubicBezTo>
                  <a:cubicBezTo>
                    <a:pt x="10273" y="15221"/>
                    <a:pt x="10514" y="14332"/>
                    <a:pt x="9992" y="13530"/>
                  </a:cubicBezTo>
                  <a:cubicBezTo>
                    <a:pt x="10108" y="13530"/>
                    <a:pt x="10186" y="13530"/>
                    <a:pt x="10311" y="13492"/>
                  </a:cubicBezTo>
                  <a:cubicBezTo>
                    <a:pt x="10553" y="13492"/>
                    <a:pt x="10833" y="13443"/>
                    <a:pt x="11113" y="13366"/>
                  </a:cubicBezTo>
                  <a:cubicBezTo>
                    <a:pt x="12167" y="13810"/>
                    <a:pt x="12843" y="14815"/>
                    <a:pt x="12843" y="15946"/>
                  </a:cubicBezTo>
                  <a:lnTo>
                    <a:pt x="12843" y="16188"/>
                  </a:lnTo>
                  <a:lnTo>
                    <a:pt x="11316" y="16188"/>
                  </a:lnTo>
                  <a:lnTo>
                    <a:pt x="11316" y="15908"/>
                  </a:lnTo>
                  <a:cubicBezTo>
                    <a:pt x="11316" y="15743"/>
                    <a:pt x="11152" y="15618"/>
                    <a:pt x="11036" y="15618"/>
                  </a:cubicBezTo>
                  <a:cubicBezTo>
                    <a:pt x="10872" y="15618"/>
                    <a:pt x="10756" y="15743"/>
                    <a:pt x="10756" y="15908"/>
                  </a:cubicBezTo>
                  <a:lnTo>
                    <a:pt x="10756" y="17067"/>
                  </a:lnTo>
                  <a:lnTo>
                    <a:pt x="9384" y="17067"/>
                  </a:lnTo>
                  <a:cubicBezTo>
                    <a:pt x="8417" y="17067"/>
                    <a:pt x="7654" y="17840"/>
                    <a:pt x="7576" y="18758"/>
                  </a:cubicBezTo>
                  <a:lnTo>
                    <a:pt x="2861" y="18758"/>
                  </a:lnTo>
                  <a:lnTo>
                    <a:pt x="2861" y="15985"/>
                  </a:lnTo>
                  <a:lnTo>
                    <a:pt x="2861" y="15821"/>
                  </a:lnTo>
                  <a:lnTo>
                    <a:pt x="2261" y="13888"/>
                  </a:lnTo>
                  <a:lnTo>
                    <a:pt x="3711" y="13492"/>
                  </a:lnTo>
                  <a:lnTo>
                    <a:pt x="4310" y="15376"/>
                  </a:lnTo>
                  <a:cubicBezTo>
                    <a:pt x="4349" y="15502"/>
                    <a:pt x="4436" y="15579"/>
                    <a:pt x="4552" y="15579"/>
                  </a:cubicBezTo>
                  <a:lnTo>
                    <a:pt x="4629" y="15579"/>
                  </a:lnTo>
                  <a:cubicBezTo>
                    <a:pt x="4793" y="15540"/>
                    <a:pt x="4871" y="15376"/>
                    <a:pt x="4832" y="15221"/>
                  </a:cubicBezTo>
                  <a:lnTo>
                    <a:pt x="4233" y="13250"/>
                  </a:lnTo>
                  <a:close/>
                  <a:moveTo>
                    <a:pt x="12843" y="16748"/>
                  </a:moveTo>
                  <a:lnTo>
                    <a:pt x="12843" y="18159"/>
                  </a:lnTo>
                  <a:cubicBezTo>
                    <a:pt x="12843" y="18517"/>
                    <a:pt x="12563" y="18758"/>
                    <a:pt x="12244" y="18758"/>
                  </a:cubicBezTo>
                  <a:lnTo>
                    <a:pt x="8137" y="18758"/>
                  </a:lnTo>
                  <a:cubicBezTo>
                    <a:pt x="8214" y="18121"/>
                    <a:pt x="8736" y="17637"/>
                    <a:pt x="9384" y="17637"/>
                  </a:cubicBezTo>
                  <a:lnTo>
                    <a:pt x="11036" y="17637"/>
                  </a:lnTo>
                  <a:cubicBezTo>
                    <a:pt x="11152" y="17637"/>
                    <a:pt x="11316" y="17512"/>
                    <a:pt x="11316" y="17357"/>
                  </a:cubicBezTo>
                  <a:lnTo>
                    <a:pt x="11316" y="16748"/>
                  </a:lnTo>
                  <a:close/>
                  <a:moveTo>
                    <a:pt x="9664" y="1"/>
                  </a:moveTo>
                  <a:cubicBezTo>
                    <a:pt x="9142" y="1"/>
                    <a:pt x="8697" y="484"/>
                    <a:pt x="8301" y="1006"/>
                  </a:cubicBezTo>
                  <a:cubicBezTo>
                    <a:pt x="8137" y="929"/>
                    <a:pt x="7857" y="764"/>
                    <a:pt x="7528" y="639"/>
                  </a:cubicBezTo>
                  <a:cubicBezTo>
                    <a:pt x="7412" y="600"/>
                    <a:pt x="7287" y="561"/>
                    <a:pt x="7132" y="523"/>
                  </a:cubicBezTo>
                  <a:cubicBezTo>
                    <a:pt x="6763" y="386"/>
                    <a:pt x="6368" y="310"/>
                    <a:pt x="6012" y="310"/>
                  </a:cubicBezTo>
                  <a:cubicBezTo>
                    <a:pt x="5939" y="310"/>
                    <a:pt x="5867" y="313"/>
                    <a:pt x="5798" y="320"/>
                  </a:cubicBezTo>
                  <a:lnTo>
                    <a:pt x="5595" y="320"/>
                  </a:lnTo>
                  <a:cubicBezTo>
                    <a:pt x="4919" y="397"/>
                    <a:pt x="4349" y="764"/>
                    <a:pt x="3953" y="1412"/>
                  </a:cubicBezTo>
                  <a:cubicBezTo>
                    <a:pt x="3729" y="1329"/>
                    <a:pt x="3383" y="1237"/>
                    <a:pt x="3002" y="1237"/>
                  </a:cubicBezTo>
                  <a:cubicBezTo>
                    <a:pt x="2626" y="1237"/>
                    <a:pt x="2216" y="1327"/>
                    <a:pt x="1856" y="1605"/>
                  </a:cubicBezTo>
                  <a:cubicBezTo>
                    <a:pt x="928" y="2378"/>
                    <a:pt x="764" y="4147"/>
                    <a:pt x="1411" y="6968"/>
                  </a:cubicBezTo>
                  <a:cubicBezTo>
                    <a:pt x="1362" y="6954"/>
                    <a:pt x="1314" y="6948"/>
                    <a:pt x="1266" y="6948"/>
                  </a:cubicBezTo>
                  <a:cubicBezTo>
                    <a:pt x="1153" y="6948"/>
                    <a:pt x="1043" y="6980"/>
                    <a:pt x="928" y="7007"/>
                  </a:cubicBezTo>
                  <a:cubicBezTo>
                    <a:pt x="367" y="7162"/>
                    <a:pt x="0" y="7693"/>
                    <a:pt x="0" y="8292"/>
                  </a:cubicBezTo>
                  <a:cubicBezTo>
                    <a:pt x="0" y="8418"/>
                    <a:pt x="39" y="8534"/>
                    <a:pt x="87" y="8660"/>
                  </a:cubicBezTo>
                  <a:lnTo>
                    <a:pt x="850" y="11230"/>
                  </a:lnTo>
                  <a:cubicBezTo>
                    <a:pt x="883" y="11367"/>
                    <a:pt x="1001" y="11443"/>
                    <a:pt x="1129" y="11443"/>
                  </a:cubicBezTo>
                  <a:cubicBezTo>
                    <a:pt x="1155" y="11443"/>
                    <a:pt x="1182" y="11440"/>
                    <a:pt x="1208" y="11433"/>
                  </a:cubicBezTo>
                  <a:cubicBezTo>
                    <a:pt x="1372" y="11395"/>
                    <a:pt x="1450" y="11230"/>
                    <a:pt x="1372" y="11076"/>
                  </a:cubicBezTo>
                  <a:lnTo>
                    <a:pt x="609" y="8495"/>
                  </a:lnTo>
                  <a:cubicBezTo>
                    <a:pt x="570" y="8418"/>
                    <a:pt x="570" y="8331"/>
                    <a:pt x="570" y="8292"/>
                  </a:cubicBezTo>
                  <a:cubicBezTo>
                    <a:pt x="570" y="7935"/>
                    <a:pt x="764" y="7645"/>
                    <a:pt x="1092" y="7568"/>
                  </a:cubicBezTo>
                  <a:cubicBezTo>
                    <a:pt x="1169" y="7545"/>
                    <a:pt x="1247" y="7534"/>
                    <a:pt x="1325" y="7534"/>
                  </a:cubicBezTo>
                  <a:cubicBezTo>
                    <a:pt x="1648" y="7534"/>
                    <a:pt x="1957" y="7723"/>
                    <a:pt x="2058" y="8051"/>
                  </a:cubicBezTo>
                  <a:lnTo>
                    <a:pt x="2058" y="8128"/>
                  </a:lnTo>
                  <a:cubicBezTo>
                    <a:pt x="2097" y="8215"/>
                    <a:pt x="2136" y="8254"/>
                    <a:pt x="2213" y="8292"/>
                  </a:cubicBezTo>
                  <a:cubicBezTo>
                    <a:pt x="2257" y="8312"/>
                    <a:pt x="2298" y="8321"/>
                    <a:pt x="2338" y="8321"/>
                  </a:cubicBezTo>
                  <a:cubicBezTo>
                    <a:pt x="2377" y="8321"/>
                    <a:pt x="2416" y="8312"/>
                    <a:pt x="2455" y="8292"/>
                  </a:cubicBezTo>
                  <a:lnTo>
                    <a:pt x="2658" y="8215"/>
                  </a:lnTo>
                  <a:lnTo>
                    <a:pt x="2658" y="8215"/>
                  </a:lnTo>
                  <a:lnTo>
                    <a:pt x="2455" y="9220"/>
                  </a:lnTo>
                  <a:cubicBezTo>
                    <a:pt x="2416" y="9259"/>
                    <a:pt x="2455" y="9297"/>
                    <a:pt x="2455" y="9336"/>
                  </a:cubicBezTo>
                  <a:lnTo>
                    <a:pt x="3547" y="12960"/>
                  </a:lnTo>
                  <a:lnTo>
                    <a:pt x="2097" y="13366"/>
                  </a:lnTo>
                  <a:lnTo>
                    <a:pt x="1730" y="12158"/>
                  </a:lnTo>
                  <a:cubicBezTo>
                    <a:pt x="1698" y="12022"/>
                    <a:pt x="1586" y="11945"/>
                    <a:pt x="1455" y="11945"/>
                  </a:cubicBezTo>
                  <a:cubicBezTo>
                    <a:pt x="1428" y="11945"/>
                    <a:pt x="1400" y="11948"/>
                    <a:pt x="1372" y="11955"/>
                  </a:cubicBezTo>
                  <a:cubicBezTo>
                    <a:pt x="1208" y="11994"/>
                    <a:pt x="1131" y="12158"/>
                    <a:pt x="1169" y="12322"/>
                  </a:cubicBezTo>
                  <a:lnTo>
                    <a:pt x="2300" y="15908"/>
                  </a:lnTo>
                  <a:lnTo>
                    <a:pt x="2261" y="15946"/>
                  </a:lnTo>
                  <a:lnTo>
                    <a:pt x="2261" y="19048"/>
                  </a:lnTo>
                  <a:cubicBezTo>
                    <a:pt x="2261" y="19203"/>
                    <a:pt x="2416" y="19328"/>
                    <a:pt x="2542" y="19328"/>
                  </a:cubicBezTo>
                  <a:lnTo>
                    <a:pt x="12244" y="19328"/>
                  </a:lnTo>
                  <a:cubicBezTo>
                    <a:pt x="12892" y="19328"/>
                    <a:pt x="13413" y="18807"/>
                    <a:pt x="13413" y="18159"/>
                  </a:cubicBezTo>
                  <a:lnTo>
                    <a:pt x="13413" y="15946"/>
                  </a:lnTo>
                  <a:cubicBezTo>
                    <a:pt x="13413" y="14777"/>
                    <a:pt x="12766" y="13685"/>
                    <a:pt x="11761" y="13086"/>
                  </a:cubicBezTo>
                  <a:cubicBezTo>
                    <a:pt x="12689" y="12525"/>
                    <a:pt x="13326" y="11559"/>
                    <a:pt x="13375" y="10428"/>
                  </a:cubicBezTo>
                  <a:cubicBezTo>
                    <a:pt x="13375" y="10225"/>
                    <a:pt x="13413" y="9984"/>
                    <a:pt x="13413" y="9742"/>
                  </a:cubicBezTo>
                  <a:cubicBezTo>
                    <a:pt x="14051" y="9626"/>
                    <a:pt x="14583" y="9056"/>
                    <a:pt x="14583" y="8331"/>
                  </a:cubicBezTo>
                  <a:cubicBezTo>
                    <a:pt x="14583" y="7645"/>
                    <a:pt x="14051" y="7046"/>
                    <a:pt x="13375" y="6920"/>
                  </a:cubicBezTo>
                  <a:cubicBezTo>
                    <a:pt x="13326" y="6079"/>
                    <a:pt x="13249" y="5229"/>
                    <a:pt x="13172" y="4388"/>
                  </a:cubicBezTo>
                  <a:cubicBezTo>
                    <a:pt x="13568" y="3982"/>
                    <a:pt x="13935" y="3538"/>
                    <a:pt x="14216" y="3103"/>
                  </a:cubicBezTo>
                  <a:cubicBezTo>
                    <a:pt x="14621" y="2417"/>
                    <a:pt x="15066" y="1528"/>
                    <a:pt x="14660" y="967"/>
                  </a:cubicBezTo>
                  <a:cubicBezTo>
                    <a:pt x="14496" y="764"/>
                    <a:pt x="14254" y="639"/>
                    <a:pt x="14013" y="639"/>
                  </a:cubicBezTo>
                  <a:cubicBezTo>
                    <a:pt x="13616" y="639"/>
                    <a:pt x="13249" y="880"/>
                    <a:pt x="12892" y="1170"/>
                  </a:cubicBezTo>
                  <a:cubicBezTo>
                    <a:pt x="12930" y="880"/>
                    <a:pt x="12892" y="600"/>
                    <a:pt x="12766" y="397"/>
                  </a:cubicBezTo>
                  <a:cubicBezTo>
                    <a:pt x="12650" y="204"/>
                    <a:pt x="12408" y="1"/>
                    <a:pt x="11964" y="1"/>
                  </a:cubicBezTo>
                  <a:cubicBezTo>
                    <a:pt x="11355" y="1"/>
                    <a:pt x="10833" y="397"/>
                    <a:pt x="10476" y="803"/>
                  </a:cubicBezTo>
                  <a:cubicBezTo>
                    <a:pt x="10476" y="600"/>
                    <a:pt x="10389" y="445"/>
                    <a:pt x="10311" y="320"/>
                  </a:cubicBezTo>
                  <a:cubicBezTo>
                    <a:pt x="10147" y="117"/>
                    <a:pt x="9905" y="1"/>
                    <a:pt x="966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8" name="Google Shape;4198;p62"/>
          <p:cNvGrpSpPr/>
          <p:nvPr/>
        </p:nvGrpSpPr>
        <p:grpSpPr>
          <a:xfrm>
            <a:off x="6167038" y="2751542"/>
            <a:ext cx="343860" cy="333456"/>
            <a:chOff x="6114000" y="4299750"/>
            <a:chExt cx="498275" cy="483200"/>
          </a:xfrm>
        </p:grpSpPr>
        <p:sp>
          <p:nvSpPr>
            <p:cNvPr id="4199" name="Google Shape;4199;p62"/>
            <p:cNvSpPr/>
            <p:nvPr/>
          </p:nvSpPr>
          <p:spPr>
            <a:xfrm>
              <a:off x="6164325" y="4620825"/>
              <a:ext cx="264825" cy="155125"/>
            </a:xfrm>
            <a:custGeom>
              <a:avLst/>
              <a:gdLst/>
              <a:ahLst/>
              <a:cxnLst/>
              <a:rect l="l" t="t" r="r" b="b"/>
              <a:pathLst>
                <a:path w="10593" h="6205" extrusionOk="0">
                  <a:moveTo>
                    <a:pt x="3103" y="0"/>
                  </a:moveTo>
                  <a:cubicBezTo>
                    <a:pt x="1412" y="0"/>
                    <a:pt x="1" y="1373"/>
                    <a:pt x="1" y="3103"/>
                  </a:cubicBezTo>
                  <a:lnTo>
                    <a:pt x="1" y="5277"/>
                  </a:lnTo>
                  <a:cubicBezTo>
                    <a:pt x="1" y="5799"/>
                    <a:pt x="397" y="6205"/>
                    <a:pt x="928" y="6205"/>
                  </a:cubicBezTo>
                  <a:lnTo>
                    <a:pt x="9703" y="6205"/>
                  </a:lnTo>
                  <a:cubicBezTo>
                    <a:pt x="10186" y="6205"/>
                    <a:pt x="10592" y="5799"/>
                    <a:pt x="10592" y="5277"/>
                  </a:cubicBezTo>
                  <a:lnTo>
                    <a:pt x="10592" y="3103"/>
                  </a:lnTo>
                  <a:cubicBezTo>
                    <a:pt x="10592" y="1373"/>
                    <a:pt x="9181" y="0"/>
                    <a:pt x="7490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62"/>
            <p:cNvSpPr/>
            <p:nvPr/>
          </p:nvSpPr>
          <p:spPr>
            <a:xfrm>
              <a:off x="6164325" y="4620825"/>
              <a:ext cx="101750" cy="155125"/>
            </a:xfrm>
            <a:custGeom>
              <a:avLst/>
              <a:gdLst/>
              <a:ahLst/>
              <a:cxnLst/>
              <a:rect l="l" t="t" r="r" b="b"/>
              <a:pathLst>
                <a:path w="4070" h="6205" extrusionOk="0">
                  <a:moveTo>
                    <a:pt x="3103" y="0"/>
                  </a:moveTo>
                  <a:cubicBezTo>
                    <a:pt x="1412" y="0"/>
                    <a:pt x="1" y="1373"/>
                    <a:pt x="1" y="3103"/>
                  </a:cubicBezTo>
                  <a:lnTo>
                    <a:pt x="1" y="5277"/>
                  </a:lnTo>
                  <a:cubicBezTo>
                    <a:pt x="1" y="5799"/>
                    <a:pt x="397" y="6205"/>
                    <a:pt x="928" y="6205"/>
                  </a:cubicBezTo>
                  <a:lnTo>
                    <a:pt x="1846" y="6205"/>
                  </a:lnTo>
                  <a:cubicBezTo>
                    <a:pt x="1363" y="6205"/>
                    <a:pt x="967" y="5799"/>
                    <a:pt x="967" y="5277"/>
                  </a:cubicBezTo>
                  <a:lnTo>
                    <a:pt x="967" y="3103"/>
                  </a:lnTo>
                  <a:cubicBezTo>
                    <a:pt x="967" y="1373"/>
                    <a:pt x="2378" y="0"/>
                    <a:pt x="4069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62"/>
            <p:cNvSpPr/>
            <p:nvPr/>
          </p:nvSpPr>
          <p:spPr>
            <a:xfrm>
              <a:off x="6230775" y="4630975"/>
              <a:ext cx="131925" cy="54375"/>
            </a:xfrm>
            <a:custGeom>
              <a:avLst/>
              <a:gdLst/>
              <a:ahLst/>
              <a:cxnLst/>
              <a:rect l="l" t="t" r="r" b="b"/>
              <a:pathLst>
                <a:path w="5277" h="2175" extrusionOk="0">
                  <a:moveTo>
                    <a:pt x="1044" y="0"/>
                  </a:moveTo>
                  <a:cubicBezTo>
                    <a:pt x="0" y="1044"/>
                    <a:pt x="686" y="2175"/>
                    <a:pt x="686" y="2175"/>
                  </a:cubicBezTo>
                  <a:cubicBezTo>
                    <a:pt x="1933" y="1933"/>
                    <a:pt x="2658" y="1247"/>
                    <a:pt x="2658" y="1247"/>
                  </a:cubicBezTo>
                  <a:cubicBezTo>
                    <a:pt x="2658" y="1247"/>
                    <a:pt x="3344" y="1933"/>
                    <a:pt x="4629" y="2175"/>
                  </a:cubicBezTo>
                  <a:cubicBezTo>
                    <a:pt x="4629" y="2175"/>
                    <a:pt x="5277" y="1044"/>
                    <a:pt x="4223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62"/>
            <p:cNvSpPr/>
            <p:nvPr/>
          </p:nvSpPr>
          <p:spPr>
            <a:xfrm>
              <a:off x="6256850" y="4630975"/>
              <a:ext cx="79525" cy="31175"/>
            </a:xfrm>
            <a:custGeom>
              <a:avLst/>
              <a:gdLst/>
              <a:ahLst/>
              <a:cxnLst/>
              <a:rect l="l" t="t" r="r" b="b"/>
              <a:pathLst>
                <a:path w="3181" h="1247" extrusionOk="0">
                  <a:moveTo>
                    <a:pt x="1" y="0"/>
                  </a:moveTo>
                  <a:cubicBezTo>
                    <a:pt x="1" y="686"/>
                    <a:pt x="726" y="1247"/>
                    <a:pt x="1615" y="1247"/>
                  </a:cubicBezTo>
                  <a:cubicBezTo>
                    <a:pt x="2494" y="1247"/>
                    <a:pt x="3180" y="686"/>
                    <a:pt x="3180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62"/>
            <p:cNvSpPr/>
            <p:nvPr/>
          </p:nvSpPr>
          <p:spPr>
            <a:xfrm>
              <a:off x="6164325" y="4711425"/>
              <a:ext cx="131950" cy="64525"/>
            </a:xfrm>
            <a:custGeom>
              <a:avLst/>
              <a:gdLst/>
              <a:ahLst/>
              <a:cxnLst/>
              <a:rect l="l" t="t" r="r" b="b"/>
              <a:pathLst>
                <a:path w="5278" h="2581" extrusionOk="0">
                  <a:moveTo>
                    <a:pt x="1" y="0"/>
                  </a:moveTo>
                  <a:lnTo>
                    <a:pt x="1" y="1653"/>
                  </a:lnTo>
                  <a:cubicBezTo>
                    <a:pt x="1" y="2175"/>
                    <a:pt x="397" y="2581"/>
                    <a:pt x="928" y="2581"/>
                  </a:cubicBezTo>
                  <a:lnTo>
                    <a:pt x="5277" y="2581"/>
                  </a:lnTo>
                  <a:lnTo>
                    <a:pt x="5277" y="2378"/>
                  </a:lnTo>
                  <a:cubicBezTo>
                    <a:pt x="5277" y="1527"/>
                    <a:pt x="4591" y="851"/>
                    <a:pt x="3741" y="851"/>
                  </a:cubicBezTo>
                  <a:lnTo>
                    <a:pt x="2136" y="851"/>
                  </a:lnTo>
                  <a:lnTo>
                    <a:pt x="2136" y="0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62"/>
            <p:cNvSpPr/>
            <p:nvPr/>
          </p:nvSpPr>
          <p:spPr>
            <a:xfrm>
              <a:off x="6164325" y="4711425"/>
              <a:ext cx="46175" cy="64525"/>
            </a:xfrm>
            <a:custGeom>
              <a:avLst/>
              <a:gdLst/>
              <a:ahLst/>
              <a:cxnLst/>
              <a:rect l="l" t="t" r="r" b="b"/>
              <a:pathLst>
                <a:path w="1847" h="2581" extrusionOk="0">
                  <a:moveTo>
                    <a:pt x="1" y="0"/>
                  </a:moveTo>
                  <a:lnTo>
                    <a:pt x="1" y="1653"/>
                  </a:lnTo>
                  <a:cubicBezTo>
                    <a:pt x="1" y="2175"/>
                    <a:pt x="397" y="2581"/>
                    <a:pt x="928" y="2581"/>
                  </a:cubicBezTo>
                  <a:lnTo>
                    <a:pt x="1846" y="2581"/>
                  </a:lnTo>
                  <a:cubicBezTo>
                    <a:pt x="1363" y="2581"/>
                    <a:pt x="967" y="2175"/>
                    <a:pt x="967" y="1653"/>
                  </a:cubicBezTo>
                  <a:lnTo>
                    <a:pt x="967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62"/>
            <p:cNvSpPr/>
            <p:nvPr/>
          </p:nvSpPr>
          <p:spPr>
            <a:xfrm>
              <a:off x="6297200" y="4711425"/>
              <a:ext cx="131950" cy="64525"/>
            </a:xfrm>
            <a:custGeom>
              <a:avLst/>
              <a:gdLst/>
              <a:ahLst/>
              <a:cxnLst/>
              <a:rect l="l" t="t" r="r" b="b"/>
              <a:pathLst>
                <a:path w="5278" h="2581" extrusionOk="0">
                  <a:moveTo>
                    <a:pt x="3180" y="0"/>
                  </a:moveTo>
                  <a:lnTo>
                    <a:pt x="3180" y="851"/>
                  </a:lnTo>
                  <a:lnTo>
                    <a:pt x="1528" y="851"/>
                  </a:lnTo>
                  <a:cubicBezTo>
                    <a:pt x="687" y="851"/>
                    <a:pt x="1" y="1527"/>
                    <a:pt x="1" y="2378"/>
                  </a:cubicBezTo>
                  <a:lnTo>
                    <a:pt x="1" y="2581"/>
                  </a:lnTo>
                  <a:lnTo>
                    <a:pt x="4388" y="2581"/>
                  </a:lnTo>
                  <a:cubicBezTo>
                    <a:pt x="4871" y="2581"/>
                    <a:pt x="5277" y="2175"/>
                    <a:pt x="5277" y="1653"/>
                  </a:cubicBezTo>
                  <a:lnTo>
                    <a:pt x="5277" y="0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62"/>
            <p:cNvSpPr/>
            <p:nvPr/>
          </p:nvSpPr>
          <p:spPr>
            <a:xfrm>
              <a:off x="6376700" y="4710450"/>
              <a:ext cx="22250" cy="22250"/>
            </a:xfrm>
            <a:custGeom>
              <a:avLst/>
              <a:gdLst/>
              <a:ahLst/>
              <a:cxnLst/>
              <a:rect l="l" t="t" r="r" b="b"/>
              <a:pathLst>
                <a:path w="890" h="890" extrusionOk="0">
                  <a:moveTo>
                    <a:pt x="0" y="1"/>
                  </a:moveTo>
                  <a:lnTo>
                    <a:pt x="0" y="890"/>
                  </a:lnTo>
                  <a:lnTo>
                    <a:pt x="889" y="89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62"/>
            <p:cNvSpPr/>
            <p:nvPr/>
          </p:nvSpPr>
          <p:spPr>
            <a:xfrm>
              <a:off x="6376700" y="4696450"/>
              <a:ext cx="22250" cy="14025"/>
            </a:xfrm>
            <a:custGeom>
              <a:avLst/>
              <a:gdLst/>
              <a:ahLst/>
              <a:cxnLst/>
              <a:rect l="l" t="t" r="r" b="b"/>
              <a:pathLst>
                <a:path w="890" h="561" extrusionOk="0">
                  <a:moveTo>
                    <a:pt x="0" y="0"/>
                  </a:moveTo>
                  <a:lnTo>
                    <a:pt x="0" y="561"/>
                  </a:lnTo>
                  <a:lnTo>
                    <a:pt x="889" y="561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62"/>
            <p:cNvSpPr/>
            <p:nvPr/>
          </p:nvSpPr>
          <p:spPr>
            <a:xfrm>
              <a:off x="6297200" y="4732675"/>
              <a:ext cx="56325" cy="43275"/>
            </a:xfrm>
            <a:custGeom>
              <a:avLst/>
              <a:gdLst/>
              <a:ahLst/>
              <a:cxnLst/>
              <a:rect l="l" t="t" r="r" b="b"/>
              <a:pathLst>
                <a:path w="2253" h="1731" extrusionOk="0">
                  <a:moveTo>
                    <a:pt x="1528" y="1"/>
                  </a:moveTo>
                  <a:cubicBezTo>
                    <a:pt x="687" y="1"/>
                    <a:pt x="1" y="677"/>
                    <a:pt x="1" y="1528"/>
                  </a:cubicBezTo>
                  <a:lnTo>
                    <a:pt x="1" y="1731"/>
                  </a:lnTo>
                  <a:lnTo>
                    <a:pt x="726" y="1731"/>
                  </a:lnTo>
                  <a:lnTo>
                    <a:pt x="726" y="1528"/>
                  </a:lnTo>
                  <a:cubicBezTo>
                    <a:pt x="726" y="677"/>
                    <a:pt x="1412" y="1"/>
                    <a:pt x="2252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62"/>
            <p:cNvSpPr/>
            <p:nvPr/>
          </p:nvSpPr>
          <p:spPr>
            <a:xfrm>
              <a:off x="6136075" y="4479000"/>
              <a:ext cx="322050" cy="57300"/>
            </a:xfrm>
            <a:custGeom>
              <a:avLst/>
              <a:gdLst/>
              <a:ahLst/>
              <a:cxnLst/>
              <a:rect l="l" t="t" r="r" b="b"/>
              <a:pathLst>
                <a:path w="12882" h="2292" extrusionOk="0">
                  <a:moveTo>
                    <a:pt x="1131" y="1"/>
                  </a:moveTo>
                  <a:cubicBezTo>
                    <a:pt x="483" y="1"/>
                    <a:pt x="0" y="523"/>
                    <a:pt x="0" y="1160"/>
                  </a:cubicBezTo>
                  <a:cubicBezTo>
                    <a:pt x="0" y="1769"/>
                    <a:pt x="483" y="2291"/>
                    <a:pt x="1131" y="2291"/>
                  </a:cubicBezTo>
                  <a:lnTo>
                    <a:pt x="11722" y="2291"/>
                  </a:lnTo>
                  <a:cubicBezTo>
                    <a:pt x="12360" y="2291"/>
                    <a:pt x="12882" y="1769"/>
                    <a:pt x="12882" y="1160"/>
                  </a:cubicBezTo>
                  <a:cubicBezTo>
                    <a:pt x="12882" y="523"/>
                    <a:pt x="12360" y="1"/>
                    <a:pt x="11722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62"/>
            <p:cNvSpPr/>
            <p:nvPr/>
          </p:nvSpPr>
          <p:spPr>
            <a:xfrm>
              <a:off x="6163375" y="4397400"/>
              <a:ext cx="267700" cy="234075"/>
            </a:xfrm>
            <a:custGeom>
              <a:avLst/>
              <a:gdLst/>
              <a:ahLst/>
              <a:cxnLst/>
              <a:rect l="l" t="t" r="r" b="b"/>
              <a:pathLst>
                <a:path w="10708" h="9363" extrusionOk="0">
                  <a:moveTo>
                    <a:pt x="5333" y="1"/>
                  </a:moveTo>
                  <a:cubicBezTo>
                    <a:pt x="3663" y="1"/>
                    <a:pt x="1991" y="81"/>
                    <a:pt x="319" y="240"/>
                  </a:cubicBezTo>
                  <a:cubicBezTo>
                    <a:pt x="39" y="2337"/>
                    <a:pt x="0" y="4424"/>
                    <a:pt x="77" y="6483"/>
                  </a:cubicBezTo>
                  <a:cubicBezTo>
                    <a:pt x="155" y="8010"/>
                    <a:pt x="1363" y="9218"/>
                    <a:pt x="2899" y="9305"/>
                  </a:cubicBezTo>
                  <a:cubicBezTo>
                    <a:pt x="3701" y="9343"/>
                    <a:pt x="4515" y="9363"/>
                    <a:pt x="5331" y="9363"/>
                  </a:cubicBezTo>
                  <a:cubicBezTo>
                    <a:pt x="6146" y="9363"/>
                    <a:pt x="6963" y="9343"/>
                    <a:pt x="7770" y="9305"/>
                  </a:cubicBezTo>
                  <a:cubicBezTo>
                    <a:pt x="9297" y="9218"/>
                    <a:pt x="10505" y="8010"/>
                    <a:pt x="10582" y="6483"/>
                  </a:cubicBezTo>
                  <a:cubicBezTo>
                    <a:pt x="10708" y="4424"/>
                    <a:pt x="10630" y="2337"/>
                    <a:pt x="10340" y="240"/>
                  </a:cubicBezTo>
                  <a:cubicBezTo>
                    <a:pt x="8673" y="81"/>
                    <a:pt x="7004" y="1"/>
                    <a:pt x="5333" y="1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62"/>
            <p:cNvSpPr/>
            <p:nvPr/>
          </p:nvSpPr>
          <p:spPr>
            <a:xfrm>
              <a:off x="6163375" y="4397350"/>
              <a:ext cx="133850" cy="233650"/>
            </a:xfrm>
            <a:custGeom>
              <a:avLst/>
              <a:gdLst/>
              <a:ahLst/>
              <a:cxnLst/>
              <a:rect l="l" t="t" r="r" b="b"/>
              <a:pathLst>
                <a:path w="5354" h="9346" extrusionOk="0">
                  <a:moveTo>
                    <a:pt x="5354" y="0"/>
                  </a:moveTo>
                  <a:cubicBezTo>
                    <a:pt x="3663" y="0"/>
                    <a:pt x="1971" y="78"/>
                    <a:pt x="319" y="242"/>
                  </a:cubicBezTo>
                  <a:cubicBezTo>
                    <a:pt x="39" y="2339"/>
                    <a:pt x="0" y="4426"/>
                    <a:pt x="77" y="6485"/>
                  </a:cubicBezTo>
                  <a:cubicBezTo>
                    <a:pt x="155" y="8012"/>
                    <a:pt x="1363" y="9220"/>
                    <a:pt x="2899" y="9307"/>
                  </a:cubicBezTo>
                  <a:cubicBezTo>
                    <a:pt x="3218" y="9307"/>
                    <a:pt x="3537" y="9307"/>
                    <a:pt x="3866" y="9345"/>
                  </a:cubicBezTo>
                  <a:cubicBezTo>
                    <a:pt x="3218" y="9065"/>
                    <a:pt x="2696" y="7934"/>
                    <a:pt x="2696" y="6562"/>
                  </a:cubicBezTo>
                  <a:cubicBezTo>
                    <a:pt x="2609" y="4475"/>
                    <a:pt x="2658" y="2378"/>
                    <a:pt x="2774" y="242"/>
                  </a:cubicBezTo>
                  <a:cubicBezTo>
                    <a:pt x="3663" y="78"/>
                    <a:pt x="4503" y="0"/>
                    <a:pt x="5354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62"/>
            <p:cNvSpPr/>
            <p:nvPr/>
          </p:nvSpPr>
          <p:spPr>
            <a:xfrm>
              <a:off x="6114000" y="4306750"/>
              <a:ext cx="363450" cy="178325"/>
            </a:xfrm>
            <a:custGeom>
              <a:avLst/>
              <a:gdLst/>
              <a:ahLst/>
              <a:cxnLst/>
              <a:rect l="l" t="t" r="r" b="b"/>
              <a:pathLst>
                <a:path w="14538" h="7133" extrusionOk="0">
                  <a:moveTo>
                    <a:pt x="9136" y="1"/>
                  </a:moveTo>
                  <a:cubicBezTo>
                    <a:pt x="8691" y="1"/>
                    <a:pt x="8256" y="522"/>
                    <a:pt x="7851" y="1093"/>
                  </a:cubicBezTo>
                  <a:lnTo>
                    <a:pt x="7812" y="1093"/>
                  </a:lnTo>
                  <a:cubicBezTo>
                    <a:pt x="7725" y="1006"/>
                    <a:pt x="7406" y="803"/>
                    <a:pt x="6923" y="609"/>
                  </a:cubicBezTo>
                  <a:cubicBezTo>
                    <a:pt x="6807" y="561"/>
                    <a:pt x="6681" y="522"/>
                    <a:pt x="6517" y="484"/>
                  </a:cubicBezTo>
                  <a:cubicBezTo>
                    <a:pt x="6220" y="347"/>
                    <a:pt x="5864" y="271"/>
                    <a:pt x="5519" y="271"/>
                  </a:cubicBezTo>
                  <a:cubicBezTo>
                    <a:pt x="5448" y="271"/>
                    <a:pt x="5378" y="274"/>
                    <a:pt x="5309" y="281"/>
                  </a:cubicBezTo>
                  <a:lnTo>
                    <a:pt x="5116" y="281"/>
                  </a:lnTo>
                  <a:cubicBezTo>
                    <a:pt x="4507" y="368"/>
                    <a:pt x="3946" y="687"/>
                    <a:pt x="3541" y="1450"/>
                  </a:cubicBezTo>
                  <a:cubicBezTo>
                    <a:pt x="3541" y="1450"/>
                    <a:pt x="3034" y="1204"/>
                    <a:pt x="2453" y="1204"/>
                  </a:cubicBezTo>
                  <a:cubicBezTo>
                    <a:pt x="1358" y="1204"/>
                    <a:pt x="0" y="2079"/>
                    <a:pt x="1289" y="7132"/>
                  </a:cubicBezTo>
                  <a:lnTo>
                    <a:pt x="2052" y="6891"/>
                  </a:lnTo>
                  <a:cubicBezTo>
                    <a:pt x="3744" y="6891"/>
                    <a:pt x="4062" y="4629"/>
                    <a:pt x="4062" y="4629"/>
                  </a:cubicBezTo>
                  <a:cubicBezTo>
                    <a:pt x="4951" y="5544"/>
                    <a:pt x="6412" y="5999"/>
                    <a:pt x="7857" y="5999"/>
                  </a:cubicBezTo>
                  <a:cubicBezTo>
                    <a:pt x="8642" y="5999"/>
                    <a:pt x="9422" y="5865"/>
                    <a:pt x="10102" y="5596"/>
                  </a:cubicBezTo>
                  <a:cubicBezTo>
                    <a:pt x="12035" y="4871"/>
                    <a:pt x="14538" y="1692"/>
                    <a:pt x="13890" y="851"/>
                  </a:cubicBezTo>
                  <a:cubicBezTo>
                    <a:pt x="13770" y="693"/>
                    <a:pt x="13622" y="628"/>
                    <a:pt x="13460" y="628"/>
                  </a:cubicBezTo>
                  <a:cubicBezTo>
                    <a:pt x="12752" y="628"/>
                    <a:pt x="11786" y="1863"/>
                    <a:pt x="11755" y="1895"/>
                  </a:cubicBezTo>
                  <a:cubicBezTo>
                    <a:pt x="11832" y="1730"/>
                    <a:pt x="12518" y="203"/>
                    <a:pt x="11639" y="1"/>
                  </a:cubicBezTo>
                  <a:lnTo>
                    <a:pt x="11436" y="1"/>
                  </a:lnTo>
                  <a:cubicBezTo>
                    <a:pt x="10326" y="1"/>
                    <a:pt x="9687" y="1419"/>
                    <a:pt x="9591" y="1663"/>
                  </a:cubicBezTo>
                  <a:lnTo>
                    <a:pt x="9591" y="1663"/>
                  </a:lnTo>
                  <a:cubicBezTo>
                    <a:pt x="9639" y="1410"/>
                    <a:pt x="9822" y="556"/>
                    <a:pt x="9542" y="165"/>
                  </a:cubicBezTo>
                  <a:cubicBezTo>
                    <a:pt x="9464" y="39"/>
                    <a:pt x="9339" y="1"/>
                    <a:pt x="9136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62"/>
            <p:cNvSpPr/>
            <p:nvPr/>
          </p:nvSpPr>
          <p:spPr>
            <a:xfrm>
              <a:off x="6407850" y="4322450"/>
              <a:ext cx="53425" cy="31975"/>
            </a:xfrm>
            <a:custGeom>
              <a:avLst/>
              <a:gdLst/>
              <a:ahLst/>
              <a:cxnLst/>
              <a:rect l="l" t="t" r="r" b="b"/>
              <a:pathLst>
                <a:path w="2137" h="1279" extrusionOk="0">
                  <a:moveTo>
                    <a:pt x="1706" y="0"/>
                  </a:moveTo>
                  <a:cubicBezTo>
                    <a:pt x="998" y="0"/>
                    <a:pt x="32" y="1235"/>
                    <a:pt x="1" y="1267"/>
                  </a:cubicBezTo>
                  <a:cubicBezTo>
                    <a:pt x="36" y="1275"/>
                    <a:pt x="72" y="1279"/>
                    <a:pt x="109" y="1279"/>
                  </a:cubicBezTo>
                  <a:cubicBezTo>
                    <a:pt x="729" y="1279"/>
                    <a:pt x="1626" y="177"/>
                    <a:pt x="2022" y="177"/>
                  </a:cubicBezTo>
                  <a:cubicBezTo>
                    <a:pt x="2067" y="177"/>
                    <a:pt x="2106" y="191"/>
                    <a:pt x="2136" y="223"/>
                  </a:cubicBezTo>
                  <a:cubicBezTo>
                    <a:pt x="2016" y="65"/>
                    <a:pt x="1868" y="0"/>
                    <a:pt x="1706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62"/>
            <p:cNvSpPr/>
            <p:nvPr/>
          </p:nvSpPr>
          <p:spPr>
            <a:xfrm>
              <a:off x="6353500" y="4306500"/>
              <a:ext cx="51475" cy="46350"/>
            </a:xfrm>
            <a:custGeom>
              <a:avLst/>
              <a:gdLst/>
              <a:ahLst/>
              <a:cxnLst/>
              <a:rect l="l" t="t" r="r" b="b"/>
              <a:pathLst>
                <a:path w="2059" h="1854" extrusionOk="0">
                  <a:moveTo>
                    <a:pt x="1979" y="1"/>
                  </a:moveTo>
                  <a:cubicBezTo>
                    <a:pt x="1951" y="1"/>
                    <a:pt x="1924" y="4"/>
                    <a:pt x="1897" y="11"/>
                  </a:cubicBezTo>
                  <a:lnTo>
                    <a:pt x="2059" y="11"/>
                  </a:lnTo>
                  <a:cubicBezTo>
                    <a:pt x="2032" y="4"/>
                    <a:pt x="2005" y="1"/>
                    <a:pt x="1979" y="1"/>
                  </a:cubicBezTo>
                  <a:close/>
                  <a:moveTo>
                    <a:pt x="1856" y="11"/>
                  </a:moveTo>
                  <a:cubicBezTo>
                    <a:pt x="687" y="11"/>
                    <a:pt x="39" y="1586"/>
                    <a:pt x="0" y="1702"/>
                  </a:cubicBezTo>
                  <a:lnTo>
                    <a:pt x="0" y="1740"/>
                  </a:lnTo>
                  <a:lnTo>
                    <a:pt x="78" y="1779"/>
                  </a:lnTo>
                  <a:cubicBezTo>
                    <a:pt x="166" y="1829"/>
                    <a:pt x="260" y="1853"/>
                    <a:pt x="353" y="1853"/>
                  </a:cubicBezTo>
                  <a:cubicBezTo>
                    <a:pt x="564" y="1853"/>
                    <a:pt x="763" y="1727"/>
                    <a:pt x="851" y="1499"/>
                  </a:cubicBezTo>
                  <a:cubicBezTo>
                    <a:pt x="1100" y="933"/>
                    <a:pt x="1478" y="108"/>
                    <a:pt x="1897" y="1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62"/>
            <p:cNvSpPr/>
            <p:nvPr/>
          </p:nvSpPr>
          <p:spPr>
            <a:xfrm>
              <a:off x="6114000" y="4313750"/>
              <a:ext cx="127900" cy="171325"/>
            </a:xfrm>
            <a:custGeom>
              <a:avLst/>
              <a:gdLst/>
              <a:ahLst/>
              <a:cxnLst/>
              <a:rect l="l" t="t" r="r" b="b"/>
              <a:pathLst>
                <a:path w="5116" h="6853" extrusionOk="0">
                  <a:moveTo>
                    <a:pt x="5116" y="1"/>
                  </a:moveTo>
                  <a:lnTo>
                    <a:pt x="5116" y="1"/>
                  </a:lnTo>
                  <a:cubicBezTo>
                    <a:pt x="4507" y="88"/>
                    <a:pt x="3946" y="407"/>
                    <a:pt x="3541" y="1170"/>
                  </a:cubicBezTo>
                  <a:cubicBezTo>
                    <a:pt x="3541" y="1170"/>
                    <a:pt x="3034" y="924"/>
                    <a:pt x="2453" y="924"/>
                  </a:cubicBezTo>
                  <a:cubicBezTo>
                    <a:pt x="1358" y="924"/>
                    <a:pt x="0" y="1799"/>
                    <a:pt x="1289" y="6852"/>
                  </a:cubicBezTo>
                  <a:lnTo>
                    <a:pt x="2052" y="6611"/>
                  </a:lnTo>
                  <a:cubicBezTo>
                    <a:pt x="3744" y="6611"/>
                    <a:pt x="4062" y="4349"/>
                    <a:pt x="4062" y="4349"/>
                  </a:cubicBezTo>
                  <a:cubicBezTo>
                    <a:pt x="3183" y="3509"/>
                    <a:pt x="3705" y="242"/>
                    <a:pt x="5116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62"/>
            <p:cNvSpPr/>
            <p:nvPr/>
          </p:nvSpPr>
          <p:spPr>
            <a:xfrm>
              <a:off x="6274025" y="4306750"/>
              <a:ext cx="78525" cy="69325"/>
            </a:xfrm>
            <a:custGeom>
              <a:avLst/>
              <a:gdLst/>
              <a:ahLst/>
              <a:cxnLst/>
              <a:rect l="l" t="t" r="r" b="b"/>
              <a:pathLst>
                <a:path w="3141" h="2773" extrusionOk="0">
                  <a:moveTo>
                    <a:pt x="2735" y="1"/>
                  </a:moveTo>
                  <a:cubicBezTo>
                    <a:pt x="2290" y="1"/>
                    <a:pt x="1933" y="445"/>
                    <a:pt x="1527" y="967"/>
                  </a:cubicBezTo>
                  <a:cubicBezTo>
                    <a:pt x="1488" y="967"/>
                    <a:pt x="1488" y="1006"/>
                    <a:pt x="1488" y="1006"/>
                  </a:cubicBezTo>
                  <a:cubicBezTo>
                    <a:pt x="1450" y="1044"/>
                    <a:pt x="1450" y="1044"/>
                    <a:pt x="1450" y="1093"/>
                  </a:cubicBezTo>
                  <a:cubicBezTo>
                    <a:pt x="1005" y="1653"/>
                    <a:pt x="522" y="2301"/>
                    <a:pt x="0" y="2494"/>
                  </a:cubicBezTo>
                  <a:cubicBezTo>
                    <a:pt x="0" y="2494"/>
                    <a:pt x="41" y="2772"/>
                    <a:pt x="491" y="2772"/>
                  </a:cubicBezTo>
                  <a:cubicBezTo>
                    <a:pt x="664" y="2772"/>
                    <a:pt x="896" y="2732"/>
                    <a:pt x="1208" y="2619"/>
                  </a:cubicBezTo>
                  <a:cubicBezTo>
                    <a:pt x="2197" y="2249"/>
                    <a:pt x="2589" y="104"/>
                    <a:pt x="3017" y="104"/>
                  </a:cubicBezTo>
                  <a:cubicBezTo>
                    <a:pt x="3058" y="104"/>
                    <a:pt x="3099" y="123"/>
                    <a:pt x="3141" y="165"/>
                  </a:cubicBezTo>
                  <a:cubicBezTo>
                    <a:pt x="3063" y="39"/>
                    <a:pt x="2938" y="1"/>
                    <a:pt x="2735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62"/>
            <p:cNvSpPr/>
            <p:nvPr/>
          </p:nvSpPr>
          <p:spPr>
            <a:xfrm>
              <a:off x="6364600" y="4468850"/>
              <a:ext cx="199350" cy="198375"/>
            </a:xfrm>
            <a:custGeom>
              <a:avLst/>
              <a:gdLst/>
              <a:ahLst/>
              <a:cxnLst/>
              <a:rect l="l" t="t" r="r" b="b"/>
              <a:pathLst>
                <a:path w="7974" h="7935" extrusionOk="0">
                  <a:moveTo>
                    <a:pt x="3982" y="1"/>
                  </a:moveTo>
                  <a:cubicBezTo>
                    <a:pt x="1808" y="1"/>
                    <a:pt x="1" y="1769"/>
                    <a:pt x="1" y="3982"/>
                  </a:cubicBezTo>
                  <a:cubicBezTo>
                    <a:pt x="1" y="6157"/>
                    <a:pt x="1808" y="7935"/>
                    <a:pt x="3982" y="7935"/>
                  </a:cubicBezTo>
                  <a:cubicBezTo>
                    <a:pt x="6157" y="7935"/>
                    <a:pt x="7974" y="6157"/>
                    <a:pt x="7974" y="3982"/>
                  </a:cubicBezTo>
                  <a:cubicBezTo>
                    <a:pt x="7974" y="1769"/>
                    <a:pt x="6157" y="1"/>
                    <a:pt x="3982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62"/>
            <p:cNvSpPr/>
            <p:nvPr/>
          </p:nvSpPr>
          <p:spPr>
            <a:xfrm>
              <a:off x="6364600" y="4468850"/>
              <a:ext cx="122775" cy="198375"/>
            </a:xfrm>
            <a:custGeom>
              <a:avLst/>
              <a:gdLst/>
              <a:ahLst/>
              <a:cxnLst/>
              <a:rect l="l" t="t" r="r" b="b"/>
              <a:pathLst>
                <a:path w="4911" h="7935" extrusionOk="0">
                  <a:moveTo>
                    <a:pt x="3982" y="1"/>
                  </a:moveTo>
                  <a:cubicBezTo>
                    <a:pt x="1808" y="1"/>
                    <a:pt x="1" y="1769"/>
                    <a:pt x="1" y="3982"/>
                  </a:cubicBezTo>
                  <a:cubicBezTo>
                    <a:pt x="1" y="6157"/>
                    <a:pt x="1808" y="7935"/>
                    <a:pt x="3982" y="7935"/>
                  </a:cubicBezTo>
                  <a:cubicBezTo>
                    <a:pt x="4311" y="7935"/>
                    <a:pt x="4630" y="7896"/>
                    <a:pt x="4910" y="7848"/>
                  </a:cubicBezTo>
                  <a:cubicBezTo>
                    <a:pt x="3180" y="7413"/>
                    <a:pt x="1895" y="5838"/>
                    <a:pt x="1895" y="3982"/>
                  </a:cubicBezTo>
                  <a:cubicBezTo>
                    <a:pt x="1895" y="2098"/>
                    <a:pt x="3180" y="523"/>
                    <a:pt x="4910" y="117"/>
                  </a:cubicBezTo>
                  <a:cubicBezTo>
                    <a:pt x="4630" y="40"/>
                    <a:pt x="4311" y="1"/>
                    <a:pt x="3982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62"/>
            <p:cNvSpPr/>
            <p:nvPr/>
          </p:nvSpPr>
          <p:spPr>
            <a:xfrm>
              <a:off x="6418975" y="4749600"/>
              <a:ext cx="90625" cy="26350"/>
            </a:xfrm>
            <a:custGeom>
              <a:avLst/>
              <a:gdLst/>
              <a:ahLst/>
              <a:cxnLst/>
              <a:rect l="l" t="t" r="r" b="b"/>
              <a:pathLst>
                <a:path w="3625" h="1054" extrusionOk="0">
                  <a:moveTo>
                    <a:pt x="522" y="0"/>
                  </a:moveTo>
                  <a:cubicBezTo>
                    <a:pt x="242" y="0"/>
                    <a:pt x="0" y="242"/>
                    <a:pt x="0" y="532"/>
                  </a:cubicBezTo>
                  <a:cubicBezTo>
                    <a:pt x="0" y="812"/>
                    <a:pt x="242" y="1054"/>
                    <a:pt x="522" y="1054"/>
                  </a:cubicBezTo>
                  <a:lnTo>
                    <a:pt x="3102" y="1054"/>
                  </a:lnTo>
                  <a:cubicBezTo>
                    <a:pt x="3383" y="1054"/>
                    <a:pt x="3624" y="812"/>
                    <a:pt x="3624" y="532"/>
                  </a:cubicBezTo>
                  <a:cubicBezTo>
                    <a:pt x="3624" y="242"/>
                    <a:pt x="3383" y="0"/>
                    <a:pt x="3102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62"/>
            <p:cNvSpPr/>
            <p:nvPr/>
          </p:nvSpPr>
          <p:spPr>
            <a:xfrm>
              <a:off x="6418975" y="4749600"/>
              <a:ext cx="36250" cy="26350"/>
            </a:xfrm>
            <a:custGeom>
              <a:avLst/>
              <a:gdLst/>
              <a:ahLst/>
              <a:cxnLst/>
              <a:rect l="l" t="t" r="r" b="b"/>
              <a:pathLst>
                <a:path w="1450" h="1054" extrusionOk="0">
                  <a:moveTo>
                    <a:pt x="522" y="0"/>
                  </a:moveTo>
                  <a:cubicBezTo>
                    <a:pt x="242" y="0"/>
                    <a:pt x="0" y="242"/>
                    <a:pt x="0" y="532"/>
                  </a:cubicBezTo>
                  <a:cubicBezTo>
                    <a:pt x="0" y="648"/>
                    <a:pt x="78" y="812"/>
                    <a:pt x="165" y="889"/>
                  </a:cubicBezTo>
                  <a:cubicBezTo>
                    <a:pt x="242" y="967"/>
                    <a:pt x="406" y="1054"/>
                    <a:pt x="522" y="1054"/>
                  </a:cubicBezTo>
                  <a:lnTo>
                    <a:pt x="1450" y="1054"/>
                  </a:lnTo>
                  <a:cubicBezTo>
                    <a:pt x="1324" y="1054"/>
                    <a:pt x="1208" y="967"/>
                    <a:pt x="1083" y="889"/>
                  </a:cubicBezTo>
                  <a:cubicBezTo>
                    <a:pt x="1005" y="812"/>
                    <a:pt x="967" y="648"/>
                    <a:pt x="967" y="532"/>
                  </a:cubicBezTo>
                  <a:cubicBezTo>
                    <a:pt x="967" y="242"/>
                    <a:pt x="1170" y="0"/>
                    <a:pt x="1450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62"/>
            <p:cNvSpPr/>
            <p:nvPr/>
          </p:nvSpPr>
          <p:spPr>
            <a:xfrm>
              <a:off x="6261925" y="4538950"/>
              <a:ext cx="69375" cy="31650"/>
            </a:xfrm>
            <a:custGeom>
              <a:avLst/>
              <a:gdLst/>
              <a:ahLst/>
              <a:cxnLst/>
              <a:rect l="l" t="t" r="r" b="b"/>
              <a:pathLst>
                <a:path w="2775" h="1266" extrusionOk="0">
                  <a:moveTo>
                    <a:pt x="302" y="1"/>
                  </a:moveTo>
                  <a:cubicBezTo>
                    <a:pt x="266" y="1"/>
                    <a:pt x="232" y="7"/>
                    <a:pt x="204" y="19"/>
                  </a:cubicBezTo>
                  <a:cubicBezTo>
                    <a:pt x="40" y="96"/>
                    <a:pt x="1" y="260"/>
                    <a:pt x="40" y="415"/>
                  </a:cubicBezTo>
                  <a:cubicBezTo>
                    <a:pt x="320" y="898"/>
                    <a:pt x="842" y="1265"/>
                    <a:pt x="1412" y="1265"/>
                  </a:cubicBezTo>
                  <a:cubicBezTo>
                    <a:pt x="1972" y="1265"/>
                    <a:pt x="2494" y="898"/>
                    <a:pt x="2736" y="415"/>
                  </a:cubicBezTo>
                  <a:cubicBezTo>
                    <a:pt x="2774" y="260"/>
                    <a:pt x="2736" y="96"/>
                    <a:pt x="2581" y="19"/>
                  </a:cubicBezTo>
                  <a:cubicBezTo>
                    <a:pt x="2550" y="7"/>
                    <a:pt x="2517" y="1"/>
                    <a:pt x="2483" y="1"/>
                  </a:cubicBezTo>
                  <a:cubicBezTo>
                    <a:pt x="2380" y="1"/>
                    <a:pt x="2272" y="57"/>
                    <a:pt x="2214" y="173"/>
                  </a:cubicBezTo>
                  <a:cubicBezTo>
                    <a:pt x="2050" y="454"/>
                    <a:pt x="1731" y="695"/>
                    <a:pt x="1412" y="695"/>
                  </a:cubicBezTo>
                  <a:cubicBezTo>
                    <a:pt x="1045" y="695"/>
                    <a:pt x="726" y="454"/>
                    <a:pt x="561" y="173"/>
                  </a:cubicBezTo>
                  <a:cubicBezTo>
                    <a:pt x="532" y="57"/>
                    <a:pt x="410" y="1"/>
                    <a:pt x="30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62"/>
            <p:cNvSpPr/>
            <p:nvPr/>
          </p:nvSpPr>
          <p:spPr>
            <a:xfrm>
              <a:off x="6223750" y="4479975"/>
              <a:ext cx="24200" cy="35300"/>
            </a:xfrm>
            <a:custGeom>
              <a:avLst/>
              <a:gdLst/>
              <a:ahLst/>
              <a:cxnLst/>
              <a:rect l="l" t="t" r="r" b="b"/>
              <a:pathLst>
                <a:path w="968" h="1412" extrusionOk="0">
                  <a:moveTo>
                    <a:pt x="484" y="0"/>
                  </a:moveTo>
                  <a:cubicBezTo>
                    <a:pt x="194" y="0"/>
                    <a:pt x="1" y="319"/>
                    <a:pt x="1" y="725"/>
                  </a:cubicBezTo>
                  <a:cubicBezTo>
                    <a:pt x="1" y="1083"/>
                    <a:pt x="194" y="1411"/>
                    <a:pt x="484" y="1411"/>
                  </a:cubicBezTo>
                  <a:cubicBezTo>
                    <a:pt x="726" y="1411"/>
                    <a:pt x="967" y="1083"/>
                    <a:pt x="967" y="725"/>
                  </a:cubicBezTo>
                  <a:cubicBezTo>
                    <a:pt x="967" y="319"/>
                    <a:pt x="726" y="0"/>
                    <a:pt x="48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62"/>
            <p:cNvSpPr/>
            <p:nvPr/>
          </p:nvSpPr>
          <p:spPr>
            <a:xfrm>
              <a:off x="6346500" y="4479975"/>
              <a:ext cx="23200" cy="35300"/>
            </a:xfrm>
            <a:custGeom>
              <a:avLst/>
              <a:gdLst/>
              <a:ahLst/>
              <a:cxnLst/>
              <a:rect l="l" t="t" r="r" b="b"/>
              <a:pathLst>
                <a:path w="928" h="1412" extrusionOk="0">
                  <a:moveTo>
                    <a:pt x="445" y="0"/>
                  </a:moveTo>
                  <a:cubicBezTo>
                    <a:pt x="203" y="0"/>
                    <a:pt x="0" y="319"/>
                    <a:pt x="0" y="725"/>
                  </a:cubicBezTo>
                  <a:cubicBezTo>
                    <a:pt x="0" y="1083"/>
                    <a:pt x="203" y="1411"/>
                    <a:pt x="445" y="1411"/>
                  </a:cubicBezTo>
                  <a:cubicBezTo>
                    <a:pt x="725" y="1411"/>
                    <a:pt x="928" y="1083"/>
                    <a:pt x="928" y="725"/>
                  </a:cubicBezTo>
                  <a:cubicBezTo>
                    <a:pt x="928" y="319"/>
                    <a:pt x="725" y="0"/>
                    <a:pt x="44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62"/>
            <p:cNvSpPr/>
            <p:nvPr/>
          </p:nvSpPr>
          <p:spPr>
            <a:xfrm>
              <a:off x="6119875" y="4299750"/>
              <a:ext cx="492400" cy="483200"/>
            </a:xfrm>
            <a:custGeom>
              <a:avLst/>
              <a:gdLst/>
              <a:ahLst/>
              <a:cxnLst/>
              <a:rect l="l" t="t" r="r" b="b"/>
              <a:pathLst>
                <a:path w="19696" h="19328" extrusionOk="0">
                  <a:moveTo>
                    <a:pt x="11201" y="561"/>
                  </a:moveTo>
                  <a:cubicBezTo>
                    <a:pt x="11442" y="561"/>
                    <a:pt x="11481" y="648"/>
                    <a:pt x="11520" y="686"/>
                  </a:cubicBezTo>
                  <a:cubicBezTo>
                    <a:pt x="11684" y="928"/>
                    <a:pt x="11481" y="1653"/>
                    <a:pt x="11278" y="2049"/>
                  </a:cubicBezTo>
                  <a:cubicBezTo>
                    <a:pt x="11201" y="2175"/>
                    <a:pt x="11240" y="2339"/>
                    <a:pt x="11356" y="2416"/>
                  </a:cubicBezTo>
                  <a:cubicBezTo>
                    <a:pt x="11400" y="2444"/>
                    <a:pt x="11449" y="2456"/>
                    <a:pt x="11500" y="2456"/>
                  </a:cubicBezTo>
                  <a:cubicBezTo>
                    <a:pt x="11591" y="2456"/>
                    <a:pt x="11686" y="2414"/>
                    <a:pt x="11761" y="2339"/>
                  </a:cubicBezTo>
                  <a:cubicBezTo>
                    <a:pt x="12042" y="1972"/>
                    <a:pt x="12805" y="1208"/>
                    <a:pt x="13250" y="1208"/>
                  </a:cubicBezTo>
                  <a:cubicBezTo>
                    <a:pt x="13288" y="1208"/>
                    <a:pt x="13375" y="1208"/>
                    <a:pt x="13453" y="1286"/>
                  </a:cubicBezTo>
                  <a:cubicBezTo>
                    <a:pt x="13491" y="1373"/>
                    <a:pt x="13491" y="1566"/>
                    <a:pt x="13453" y="1769"/>
                  </a:cubicBezTo>
                  <a:cubicBezTo>
                    <a:pt x="13095" y="2938"/>
                    <a:pt x="11240" y="5074"/>
                    <a:pt x="9751" y="5634"/>
                  </a:cubicBezTo>
                  <a:cubicBezTo>
                    <a:pt x="9133" y="5863"/>
                    <a:pt x="8397" y="5989"/>
                    <a:pt x="7656" y="5989"/>
                  </a:cubicBezTo>
                  <a:cubicBezTo>
                    <a:pt x="7331" y="5989"/>
                    <a:pt x="7005" y="5965"/>
                    <a:pt x="6688" y="5915"/>
                  </a:cubicBezTo>
                  <a:cubicBezTo>
                    <a:pt x="5557" y="5760"/>
                    <a:pt x="4639" y="5354"/>
                    <a:pt x="4030" y="4755"/>
                  </a:cubicBezTo>
                  <a:cubicBezTo>
                    <a:pt x="3973" y="4691"/>
                    <a:pt x="3890" y="4653"/>
                    <a:pt x="3819" y="4653"/>
                  </a:cubicBezTo>
                  <a:cubicBezTo>
                    <a:pt x="3794" y="4653"/>
                    <a:pt x="3770" y="4658"/>
                    <a:pt x="3750" y="4668"/>
                  </a:cubicBezTo>
                  <a:cubicBezTo>
                    <a:pt x="3624" y="4707"/>
                    <a:pt x="3547" y="4794"/>
                    <a:pt x="3547" y="4871"/>
                  </a:cubicBezTo>
                  <a:cubicBezTo>
                    <a:pt x="3547" y="4909"/>
                    <a:pt x="3470" y="5431"/>
                    <a:pt x="3190" y="5915"/>
                  </a:cubicBezTo>
                  <a:cubicBezTo>
                    <a:pt x="2861" y="6562"/>
                    <a:pt x="2378" y="6881"/>
                    <a:pt x="1817" y="6881"/>
                  </a:cubicBezTo>
                  <a:lnTo>
                    <a:pt x="1779" y="6881"/>
                  </a:lnTo>
                  <a:cubicBezTo>
                    <a:pt x="1614" y="6881"/>
                    <a:pt x="1411" y="6929"/>
                    <a:pt x="1257" y="6968"/>
                  </a:cubicBezTo>
                  <a:cubicBezTo>
                    <a:pt x="445" y="3663"/>
                    <a:pt x="890" y="2455"/>
                    <a:pt x="1450" y="2010"/>
                  </a:cubicBezTo>
                  <a:cubicBezTo>
                    <a:pt x="1674" y="1830"/>
                    <a:pt x="1951" y="1770"/>
                    <a:pt x="2218" y="1770"/>
                  </a:cubicBezTo>
                  <a:cubicBezTo>
                    <a:pt x="2722" y="1770"/>
                    <a:pt x="3190" y="1985"/>
                    <a:pt x="3190" y="2010"/>
                  </a:cubicBezTo>
                  <a:cubicBezTo>
                    <a:pt x="3217" y="2019"/>
                    <a:pt x="3247" y="2024"/>
                    <a:pt x="3278" y="2024"/>
                  </a:cubicBezTo>
                  <a:cubicBezTo>
                    <a:pt x="3378" y="2024"/>
                    <a:pt x="3488" y="1974"/>
                    <a:pt x="3547" y="1856"/>
                  </a:cubicBezTo>
                  <a:cubicBezTo>
                    <a:pt x="3866" y="1247"/>
                    <a:pt x="4311" y="928"/>
                    <a:pt x="4919" y="841"/>
                  </a:cubicBezTo>
                  <a:lnTo>
                    <a:pt x="5074" y="841"/>
                  </a:lnTo>
                  <a:cubicBezTo>
                    <a:pt x="5128" y="835"/>
                    <a:pt x="5184" y="832"/>
                    <a:pt x="5241" y="832"/>
                  </a:cubicBezTo>
                  <a:cubicBezTo>
                    <a:pt x="5533" y="832"/>
                    <a:pt x="5865" y="908"/>
                    <a:pt x="6205" y="1005"/>
                  </a:cubicBezTo>
                  <a:cubicBezTo>
                    <a:pt x="6330" y="1044"/>
                    <a:pt x="6446" y="1083"/>
                    <a:pt x="6572" y="1170"/>
                  </a:cubicBezTo>
                  <a:cubicBezTo>
                    <a:pt x="6814" y="1247"/>
                    <a:pt x="7007" y="1373"/>
                    <a:pt x="7171" y="1450"/>
                  </a:cubicBezTo>
                  <a:cubicBezTo>
                    <a:pt x="6814" y="1933"/>
                    <a:pt x="6446" y="2378"/>
                    <a:pt x="6040" y="2532"/>
                  </a:cubicBezTo>
                  <a:cubicBezTo>
                    <a:pt x="5886" y="2581"/>
                    <a:pt x="5847" y="2735"/>
                    <a:pt x="5886" y="2899"/>
                  </a:cubicBezTo>
                  <a:cubicBezTo>
                    <a:pt x="5918" y="2996"/>
                    <a:pt x="6038" y="3073"/>
                    <a:pt x="6167" y="3073"/>
                  </a:cubicBezTo>
                  <a:cubicBezTo>
                    <a:pt x="6192" y="3073"/>
                    <a:pt x="6218" y="3070"/>
                    <a:pt x="6243" y="3064"/>
                  </a:cubicBezTo>
                  <a:cubicBezTo>
                    <a:pt x="6852" y="2822"/>
                    <a:pt x="7297" y="2213"/>
                    <a:pt x="7780" y="1614"/>
                  </a:cubicBezTo>
                  <a:cubicBezTo>
                    <a:pt x="8137" y="1083"/>
                    <a:pt x="8582" y="561"/>
                    <a:pt x="8901" y="561"/>
                  </a:cubicBezTo>
                  <a:cubicBezTo>
                    <a:pt x="9027" y="561"/>
                    <a:pt x="9065" y="599"/>
                    <a:pt x="9065" y="648"/>
                  </a:cubicBezTo>
                  <a:cubicBezTo>
                    <a:pt x="9268" y="841"/>
                    <a:pt x="9181" y="1527"/>
                    <a:pt x="9065" y="1933"/>
                  </a:cubicBezTo>
                  <a:cubicBezTo>
                    <a:pt x="9027" y="2049"/>
                    <a:pt x="9104" y="2213"/>
                    <a:pt x="9268" y="2252"/>
                  </a:cubicBezTo>
                  <a:cubicBezTo>
                    <a:pt x="9300" y="2276"/>
                    <a:pt x="9335" y="2286"/>
                    <a:pt x="9370" y="2286"/>
                  </a:cubicBezTo>
                  <a:cubicBezTo>
                    <a:pt x="9464" y="2286"/>
                    <a:pt x="9559" y="2210"/>
                    <a:pt x="9587" y="2097"/>
                  </a:cubicBezTo>
                  <a:cubicBezTo>
                    <a:pt x="9587" y="2097"/>
                    <a:pt x="10196" y="561"/>
                    <a:pt x="11201" y="561"/>
                  </a:cubicBezTo>
                  <a:close/>
                  <a:moveTo>
                    <a:pt x="1498" y="7490"/>
                  </a:moveTo>
                  <a:lnTo>
                    <a:pt x="1498" y="9142"/>
                  </a:lnTo>
                  <a:cubicBezTo>
                    <a:pt x="1170" y="9017"/>
                    <a:pt x="928" y="8698"/>
                    <a:pt x="928" y="8330"/>
                  </a:cubicBezTo>
                  <a:cubicBezTo>
                    <a:pt x="928" y="7934"/>
                    <a:pt x="1170" y="7606"/>
                    <a:pt x="1498" y="7490"/>
                  </a:cubicBezTo>
                  <a:close/>
                  <a:moveTo>
                    <a:pt x="15791" y="7934"/>
                  </a:moveTo>
                  <a:cubicBezTo>
                    <a:pt x="16033" y="7934"/>
                    <a:pt x="16236" y="8012"/>
                    <a:pt x="16352" y="8137"/>
                  </a:cubicBezTo>
                  <a:lnTo>
                    <a:pt x="16390" y="8137"/>
                  </a:lnTo>
                  <a:cubicBezTo>
                    <a:pt x="16632" y="8417"/>
                    <a:pt x="16632" y="8901"/>
                    <a:pt x="16390" y="9538"/>
                  </a:cubicBezTo>
                  <a:cubicBezTo>
                    <a:pt x="16149" y="10225"/>
                    <a:pt x="15666" y="10949"/>
                    <a:pt x="15028" y="11597"/>
                  </a:cubicBezTo>
                  <a:lnTo>
                    <a:pt x="12892" y="9461"/>
                  </a:lnTo>
                  <a:cubicBezTo>
                    <a:pt x="13578" y="8862"/>
                    <a:pt x="14303" y="8379"/>
                    <a:pt x="14941" y="8137"/>
                  </a:cubicBezTo>
                  <a:cubicBezTo>
                    <a:pt x="15269" y="8012"/>
                    <a:pt x="15588" y="7934"/>
                    <a:pt x="15791" y="7934"/>
                  </a:cubicBezTo>
                  <a:close/>
                  <a:moveTo>
                    <a:pt x="10959" y="8330"/>
                  </a:moveTo>
                  <a:lnTo>
                    <a:pt x="12129" y="9461"/>
                  </a:lnTo>
                  <a:cubicBezTo>
                    <a:pt x="11442" y="10186"/>
                    <a:pt x="10921" y="10988"/>
                    <a:pt x="10631" y="11713"/>
                  </a:cubicBezTo>
                  <a:cubicBezTo>
                    <a:pt x="10553" y="11954"/>
                    <a:pt x="10476" y="12157"/>
                    <a:pt x="10437" y="12322"/>
                  </a:cubicBezTo>
                  <a:cubicBezTo>
                    <a:pt x="10235" y="11838"/>
                    <a:pt x="10070" y="11317"/>
                    <a:pt x="10070" y="10746"/>
                  </a:cubicBezTo>
                  <a:cubicBezTo>
                    <a:pt x="10070" y="9867"/>
                    <a:pt x="10389" y="9017"/>
                    <a:pt x="10959" y="8330"/>
                  </a:cubicBezTo>
                  <a:close/>
                  <a:moveTo>
                    <a:pt x="17076" y="9142"/>
                  </a:moveTo>
                  <a:cubicBezTo>
                    <a:pt x="17318" y="9625"/>
                    <a:pt x="17482" y="10186"/>
                    <a:pt x="17482" y="10746"/>
                  </a:cubicBezTo>
                  <a:cubicBezTo>
                    <a:pt x="17482" y="11636"/>
                    <a:pt x="17115" y="12486"/>
                    <a:pt x="16555" y="13124"/>
                  </a:cubicBezTo>
                  <a:lnTo>
                    <a:pt x="15424" y="12003"/>
                  </a:lnTo>
                  <a:cubicBezTo>
                    <a:pt x="16110" y="11278"/>
                    <a:pt x="16632" y="10505"/>
                    <a:pt x="16912" y="9741"/>
                  </a:cubicBezTo>
                  <a:cubicBezTo>
                    <a:pt x="16999" y="9538"/>
                    <a:pt x="17076" y="9345"/>
                    <a:pt x="17076" y="9142"/>
                  </a:cubicBezTo>
                  <a:close/>
                  <a:moveTo>
                    <a:pt x="12525" y="9867"/>
                  </a:moveTo>
                  <a:lnTo>
                    <a:pt x="14661" y="12003"/>
                  </a:lnTo>
                  <a:cubicBezTo>
                    <a:pt x="13974" y="12641"/>
                    <a:pt x="13250" y="13124"/>
                    <a:pt x="12612" y="13365"/>
                  </a:cubicBezTo>
                  <a:cubicBezTo>
                    <a:pt x="12288" y="13486"/>
                    <a:pt x="11996" y="13547"/>
                    <a:pt x="11754" y="13547"/>
                  </a:cubicBezTo>
                  <a:cubicBezTo>
                    <a:pt x="11513" y="13547"/>
                    <a:pt x="11322" y="13486"/>
                    <a:pt x="11201" y="13365"/>
                  </a:cubicBezTo>
                  <a:cubicBezTo>
                    <a:pt x="11162" y="13365"/>
                    <a:pt x="11162" y="13327"/>
                    <a:pt x="11162" y="13327"/>
                  </a:cubicBezTo>
                  <a:cubicBezTo>
                    <a:pt x="10921" y="13046"/>
                    <a:pt x="10921" y="12563"/>
                    <a:pt x="11162" y="11916"/>
                  </a:cubicBezTo>
                  <a:cubicBezTo>
                    <a:pt x="11404" y="11278"/>
                    <a:pt x="11887" y="10553"/>
                    <a:pt x="12525" y="9867"/>
                  </a:cubicBezTo>
                  <a:close/>
                  <a:moveTo>
                    <a:pt x="8340" y="13530"/>
                  </a:moveTo>
                  <a:cubicBezTo>
                    <a:pt x="8176" y="13935"/>
                    <a:pt x="7654" y="14216"/>
                    <a:pt x="7094" y="14216"/>
                  </a:cubicBezTo>
                  <a:cubicBezTo>
                    <a:pt x="6485" y="14216"/>
                    <a:pt x="5963" y="13935"/>
                    <a:pt x="5799" y="13530"/>
                  </a:cubicBezTo>
                  <a:close/>
                  <a:moveTo>
                    <a:pt x="15028" y="12399"/>
                  </a:moveTo>
                  <a:lnTo>
                    <a:pt x="16187" y="13530"/>
                  </a:lnTo>
                  <a:cubicBezTo>
                    <a:pt x="15511" y="14090"/>
                    <a:pt x="14699" y="14419"/>
                    <a:pt x="13771" y="14419"/>
                  </a:cubicBezTo>
                  <a:cubicBezTo>
                    <a:pt x="13211" y="14419"/>
                    <a:pt x="12650" y="14293"/>
                    <a:pt x="12167" y="14051"/>
                  </a:cubicBezTo>
                  <a:cubicBezTo>
                    <a:pt x="12370" y="14013"/>
                    <a:pt x="12563" y="13974"/>
                    <a:pt x="12766" y="13887"/>
                  </a:cubicBezTo>
                  <a:cubicBezTo>
                    <a:pt x="13530" y="13607"/>
                    <a:pt x="14303" y="13085"/>
                    <a:pt x="15028" y="12399"/>
                  </a:cubicBezTo>
                  <a:close/>
                  <a:moveTo>
                    <a:pt x="5364" y="13887"/>
                  </a:moveTo>
                  <a:cubicBezTo>
                    <a:pt x="5557" y="14216"/>
                    <a:pt x="5924" y="14496"/>
                    <a:pt x="6369" y="14660"/>
                  </a:cubicBezTo>
                  <a:cubicBezTo>
                    <a:pt x="6089" y="14815"/>
                    <a:pt x="5722" y="14979"/>
                    <a:pt x="5277" y="15095"/>
                  </a:cubicBezTo>
                  <a:cubicBezTo>
                    <a:pt x="5161" y="14854"/>
                    <a:pt x="5074" y="14370"/>
                    <a:pt x="5364" y="13887"/>
                  </a:cubicBezTo>
                  <a:close/>
                  <a:moveTo>
                    <a:pt x="8785" y="13887"/>
                  </a:moveTo>
                  <a:cubicBezTo>
                    <a:pt x="9065" y="14370"/>
                    <a:pt x="8988" y="14854"/>
                    <a:pt x="8901" y="15095"/>
                  </a:cubicBezTo>
                  <a:cubicBezTo>
                    <a:pt x="8418" y="14979"/>
                    <a:pt x="8060" y="14815"/>
                    <a:pt x="7780" y="14660"/>
                  </a:cubicBezTo>
                  <a:cubicBezTo>
                    <a:pt x="8215" y="14496"/>
                    <a:pt x="8582" y="14216"/>
                    <a:pt x="8785" y="13887"/>
                  </a:cubicBezTo>
                  <a:close/>
                  <a:moveTo>
                    <a:pt x="10959" y="13935"/>
                  </a:moveTo>
                  <a:cubicBezTo>
                    <a:pt x="11162" y="14129"/>
                    <a:pt x="11404" y="14254"/>
                    <a:pt x="11645" y="14419"/>
                  </a:cubicBezTo>
                  <a:cubicBezTo>
                    <a:pt x="11800" y="14660"/>
                    <a:pt x="11887" y="14941"/>
                    <a:pt x="11964" y="15221"/>
                  </a:cubicBezTo>
                  <a:cubicBezTo>
                    <a:pt x="11481" y="15018"/>
                    <a:pt x="10998" y="14699"/>
                    <a:pt x="10592" y="14332"/>
                  </a:cubicBezTo>
                  <a:lnTo>
                    <a:pt x="10959" y="13935"/>
                  </a:lnTo>
                  <a:close/>
                  <a:moveTo>
                    <a:pt x="17357" y="7528"/>
                  </a:moveTo>
                  <a:lnTo>
                    <a:pt x="17357" y="7528"/>
                  </a:lnTo>
                  <a:cubicBezTo>
                    <a:pt x="19048" y="9422"/>
                    <a:pt x="18971" y="12322"/>
                    <a:pt x="17202" y="14129"/>
                  </a:cubicBezTo>
                  <a:cubicBezTo>
                    <a:pt x="16246" y="15085"/>
                    <a:pt x="14992" y="15566"/>
                    <a:pt x="13758" y="15566"/>
                  </a:cubicBezTo>
                  <a:cubicBezTo>
                    <a:pt x="13371" y="15566"/>
                    <a:pt x="12985" y="15518"/>
                    <a:pt x="12612" y="15424"/>
                  </a:cubicBezTo>
                  <a:cubicBezTo>
                    <a:pt x="12563" y="15182"/>
                    <a:pt x="12525" y="14979"/>
                    <a:pt x="12448" y="14776"/>
                  </a:cubicBezTo>
                  <a:lnTo>
                    <a:pt x="12448" y="14776"/>
                  </a:lnTo>
                  <a:cubicBezTo>
                    <a:pt x="12853" y="14902"/>
                    <a:pt x="13288" y="14979"/>
                    <a:pt x="13771" y="14979"/>
                  </a:cubicBezTo>
                  <a:cubicBezTo>
                    <a:pt x="16110" y="14979"/>
                    <a:pt x="18043" y="13085"/>
                    <a:pt x="18043" y="10746"/>
                  </a:cubicBezTo>
                  <a:cubicBezTo>
                    <a:pt x="18043" y="9703"/>
                    <a:pt x="17637" y="8698"/>
                    <a:pt x="16961" y="7934"/>
                  </a:cubicBezTo>
                  <a:lnTo>
                    <a:pt x="17357" y="7528"/>
                  </a:lnTo>
                  <a:close/>
                  <a:moveTo>
                    <a:pt x="3827" y="13327"/>
                  </a:moveTo>
                  <a:cubicBezTo>
                    <a:pt x="4069" y="13404"/>
                    <a:pt x="4349" y="13452"/>
                    <a:pt x="4639" y="13491"/>
                  </a:cubicBezTo>
                  <a:lnTo>
                    <a:pt x="4919" y="13491"/>
                  </a:lnTo>
                  <a:cubicBezTo>
                    <a:pt x="4436" y="14332"/>
                    <a:pt x="4639" y="15182"/>
                    <a:pt x="4832" y="15578"/>
                  </a:cubicBezTo>
                  <a:cubicBezTo>
                    <a:pt x="4904" y="15649"/>
                    <a:pt x="4994" y="15714"/>
                    <a:pt x="5094" y="15714"/>
                  </a:cubicBezTo>
                  <a:cubicBezTo>
                    <a:pt x="5116" y="15714"/>
                    <a:pt x="5138" y="15711"/>
                    <a:pt x="5161" y="15704"/>
                  </a:cubicBezTo>
                  <a:cubicBezTo>
                    <a:pt x="5886" y="15578"/>
                    <a:pt x="6446" y="15298"/>
                    <a:pt x="6814" y="15056"/>
                  </a:cubicBezTo>
                  <a:lnTo>
                    <a:pt x="6814" y="17559"/>
                  </a:lnTo>
                  <a:cubicBezTo>
                    <a:pt x="6446" y="17231"/>
                    <a:pt x="6002" y="17028"/>
                    <a:pt x="5519" y="17028"/>
                  </a:cubicBezTo>
                  <a:lnTo>
                    <a:pt x="4195" y="17028"/>
                  </a:lnTo>
                  <a:lnTo>
                    <a:pt x="4195" y="15868"/>
                  </a:lnTo>
                  <a:cubicBezTo>
                    <a:pt x="4195" y="15704"/>
                    <a:pt x="4030" y="15578"/>
                    <a:pt x="3914" y="15578"/>
                  </a:cubicBezTo>
                  <a:cubicBezTo>
                    <a:pt x="3750" y="15578"/>
                    <a:pt x="3624" y="15704"/>
                    <a:pt x="3624" y="15868"/>
                  </a:cubicBezTo>
                  <a:lnTo>
                    <a:pt x="3624" y="16149"/>
                  </a:lnTo>
                  <a:lnTo>
                    <a:pt x="2059" y="16149"/>
                  </a:lnTo>
                  <a:lnTo>
                    <a:pt x="2059" y="15946"/>
                  </a:lnTo>
                  <a:cubicBezTo>
                    <a:pt x="2059" y="14776"/>
                    <a:pt x="2784" y="13771"/>
                    <a:pt x="3827" y="13327"/>
                  </a:cubicBezTo>
                  <a:close/>
                  <a:moveTo>
                    <a:pt x="10389" y="13327"/>
                  </a:moveTo>
                  <a:cubicBezTo>
                    <a:pt x="10476" y="13404"/>
                    <a:pt x="10515" y="13452"/>
                    <a:pt x="10592" y="13530"/>
                  </a:cubicBezTo>
                  <a:lnTo>
                    <a:pt x="9993" y="14129"/>
                  </a:lnTo>
                  <a:cubicBezTo>
                    <a:pt x="9906" y="14216"/>
                    <a:pt x="9867" y="14254"/>
                    <a:pt x="9867" y="14332"/>
                  </a:cubicBezTo>
                  <a:cubicBezTo>
                    <a:pt x="9867" y="14419"/>
                    <a:pt x="9906" y="14496"/>
                    <a:pt x="9993" y="14535"/>
                  </a:cubicBezTo>
                  <a:cubicBezTo>
                    <a:pt x="10592" y="15143"/>
                    <a:pt x="11317" y="15578"/>
                    <a:pt x="12080" y="15820"/>
                  </a:cubicBezTo>
                  <a:lnTo>
                    <a:pt x="12080" y="15946"/>
                  </a:lnTo>
                  <a:lnTo>
                    <a:pt x="12080" y="16149"/>
                  </a:lnTo>
                  <a:lnTo>
                    <a:pt x="10553" y="16149"/>
                  </a:lnTo>
                  <a:lnTo>
                    <a:pt x="10553" y="15868"/>
                  </a:lnTo>
                  <a:cubicBezTo>
                    <a:pt x="10553" y="15704"/>
                    <a:pt x="10389" y="15578"/>
                    <a:pt x="10273" y="15578"/>
                  </a:cubicBezTo>
                  <a:cubicBezTo>
                    <a:pt x="10109" y="15578"/>
                    <a:pt x="9993" y="15704"/>
                    <a:pt x="9993" y="15868"/>
                  </a:cubicBezTo>
                  <a:lnTo>
                    <a:pt x="9993" y="16467"/>
                  </a:lnTo>
                  <a:lnTo>
                    <a:pt x="9993" y="17028"/>
                  </a:lnTo>
                  <a:lnTo>
                    <a:pt x="8621" y="17028"/>
                  </a:lnTo>
                  <a:cubicBezTo>
                    <a:pt x="8137" y="17028"/>
                    <a:pt x="7693" y="17231"/>
                    <a:pt x="7374" y="17559"/>
                  </a:cubicBezTo>
                  <a:lnTo>
                    <a:pt x="7374" y="15056"/>
                  </a:lnTo>
                  <a:cubicBezTo>
                    <a:pt x="7732" y="15298"/>
                    <a:pt x="8263" y="15578"/>
                    <a:pt x="8988" y="15704"/>
                  </a:cubicBezTo>
                  <a:lnTo>
                    <a:pt x="9065" y="15704"/>
                  </a:lnTo>
                  <a:cubicBezTo>
                    <a:pt x="9142" y="15704"/>
                    <a:pt x="9268" y="15665"/>
                    <a:pt x="9307" y="15578"/>
                  </a:cubicBezTo>
                  <a:cubicBezTo>
                    <a:pt x="9510" y="15182"/>
                    <a:pt x="9751" y="14332"/>
                    <a:pt x="9229" y="13491"/>
                  </a:cubicBezTo>
                  <a:lnTo>
                    <a:pt x="9548" y="13491"/>
                  </a:lnTo>
                  <a:cubicBezTo>
                    <a:pt x="9829" y="13452"/>
                    <a:pt x="10109" y="13404"/>
                    <a:pt x="10389" y="13327"/>
                  </a:cubicBezTo>
                  <a:close/>
                  <a:moveTo>
                    <a:pt x="12650" y="15984"/>
                  </a:moveTo>
                  <a:cubicBezTo>
                    <a:pt x="12931" y="16062"/>
                    <a:pt x="13211" y="16110"/>
                    <a:pt x="13491" y="16110"/>
                  </a:cubicBezTo>
                  <a:lnTo>
                    <a:pt x="13491" y="17714"/>
                  </a:lnTo>
                  <a:lnTo>
                    <a:pt x="12650" y="17714"/>
                  </a:lnTo>
                  <a:lnTo>
                    <a:pt x="12650" y="15984"/>
                  </a:lnTo>
                  <a:close/>
                  <a:moveTo>
                    <a:pt x="3624" y="16748"/>
                  </a:moveTo>
                  <a:lnTo>
                    <a:pt x="3624" y="17318"/>
                  </a:lnTo>
                  <a:cubicBezTo>
                    <a:pt x="3624" y="17472"/>
                    <a:pt x="3750" y="17598"/>
                    <a:pt x="3914" y="17598"/>
                  </a:cubicBezTo>
                  <a:lnTo>
                    <a:pt x="5519" y="17598"/>
                  </a:lnTo>
                  <a:cubicBezTo>
                    <a:pt x="6166" y="17598"/>
                    <a:pt x="6727" y="18120"/>
                    <a:pt x="6765" y="18767"/>
                  </a:cubicBezTo>
                  <a:lnTo>
                    <a:pt x="2706" y="18767"/>
                  </a:lnTo>
                  <a:cubicBezTo>
                    <a:pt x="2339" y="18767"/>
                    <a:pt x="2059" y="18477"/>
                    <a:pt x="2059" y="18120"/>
                  </a:cubicBezTo>
                  <a:lnTo>
                    <a:pt x="2059" y="16748"/>
                  </a:lnTo>
                  <a:close/>
                  <a:moveTo>
                    <a:pt x="12080" y="16748"/>
                  </a:moveTo>
                  <a:lnTo>
                    <a:pt x="12080" y="17840"/>
                  </a:lnTo>
                  <a:cubicBezTo>
                    <a:pt x="11839" y="17994"/>
                    <a:pt x="11684" y="18236"/>
                    <a:pt x="11684" y="18526"/>
                  </a:cubicBezTo>
                  <a:cubicBezTo>
                    <a:pt x="11684" y="18564"/>
                    <a:pt x="11723" y="18642"/>
                    <a:pt x="11723" y="18680"/>
                  </a:cubicBezTo>
                  <a:cubicBezTo>
                    <a:pt x="11645" y="18719"/>
                    <a:pt x="11558" y="18767"/>
                    <a:pt x="11481" y="18767"/>
                  </a:cubicBezTo>
                  <a:lnTo>
                    <a:pt x="7374" y="18767"/>
                  </a:lnTo>
                  <a:cubicBezTo>
                    <a:pt x="7451" y="18120"/>
                    <a:pt x="7973" y="17598"/>
                    <a:pt x="8621" y="17598"/>
                  </a:cubicBezTo>
                  <a:lnTo>
                    <a:pt x="10273" y="17598"/>
                  </a:lnTo>
                  <a:cubicBezTo>
                    <a:pt x="10389" y="17598"/>
                    <a:pt x="10553" y="17472"/>
                    <a:pt x="10553" y="17318"/>
                  </a:cubicBezTo>
                  <a:lnTo>
                    <a:pt x="10553" y="16748"/>
                  </a:lnTo>
                  <a:close/>
                  <a:moveTo>
                    <a:pt x="15066" y="18284"/>
                  </a:moveTo>
                  <a:cubicBezTo>
                    <a:pt x="15182" y="18284"/>
                    <a:pt x="15308" y="18400"/>
                    <a:pt x="15308" y="18526"/>
                  </a:cubicBezTo>
                  <a:cubicBezTo>
                    <a:pt x="15308" y="18642"/>
                    <a:pt x="15182" y="18767"/>
                    <a:pt x="15066" y="18767"/>
                  </a:cubicBezTo>
                  <a:lnTo>
                    <a:pt x="12486" y="18767"/>
                  </a:lnTo>
                  <a:cubicBezTo>
                    <a:pt x="12370" y="18767"/>
                    <a:pt x="12245" y="18642"/>
                    <a:pt x="12245" y="18526"/>
                  </a:cubicBezTo>
                  <a:cubicBezTo>
                    <a:pt x="12245" y="18400"/>
                    <a:pt x="12370" y="18284"/>
                    <a:pt x="12486" y="18284"/>
                  </a:cubicBezTo>
                  <a:close/>
                  <a:moveTo>
                    <a:pt x="8901" y="0"/>
                  </a:moveTo>
                  <a:cubicBezTo>
                    <a:pt x="8379" y="0"/>
                    <a:pt x="7935" y="445"/>
                    <a:pt x="7538" y="1005"/>
                  </a:cubicBezTo>
                  <a:cubicBezTo>
                    <a:pt x="7374" y="889"/>
                    <a:pt x="7094" y="764"/>
                    <a:pt x="6765" y="599"/>
                  </a:cubicBezTo>
                  <a:cubicBezTo>
                    <a:pt x="6649" y="561"/>
                    <a:pt x="6524" y="522"/>
                    <a:pt x="6369" y="483"/>
                  </a:cubicBezTo>
                  <a:cubicBezTo>
                    <a:pt x="6000" y="347"/>
                    <a:pt x="5605" y="271"/>
                    <a:pt x="5249" y="271"/>
                  </a:cubicBezTo>
                  <a:cubicBezTo>
                    <a:pt x="5176" y="271"/>
                    <a:pt x="5104" y="274"/>
                    <a:pt x="5035" y="281"/>
                  </a:cubicBezTo>
                  <a:lnTo>
                    <a:pt x="4832" y="281"/>
                  </a:lnTo>
                  <a:cubicBezTo>
                    <a:pt x="4156" y="406"/>
                    <a:pt x="3586" y="764"/>
                    <a:pt x="3190" y="1373"/>
                  </a:cubicBezTo>
                  <a:cubicBezTo>
                    <a:pt x="2966" y="1290"/>
                    <a:pt x="2620" y="1197"/>
                    <a:pt x="2239" y="1197"/>
                  </a:cubicBezTo>
                  <a:cubicBezTo>
                    <a:pt x="1863" y="1197"/>
                    <a:pt x="1453" y="1287"/>
                    <a:pt x="1093" y="1566"/>
                  </a:cubicBezTo>
                  <a:cubicBezTo>
                    <a:pt x="126" y="2378"/>
                    <a:pt x="1" y="4310"/>
                    <a:pt x="774" y="7325"/>
                  </a:cubicBezTo>
                  <a:cubicBezTo>
                    <a:pt x="484" y="7567"/>
                    <a:pt x="368" y="7934"/>
                    <a:pt x="368" y="8330"/>
                  </a:cubicBezTo>
                  <a:cubicBezTo>
                    <a:pt x="368" y="9017"/>
                    <a:pt x="851" y="9587"/>
                    <a:pt x="1498" y="9741"/>
                  </a:cubicBezTo>
                  <a:cubicBezTo>
                    <a:pt x="1537" y="9944"/>
                    <a:pt x="1537" y="10186"/>
                    <a:pt x="1537" y="10428"/>
                  </a:cubicBezTo>
                  <a:cubicBezTo>
                    <a:pt x="1537" y="10630"/>
                    <a:pt x="1576" y="10833"/>
                    <a:pt x="1614" y="11036"/>
                  </a:cubicBezTo>
                  <a:cubicBezTo>
                    <a:pt x="1653" y="11152"/>
                    <a:pt x="1779" y="11230"/>
                    <a:pt x="1895" y="11230"/>
                  </a:cubicBezTo>
                  <a:lnTo>
                    <a:pt x="1982" y="11230"/>
                  </a:lnTo>
                  <a:cubicBezTo>
                    <a:pt x="2136" y="11191"/>
                    <a:pt x="2223" y="11036"/>
                    <a:pt x="2175" y="10911"/>
                  </a:cubicBezTo>
                  <a:cubicBezTo>
                    <a:pt x="2136" y="10746"/>
                    <a:pt x="2098" y="10553"/>
                    <a:pt x="2098" y="10389"/>
                  </a:cubicBezTo>
                  <a:cubicBezTo>
                    <a:pt x="2059" y="9422"/>
                    <a:pt x="2059" y="8417"/>
                    <a:pt x="2098" y="7451"/>
                  </a:cubicBezTo>
                  <a:cubicBezTo>
                    <a:pt x="2745" y="7325"/>
                    <a:pt x="3306" y="6929"/>
                    <a:pt x="3711" y="6204"/>
                  </a:cubicBezTo>
                  <a:cubicBezTo>
                    <a:pt x="3827" y="5915"/>
                    <a:pt x="3953" y="5673"/>
                    <a:pt x="3992" y="5431"/>
                  </a:cubicBezTo>
                  <a:cubicBezTo>
                    <a:pt x="4678" y="5963"/>
                    <a:pt x="5557" y="6320"/>
                    <a:pt x="6611" y="6485"/>
                  </a:cubicBezTo>
                  <a:cubicBezTo>
                    <a:pt x="6948" y="6529"/>
                    <a:pt x="7289" y="6551"/>
                    <a:pt x="7626" y="6551"/>
                  </a:cubicBezTo>
                  <a:cubicBezTo>
                    <a:pt x="8457" y="6551"/>
                    <a:pt x="9267" y="6417"/>
                    <a:pt x="9954" y="6156"/>
                  </a:cubicBezTo>
                  <a:cubicBezTo>
                    <a:pt x="10592" y="5915"/>
                    <a:pt x="11278" y="5431"/>
                    <a:pt x="11887" y="4871"/>
                  </a:cubicBezTo>
                  <a:cubicBezTo>
                    <a:pt x="11964" y="5518"/>
                    <a:pt x="12003" y="6204"/>
                    <a:pt x="12042" y="6842"/>
                  </a:cubicBezTo>
                  <a:cubicBezTo>
                    <a:pt x="11481" y="7084"/>
                    <a:pt x="10998" y="7490"/>
                    <a:pt x="10553" y="7934"/>
                  </a:cubicBezTo>
                  <a:cubicBezTo>
                    <a:pt x="9906" y="8698"/>
                    <a:pt x="9510" y="9703"/>
                    <a:pt x="9510" y="10746"/>
                  </a:cubicBezTo>
                  <a:cubicBezTo>
                    <a:pt x="9510" y="11520"/>
                    <a:pt x="9713" y="12196"/>
                    <a:pt x="10070" y="12843"/>
                  </a:cubicBezTo>
                  <a:cubicBezTo>
                    <a:pt x="9867" y="12882"/>
                    <a:pt x="9713" y="12882"/>
                    <a:pt x="9510" y="12921"/>
                  </a:cubicBezTo>
                  <a:cubicBezTo>
                    <a:pt x="8703" y="12964"/>
                    <a:pt x="7886" y="12986"/>
                    <a:pt x="7071" y="12986"/>
                  </a:cubicBezTo>
                  <a:cubicBezTo>
                    <a:pt x="6255" y="12986"/>
                    <a:pt x="5441" y="12964"/>
                    <a:pt x="4639" y="12921"/>
                  </a:cubicBezTo>
                  <a:cubicBezTo>
                    <a:pt x="3827" y="12882"/>
                    <a:pt x="3103" y="12486"/>
                    <a:pt x="2619" y="11800"/>
                  </a:cubicBezTo>
                  <a:cubicBezTo>
                    <a:pt x="2556" y="11731"/>
                    <a:pt x="2478" y="11700"/>
                    <a:pt x="2402" y="11700"/>
                  </a:cubicBezTo>
                  <a:cubicBezTo>
                    <a:pt x="2339" y="11700"/>
                    <a:pt x="2276" y="11722"/>
                    <a:pt x="2223" y="11761"/>
                  </a:cubicBezTo>
                  <a:cubicBezTo>
                    <a:pt x="2098" y="11838"/>
                    <a:pt x="2059" y="12003"/>
                    <a:pt x="2136" y="12157"/>
                  </a:cubicBezTo>
                  <a:cubicBezTo>
                    <a:pt x="2416" y="12525"/>
                    <a:pt x="2745" y="12805"/>
                    <a:pt x="3141" y="13046"/>
                  </a:cubicBezTo>
                  <a:cubicBezTo>
                    <a:pt x="2136" y="13646"/>
                    <a:pt x="1498" y="14738"/>
                    <a:pt x="1498" y="15946"/>
                  </a:cubicBezTo>
                  <a:lnTo>
                    <a:pt x="1498" y="16429"/>
                  </a:lnTo>
                  <a:lnTo>
                    <a:pt x="1498" y="16467"/>
                  </a:lnTo>
                  <a:lnTo>
                    <a:pt x="1498" y="18120"/>
                  </a:lnTo>
                  <a:cubicBezTo>
                    <a:pt x="1498" y="18767"/>
                    <a:pt x="2020" y="19289"/>
                    <a:pt x="2619" y="19328"/>
                  </a:cubicBezTo>
                  <a:lnTo>
                    <a:pt x="11481" y="19328"/>
                  </a:lnTo>
                  <a:cubicBezTo>
                    <a:pt x="11684" y="19328"/>
                    <a:pt x="11839" y="19251"/>
                    <a:pt x="12042" y="19164"/>
                  </a:cubicBezTo>
                  <a:cubicBezTo>
                    <a:pt x="12167" y="19251"/>
                    <a:pt x="12322" y="19328"/>
                    <a:pt x="12486" y="19328"/>
                  </a:cubicBezTo>
                  <a:lnTo>
                    <a:pt x="15066" y="19328"/>
                  </a:lnTo>
                  <a:cubicBezTo>
                    <a:pt x="15511" y="19328"/>
                    <a:pt x="15868" y="18961"/>
                    <a:pt x="15868" y="18526"/>
                  </a:cubicBezTo>
                  <a:cubicBezTo>
                    <a:pt x="15868" y="18081"/>
                    <a:pt x="15511" y="17714"/>
                    <a:pt x="15066" y="17714"/>
                  </a:cubicBezTo>
                  <a:lnTo>
                    <a:pt x="14061" y="17714"/>
                  </a:lnTo>
                  <a:lnTo>
                    <a:pt x="14061" y="16110"/>
                  </a:lnTo>
                  <a:cubicBezTo>
                    <a:pt x="15347" y="16023"/>
                    <a:pt x="16593" y="15501"/>
                    <a:pt x="17560" y="14535"/>
                  </a:cubicBezTo>
                  <a:cubicBezTo>
                    <a:pt x="19695" y="12438"/>
                    <a:pt x="19695" y="9017"/>
                    <a:pt x="17560" y="6929"/>
                  </a:cubicBezTo>
                  <a:cubicBezTo>
                    <a:pt x="17521" y="6886"/>
                    <a:pt x="17451" y="6864"/>
                    <a:pt x="17381" y="6864"/>
                  </a:cubicBezTo>
                  <a:cubicBezTo>
                    <a:pt x="17311" y="6864"/>
                    <a:pt x="17241" y="6886"/>
                    <a:pt x="17202" y="6929"/>
                  </a:cubicBezTo>
                  <a:lnTo>
                    <a:pt x="16593" y="7528"/>
                  </a:lnTo>
                  <a:cubicBezTo>
                    <a:pt x="15946" y="7007"/>
                    <a:pt x="15182" y="6639"/>
                    <a:pt x="14380" y="6523"/>
                  </a:cubicBezTo>
                  <a:cubicBezTo>
                    <a:pt x="14216" y="6523"/>
                    <a:pt x="14100" y="6601"/>
                    <a:pt x="14061" y="6765"/>
                  </a:cubicBezTo>
                  <a:cubicBezTo>
                    <a:pt x="14013" y="6929"/>
                    <a:pt x="14139" y="7084"/>
                    <a:pt x="14303" y="7084"/>
                  </a:cubicBezTo>
                  <a:cubicBezTo>
                    <a:pt x="14661" y="7123"/>
                    <a:pt x="15028" y="7248"/>
                    <a:pt x="15385" y="7412"/>
                  </a:cubicBezTo>
                  <a:cubicBezTo>
                    <a:pt x="15182" y="7451"/>
                    <a:pt x="14979" y="7528"/>
                    <a:pt x="14738" y="7606"/>
                  </a:cubicBezTo>
                  <a:cubicBezTo>
                    <a:pt x="14013" y="7847"/>
                    <a:pt x="13250" y="8379"/>
                    <a:pt x="12525" y="9055"/>
                  </a:cubicBezTo>
                  <a:lnTo>
                    <a:pt x="11356" y="7934"/>
                  </a:lnTo>
                  <a:cubicBezTo>
                    <a:pt x="11926" y="7490"/>
                    <a:pt x="12563" y="7209"/>
                    <a:pt x="13250" y="7084"/>
                  </a:cubicBezTo>
                  <a:cubicBezTo>
                    <a:pt x="13414" y="7084"/>
                    <a:pt x="13491" y="6929"/>
                    <a:pt x="13491" y="6765"/>
                  </a:cubicBezTo>
                  <a:cubicBezTo>
                    <a:pt x="13453" y="6601"/>
                    <a:pt x="13337" y="6523"/>
                    <a:pt x="13172" y="6523"/>
                  </a:cubicBezTo>
                  <a:cubicBezTo>
                    <a:pt x="12969" y="6562"/>
                    <a:pt x="12766" y="6601"/>
                    <a:pt x="12612" y="6639"/>
                  </a:cubicBezTo>
                  <a:cubicBezTo>
                    <a:pt x="12563" y="5876"/>
                    <a:pt x="12486" y="5112"/>
                    <a:pt x="12409" y="4349"/>
                  </a:cubicBezTo>
                  <a:cubicBezTo>
                    <a:pt x="13172" y="3547"/>
                    <a:pt x="13771" y="2619"/>
                    <a:pt x="13974" y="1933"/>
                  </a:cubicBezTo>
                  <a:cubicBezTo>
                    <a:pt x="14100" y="1527"/>
                    <a:pt x="14061" y="1208"/>
                    <a:pt x="13897" y="967"/>
                  </a:cubicBezTo>
                  <a:cubicBezTo>
                    <a:pt x="13733" y="725"/>
                    <a:pt x="13491" y="648"/>
                    <a:pt x="13250" y="599"/>
                  </a:cubicBezTo>
                  <a:cubicBezTo>
                    <a:pt x="12931" y="599"/>
                    <a:pt x="12525" y="802"/>
                    <a:pt x="12129" y="1170"/>
                  </a:cubicBezTo>
                  <a:cubicBezTo>
                    <a:pt x="12167" y="802"/>
                    <a:pt x="12129" y="561"/>
                    <a:pt x="12003" y="358"/>
                  </a:cubicBezTo>
                  <a:cubicBezTo>
                    <a:pt x="11887" y="203"/>
                    <a:pt x="11645" y="0"/>
                    <a:pt x="11201" y="0"/>
                  </a:cubicBezTo>
                  <a:cubicBezTo>
                    <a:pt x="10592" y="0"/>
                    <a:pt x="10070" y="358"/>
                    <a:pt x="9713" y="802"/>
                  </a:cubicBezTo>
                  <a:cubicBezTo>
                    <a:pt x="9713" y="599"/>
                    <a:pt x="9626" y="406"/>
                    <a:pt x="9510" y="281"/>
                  </a:cubicBezTo>
                  <a:cubicBezTo>
                    <a:pt x="9384" y="78"/>
                    <a:pt x="9142" y="0"/>
                    <a:pt x="890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5" name="Google Shape;4225;p62"/>
          <p:cNvGrpSpPr/>
          <p:nvPr/>
        </p:nvGrpSpPr>
        <p:grpSpPr>
          <a:xfrm>
            <a:off x="2133317" y="2751542"/>
            <a:ext cx="338667" cy="333456"/>
            <a:chOff x="268875" y="4299750"/>
            <a:chExt cx="490750" cy="483200"/>
          </a:xfrm>
        </p:grpSpPr>
        <p:sp>
          <p:nvSpPr>
            <p:cNvPr id="4226" name="Google Shape;4226;p62"/>
            <p:cNvSpPr/>
            <p:nvPr/>
          </p:nvSpPr>
          <p:spPr>
            <a:xfrm>
              <a:off x="454475" y="4544250"/>
              <a:ext cx="122025" cy="51250"/>
            </a:xfrm>
            <a:custGeom>
              <a:avLst/>
              <a:gdLst/>
              <a:ahLst/>
              <a:cxnLst/>
              <a:rect l="l" t="t" r="r" b="b"/>
              <a:pathLst>
                <a:path w="4881" h="2050" extrusionOk="0">
                  <a:moveTo>
                    <a:pt x="329" y="0"/>
                  </a:moveTo>
                  <a:lnTo>
                    <a:pt x="88" y="1372"/>
                  </a:lnTo>
                  <a:lnTo>
                    <a:pt x="1" y="1981"/>
                  </a:lnTo>
                  <a:cubicBezTo>
                    <a:pt x="1" y="1981"/>
                    <a:pt x="616" y="2050"/>
                    <a:pt x="1354" y="2050"/>
                  </a:cubicBezTo>
                  <a:cubicBezTo>
                    <a:pt x="2104" y="2050"/>
                    <a:pt x="2983" y="1979"/>
                    <a:pt x="3470" y="1691"/>
                  </a:cubicBezTo>
                  <a:cubicBezTo>
                    <a:pt x="3500" y="1771"/>
                    <a:pt x="3726" y="1808"/>
                    <a:pt x="3988" y="1808"/>
                  </a:cubicBezTo>
                  <a:cubicBezTo>
                    <a:pt x="4391" y="1808"/>
                    <a:pt x="4881" y="1722"/>
                    <a:pt x="4881" y="1575"/>
                  </a:cubicBezTo>
                  <a:lnTo>
                    <a:pt x="4881" y="1295"/>
                  </a:lnTo>
                  <a:cubicBezTo>
                    <a:pt x="4881" y="1053"/>
                    <a:pt x="4678" y="850"/>
                    <a:pt x="4436" y="850"/>
                  </a:cubicBezTo>
                  <a:lnTo>
                    <a:pt x="3470" y="850"/>
                  </a:lnTo>
                  <a:cubicBezTo>
                    <a:pt x="3470" y="850"/>
                    <a:pt x="1856" y="532"/>
                    <a:pt x="329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62"/>
            <p:cNvSpPr/>
            <p:nvPr/>
          </p:nvSpPr>
          <p:spPr>
            <a:xfrm>
              <a:off x="454475" y="4573475"/>
              <a:ext cx="122025" cy="22025"/>
            </a:xfrm>
            <a:custGeom>
              <a:avLst/>
              <a:gdLst/>
              <a:ahLst/>
              <a:cxnLst/>
              <a:rect l="l" t="t" r="r" b="b"/>
              <a:pathLst>
                <a:path w="4881" h="881" extrusionOk="0">
                  <a:moveTo>
                    <a:pt x="725" y="0"/>
                  </a:moveTo>
                  <a:lnTo>
                    <a:pt x="88" y="203"/>
                  </a:lnTo>
                  <a:lnTo>
                    <a:pt x="1" y="812"/>
                  </a:lnTo>
                  <a:cubicBezTo>
                    <a:pt x="1" y="812"/>
                    <a:pt x="616" y="881"/>
                    <a:pt x="1354" y="881"/>
                  </a:cubicBezTo>
                  <a:cubicBezTo>
                    <a:pt x="2104" y="881"/>
                    <a:pt x="2983" y="810"/>
                    <a:pt x="3470" y="522"/>
                  </a:cubicBezTo>
                  <a:cubicBezTo>
                    <a:pt x="3500" y="602"/>
                    <a:pt x="3726" y="639"/>
                    <a:pt x="3988" y="639"/>
                  </a:cubicBezTo>
                  <a:cubicBezTo>
                    <a:pt x="4391" y="639"/>
                    <a:pt x="4881" y="553"/>
                    <a:pt x="4881" y="406"/>
                  </a:cubicBezTo>
                  <a:lnTo>
                    <a:pt x="4881" y="126"/>
                  </a:lnTo>
                  <a:cubicBezTo>
                    <a:pt x="4630" y="372"/>
                    <a:pt x="4327" y="441"/>
                    <a:pt x="4067" y="441"/>
                  </a:cubicBezTo>
                  <a:cubicBezTo>
                    <a:pt x="3734" y="441"/>
                    <a:pt x="3470" y="329"/>
                    <a:pt x="3470" y="329"/>
                  </a:cubicBezTo>
                  <a:cubicBezTo>
                    <a:pt x="3230" y="371"/>
                    <a:pt x="2990" y="389"/>
                    <a:pt x="2757" y="389"/>
                  </a:cubicBezTo>
                  <a:cubicBezTo>
                    <a:pt x="1660" y="389"/>
                    <a:pt x="725" y="0"/>
                    <a:pt x="725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62"/>
            <p:cNvSpPr/>
            <p:nvPr/>
          </p:nvSpPr>
          <p:spPr>
            <a:xfrm>
              <a:off x="296475" y="4645950"/>
              <a:ext cx="46400" cy="46225"/>
            </a:xfrm>
            <a:custGeom>
              <a:avLst/>
              <a:gdLst/>
              <a:ahLst/>
              <a:cxnLst/>
              <a:rect l="l" t="t" r="r" b="b"/>
              <a:pathLst>
                <a:path w="1856" h="1849" extrusionOk="0">
                  <a:moveTo>
                    <a:pt x="1856" y="1"/>
                  </a:moveTo>
                  <a:lnTo>
                    <a:pt x="329" y="609"/>
                  </a:lnTo>
                  <a:cubicBezTo>
                    <a:pt x="329" y="609"/>
                    <a:pt x="0" y="1411"/>
                    <a:pt x="329" y="1692"/>
                  </a:cubicBezTo>
                  <a:cubicBezTo>
                    <a:pt x="444" y="1811"/>
                    <a:pt x="634" y="1848"/>
                    <a:pt x="830" y="1848"/>
                  </a:cubicBezTo>
                  <a:cubicBezTo>
                    <a:pt x="1175" y="1848"/>
                    <a:pt x="1537" y="1730"/>
                    <a:pt x="1537" y="1730"/>
                  </a:cubicBezTo>
                  <a:lnTo>
                    <a:pt x="1856" y="1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62"/>
            <p:cNvSpPr/>
            <p:nvPr/>
          </p:nvSpPr>
          <p:spPr>
            <a:xfrm>
              <a:off x="296475" y="4657075"/>
              <a:ext cx="27325" cy="35275"/>
            </a:xfrm>
            <a:custGeom>
              <a:avLst/>
              <a:gdLst/>
              <a:ahLst/>
              <a:cxnLst/>
              <a:rect l="l" t="t" r="r" b="b"/>
              <a:pathLst>
                <a:path w="1093" h="1411" extrusionOk="0">
                  <a:moveTo>
                    <a:pt x="764" y="0"/>
                  </a:moveTo>
                  <a:lnTo>
                    <a:pt x="329" y="164"/>
                  </a:lnTo>
                  <a:cubicBezTo>
                    <a:pt x="329" y="164"/>
                    <a:pt x="0" y="966"/>
                    <a:pt x="329" y="1247"/>
                  </a:cubicBezTo>
                  <a:cubicBezTo>
                    <a:pt x="484" y="1411"/>
                    <a:pt x="812" y="1411"/>
                    <a:pt x="1092" y="1411"/>
                  </a:cubicBezTo>
                  <a:cubicBezTo>
                    <a:pt x="571" y="966"/>
                    <a:pt x="1005" y="164"/>
                    <a:pt x="1005" y="164"/>
                  </a:cubicBezTo>
                  <a:lnTo>
                    <a:pt x="764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2"/>
            <p:cNvSpPr/>
            <p:nvPr/>
          </p:nvSpPr>
          <p:spPr>
            <a:xfrm>
              <a:off x="304700" y="4544250"/>
              <a:ext cx="181200" cy="209475"/>
            </a:xfrm>
            <a:custGeom>
              <a:avLst/>
              <a:gdLst/>
              <a:ahLst/>
              <a:cxnLst/>
              <a:rect l="l" t="t" r="r" b="b"/>
              <a:pathLst>
                <a:path w="7248" h="8379" extrusionOk="0">
                  <a:moveTo>
                    <a:pt x="1604" y="0"/>
                  </a:moveTo>
                  <a:cubicBezTo>
                    <a:pt x="1363" y="203"/>
                    <a:pt x="0" y="1295"/>
                    <a:pt x="0" y="4677"/>
                  </a:cubicBezTo>
                  <a:lnTo>
                    <a:pt x="1208" y="4677"/>
                  </a:lnTo>
                  <a:cubicBezTo>
                    <a:pt x="1208" y="4677"/>
                    <a:pt x="1005" y="6813"/>
                    <a:pt x="1604" y="8379"/>
                  </a:cubicBezTo>
                  <a:lnTo>
                    <a:pt x="3498" y="8379"/>
                  </a:lnTo>
                  <a:cubicBezTo>
                    <a:pt x="3498" y="8379"/>
                    <a:pt x="3015" y="6204"/>
                    <a:pt x="3943" y="5238"/>
                  </a:cubicBezTo>
                  <a:cubicBezTo>
                    <a:pt x="4909" y="6204"/>
                    <a:pt x="4426" y="8379"/>
                    <a:pt x="4426" y="8379"/>
                  </a:cubicBezTo>
                  <a:lnTo>
                    <a:pt x="6281" y="8379"/>
                  </a:lnTo>
                  <a:cubicBezTo>
                    <a:pt x="6881" y="6813"/>
                    <a:pt x="6716" y="4677"/>
                    <a:pt x="6716" y="4677"/>
                  </a:cubicBezTo>
                  <a:lnTo>
                    <a:pt x="6639" y="4069"/>
                  </a:lnTo>
                  <a:cubicBezTo>
                    <a:pt x="6523" y="2861"/>
                    <a:pt x="5992" y="1981"/>
                    <a:pt x="5992" y="1981"/>
                  </a:cubicBezTo>
                  <a:lnTo>
                    <a:pt x="5992" y="1981"/>
                  </a:lnTo>
                  <a:cubicBezTo>
                    <a:pt x="5992" y="1981"/>
                    <a:pt x="6359" y="2020"/>
                    <a:pt x="6881" y="2058"/>
                  </a:cubicBezTo>
                  <a:lnTo>
                    <a:pt x="7248" y="329"/>
                  </a:lnTo>
                  <a:cubicBezTo>
                    <a:pt x="6919" y="242"/>
                    <a:pt x="6639" y="126"/>
                    <a:pt x="63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2"/>
            <p:cNvSpPr/>
            <p:nvPr/>
          </p:nvSpPr>
          <p:spPr>
            <a:xfrm>
              <a:off x="366050" y="4547375"/>
              <a:ext cx="74450" cy="28300"/>
            </a:xfrm>
            <a:custGeom>
              <a:avLst/>
              <a:gdLst/>
              <a:ahLst/>
              <a:cxnLst/>
              <a:rect l="l" t="t" r="r" b="b"/>
              <a:pathLst>
                <a:path w="2978" h="1132" extrusionOk="0">
                  <a:moveTo>
                    <a:pt x="1" y="1"/>
                  </a:moveTo>
                  <a:lnTo>
                    <a:pt x="1" y="39"/>
                  </a:lnTo>
                  <a:cubicBezTo>
                    <a:pt x="1" y="648"/>
                    <a:pt x="687" y="1131"/>
                    <a:pt x="1489" y="1131"/>
                  </a:cubicBezTo>
                  <a:cubicBezTo>
                    <a:pt x="2330" y="1131"/>
                    <a:pt x="2977" y="648"/>
                    <a:pt x="2977" y="39"/>
                  </a:cubicBezTo>
                  <a:lnTo>
                    <a:pt x="2977" y="1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2"/>
            <p:cNvSpPr/>
            <p:nvPr/>
          </p:nvSpPr>
          <p:spPr>
            <a:xfrm>
              <a:off x="329825" y="4645950"/>
              <a:ext cx="146900" cy="113825"/>
            </a:xfrm>
            <a:custGeom>
              <a:avLst/>
              <a:gdLst/>
              <a:ahLst/>
              <a:cxnLst/>
              <a:rect l="l" t="t" r="r" b="b"/>
              <a:pathLst>
                <a:path w="5876" h="4553" extrusionOk="0">
                  <a:moveTo>
                    <a:pt x="242" y="1"/>
                  </a:moveTo>
                  <a:cubicBezTo>
                    <a:pt x="242" y="203"/>
                    <a:pt x="203" y="406"/>
                    <a:pt x="203" y="609"/>
                  </a:cubicBezTo>
                  <a:cubicBezTo>
                    <a:pt x="203" y="609"/>
                    <a:pt x="0" y="2745"/>
                    <a:pt x="599" y="4311"/>
                  </a:cubicBezTo>
                  <a:lnTo>
                    <a:pt x="2493" y="4311"/>
                  </a:lnTo>
                  <a:cubicBezTo>
                    <a:pt x="2493" y="4311"/>
                    <a:pt x="2010" y="2136"/>
                    <a:pt x="2938" y="1170"/>
                  </a:cubicBezTo>
                  <a:cubicBezTo>
                    <a:pt x="3904" y="2136"/>
                    <a:pt x="3421" y="4311"/>
                    <a:pt x="3421" y="4311"/>
                  </a:cubicBezTo>
                  <a:lnTo>
                    <a:pt x="5151" y="4552"/>
                  </a:lnTo>
                  <a:lnTo>
                    <a:pt x="5276" y="4311"/>
                  </a:lnTo>
                  <a:cubicBezTo>
                    <a:pt x="5876" y="2745"/>
                    <a:pt x="5711" y="609"/>
                    <a:pt x="5711" y="609"/>
                  </a:cubicBezTo>
                  <a:lnTo>
                    <a:pt x="5634" y="1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2"/>
            <p:cNvSpPr/>
            <p:nvPr/>
          </p:nvSpPr>
          <p:spPr>
            <a:xfrm>
              <a:off x="304700" y="4544250"/>
              <a:ext cx="56300" cy="116950"/>
            </a:xfrm>
            <a:custGeom>
              <a:avLst/>
              <a:gdLst/>
              <a:ahLst/>
              <a:cxnLst/>
              <a:rect l="l" t="t" r="r" b="b"/>
              <a:pathLst>
                <a:path w="2252" h="4678" extrusionOk="0">
                  <a:moveTo>
                    <a:pt x="1604" y="0"/>
                  </a:moveTo>
                  <a:cubicBezTo>
                    <a:pt x="1363" y="203"/>
                    <a:pt x="0" y="1295"/>
                    <a:pt x="0" y="4677"/>
                  </a:cubicBezTo>
                  <a:lnTo>
                    <a:pt x="676" y="4677"/>
                  </a:lnTo>
                  <a:cubicBezTo>
                    <a:pt x="676" y="2464"/>
                    <a:pt x="1691" y="773"/>
                    <a:pt x="2252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2"/>
            <p:cNvSpPr/>
            <p:nvPr/>
          </p:nvSpPr>
          <p:spPr>
            <a:xfrm>
              <a:off x="329825" y="4645950"/>
              <a:ext cx="29250" cy="118900"/>
            </a:xfrm>
            <a:custGeom>
              <a:avLst/>
              <a:gdLst/>
              <a:ahLst/>
              <a:cxnLst/>
              <a:rect l="l" t="t" r="r" b="b"/>
              <a:pathLst>
                <a:path w="1170" h="4756" extrusionOk="0">
                  <a:moveTo>
                    <a:pt x="242" y="1"/>
                  </a:moveTo>
                  <a:cubicBezTo>
                    <a:pt x="242" y="203"/>
                    <a:pt x="203" y="406"/>
                    <a:pt x="203" y="609"/>
                  </a:cubicBezTo>
                  <a:cubicBezTo>
                    <a:pt x="203" y="609"/>
                    <a:pt x="0" y="2745"/>
                    <a:pt x="599" y="4311"/>
                  </a:cubicBezTo>
                  <a:lnTo>
                    <a:pt x="841" y="4755"/>
                  </a:lnTo>
                  <a:lnTo>
                    <a:pt x="1169" y="4311"/>
                  </a:lnTo>
                  <a:cubicBezTo>
                    <a:pt x="725" y="2175"/>
                    <a:pt x="966" y="725"/>
                    <a:pt x="1121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2"/>
            <p:cNvSpPr/>
            <p:nvPr/>
          </p:nvSpPr>
          <p:spPr>
            <a:xfrm>
              <a:off x="403250" y="4675175"/>
              <a:ext cx="36275" cy="78550"/>
            </a:xfrm>
            <a:custGeom>
              <a:avLst/>
              <a:gdLst/>
              <a:ahLst/>
              <a:cxnLst/>
              <a:rect l="l" t="t" r="r" b="b"/>
              <a:pathLst>
                <a:path w="1451" h="3142" extrusionOk="0">
                  <a:moveTo>
                    <a:pt x="1" y="1"/>
                  </a:moveTo>
                  <a:cubicBezTo>
                    <a:pt x="967" y="967"/>
                    <a:pt x="484" y="3142"/>
                    <a:pt x="484" y="3142"/>
                  </a:cubicBezTo>
                  <a:lnTo>
                    <a:pt x="967" y="3142"/>
                  </a:lnTo>
                  <a:cubicBezTo>
                    <a:pt x="1450" y="1653"/>
                    <a:pt x="967" y="1"/>
                    <a:pt x="1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2"/>
            <p:cNvSpPr/>
            <p:nvPr/>
          </p:nvSpPr>
          <p:spPr>
            <a:xfrm>
              <a:off x="304700" y="4602700"/>
              <a:ext cx="38175" cy="58500"/>
            </a:xfrm>
            <a:custGeom>
              <a:avLst/>
              <a:gdLst/>
              <a:ahLst/>
              <a:cxnLst/>
              <a:rect l="l" t="t" r="r" b="b"/>
              <a:pathLst>
                <a:path w="1527" h="2340" extrusionOk="0">
                  <a:moveTo>
                    <a:pt x="280" y="1"/>
                  </a:moveTo>
                  <a:cubicBezTo>
                    <a:pt x="116" y="648"/>
                    <a:pt x="0" y="1412"/>
                    <a:pt x="0" y="2339"/>
                  </a:cubicBezTo>
                  <a:lnTo>
                    <a:pt x="1208" y="2339"/>
                  </a:lnTo>
                  <a:cubicBezTo>
                    <a:pt x="1208" y="2136"/>
                    <a:pt x="1247" y="1933"/>
                    <a:pt x="1247" y="1731"/>
                  </a:cubicBezTo>
                  <a:cubicBezTo>
                    <a:pt x="1324" y="1170"/>
                    <a:pt x="1527" y="725"/>
                    <a:pt x="1527" y="725"/>
                  </a:cubicBezTo>
                  <a:lnTo>
                    <a:pt x="280" y="1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2"/>
            <p:cNvSpPr/>
            <p:nvPr/>
          </p:nvSpPr>
          <p:spPr>
            <a:xfrm>
              <a:off x="304700" y="4602700"/>
              <a:ext cx="24175" cy="58500"/>
            </a:xfrm>
            <a:custGeom>
              <a:avLst/>
              <a:gdLst/>
              <a:ahLst/>
              <a:cxnLst/>
              <a:rect l="l" t="t" r="r" b="b"/>
              <a:pathLst>
                <a:path w="967" h="2340" extrusionOk="0">
                  <a:moveTo>
                    <a:pt x="280" y="1"/>
                  </a:moveTo>
                  <a:cubicBezTo>
                    <a:pt x="116" y="648"/>
                    <a:pt x="0" y="1412"/>
                    <a:pt x="0" y="2339"/>
                  </a:cubicBezTo>
                  <a:lnTo>
                    <a:pt x="676" y="2339"/>
                  </a:lnTo>
                  <a:cubicBezTo>
                    <a:pt x="676" y="1653"/>
                    <a:pt x="802" y="1006"/>
                    <a:pt x="966" y="407"/>
                  </a:cubicBezTo>
                  <a:lnTo>
                    <a:pt x="280" y="1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2"/>
            <p:cNvSpPr/>
            <p:nvPr/>
          </p:nvSpPr>
          <p:spPr>
            <a:xfrm>
              <a:off x="330775" y="4753700"/>
              <a:ext cx="61400" cy="22250"/>
            </a:xfrm>
            <a:custGeom>
              <a:avLst/>
              <a:gdLst/>
              <a:ahLst/>
              <a:cxnLst/>
              <a:rect l="l" t="t" r="r" b="b"/>
              <a:pathLst>
                <a:path w="2456" h="890" extrusionOk="0">
                  <a:moveTo>
                    <a:pt x="890" y="1"/>
                  </a:moveTo>
                  <a:cubicBezTo>
                    <a:pt x="407" y="1"/>
                    <a:pt x="1" y="406"/>
                    <a:pt x="1" y="890"/>
                  </a:cubicBezTo>
                  <a:lnTo>
                    <a:pt x="2455" y="890"/>
                  </a:lnTo>
                  <a:lnTo>
                    <a:pt x="2455" y="1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2"/>
            <p:cNvSpPr/>
            <p:nvPr/>
          </p:nvSpPr>
          <p:spPr>
            <a:xfrm>
              <a:off x="330775" y="4753700"/>
              <a:ext cx="36275" cy="22250"/>
            </a:xfrm>
            <a:custGeom>
              <a:avLst/>
              <a:gdLst/>
              <a:ahLst/>
              <a:cxnLst/>
              <a:rect l="l" t="t" r="r" b="b"/>
              <a:pathLst>
                <a:path w="1451" h="890" extrusionOk="0">
                  <a:moveTo>
                    <a:pt x="890" y="1"/>
                  </a:moveTo>
                  <a:cubicBezTo>
                    <a:pt x="407" y="1"/>
                    <a:pt x="1" y="406"/>
                    <a:pt x="1" y="890"/>
                  </a:cubicBezTo>
                  <a:lnTo>
                    <a:pt x="561" y="890"/>
                  </a:lnTo>
                  <a:cubicBezTo>
                    <a:pt x="561" y="406"/>
                    <a:pt x="967" y="1"/>
                    <a:pt x="1450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2"/>
            <p:cNvSpPr/>
            <p:nvPr/>
          </p:nvSpPr>
          <p:spPr>
            <a:xfrm>
              <a:off x="415350" y="4753700"/>
              <a:ext cx="60400" cy="22250"/>
            </a:xfrm>
            <a:custGeom>
              <a:avLst/>
              <a:gdLst/>
              <a:ahLst/>
              <a:cxnLst/>
              <a:rect l="l" t="t" r="r" b="b"/>
              <a:pathLst>
                <a:path w="2416" h="890" extrusionOk="0">
                  <a:moveTo>
                    <a:pt x="0" y="1"/>
                  </a:moveTo>
                  <a:lnTo>
                    <a:pt x="0" y="890"/>
                  </a:lnTo>
                  <a:lnTo>
                    <a:pt x="2416" y="890"/>
                  </a:lnTo>
                  <a:cubicBezTo>
                    <a:pt x="2416" y="406"/>
                    <a:pt x="2049" y="1"/>
                    <a:pt x="1566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2"/>
            <p:cNvSpPr/>
            <p:nvPr/>
          </p:nvSpPr>
          <p:spPr>
            <a:xfrm>
              <a:off x="284400" y="4435525"/>
              <a:ext cx="238725" cy="42300"/>
            </a:xfrm>
            <a:custGeom>
              <a:avLst/>
              <a:gdLst/>
              <a:ahLst/>
              <a:cxnLst/>
              <a:rect l="l" t="t" r="r" b="b"/>
              <a:pathLst>
                <a:path w="9549" h="1692" extrusionOk="0">
                  <a:moveTo>
                    <a:pt x="851" y="0"/>
                  </a:moveTo>
                  <a:cubicBezTo>
                    <a:pt x="367" y="0"/>
                    <a:pt x="0" y="368"/>
                    <a:pt x="0" y="851"/>
                  </a:cubicBezTo>
                  <a:cubicBezTo>
                    <a:pt x="0" y="1334"/>
                    <a:pt x="367" y="1692"/>
                    <a:pt x="851" y="1692"/>
                  </a:cubicBezTo>
                  <a:lnTo>
                    <a:pt x="8698" y="1692"/>
                  </a:lnTo>
                  <a:cubicBezTo>
                    <a:pt x="9142" y="1692"/>
                    <a:pt x="9548" y="1334"/>
                    <a:pt x="9548" y="851"/>
                  </a:cubicBezTo>
                  <a:cubicBezTo>
                    <a:pt x="9548" y="368"/>
                    <a:pt x="9142" y="0"/>
                    <a:pt x="8698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2"/>
            <p:cNvSpPr/>
            <p:nvPr/>
          </p:nvSpPr>
          <p:spPr>
            <a:xfrm>
              <a:off x="304700" y="4375675"/>
              <a:ext cx="198125" cy="172450"/>
            </a:xfrm>
            <a:custGeom>
              <a:avLst/>
              <a:gdLst/>
              <a:ahLst/>
              <a:cxnLst/>
              <a:rect l="l" t="t" r="r" b="b"/>
              <a:pathLst>
                <a:path w="7925" h="6898" extrusionOk="0">
                  <a:moveTo>
                    <a:pt x="3962" y="0"/>
                  </a:moveTo>
                  <a:cubicBezTo>
                    <a:pt x="2725" y="0"/>
                    <a:pt x="1488" y="61"/>
                    <a:pt x="242" y="181"/>
                  </a:cubicBezTo>
                  <a:cubicBezTo>
                    <a:pt x="39" y="1718"/>
                    <a:pt x="0" y="3245"/>
                    <a:pt x="77" y="4772"/>
                  </a:cubicBezTo>
                  <a:cubicBezTo>
                    <a:pt x="116" y="5902"/>
                    <a:pt x="1044" y="6791"/>
                    <a:pt x="2126" y="6869"/>
                  </a:cubicBezTo>
                  <a:cubicBezTo>
                    <a:pt x="2730" y="6888"/>
                    <a:pt x="3334" y="6898"/>
                    <a:pt x="3938" y="6898"/>
                  </a:cubicBezTo>
                  <a:cubicBezTo>
                    <a:pt x="4542" y="6898"/>
                    <a:pt x="5146" y="6888"/>
                    <a:pt x="5750" y="6869"/>
                  </a:cubicBezTo>
                  <a:cubicBezTo>
                    <a:pt x="6881" y="6791"/>
                    <a:pt x="7770" y="5902"/>
                    <a:pt x="7847" y="4772"/>
                  </a:cubicBezTo>
                  <a:cubicBezTo>
                    <a:pt x="7924" y="3245"/>
                    <a:pt x="7847" y="1718"/>
                    <a:pt x="7683" y="181"/>
                  </a:cubicBezTo>
                  <a:cubicBezTo>
                    <a:pt x="6436" y="61"/>
                    <a:pt x="5199" y="0"/>
                    <a:pt x="3962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2"/>
            <p:cNvSpPr/>
            <p:nvPr/>
          </p:nvSpPr>
          <p:spPr>
            <a:xfrm>
              <a:off x="304700" y="4375125"/>
              <a:ext cx="98575" cy="172275"/>
            </a:xfrm>
            <a:custGeom>
              <a:avLst/>
              <a:gdLst/>
              <a:ahLst/>
              <a:cxnLst/>
              <a:rect l="l" t="t" r="r" b="b"/>
              <a:pathLst>
                <a:path w="3943" h="6891" extrusionOk="0">
                  <a:moveTo>
                    <a:pt x="3943" y="0"/>
                  </a:moveTo>
                  <a:cubicBezTo>
                    <a:pt x="2735" y="0"/>
                    <a:pt x="1488" y="87"/>
                    <a:pt x="242" y="203"/>
                  </a:cubicBezTo>
                  <a:cubicBezTo>
                    <a:pt x="39" y="1740"/>
                    <a:pt x="0" y="3267"/>
                    <a:pt x="77" y="4794"/>
                  </a:cubicBezTo>
                  <a:cubicBezTo>
                    <a:pt x="116" y="5924"/>
                    <a:pt x="1044" y="6813"/>
                    <a:pt x="2126" y="6891"/>
                  </a:cubicBezTo>
                  <a:lnTo>
                    <a:pt x="2899" y="6891"/>
                  </a:lnTo>
                  <a:cubicBezTo>
                    <a:pt x="2368" y="6726"/>
                    <a:pt x="2010" y="5886"/>
                    <a:pt x="2010" y="4881"/>
                  </a:cubicBezTo>
                  <a:cubicBezTo>
                    <a:pt x="1971" y="3305"/>
                    <a:pt x="1971" y="1740"/>
                    <a:pt x="2087" y="203"/>
                  </a:cubicBezTo>
                  <a:cubicBezTo>
                    <a:pt x="2696" y="87"/>
                    <a:pt x="3334" y="0"/>
                    <a:pt x="3943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62"/>
            <p:cNvSpPr/>
            <p:nvPr/>
          </p:nvSpPr>
          <p:spPr>
            <a:xfrm>
              <a:off x="268875" y="4307725"/>
              <a:ext cx="269225" cy="131925"/>
            </a:xfrm>
            <a:custGeom>
              <a:avLst/>
              <a:gdLst/>
              <a:ahLst/>
              <a:cxnLst/>
              <a:rect l="l" t="t" r="r" b="b"/>
              <a:pathLst>
                <a:path w="10769" h="5277" extrusionOk="0">
                  <a:moveTo>
                    <a:pt x="6748" y="0"/>
                  </a:moveTo>
                  <a:cubicBezTo>
                    <a:pt x="6420" y="0"/>
                    <a:pt x="6101" y="406"/>
                    <a:pt x="5782" y="812"/>
                  </a:cubicBezTo>
                  <a:cubicBezTo>
                    <a:pt x="5695" y="764"/>
                    <a:pt x="5453" y="609"/>
                    <a:pt x="5096" y="445"/>
                  </a:cubicBezTo>
                  <a:cubicBezTo>
                    <a:pt x="5009" y="406"/>
                    <a:pt x="4931" y="406"/>
                    <a:pt x="4815" y="367"/>
                  </a:cubicBezTo>
                  <a:cubicBezTo>
                    <a:pt x="4525" y="280"/>
                    <a:pt x="4207" y="203"/>
                    <a:pt x="3888" y="203"/>
                  </a:cubicBezTo>
                  <a:cubicBezTo>
                    <a:pt x="3849" y="203"/>
                    <a:pt x="3801" y="242"/>
                    <a:pt x="3762" y="242"/>
                  </a:cubicBezTo>
                  <a:cubicBezTo>
                    <a:pt x="3317" y="280"/>
                    <a:pt x="2883" y="522"/>
                    <a:pt x="2593" y="1092"/>
                  </a:cubicBezTo>
                  <a:cubicBezTo>
                    <a:pt x="2593" y="1092"/>
                    <a:pt x="2214" y="905"/>
                    <a:pt x="1783" y="905"/>
                  </a:cubicBezTo>
                  <a:cubicBezTo>
                    <a:pt x="982" y="905"/>
                    <a:pt x="1" y="1555"/>
                    <a:pt x="950" y="5277"/>
                  </a:cubicBezTo>
                  <a:lnTo>
                    <a:pt x="1510" y="5112"/>
                  </a:lnTo>
                  <a:cubicBezTo>
                    <a:pt x="2757" y="5112"/>
                    <a:pt x="2999" y="3469"/>
                    <a:pt x="2999" y="3469"/>
                  </a:cubicBezTo>
                  <a:cubicBezTo>
                    <a:pt x="3647" y="4118"/>
                    <a:pt x="4717" y="4448"/>
                    <a:pt x="5785" y="4448"/>
                  </a:cubicBezTo>
                  <a:cubicBezTo>
                    <a:pt x="6372" y="4448"/>
                    <a:pt x="6958" y="4348"/>
                    <a:pt x="7473" y="4146"/>
                  </a:cubicBezTo>
                  <a:cubicBezTo>
                    <a:pt x="8874" y="3624"/>
                    <a:pt x="10768" y="1295"/>
                    <a:pt x="10285" y="648"/>
                  </a:cubicBezTo>
                  <a:cubicBezTo>
                    <a:pt x="10193" y="524"/>
                    <a:pt x="10079" y="474"/>
                    <a:pt x="9955" y="474"/>
                  </a:cubicBezTo>
                  <a:cubicBezTo>
                    <a:pt x="9428" y="474"/>
                    <a:pt x="8712" y="1380"/>
                    <a:pt x="8681" y="1411"/>
                  </a:cubicBezTo>
                  <a:cubicBezTo>
                    <a:pt x="8758" y="1295"/>
                    <a:pt x="9241" y="164"/>
                    <a:pt x="8594" y="0"/>
                  </a:cubicBezTo>
                  <a:lnTo>
                    <a:pt x="8478" y="0"/>
                  </a:lnTo>
                  <a:cubicBezTo>
                    <a:pt x="7589" y="0"/>
                    <a:pt x="7106" y="1170"/>
                    <a:pt x="7067" y="1295"/>
                  </a:cubicBezTo>
                  <a:cubicBezTo>
                    <a:pt x="7067" y="1208"/>
                    <a:pt x="7270" y="445"/>
                    <a:pt x="7028" y="126"/>
                  </a:cubicBezTo>
                  <a:cubicBezTo>
                    <a:pt x="6990" y="39"/>
                    <a:pt x="6864" y="0"/>
                    <a:pt x="6748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62"/>
            <p:cNvSpPr/>
            <p:nvPr/>
          </p:nvSpPr>
          <p:spPr>
            <a:xfrm>
              <a:off x="485875" y="4319575"/>
              <a:ext cx="40150" cy="23675"/>
            </a:xfrm>
            <a:custGeom>
              <a:avLst/>
              <a:gdLst/>
              <a:ahLst/>
              <a:cxnLst/>
              <a:rect l="l" t="t" r="r" b="b"/>
              <a:pathLst>
                <a:path w="1606" h="947" extrusionOk="0">
                  <a:moveTo>
                    <a:pt x="1275" y="0"/>
                  </a:moveTo>
                  <a:cubicBezTo>
                    <a:pt x="748" y="0"/>
                    <a:pt x="32" y="906"/>
                    <a:pt x="1" y="937"/>
                  </a:cubicBezTo>
                  <a:cubicBezTo>
                    <a:pt x="28" y="944"/>
                    <a:pt x="57" y="947"/>
                    <a:pt x="86" y="947"/>
                  </a:cubicBezTo>
                  <a:cubicBezTo>
                    <a:pt x="553" y="947"/>
                    <a:pt x="1192" y="140"/>
                    <a:pt x="1509" y="140"/>
                  </a:cubicBezTo>
                  <a:cubicBezTo>
                    <a:pt x="1546" y="140"/>
                    <a:pt x="1578" y="150"/>
                    <a:pt x="1605" y="174"/>
                  </a:cubicBezTo>
                  <a:cubicBezTo>
                    <a:pt x="1513" y="50"/>
                    <a:pt x="1399" y="0"/>
                    <a:pt x="1275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62"/>
            <p:cNvSpPr/>
            <p:nvPr/>
          </p:nvSpPr>
          <p:spPr>
            <a:xfrm>
              <a:off x="445550" y="4307575"/>
              <a:ext cx="38175" cy="34825"/>
            </a:xfrm>
            <a:custGeom>
              <a:avLst/>
              <a:gdLst/>
              <a:ahLst/>
              <a:cxnLst/>
              <a:rect l="l" t="t" r="r" b="b"/>
              <a:pathLst>
                <a:path w="1527" h="1393" extrusionOk="0">
                  <a:moveTo>
                    <a:pt x="1474" y="0"/>
                  </a:moveTo>
                  <a:cubicBezTo>
                    <a:pt x="1456" y="0"/>
                    <a:pt x="1438" y="2"/>
                    <a:pt x="1420" y="6"/>
                  </a:cubicBezTo>
                  <a:lnTo>
                    <a:pt x="1527" y="6"/>
                  </a:lnTo>
                  <a:cubicBezTo>
                    <a:pt x="1509" y="2"/>
                    <a:pt x="1491" y="0"/>
                    <a:pt x="1474" y="0"/>
                  </a:cubicBezTo>
                  <a:close/>
                  <a:moveTo>
                    <a:pt x="1411" y="6"/>
                  </a:moveTo>
                  <a:cubicBezTo>
                    <a:pt x="522" y="6"/>
                    <a:pt x="39" y="1176"/>
                    <a:pt x="0" y="1301"/>
                  </a:cubicBezTo>
                  <a:lnTo>
                    <a:pt x="39" y="1340"/>
                  </a:lnTo>
                  <a:cubicBezTo>
                    <a:pt x="113" y="1375"/>
                    <a:pt x="191" y="1393"/>
                    <a:pt x="265" y="1393"/>
                  </a:cubicBezTo>
                  <a:cubicBezTo>
                    <a:pt x="434" y="1393"/>
                    <a:pt x="587" y="1304"/>
                    <a:pt x="647" y="1137"/>
                  </a:cubicBezTo>
                  <a:cubicBezTo>
                    <a:pt x="821" y="702"/>
                    <a:pt x="1104" y="73"/>
                    <a:pt x="1420" y="6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62"/>
            <p:cNvSpPr/>
            <p:nvPr/>
          </p:nvSpPr>
          <p:spPr>
            <a:xfrm>
              <a:off x="268875" y="4313750"/>
              <a:ext cx="94050" cy="125900"/>
            </a:xfrm>
            <a:custGeom>
              <a:avLst/>
              <a:gdLst/>
              <a:ahLst/>
              <a:cxnLst/>
              <a:rect l="l" t="t" r="r" b="b"/>
              <a:pathLst>
                <a:path w="3762" h="5036" extrusionOk="0">
                  <a:moveTo>
                    <a:pt x="3762" y="1"/>
                  </a:moveTo>
                  <a:lnTo>
                    <a:pt x="3762" y="1"/>
                  </a:lnTo>
                  <a:cubicBezTo>
                    <a:pt x="3317" y="39"/>
                    <a:pt x="2883" y="281"/>
                    <a:pt x="2593" y="851"/>
                  </a:cubicBezTo>
                  <a:cubicBezTo>
                    <a:pt x="2593" y="851"/>
                    <a:pt x="2214" y="664"/>
                    <a:pt x="1783" y="664"/>
                  </a:cubicBezTo>
                  <a:cubicBezTo>
                    <a:pt x="982" y="664"/>
                    <a:pt x="1" y="1314"/>
                    <a:pt x="950" y="5036"/>
                  </a:cubicBezTo>
                  <a:lnTo>
                    <a:pt x="1510" y="4871"/>
                  </a:lnTo>
                  <a:cubicBezTo>
                    <a:pt x="2757" y="4871"/>
                    <a:pt x="2999" y="3228"/>
                    <a:pt x="2999" y="3228"/>
                  </a:cubicBezTo>
                  <a:cubicBezTo>
                    <a:pt x="2312" y="2581"/>
                    <a:pt x="2718" y="165"/>
                    <a:pt x="3762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2"/>
            <p:cNvSpPr/>
            <p:nvPr/>
          </p:nvSpPr>
          <p:spPr>
            <a:xfrm>
              <a:off x="386100" y="4307725"/>
              <a:ext cx="58500" cy="51550"/>
            </a:xfrm>
            <a:custGeom>
              <a:avLst/>
              <a:gdLst/>
              <a:ahLst/>
              <a:cxnLst/>
              <a:rect l="l" t="t" r="r" b="b"/>
              <a:pathLst>
                <a:path w="2340" h="2062" extrusionOk="0">
                  <a:moveTo>
                    <a:pt x="2059" y="0"/>
                  </a:moveTo>
                  <a:cubicBezTo>
                    <a:pt x="1731" y="0"/>
                    <a:pt x="1450" y="329"/>
                    <a:pt x="1170" y="725"/>
                  </a:cubicBezTo>
                  <a:cubicBezTo>
                    <a:pt x="1131" y="725"/>
                    <a:pt x="1131" y="764"/>
                    <a:pt x="1131" y="764"/>
                  </a:cubicBezTo>
                  <a:lnTo>
                    <a:pt x="1093" y="812"/>
                  </a:lnTo>
                  <a:cubicBezTo>
                    <a:pt x="764" y="1247"/>
                    <a:pt x="407" y="1730"/>
                    <a:pt x="1" y="1856"/>
                  </a:cubicBezTo>
                  <a:cubicBezTo>
                    <a:pt x="1" y="1856"/>
                    <a:pt x="40" y="2061"/>
                    <a:pt x="369" y="2061"/>
                  </a:cubicBezTo>
                  <a:cubicBezTo>
                    <a:pt x="503" y="2061"/>
                    <a:pt x="683" y="2028"/>
                    <a:pt x="928" y="1933"/>
                  </a:cubicBezTo>
                  <a:cubicBezTo>
                    <a:pt x="1660" y="1677"/>
                    <a:pt x="1925" y="79"/>
                    <a:pt x="2245" y="79"/>
                  </a:cubicBezTo>
                  <a:cubicBezTo>
                    <a:pt x="2276" y="79"/>
                    <a:pt x="2307" y="94"/>
                    <a:pt x="2339" y="126"/>
                  </a:cubicBezTo>
                  <a:cubicBezTo>
                    <a:pt x="2301" y="39"/>
                    <a:pt x="2175" y="0"/>
                    <a:pt x="2059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2"/>
            <p:cNvSpPr/>
            <p:nvPr/>
          </p:nvSpPr>
          <p:spPr>
            <a:xfrm>
              <a:off x="665875" y="4306750"/>
              <a:ext cx="24175" cy="469200"/>
            </a:xfrm>
            <a:custGeom>
              <a:avLst/>
              <a:gdLst/>
              <a:ahLst/>
              <a:cxnLst/>
              <a:rect l="l" t="t" r="r" b="b"/>
              <a:pathLst>
                <a:path w="967" h="18768" extrusionOk="0">
                  <a:moveTo>
                    <a:pt x="0" y="1"/>
                  </a:moveTo>
                  <a:lnTo>
                    <a:pt x="0" y="18768"/>
                  </a:lnTo>
                  <a:lnTo>
                    <a:pt x="967" y="1876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2"/>
            <p:cNvSpPr/>
            <p:nvPr/>
          </p:nvSpPr>
          <p:spPr>
            <a:xfrm>
              <a:off x="665875" y="4306750"/>
              <a:ext cx="12100" cy="469200"/>
            </a:xfrm>
            <a:custGeom>
              <a:avLst/>
              <a:gdLst/>
              <a:ahLst/>
              <a:cxnLst/>
              <a:rect l="l" t="t" r="r" b="b"/>
              <a:pathLst>
                <a:path w="484" h="18768" extrusionOk="0">
                  <a:moveTo>
                    <a:pt x="0" y="1"/>
                  </a:moveTo>
                  <a:lnTo>
                    <a:pt x="0" y="18768"/>
                  </a:lnTo>
                  <a:lnTo>
                    <a:pt x="484" y="18768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2"/>
            <p:cNvSpPr/>
            <p:nvPr/>
          </p:nvSpPr>
          <p:spPr>
            <a:xfrm>
              <a:off x="549175" y="4331875"/>
              <a:ext cx="204425" cy="163100"/>
            </a:xfrm>
            <a:custGeom>
              <a:avLst/>
              <a:gdLst/>
              <a:ahLst/>
              <a:cxnLst/>
              <a:rect l="l" t="t" r="r" b="b"/>
              <a:pathLst>
                <a:path w="8177" h="6524" extrusionOk="0">
                  <a:moveTo>
                    <a:pt x="648" y="1"/>
                  </a:moveTo>
                  <a:cubicBezTo>
                    <a:pt x="281" y="1"/>
                    <a:pt x="1" y="281"/>
                    <a:pt x="1" y="648"/>
                  </a:cubicBezTo>
                  <a:lnTo>
                    <a:pt x="1" y="5838"/>
                  </a:lnTo>
                  <a:cubicBezTo>
                    <a:pt x="1" y="6205"/>
                    <a:pt x="281" y="6524"/>
                    <a:pt x="648" y="6524"/>
                  </a:cubicBezTo>
                  <a:lnTo>
                    <a:pt x="7529" y="6524"/>
                  </a:lnTo>
                  <a:cubicBezTo>
                    <a:pt x="7896" y="6524"/>
                    <a:pt x="8176" y="6205"/>
                    <a:pt x="8176" y="5838"/>
                  </a:cubicBezTo>
                  <a:lnTo>
                    <a:pt x="8176" y="648"/>
                  </a:lnTo>
                  <a:cubicBezTo>
                    <a:pt x="8176" y="281"/>
                    <a:pt x="7896" y="1"/>
                    <a:pt x="7529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2"/>
            <p:cNvSpPr/>
            <p:nvPr/>
          </p:nvSpPr>
          <p:spPr>
            <a:xfrm>
              <a:off x="601600" y="4456775"/>
              <a:ext cx="82425" cy="91600"/>
            </a:xfrm>
            <a:custGeom>
              <a:avLst/>
              <a:gdLst/>
              <a:ahLst/>
              <a:cxnLst/>
              <a:rect l="l" t="t" r="r" b="b"/>
              <a:pathLst>
                <a:path w="3297" h="3664" extrusionOk="0">
                  <a:moveTo>
                    <a:pt x="1" y="1"/>
                  </a:moveTo>
                  <a:lnTo>
                    <a:pt x="687" y="3663"/>
                  </a:lnTo>
                  <a:lnTo>
                    <a:pt x="2571" y="3663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2"/>
            <p:cNvSpPr/>
            <p:nvPr/>
          </p:nvSpPr>
          <p:spPr>
            <a:xfrm>
              <a:off x="601600" y="4456775"/>
              <a:ext cx="35300" cy="91600"/>
            </a:xfrm>
            <a:custGeom>
              <a:avLst/>
              <a:gdLst/>
              <a:ahLst/>
              <a:cxnLst/>
              <a:rect l="l" t="t" r="r" b="b"/>
              <a:pathLst>
                <a:path w="1412" h="3664" extrusionOk="0">
                  <a:moveTo>
                    <a:pt x="1" y="1"/>
                  </a:moveTo>
                  <a:lnTo>
                    <a:pt x="687" y="3663"/>
                  </a:lnTo>
                  <a:lnTo>
                    <a:pt x="1412" y="3663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62"/>
            <p:cNvSpPr/>
            <p:nvPr/>
          </p:nvSpPr>
          <p:spPr>
            <a:xfrm>
              <a:off x="526950" y="4620825"/>
              <a:ext cx="101750" cy="100775"/>
            </a:xfrm>
            <a:custGeom>
              <a:avLst/>
              <a:gdLst/>
              <a:ahLst/>
              <a:cxnLst/>
              <a:rect l="l" t="t" r="r" b="b"/>
              <a:pathLst>
                <a:path w="4070" h="4031" extrusionOk="0">
                  <a:moveTo>
                    <a:pt x="2059" y="0"/>
                  </a:moveTo>
                  <a:cubicBezTo>
                    <a:pt x="928" y="0"/>
                    <a:pt x="1" y="890"/>
                    <a:pt x="1" y="2011"/>
                  </a:cubicBezTo>
                  <a:cubicBezTo>
                    <a:pt x="1" y="3141"/>
                    <a:pt x="928" y="4030"/>
                    <a:pt x="2059" y="4030"/>
                  </a:cubicBezTo>
                  <a:cubicBezTo>
                    <a:pt x="3141" y="4030"/>
                    <a:pt x="4069" y="3141"/>
                    <a:pt x="4069" y="2011"/>
                  </a:cubicBezTo>
                  <a:cubicBezTo>
                    <a:pt x="4069" y="890"/>
                    <a:pt x="3141" y="0"/>
                    <a:pt x="2059" y="0"/>
                  </a:cubicBezTo>
                  <a:close/>
                </a:path>
              </a:pathLst>
            </a:custGeom>
            <a:solidFill>
              <a:srgbClr val="E49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62"/>
            <p:cNvSpPr/>
            <p:nvPr/>
          </p:nvSpPr>
          <p:spPr>
            <a:xfrm>
              <a:off x="526950" y="4620825"/>
              <a:ext cx="64525" cy="100775"/>
            </a:xfrm>
            <a:custGeom>
              <a:avLst/>
              <a:gdLst/>
              <a:ahLst/>
              <a:cxnLst/>
              <a:rect l="l" t="t" r="r" b="b"/>
              <a:pathLst>
                <a:path w="2581" h="4031" extrusionOk="0">
                  <a:moveTo>
                    <a:pt x="2059" y="0"/>
                  </a:moveTo>
                  <a:cubicBezTo>
                    <a:pt x="928" y="0"/>
                    <a:pt x="1" y="890"/>
                    <a:pt x="1" y="2011"/>
                  </a:cubicBezTo>
                  <a:cubicBezTo>
                    <a:pt x="1" y="3141"/>
                    <a:pt x="928" y="4030"/>
                    <a:pt x="2059" y="4030"/>
                  </a:cubicBezTo>
                  <a:cubicBezTo>
                    <a:pt x="2223" y="4030"/>
                    <a:pt x="2417" y="4030"/>
                    <a:pt x="2581" y="3943"/>
                  </a:cubicBezTo>
                  <a:cubicBezTo>
                    <a:pt x="1740" y="3750"/>
                    <a:pt x="1093" y="2938"/>
                    <a:pt x="1093" y="2011"/>
                  </a:cubicBezTo>
                  <a:cubicBezTo>
                    <a:pt x="1093" y="1092"/>
                    <a:pt x="1740" y="319"/>
                    <a:pt x="2581" y="78"/>
                  </a:cubicBezTo>
                  <a:cubicBezTo>
                    <a:pt x="2417" y="39"/>
                    <a:pt x="2223" y="0"/>
                    <a:pt x="2059" y="0"/>
                  </a:cubicBezTo>
                  <a:close/>
                </a:path>
              </a:pathLst>
            </a:custGeom>
            <a:solidFill>
              <a:srgbClr val="DF7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62"/>
            <p:cNvSpPr/>
            <p:nvPr/>
          </p:nvSpPr>
          <p:spPr>
            <a:xfrm>
              <a:off x="377175" y="4487600"/>
              <a:ext cx="55350" cy="26475"/>
            </a:xfrm>
            <a:custGeom>
              <a:avLst/>
              <a:gdLst/>
              <a:ahLst/>
              <a:cxnLst/>
              <a:rect l="l" t="t" r="r" b="b"/>
              <a:pathLst>
                <a:path w="2214" h="1059" extrusionOk="0">
                  <a:moveTo>
                    <a:pt x="286" y="1"/>
                  </a:moveTo>
                  <a:cubicBezTo>
                    <a:pt x="254" y="1"/>
                    <a:pt x="223" y="5"/>
                    <a:pt x="193" y="14"/>
                  </a:cubicBezTo>
                  <a:cubicBezTo>
                    <a:pt x="39" y="92"/>
                    <a:pt x="0" y="256"/>
                    <a:pt x="39" y="420"/>
                  </a:cubicBezTo>
                  <a:cubicBezTo>
                    <a:pt x="242" y="816"/>
                    <a:pt x="638" y="1058"/>
                    <a:pt x="1121" y="1058"/>
                  </a:cubicBezTo>
                  <a:cubicBezTo>
                    <a:pt x="1566" y="1058"/>
                    <a:pt x="1972" y="816"/>
                    <a:pt x="2175" y="420"/>
                  </a:cubicBezTo>
                  <a:cubicBezTo>
                    <a:pt x="2213" y="256"/>
                    <a:pt x="2175" y="92"/>
                    <a:pt x="2010" y="14"/>
                  </a:cubicBezTo>
                  <a:cubicBezTo>
                    <a:pt x="1981" y="5"/>
                    <a:pt x="1950" y="1"/>
                    <a:pt x="1919" y="1"/>
                  </a:cubicBezTo>
                  <a:cubicBezTo>
                    <a:pt x="1816" y="1"/>
                    <a:pt x="1710" y="53"/>
                    <a:pt x="1643" y="179"/>
                  </a:cubicBezTo>
                  <a:cubicBezTo>
                    <a:pt x="1566" y="382"/>
                    <a:pt x="1324" y="498"/>
                    <a:pt x="1121" y="498"/>
                  </a:cubicBezTo>
                  <a:cubicBezTo>
                    <a:pt x="880" y="498"/>
                    <a:pt x="677" y="382"/>
                    <a:pt x="561" y="179"/>
                  </a:cubicBezTo>
                  <a:cubicBezTo>
                    <a:pt x="501" y="53"/>
                    <a:pt x="391" y="1"/>
                    <a:pt x="2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62"/>
            <p:cNvSpPr/>
            <p:nvPr/>
          </p:nvSpPr>
          <p:spPr>
            <a:xfrm>
              <a:off x="271350" y="4300700"/>
              <a:ext cx="313125" cy="482250"/>
            </a:xfrm>
            <a:custGeom>
              <a:avLst/>
              <a:gdLst/>
              <a:ahLst/>
              <a:cxnLst/>
              <a:rect l="l" t="t" r="r" b="b"/>
              <a:pathLst>
                <a:path w="12525" h="19290" extrusionOk="0">
                  <a:moveTo>
                    <a:pt x="8418" y="561"/>
                  </a:moveTo>
                  <a:cubicBezTo>
                    <a:pt x="8495" y="561"/>
                    <a:pt x="8534" y="561"/>
                    <a:pt x="8582" y="610"/>
                  </a:cubicBezTo>
                  <a:cubicBezTo>
                    <a:pt x="8659" y="764"/>
                    <a:pt x="8534" y="1248"/>
                    <a:pt x="8379" y="1576"/>
                  </a:cubicBezTo>
                  <a:cubicBezTo>
                    <a:pt x="8292" y="1692"/>
                    <a:pt x="8379" y="1856"/>
                    <a:pt x="8495" y="1934"/>
                  </a:cubicBezTo>
                  <a:cubicBezTo>
                    <a:pt x="8539" y="1961"/>
                    <a:pt x="8588" y="1974"/>
                    <a:pt x="8635" y="1974"/>
                  </a:cubicBezTo>
                  <a:cubicBezTo>
                    <a:pt x="8722" y="1974"/>
                    <a:pt x="8806" y="1931"/>
                    <a:pt x="8862" y="1856"/>
                  </a:cubicBezTo>
                  <a:cubicBezTo>
                    <a:pt x="9104" y="1528"/>
                    <a:pt x="9626" y="1045"/>
                    <a:pt x="9906" y="1045"/>
                  </a:cubicBezTo>
                  <a:cubicBezTo>
                    <a:pt x="9944" y="1045"/>
                    <a:pt x="9944" y="1045"/>
                    <a:pt x="9983" y="1093"/>
                  </a:cubicBezTo>
                  <a:cubicBezTo>
                    <a:pt x="10031" y="1132"/>
                    <a:pt x="10031" y="1209"/>
                    <a:pt x="9983" y="1373"/>
                  </a:cubicBezTo>
                  <a:cubicBezTo>
                    <a:pt x="9742" y="2214"/>
                    <a:pt x="8379" y="3789"/>
                    <a:pt x="7287" y="4185"/>
                  </a:cubicBezTo>
                  <a:cubicBezTo>
                    <a:pt x="6824" y="4366"/>
                    <a:pt x="6299" y="4452"/>
                    <a:pt x="5774" y="4452"/>
                  </a:cubicBezTo>
                  <a:cubicBezTo>
                    <a:pt x="4753" y="4452"/>
                    <a:pt x="3728" y="4128"/>
                    <a:pt x="3141" y="3548"/>
                  </a:cubicBezTo>
                  <a:cubicBezTo>
                    <a:pt x="3084" y="3483"/>
                    <a:pt x="3001" y="3446"/>
                    <a:pt x="2930" y="3446"/>
                  </a:cubicBezTo>
                  <a:cubicBezTo>
                    <a:pt x="2905" y="3446"/>
                    <a:pt x="2881" y="3450"/>
                    <a:pt x="2861" y="3461"/>
                  </a:cubicBezTo>
                  <a:cubicBezTo>
                    <a:pt x="2735" y="3509"/>
                    <a:pt x="2658" y="3586"/>
                    <a:pt x="2658" y="3702"/>
                  </a:cubicBezTo>
                  <a:cubicBezTo>
                    <a:pt x="2658" y="3702"/>
                    <a:pt x="2455" y="5113"/>
                    <a:pt x="1450" y="5113"/>
                  </a:cubicBezTo>
                  <a:lnTo>
                    <a:pt x="1411" y="5113"/>
                  </a:lnTo>
                  <a:cubicBezTo>
                    <a:pt x="1286" y="5113"/>
                    <a:pt x="1208" y="5113"/>
                    <a:pt x="1092" y="5152"/>
                  </a:cubicBezTo>
                  <a:cubicBezTo>
                    <a:pt x="803" y="3944"/>
                    <a:pt x="522" y="2175"/>
                    <a:pt x="1208" y="1653"/>
                  </a:cubicBezTo>
                  <a:cubicBezTo>
                    <a:pt x="1367" y="1509"/>
                    <a:pt x="1565" y="1462"/>
                    <a:pt x="1755" y="1462"/>
                  </a:cubicBezTo>
                  <a:cubicBezTo>
                    <a:pt x="2100" y="1462"/>
                    <a:pt x="2416" y="1615"/>
                    <a:pt x="2416" y="1615"/>
                  </a:cubicBezTo>
                  <a:cubicBezTo>
                    <a:pt x="2470" y="1640"/>
                    <a:pt x="2523" y="1653"/>
                    <a:pt x="2573" y="1653"/>
                  </a:cubicBezTo>
                  <a:cubicBezTo>
                    <a:pt x="2675" y="1653"/>
                    <a:pt x="2764" y="1599"/>
                    <a:pt x="2822" y="1489"/>
                  </a:cubicBezTo>
                  <a:cubicBezTo>
                    <a:pt x="3025" y="1093"/>
                    <a:pt x="3344" y="851"/>
                    <a:pt x="3750" y="803"/>
                  </a:cubicBezTo>
                  <a:cubicBezTo>
                    <a:pt x="3789" y="803"/>
                    <a:pt x="3827" y="764"/>
                    <a:pt x="3866" y="764"/>
                  </a:cubicBezTo>
                  <a:cubicBezTo>
                    <a:pt x="4108" y="764"/>
                    <a:pt x="4388" y="803"/>
                    <a:pt x="4668" y="929"/>
                  </a:cubicBezTo>
                  <a:cubicBezTo>
                    <a:pt x="4755" y="929"/>
                    <a:pt x="4832" y="967"/>
                    <a:pt x="4958" y="1006"/>
                  </a:cubicBezTo>
                  <a:cubicBezTo>
                    <a:pt x="5074" y="1045"/>
                    <a:pt x="5200" y="1132"/>
                    <a:pt x="5315" y="1170"/>
                  </a:cubicBezTo>
                  <a:cubicBezTo>
                    <a:pt x="5074" y="1489"/>
                    <a:pt x="4794" y="1769"/>
                    <a:pt x="4552" y="1895"/>
                  </a:cubicBezTo>
                  <a:cubicBezTo>
                    <a:pt x="4388" y="1934"/>
                    <a:pt x="4349" y="2098"/>
                    <a:pt x="4388" y="2253"/>
                  </a:cubicBezTo>
                  <a:cubicBezTo>
                    <a:pt x="4420" y="2356"/>
                    <a:pt x="4537" y="2427"/>
                    <a:pt x="4669" y="2427"/>
                  </a:cubicBezTo>
                  <a:cubicBezTo>
                    <a:pt x="4697" y="2427"/>
                    <a:pt x="4726" y="2424"/>
                    <a:pt x="4755" y="2417"/>
                  </a:cubicBezTo>
                  <a:cubicBezTo>
                    <a:pt x="5200" y="2253"/>
                    <a:pt x="5557" y="1769"/>
                    <a:pt x="5924" y="1335"/>
                  </a:cubicBezTo>
                  <a:cubicBezTo>
                    <a:pt x="6166" y="1006"/>
                    <a:pt x="6485" y="561"/>
                    <a:pt x="6688" y="561"/>
                  </a:cubicBezTo>
                  <a:cubicBezTo>
                    <a:pt x="6726" y="561"/>
                    <a:pt x="6765" y="561"/>
                    <a:pt x="6765" y="610"/>
                  </a:cubicBezTo>
                  <a:cubicBezTo>
                    <a:pt x="6891" y="726"/>
                    <a:pt x="6804" y="1209"/>
                    <a:pt x="6726" y="1489"/>
                  </a:cubicBezTo>
                  <a:cubicBezTo>
                    <a:pt x="6688" y="1653"/>
                    <a:pt x="6765" y="1769"/>
                    <a:pt x="6929" y="1856"/>
                  </a:cubicBezTo>
                  <a:cubicBezTo>
                    <a:pt x="6956" y="1863"/>
                    <a:pt x="6981" y="1866"/>
                    <a:pt x="7006" y="1866"/>
                  </a:cubicBezTo>
                  <a:cubicBezTo>
                    <a:pt x="7125" y="1866"/>
                    <a:pt x="7223" y="1790"/>
                    <a:pt x="7287" y="1653"/>
                  </a:cubicBezTo>
                  <a:cubicBezTo>
                    <a:pt x="7287" y="1653"/>
                    <a:pt x="7731" y="561"/>
                    <a:pt x="8418" y="561"/>
                  </a:cubicBezTo>
                  <a:close/>
                  <a:moveTo>
                    <a:pt x="1131" y="5761"/>
                  </a:moveTo>
                  <a:lnTo>
                    <a:pt x="1131" y="6727"/>
                  </a:lnTo>
                  <a:cubicBezTo>
                    <a:pt x="967" y="6650"/>
                    <a:pt x="851" y="6447"/>
                    <a:pt x="851" y="6244"/>
                  </a:cubicBezTo>
                  <a:cubicBezTo>
                    <a:pt x="851" y="6041"/>
                    <a:pt x="967" y="5838"/>
                    <a:pt x="1131" y="5761"/>
                  </a:cubicBezTo>
                  <a:close/>
                  <a:moveTo>
                    <a:pt x="9548" y="5761"/>
                  </a:moveTo>
                  <a:cubicBezTo>
                    <a:pt x="9703" y="5838"/>
                    <a:pt x="9828" y="6041"/>
                    <a:pt x="9828" y="6244"/>
                  </a:cubicBezTo>
                  <a:cubicBezTo>
                    <a:pt x="9828" y="6447"/>
                    <a:pt x="9703" y="6650"/>
                    <a:pt x="9548" y="6727"/>
                  </a:cubicBezTo>
                  <a:lnTo>
                    <a:pt x="9548" y="5761"/>
                  </a:lnTo>
                  <a:close/>
                  <a:moveTo>
                    <a:pt x="8862" y="3828"/>
                  </a:moveTo>
                  <a:cubicBezTo>
                    <a:pt x="8978" y="5152"/>
                    <a:pt x="9017" y="6485"/>
                    <a:pt x="8939" y="7771"/>
                  </a:cubicBezTo>
                  <a:cubicBezTo>
                    <a:pt x="8901" y="8737"/>
                    <a:pt x="8137" y="9549"/>
                    <a:pt x="7132" y="9587"/>
                  </a:cubicBezTo>
                  <a:cubicBezTo>
                    <a:pt x="6548" y="9607"/>
                    <a:pt x="5953" y="9616"/>
                    <a:pt x="5354" y="9616"/>
                  </a:cubicBezTo>
                  <a:cubicBezTo>
                    <a:pt x="4755" y="9616"/>
                    <a:pt x="4151" y="9607"/>
                    <a:pt x="3547" y="9587"/>
                  </a:cubicBezTo>
                  <a:cubicBezTo>
                    <a:pt x="2581" y="9549"/>
                    <a:pt x="1769" y="8737"/>
                    <a:pt x="1730" y="7771"/>
                  </a:cubicBezTo>
                  <a:cubicBezTo>
                    <a:pt x="1692" y="7085"/>
                    <a:pt x="1692" y="6360"/>
                    <a:pt x="1730" y="5635"/>
                  </a:cubicBezTo>
                  <a:cubicBezTo>
                    <a:pt x="2494" y="5519"/>
                    <a:pt x="2900" y="4833"/>
                    <a:pt x="3102" y="4234"/>
                  </a:cubicBezTo>
                  <a:cubicBezTo>
                    <a:pt x="3586" y="4591"/>
                    <a:pt x="4272" y="4871"/>
                    <a:pt x="4997" y="4958"/>
                  </a:cubicBezTo>
                  <a:cubicBezTo>
                    <a:pt x="5247" y="4993"/>
                    <a:pt x="5505" y="5010"/>
                    <a:pt x="5763" y="5010"/>
                  </a:cubicBezTo>
                  <a:cubicBezTo>
                    <a:pt x="6372" y="5010"/>
                    <a:pt x="6981" y="4914"/>
                    <a:pt x="7490" y="4717"/>
                  </a:cubicBezTo>
                  <a:cubicBezTo>
                    <a:pt x="7934" y="4553"/>
                    <a:pt x="8418" y="4234"/>
                    <a:pt x="8862" y="3828"/>
                  </a:cubicBezTo>
                  <a:close/>
                  <a:moveTo>
                    <a:pt x="4185" y="10148"/>
                  </a:moveTo>
                  <a:lnTo>
                    <a:pt x="4185" y="10148"/>
                  </a:lnTo>
                  <a:cubicBezTo>
                    <a:pt x="4591" y="10187"/>
                    <a:pt x="4958" y="10187"/>
                    <a:pt x="5354" y="10187"/>
                  </a:cubicBezTo>
                  <a:cubicBezTo>
                    <a:pt x="5721" y="10187"/>
                    <a:pt x="6118" y="10187"/>
                    <a:pt x="6485" y="10148"/>
                  </a:cubicBezTo>
                  <a:lnTo>
                    <a:pt x="6485" y="10148"/>
                  </a:lnTo>
                  <a:cubicBezTo>
                    <a:pt x="6321" y="10467"/>
                    <a:pt x="5876" y="10708"/>
                    <a:pt x="5354" y="10708"/>
                  </a:cubicBezTo>
                  <a:cubicBezTo>
                    <a:pt x="4794" y="10708"/>
                    <a:pt x="4349" y="10467"/>
                    <a:pt x="4185" y="10148"/>
                  </a:cubicBezTo>
                  <a:close/>
                  <a:moveTo>
                    <a:pt x="8862" y="10428"/>
                  </a:moveTo>
                  <a:cubicBezTo>
                    <a:pt x="9181" y="10515"/>
                    <a:pt x="9500" y="10592"/>
                    <a:pt x="9790" y="10670"/>
                  </a:cubicBezTo>
                  <a:cubicBezTo>
                    <a:pt x="10070" y="10708"/>
                    <a:pt x="10350" y="10795"/>
                    <a:pt x="10515" y="10834"/>
                  </a:cubicBezTo>
                  <a:cubicBezTo>
                    <a:pt x="10592" y="10834"/>
                    <a:pt x="10669" y="10873"/>
                    <a:pt x="10708" y="10873"/>
                  </a:cubicBezTo>
                  <a:lnTo>
                    <a:pt x="11839" y="10873"/>
                  </a:lnTo>
                  <a:cubicBezTo>
                    <a:pt x="11877" y="10873"/>
                    <a:pt x="11964" y="10950"/>
                    <a:pt x="11964" y="11037"/>
                  </a:cubicBezTo>
                  <a:lnTo>
                    <a:pt x="11964" y="11192"/>
                  </a:lnTo>
                  <a:cubicBezTo>
                    <a:pt x="11842" y="11244"/>
                    <a:pt x="11606" y="11265"/>
                    <a:pt x="11401" y="11265"/>
                  </a:cubicBezTo>
                  <a:cubicBezTo>
                    <a:pt x="11264" y="11265"/>
                    <a:pt x="11141" y="11255"/>
                    <a:pt x="11075" y="11240"/>
                  </a:cubicBezTo>
                  <a:cubicBezTo>
                    <a:pt x="11036" y="11240"/>
                    <a:pt x="10998" y="11192"/>
                    <a:pt x="10949" y="11192"/>
                  </a:cubicBezTo>
                  <a:cubicBezTo>
                    <a:pt x="10911" y="11172"/>
                    <a:pt x="10872" y="11163"/>
                    <a:pt x="10832" y="11163"/>
                  </a:cubicBezTo>
                  <a:cubicBezTo>
                    <a:pt x="10792" y="11163"/>
                    <a:pt x="10751" y="11172"/>
                    <a:pt x="10708" y="11192"/>
                  </a:cubicBezTo>
                  <a:cubicBezTo>
                    <a:pt x="10350" y="11395"/>
                    <a:pt x="9664" y="11520"/>
                    <a:pt x="8736" y="11520"/>
                  </a:cubicBezTo>
                  <a:lnTo>
                    <a:pt x="8582" y="11520"/>
                  </a:lnTo>
                  <a:lnTo>
                    <a:pt x="8862" y="10428"/>
                  </a:lnTo>
                  <a:close/>
                  <a:moveTo>
                    <a:pt x="1856" y="12525"/>
                  </a:moveTo>
                  <a:lnTo>
                    <a:pt x="2542" y="12931"/>
                  </a:lnTo>
                  <a:cubicBezTo>
                    <a:pt x="2494" y="13124"/>
                    <a:pt x="2416" y="13414"/>
                    <a:pt x="2378" y="13772"/>
                  </a:cubicBezTo>
                  <a:cubicBezTo>
                    <a:pt x="2339" y="14013"/>
                    <a:pt x="2300" y="14216"/>
                    <a:pt x="2300" y="14419"/>
                  </a:cubicBezTo>
                  <a:cubicBezTo>
                    <a:pt x="2300" y="14497"/>
                    <a:pt x="2252" y="14816"/>
                    <a:pt x="2300" y="15347"/>
                  </a:cubicBezTo>
                  <a:cubicBezTo>
                    <a:pt x="2169" y="15363"/>
                    <a:pt x="2039" y="15372"/>
                    <a:pt x="1926" y="15372"/>
                  </a:cubicBezTo>
                  <a:cubicBezTo>
                    <a:pt x="1755" y="15372"/>
                    <a:pt x="1622" y="15351"/>
                    <a:pt x="1576" y="15299"/>
                  </a:cubicBezTo>
                  <a:cubicBezTo>
                    <a:pt x="1489" y="15221"/>
                    <a:pt x="1527" y="14816"/>
                    <a:pt x="1653" y="14535"/>
                  </a:cubicBezTo>
                  <a:lnTo>
                    <a:pt x="1653" y="14419"/>
                  </a:lnTo>
                  <a:cubicBezTo>
                    <a:pt x="1653" y="13733"/>
                    <a:pt x="1730" y="13086"/>
                    <a:pt x="1856" y="12525"/>
                  </a:cubicBezTo>
                  <a:close/>
                  <a:moveTo>
                    <a:pt x="7770" y="14091"/>
                  </a:moveTo>
                  <a:cubicBezTo>
                    <a:pt x="7770" y="14091"/>
                    <a:pt x="7973" y="16391"/>
                    <a:pt x="7490" y="17840"/>
                  </a:cubicBezTo>
                  <a:lnTo>
                    <a:pt x="6118" y="17840"/>
                  </a:lnTo>
                  <a:cubicBezTo>
                    <a:pt x="6166" y="17599"/>
                    <a:pt x="6205" y="17280"/>
                    <a:pt x="6205" y="16913"/>
                  </a:cubicBezTo>
                  <a:cubicBezTo>
                    <a:pt x="6205" y="15946"/>
                    <a:pt x="6002" y="15221"/>
                    <a:pt x="5557" y="14777"/>
                  </a:cubicBezTo>
                  <a:cubicBezTo>
                    <a:pt x="5499" y="14738"/>
                    <a:pt x="5419" y="14719"/>
                    <a:pt x="5343" y="14719"/>
                  </a:cubicBezTo>
                  <a:cubicBezTo>
                    <a:pt x="5267" y="14719"/>
                    <a:pt x="5195" y="14738"/>
                    <a:pt x="5151" y="14777"/>
                  </a:cubicBezTo>
                  <a:cubicBezTo>
                    <a:pt x="4716" y="15221"/>
                    <a:pt x="4475" y="15946"/>
                    <a:pt x="4475" y="16913"/>
                  </a:cubicBezTo>
                  <a:cubicBezTo>
                    <a:pt x="4475" y="17280"/>
                    <a:pt x="4513" y="17599"/>
                    <a:pt x="4552" y="17840"/>
                  </a:cubicBezTo>
                  <a:lnTo>
                    <a:pt x="3180" y="17840"/>
                  </a:lnTo>
                  <a:cubicBezTo>
                    <a:pt x="2697" y="16391"/>
                    <a:pt x="2861" y="14216"/>
                    <a:pt x="2900" y="14091"/>
                  </a:cubicBezTo>
                  <a:close/>
                  <a:moveTo>
                    <a:pt x="4591" y="18401"/>
                  </a:moveTo>
                  <a:lnTo>
                    <a:pt x="4591" y="18729"/>
                  </a:lnTo>
                  <a:lnTo>
                    <a:pt x="2784" y="18729"/>
                  </a:lnTo>
                  <a:cubicBezTo>
                    <a:pt x="2900" y="18526"/>
                    <a:pt x="3102" y="18401"/>
                    <a:pt x="3305" y="18401"/>
                  </a:cubicBezTo>
                  <a:close/>
                  <a:moveTo>
                    <a:pt x="7374" y="18401"/>
                  </a:moveTo>
                  <a:cubicBezTo>
                    <a:pt x="7567" y="18401"/>
                    <a:pt x="7770" y="18526"/>
                    <a:pt x="7896" y="18729"/>
                  </a:cubicBezTo>
                  <a:lnTo>
                    <a:pt x="6079" y="18729"/>
                  </a:lnTo>
                  <a:lnTo>
                    <a:pt x="6079" y="18401"/>
                  </a:lnTo>
                  <a:close/>
                  <a:moveTo>
                    <a:pt x="6688" y="1"/>
                  </a:moveTo>
                  <a:cubicBezTo>
                    <a:pt x="6282" y="1"/>
                    <a:pt x="5963" y="320"/>
                    <a:pt x="5634" y="726"/>
                  </a:cubicBezTo>
                  <a:cubicBezTo>
                    <a:pt x="5518" y="648"/>
                    <a:pt x="5354" y="561"/>
                    <a:pt x="5151" y="484"/>
                  </a:cubicBezTo>
                  <a:cubicBezTo>
                    <a:pt x="5035" y="445"/>
                    <a:pt x="4958" y="407"/>
                    <a:pt x="4832" y="368"/>
                  </a:cubicBezTo>
                  <a:cubicBezTo>
                    <a:pt x="4475" y="243"/>
                    <a:pt x="4146" y="204"/>
                    <a:pt x="3827" y="204"/>
                  </a:cubicBezTo>
                  <a:cubicBezTo>
                    <a:pt x="3789" y="204"/>
                    <a:pt x="3750" y="243"/>
                    <a:pt x="3663" y="243"/>
                  </a:cubicBezTo>
                  <a:cubicBezTo>
                    <a:pt x="3141" y="281"/>
                    <a:pt x="2735" y="561"/>
                    <a:pt x="2416" y="1006"/>
                  </a:cubicBezTo>
                  <a:cubicBezTo>
                    <a:pt x="2250" y="952"/>
                    <a:pt x="2014" y="896"/>
                    <a:pt x="1755" y="896"/>
                  </a:cubicBezTo>
                  <a:cubicBezTo>
                    <a:pt x="1457" y="896"/>
                    <a:pt x="1130" y="971"/>
                    <a:pt x="851" y="1209"/>
                  </a:cubicBezTo>
                  <a:cubicBezTo>
                    <a:pt x="116" y="1818"/>
                    <a:pt x="0" y="3219"/>
                    <a:pt x="561" y="5480"/>
                  </a:cubicBezTo>
                  <a:cubicBezTo>
                    <a:pt x="406" y="5683"/>
                    <a:pt x="281" y="5964"/>
                    <a:pt x="281" y="6244"/>
                  </a:cubicBezTo>
                  <a:cubicBezTo>
                    <a:pt x="281" y="6766"/>
                    <a:pt x="648" y="7210"/>
                    <a:pt x="1170" y="7326"/>
                  </a:cubicBezTo>
                  <a:lnTo>
                    <a:pt x="1170" y="7809"/>
                  </a:lnTo>
                  <a:cubicBezTo>
                    <a:pt x="1208" y="8698"/>
                    <a:pt x="1730" y="9462"/>
                    <a:pt x="2455" y="9868"/>
                  </a:cubicBezTo>
                  <a:cubicBezTo>
                    <a:pt x="2339" y="9984"/>
                    <a:pt x="2213" y="10148"/>
                    <a:pt x="2097" y="10351"/>
                  </a:cubicBezTo>
                  <a:cubicBezTo>
                    <a:pt x="2010" y="10467"/>
                    <a:pt x="2059" y="10631"/>
                    <a:pt x="2175" y="10757"/>
                  </a:cubicBezTo>
                  <a:cubicBezTo>
                    <a:pt x="2213" y="10757"/>
                    <a:pt x="2252" y="10795"/>
                    <a:pt x="2339" y="10795"/>
                  </a:cubicBezTo>
                  <a:cubicBezTo>
                    <a:pt x="2416" y="10795"/>
                    <a:pt x="2494" y="10757"/>
                    <a:pt x="2581" y="10670"/>
                  </a:cubicBezTo>
                  <a:cubicBezTo>
                    <a:pt x="2735" y="10351"/>
                    <a:pt x="2938" y="10187"/>
                    <a:pt x="3064" y="10071"/>
                  </a:cubicBezTo>
                  <a:cubicBezTo>
                    <a:pt x="3218" y="10109"/>
                    <a:pt x="3344" y="10148"/>
                    <a:pt x="3508" y="10148"/>
                  </a:cubicBezTo>
                  <a:lnTo>
                    <a:pt x="3586" y="10148"/>
                  </a:lnTo>
                  <a:cubicBezTo>
                    <a:pt x="3750" y="10795"/>
                    <a:pt x="4475" y="11279"/>
                    <a:pt x="5354" y="11279"/>
                  </a:cubicBezTo>
                  <a:cubicBezTo>
                    <a:pt x="6205" y="11279"/>
                    <a:pt x="6968" y="10795"/>
                    <a:pt x="7084" y="10148"/>
                  </a:cubicBezTo>
                  <a:lnTo>
                    <a:pt x="7171" y="10148"/>
                  </a:lnTo>
                  <a:cubicBezTo>
                    <a:pt x="7326" y="10148"/>
                    <a:pt x="7529" y="10109"/>
                    <a:pt x="7693" y="10071"/>
                  </a:cubicBezTo>
                  <a:cubicBezTo>
                    <a:pt x="7896" y="10109"/>
                    <a:pt x="8099" y="10187"/>
                    <a:pt x="8292" y="10274"/>
                  </a:cubicBezTo>
                  <a:lnTo>
                    <a:pt x="8012" y="11482"/>
                  </a:lnTo>
                  <a:cubicBezTo>
                    <a:pt x="7654" y="11482"/>
                    <a:pt x="7413" y="11433"/>
                    <a:pt x="7413" y="11433"/>
                  </a:cubicBezTo>
                  <a:cubicBezTo>
                    <a:pt x="7287" y="11433"/>
                    <a:pt x="7171" y="11482"/>
                    <a:pt x="7132" y="11559"/>
                  </a:cubicBezTo>
                  <a:cubicBezTo>
                    <a:pt x="7045" y="11675"/>
                    <a:pt x="7045" y="11800"/>
                    <a:pt x="7132" y="11878"/>
                  </a:cubicBezTo>
                  <a:cubicBezTo>
                    <a:pt x="7132" y="11878"/>
                    <a:pt x="7567" y="12564"/>
                    <a:pt x="7731" y="13530"/>
                  </a:cubicBezTo>
                  <a:lnTo>
                    <a:pt x="2977" y="13530"/>
                  </a:lnTo>
                  <a:cubicBezTo>
                    <a:pt x="3064" y="13173"/>
                    <a:pt x="3141" y="12931"/>
                    <a:pt x="3141" y="12883"/>
                  </a:cubicBezTo>
                  <a:cubicBezTo>
                    <a:pt x="3218" y="12767"/>
                    <a:pt x="3141" y="12641"/>
                    <a:pt x="3025" y="12564"/>
                  </a:cubicBezTo>
                  <a:lnTo>
                    <a:pt x="1972" y="11965"/>
                  </a:lnTo>
                  <a:lnTo>
                    <a:pt x="2097" y="11598"/>
                  </a:lnTo>
                  <a:cubicBezTo>
                    <a:pt x="2136" y="11482"/>
                    <a:pt x="2059" y="11317"/>
                    <a:pt x="1933" y="11240"/>
                  </a:cubicBezTo>
                  <a:cubicBezTo>
                    <a:pt x="1902" y="11231"/>
                    <a:pt x="1872" y="11227"/>
                    <a:pt x="1843" y="11227"/>
                  </a:cubicBezTo>
                  <a:cubicBezTo>
                    <a:pt x="1715" y="11227"/>
                    <a:pt x="1607" y="11308"/>
                    <a:pt x="1576" y="11433"/>
                  </a:cubicBezTo>
                  <a:cubicBezTo>
                    <a:pt x="1247" y="12245"/>
                    <a:pt x="1092" y="13250"/>
                    <a:pt x="1092" y="14381"/>
                  </a:cubicBezTo>
                  <a:cubicBezTo>
                    <a:pt x="1005" y="14622"/>
                    <a:pt x="803" y="15347"/>
                    <a:pt x="1170" y="15705"/>
                  </a:cubicBezTo>
                  <a:cubicBezTo>
                    <a:pt x="1373" y="15908"/>
                    <a:pt x="1614" y="15946"/>
                    <a:pt x="1895" y="15946"/>
                  </a:cubicBezTo>
                  <a:cubicBezTo>
                    <a:pt x="2010" y="15946"/>
                    <a:pt x="2175" y="15946"/>
                    <a:pt x="2300" y="15908"/>
                  </a:cubicBezTo>
                  <a:cubicBezTo>
                    <a:pt x="2339" y="16555"/>
                    <a:pt x="2416" y="17357"/>
                    <a:pt x="2658" y="18043"/>
                  </a:cubicBezTo>
                  <a:cubicBezTo>
                    <a:pt x="2378" y="18246"/>
                    <a:pt x="2175" y="18604"/>
                    <a:pt x="2175" y="19010"/>
                  </a:cubicBezTo>
                  <a:cubicBezTo>
                    <a:pt x="2175" y="19164"/>
                    <a:pt x="2300" y="19290"/>
                    <a:pt x="2455" y="19290"/>
                  </a:cubicBezTo>
                  <a:lnTo>
                    <a:pt x="4871" y="19290"/>
                  </a:lnTo>
                  <a:cubicBezTo>
                    <a:pt x="5035" y="19290"/>
                    <a:pt x="5151" y="19164"/>
                    <a:pt x="5151" y="19010"/>
                  </a:cubicBezTo>
                  <a:lnTo>
                    <a:pt x="5151" y="18121"/>
                  </a:lnTo>
                  <a:lnTo>
                    <a:pt x="5151" y="18043"/>
                  </a:lnTo>
                  <a:cubicBezTo>
                    <a:pt x="5035" y="17560"/>
                    <a:pt x="4910" y="16226"/>
                    <a:pt x="5354" y="15463"/>
                  </a:cubicBezTo>
                  <a:cubicBezTo>
                    <a:pt x="5760" y="16226"/>
                    <a:pt x="5634" y="17560"/>
                    <a:pt x="5518" y="18043"/>
                  </a:cubicBezTo>
                  <a:lnTo>
                    <a:pt x="5518" y="18121"/>
                  </a:lnTo>
                  <a:lnTo>
                    <a:pt x="5518" y="19010"/>
                  </a:lnTo>
                  <a:cubicBezTo>
                    <a:pt x="5518" y="19164"/>
                    <a:pt x="5634" y="19290"/>
                    <a:pt x="5799" y="19290"/>
                  </a:cubicBezTo>
                  <a:lnTo>
                    <a:pt x="8253" y="19290"/>
                  </a:lnTo>
                  <a:cubicBezTo>
                    <a:pt x="8418" y="19290"/>
                    <a:pt x="8534" y="19164"/>
                    <a:pt x="8534" y="19010"/>
                  </a:cubicBezTo>
                  <a:cubicBezTo>
                    <a:pt x="8534" y="18604"/>
                    <a:pt x="8340" y="18246"/>
                    <a:pt x="8012" y="18043"/>
                  </a:cubicBezTo>
                  <a:cubicBezTo>
                    <a:pt x="8534" y="16468"/>
                    <a:pt x="8379" y="14497"/>
                    <a:pt x="8379" y="14419"/>
                  </a:cubicBezTo>
                  <a:lnTo>
                    <a:pt x="8340" y="13772"/>
                  </a:lnTo>
                  <a:cubicBezTo>
                    <a:pt x="8253" y="13047"/>
                    <a:pt x="8012" y="12448"/>
                    <a:pt x="7857" y="12042"/>
                  </a:cubicBezTo>
                  <a:lnTo>
                    <a:pt x="7857" y="12042"/>
                  </a:lnTo>
                  <a:cubicBezTo>
                    <a:pt x="8099" y="12081"/>
                    <a:pt x="8418" y="12081"/>
                    <a:pt x="8736" y="12081"/>
                  </a:cubicBezTo>
                  <a:cubicBezTo>
                    <a:pt x="9664" y="12081"/>
                    <a:pt x="10389" y="11965"/>
                    <a:pt x="10834" y="11762"/>
                  </a:cubicBezTo>
                  <a:cubicBezTo>
                    <a:pt x="10949" y="11800"/>
                    <a:pt x="11075" y="11839"/>
                    <a:pt x="11152" y="11839"/>
                  </a:cubicBezTo>
                  <a:cubicBezTo>
                    <a:pt x="11355" y="11839"/>
                    <a:pt x="11597" y="11839"/>
                    <a:pt x="11839" y="11800"/>
                  </a:cubicBezTo>
                  <a:cubicBezTo>
                    <a:pt x="12003" y="11800"/>
                    <a:pt x="12525" y="11723"/>
                    <a:pt x="12525" y="11317"/>
                  </a:cubicBezTo>
                  <a:lnTo>
                    <a:pt x="12525" y="11037"/>
                  </a:lnTo>
                  <a:cubicBezTo>
                    <a:pt x="12525" y="10631"/>
                    <a:pt x="12206" y="10312"/>
                    <a:pt x="11839" y="10312"/>
                  </a:cubicBezTo>
                  <a:lnTo>
                    <a:pt x="10872" y="10312"/>
                  </a:lnTo>
                  <a:cubicBezTo>
                    <a:pt x="10669" y="10274"/>
                    <a:pt x="9626" y="10071"/>
                    <a:pt x="8456" y="9703"/>
                  </a:cubicBezTo>
                  <a:cubicBezTo>
                    <a:pt x="9065" y="9307"/>
                    <a:pt x="9461" y="8582"/>
                    <a:pt x="9500" y="7809"/>
                  </a:cubicBezTo>
                  <a:cubicBezTo>
                    <a:pt x="9500" y="7655"/>
                    <a:pt x="9500" y="7490"/>
                    <a:pt x="9548" y="7326"/>
                  </a:cubicBezTo>
                  <a:cubicBezTo>
                    <a:pt x="10031" y="7210"/>
                    <a:pt x="10389" y="6766"/>
                    <a:pt x="10389" y="6244"/>
                  </a:cubicBezTo>
                  <a:cubicBezTo>
                    <a:pt x="10389" y="5722"/>
                    <a:pt x="10031" y="5239"/>
                    <a:pt x="9500" y="5152"/>
                  </a:cubicBezTo>
                  <a:cubicBezTo>
                    <a:pt x="9461" y="4553"/>
                    <a:pt x="9423" y="3944"/>
                    <a:pt x="9345" y="3345"/>
                  </a:cubicBezTo>
                  <a:cubicBezTo>
                    <a:pt x="9944" y="2736"/>
                    <a:pt x="10389" y="2059"/>
                    <a:pt x="10515" y="1528"/>
                  </a:cubicBezTo>
                  <a:cubicBezTo>
                    <a:pt x="10631" y="1209"/>
                    <a:pt x="10592" y="929"/>
                    <a:pt x="10428" y="764"/>
                  </a:cubicBezTo>
                  <a:cubicBezTo>
                    <a:pt x="10312" y="561"/>
                    <a:pt x="10109" y="484"/>
                    <a:pt x="9906" y="484"/>
                  </a:cubicBezTo>
                  <a:cubicBezTo>
                    <a:pt x="9664" y="484"/>
                    <a:pt x="9384" y="610"/>
                    <a:pt x="9142" y="764"/>
                  </a:cubicBezTo>
                  <a:cubicBezTo>
                    <a:pt x="9142" y="610"/>
                    <a:pt x="9142" y="445"/>
                    <a:pt x="9017" y="320"/>
                  </a:cubicBezTo>
                  <a:cubicBezTo>
                    <a:pt x="8939" y="165"/>
                    <a:pt x="8775" y="1"/>
                    <a:pt x="8418" y="1"/>
                  </a:cubicBezTo>
                  <a:cubicBezTo>
                    <a:pt x="7973" y="1"/>
                    <a:pt x="7615" y="243"/>
                    <a:pt x="7326" y="523"/>
                  </a:cubicBezTo>
                  <a:cubicBezTo>
                    <a:pt x="7326" y="407"/>
                    <a:pt x="7287" y="320"/>
                    <a:pt x="7210" y="243"/>
                  </a:cubicBezTo>
                  <a:cubicBezTo>
                    <a:pt x="7084" y="78"/>
                    <a:pt x="6929" y="1"/>
                    <a:pt x="668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62"/>
            <p:cNvSpPr/>
            <p:nvPr/>
          </p:nvSpPr>
          <p:spPr>
            <a:xfrm>
              <a:off x="350825" y="4435525"/>
              <a:ext cx="17175" cy="27325"/>
            </a:xfrm>
            <a:custGeom>
              <a:avLst/>
              <a:gdLst/>
              <a:ahLst/>
              <a:cxnLst/>
              <a:rect l="l" t="t" r="r" b="b"/>
              <a:pathLst>
                <a:path w="687" h="1093" extrusionOk="0">
                  <a:moveTo>
                    <a:pt x="368" y="0"/>
                  </a:moveTo>
                  <a:cubicBezTo>
                    <a:pt x="165" y="0"/>
                    <a:pt x="1" y="242"/>
                    <a:pt x="1" y="571"/>
                  </a:cubicBezTo>
                  <a:cubicBezTo>
                    <a:pt x="1" y="851"/>
                    <a:pt x="165" y="1092"/>
                    <a:pt x="368" y="1092"/>
                  </a:cubicBezTo>
                  <a:cubicBezTo>
                    <a:pt x="523" y="1092"/>
                    <a:pt x="687" y="851"/>
                    <a:pt x="687" y="571"/>
                  </a:cubicBezTo>
                  <a:cubicBezTo>
                    <a:pt x="687" y="242"/>
                    <a:pt x="523" y="0"/>
                    <a:pt x="36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62"/>
            <p:cNvSpPr/>
            <p:nvPr/>
          </p:nvSpPr>
          <p:spPr>
            <a:xfrm>
              <a:off x="441425" y="4435525"/>
              <a:ext cx="17175" cy="27325"/>
            </a:xfrm>
            <a:custGeom>
              <a:avLst/>
              <a:gdLst/>
              <a:ahLst/>
              <a:cxnLst/>
              <a:rect l="l" t="t" r="r" b="b"/>
              <a:pathLst>
                <a:path w="687" h="1093" extrusionOk="0">
                  <a:moveTo>
                    <a:pt x="368" y="0"/>
                  </a:moveTo>
                  <a:cubicBezTo>
                    <a:pt x="165" y="0"/>
                    <a:pt x="1" y="242"/>
                    <a:pt x="1" y="571"/>
                  </a:cubicBezTo>
                  <a:cubicBezTo>
                    <a:pt x="1" y="851"/>
                    <a:pt x="165" y="1092"/>
                    <a:pt x="368" y="1092"/>
                  </a:cubicBezTo>
                  <a:cubicBezTo>
                    <a:pt x="523" y="1092"/>
                    <a:pt x="687" y="851"/>
                    <a:pt x="687" y="571"/>
                  </a:cubicBezTo>
                  <a:cubicBezTo>
                    <a:pt x="687" y="242"/>
                    <a:pt x="523" y="0"/>
                    <a:pt x="36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62"/>
            <p:cNvSpPr/>
            <p:nvPr/>
          </p:nvSpPr>
          <p:spPr>
            <a:xfrm>
              <a:off x="540250" y="4299750"/>
              <a:ext cx="219375" cy="483200"/>
            </a:xfrm>
            <a:custGeom>
              <a:avLst/>
              <a:gdLst/>
              <a:ahLst/>
              <a:cxnLst/>
              <a:rect l="l" t="t" r="r" b="b"/>
              <a:pathLst>
                <a:path w="8775" h="19328" extrusionOk="0">
                  <a:moveTo>
                    <a:pt x="5673" y="561"/>
                  </a:moveTo>
                  <a:lnTo>
                    <a:pt x="5673" y="1005"/>
                  </a:lnTo>
                  <a:lnTo>
                    <a:pt x="5267" y="1005"/>
                  </a:lnTo>
                  <a:lnTo>
                    <a:pt x="5267" y="561"/>
                  </a:lnTo>
                  <a:close/>
                  <a:moveTo>
                    <a:pt x="6804" y="3344"/>
                  </a:moveTo>
                  <a:lnTo>
                    <a:pt x="6804" y="6485"/>
                  </a:lnTo>
                  <a:lnTo>
                    <a:pt x="5953" y="6485"/>
                  </a:lnTo>
                  <a:lnTo>
                    <a:pt x="5953" y="6320"/>
                  </a:lnTo>
                  <a:cubicBezTo>
                    <a:pt x="5992" y="6243"/>
                    <a:pt x="5953" y="6156"/>
                    <a:pt x="5914" y="6117"/>
                  </a:cubicBezTo>
                  <a:cubicBezTo>
                    <a:pt x="5876" y="6040"/>
                    <a:pt x="5798" y="6002"/>
                    <a:pt x="5712" y="6002"/>
                  </a:cubicBezTo>
                  <a:lnTo>
                    <a:pt x="2368" y="6002"/>
                  </a:lnTo>
                  <a:cubicBezTo>
                    <a:pt x="2291" y="6002"/>
                    <a:pt x="2213" y="6040"/>
                    <a:pt x="2175" y="6117"/>
                  </a:cubicBezTo>
                  <a:cubicBezTo>
                    <a:pt x="2126" y="6156"/>
                    <a:pt x="2088" y="6243"/>
                    <a:pt x="2126" y="6320"/>
                  </a:cubicBezTo>
                  <a:lnTo>
                    <a:pt x="2126" y="6485"/>
                  </a:lnTo>
                  <a:lnTo>
                    <a:pt x="1972" y="6485"/>
                  </a:lnTo>
                  <a:lnTo>
                    <a:pt x="1972" y="3344"/>
                  </a:lnTo>
                  <a:close/>
                  <a:moveTo>
                    <a:pt x="7847" y="1566"/>
                  </a:moveTo>
                  <a:cubicBezTo>
                    <a:pt x="8050" y="1566"/>
                    <a:pt x="8214" y="1730"/>
                    <a:pt x="8214" y="1933"/>
                  </a:cubicBezTo>
                  <a:lnTo>
                    <a:pt x="8214" y="7123"/>
                  </a:lnTo>
                  <a:cubicBezTo>
                    <a:pt x="8214" y="7325"/>
                    <a:pt x="8050" y="7528"/>
                    <a:pt x="7847" y="7528"/>
                  </a:cubicBezTo>
                  <a:lnTo>
                    <a:pt x="5750" y="7528"/>
                  </a:lnTo>
                  <a:lnTo>
                    <a:pt x="5837" y="7045"/>
                  </a:lnTo>
                  <a:lnTo>
                    <a:pt x="6804" y="7045"/>
                  </a:lnTo>
                  <a:cubicBezTo>
                    <a:pt x="7122" y="7045"/>
                    <a:pt x="7364" y="6804"/>
                    <a:pt x="7364" y="6485"/>
                  </a:cubicBezTo>
                  <a:lnTo>
                    <a:pt x="7364" y="3344"/>
                  </a:lnTo>
                  <a:cubicBezTo>
                    <a:pt x="7364" y="3015"/>
                    <a:pt x="7122" y="2774"/>
                    <a:pt x="6804" y="2774"/>
                  </a:cubicBezTo>
                  <a:lnTo>
                    <a:pt x="1972" y="2774"/>
                  </a:lnTo>
                  <a:cubicBezTo>
                    <a:pt x="1643" y="2774"/>
                    <a:pt x="1401" y="3015"/>
                    <a:pt x="1401" y="3344"/>
                  </a:cubicBezTo>
                  <a:lnTo>
                    <a:pt x="1401" y="6485"/>
                  </a:lnTo>
                  <a:cubicBezTo>
                    <a:pt x="1401" y="6804"/>
                    <a:pt x="1643" y="7045"/>
                    <a:pt x="1972" y="7045"/>
                  </a:cubicBezTo>
                  <a:lnTo>
                    <a:pt x="2252" y="7045"/>
                  </a:lnTo>
                  <a:lnTo>
                    <a:pt x="2329" y="7528"/>
                  </a:lnTo>
                  <a:lnTo>
                    <a:pt x="967" y="7528"/>
                  </a:lnTo>
                  <a:cubicBezTo>
                    <a:pt x="725" y="7528"/>
                    <a:pt x="561" y="7325"/>
                    <a:pt x="561" y="7123"/>
                  </a:cubicBezTo>
                  <a:lnTo>
                    <a:pt x="561" y="1933"/>
                  </a:lnTo>
                  <a:cubicBezTo>
                    <a:pt x="561" y="1730"/>
                    <a:pt x="725" y="1566"/>
                    <a:pt x="967" y="1566"/>
                  </a:cubicBezTo>
                  <a:close/>
                  <a:moveTo>
                    <a:pt x="5354" y="6562"/>
                  </a:moveTo>
                  <a:lnTo>
                    <a:pt x="4745" y="9664"/>
                  </a:lnTo>
                  <a:lnTo>
                    <a:pt x="3334" y="9664"/>
                  </a:lnTo>
                  <a:lnTo>
                    <a:pt x="2735" y="6562"/>
                  </a:lnTo>
                  <a:close/>
                  <a:moveTo>
                    <a:pt x="4987" y="0"/>
                  </a:moveTo>
                  <a:cubicBezTo>
                    <a:pt x="4832" y="0"/>
                    <a:pt x="4706" y="116"/>
                    <a:pt x="4706" y="281"/>
                  </a:cubicBezTo>
                  <a:lnTo>
                    <a:pt x="4706" y="1005"/>
                  </a:lnTo>
                  <a:lnTo>
                    <a:pt x="967" y="1005"/>
                  </a:lnTo>
                  <a:cubicBezTo>
                    <a:pt x="435" y="1005"/>
                    <a:pt x="0" y="1411"/>
                    <a:pt x="0" y="1933"/>
                  </a:cubicBezTo>
                  <a:lnTo>
                    <a:pt x="0" y="7123"/>
                  </a:lnTo>
                  <a:cubicBezTo>
                    <a:pt x="0" y="7654"/>
                    <a:pt x="435" y="8089"/>
                    <a:pt x="967" y="8089"/>
                  </a:cubicBezTo>
                  <a:lnTo>
                    <a:pt x="2455" y="8089"/>
                  </a:lnTo>
                  <a:lnTo>
                    <a:pt x="2812" y="9983"/>
                  </a:lnTo>
                  <a:cubicBezTo>
                    <a:pt x="2851" y="10109"/>
                    <a:pt x="2977" y="10225"/>
                    <a:pt x="3093" y="10225"/>
                  </a:cubicBezTo>
                  <a:lnTo>
                    <a:pt x="4706" y="10225"/>
                  </a:lnTo>
                  <a:lnTo>
                    <a:pt x="4706" y="19048"/>
                  </a:lnTo>
                  <a:cubicBezTo>
                    <a:pt x="4706" y="19202"/>
                    <a:pt x="4832" y="19328"/>
                    <a:pt x="4987" y="19328"/>
                  </a:cubicBezTo>
                  <a:lnTo>
                    <a:pt x="5953" y="19328"/>
                  </a:lnTo>
                  <a:cubicBezTo>
                    <a:pt x="6117" y="19328"/>
                    <a:pt x="6233" y="19202"/>
                    <a:pt x="6233" y="19048"/>
                  </a:cubicBezTo>
                  <a:lnTo>
                    <a:pt x="6233" y="16390"/>
                  </a:lnTo>
                  <a:cubicBezTo>
                    <a:pt x="6233" y="16264"/>
                    <a:pt x="6117" y="16110"/>
                    <a:pt x="5953" y="16110"/>
                  </a:cubicBezTo>
                  <a:cubicBezTo>
                    <a:pt x="5798" y="16110"/>
                    <a:pt x="5673" y="16264"/>
                    <a:pt x="5673" y="16390"/>
                  </a:cubicBezTo>
                  <a:lnTo>
                    <a:pt x="5673" y="18767"/>
                  </a:lnTo>
                  <a:lnTo>
                    <a:pt x="5267" y="18767"/>
                  </a:lnTo>
                  <a:lnTo>
                    <a:pt x="5267" y="9944"/>
                  </a:lnTo>
                  <a:lnTo>
                    <a:pt x="5634" y="8089"/>
                  </a:lnTo>
                  <a:lnTo>
                    <a:pt x="5673" y="8089"/>
                  </a:lnTo>
                  <a:lnTo>
                    <a:pt x="5673" y="15259"/>
                  </a:lnTo>
                  <a:cubicBezTo>
                    <a:pt x="5673" y="15424"/>
                    <a:pt x="5798" y="15540"/>
                    <a:pt x="5953" y="15540"/>
                  </a:cubicBezTo>
                  <a:cubicBezTo>
                    <a:pt x="6117" y="15540"/>
                    <a:pt x="6233" y="15424"/>
                    <a:pt x="6233" y="15259"/>
                  </a:cubicBezTo>
                  <a:lnTo>
                    <a:pt x="6233" y="8089"/>
                  </a:lnTo>
                  <a:lnTo>
                    <a:pt x="7847" y="8089"/>
                  </a:lnTo>
                  <a:cubicBezTo>
                    <a:pt x="8330" y="8089"/>
                    <a:pt x="8775" y="7654"/>
                    <a:pt x="8775" y="7123"/>
                  </a:cubicBezTo>
                  <a:lnTo>
                    <a:pt x="8775" y="1933"/>
                  </a:lnTo>
                  <a:cubicBezTo>
                    <a:pt x="8775" y="1411"/>
                    <a:pt x="8330" y="1005"/>
                    <a:pt x="7847" y="1005"/>
                  </a:cubicBezTo>
                  <a:lnTo>
                    <a:pt x="6233" y="1005"/>
                  </a:lnTo>
                  <a:lnTo>
                    <a:pt x="6233" y="281"/>
                  </a:lnTo>
                  <a:cubicBezTo>
                    <a:pt x="6233" y="116"/>
                    <a:pt x="6117" y="0"/>
                    <a:pt x="595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62"/>
            <p:cNvSpPr/>
            <p:nvPr/>
          </p:nvSpPr>
          <p:spPr>
            <a:xfrm>
              <a:off x="522125" y="4613575"/>
              <a:ext cx="114775" cy="115025"/>
            </a:xfrm>
            <a:custGeom>
              <a:avLst/>
              <a:gdLst/>
              <a:ahLst/>
              <a:cxnLst/>
              <a:rect l="l" t="t" r="r" b="b"/>
              <a:pathLst>
                <a:path w="4591" h="4601" extrusionOk="0">
                  <a:moveTo>
                    <a:pt x="2658" y="609"/>
                  </a:moveTo>
                  <a:cubicBezTo>
                    <a:pt x="2977" y="696"/>
                    <a:pt x="3257" y="851"/>
                    <a:pt x="3499" y="1093"/>
                  </a:cubicBezTo>
                  <a:cubicBezTo>
                    <a:pt x="3740" y="1296"/>
                    <a:pt x="3905" y="1624"/>
                    <a:pt x="3982" y="1904"/>
                  </a:cubicBezTo>
                  <a:cubicBezTo>
                    <a:pt x="3663" y="1866"/>
                    <a:pt x="3383" y="1701"/>
                    <a:pt x="3141" y="1460"/>
                  </a:cubicBezTo>
                  <a:cubicBezTo>
                    <a:pt x="2900" y="1218"/>
                    <a:pt x="2735" y="938"/>
                    <a:pt x="2658" y="609"/>
                  </a:cubicBezTo>
                  <a:close/>
                  <a:moveTo>
                    <a:pt x="2088" y="571"/>
                  </a:moveTo>
                  <a:cubicBezTo>
                    <a:pt x="2175" y="1054"/>
                    <a:pt x="2368" y="1498"/>
                    <a:pt x="2735" y="1866"/>
                  </a:cubicBezTo>
                  <a:cubicBezTo>
                    <a:pt x="3093" y="2223"/>
                    <a:pt x="3537" y="2426"/>
                    <a:pt x="4021" y="2503"/>
                  </a:cubicBezTo>
                  <a:cubicBezTo>
                    <a:pt x="3982" y="2784"/>
                    <a:pt x="3866" y="3074"/>
                    <a:pt x="3702" y="3315"/>
                  </a:cubicBezTo>
                  <a:lnTo>
                    <a:pt x="1286" y="899"/>
                  </a:lnTo>
                  <a:cubicBezTo>
                    <a:pt x="1527" y="735"/>
                    <a:pt x="1808" y="609"/>
                    <a:pt x="2088" y="571"/>
                  </a:cubicBezTo>
                  <a:close/>
                  <a:moveTo>
                    <a:pt x="600" y="2706"/>
                  </a:moveTo>
                  <a:lnTo>
                    <a:pt x="600" y="2706"/>
                  </a:lnTo>
                  <a:cubicBezTo>
                    <a:pt x="918" y="2784"/>
                    <a:pt x="1208" y="2948"/>
                    <a:pt x="1450" y="3151"/>
                  </a:cubicBezTo>
                  <a:cubicBezTo>
                    <a:pt x="1643" y="3393"/>
                    <a:pt x="1808" y="3673"/>
                    <a:pt x="1885" y="3992"/>
                  </a:cubicBezTo>
                  <a:cubicBezTo>
                    <a:pt x="1566" y="3914"/>
                    <a:pt x="1286" y="3750"/>
                    <a:pt x="1044" y="3557"/>
                  </a:cubicBezTo>
                  <a:cubicBezTo>
                    <a:pt x="803" y="3315"/>
                    <a:pt x="677" y="3025"/>
                    <a:pt x="600" y="2706"/>
                  </a:cubicBezTo>
                  <a:close/>
                  <a:moveTo>
                    <a:pt x="880" y="1296"/>
                  </a:moveTo>
                  <a:lnTo>
                    <a:pt x="3296" y="3711"/>
                  </a:lnTo>
                  <a:cubicBezTo>
                    <a:pt x="3054" y="3914"/>
                    <a:pt x="2774" y="3992"/>
                    <a:pt x="2494" y="4040"/>
                  </a:cubicBezTo>
                  <a:cubicBezTo>
                    <a:pt x="2416" y="3557"/>
                    <a:pt x="2175" y="3112"/>
                    <a:pt x="1846" y="2745"/>
                  </a:cubicBezTo>
                  <a:cubicBezTo>
                    <a:pt x="1489" y="2426"/>
                    <a:pt x="1044" y="2185"/>
                    <a:pt x="561" y="2107"/>
                  </a:cubicBezTo>
                  <a:cubicBezTo>
                    <a:pt x="600" y="1817"/>
                    <a:pt x="677" y="1537"/>
                    <a:pt x="880" y="1296"/>
                  </a:cubicBezTo>
                  <a:close/>
                  <a:moveTo>
                    <a:pt x="2286" y="1"/>
                  </a:moveTo>
                  <a:cubicBezTo>
                    <a:pt x="1696" y="1"/>
                    <a:pt x="1102" y="232"/>
                    <a:pt x="638" y="696"/>
                  </a:cubicBezTo>
                  <a:cubicBezTo>
                    <a:pt x="242" y="1141"/>
                    <a:pt x="0" y="1701"/>
                    <a:pt x="0" y="2301"/>
                  </a:cubicBezTo>
                  <a:cubicBezTo>
                    <a:pt x="0" y="2909"/>
                    <a:pt x="242" y="3509"/>
                    <a:pt x="638" y="3953"/>
                  </a:cubicBezTo>
                  <a:cubicBezTo>
                    <a:pt x="1083" y="4398"/>
                    <a:pt x="1692" y="4601"/>
                    <a:pt x="2291" y="4601"/>
                  </a:cubicBezTo>
                  <a:cubicBezTo>
                    <a:pt x="2851" y="4601"/>
                    <a:pt x="3460" y="4398"/>
                    <a:pt x="3905" y="3953"/>
                  </a:cubicBezTo>
                  <a:cubicBezTo>
                    <a:pt x="4349" y="3509"/>
                    <a:pt x="4591" y="2909"/>
                    <a:pt x="4591" y="2301"/>
                  </a:cubicBezTo>
                  <a:cubicBezTo>
                    <a:pt x="4591" y="1701"/>
                    <a:pt x="4349" y="1141"/>
                    <a:pt x="3905" y="696"/>
                  </a:cubicBezTo>
                  <a:cubicBezTo>
                    <a:pt x="3460" y="232"/>
                    <a:pt x="2875" y="1"/>
                    <a:pt x="22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2" name="Google Shape;4262;p62"/>
          <p:cNvGrpSpPr/>
          <p:nvPr/>
        </p:nvGrpSpPr>
        <p:grpSpPr>
          <a:xfrm>
            <a:off x="4683909" y="3361629"/>
            <a:ext cx="261772" cy="333474"/>
            <a:chOff x="3964850" y="5488625"/>
            <a:chExt cx="379325" cy="483225"/>
          </a:xfrm>
        </p:grpSpPr>
        <p:sp>
          <p:nvSpPr>
            <p:cNvPr id="4263" name="Google Shape;4263;p62"/>
            <p:cNvSpPr/>
            <p:nvPr/>
          </p:nvSpPr>
          <p:spPr>
            <a:xfrm>
              <a:off x="4023075" y="5810675"/>
              <a:ext cx="263850" cy="154175"/>
            </a:xfrm>
            <a:custGeom>
              <a:avLst/>
              <a:gdLst/>
              <a:ahLst/>
              <a:cxnLst/>
              <a:rect l="l" t="t" r="r" b="b"/>
              <a:pathLst>
                <a:path w="10554" h="6167" extrusionOk="0">
                  <a:moveTo>
                    <a:pt x="3064" y="1"/>
                  </a:moveTo>
                  <a:cubicBezTo>
                    <a:pt x="1373" y="1"/>
                    <a:pt x="0" y="1373"/>
                    <a:pt x="0" y="3064"/>
                  </a:cubicBezTo>
                  <a:lnTo>
                    <a:pt x="0" y="5277"/>
                  </a:lnTo>
                  <a:cubicBezTo>
                    <a:pt x="0" y="5760"/>
                    <a:pt x="406" y="6166"/>
                    <a:pt x="890" y="6166"/>
                  </a:cubicBezTo>
                  <a:lnTo>
                    <a:pt x="9664" y="6166"/>
                  </a:lnTo>
                  <a:cubicBezTo>
                    <a:pt x="10147" y="6166"/>
                    <a:pt x="10553" y="5760"/>
                    <a:pt x="10553" y="5277"/>
                  </a:cubicBezTo>
                  <a:lnTo>
                    <a:pt x="10553" y="3064"/>
                  </a:lnTo>
                  <a:cubicBezTo>
                    <a:pt x="10553" y="1373"/>
                    <a:pt x="9181" y="1"/>
                    <a:pt x="7490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62"/>
            <p:cNvSpPr/>
            <p:nvPr/>
          </p:nvSpPr>
          <p:spPr>
            <a:xfrm>
              <a:off x="4023075" y="5810675"/>
              <a:ext cx="100775" cy="154175"/>
            </a:xfrm>
            <a:custGeom>
              <a:avLst/>
              <a:gdLst/>
              <a:ahLst/>
              <a:cxnLst/>
              <a:rect l="l" t="t" r="r" b="b"/>
              <a:pathLst>
                <a:path w="4031" h="6167" extrusionOk="0">
                  <a:moveTo>
                    <a:pt x="3064" y="1"/>
                  </a:moveTo>
                  <a:cubicBezTo>
                    <a:pt x="1373" y="1"/>
                    <a:pt x="0" y="1373"/>
                    <a:pt x="0" y="3064"/>
                  </a:cubicBezTo>
                  <a:lnTo>
                    <a:pt x="0" y="5277"/>
                  </a:lnTo>
                  <a:cubicBezTo>
                    <a:pt x="0" y="5760"/>
                    <a:pt x="406" y="6166"/>
                    <a:pt x="890" y="6166"/>
                  </a:cubicBezTo>
                  <a:lnTo>
                    <a:pt x="1856" y="6166"/>
                  </a:lnTo>
                  <a:cubicBezTo>
                    <a:pt x="1373" y="6166"/>
                    <a:pt x="967" y="5760"/>
                    <a:pt x="967" y="5277"/>
                  </a:cubicBezTo>
                  <a:lnTo>
                    <a:pt x="967" y="3064"/>
                  </a:lnTo>
                  <a:cubicBezTo>
                    <a:pt x="967" y="1373"/>
                    <a:pt x="2339" y="1"/>
                    <a:pt x="4030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62"/>
            <p:cNvSpPr/>
            <p:nvPr/>
          </p:nvSpPr>
          <p:spPr>
            <a:xfrm>
              <a:off x="4023075" y="5900325"/>
              <a:ext cx="131925" cy="64525"/>
            </a:xfrm>
            <a:custGeom>
              <a:avLst/>
              <a:gdLst/>
              <a:ahLst/>
              <a:cxnLst/>
              <a:rect l="l" t="t" r="r" b="b"/>
              <a:pathLst>
                <a:path w="5277" h="2581" extrusionOk="0">
                  <a:moveTo>
                    <a:pt x="0" y="0"/>
                  </a:moveTo>
                  <a:lnTo>
                    <a:pt x="0" y="1691"/>
                  </a:lnTo>
                  <a:cubicBezTo>
                    <a:pt x="0" y="2174"/>
                    <a:pt x="406" y="2580"/>
                    <a:pt x="890" y="2580"/>
                  </a:cubicBezTo>
                  <a:lnTo>
                    <a:pt x="5277" y="2580"/>
                  </a:lnTo>
                  <a:lnTo>
                    <a:pt x="5277" y="2416"/>
                  </a:lnTo>
                  <a:cubicBezTo>
                    <a:pt x="5277" y="1566"/>
                    <a:pt x="4552" y="889"/>
                    <a:pt x="3711" y="889"/>
                  </a:cubicBezTo>
                  <a:lnTo>
                    <a:pt x="2098" y="889"/>
                  </a:lnTo>
                  <a:lnTo>
                    <a:pt x="2098" y="0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62"/>
            <p:cNvSpPr/>
            <p:nvPr/>
          </p:nvSpPr>
          <p:spPr>
            <a:xfrm>
              <a:off x="4023075" y="5900325"/>
              <a:ext cx="46400" cy="64525"/>
            </a:xfrm>
            <a:custGeom>
              <a:avLst/>
              <a:gdLst/>
              <a:ahLst/>
              <a:cxnLst/>
              <a:rect l="l" t="t" r="r" b="b"/>
              <a:pathLst>
                <a:path w="1856" h="2581" extrusionOk="0">
                  <a:moveTo>
                    <a:pt x="0" y="0"/>
                  </a:moveTo>
                  <a:lnTo>
                    <a:pt x="0" y="1691"/>
                  </a:lnTo>
                  <a:cubicBezTo>
                    <a:pt x="0" y="2174"/>
                    <a:pt x="406" y="2580"/>
                    <a:pt x="890" y="2580"/>
                  </a:cubicBezTo>
                  <a:lnTo>
                    <a:pt x="1856" y="2580"/>
                  </a:lnTo>
                  <a:cubicBezTo>
                    <a:pt x="1373" y="2580"/>
                    <a:pt x="967" y="2174"/>
                    <a:pt x="967" y="1691"/>
                  </a:cubicBezTo>
                  <a:lnTo>
                    <a:pt x="967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62"/>
            <p:cNvSpPr/>
            <p:nvPr/>
          </p:nvSpPr>
          <p:spPr>
            <a:xfrm>
              <a:off x="4154025" y="5866000"/>
              <a:ext cx="71525" cy="88700"/>
            </a:xfrm>
            <a:custGeom>
              <a:avLst/>
              <a:gdLst/>
              <a:ahLst/>
              <a:cxnLst/>
              <a:rect l="l" t="t" r="r" b="b"/>
              <a:pathLst>
                <a:path w="2861" h="3548" extrusionOk="0">
                  <a:moveTo>
                    <a:pt x="1044" y="1"/>
                  </a:moveTo>
                  <a:lnTo>
                    <a:pt x="0" y="648"/>
                  </a:lnTo>
                  <a:lnTo>
                    <a:pt x="1807" y="3547"/>
                  </a:lnTo>
                  <a:lnTo>
                    <a:pt x="2861" y="2900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62"/>
            <p:cNvSpPr/>
            <p:nvPr/>
          </p:nvSpPr>
          <p:spPr>
            <a:xfrm>
              <a:off x="4154025" y="5874225"/>
              <a:ext cx="57275" cy="80475"/>
            </a:xfrm>
            <a:custGeom>
              <a:avLst/>
              <a:gdLst/>
              <a:ahLst/>
              <a:cxnLst/>
              <a:rect l="l" t="t" r="r" b="b"/>
              <a:pathLst>
                <a:path w="2291" h="3219" extrusionOk="0">
                  <a:moveTo>
                    <a:pt x="522" y="0"/>
                  </a:moveTo>
                  <a:lnTo>
                    <a:pt x="0" y="319"/>
                  </a:lnTo>
                  <a:lnTo>
                    <a:pt x="1807" y="3218"/>
                  </a:lnTo>
                  <a:lnTo>
                    <a:pt x="2291" y="289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62"/>
            <p:cNvSpPr/>
            <p:nvPr/>
          </p:nvSpPr>
          <p:spPr>
            <a:xfrm>
              <a:off x="4154975" y="5900325"/>
              <a:ext cx="131950" cy="64525"/>
            </a:xfrm>
            <a:custGeom>
              <a:avLst/>
              <a:gdLst/>
              <a:ahLst/>
              <a:cxnLst/>
              <a:rect l="l" t="t" r="r" b="b"/>
              <a:pathLst>
                <a:path w="5278" h="2581" extrusionOk="0">
                  <a:moveTo>
                    <a:pt x="3180" y="0"/>
                  </a:moveTo>
                  <a:lnTo>
                    <a:pt x="3180" y="889"/>
                  </a:lnTo>
                  <a:lnTo>
                    <a:pt x="1576" y="889"/>
                  </a:lnTo>
                  <a:cubicBezTo>
                    <a:pt x="726" y="889"/>
                    <a:pt x="1" y="1566"/>
                    <a:pt x="1" y="2416"/>
                  </a:cubicBezTo>
                  <a:lnTo>
                    <a:pt x="1" y="2580"/>
                  </a:lnTo>
                  <a:lnTo>
                    <a:pt x="4388" y="2580"/>
                  </a:lnTo>
                  <a:cubicBezTo>
                    <a:pt x="4871" y="2580"/>
                    <a:pt x="5277" y="2174"/>
                    <a:pt x="5277" y="1691"/>
                  </a:cubicBezTo>
                  <a:lnTo>
                    <a:pt x="5277" y="0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62"/>
            <p:cNvSpPr/>
            <p:nvPr/>
          </p:nvSpPr>
          <p:spPr>
            <a:xfrm>
              <a:off x="4234475" y="5900325"/>
              <a:ext cx="22250" cy="22250"/>
            </a:xfrm>
            <a:custGeom>
              <a:avLst/>
              <a:gdLst/>
              <a:ahLst/>
              <a:cxnLst/>
              <a:rect l="l" t="t" r="r" b="b"/>
              <a:pathLst>
                <a:path w="890" h="890" extrusionOk="0">
                  <a:moveTo>
                    <a:pt x="0" y="0"/>
                  </a:moveTo>
                  <a:lnTo>
                    <a:pt x="0" y="889"/>
                  </a:lnTo>
                  <a:lnTo>
                    <a:pt x="889" y="889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62"/>
            <p:cNvSpPr/>
            <p:nvPr/>
          </p:nvSpPr>
          <p:spPr>
            <a:xfrm>
              <a:off x="4234475" y="5886300"/>
              <a:ext cx="22250" cy="14025"/>
            </a:xfrm>
            <a:custGeom>
              <a:avLst/>
              <a:gdLst/>
              <a:ahLst/>
              <a:cxnLst/>
              <a:rect l="l" t="t" r="r" b="b"/>
              <a:pathLst>
                <a:path w="890" h="561" extrusionOk="0">
                  <a:moveTo>
                    <a:pt x="0" y="1"/>
                  </a:moveTo>
                  <a:lnTo>
                    <a:pt x="0" y="561"/>
                  </a:lnTo>
                  <a:lnTo>
                    <a:pt x="889" y="561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62"/>
            <p:cNvSpPr/>
            <p:nvPr/>
          </p:nvSpPr>
          <p:spPr>
            <a:xfrm>
              <a:off x="4154975" y="5922550"/>
              <a:ext cx="56325" cy="42300"/>
            </a:xfrm>
            <a:custGeom>
              <a:avLst/>
              <a:gdLst/>
              <a:ahLst/>
              <a:cxnLst/>
              <a:rect l="l" t="t" r="r" b="b"/>
              <a:pathLst>
                <a:path w="2253" h="1692" extrusionOk="0">
                  <a:moveTo>
                    <a:pt x="1576" y="0"/>
                  </a:moveTo>
                  <a:cubicBezTo>
                    <a:pt x="726" y="0"/>
                    <a:pt x="1" y="677"/>
                    <a:pt x="1" y="1527"/>
                  </a:cubicBezTo>
                  <a:lnTo>
                    <a:pt x="1" y="1691"/>
                  </a:lnTo>
                  <a:lnTo>
                    <a:pt x="726" y="1691"/>
                  </a:lnTo>
                  <a:lnTo>
                    <a:pt x="726" y="1527"/>
                  </a:lnTo>
                  <a:cubicBezTo>
                    <a:pt x="726" y="677"/>
                    <a:pt x="1412" y="0"/>
                    <a:pt x="2253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62"/>
            <p:cNvSpPr/>
            <p:nvPr/>
          </p:nvSpPr>
          <p:spPr>
            <a:xfrm>
              <a:off x="3971850" y="5495650"/>
              <a:ext cx="365325" cy="295975"/>
            </a:xfrm>
            <a:custGeom>
              <a:avLst/>
              <a:gdLst/>
              <a:ahLst/>
              <a:cxnLst/>
              <a:rect l="l" t="t" r="r" b="b"/>
              <a:pathLst>
                <a:path w="14613" h="11839" extrusionOk="0">
                  <a:moveTo>
                    <a:pt x="7326" y="0"/>
                  </a:moveTo>
                  <a:cubicBezTo>
                    <a:pt x="3257" y="0"/>
                    <a:pt x="1" y="3344"/>
                    <a:pt x="1" y="7451"/>
                  </a:cubicBezTo>
                  <a:cubicBezTo>
                    <a:pt x="1" y="11519"/>
                    <a:pt x="3257" y="11838"/>
                    <a:pt x="7326" y="11838"/>
                  </a:cubicBezTo>
                  <a:cubicBezTo>
                    <a:pt x="11356" y="11838"/>
                    <a:pt x="14612" y="11519"/>
                    <a:pt x="14612" y="7451"/>
                  </a:cubicBezTo>
                  <a:cubicBezTo>
                    <a:pt x="14612" y="3344"/>
                    <a:pt x="11356" y="0"/>
                    <a:pt x="7326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62"/>
            <p:cNvSpPr/>
            <p:nvPr/>
          </p:nvSpPr>
          <p:spPr>
            <a:xfrm>
              <a:off x="3971850" y="5495650"/>
              <a:ext cx="183150" cy="295975"/>
            </a:xfrm>
            <a:custGeom>
              <a:avLst/>
              <a:gdLst/>
              <a:ahLst/>
              <a:cxnLst/>
              <a:rect l="l" t="t" r="r" b="b"/>
              <a:pathLst>
                <a:path w="7326" h="11839" extrusionOk="0">
                  <a:moveTo>
                    <a:pt x="7326" y="0"/>
                  </a:moveTo>
                  <a:cubicBezTo>
                    <a:pt x="3257" y="0"/>
                    <a:pt x="1" y="3344"/>
                    <a:pt x="1" y="7451"/>
                  </a:cubicBezTo>
                  <a:cubicBezTo>
                    <a:pt x="1" y="11471"/>
                    <a:pt x="3219" y="11838"/>
                    <a:pt x="7210" y="11838"/>
                  </a:cubicBezTo>
                  <a:cubicBezTo>
                    <a:pt x="5190" y="11838"/>
                    <a:pt x="3586" y="11471"/>
                    <a:pt x="3586" y="7451"/>
                  </a:cubicBezTo>
                  <a:cubicBezTo>
                    <a:pt x="3586" y="3344"/>
                    <a:pt x="5229" y="0"/>
                    <a:pt x="7326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62"/>
            <p:cNvSpPr/>
            <p:nvPr/>
          </p:nvSpPr>
          <p:spPr>
            <a:xfrm>
              <a:off x="4022100" y="5558950"/>
              <a:ext cx="265775" cy="261550"/>
            </a:xfrm>
            <a:custGeom>
              <a:avLst/>
              <a:gdLst/>
              <a:ahLst/>
              <a:cxnLst/>
              <a:rect l="l" t="t" r="r" b="b"/>
              <a:pathLst>
                <a:path w="10631" h="10462" extrusionOk="0">
                  <a:moveTo>
                    <a:pt x="5316" y="0"/>
                  </a:moveTo>
                  <a:cubicBezTo>
                    <a:pt x="5036" y="0"/>
                    <a:pt x="4755" y="48"/>
                    <a:pt x="4475" y="48"/>
                  </a:cubicBezTo>
                  <a:cubicBezTo>
                    <a:pt x="3828" y="126"/>
                    <a:pt x="3267" y="290"/>
                    <a:pt x="2736" y="483"/>
                  </a:cubicBezTo>
                  <a:cubicBezTo>
                    <a:pt x="2697" y="532"/>
                    <a:pt x="2658" y="532"/>
                    <a:pt x="2620" y="570"/>
                  </a:cubicBezTo>
                  <a:cubicBezTo>
                    <a:pt x="1286" y="1131"/>
                    <a:pt x="368" y="2097"/>
                    <a:pt x="126" y="3228"/>
                  </a:cubicBezTo>
                  <a:cubicBezTo>
                    <a:pt x="78" y="3585"/>
                    <a:pt x="78" y="3953"/>
                    <a:pt x="39" y="4271"/>
                  </a:cubicBezTo>
                  <a:cubicBezTo>
                    <a:pt x="1" y="5402"/>
                    <a:pt x="1" y="6484"/>
                    <a:pt x="78" y="7615"/>
                  </a:cubicBezTo>
                  <a:cubicBezTo>
                    <a:pt x="165" y="9142"/>
                    <a:pt x="1373" y="10311"/>
                    <a:pt x="2861" y="10389"/>
                  </a:cubicBezTo>
                  <a:cubicBezTo>
                    <a:pt x="3180" y="10437"/>
                    <a:pt x="3547" y="10437"/>
                    <a:pt x="3866" y="10437"/>
                  </a:cubicBezTo>
                  <a:cubicBezTo>
                    <a:pt x="4380" y="10452"/>
                    <a:pt x="4896" y="10462"/>
                    <a:pt x="5412" y="10462"/>
                  </a:cubicBezTo>
                  <a:cubicBezTo>
                    <a:pt x="6186" y="10462"/>
                    <a:pt x="6961" y="10441"/>
                    <a:pt x="7732" y="10389"/>
                  </a:cubicBezTo>
                  <a:cubicBezTo>
                    <a:pt x="9259" y="10311"/>
                    <a:pt x="10467" y="9142"/>
                    <a:pt x="10554" y="7615"/>
                  </a:cubicBezTo>
                  <a:cubicBezTo>
                    <a:pt x="10631" y="6166"/>
                    <a:pt x="10592" y="4716"/>
                    <a:pt x="10515" y="3266"/>
                  </a:cubicBezTo>
                  <a:cubicBezTo>
                    <a:pt x="10225" y="1855"/>
                    <a:pt x="8901" y="725"/>
                    <a:pt x="7133" y="242"/>
                  </a:cubicBezTo>
                  <a:cubicBezTo>
                    <a:pt x="6563" y="87"/>
                    <a:pt x="5963" y="0"/>
                    <a:pt x="5316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62"/>
            <p:cNvSpPr/>
            <p:nvPr/>
          </p:nvSpPr>
          <p:spPr>
            <a:xfrm>
              <a:off x="4022100" y="5572225"/>
              <a:ext cx="96675" cy="247650"/>
            </a:xfrm>
            <a:custGeom>
              <a:avLst/>
              <a:gdLst/>
              <a:ahLst/>
              <a:cxnLst/>
              <a:rect l="l" t="t" r="r" b="b"/>
              <a:pathLst>
                <a:path w="3867" h="9906" extrusionOk="0">
                  <a:moveTo>
                    <a:pt x="2736" y="1"/>
                  </a:moveTo>
                  <a:cubicBezTo>
                    <a:pt x="2697" y="1"/>
                    <a:pt x="2658" y="1"/>
                    <a:pt x="2620" y="39"/>
                  </a:cubicBezTo>
                  <a:cubicBezTo>
                    <a:pt x="1286" y="600"/>
                    <a:pt x="368" y="1566"/>
                    <a:pt x="126" y="2697"/>
                  </a:cubicBezTo>
                  <a:cubicBezTo>
                    <a:pt x="1" y="4185"/>
                    <a:pt x="1" y="5635"/>
                    <a:pt x="78" y="7084"/>
                  </a:cubicBezTo>
                  <a:cubicBezTo>
                    <a:pt x="165" y="8611"/>
                    <a:pt x="1373" y="9780"/>
                    <a:pt x="2861" y="9858"/>
                  </a:cubicBezTo>
                  <a:cubicBezTo>
                    <a:pt x="3180" y="9906"/>
                    <a:pt x="3547" y="9906"/>
                    <a:pt x="3866" y="9906"/>
                  </a:cubicBezTo>
                  <a:cubicBezTo>
                    <a:pt x="3180" y="9664"/>
                    <a:pt x="2697" y="8534"/>
                    <a:pt x="2658" y="7123"/>
                  </a:cubicBezTo>
                  <a:cubicBezTo>
                    <a:pt x="2620" y="5354"/>
                    <a:pt x="2620" y="2175"/>
                    <a:pt x="2736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62"/>
            <p:cNvSpPr/>
            <p:nvPr/>
          </p:nvSpPr>
          <p:spPr>
            <a:xfrm>
              <a:off x="4023075" y="5558950"/>
              <a:ext cx="177350" cy="111675"/>
            </a:xfrm>
            <a:custGeom>
              <a:avLst/>
              <a:gdLst/>
              <a:ahLst/>
              <a:cxnLst/>
              <a:rect l="l" t="t" r="r" b="b"/>
              <a:pathLst>
                <a:path w="7094" h="4467" extrusionOk="0">
                  <a:moveTo>
                    <a:pt x="5277" y="0"/>
                  </a:moveTo>
                  <a:cubicBezTo>
                    <a:pt x="4997" y="0"/>
                    <a:pt x="4716" y="48"/>
                    <a:pt x="4436" y="48"/>
                  </a:cubicBezTo>
                  <a:cubicBezTo>
                    <a:pt x="3789" y="126"/>
                    <a:pt x="3228" y="290"/>
                    <a:pt x="2697" y="483"/>
                  </a:cubicBezTo>
                  <a:cubicBezTo>
                    <a:pt x="2658" y="532"/>
                    <a:pt x="2619" y="532"/>
                    <a:pt x="2581" y="570"/>
                  </a:cubicBezTo>
                  <a:cubicBezTo>
                    <a:pt x="1247" y="1131"/>
                    <a:pt x="329" y="2097"/>
                    <a:pt x="87" y="3228"/>
                  </a:cubicBezTo>
                  <a:cubicBezTo>
                    <a:pt x="39" y="3585"/>
                    <a:pt x="39" y="3953"/>
                    <a:pt x="0" y="4271"/>
                  </a:cubicBezTo>
                  <a:cubicBezTo>
                    <a:pt x="218" y="4408"/>
                    <a:pt x="439" y="4467"/>
                    <a:pt x="659" y="4467"/>
                  </a:cubicBezTo>
                  <a:cubicBezTo>
                    <a:pt x="1094" y="4467"/>
                    <a:pt x="1522" y="4235"/>
                    <a:pt x="1895" y="3914"/>
                  </a:cubicBezTo>
                  <a:cubicBezTo>
                    <a:pt x="2560" y="3355"/>
                    <a:pt x="3087" y="2527"/>
                    <a:pt x="3169" y="2365"/>
                  </a:cubicBezTo>
                  <a:lnTo>
                    <a:pt x="3169" y="2365"/>
                  </a:lnTo>
                  <a:cubicBezTo>
                    <a:pt x="3024" y="2723"/>
                    <a:pt x="2994" y="3067"/>
                    <a:pt x="3305" y="3228"/>
                  </a:cubicBezTo>
                  <a:cubicBezTo>
                    <a:pt x="3390" y="3278"/>
                    <a:pt x="3488" y="3302"/>
                    <a:pt x="3598" y="3302"/>
                  </a:cubicBezTo>
                  <a:cubicBezTo>
                    <a:pt x="4535" y="3302"/>
                    <a:pt x="6298" y="1582"/>
                    <a:pt x="7094" y="242"/>
                  </a:cubicBezTo>
                  <a:cubicBezTo>
                    <a:pt x="6524" y="87"/>
                    <a:pt x="5924" y="0"/>
                    <a:pt x="5277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62"/>
            <p:cNvSpPr/>
            <p:nvPr/>
          </p:nvSpPr>
          <p:spPr>
            <a:xfrm>
              <a:off x="4015100" y="5558950"/>
              <a:ext cx="139900" cy="111675"/>
            </a:xfrm>
            <a:custGeom>
              <a:avLst/>
              <a:gdLst/>
              <a:ahLst/>
              <a:cxnLst/>
              <a:rect l="l" t="t" r="r" b="b"/>
              <a:pathLst>
                <a:path w="5596" h="4467" extrusionOk="0">
                  <a:moveTo>
                    <a:pt x="5596" y="0"/>
                  </a:moveTo>
                  <a:cubicBezTo>
                    <a:pt x="5316" y="0"/>
                    <a:pt x="5035" y="48"/>
                    <a:pt x="4755" y="48"/>
                  </a:cubicBezTo>
                  <a:cubicBezTo>
                    <a:pt x="4108" y="126"/>
                    <a:pt x="3547" y="290"/>
                    <a:pt x="3016" y="483"/>
                  </a:cubicBezTo>
                  <a:cubicBezTo>
                    <a:pt x="2977" y="532"/>
                    <a:pt x="2938" y="532"/>
                    <a:pt x="2900" y="570"/>
                  </a:cubicBezTo>
                  <a:cubicBezTo>
                    <a:pt x="1566" y="1131"/>
                    <a:pt x="648" y="2097"/>
                    <a:pt x="406" y="3228"/>
                  </a:cubicBezTo>
                  <a:cubicBezTo>
                    <a:pt x="358" y="3585"/>
                    <a:pt x="358" y="3953"/>
                    <a:pt x="319" y="4271"/>
                  </a:cubicBezTo>
                  <a:cubicBezTo>
                    <a:pt x="537" y="4408"/>
                    <a:pt x="758" y="4467"/>
                    <a:pt x="978" y="4467"/>
                  </a:cubicBezTo>
                  <a:cubicBezTo>
                    <a:pt x="1413" y="4467"/>
                    <a:pt x="1841" y="4235"/>
                    <a:pt x="2214" y="3914"/>
                  </a:cubicBezTo>
                  <a:cubicBezTo>
                    <a:pt x="1" y="3914"/>
                    <a:pt x="3740" y="648"/>
                    <a:pt x="5596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62"/>
            <p:cNvSpPr/>
            <p:nvPr/>
          </p:nvSpPr>
          <p:spPr>
            <a:xfrm>
              <a:off x="4050375" y="5715975"/>
              <a:ext cx="45200" cy="28300"/>
            </a:xfrm>
            <a:custGeom>
              <a:avLst/>
              <a:gdLst/>
              <a:ahLst/>
              <a:cxnLst/>
              <a:rect l="l" t="t" r="r" b="b"/>
              <a:pathLst>
                <a:path w="1808" h="1132" extrusionOk="0">
                  <a:moveTo>
                    <a:pt x="880" y="1"/>
                  </a:moveTo>
                  <a:cubicBezTo>
                    <a:pt x="397" y="1"/>
                    <a:pt x="0" y="242"/>
                    <a:pt x="0" y="571"/>
                  </a:cubicBezTo>
                  <a:cubicBezTo>
                    <a:pt x="0" y="890"/>
                    <a:pt x="397" y="1131"/>
                    <a:pt x="880" y="1131"/>
                  </a:cubicBezTo>
                  <a:cubicBezTo>
                    <a:pt x="1411" y="1131"/>
                    <a:pt x="1808" y="890"/>
                    <a:pt x="1808" y="571"/>
                  </a:cubicBezTo>
                  <a:cubicBezTo>
                    <a:pt x="1808" y="242"/>
                    <a:pt x="1411" y="1"/>
                    <a:pt x="880" y="1"/>
                  </a:cubicBezTo>
                  <a:close/>
                </a:path>
              </a:pathLst>
            </a:custGeom>
            <a:solidFill>
              <a:srgbClr val="DF9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62"/>
            <p:cNvSpPr/>
            <p:nvPr/>
          </p:nvSpPr>
          <p:spPr>
            <a:xfrm>
              <a:off x="4214425" y="5715975"/>
              <a:ext cx="44225" cy="28300"/>
            </a:xfrm>
            <a:custGeom>
              <a:avLst/>
              <a:gdLst/>
              <a:ahLst/>
              <a:cxnLst/>
              <a:rect l="l" t="t" r="r" b="b"/>
              <a:pathLst>
                <a:path w="1769" h="1132" extrusionOk="0">
                  <a:moveTo>
                    <a:pt x="889" y="1"/>
                  </a:moveTo>
                  <a:cubicBezTo>
                    <a:pt x="406" y="1"/>
                    <a:pt x="0" y="242"/>
                    <a:pt x="0" y="571"/>
                  </a:cubicBezTo>
                  <a:cubicBezTo>
                    <a:pt x="0" y="890"/>
                    <a:pt x="406" y="1131"/>
                    <a:pt x="889" y="1131"/>
                  </a:cubicBezTo>
                  <a:cubicBezTo>
                    <a:pt x="1372" y="1131"/>
                    <a:pt x="1769" y="890"/>
                    <a:pt x="1769" y="571"/>
                  </a:cubicBezTo>
                  <a:cubicBezTo>
                    <a:pt x="1769" y="242"/>
                    <a:pt x="1372" y="1"/>
                    <a:pt x="889" y="1"/>
                  </a:cubicBezTo>
                  <a:close/>
                </a:path>
              </a:pathLst>
            </a:custGeom>
            <a:solidFill>
              <a:srgbClr val="F9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62"/>
            <p:cNvSpPr/>
            <p:nvPr/>
          </p:nvSpPr>
          <p:spPr>
            <a:xfrm>
              <a:off x="4023075" y="5532850"/>
              <a:ext cx="262875" cy="108750"/>
            </a:xfrm>
            <a:custGeom>
              <a:avLst/>
              <a:gdLst/>
              <a:ahLst/>
              <a:cxnLst/>
              <a:rect l="l" t="t" r="r" b="b"/>
              <a:pathLst>
                <a:path w="10515" h="4350" extrusionOk="0">
                  <a:moveTo>
                    <a:pt x="5277" y="0"/>
                  </a:moveTo>
                  <a:cubicBezTo>
                    <a:pt x="4997" y="0"/>
                    <a:pt x="4716" y="0"/>
                    <a:pt x="4436" y="39"/>
                  </a:cubicBezTo>
                  <a:cubicBezTo>
                    <a:pt x="3953" y="126"/>
                    <a:pt x="3470" y="203"/>
                    <a:pt x="3064" y="368"/>
                  </a:cubicBezTo>
                  <a:cubicBezTo>
                    <a:pt x="2900" y="406"/>
                    <a:pt x="2745" y="484"/>
                    <a:pt x="2581" y="522"/>
                  </a:cubicBezTo>
                  <a:cubicBezTo>
                    <a:pt x="1054" y="1208"/>
                    <a:pt x="0" y="2416"/>
                    <a:pt x="0" y="3789"/>
                  </a:cubicBezTo>
                  <a:cubicBezTo>
                    <a:pt x="0" y="3992"/>
                    <a:pt x="39" y="4146"/>
                    <a:pt x="87" y="4349"/>
                  </a:cubicBezTo>
                  <a:cubicBezTo>
                    <a:pt x="281" y="3180"/>
                    <a:pt x="1247" y="2175"/>
                    <a:pt x="2581" y="1614"/>
                  </a:cubicBezTo>
                  <a:cubicBezTo>
                    <a:pt x="2619" y="1576"/>
                    <a:pt x="2697" y="1527"/>
                    <a:pt x="2784" y="1489"/>
                  </a:cubicBezTo>
                  <a:cubicBezTo>
                    <a:pt x="3305" y="1334"/>
                    <a:pt x="3827" y="1170"/>
                    <a:pt x="4436" y="1092"/>
                  </a:cubicBezTo>
                  <a:cubicBezTo>
                    <a:pt x="4716" y="1092"/>
                    <a:pt x="4997" y="1044"/>
                    <a:pt x="5277" y="1044"/>
                  </a:cubicBezTo>
                  <a:cubicBezTo>
                    <a:pt x="7934" y="1044"/>
                    <a:pt x="10109" y="2494"/>
                    <a:pt x="10476" y="4349"/>
                  </a:cubicBezTo>
                  <a:cubicBezTo>
                    <a:pt x="10515" y="4146"/>
                    <a:pt x="10515" y="3992"/>
                    <a:pt x="10515" y="3789"/>
                  </a:cubicBezTo>
                  <a:cubicBezTo>
                    <a:pt x="10515" y="1692"/>
                    <a:pt x="8176" y="0"/>
                    <a:pt x="5277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62"/>
            <p:cNvSpPr/>
            <p:nvPr/>
          </p:nvSpPr>
          <p:spPr>
            <a:xfrm>
              <a:off x="4023075" y="5542025"/>
              <a:ext cx="76600" cy="99575"/>
            </a:xfrm>
            <a:custGeom>
              <a:avLst/>
              <a:gdLst/>
              <a:ahLst/>
              <a:cxnLst/>
              <a:rect l="l" t="t" r="r" b="b"/>
              <a:pathLst>
                <a:path w="3064" h="3983" extrusionOk="0">
                  <a:moveTo>
                    <a:pt x="3064" y="1"/>
                  </a:moveTo>
                  <a:lnTo>
                    <a:pt x="3064" y="1"/>
                  </a:lnTo>
                  <a:cubicBezTo>
                    <a:pt x="2900" y="39"/>
                    <a:pt x="2745" y="117"/>
                    <a:pt x="2581" y="155"/>
                  </a:cubicBezTo>
                  <a:cubicBezTo>
                    <a:pt x="1054" y="841"/>
                    <a:pt x="0" y="2049"/>
                    <a:pt x="0" y="3422"/>
                  </a:cubicBezTo>
                  <a:cubicBezTo>
                    <a:pt x="0" y="3625"/>
                    <a:pt x="39" y="3779"/>
                    <a:pt x="87" y="3982"/>
                  </a:cubicBezTo>
                  <a:cubicBezTo>
                    <a:pt x="281" y="2813"/>
                    <a:pt x="1247" y="1808"/>
                    <a:pt x="2581" y="1247"/>
                  </a:cubicBezTo>
                  <a:cubicBezTo>
                    <a:pt x="2619" y="1209"/>
                    <a:pt x="2697" y="1160"/>
                    <a:pt x="2784" y="1122"/>
                  </a:cubicBezTo>
                  <a:lnTo>
                    <a:pt x="3064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62"/>
            <p:cNvSpPr/>
            <p:nvPr/>
          </p:nvSpPr>
          <p:spPr>
            <a:xfrm>
              <a:off x="4082500" y="5776375"/>
              <a:ext cx="127825" cy="128075"/>
            </a:xfrm>
            <a:custGeom>
              <a:avLst/>
              <a:gdLst/>
              <a:ahLst/>
              <a:cxnLst/>
              <a:rect l="l" t="t" r="r" b="b"/>
              <a:pathLst>
                <a:path w="5113" h="5123" extrusionOk="0">
                  <a:moveTo>
                    <a:pt x="2581" y="0"/>
                  </a:moveTo>
                  <a:cubicBezTo>
                    <a:pt x="1170" y="0"/>
                    <a:pt x="1" y="1170"/>
                    <a:pt x="1" y="2581"/>
                  </a:cubicBezTo>
                  <a:cubicBezTo>
                    <a:pt x="1" y="3992"/>
                    <a:pt x="1170" y="5122"/>
                    <a:pt x="2581" y="5122"/>
                  </a:cubicBezTo>
                  <a:cubicBezTo>
                    <a:pt x="3992" y="5122"/>
                    <a:pt x="5113" y="3992"/>
                    <a:pt x="5113" y="2581"/>
                  </a:cubicBezTo>
                  <a:cubicBezTo>
                    <a:pt x="5113" y="1170"/>
                    <a:pt x="3992" y="0"/>
                    <a:pt x="2581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62"/>
            <p:cNvSpPr/>
            <p:nvPr/>
          </p:nvSpPr>
          <p:spPr>
            <a:xfrm>
              <a:off x="4104725" y="5798600"/>
              <a:ext cx="83625" cy="83625"/>
            </a:xfrm>
            <a:custGeom>
              <a:avLst/>
              <a:gdLst/>
              <a:ahLst/>
              <a:cxnLst/>
              <a:rect l="l" t="t" r="r" b="b"/>
              <a:pathLst>
                <a:path w="3345" h="3345" extrusionOk="0">
                  <a:moveTo>
                    <a:pt x="1692" y="1"/>
                  </a:moveTo>
                  <a:cubicBezTo>
                    <a:pt x="764" y="1"/>
                    <a:pt x="1" y="764"/>
                    <a:pt x="1" y="1692"/>
                  </a:cubicBezTo>
                  <a:cubicBezTo>
                    <a:pt x="1" y="2619"/>
                    <a:pt x="764" y="3344"/>
                    <a:pt x="1692" y="3344"/>
                  </a:cubicBezTo>
                  <a:cubicBezTo>
                    <a:pt x="2620" y="3344"/>
                    <a:pt x="3345" y="2619"/>
                    <a:pt x="3345" y="1692"/>
                  </a:cubicBezTo>
                  <a:cubicBezTo>
                    <a:pt x="3345" y="764"/>
                    <a:pt x="2620" y="1"/>
                    <a:pt x="1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62"/>
            <p:cNvSpPr/>
            <p:nvPr/>
          </p:nvSpPr>
          <p:spPr>
            <a:xfrm>
              <a:off x="4136875" y="5798600"/>
              <a:ext cx="51475" cy="83625"/>
            </a:xfrm>
            <a:custGeom>
              <a:avLst/>
              <a:gdLst/>
              <a:ahLst/>
              <a:cxnLst/>
              <a:rect l="l" t="t" r="r" b="b"/>
              <a:pathLst>
                <a:path w="2059" h="3345" extrusionOk="0">
                  <a:moveTo>
                    <a:pt x="406" y="1"/>
                  </a:moveTo>
                  <a:cubicBezTo>
                    <a:pt x="242" y="1"/>
                    <a:pt x="126" y="39"/>
                    <a:pt x="0" y="39"/>
                  </a:cubicBezTo>
                  <a:cubicBezTo>
                    <a:pt x="725" y="242"/>
                    <a:pt x="1285" y="890"/>
                    <a:pt x="1285" y="1692"/>
                  </a:cubicBezTo>
                  <a:cubicBezTo>
                    <a:pt x="1285" y="2455"/>
                    <a:pt x="725" y="3141"/>
                    <a:pt x="0" y="3306"/>
                  </a:cubicBezTo>
                  <a:cubicBezTo>
                    <a:pt x="126" y="3344"/>
                    <a:pt x="242" y="3344"/>
                    <a:pt x="406" y="3344"/>
                  </a:cubicBezTo>
                  <a:cubicBezTo>
                    <a:pt x="1334" y="3344"/>
                    <a:pt x="2059" y="2619"/>
                    <a:pt x="2059" y="1692"/>
                  </a:cubicBezTo>
                  <a:cubicBezTo>
                    <a:pt x="2059" y="764"/>
                    <a:pt x="1334" y="1"/>
                    <a:pt x="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62"/>
            <p:cNvSpPr/>
            <p:nvPr/>
          </p:nvSpPr>
          <p:spPr>
            <a:xfrm>
              <a:off x="4119700" y="5728375"/>
              <a:ext cx="70575" cy="31100"/>
            </a:xfrm>
            <a:custGeom>
              <a:avLst/>
              <a:gdLst/>
              <a:ahLst/>
              <a:cxnLst/>
              <a:rect l="l" t="t" r="r" b="b"/>
              <a:pathLst>
                <a:path w="2823" h="1244" extrusionOk="0">
                  <a:moveTo>
                    <a:pt x="339" y="1"/>
                  </a:moveTo>
                  <a:cubicBezTo>
                    <a:pt x="296" y="1"/>
                    <a:pt x="251" y="11"/>
                    <a:pt x="204" y="36"/>
                  </a:cubicBezTo>
                  <a:cubicBezTo>
                    <a:pt x="88" y="75"/>
                    <a:pt x="1" y="278"/>
                    <a:pt x="88" y="394"/>
                  </a:cubicBezTo>
                  <a:cubicBezTo>
                    <a:pt x="330" y="915"/>
                    <a:pt x="851" y="1244"/>
                    <a:pt x="1412" y="1244"/>
                  </a:cubicBezTo>
                  <a:cubicBezTo>
                    <a:pt x="1972" y="1244"/>
                    <a:pt x="2504" y="915"/>
                    <a:pt x="2746" y="394"/>
                  </a:cubicBezTo>
                  <a:cubicBezTo>
                    <a:pt x="2823" y="278"/>
                    <a:pt x="2746" y="75"/>
                    <a:pt x="2620" y="36"/>
                  </a:cubicBezTo>
                  <a:cubicBezTo>
                    <a:pt x="2573" y="11"/>
                    <a:pt x="2528" y="1"/>
                    <a:pt x="2484" y="1"/>
                  </a:cubicBezTo>
                  <a:cubicBezTo>
                    <a:pt x="2373" y="1"/>
                    <a:pt x="2276" y="69"/>
                    <a:pt x="2214" y="152"/>
                  </a:cubicBezTo>
                  <a:cubicBezTo>
                    <a:pt x="2059" y="471"/>
                    <a:pt x="1731" y="674"/>
                    <a:pt x="1412" y="674"/>
                  </a:cubicBezTo>
                  <a:cubicBezTo>
                    <a:pt x="1054" y="674"/>
                    <a:pt x="726" y="471"/>
                    <a:pt x="571" y="152"/>
                  </a:cubicBezTo>
                  <a:cubicBezTo>
                    <a:pt x="537" y="69"/>
                    <a:pt x="447" y="1"/>
                    <a:pt x="33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62"/>
            <p:cNvSpPr/>
            <p:nvPr/>
          </p:nvSpPr>
          <p:spPr>
            <a:xfrm>
              <a:off x="3964850" y="5488625"/>
              <a:ext cx="379325" cy="483225"/>
            </a:xfrm>
            <a:custGeom>
              <a:avLst/>
              <a:gdLst/>
              <a:ahLst/>
              <a:cxnLst/>
              <a:rect l="l" t="t" r="r" b="b"/>
              <a:pathLst>
                <a:path w="15173" h="19329" extrusionOk="0">
                  <a:moveTo>
                    <a:pt x="7606" y="2050"/>
                  </a:moveTo>
                  <a:cubicBezTo>
                    <a:pt x="9819" y="2050"/>
                    <a:pt x="11713" y="3103"/>
                    <a:pt x="12360" y="4504"/>
                  </a:cubicBezTo>
                  <a:cubicBezTo>
                    <a:pt x="12032" y="4147"/>
                    <a:pt x="11674" y="3828"/>
                    <a:pt x="11230" y="3538"/>
                  </a:cubicBezTo>
                  <a:cubicBezTo>
                    <a:pt x="10225" y="2900"/>
                    <a:pt x="8940" y="2533"/>
                    <a:pt x="7606" y="2533"/>
                  </a:cubicBezTo>
                  <a:cubicBezTo>
                    <a:pt x="7287" y="2533"/>
                    <a:pt x="7007" y="2571"/>
                    <a:pt x="6717" y="2620"/>
                  </a:cubicBezTo>
                  <a:cubicBezTo>
                    <a:pt x="6040" y="2658"/>
                    <a:pt x="5393" y="2861"/>
                    <a:pt x="4784" y="3103"/>
                  </a:cubicBezTo>
                  <a:cubicBezTo>
                    <a:pt x="3982" y="3461"/>
                    <a:pt x="3335" y="3944"/>
                    <a:pt x="2851" y="4504"/>
                  </a:cubicBezTo>
                  <a:cubicBezTo>
                    <a:pt x="2977" y="4263"/>
                    <a:pt x="3093" y="4069"/>
                    <a:pt x="3257" y="3866"/>
                  </a:cubicBezTo>
                  <a:cubicBezTo>
                    <a:pt x="3702" y="3345"/>
                    <a:pt x="4262" y="2900"/>
                    <a:pt x="4987" y="2571"/>
                  </a:cubicBezTo>
                  <a:cubicBezTo>
                    <a:pt x="5557" y="2330"/>
                    <a:pt x="6156" y="2175"/>
                    <a:pt x="6804" y="2088"/>
                  </a:cubicBezTo>
                  <a:cubicBezTo>
                    <a:pt x="7045" y="2050"/>
                    <a:pt x="7326" y="2050"/>
                    <a:pt x="7606" y="2050"/>
                  </a:cubicBezTo>
                  <a:close/>
                  <a:moveTo>
                    <a:pt x="7606" y="3103"/>
                  </a:moveTo>
                  <a:cubicBezTo>
                    <a:pt x="8050" y="3103"/>
                    <a:pt x="8534" y="3142"/>
                    <a:pt x="8978" y="3258"/>
                  </a:cubicBezTo>
                  <a:cubicBezTo>
                    <a:pt x="8534" y="3866"/>
                    <a:pt x="7925" y="4591"/>
                    <a:pt x="7326" y="5074"/>
                  </a:cubicBezTo>
                  <a:cubicBezTo>
                    <a:pt x="6656" y="5645"/>
                    <a:pt x="6191" y="5838"/>
                    <a:pt x="5924" y="5838"/>
                  </a:cubicBezTo>
                  <a:cubicBezTo>
                    <a:pt x="5851" y="5838"/>
                    <a:pt x="5794" y="5824"/>
                    <a:pt x="5750" y="5799"/>
                  </a:cubicBezTo>
                  <a:cubicBezTo>
                    <a:pt x="5634" y="5761"/>
                    <a:pt x="5634" y="5558"/>
                    <a:pt x="5799" y="5277"/>
                  </a:cubicBezTo>
                  <a:cubicBezTo>
                    <a:pt x="5837" y="5113"/>
                    <a:pt x="5799" y="4949"/>
                    <a:pt x="5673" y="4910"/>
                  </a:cubicBezTo>
                  <a:cubicBezTo>
                    <a:pt x="5615" y="4883"/>
                    <a:pt x="5558" y="4870"/>
                    <a:pt x="5505" y="4870"/>
                  </a:cubicBezTo>
                  <a:cubicBezTo>
                    <a:pt x="5408" y="4870"/>
                    <a:pt x="5323" y="4913"/>
                    <a:pt x="5267" y="4987"/>
                  </a:cubicBezTo>
                  <a:cubicBezTo>
                    <a:pt x="5026" y="5471"/>
                    <a:pt x="4146" y="6766"/>
                    <a:pt x="3257" y="6968"/>
                  </a:cubicBezTo>
                  <a:cubicBezTo>
                    <a:pt x="3167" y="6997"/>
                    <a:pt x="3082" y="7010"/>
                    <a:pt x="3003" y="7010"/>
                  </a:cubicBezTo>
                  <a:cubicBezTo>
                    <a:pt x="2871" y="7010"/>
                    <a:pt x="2755" y="6975"/>
                    <a:pt x="2658" y="6920"/>
                  </a:cubicBezTo>
                  <a:cubicBezTo>
                    <a:pt x="2658" y="6640"/>
                    <a:pt x="2658" y="6360"/>
                    <a:pt x="2697" y="6079"/>
                  </a:cubicBezTo>
                  <a:cubicBezTo>
                    <a:pt x="2900" y="5074"/>
                    <a:pt x="3740" y="4185"/>
                    <a:pt x="4987" y="3625"/>
                  </a:cubicBezTo>
                  <a:cubicBezTo>
                    <a:pt x="5557" y="3383"/>
                    <a:pt x="6156" y="3219"/>
                    <a:pt x="6804" y="3142"/>
                  </a:cubicBezTo>
                  <a:cubicBezTo>
                    <a:pt x="7045" y="3142"/>
                    <a:pt x="7326" y="3103"/>
                    <a:pt x="7606" y="3103"/>
                  </a:cubicBezTo>
                  <a:close/>
                  <a:moveTo>
                    <a:pt x="9539" y="3383"/>
                  </a:moveTo>
                  <a:cubicBezTo>
                    <a:pt x="11066" y="3866"/>
                    <a:pt x="12235" y="4871"/>
                    <a:pt x="12515" y="6118"/>
                  </a:cubicBezTo>
                  <a:cubicBezTo>
                    <a:pt x="12602" y="7529"/>
                    <a:pt x="12641" y="8979"/>
                    <a:pt x="12563" y="10428"/>
                  </a:cubicBezTo>
                  <a:cubicBezTo>
                    <a:pt x="12476" y="11800"/>
                    <a:pt x="11394" y="12883"/>
                    <a:pt x="10022" y="12921"/>
                  </a:cubicBezTo>
                  <a:lnTo>
                    <a:pt x="9858" y="12921"/>
                  </a:lnTo>
                  <a:cubicBezTo>
                    <a:pt x="9423" y="11955"/>
                    <a:pt x="8456" y="11230"/>
                    <a:pt x="7287" y="11230"/>
                  </a:cubicBezTo>
                  <a:cubicBezTo>
                    <a:pt x="6156" y="11230"/>
                    <a:pt x="5151" y="11916"/>
                    <a:pt x="4707" y="12883"/>
                  </a:cubicBezTo>
                  <a:cubicBezTo>
                    <a:pt x="3537" y="12602"/>
                    <a:pt x="2697" y="11597"/>
                    <a:pt x="2658" y="10428"/>
                  </a:cubicBezTo>
                  <a:cubicBezTo>
                    <a:pt x="2571" y="9462"/>
                    <a:pt x="2571" y="8495"/>
                    <a:pt x="2610" y="7529"/>
                  </a:cubicBezTo>
                  <a:lnTo>
                    <a:pt x="2610" y="7529"/>
                  </a:lnTo>
                  <a:cubicBezTo>
                    <a:pt x="2735" y="7568"/>
                    <a:pt x="2851" y="7568"/>
                    <a:pt x="2977" y="7568"/>
                  </a:cubicBezTo>
                  <a:cubicBezTo>
                    <a:pt x="3141" y="7568"/>
                    <a:pt x="3257" y="7568"/>
                    <a:pt x="3383" y="7529"/>
                  </a:cubicBezTo>
                  <a:cubicBezTo>
                    <a:pt x="4146" y="7326"/>
                    <a:pt x="4784" y="6640"/>
                    <a:pt x="5229" y="6079"/>
                  </a:cubicBezTo>
                  <a:cubicBezTo>
                    <a:pt x="5316" y="6195"/>
                    <a:pt x="5393" y="6244"/>
                    <a:pt x="5470" y="6282"/>
                  </a:cubicBezTo>
                  <a:cubicBezTo>
                    <a:pt x="5612" y="6361"/>
                    <a:pt x="5767" y="6395"/>
                    <a:pt x="5929" y="6395"/>
                  </a:cubicBezTo>
                  <a:cubicBezTo>
                    <a:pt x="6509" y="6395"/>
                    <a:pt x="7185" y="5957"/>
                    <a:pt x="7683" y="5519"/>
                  </a:cubicBezTo>
                  <a:cubicBezTo>
                    <a:pt x="8369" y="4910"/>
                    <a:pt x="9094" y="4108"/>
                    <a:pt x="9539" y="3383"/>
                  </a:cubicBezTo>
                  <a:close/>
                  <a:moveTo>
                    <a:pt x="7287" y="11800"/>
                  </a:moveTo>
                  <a:cubicBezTo>
                    <a:pt x="8534" y="11800"/>
                    <a:pt x="9539" y="12844"/>
                    <a:pt x="9539" y="14091"/>
                  </a:cubicBezTo>
                  <a:cubicBezTo>
                    <a:pt x="9539" y="15337"/>
                    <a:pt x="8534" y="16342"/>
                    <a:pt x="7287" y="16342"/>
                  </a:cubicBezTo>
                  <a:cubicBezTo>
                    <a:pt x="6040" y="16342"/>
                    <a:pt x="4987" y="15337"/>
                    <a:pt x="4987" y="14091"/>
                  </a:cubicBezTo>
                  <a:cubicBezTo>
                    <a:pt x="4987" y="12844"/>
                    <a:pt x="6040" y="11800"/>
                    <a:pt x="7287" y="11800"/>
                  </a:cubicBezTo>
                  <a:close/>
                  <a:moveTo>
                    <a:pt x="10872" y="13366"/>
                  </a:moveTo>
                  <a:cubicBezTo>
                    <a:pt x="11916" y="13772"/>
                    <a:pt x="12602" y="14815"/>
                    <a:pt x="12602" y="15946"/>
                  </a:cubicBezTo>
                  <a:lnTo>
                    <a:pt x="12602" y="16188"/>
                  </a:lnTo>
                  <a:lnTo>
                    <a:pt x="11066" y="16188"/>
                  </a:lnTo>
                  <a:lnTo>
                    <a:pt x="11066" y="15908"/>
                  </a:lnTo>
                  <a:cubicBezTo>
                    <a:pt x="11066" y="15743"/>
                    <a:pt x="10950" y="15618"/>
                    <a:pt x="10785" y="15618"/>
                  </a:cubicBezTo>
                  <a:cubicBezTo>
                    <a:pt x="10631" y="15618"/>
                    <a:pt x="10505" y="15743"/>
                    <a:pt x="10505" y="15908"/>
                  </a:cubicBezTo>
                  <a:lnTo>
                    <a:pt x="10505" y="17067"/>
                  </a:lnTo>
                  <a:lnTo>
                    <a:pt x="10147" y="17067"/>
                  </a:lnTo>
                  <a:lnTo>
                    <a:pt x="9461" y="15908"/>
                  </a:lnTo>
                  <a:cubicBezTo>
                    <a:pt x="9858" y="15424"/>
                    <a:pt x="10099" y="14777"/>
                    <a:pt x="10099" y="14091"/>
                  </a:cubicBezTo>
                  <a:cubicBezTo>
                    <a:pt x="10099" y="13888"/>
                    <a:pt x="10099" y="13685"/>
                    <a:pt x="10061" y="13492"/>
                  </a:cubicBezTo>
                  <a:cubicBezTo>
                    <a:pt x="10341" y="13492"/>
                    <a:pt x="10582" y="13443"/>
                    <a:pt x="10872" y="13366"/>
                  </a:cubicBezTo>
                  <a:close/>
                  <a:moveTo>
                    <a:pt x="9017" y="16304"/>
                  </a:moveTo>
                  <a:lnTo>
                    <a:pt x="9500" y="17067"/>
                  </a:lnTo>
                  <a:lnTo>
                    <a:pt x="9181" y="17067"/>
                  </a:lnTo>
                  <a:cubicBezTo>
                    <a:pt x="9017" y="17067"/>
                    <a:pt x="8891" y="17067"/>
                    <a:pt x="8775" y="17115"/>
                  </a:cubicBezTo>
                  <a:lnTo>
                    <a:pt x="8456" y="16632"/>
                  </a:lnTo>
                  <a:cubicBezTo>
                    <a:pt x="8650" y="16545"/>
                    <a:pt x="8853" y="16429"/>
                    <a:pt x="9017" y="16304"/>
                  </a:cubicBezTo>
                  <a:close/>
                  <a:moveTo>
                    <a:pt x="4349" y="13366"/>
                  </a:moveTo>
                  <a:cubicBezTo>
                    <a:pt x="4427" y="13366"/>
                    <a:pt x="4465" y="13405"/>
                    <a:pt x="4504" y="13405"/>
                  </a:cubicBezTo>
                  <a:cubicBezTo>
                    <a:pt x="4465" y="13608"/>
                    <a:pt x="4427" y="13849"/>
                    <a:pt x="4427" y="14091"/>
                  </a:cubicBezTo>
                  <a:cubicBezTo>
                    <a:pt x="4427" y="15618"/>
                    <a:pt x="5712" y="16913"/>
                    <a:pt x="7287" y="16913"/>
                  </a:cubicBezTo>
                  <a:cubicBezTo>
                    <a:pt x="7490" y="16913"/>
                    <a:pt x="7732" y="16874"/>
                    <a:pt x="7925" y="16826"/>
                  </a:cubicBezTo>
                  <a:lnTo>
                    <a:pt x="8215" y="17309"/>
                  </a:lnTo>
                  <a:cubicBezTo>
                    <a:pt x="7973" y="17473"/>
                    <a:pt x="7770" y="17676"/>
                    <a:pt x="7606" y="17956"/>
                  </a:cubicBezTo>
                  <a:cubicBezTo>
                    <a:pt x="7287" y="17434"/>
                    <a:pt x="6717" y="17067"/>
                    <a:pt x="6040" y="17067"/>
                  </a:cubicBezTo>
                  <a:lnTo>
                    <a:pt x="4707" y="17067"/>
                  </a:lnTo>
                  <a:lnTo>
                    <a:pt x="4707" y="15908"/>
                  </a:lnTo>
                  <a:cubicBezTo>
                    <a:pt x="4707" y="15743"/>
                    <a:pt x="4591" y="15618"/>
                    <a:pt x="4427" y="15618"/>
                  </a:cubicBezTo>
                  <a:cubicBezTo>
                    <a:pt x="4262" y="15618"/>
                    <a:pt x="4146" y="15743"/>
                    <a:pt x="4146" y="15908"/>
                  </a:cubicBezTo>
                  <a:lnTo>
                    <a:pt x="4146" y="16188"/>
                  </a:lnTo>
                  <a:lnTo>
                    <a:pt x="2610" y="16188"/>
                  </a:lnTo>
                  <a:lnTo>
                    <a:pt x="2610" y="15946"/>
                  </a:lnTo>
                  <a:cubicBezTo>
                    <a:pt x="2610" y="14815"/>
                    <a:pt x="3296" y="13772"/>
                    <a:pt x="4349" y="13366"/>
                  </a:cubicBezTo>
                  <a:close/>
                  <a:moveTo>
                    <a:pt x="4146" y="16748"/>
                  </a:moveTo>
                  <a:lnTo>
                    <a:pt x="4146" y="17357"/>
                  </a:lnTo>
                  <a:cubicBezTo>
                    <a:pt x="4146" y="17512"/>
                    <a:pt x="4262" y="17637"/>
                    <a:pt x="4427" y="17637"/>
                  </a:cubicBezTo>
                  <a:lnTo>
                    <a:pt x="6040" y="17637"/>
                  </a:lnTo>
                  <a:cubicBezTo>
                    <a:pt x="6717" y="17637"/>
                    <a:pt x="7248" y="18121"/>
                    <a:pt x="7287" y="18758"/>
                  </a:cubicBezTo>
                  <a:lnTo>
                    <a:pt x="3219" y="18758"/>
                  </a:lnTo>
                  <a:cubicBezTo>
                    <a:pt x="2900" y="18758"/>
                    <a:pt x="2610" y="18517"/>
                    <a:pt x="2610" y="18159"/>
                  </a:cubicBezTo>
                  <a:lnTo>
                    <a:pt x="2610" y="16748"/>
                  </a:lnTo>
                  <a:close/>
                  <a:moveTo>
                    <a:pt x="12602" y="16748"/>
                  </a:moveTo>
                  <a:lnTo>
                    <a:pt x="12602" y="18159"/>
                  </a:lnTo>
                  <a:cubicBezTo>
                    <a:pt x="12602" y="18517"/>
                    <a:pt x="12322" y="18758"/>
                    <a:pt x="11993" y="18758"/>
                  </a:cubicBezTo>
                  <a:lnTo>
                    <a:pt x="7925" y="18758"/>
                  </a:lnTo>
                  <a:cubicBezTo>
                    <a:pt x="7973" y="18121"/>
                    <a:pt x="8495" y="17637"/>
                    <a:pt x="9181" y="17637"/>
                  </a:cubicBezTo>
                  <a:lnTo>
                    <a:pt x="10785" y="17637"/>
                  </a:lnTo>
                  <a:cubicBezTo>
                    <a:pt x="10950" y="17637"/>
                    <a:pt x="11066" y="17512"/>
                    <a:pt x="11066" y="17357"/>
                  </a:cubicBezTo>
                  <a:lnTo>
                    <a:pt x="11066" y="16748"/>
                  </a:lnTo>
                  <a:close/>
                  <a:moveTo>
                    <a:pt x="7606" y="1"/>
                  </a:moveTo>
                  <a:cubicBezTo>
                    <a:pt x="3383" y="1"/>
                    <a:pt x="0" y="3461"/>
                    <a:pt x="0" y="7732"/>
                  </a:cubicBezTo>
                  <a:cubicBezTo>
                    <a:pt x="0" y="9781"/>
                    <a:pt x="803" y="11076"/>
                    <a:pt x="2455" y="11752"/>
                  </a:cubicBezTo>
                  <a:cubicBezTo>
                    <a:pt x="2735" y="12322"/>
                    <a:pt x="3141" y="12767"/>
                    <a:pt x="3702" y="13086"/>
                  </a:cubicBezTo>
                  <a:cubicBezTo>
                    <a:pt x="2697" y="13646"/>
                    <a:pt x="2049" y="14777"/>
                    <a:pt x="2049" y="15946"/>
                  </a:cubicBezTo>
                  <a:lnTo>
                    <a:pt x="2049" y="18159"/>
                  </a:lnTo>
                  <a:cubicBezTo>
                    <a:pt x="2049" y="18807"/>
                    <a:pt x="2571" y="19328"/>
                    <a:pt x="3219" y="19328"/>
                  </a:cubicBezTo>
                  <a:lnTo>
                    <a:pt x="11993" y="19328"/>
                  </a:lnTo>
                  <a:cubicBezTo>
                    <a:pt x="12641" y="19328"/>
                    <a:pt x="13163" y="18807"/>
                    <a:pt x="13163" y="18159"/>
                  </a:cubicBezTo>
                  <a:lnTo>
                    <a:pt x="13163" y="15946"/>
                  </a:lnTo>
                  <a:cubicBezTo>
                    <a:pt x="13163" y="14777"/>
                    <a:pt x="12515" y="13646"/>
                    <a:pt x="11510" y="13047"/>
                  </a:cubicBezTo>
                  <a:cubicBezTo>
                    <a:pt x="12080" y="12767"/>
                    <a:pt x="12476" y="12322"/>
                    <a:pt x="12757" y="11752"/>
                  </a:cubicBezTo>
                  <a:cubicBezTo>
                    <a:pt x="14409" y="11076"/>
                    <a:pt x="15173" y="9742"/>
                    <a:pt x="15173" y="7732"/>
                  </a:cubicBezTo>
                  <a:cubicBezTo>
                    <a:pt x="15173" y="6118"/>
                    <a:pt x="14689" y="4553"/>
                    <a:pt x="13810" y="3258"/>
                  </a:cubicBezTo>
                  <a:cubicBezTo>
                    <a:pt x="12882" y="1972"/>
                    <a:pt x="11674" y="1045"/>
                    <a:pt x="10225" y="484"/>
                  </a:cubicBezTo>
                  <a:cubicBezTo>
                    <a:pt x="10196" y="477"/>
                    <a:pt x="10167" y="474"/>
                    <a:pt x="10139" y="474"/>
                  </a:cubicBezTo>
                  <a:cubicBezTo>
                    <a:pt x="10009" y="474"/>
                    <a:pt x="9897" y="543"/>
                    <a:pt x="9858" y="639"/>
                  </a:cubicBezTo>
                  <a:cubicBezTo>
                    <a:pt x="9780" y="803"/>
                    <a:pt x="9858" y="967"/>
                    <a:pt x="10022" y="1006"/>
                  </a:cubicBezTo>
                  <a:cubicBezTo>
                    <a:pt x="11355" y="1528"/>
                    <a:pt x="12476" y="2417"/>
                    <a:pt x="13327" y="3586"/>
                  </a:cubicBezTo>
                  <a:cubicBezTo>
                    <a:pt x="14168" y="4794"/>
                    <a:pt x="14612" y="6244"/>
                    <a:pt x="14612" y="7732"/>
                  </a:cubicBezTo>
                  <a:cubicBezTo>
                    <a:pt x="14612" y="9297"/>
                    <a:pt x="14129" y="10351"/>
                    <a:pt x="13047" y="10989"/>
                  </a:cubicBezTo>
                  <a:cubicBezTo>
                    <a:pt x="13085" y="10786"/>
                    <a:pt x="13124" y="10631"/>
                    <a:pt x="13124" y="10428"/>
                  </a:cubicBezTo>
                  <a:cubicBezTo>
                    <a:pt x="13201" y="9017"/>
                    <a:pt x="13201" y="7568"/>
                    <a:pt x="13085" y="6157"/>
                  </a:cubicBezTo>
                  <a:cubicBezTo>
                    <a:pt x="13124" y="5954"/>
                    <a:pt x="13124" y="5761"/>
                    <a:pt x="13124" y="5558"/>
                  </a:cubicBezTo>
                  <a:cubicBezTo>
                    <a:pt x="13124" y="4466"/>
                    <a:pt x="12563" y="3422"/>
                    <a:pt x="11471" y="2658"/>
                  </a:cubicBezTo>
                  <a:cubicBezTo>
                    <a:pt x="10428" y="1895"/>
                    <a:pt x="9055" y="1489"/>
                    <a:pt x="7606" y="1489"/>
                  </a:cubicBezTo>
                  <a:cubicBezTo>
                    <a:pt x="7287" y="1489"/>
                    <a:pt x="7007" y="1489"/>
                    <a:pt x="6717" y="1528"/>
                  </a:cubicBezTo>
                  <a:cubicBezTo>
                    <a:pt x="6040" y="1605"/>
                    <a:pt x="5393" y="1769"/>
                    <a:pt x="4784" y="2050"/>
                  </a:cubicBezTo>
                  <a:cubicBezTo>
                    <a:pt x="3982" y="2417"/>
                    <a:pt x="3296" y="2900"/>
                    <a:pt x="2813" y="3499"/>
                  </a:cubicBezTo>
                  <a:cubicBezTo>
                    <a:pt x="2329" y="4108"/>
                    <a:pt x="2049" y="4833"/>
                    <a:pt x="2049" y="5558"/>
                  </a:cubicBezTo>
                  <a:cubicBezTo>
                    <a:pt x="2049" y="5761"/>
                    <a:pt x="2088" y="5954"/>
                    <a:pt x="2127" y="6157"/>
                  </a:cubicBezTo>
                  <a:cubicBezTo>
                    <a:pt x="2011" y="7568"/>
                    <a:pt x="2011" y="9017"/>
                    <a:pt x="2088" y="10428"/>
                  </a:cubicBezTo>
                  <a:cubicBezTo>
                    <a:pt x="2088" y="10631"/>
                    <a:pt x="2088" y="10834"/>
                    <a:pt x="2175" y="10989"/>
                  </a:cubicBezTo>
                  <a:cubicBezTo>
                    <a:pt x="1083" y="10351"/>
                    <a:pt x="561" y="9297"/>
                    <a:pt x="561" y="7732"/>
                  </a:cubicBezTo>
                  <a:cubicBezTo>
                    <a:pt x="561" y="3779"/>
                    <a:pt x="3702" y="561"/>
                    <a:pt x="7606" y="561"/>
                  </a:cubicBezTo>
                  <a:cubicBezTo>
                    <a:pt x="8050" y="561"/>
                    <a:pt x="8534" y="639"/>
                    <a:pt x="8978" y="726"/>
                  </a:cubicBezTo>
                  <a:cubicBezTo>
                    <a:pt x="8997" y="730"/>
                    <a:pt x="9016" y="733"/>
                    <a:pt x="9034" y="733"/>
                  </a:cubicBezTo>
                  <a:cubicBezTo>
                    <a:pt x="9163" y="733"/>
                    <a:pt x="9263" y="620"/>
                    <a:pt x="9297" y="484"/>
                  </a:cubicBezTo>
                  <a:cubicBezTo>
                    <a:pt x="9336" y="358"/>
                    <a:pt x="9258" y="204"/>
                    <a:pt x="9094" y="156"/>
                  </a:cubicBezTo>
                  <a:cubicBezTo>
                    <a:pt x="8611" y="78"/>
                    <a:pt x="8089" y="1"/>
                    <a:pt x="760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62"/>
            <p:cNvSpPr/>
            <p:nvPr/>
          </p:nvSpPr>
          <p:spPr>
            <a:xfrm>
              <a:off x="4197275" y="5669825"/>
              <a:ext cx="47375" cy="45200"/>
            </a:xfrm>
            <a:custGeom>
              <a:avLst/>
              <a:gdLst/>
              <a:ahLst/>
              <a:cxnLst/>
              <a:rect l="l" t="t" r="r" b="b"/>
              <a:pathLst>
                <a:path w="1895" h="1808" extrusionOk="0">
                  <a:moveTo>
                    <a:pt x="764" y="1"/>
                  </a:moveTo>
                  <a:cubicBezTo>
                    <a:pt x="483" y="1"/>
                    <a:pt x="280" y="281"/>
                    <a:pt x="280" y="687"/>
                  </a:cubicBezTo>
                  <a:cubicBezTo>
                    <a:pt x="280" y="880"/>
                    <a:pt x="319" y="1044"/>
                    <a:pt x="406" y="1209"/>
                  </a:cubicBezTo>
                  <a:cubicBezTo>
                    <a:pt x="280" y="1247"/>
                    <a:pt x="203" y="1286"/>
                    <a:pt x="203" y="1286"/>
                  </a:cubicBezTo>
                  <a:cubicBezTo>
                    <a:pt x="39" y="1363"/>
                    <a:pt x="0" y="1528"/>
                    <a:pt x="77" y="1692"/>
                  </a:cubicBezTo>
                  <a:cubicBezTo>
                    <a:pt x="126" y="1769"/>
                    <a:pt x="242" y="1808"/>
                    <a:pt x="319" y="1808"/>
                  </a:cubicBezTo>
                  <a:cubicBezTo>
                    <a:pt x="367" y="1808"/>
                    <a:pt x="445" y="1808"/>
                    <a:pt x="483" y="1769"/>
                  </a:cubicBezTo>
                  <a:cubicBezTo>
                    <a:pt x="483" y="1769"/>
                    <a:pt x="739" y="1617"/>
                    <a:pt x="1163" y="1617"/>
                  </a:cubicBezTo>
                  <a:cubicBezTo>
                    <a:pt x="1274" y="1617"/>
                    <a:pt x="1395" y="1627"/>
                    <a:pt x="1527" y="1653"/>
                  </a:cubicBezTo>
                  <a:cubicBezTo>
                    <a:pt x="1553" y="1659"/>
                    <a:pt x="1579" y="1662"/>
                    <a:pt x="1605" y="1662"/>
                  </a:cubicBezTo>
                  <a:cubicBezTo>
                    <a:pt x="1741" y="1662"/>
                    <a:pt x="1862" y="1580"/>
                    <a:pt x="1894" y="1450"/>
                  </a:cubicBezTo>
                  <a:cubicBezTo>
                    <a:pt x="1894" y="1286"/>
                    <a:pt x="1817" y="1122"/>
                    <a:pt x="1653" y="1122"/>
                  </a:cubicBezTo>
                  <a:cubicBezTo>
                    <a:pt x="1536" y="1094"/>
                    <a:pt x="1401" y="1067"/>
                    <a:pt x="1291" y="1067"/>
                  </a:cubicBezTo>
                  <a:cubicBezTo>
                    <a:pt x="1245" y="1067"/>
                    <a:pt x="1203" y="1072"/>
                    <a:pt x="1169" y="1083"/>
                  </a:cubicBezTo>
                  <a:cubicBezTo>
                    <a:pt x="1208" y="967"/>
                    <a:pt x="1208" y="841"/>
                    <a:pt x="1208" y="687"/>
                  </a:cubicBezTo>
                  <a:cubicBezTo>
                    <a:pt x="1208" y="281"/>
                    <a:pt x="1005" y="1"/>
                    <a:pt x="76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62"/>
            <p:cNvSpPr/>
            <p:nvPr/>
          </p:nvSpPr>
          <p:spPr>
            <a:xfrm>
              <a:off x="4064375" y="5669825"/>
              <a:ext cx="47400" cy="45200"/>
            </a:xfrm>
            <a:custGeom>
              <a:avLst/>
              <a:gdLst/>
              <a:ahLst/>
              <a:cxnLst/>
              <a:rect l="l" t="t" r="r" b="b"/>
              <a:pathLst>
                <a:path w="1896" h="1808" extrusionOk="0">
                  <a:moveTo>
                    <a:pt x="1170" y="1"/>
                  </a:moveTo>
                  <a:cubicBezTo>
                    <a:pt x="929" y="1"/>
                    <a:pt x="687" y="281"/>
                    <a:pt x="687" y="687"/>
                  </a:cubicBezTo>
                  <a:cubicBezTo>
                    <a:pt x="687" y="841"/>
                    <a:pt x="726" y="967"/>
                    <a:pt x="764" y="1083"/>
                  </a:cubicBezTo>
                  <a:cubicBezTo>
                    <a:pt x="719" y="1072"/>
                    <a:pt x="673" y="1067"/>
                    <a:pt x="626" y="1067"/>
                  </a:cubicBezTo>
                  <a:cubicBezTo>
                    <a:pt x="514" y="1067"/>
                    <a:pt x="397" y="1094"/>
                    <a:pt x="281" y="1122"/>
                  </a:cubicBezTo>
                  <a:cubicBezTo>
                    <a:pt x="127" y="1122"/>
                    <a:pt x="1" y="1286"/>
                    <a:pt x="40" y="1450"/>
                  </a:cubicBezTo>
                  <a:cubicBezTo>
                    <a:pt x="72" y="1580"/>
                    <a:pt x="193" y="1662"/>
                    <a:pt x="306" y="1662"/>
                  </a:cubicBezTo>
                  <a:cubicBezTo>
                    <a:pt x="327" y="1662"/>
                    <a:pt x="348" y="1659"/>
                    <a:pt x="368" y="1653"/>
                  </a:cubicBezTo>
                  <a:cubicBezTo>
                    <a:pt x="500" y="1627"/>
                    <a:pt x="622" y="1617"/>
                    <a:pt x="732" y="1617"/>
                  </a:cubicBezTo>
                  <a:cubicBezTo>
                    <a:pt x="1158" y="1617"/>
                    <a:pt x="1420" y="1769"/>
                    <a:pt x="1451" y="1769"/>
                  </a:cubicBezTo>
                  <a:cubicBezTo>
                    <a:pt x="1489" y="1808"/>
                    <a:pt x="1528" y="1808"/>
                    <a:pt x="1576" y="1808"/>
                  </a:cubicBezTo>
                  <a:cubicBezTo>
                    <a:pt x="1692" y="1808"/>
                    <a:pt x="1769" y="1769"/>
                    <a:pt x="1856" y="1692"/>
                  </a:cubicBezTo>
                  <a:cubicBezTo>
                    <a:pt x="1895" y="1528"/>
                    <a:pt x="1856" y="1363"/>
                    <a:pt x="1731" y="1286"/>
                  </a:cubicBezTo>
                  <a:cubicBezTo>
                    <a:pt x="1731" y="1286"/>
                    <a:pt x="1653" y="1247"/>
                    <a:pt x="1489" y="1209"/>
                  </a:cubicBezTo>
                  <a:cubicBezTo>
                    <a:pt x="1615" y="1044"/>
                    <a:pt x="1653" y="880"/>
                    <a:pt x="1653" y="687"/>
                  </a:cubicBezTo>
                  <a:cubicBezTo>
                    <a:pt x="1653" y="281"/>
                    <a:pt x="1451" y="1"/>
                    <a:pt x="117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62"/>
            <p:cNvSpPr/>
            <p:nvPr/>
          </p:nvSpPr>
          <p:spPr>
            <a:xfrm>
              <a:off x="4097725" y="5791600"/>
              <a:ext cx="97625" cy="97625"/>
            </a:xfrm>
            <a:custGeom>
              <a:avLst/>
              <a:gdLst/>
              <a:ahLst/>
              <a:cxnLst/>
              <a:rect l="l" t="t" r="r" b="b"/>
              <a:pathLst>
                <a:path w="3905" h="3905" extrusionOk="0">
                  <a:moveTo>
                    <a:pt x="1972" y="0"/>
                  </a:moveTo>
                  <a:cubicBezTo>
                    <a:pt x="880" y="0"/>
                    <a:pt x="1" y="889"/>
                    <a:pt x="1" y="1972"/>
                  </a:cubicBezTo>
                  <a:cubicBezTo>
                    <a:pt x="1" y="2097"/>
                    <a:pt x="39" y="2252"/>
                    <a:pt x="39" y="2378"/>
                  </a:cubicBezTo>
                  <a:cubicBezTo>
                    <a:pt x="72" y="2508"/>
                    <a:pt x="193" y="2590"/>
                    <a:pt x="323" y="2590"/>
                  </a:cubicBezTo>
                  <a:cubicBezTo>
                    <a:pt x="347" y="2590"/>
                    <a:pt x="372" y="2587"/>
                    <a:pt x="397" y="2581"/>
                  </a:cubicBezTo>
                  <a:cubicBezTo>
                    <a:pt x="561" y="2581"/>
                    <a:pt x="638" y="2416"/>
                    <a:pt x="600" y="2252"/>
                  </a:cubicBezTo>
                  <a:cubicBezTo>
                    <a:pt x="600" y="2175"/>
                    <a:pt x="561" y="2049"/>
                    <a:pt x="561" y="1972"/>
                  </a:cubicBezTo>
                  <a:cubicBezTo>
                    <a:pt x="561" y="1208"/>
                    <a:pt x="1209" y="561"/>
                    <a:pt x="1972" y="561"/>
                  </a:cubicBezTo>
                  <a:cubicBezTo>
                    <a:pt x="2735" y="561"/>
                    <a:pt x="3335" y="1208"/>
                    <a:pt x="3335" y="1972"/>
                  </a:cubicBezTo>
                  <a:cubicBezTo>
                    <a:pt x="3335" y="2735"/>
                    <a:pt x="2735" y="3344"/>
                    <a:pt x="1972" y="3344"/>
                  </a:cubicBezTo>
                  <a:cubicBezTo>
                    <a:pt x="1643" y="3344"/>
                    <a:pt x="1363" y="3257"/>
                    <a:pt x="1083" y="3064"/>
                  </a:cubicBezTo>
                  <a:cubicBezTo>
                    <a:pt x="1034" y="3010"/>
                    <a:pt x="976" y="2987"/>
                    <a:pt x="919" y="2987"/>
                  </a:cubicBezTo>
                  <a:cubicBezTo>
                    <a:pt x="843" y="2987"/>
                    <a:pt x="770" y="3030"/>
                    <a:pt x="725" y="3102"/>
                  </a:cubicBezTo>
                  <a:cubicBezTo>
                    <a:pt x="600" y="3218"/>
                    <a:pt x="638" y="3383"/>
                    <a:pt x="764" y="3499"/>
                  </a:cubicBezTo>
                  <a:cubicBezTo>
                    <a:pt x="1083" y="3789"/>
                    <a:pt x="1527" y="3904"/>
                    <a:pt x="1972" y="3904"/>
                  </a:cubicBezTo>
                  <a:cubicBezTo>
                    <a:pt x="3054" y="3904"/>
                    <a:pt x="3905" y="3015"/>
                    <a:pt x="3905" y="1972"/>
                  </a:cubicBezTo>
                  <a:cubicBezTo>
                    <a:pt x="3905" y="889"/>
                    <a:pt x="3054" y="0"/>
                    <a:pt x="197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1" name="Google Shape;4291;p62"/>
          <p:cNvGrpSpPr/>
          <p:nvPr/>
        </p:nvGrpSpPr>
        <p:grpSpPr>
          <a:xfrm>
            <a:off x="6680438" y="2751542"/>
            <a:ext cx="324295" cy="333456"/>
            <a:chOff x="6857950" y="4299750"/>
            <a:chExt cx="469925" cy="483200"/>
          </a:xfrm>
        </p:grpSpPr>
        <p:sp>
          <p:nvSpPr>
            <p:cNvPr id="4292" name="Google Shape;4292;p62"/>
            <p:cNvSpPr/>
            <p:nvPr/>
          </p:nvSpPr>
          <p:spPr>
            <a:xfrm>
              <a:off x="6951450" y="4667700"/>
              <a:ext cx="302975" cy="108250"/>
            </a:xfrm>
            <a:custGeom>
              <a:avLst/>
              <a:gdLst/>
              <a:ahLst/>
              <a:cxnLst/>
              <a:rect l="l" t="t" r="r" b="b"/>
              <a:pathLst>
                <a:path w="12119" h="4330" extrusionOk="0">
                  <a:moveTo>
                    <a:pt x="6061" y="0"/>
                  </a:moveTo>
                  <a:cubicBezTo>
                    <a:pt x="5125" y="0"/>
                    <a:pt x="4190" y="20"/>
                    <a:pt x="3267" y="58"/>
                  </a:cubicBezTo>
                  <a:cubicBezTo>
                    <a:pt x="1527" y="136"/>
                    <a:pt x="126" y="1546"/>
                    <a:pt x="39" y="3276"/>
                  </a:cubicBezTo>
                  <a:cubicBezTo>
                    <a:pt x="0" y="3605"/>
                    <a:pt x="0" y="3962"/>
                    <a:pt x="0" y="4330"/>
                  </a:cubicBezTo>
                  <a:lnTo>
                    <a:pt x="12119" y="4330"/>
                  </a:lnTo>
                  <a:cubicBezTo>
                    <a:pt x="12119" y="3962"/>
                    <a:pt x="12119" y="3605"/>
                    <a:pt x="12080" y="3276"/>
                  </a:cubicBezTo>
                  <a:cubicBezTo>
                    <a:pt x="12003" y="1546"/>
                    <a:pt x="10631" y="136"/>
                    <a:pt x="8862" y="58"/>
                  </a:cubicBezTo>
                  <a:cubicBezTo>
                    <a:pt x="7934" y="20"/>
                    <a:pt x="6997" y="0"/>
                    <a:pt x="6061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62"/>
            <p:cNvSpPr/>
            <p:nvPr/>
          </p:nvSpPr>
          <p:spPr>
            <a:xfrm>
              <a:off x="7030925" y="4679300"/>
              <a:ext cx="151025" cy="62350"/>
            </a:xfrm>
            <a:custGeom>
              <a:avLst/>
              <a:gdLst/>
              <a:ahLst/>
              <a:cxnLst/>
              <a:rect l="l" t="t" r="r" b="b"/>
              <a:pathLst>
                <a:path w="6041" h="2494" extrusionOk="0">
                  <a:moveTo>
                    <a:pt x="1170" y="0"/>
                  </a:moveTo>
                  <a:cubicBezTo>
                    <a:pt x="1" y="1208"/>
                    <a:pt x="726" y="2493"/>
                    <a:pt x="726" y="2493"/>
                  </a:cubicBezTo>
                  <a:cubicBezTo>
                    <a:pt x="2214" y="2213"/>
                    <a:pt x="3025" y="1411"/>
                    <a:pt x="3025" y="1411"/>
                  </a:cubicBezTo>
                  <a:cubicBezTo>
                    <a:pt x="3025" y="1411"/>
                    <a:pt x="3828" y="2213"/>
                    <a:pt x="5277" y="2493"/>
                  </a:cubicBezTo>
                  <a:cubicBezTo>
                    <a:pt x="5277" y="2493"/>
                    <a:pt x="6041" y="1208"/>
                    <a:pt x="4833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62"/>
            <p:cNvSpPr/>
            <p:nvPr/>
          </p:nvSpPr>
          <p:spPr>
            <a:xfrm>
              <a:off x="6951450" y="4667200"/>
              <a:ext cx="151975" cy="108750"/>
            </a:xfrm>
            <a:custGeom>
              <a:avLst/>
              <a:gdLst/>
              <a:ahLst/>
              <a:cxnLst/>
              <a:rect l="l" t="t" r="r" b="b"/>
              <a:pathLst>
                <a:path w="6079" h="4350" extrusionOk="0">
                  <a:moveTo>
                    <a:pt x="6079" y="1"/>
                  </a:moveTo>
                  <a:cubicBezTo>
                    <a:pt x="5112" y="1"/>
                    <a:pt x="4185" y="40"/>
                    <a:pt x="3267" y="78"/>
                  </a:cubicBezTo>
                  <a:cubicBezTo>
                    <a:pt x="1527" y="156"/>
                    <a:pt x="126" y="1566"/>
                    <a:pt x="39" y="3296"/>
                  </a:cubicBezTo>
                  <a:cubicBezTo>
                    <a:pt x="0" y="3625"/>
                    <a:pt x="0" y="3982"/>
                    <a:pt x="0" y="4350"/>
                  </a:cubicBezTo>
                  <a:lnTo>
                    <a:pt x="2300" y="4350"/>
                  </a:lnTo>
                  <a:cubicBezTo>
                    <a:pt x="2300" y="3982"/>
                    <a:pt x="2339" y="3625"/>
                    <a:pt x="2339" y="3296"/>
                  </a:cubicBezTo>
                  <a:cubicBezTo>
                    <a:pt x="2378" y="1566"/>
                    <a:pt x="3267" y="156"/>
                    <a:pt x="4310" y="78"/>
                  </a:cubicBezTo>
                  <a:cubicBezTo>
                    <a:pt x="4910" y="40"/>
                    <a:pt x="5480" y="1"/>
                    <a:pt x="6079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62"/>
            <p:cNvSpPr/>
            <p:nvPr/>
          </p:nvSpPr>
          <p:spPr>
            <a:xfrm>
              <a:off x="7057275" y="4678325"/>
              <a:ext cx="91575" cy="36275"/>
            </a:xfrm>
            <a:custGeom>
              <a:avLst/>
              <a:gdLst/>
              <a:ahLst/>
              <a:cxnLst/>
              <a:rect l="l" t="t" r="r" b="b"/>
              <a:pathLst>
                <a:path w="3663" h="1451" extrusionOk="0">
                  <a:moveTo>
                    <a:pt x="0" y="0"/>
                  </a:moveTo>
                  <a:lnTo>
                    <a:pt x="0" y="39"/>
                  </a:lnTo>
                  <a:cubicBezTo>
                    <a:pt x="0" y="841"/>
                    <a:pt x="802" y="1450"/>
                    <a:pt x="1846" y="1450"/>
                  </a:cubicBezTo>
                  <a:cubicBezTo>
                    <a:pt x="2851" y="1450"/>
                    <a:pt x="3663" y="841"/>
                    <a:pt x="3663" y="39"/>
                  </a:cubicBezTo>
                  <a:lnTo>
                    <a:pt x="3663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62"/>
            <p:cNvSpPr/>
            <p:nvPr/>
          </p:nvSpPr>
          <p:spPr>
            <a:xfrm>
              <a:off x="6918350" y="4504125"/>
              <a:ext cx="369425" cy="66475"/>
            </a:xfrm>
            <a:custGeom>
              <a:avLst/>
              <a:gdLst/>
              <a:ahLst/>
              <a:cxnLst/>
              <a:rect l="l" t="t" r="r" b="b"/>
              <a:pathLst>
                <a:path w="14777" h="2659" extrusionOk="0">
                  <a:moveTo>
                    <a:pt x="1324" y="1"/>
                  </a:moveTo>
                  <a:cubicBezTo>
                    <a:pt x="561" y="1"/>
                    <a:pt x="0" y="600"/>
                    <a:pt x="0" y="1325"/>
                  </a:cubicBezTo>
                  <a:cubicBezTo>
                    <a:pt x="0" y="2050"/>
                    <a:pt x="561" y="2658"/>
                    <a:pt x="1324" y="2658"/>
                  </a:cubicBezTo>
                  <a:lnTo>
                    <a:pt x="13481" y="2658"/>
                  </a:lnTo>
                  <a:cubicBezTo>
                    <a:pt x="14206" y="2658"/>
                    <a:pt x="14776" y="2050"/>
                    <a:pt x="14776" y="1325"/>
                  </a:cubicBezTo>
                  <a:cubicBezTo>
                    <a:pt x="14776" y="600"/>
                    <a:pt x="14206" y="1"/>
                    <a:pt x="13481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62"/>
            <p:cNvSpPr/>
            <p:nvPr/>
          </p:nvSpPr>
          <p:spPr>
            <a:xfrm>
              <a:off x="6949525" y="4426575"/>
              <a:ext cx="307075" cy="252925"/>
            </a:xfrm>
            <a:custGeom>
              <a:avLst/>
              <a:gdLst/>
              <a:ahLst/>
              <a:cxnLst/>
              <a:rect l="l" t="t" r="r" b="b"/>
              <a:pathLst>
                <a:path w="12283" h="10117" extrusionOk="0">
                  <a:moveTo>
                    <a:pt x="6156" y="1"/>
                  </a:moveTo>
                  <a:cubicBezTo>
                    <a:pt x="2938" y="1"/>
                    <a:pt x="319" y="561"/>
                    <a:pt x="203" y="1247"/>
                  </a:cubicBezTo>
                  <a:lnTo>
                    <a:pt x="203" y="1286"/>
                  </a:lnTo>
                  <a:cubicBezTo>
                    <a:pt x="39" y="3142"/>
                    <a:pt x="0" y="4997"/>
                    <a:pt x="116" y="6843"/>
                  </a:cubicBezTo>
                  <a:cubicBezTo>
                    <a:pt x="203" y="8573"/>
                    <a:pt x="1604" y="9945"/>
                    <a:pt x="3344" y="10022"/>
                  </a:cubicBezTo>
                  <a:cubicBezTo>
                    <a:pt x="4267" y="10085"/>
                    <a:pt x="5202" y="10116"/>
                    <a:pt x="6138" y="10116"/>
                  </a:cubicBezTo>
                  <a:cubicBezTo>
                    <a:pt x="7074" y="10116"/>
                    <a:pt x="8011" y="10085"/>
                    <a:pt x="8939" y="10022"/>
                  </a:cubicBezTo>
                  <a:cubicBezTo>
                    <a:pt x="10708" y="9945"/>
                    <a:pt x="12080" y="8573"/>
                    <a:pt x="12157" y="6843"/>
                  </a:cubicBezTo>
                  <a:cubicBezTo>
                    <a:pt x="12283" y="4997"/>
                    <a:pt x="12234" y="3142"/>
                    <a:pt x="12080" y="1286"/>
                  </a:cubicBezTo>
                  <a:lnTo>
                    <a:pt x="12080" y="1247"/>
                  </a:lnTo>
                  <a:cubicBezTo>
                    <a:pt x="11954" y="561"/>
                    <a:pt x="9335" y="1"/>
                    <a:pt x="6156" y="1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62"/>
            <p:cNvSpPr/>
            <p:nvPr/>
          </p:nvSpPr>
          <p:spPr>
            <a:xfrm>
              <a:off x="6949525" y="4430700"/>
              <a:ext cx="111625" cy="248625"/>
            </a:xfrm>
            <a:custGeom>
              <a:avLst/>
              <a:gdLst/>
              <a:ahLst/>
              <a:cxnLst/>
              <a:rect l="l" t="t" r="r" b="b"/>
              <a:pathLst>
                <a:path w="4465" h="9945" extrusionOk="0">
                  <a:moveTo>
                    <a:pt x="3179" y="0"/>
                  </a:moveTo>
                  <a:lnTo>
                    <a:pt x="3179" y="0"/>
                  </a:lnTo>
                  <a:cubicBezTo>
                    <a:pt x="1488" y="193"/>
                    <a:pt x="280" y="599"/>
                    <a:pt x="203" y="1082"/>
                  </a:cubicBezTo>
                  <a:lnTo>
                    <a:pt x="203" y="1121"/>
                  </a:lnTo>
                  <a:cubicBezTo>
                    <a:pt x="39" y="2977"/>
                    <a:pt x="0" y="4832"/>
                    <a:pt x="116" y="6678"/>
                  </a:cubicBezTo>
                  <a:cubicBezTo>
                    <a:pt x="203" y="8408"/>
                    <a:pt x="1604" y="9780"/>
                    <a:pt x="3344" y="9857"/>
                  </a:cubicBezTo>
                  <a:cubicBezTo>
                    <a:pt x="3701" y="9905"/>
                    <a:pt x="4107" y="9905"/>
                    <a:pt x="4465" y="9944"/>
                  </a:cubicBezTo>
                  <a:cubicBezTo>
                    <a:pt x="3701" y="9616"/>
                    <a:pt x="3141" y="8330"/>
                    <a:pt x="3102" y="6765"/>
                  </a:cubicBezTo>
                  <a:cubicBezTo>
                    <a:pt x="3054" y="5267"/>
                    <a:pt x="3054" y="3740"/>
                    <a:pt x="3102" y="2252"/>
                  </a:cubicBezTo>
                  <a:cubicBezTo>
                    <a:pt x="3102" y="1488"/>
                    <a:pt x="3141" y="764"/>
                    <a:pt x="3179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62"/>
            <p:cNvSpPr/>
            <p:nvPr/>
          </p:nvSpPr>
          <p:spPr>
            <a:xfrm>
              <a:off x="7045175" y="4314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62"/>
            <p:cNvSpPr/>
            <p:nvPr/>
          </p:nvSpPr>
          <p:spPr>
            <a:xfrm>
              <a:off x="6954575" y="4426575"/>
              <a:ext cx="296950" cy="65500"/>
            </a:xfrm>
            <a:custGeom>
              <a:avLst/>
              <a:gdLst/>
              <a:ahLst/>
              <a:cxnLst/>
              <a:rect l="l" t="t" r="r" b="b"/>
              <a:pathLst>
                <a:path w="11878" h="2620" extrusionOk="0">
                  <a:moveTo>
                    <a:pt x="5954" y="1"/>
                  </a:moveTo>
                  <a:cubicBezTo>
                    <a:pt x="4872" y="1"/>
                    <a:pt x="3866" y="39"/>
                    <a:pt x="2977" y="165"/>
                  </a:cubicBezTo>
                  <a:cubicBezTo>
                    <a:pt x="1286" y="358"/>
                    <a:pt x="78" y="764"/>
                    <a:pt x="1" y="1247"/>
                  </a:cubicBezTo>
                  <a:lnTo>
                    <a:pt x="1" y="1286"/>
                  </a:lnTo>
                  <a:cubicBezTo>
                    <a:pt x="1" y="1528"/>
                    <a:pt x="281" y="1769"/>
                    <a:pt x="803" y="1972"/>
                  </a:cubicBezTo>
                  <a:cubicBezTo>
                    <a:pt x="1286" y="2136"/>
                    <a:pt x="2011" y="2291"/>
                    <a:pt x="2900" y="2417"/>
                  </a:cubicBezTo>
                  <a:cubicBezTo>
                    <a:pt x="3780" y="2533"/>
                    <a:pt x="4833" y="2620"/>
                    <a:pt x="5954" y="2620"/>
                  </a:cubicBezTo>
                  <a:cubicBezTo>
                    <a:pt x="8128" y="2620"/>
                    <a:pt x="10061" y="2339"/>
                    <a:pt x="11066" y="1972"/>
                  </a:cubicBezTo>
                  <a:cubicBezTo>
                    <a:pt x="11598" y="1769"/>
                    <a:pt x="11878" y="1528"/>
                    <a:pt x="11878" y="1286"/>
                  </a:cubicBezTo>
                  <a:lnTo>
                    <a:pt x="11878" y="1247"/>
                  </a:lnTo>
                  <a:cubicBezTo>
                    <a:pt x="11752" y="561"/>
                    <a:pt x="9133" y="1"/>
                    <a:pt x="5954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62"/>
            <p:cNvSpPr/>
            <p:nvPr/>
          </p:nvSpPr>
          <p:spPr>
            <a:xfrm>
              <a:off x="6974650" y="4458725"/>
              <a:ext cx="256575" cy="33350"/>
            </a:xfrm>
            <a:custGeom>
              <a:avLst/>
              <a:gdLst/>
              <a:ahLst/>
              <a:cxnLst/>
              <a:rect l="l" t="t" r="r" b="b"/>
              <a:pathLst>
                <a:path w="10263" h="1334" extrusionOk="0">
                  <a:moveTo>
                    <a:pt x="5151" y="0"/>
                  </a:moveTo>
                  <a:cubicBezTo>
                    <a:pt x="4069" y="0"/>
                    <a:pt x="3063" y="87"/>
                    <a:pt x="2174" y="203"/>
                  </a:cubicBezTo>
                  <a:cubicBezTo>
                    <a:pt x="1285" y="280"/>
                    <a:pt x="522" y="483"/>
                    <a:pt x="0" y="686"/>
                  </a:cubicBezTo>
                  <a:cubicBezTo>
                    <a:pt x="483" y="850"/>
                    <a:pt x="1208" y="1005"/>
                    <a:pt x="2097" y="1131"/>
                  </a:cubicBezTo>
                  <a:cubicBezTo>
                    <a:pt x="2977" y="1247"/>
                    <a:pt x="4030" y="1334"/>
                    <a:pt x="5151" y="1334"/>
                  </a:cubicBezTo>
                  <a:cubicBezTo>
                    <a:pt x="7325" y="1334"/>
                    <a:pt x="9258" y="1053"/>
                    <a:pt x="10263" y="686"/>
                  </a:cubicBezTo>
                  <a:cubicBezTo>
                    <a:pt x="9258" y="280"/>
                    <a:pt x="7325" y="0"/>
                    <a:pt x="5151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62"/>
            <p:cNvSpPr/>
            <p:nvPr/>
          </p:nvSpPr>
          <p:spPr>
            <a:xfrm>
              <a:off x="6929225" y="4306750"/>
              <a:ext cx="144975" cy="150050"/>
            </a:xfrm>
            <a:custGeom>
              <a:avLst/>
              <a:gdLst/>
              <a:ahLst/>
              <a:cxnLst/>
              <a:rect l="l" t="t" r="r" b="b"/>
              <a:pathLst>
                <a:path w="5799" h="6002" extrusionOk="0">
                  <a:moveTo>
                    <a:pt x="3102" y="1"/>
                  </a:moveTo>
                  <a:cubicBezTo>
                    <a:pt x="2542" y="1"/>
                    <a:pt x="2097" y="445"/>
                    <a:pt x="2097" y="1006"/>
                  </a:cubicBezTo>
                  <a:lnTo>
                    <a:pt x="2097" y="1093"/>
                  </a:lnTo>
                  <a:cubicBezTo>
                    <a:pt x="1933" y="1044"/>
                    <a:pt x="1778" y="1006"/>
                    <a:pt x="1575" y="1006"/>
                  </a:cubicBezTo>
                  <a:cubicBezTo>
                    <a:pt x="725" y="1006"/>
                    <a:pt x="0" y="1692"/>
                    <a:pt x="0" y="2542"/>
                  </a:cubicBezTo>
                  <a:cubicBezTo>
                    <a:pt x="0" y="3344"/>
                    <a:pt x="648" y="4030"/>
                    <a:pt x="1411" y="4069"/>
                  </a:cubicBezTo>
                  <a:cubicBezTo>
                    <a:pt x="1411" y="4233"/>
                    <a:pt x="1373" y="4349"/>
                    <a:pt x="1373" y="4475"/>
                  </a:cubicBezTo>
                  <a:cubicBezTo>
                    <a:pt x="1373" y="5316"/>
                    <a:pt x="2059" y="6002"/>
                    <a:pt x="2899" y="6002"/>
                  </a:cubicBezTo>
                  <a:cubicBezTo>
                    <a:pt x="3431" y="6002"/>
                    <a:pt x="3866" y="5760"/>
                    <a:pt x="4156" y="5354"/>
                  </a:cubicBezTo>
                  <a:cubicBezTo>
                    <a:pt x="4310" y="5480"/>
                    <a:pt x="4552" y="5596"/>
                    <a:pt x="4794" y="5596"/>
                  </a:cubicBezTo>
                  <a:cubicBezTo>
                    <a:pt x="5315" y="5596"/>
                    <a:pt x="5799" y="5113"/>
                    <a:pt x="5799" y="4591"/>
                  </a:cubicBezTo>
                  <a:cubicBezTo>
                    <a:pt x="5799" y="4272"/>
                    <a:pt x="5644" y="3992"/>
                    <a:pt x="5441" y="3827"/>
                  </a:cubicBezTo>
                  <a:cubicBezTo>
                    <a:pt x="5644" y="3624"/>
                    <a:pt x="5799" y="3344"/>
                    <a:pt x="5799" y="3025"/>
                  </a:cubicBezTo>
                  <a:cubicBezTo>
                    <a:pt x="5799" y="2735"/>
                    <a:pt x="5683" y="2494"/>
                    <a:pt x="5480" y="2301"/>
                  </a:cubicBezTo>
                  <a:cubicBezTo>
                    <a:pt x="5683" y="2136"/>
                    <a:pt x="5799" y="1856"/>
                    <a:pt x="5799" y="1576"/>
                  </a:cubicBezTo>
                  <a:cubicBezTo>
                    <a:pt x="5799" y="1006"/>
                    <a:pt x="5315" y="561"/>
                    <a:pt x="4794" y="561"/>
                  </a:cubicBezTo>
                  <a:cubicBezTo>
                    <a:pt x="4513" y="561"/>
                    <a:pt x="4272" y="687"/>
                    <a:pt x="4107" y="851"/>
                  </a:cubicBezTo>
                  <a:cubicBezTo>
                    <a:pt x="4030" y="368"/>
                    <a:pt x="3624" y="1"/>
                    <a:pt x="3102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62"/>
            <p:cNvSpPr/>
            <p:nvPr/>
          </p:nvSpPr>
          <p:spPr>
            <a:xfrm>
              <a:off x="7132650" y="4306750"/>
              <a:ext cx="144000" cy="150050"/>
            </a:xfrm>
            <a:custGeom>
              <a:avLst/>
              <a:gdLst/>
              <a:ahLst/>
              <a:cxnLst/>
              <a:rect l="l" t="t" r="r" b="b"/>
              <a:pathLst>
                <a:path w="5760" h="6002" extrusionOk="0">
                  <a:moveTo>
                    <a:pt x="2658" y="1"/>
                  </a:moveTo>
                  <a:cubicBezTo>
                    <a:pt x="2136" y="1"/>
                    <a:pt x="1730" y="368"/>
                    <a:pt x="1653" y="851"/>
                  </a:cubicBezTo>
                  <a:cubicBezTo>
                    <a:pt x="1488" y="687"/>
                    <a:pt x="1247" y="561"/>
                    <a:pt x="1005" y="561"/>
                  </a:cubicBezTo>
                  <a:cubicBezTo>
                    <a:pt x="445" y="561"/>
                    <a:pt x="0" y="1006"/>
                    <a:pt x="0" y="1576"/>
                  </a:cubicBezTo>
                  <a:cubicBezTo>
                    <a:pt x="0" y="1856"/>
                    <a:pt x="126" y="2136"/>
                    <a:pt x="280" y="2301"/>
                  </a:cubicBezTo>
                  <a:cubicBezTo>
                    <a:pt x="126" y="2494"/>
                    <a:pt x="0" y="2735"/>
                    <a:pt x="0" y="3025"/>
                  </a:cubicBezTo>
                  <a:cubicBezTo>
                    <a:pt x="0" y="3344"/>
                    <a:pt x="126" y="3624"/>
                    <a:pt x="319" y="3827"/>
                  </a:cubicBezTo>
                  <a:cubicBezTo>
                    <a:pt x="126" y="3992"/>
                    <a:pt x="0" y="4272"/>
                    <a:pt x="0" y="4591"/>
                  </a:cubicBezTo>
                  <a:cubicBezTo>
                    <a:pt x="0" y="5113"/>
                    <a:pt x="445" y="5596"/>
                    <a:pt x="1005" y="5596"/>
                  </a:cubicBezTo>
                  <a:cubicBezTo>
                    <a:pt x="1208" y="5596"/>
                    <a:pt x="1450" y="5480"/>
                    <a:pt x="1614" y="5354"/>
                  </a:cubicBezTo>
                  <a:cubicBezTo>
                    <a:pt x="1894" y="5760"/>
                    <a:pt x="2339" y="6002"/>
                    <a:pt x="2861" y="6002"/>
                  </a:cubicBezTo>
                  <a:cubicBezTo>
                    <a:pt x="3701" y="6002"/>
                    <a:pt x="4388" y="5316"/>
                    <a:pt x="4388" y="4475"/>
                  </a:cubicBezTo>
                  <a:cubicBezTo>
                    <a:pt x="4388" y="4349"/>
                    <a:pt x="4388" y="4233"/>
                    <a:pt x="4349" y="4069"/>
                  </a:cubicBezTo>
                  <a:cubicBezTo>
                    <a:pt x="5112" y="4030"/>
                    <a:pt x="5760" y="3344"/>
                    <a:pt x="5760" y="2542"/>
                  </a:cubicBezTo>
                  <a:cubicBezTo>
                    <a:pt x="5760" y="1692"/>
                    <a:pt x="5074" y="1006"/>
                    <a:pt x="4185" y="1006"/>
                  </a:cubicBezTo>
                  <a:cubicBezTo>
                    <a:pt x="4030" y="1006"/>
                    <a:pt x="3827" y="1044"/>
                    <a:pt x="3663" y="1093"/>
                  </a:cubicBezTo>
                  <a:lnTo>
                    <a:pt x="3663" y="1006"/>
                  </a:lnTo>
                  <a:cubicBezTo>
                    <a:pt x="3663" y="445"/>
                    <a:pt x="3218" y="1"/>
                    <a:pt x="2658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62"/>
            <p:cNvSpPr/>
            <p:nvPr/>
          </p:nvSpPr>
          <p:spPr>
            <a:xfrm>
              <a:off x="6929225" y="4331875"/>
              <a:ext cx="92800" cy="124925"/>
            </a:xfrm>
            <a:custGeom>
              <a:avLst/>
              <a:gdLst/>
              <a:ahLst/>
              <a:cxnLst/>
              <a:rect l="l" t="t" r="r" b="b"/>
              <a:pathLst>
                <a:path w="3712" h="4997" extrusionOk="0">
                  <a:moveTo>
                    <a:pt x="1450" y="1"/>
                  </a:moveTo>
                  <a:lnTo>
                    <a:pt x="1450" y="1"/>
                  </a:lnTo>
                  <a:cubicBezTo>
                    <a:pt x="648" y="39"/>
                    <a:pt x="0" y="725"/>
                    <a:pt x="0" y="1537"/>
                  </a:cubicBezTo>
                  <a:cubicBezTo>
                    <a:pt x="0" y="2339"/>
                    <a:pt x="648" y="3025"/>
                    <a:pt x="1411" y="3064"/>
                  </a:cubicBezTo>
                  <a:cubicBezTo>
                    <a:pt x="1411" y="3228"/>
                    <a:pt x="1373" y="3344"/>
                    <a:pt x="1373" y="3470"/>
                  </a:cubicBezTo>
                  <a:cubicBezTo>
                    <a:pt x="1373" y="4311"/>
                    <a:pt x="2059" y="4997"/>
                    <a:pt x="2899" y="4997"/>
                  </a:cubicBezTo>
                  <a:cubicBezTo>
                    <a:pt x="3189" y="4997"/>
                    <a:pt x="3470" y="4919"/>
                    <a:pt x="3711" y="4755"/>
                  </a:cubicBezTo>
                  <a:cubicBezTo>
                    <a:pt x="3673" y="4755"/>
                    <a:pt x="3624" y="4794"/>
                    <a:pt x="3586" y="4794"/>
                  </a:cubicBezTo>
                  <a:cubicBezTo>
                    <a:pt x="2783" y="4794"/>
                    <a:pt x="2097" y="4108"/>
                    <a:pt x="2097" y="3267"/>
                  </a:cubicBezTo>
                  <a:cubicBezTo>
                    <a:pt x="2097" y="3103"/>
                    <a:pt x="2097" y="2987"/>
                    <a:pt x="2136" y="2861"/>
                  </a:cubicBezTo>
                  <a:cubicBezTo>
                    <a:pt x="1334" y="2784"/>
                    <a:pt x="725" y="2136"/>
                    <a:pt x="725" y="1334"/>
                  </a:cubicBezTo>
                  <a:cubicBezTo>
                    <a:pt x="725" y="764"/>
                    <a:pt x="1015" y="242"/>
                    <a:pt x="1450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62"/>
            <p:cNvSpPr/>
            <p:nvPr/>
          </p:nvSpPr>
          <p:spPr>
            <a:xfrm>
              <a:off x="7132650" y="4320775"/>
              <a:ext cx="31175" cy="125875"/>
            </a:xfrm>
            <a:custGeom>
              <a:avLst/>
              <a:gdLst/>
              <a:ahLst/>
              <a:cxnLst/>
              <a:rect l="l" t="t" r="r" b="b"/>
              <a:pathLst>
                <a:path w="1247" h="5035" extrusionOk="0">
                  <a:moveTo>
                    <a:pt x="1005" y="0"/>
                  </a:moveTo>
                  <a:cubicBezTo>
                    <a:pt x="445" y="0"/>
                    <a:pt x="0" y="445"/>
                    <a:pt x="0" y="1015"/>
                  </a:cubicBezTo>
                  <a:cubicBezTo>
                    <a:pt x="0" y="1295"/>
                    <a:pt x="126" y="1575"/>
                    <a:pt x="280" y="1740"/>
                  </a:cubicBezTo>
                  <a:cubicBezTo>
                    <a:pt x="126" y="1933"/>
                    <a:pt x="0" y="2174"/>
                    <a:pt x="0" y="2464"/>
                  </a:cubicBezTo>
                  <a:cubicBezTo>
                    <a:pt x="0" y="2783"/>
                    <a:pt x="126" y="3063"/>
                    <a:pt x="319" y="3266"/>
                  </a:cubicBezTo>
                  <a:cubicBezTo>
                    <a:pt x="126" y="3431"/>
                    <a:pt x="0" y="3711"/>
                    <a:pt x="0" y="4030"/>
                  </a:cubicBezTo>
                  <a:cubicBezTo>
                    <a:pt x="0" y="4552"/>
                    <a:pt x="445" y="5035"/>
                    <a:pt x="1005" y="5035"/>
                  </a:cubicBezTo>
                  <a:cubicBezTo>
                    <a:pt x="1092" y="5035"/>
                    <a:pt x="1169" y="4996"/>
                    <a:pt x="1247" y="4996"/>
                  </a:cubicBezTo>
                  <a:cubicBezTo>
                    <a:pt x="851" y="4880"/>
                    <a:pt x="522" y="4474"/>
                    <a:pt x="522" y="4030"/>
                  </a:cubicBezTo>
                  <a:cubicBezTo>
                    <a:pt x="522" y="3711"/>
                    <a:pt x="686" y="3431"/>
                    <a:pt x="889" y="3266"/>
                  </a:cubicBezTo>
                  <a:cubicBezTo>
                    <a:pt x="686" y="3063"/>
                    <a:pt x="522" y="2783"/>
                    <a:pt x="522" y="2464"/>
                  </a:cubicBezTo>
                  <a:cubicBezTo>
                    <a:pt x="522" y="2174"/>
                    <a:pt x="648" y="1933"/>
                    <a:pt x="851" y="1740"/>
                  </a:cubicBezTo>
                  <a:cubicBezTo>
                    <a:pt x="648" y="1575"/>
                    <a:pt x="522" y="1295"/>
                    <a:pt x="522" y="1015"/>
                  </a:cubicBezTo>
                  <a:cubicBezTo>
                    <a:pt x="522" y="570"/>
                    <a:pt x="851" y="164"/>
                    <a:pt x="1247" y="48"/>
                  </a:cubicBezTo>
                  <a:cubicBezTo>
                    <a:pt x="1169" y="48"/>
                    <a:pt x="1092" y="0"/>
                    <a:pt x="1005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62"/>
            <p:cNvSpPr/>
            <p:nvPr/>
          </p:nvSpPr>
          <p:spPr>
            <a:xfrm>
              <a:off x="7064275" y="4574525"/>
              <a:ext cx="77575" cy="33275"/>
            </a:xfrm>
            <a:custGeom>
              <a:avLst/>
              <a:gdLst/>
              <a:ahLst/>
              <a:cxnLst/>
              <a:rect l="l" t="t" r="r" b="b"/>
              <a:pathLst>
                <a:path w="3103" h="1331" extrusionOk="0">
                  <a:moveTo>
                    <a:pt x="345" y="0"/>
                  </a:moveTo>
                  <a:cubicBezTo>
                    <a:pt x="294" y="0"/>
                    <a:pt x="243" y="15"/>
                    <a:pt x="203" y="45"/>
                  </a:cubicBezTo>
                  <a:cubicBezTo>
                    <a:pt x="39" y="84"/>
                    <a:pt x="0" y="287"/>
                    <a:pt x="78" y="403"/>
                  </a:cubicBezTo>
                  <a:cubicBezTo>
                    <a:pt x="319" y="963"/>
                    <a:pt x="928" y="1331"/>
                    <a:pt x="1566" y="1331"/>
                  </a:cubicBezTo>
                  <a:cubicBezTo>
                    <a:pt x="2175" y="1331"/>
                    <a:pt x="2774" y="963"/>
                    <a:pt x="3054" y="403"/>
                  </a:cubicBezTo>
                  <a:cubicBezTo>
                    <a:pt x="3102" y="287"/>
                    <a:pt x="3054" y="84"/>
                    <a:pt x="2899" y="45"/>
                  </a:cubicBezTo>
                  <a:cubicBezTo>
                    <a:pt x="2856" y="15"/>
                    <a:pt x="2809" y="0"/>
                    <a:pt x="2763" y="0"/>
                  </a:cubicBezTo>
                  <a:cubicBezTo>
                    <a:pt x="2675" y="0"/>
                    <a:pt x="2589" y="54"/>
                    <a:pt x="2532" y="161"/>
                  </a:cubicBezTo>
                  <a:cubicBezTo>
                    <a:pt x="2329" y="529"/>
                    <a:pt x="1972" y="770"/>
                    <a:pt x="1566" y="770"/>
                  </a:cubicBezTo>
                  <a:cubicBezTo>
                    <a:pt x="1121" y="770"/>
                    <a:pt x="764" y="529"/>
                    <a:pt x="561" y="161"/>
                  </a:cubicBezTo>
                  <a:cubicBezTo>
                    <a:pt x="536" y="54"/>
                    <a:pt x="440" y="0"/>
                    <a:pt x="34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62"/>
            <p:cNvSpPr/>
            <p:nvPr/>
          </p:nvSpPr>
          <p:spPr>
            <a:xfrm>
              <a:off x="7018850" y="4506075"/>
              <a:ext cx="27325" cy="40375"/>
            </a:xfrm>
            <a:custGeom>
              <a:avLst/>
              <a:gdLst/>
              <a:ahLst/>
              <a:cxnLst/>
              <a:rect l="l" t="t" r="r" b="b"/>
              <a:pathLst>
                <a:path w="1093" h="1615" extrusionOk="0">
                  <a:moveTo>
                    <a:pt x="571" y="0"/>
                  </a:moveTo>
                  <a:cubicBezTo>
                    <a:pt x="242" y="0"/>
                    <a:pt x="1" y="367"/>
                    <a:pt x="1" y="802"/>
                  </a:cubicBezTo>
                  <a:cubicBezTo>
                    <a:pt x="1" y="1247"/>
                    <a:pt x="242" y="1614"/>
                    <a:pt x="571" y="1614"/>
                  </a:cubicBezTo>
                  <a:cubicBezTo>
                    <a:pt x="851" y="1614"/>
                    <a:pt x="1093" y="1247"/>
                    <a:pt x="1093" y="802"/>
                  </a:cubicBezTo>
                  <a:cubicBezTo>
                    <a:pt x="1093" y="367"/>
                    <a:pt x="851" y="0"/>
                    <a:pt x="57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62"/>
            <p:cNvSpPr/>
            <p:nvPr/>
          </p:nvSpPr>
          <p:spPr>
            <a:xfrm>
              <a:off x="7159950" y="4506075"/>
              <a:ext cx="27075" cy="40375"/>
            </a:xfrm>
            <a:custGeom>
              <a:avLst/>
              <a:gdLst/>
              <a:ahLst/>
              <a:cxnLst/>
              <a:rect l="l" t="t" r="r" b="b"/>
              <a:pathLst>
                <a:path w="1083" h="1615" extrusionOk="0">
                  <a:moveTo>
                    <a:pt x="522" y="0"/>
                  </a:moveTo>
                  <a:cubicBezTo>
                    <a:pt x="242" y="0"/>
                    <a:pt x="0" y="367"/>
                    <a:pt x="0" y="802"/>
                  </a:cubicBezTo>
                  <a:cubicBezTo>
                    <a:pt x="0" y="1247"/>
                    <a:pt x="242" y="1614"/>
                    <a:pt x="522" y="1614"/>
                  </a:cubicBezTo>
                  <a:cubicBezTo>
                    <a:pt x="841" y="1614"/>
                    <a:pt x="1083" y="1247"/>
                    <a:pt x="1083" y="802"/>
                  </a:cubicBezTo>
                  <a:cubicBezTo>
                    <a:pt x="1083" y="367"/>
                    <a:pt x="841" y="0"/>
                    <a:pt x="52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62"/>
            <p:cNvSpPr/>
            <p:nvPr/>
          </p:nvSpPr>
          <p:spPr>
            <a:xfrm>
              <a:off x="6857950" y="4404350"/>
              <a:ext cx="52200" cy="14275"/>
            </a:xfrm>
            <a:custGeom>
              <a:avLst/>
              <a:gdLst/>
              <a:ahLst/>
              <a:cxnLst/>
              <a:rect l="l" t="t" r="r" b="b"/>
              <a:pathLst>
                <a:path w="2088" h="571" extrusionOk="0">
                  <a:moveTo>
                    <a:pt x="281" y="1"/>
                  </a:moveTo>
                  <a:cubicBezTo>
                    <a:pt x="116" y="1"/>
                    <a:pt x="0" y="126"/>
                    <a:pt x="0" y="281"/>
                  </a:cubicBezTo>
                  <a:cubicBezTo>
                    <a:pt x="0" y="445"/>
                    <a:pt x="116" y="571"/>
                    <a:pt x="281" y="571"/>
                  </a:cubicBezTo>
                  <a:lnTo>
                    <a:pt x="1808" y="571"/>
                  </a:lnTo>
                  <a:cubicBezTo>
                    <a:pt x="1972" y="571"/>
                    <a:pt x="2088" y="445"/>
                    <a:pt x="2088" y="281"/>
                  </a:cubicBezTo>
                  <a:cubicBezTo>
                    <a:pt x="2088" y="126"/>
                    <a:pt x="1972" y="1"/>
                    <a:pt x="180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62"/>
            <p:cNvSpPr/>
            <p:nvPr/>
          </p:nvSpPr>
          <p:spPr>
            <a:xfrm>
              <a:off x="6857950" y="4299750"/>
              <a:ext cx="469925" cy="483200"/>
            </a:xfrm>
            <a:custGeom>
              <a:avLst/>
              <a:gdLst/>
              <a:ahLst/>
              <a:cxnLst/>
              <a:rect l="l" t="t" r="r" b="b"/>
              <a:pathLst>
                <a:path w="18797" h="19328" extrusionOk="0">
                  <a:moveTo>
                    <a:pt x="13646" y="561"/>
                  </a:moveTo>
                  <a:cubicBezTo>
                    <a:pt x="14052" y="561"/>
                    <a:pt x="14371" y="889"/>
                    <a:pt x="14371" y="1286"/>
                  </a:cubicBezTo>
                  <a:lnTo>
                    <a:pt x="14371" y="1324"/>
                  </a:lnTo>
                  <a:cubicBezTo>
                    <a:pt x="14332" y="1450"/>
                    <a:pt x="14371" y="1527"/>
                    <a:pt x="14448" y="1614"/>
                  </a:cubicBezTo>
                  <a:cubicBezTo>
                    <a:pt x="14509" y="1641"/>
                    <a:pt x="14585" y="1669"/>
                    <a:pt x="14655" y="1669"/>
                  </a:cubicBezTo>
                  <a:cubicBezTo>
                    <a:pt x="14684" y="1669"/>
                    <a:pt x="14712" y="1664"/>
                    <a:pt x="14738" y="1653"/>
                  </a:cubicBezTo>
                  <a:cubicBezTo>
                    <a:pt x="14892" y="1566"/>
                    <a:pt x="15057" y="1566"/>
                    <a:pt x="15173" y="1566"/>
                  </a:cubicBezTo>
                  <a:cubicBezTo>
                    <a:pt x="15578" y="1566"/>
                    <a:pt x="15946" y="1730"/>
                    <a:pt x="16187" y="2049"/>
                  </a:cubicBezTo>
                  <a:lnTo>
                    <a:pt x="15298" y="2938"/>
                  </a:lnTo>
                  <a:cubicBezTo>
                    <a:pt x="15173" y="3064"/>
                    <a:pt x="15173" y="3218"/>
                    <a:pt x="15298" y="3344"/>
                  </a:cubicBezTo>
                  <a:cubicBezTo>
                    <a:pt x="15376" y="3383"/>
                    <a:pt x="15414" y="3421"/>
                    <a:pt x="15501" y="3421"/>
                  </a:cubicBezTo>
                  <a:cubicBezTo>
                    <a:pt x="15578" y="3421"/>
                    <a:pt x="15656" y="3383"/>
                    <a:pt x="15704" y="3344"/>
                  </a:cubicBezTo>
                  <a:lnTo>
                    <a:pt x="16429" y="2619"/>
                  </a:lnTo>
                  <a:cubicBezTo>
                    <a:pt x="16468" y="2658"/>
                    <a:pt x="16468" y="2735"/>
                    <a:pt x="16468" y="2822"/>
                  </a:cubicBezTo>
                  <a:cubicBezTo>
                    <a:pt x="16468" y="3421"/>
                    <a:pt x="16023" y="3943"/>
                    <a:pt x="15463" y="4069"/>
                  </a:cubicBezTo>
                  <a:cubicBezTo>
                    <a:pt x="15202" y="3773"/>
                    <a:pt x="14886" y="3618"/>
                    <a:pt x="14530" y="3618"/>
                  </a:cubicBezTo>
                  <a:cubicBezTo>
                    <a:pt x="14490" y="3618"/>
                    <a:pt x="14450" y="3620"/>
                    <a:pt x="14409" y="3624"/>
                  </a:cubicBezTo>
                  <a:cubicBezTo>
                    <a:pt x="14052" y="3663"/>
                    <a:pt x="13723" y="3827"/>
                    <a:pt x="13607" y="4107"/>
                  </a:cubicBezTo>
                  <a:cubicBezTo>
                    <a:pt x="13530" y="4272"/>
                    <a:pt x="13607" y="4426"/>
                    <a:pt x="13723" y="4465"/>
                  </a:cubicBezTo>
                  <a:cubicBezTo>
                    <a:pt x="13780" y="4495"/>
                    <a:pt x="13837" y="4510"/>
                    <a:pt x="13890" y="4510"/>
                  </a:cubicBezTo>
                  <a:cubicBezTo>
                    <a:pt x="13991" y="4510"/>
                    <a:pt x="14078" y="4456"/>
                    <a:pt x="14129" y="4349"/>
                  </a:cubicBezTo>
                  <a:cubicBezTo>
                    <a:pt x="14168" y="4272"/>
                    <a:pt x="14293" y="4185"/>
                    <a:pt x="14448" y="4185"/>
                  </a:cubicBezTo>
                  <a:cubicBezTo>
                    <a:pt x="14477" y="4180"/>
                    <a:pt x="14506" y="4178"/>
                    <a:pt x="14535" y="4178"/>
                  </a:cubicBezTo>
                  <a:cubicBezTo>
                    <a:pt x="14738" y="4178"/>
                    <a:pt x="14912" y="4295"/>
                    <a:pt x="15057" y="4465"/>
                  </a:cubicBezTo>
                  <a:cubicBezTo>
                    <a:pt x="15095" y="4591"/>
                    <a:pt x="15095" y="4668"/>
                    <a:pt x="15095" y="4755"/>
                  </a:cubicBezTo>
                  <a:cubicBezTo>
                    <a:pt x="15095" y="5431"/>
                    <a:pt x="14535" y="6002"/>
                    <a:pt x="13849" y="6002"/>
                  </a:cubicBezTo>
                  <a:cubicBezTo>
                    <a:pt x="13443" y="6002"/>
                    <a:pt x="13085" y="5799"/>
                    <a:pt x="12844" y="5480"/>
                  </a:cubicBezTo>
                  <a:cubicBezTo>
                    <a:pt x="12805" y="5393"/>
                    <a:pt x="12718" y="5354"/>
                    <a:pt x="12641" y="5354"/>
                  </a:cubicBezTo>
                  <a:lnTo>
                    <a:pt x="12602" y="5354"/>
                  </a:lnTo>
                  <a:cubicBezTo>
                    <a:pt x="12563" y="5354"/>
                    <a:pt x="12476" y="5393"/>
                    <a:pt x="12438" y="5431"/>
                  </a:cubicBezTo>
                  <a:cubicBezTo>
                    <a:pt x="12322" y="5518"/>
                    <a:pt x="12157" y="5596"/>
                    <a:pt x="11993" y="5596"/>
                  </a:cubicBezTo>
                  <a:cubicBezTo>
                    <a:pt x="11597" y="5596"/>
                    <a:pt x="11268" y="5238"/>
                    <a:pt x="11268" y="4871"/>
                  </a:cubicBezTo>
                  <a:cubicBezTo>
                    <a:pt x="11268" y="4629"/>
                    <a:pt x="11355" y="4426"/>
                    <a:pt x="11510" y="4310"/>
                  </a:cubicBezTo>
                  <a:cubicBezTo>
                    <a:pt x="11597" y="4272"/>
                    <a:pt x="11597" y="4185"/>
                    <a:pt x="11597" y="4107"/>
                  </a:cubicBezTo>
                  <a:cubicBezTo>
                    <a:pt x="11597" y="3982"/>
                    <a:pt x="11597" y="3904"/>
                    <a:pt x="11510" y="3866"/>
                  </a:cubicBezTo>
                  <a:cubicBezTo>
                    <a:pt x="11355" y="3740"/>
                    <a:pt x="11268" y="3547"/>
                    <a:pt x="11268" y="3305"/>
                  </a:cubicBezTo>
                  <a:cubicBezTo>
                    <a:pt x="11268" y="3102"/>
                    <a:pt x="11355" y="2938"/>
                    <a:pt x="11471" y="2774"/>
                  </a:cubicBezTo>
                  <a:cubicBezTo>
                    <a:pt x="11636" y="2648"/>
                    <a:pt x="11827" y="2567"/>
                    <a:pt x="12043" y="2567"/>
                  </a:cubicBezTo>
                  <a:cubicBezTo>
                    <a:pt x="12093" y="2567"/>
                    <a:pt x="12144" y="2571"/>
                    <a:pt x="12196" y="2581"/>
                  </a:cubicBezTo>
                  <a:cubicBezTo>
                    <a:pt x="12438" y="2619"/>
                    <a:pt x="12679" y="2774"/>
                    <a:pt x="12757" y="2977"/>
                  </a:cubicBezTo>
                  <a:cubicBezTo>
                    <a:pt x="12844" y="3064"/>
                    <a:pt x="12921" y="3141"/>
                    <a:pt x="13047" y="3141"/>
                  </a:cubicBezTo>
                  <a:cubicBezTo>
                    <a:pt x="13085" y="3141"/>
                    <a:pt x="13124" y="3141"/>
                    <a:pt x="13163" y="3102"/>
                  </a:cubicBezTo>
                  <a:cubicBezTo>
                    <a:pt x="13288" y="3015"/>
                    <a:pt x="13365" y="2861"/>
                    <a:pt x="13288" y="2735"/>
                  </a:cubicBezTo>
                  <a:cubicBezTo>
                    <a:pt x="13085" y="2339"/>
                    <a:pt x="12718" y="2097"/>
                    <a:pt x="12273" y="2010"/>
                  </a:cubicBezTo>
                  <a:cubicBezTo>
                    <a:pt x="12199" y="2001"/>
                    <a:pt x="12123" y="1997"/>
                    <a:pt x="12046" y="1997"/>
                  </a:cubicBezTo>
                  <a:cubicBezTo>
                    <a:pt x="11794" y="1997"/>
                    <a:pt x="11541" y="2049"/>
                    <a:pt x="11355" y="2175"/>
                  </a:cubicBezTo>
                  <a:cubicBezTo>
                    <a:pt x="11268" y="2097"/>
                    <a:pt x="11268" y="1972"/>
                    <a:pt x="11268" y="1856"/>
                  </a:cubicBezTo>
                  <a:cubicBezTo>
                    <a:pt x="11268" y="1450"/>
                    <a:pt x="11597" y="1131"/>
                    <a:pt x="11993" y="1131"/>
                  </a:cubicBezTo>
                  <a:cubicBezTo>
                    <a:pt x="12157" y="1131"/>
                    <a:pt x="12322" y="1208"/>
                    <a:pt x="12476" y="1324"/>
                  </a:cubicBezTo>
                  <a:cubicBezTo>
                    <a:pt x="12500" y="1376"/>
                    <a:pt x="12554" y="1397"/>
                    <a:pt x="12619" y="1397"/>
                  </a:cubicBezTo>
                  <a:cubicBezTo>
                    <a:pt x="12662" y="1397"/>
                    <a:pt x="12710" y="1388"/>
                    <a:pt x="12757" y="1373"/>
                  </a:cubicBezTo>
                  <a:cubicBezTo>
                    <a:pt x="12844" y="1324"/>
                    <a:pt x="12921" y="1247"/>
                    <a:pt x="12921" y="1170"/>
                  </a:cubicBezTo>
                  <a:cubicBezTo>
                    <a:pt x="12998" y="802"/>
                    <a:pt x="13288" y="561"/>
                    <a:pt x="13646" y="561"/>
                  </a:cubicBezTo>
                  <a:close/>
                  <a:moveTo>
                    <a:pt x="9803" y="5325"/>
                  </a:moveTo>
                  <a:cubicBezTo>
                    <a:pt x="10135" y="5325"/>
                    <a:pt x="10466" y="5335"/>
                    <a:pt x="10785" y="5354"/>
                  </a:cubicBezTo>
                  <a:cubicBezTo>
                    <a:pt x="10988" y="5837"/>
                    <a:pt x="11433" y="6156"/>
                    <a:pt x="11993" y="6156"/>
                  </a:cubicBezTo>
                  <a:cubicBezTo>
                    <a:pt x="12157" y="6156"/>
                    <a:pt x="12360" y="6079"/>
                    <a:pt x="12563" y="6002"/>
                  </a:cubicBezTo>
                  <a:cubicBezTo>
                    <a:pt x="12882" y="6359"/>
                    <a:pt x="13365" y="6562"/>
                    <a:pt x="13849" y="6562"/>
                  </a:cubicBezTo>
                  <a:cubicBezTo>
                    <a:pt x="14332" y="6562"/>
                    <a:pt x="14776" y="6359"/>
                    <a:pt x="15095" y="6079"/>
                  </a:cubicBezTo>
                  <a:cubicBezTo>
                    <a:pt x="15376" y="6204"/>
                    <a:pt x="15463" y="6320"/>
                    <a:pt x="15463" y="6359"/>
                  </a:cubicBezTo>
                  <a:cubicBezTo>
                    <a:pt x="15463" y="6398"/>
                    <a:pt x="15337" y="6726"/>
                    <a:pt x="13926" y="7007"/>
                  </a:cubicBezTo>
                  <a:cubicBezTo>
                    <a:pt x="12844" y="7287"/>
                    <a:pt x="11355" y="7412"/>
                    <a:pt x="9819" y="7412"/>
                  </a:cubicBezTo>
                  <a:cubicBezTo>
                    <a:pt x="8737" y="7412"/>
                    <a:pt x="7683" y="7325"/>
                    <a:pt x="6804" y="7209"/>
                  </a:cubicBezTo>
                  <a:cubicBezTo>
                    <a:pt x="4629" y="6929"/>
                    <a:pt x="4146" y="6485"/>
                    <a:pt x="4146" y="6359"/>
                  </a:cubicBezTo>
                  <a:cubicBezTo>
                    <a:pt x="4146" y="6359"/>
                    <a:pt x="4185" y="6243"/>
                    <a:pt x="4504" y="6079"/>
                  </a:cubicBezTo>
                  <a:cubicBezTo>
                    <a:pt x="4871" y="6359"/>
                    <a:pt x="5267" y="6562"/>
                    <a:pt x="5750" y="6562"/>
                  </a:cubicBezTo>
                  <a:cubicBezTo>
                    <a:pt x="6234" y="6562"/>
                    <a:pt x="6717" y="6359"/>
                    <a:pt x="7045" y="6002"/>
                  </a:cubicBezTo>
                  <a:cubicBezTo>
                    <a:pt x="7248" y="6079"/>
                    <a:pt x="7442" y="6156"/>
                    <a:pt x="7645" y="6156"/>
                  </a:cubicBezTo>
                  <a:cubicBezTo>
                    <a:pt x="8166" y="6156"/>
                    <a:pt x="8611" y="5837"/>
                    <a:pt x="8814" y="5354"/>
                  </a:cubicBezTo>
                  <a:cubicBezTo>
                    <a:pt x="9138" y="5335"/>
                    <a:pt x="9471" y="5325"/>
                    <a:pt x="9803" y="5325"/>
                  </a:cubicBezTo>
                  <a:close/>
                  <a:moveTo>
                    <a:pt x="3460" y="8495"/>
                  </a:moveTo>
                  <a:lnTo>
                    <a:pt x="3460" y="8495"/>
                  </a:lnTo>
                  <a:cubicBezTo>
                    <a:pt x="3421" y="9181"/>
                    <a:pt x="3421" y="9867"/>
                    <a:pt x="3460" y="10505"/>
                  </a:cubicBezTo>
                  <a:cubicBezTo>
                    <a:pt x="3016" y="10389"/>
                    <a:pt x="2697" y="9983"/>
                    <a:pt x="2697" y="9500"/>
                  </a:cubicBezTo>
                  <a:cubicBezTo>
                    <a:pt x="2697" y="9017"/>
                    <a:pt x="3016" y="8620"/>
                    <a:pt x="3460" y="8495"/>
                  </a:cubicBezTo>
                  <a:close/>
                  <a:moveTo>
                    <a:pt x="16139" y="8495"/>
                  </a:moveTo>
                  <a:lnTo>
                    <a:pt x="16139" y="8495"/>
                  </a:lnTo>
                  <a:cubicBezTo>
                    <a:pt x="16584" y="8620"/>
                    <a:pt x="16912" y="9017"/>
                    <a:pt x="16912" y="9500"/>
                  </a:cubicBezTo>
                  <a:cubicBezTo>
                    <a:pt x="16912" y="9983"/>
                    <a:pt x="16584" y="10389"/>
                    <a:pt x="16187" y="10505"/>
                  </a:cubicBezTo>
                  <a:cubicBezTo>
                    <a:pt x="16187" y="9867"/>
                    <a:pt x="16187" y="9181"/>
                    <a:pt x="16139" y="8495"/>
                  </a:cubicBezTo>
                  <a:close/>
                  <a:moveTo>
                    <a:pt x="15501" y="7084"/>
                  </a:moveTo>
                  <a:cubicBezTo>
                    <a:pt x="15617" y="8698"/>
                    <a:pt x="15617" y="10312"/>
                    <a:pt x="15540" y="11877"/>
                  </a:cubicBezTo>
                  <a:cubicBezTo>
                    <a:pt x="15463" y="13491"/>
                    <a:pt x="14206" y="14776"/>
                    <a:pt x="12602" y="14815"/>
                  </a:cubicBezTo>
                  <a:cubicBezTo>
                    <a:pt x="11674" y="14878"/>
                    <a:pt x="10737" y="14909"/>
                    <a:pt x="9801" y="14909"/>
                  </a:cubicBezTo>
                  <a:cubicBezTo>
                    <a:pt x="8865" y="14909"/>
                    <a:pt x="7930" y="14878"/>
                    <a:pt x="7007" y="14815"/>
                  </a:cubicBezTo>
                  <a:cubicBezTo>
                    <a:pt x="5393" y="14776"/>
                    <a:pt x="4146" y="13491"/>
                    <a:pt x="4059" y="11877"/>
                  </a:cubicBezTo>
                  <a:cubicBezTo>
                    <a:pt x="3982" y="10312"/>
                    <a:pt x="3982" y="8698"/>
                    <a:pt x="4108" y="7084"/>
                  </a:cubicBezTo>
                  <a:cubicBezTo>
                    <a:pt x="4224" y="7171"/>
                    <a:pt x="4388" y="7209"/>
                    <a:pt x="4591" y="7287"/>
                  </a:cubicBezTo>
                  <a:cubicBezTo>
                    <a:pt x="5113" y="7490"/>
                    <a:pt x="5837" y="7654"/>
                    <a:pt x="6717" y="7770"/>
                  </a:cubicBezTo>
                  <a:cubicBezTo>
                    <a:pt x="7645" y="7896"/>
                    <a:pt x="8737" y="7973"/>
                    <a:pt x="9819" y="7973"/>
                  </a:cubicBezTo>
                  <a:cubicBezTo>
                    <a:pt x="11394" y="7973"/>
                    <a:pt x="12921" y="7809"/>
                    <a:pt x="14052" y="7567"/>
                  </a:cubicBezTo>
                  <a:cubicBezTo>
                    <a:pt x="14689" y="7451"/>
                    <a:pt x="15173" y="7287"/>
                    <a:pt x="15501" y="7084"/>
                  </a:cubicBezTo>
                  <a:close/>
                  <a:moveTo>
                    <a:pt x="11307" y="15462"/>
                  </a:moveTo>
                  <a:cubicBezTo>
                    <a:pt x="11152" y="15946"/>
                    <a:pt x="10544" y="16303"/>
                    <a:pt x="9819" y="16303"/>
                  </a:cubicBezTo>
                  <a:cubicBezTo>
                    <a:pt x="9055" y="16303"/>
                    <a:pt x="8456" y="15946"/>
                    <a:pt x="8292" y="15462"/>
                  </a:cubicBezTo>
                  <a:close/>
                  <a:moveTo>
                    <a:pt x="7847" y="15820"/>
                  </a:moveTo>
                  <a:cubicBezTo>
                    <a:pt x="8050" y="16264"/>
                    <a:pt x="8534" y="16632"/>
                    <a:pt x="9094" y="16786"/>
                  </a:cubicBezTo>
                  <a:cubicBezTo>
                    <a:pt x="8775" y="16989"/>
                    <a:pt x="8292" y="17231"/>
                    <a:pt x="7683" y="17356"/>
                  </a:cubicBezTo>
                  <a:cubicBezTo>
                    <a:pt x="7606" y="17076"/>
                    <a:pt x="7442" y="16429"/>
                    <a:pt x="7847" y="15820"/>
                  </a:cubicBezTo>
                  <a:close/>
                  <a:moveTo>
                    <a:pt x="11752" y="15820"/>
                  </a:moveTo>
                  <a:cubicBezTo>
                    <a:pt x="12157" y="16467"/>
                    <a:pt x="12032" y="17076"/>
                    <a:pt x="11916" y="17356"/>
                  </a:cubicBezTo>
                  <a:cubicBezTo>
                    <a:pt x="11307" y="17231"/>
                    <a:pt x="10872" y="16989"/>
                    <a:pt x="10544" y="16786"/>
                  </a:cubicBezTo>
                  <a:cubicBezTo>
                    <a:pt x="11114" y="16632"/>
                    <a:pt x="11549" y="16264"/>
                    <a:pt x="11752" y="15820"/>
                  </a:cubicBezTo>
                  <a:close/>
                  <a:moveTo>
                    <a:pt x="6079" y="15259"/>
                  </a:moveTo>
                  <a:cubicBezTo>
                    <a:pt x="6359" y="15337"/>
                    <a:pt x="6678" y="15385"/>
                    <a:pt x="6958" y="15424"/>
                  </a:cubicBezTo>
                  <a:lnTo>
                    <a:pt x="7403" y="15424"/>
                  </a:lnTo>
                  <a:cubicBezTo>
                    <a:pt x="7045" y="15984"/>
                    <a:pt x="7007" y="16506"/>
                    <a:pt x="7045" y="16912"/>
                  </a:cubicBezTo>
                  <a:cubicBezTo>
                    <a:pt x="7084" y="17434"/>
                    <a:pt x="7287" y="17801"/>
                    <a:pt x="7287" y="17840"/>
                  </a:cubicBezTo>
                  <a:cubicBezTo>
                    <a:pt x="7350" y="17903"/>
                    <a:pt x="7445" y="17966"/>
                    <a:pt x="7541" y="17966"/>
                  </a:cubicBezTo>
                  <a:cubicBezTo>
                    <a:pt x="7563" y="17966"/>
                    <a:pt x="7585" y="17963"/>
                    <a:pt x="7606" y="17956"/>
                  </a:cubicBezTo>
                  <a:cubicBezTo>
                    <a:pt x="8456" y="17801"/>
                    <a:pt x="9094" y="17434"/>
                    <a:pt x="9539" y="17192"/>
                  </a:cubicBezTo>
                  <a:lnTo>
                    <a:pt x="9539" y="18767"/>
                  </a:lnTo>
                  <a:lnTo>
                    <a:pt x="4021" y="18767"/>
                  </a:lnTo>
                  <a:cubicBezTo>
                    <a:pt x="4021" y="18526"/>
                    <a:pt x="4059" y="18236"/>
                    <a:pt x="4059" y="17994"/>
                  </a:cubicBezTo>
                  <a:cubicBezTo>
                    <a:pt x="4108" y="17356"/>
                    <a:pt x="4301" y="16786"/>
                    <a:pt x="4707" y="16264"/>
                  </a:cubicBezTo>
                  <a:cubicBezTo>
                    <a:pt x="5074" y="15781"/>
                    <a:pt x="5557" y="15462"/>
                    <a:pt x="6079" y="15259"/>
                  </a:cubicBezTo>
                  <a:close/>
                  <a:moveTo>
                    <a:pt x="5953" y="0"/>
                  </a:moveTo>
                  <a:cubicBezTo>
                    <a:pt x="5354" y="0"/>
                    <a:pt x="4832" y="445"/>
                    <a:pt x="4707" y="1005"/>
                  </a:cubicBezTo>
                  <a:lnTo>
                    <a:pt x="4426" y="1005"/>
                  </a:lnTo>
                  <a:cubicBezTo>
                    <a:pt x="4021" y="1005"/>
                    <a:pt x="3663" y="1083"/>
                    <a:pt x="3334" y="1324"/>
                  </a:cubicBezTo>
                  <a:cubicBezTo>
                    <a:pt x="3218" y="1411"/>
                    <a:pt x="3218" y="1614"/>
                    <a:pt x="3296" y="1730"/>
                  </a:cubicBezTo>
                  <a:cubicBezTo>
                    <a:pt x="3346" y="1802"/>
                    <a:pt x="3418" y="1846"/>
                    <a:pt x="3502" y="1846"/>
                  </a:cubicBezTo>
                  <a:cubicBezTo>
                    <a:pt x="3564" y="1846"/>
                    <a:pt x="3632" y="1822"/>
                    <a:pt x="3702" y="1769"/>
                  </a:cubicBezTo>
                  <a:cubicBezTo>
                    <a:pt x="3905" y="1653"/>
                    <a:pt x="4146" y="1566"/>
                    <a:pt x="4426" y="1566"/>
                  </a:cubicBezTo>
                  <a:cubicBezTo>
                    <a:pt x="4591" y="1566"/>
                    <a:pt x="4707" y="1566"/>
                    <a:pt x="4871" y="1653"/>
                  </a:cubicBezTo>
                  <a:cubicBezTo>
                    <a:pt x="4894" y="1664"/>
                    <a:pt x="4920" y="1669"/>
                    <a:pt x="4949" y="1669"/>
                  </a:cubicBezTo>
                  <a:cubicBezTo>
                    <a:pt x="5018" y="1669"/>
                    <a:pt x="5097" y="1641"/>
                    <a:pt x="5151" y="1614"/>
                  </a:cubicBezTo>
                  <a:cubicBezTo>
                    <a:pt x="5229" y="1527"/>
                    <a:pt x="5267" y="1450"/>
                    <a:pt x="5229" y="1324"/>
                  </a:cubicBezTo>
                  <a:lnTo>
                    <a:pt x="5229" y="1286"/>
                  </a:lnTo>
                  <a:cubicBezTo>
                    <a:pt x="5229" y="889"/>
                    <a:pt x="5557" y="561"/>
                    <a:pt x="5953" y="561"/>
                  </a:cubicBezTo>
                  <a:cubicBezTo>
                    <a:pt x="6321" y="561"/>
                    <a:pt x="6639" y="802"/>
                    <a:pt x="6678" y="1170"/>
                  </a:cubicBezTo>
                  <a:cubicBezTo>
                    <a:pt x="6678" y="1247"/>
                    <a:pt x="6765" y="1324"/>
                    <a:pt x="6881" y="1373"/>
                  </a:cubicBezTo>
                  <a:cubicBezTo>
                    <a:pt x="6912" y="1388"/>
                    <a:pt x="6951" y="1397"/>
                    <a:pt x="6991" y="1397"/>
                  </a:cubicBezTo>
                  <a:cubicBezTo>
                    <a:pt x="7051" y="1397"/>
                    <a:pt x="7115" y="1376"/>
                    <a:pt x="7161" y="1324"/>
                  </a:cubicBezTo>
                  <a:cubicBezTo>
                    <a:pt x="7287" y="1208"/>
                    <a:pt x="7442" y="1131"/>
                    <a:pt x="7645" y="1131"/>
                  </a:cubicBezTo>
                  <a:cubicBezTo>
                    <a:pt x="8012" y="1131"/>
                    <a:pt x="8369" y="1450"/>
                    <a:pt x="8369" y="1856"/>
                  </a:cubicBezTo>
                  <a:cubicBezTo>
                    <a:pt x="8369" y="1972"/>
                    <a:pt x="8331" y="2097"/>
                    <a:pt x="8253" y="2175"/>
                  </a:cubicBezTo>
                  <a:cubicBezTo>
                    <a:pt x="8068" y="2049"/>
                    <a:pt x="7809" y="1997"/>
                    <a:pt x="7554" y="1997"/>
                  </a:cubicBezTo>
                  <a:cubicBezTo>
                    <a:pt x="7477" y="1997"/>
                    <a:pt x="7400" y="2001"/>
                    <a:pt x="7326" y="2010"/>
                  </a:cubicBezTo>
                  <a:cubicBezTo>
                    <a:pt x="6881" y="2097"/>
                    <a:pt x="6524" y="2339"/>
                    <a:pt x="6321" y="2735"/>
                  </a:cubicBezTo>
                  <a:cubicBezTo>
                    <a:pt x="6282" y="2861"/>
                    <a:pt x="6321" y="3015"/>
                    <a:pt x="6437" y="3102"/>
                  </a:cubicBezTo>
                  <a:cubicBezTo>
                    <a:pt x="6475" y="3141"/>
                    <a:pt x="6524" y="3141"/>
                    <a:pt x="6601" y="3141"/>
                  </a:cubicBezTo>
                  <a:cubicBezTo>
                    <a:pt x="6678" y="3141"/>
                    <a:pt x="6804" y="3064"/>
                    <a:pt x="6842" y="2977"/>
                  </a:cubicBezTo>
                  <a:cubicBezTo>
                    <a:pt x="6958" y="2774"/>
                    <a:pt x="7161" y="2619"/>
                    <a:pt x="7403" y="2581"/>
                  </a:cubicBezTo>
                  <a:cubicBezTo>
                    <a:pt x="7455" y="2571"/>
                    <a:pt x="7507" y="2567"/>
                    <a:pt x="7556" y="2567"/>
                  </a:cubicBezTo>
                  <a:cubicBezTo>
                    <a:pt x="7772" y="2567"/>
                    <a:pt x="7963" y="2648"/>
                    <a:pt x="8128" y="2774"/>
                  </a:cubicBezTo>
                  <a:cubicBezTo>
                    <a:pt x="8292" y="2938"/>
                    <a:pt x="8369" y="3102"/>
                    <a:pt x="8369" y="3305"/>
                  </a:cubicBezTo>
                  <a:cubicBezTo>
                    <a:pt x="8369" y="3547"/>
                    <a:pt x="8253" y="3740"/>
                    <a:pt x="8089" y="3866"/>
                  </a:cubicBezTo>
                  <a:cubicBezTo>
                    <a:pt x="8050" y="3904"/>
                    <a:pt x="8012" y="3982"/>
                    <a:pt x="8012" y="4107"/>
                  </a:cubicBezTo>
                  <a:cubicBezTo>
                    <a:pt x="8012" y="4185"/>
                    <a:pt x="8050" y="4272"/>
                    <a:pt x="8089" y="4310"/>
                  </a:cubicBezTo>
                  <a:cubicBezTo>
                    <a:pt x="8253" y="4426"/>
                    <a:pt x="8369" y="4629"/>
                    <a:pt x="8369" y="4871"/>
                  </a:cubicBezTo>
                  <a:cubicBezTo>
                    <a:pt x="8369" y="5238"/>
                    <a:pt x="8012" y="5596"/>
                    <a:pt x="7645" y="5596"/>
                  </a:cubicBezTo>
                  <a:cubicBezTo>
                    <a:pt x="7442" y="5596"/>
                    <a:pt x="7326" y="5518"/>
                    <a:pt x="7161" y="5431"/>
                  </a:cubicBezTo>
                  <a:cubicBezTo>
                    <a:pt x="7123" y="5354"/>
                    <a:pt x="7045" y="5354"/>
                    <a:pt x="6958" y="5354"/>
                  </a:cubicBezTo>
                  <a:cubicBezTo>
                    <a:pt x="6881" y="5354"/>
                    <a:pt x="6804" y="5393"/>
                    <a:pt x="6765" y="5480"/>
                  </a:cubicBezTo>
                  <a:cubicBezTo>
                    <a:pt x="6524" y="5799"/>
                    <a:pt x="6156" y="6002"/>
                    <a:pt x="5750" y="6002"/>
                  </a:cubicBezTo>
                  <a:cubicBezTo>
                    <a:pt x="5074" y="6002"/>
                    <a:pt x="4504" y="5431"/>
                    <a:pt x="4504" y="4755"/>
                  </a:cubicBezTo>
                  <a:cubicBezTo>
                    <a:pt x="4504" y="4668"/>
                    <a:pt x="4504" y="4591"/>
                    <a:pt x="4542" y="4465"/>
                  </a:cubicBezTo>
                  <a:cubicBezTo>
                    <a:pt x="4687" y="4295"/>
                    <a:pt x="4861" y="4178"/>
                    <a:pt x="5065" y="4178"/>
                  </a:cubicBezTo>
                  <a:cubicBezTo>
                    <a:pt x="5093" y="4178"/>
                    <a:pt x="5122" y="4180"/>
                    <a:pt x="5151" y="4185"/>
                  </a:cubicBezTo>
                  <a:cubicBezTo>
                    <a:pt x="5316" y="4185"/>
                    <a:pt x="5470" y="4272"/>
                    <a:pt x="5509" y="4349"/>
                  </a:cubicBezTo>
                  <a:cubicBezTo>
                    <a:pt x="5540" y="4456"/>
                    <a:pt x="5617" y="4510"/>
                    <a:pt x="5713" y="4510"/>
                  </a:cubicBezTo>
                  <a:cubicBezTo>
                    <a:pt x="5763" y="4510"/>
                    <a:pt x="5819" y="4495"/>
                    <a:pt x="5876" y="4465"/>
                  </a:cubicBezTo>
                  <a:cubicBezTo>
                    <a:pt x="5992" y="4426"/>
                    <a:pt x="6079" y="4272"/>
                    <a:pt x="5992" y="4107"/>
                  </a:cubicBezTo>
                  <a:cubicBezTo>
                    <a:pt x="5876" y="3827"/>
                    <a:pt x="5557" y="3663"/>
                    <a:pt x="5190" y="3624"/>
                  </a:cubicBezTo>
                  <a:cubicBezTo>
                    <a:pt x="5149" y="3620"/>
                    <a:pt x="5109" y="3618"/>
                    <a:pt x="5069" y="3618"/>
                  </a:cubicBezTo>
                  <a:cubicBezTo>
                    <a:pt x="4713" y="3618"/>
                    <a:pt x="4398" y="3773"/>
                    <a:pt x="4146" y="4069"/>
                  </a:cubicBezTo>
                  <a:cubicBezTo>
                    <a:pt x="4021" y="4030"/>
                    <a:pt x="3905" y="3982"/>
                    <a:pt x="3818" y="3943"/>
                  </a:cubicBezTo>
                  <a:lnTo>
                    <a:pt x="4224" y="3180"/>
                  </a:lnTo>
                  <a:cubicBezTo>
                    <a:pt x="4301" y="3064"/>
                    <a:pt x="4262" y="2861"/>
                    <a:pt x="4108" y="2822"/>
                  </a:cubicBezTo>
                  <a:cubicBezTo>
                    <a:pt x="4061" y="2790"/>
                    <a:pt x="4005" y="2775"/>
                    <a:pt x="3950" y="2775"/>
                  </a:cubicBezTo>
                  <a:cubicBezTo>
                    <a:pt x="3855" y="2775"/>
                    <a:pt x="3765" y="2820"/>
                    <a:pt x="3740" y="2899"/>
                  </a:cubicBezTo>
                  <a:lnTo>
                    <a:pt x="3383" y="3547"/>
                  </a:lnTo>
                  <a:cubicBezTo>
                    <a:pt x="3218" y="3344"/>
                    <a:pt x="3141" y="3102"/>
                    <a:pt x="3141" y="2822"/>
                  </a:cubicBezTo>
                  <a:cubicBezTo>
                    <a:pt x="3141" y="2735"/>
                    <a:pt x="3180" y="2619"/>
                    <a:pt x="3180" y="2532"/>
                  </a:cubicBezTo>
                  <a:cubicBezTo>
                    <a:pt x="3218" y="2378"/>
                    <a:pt x="3141" y="2213"/>
                    <a:pt x="2977" y="2175"/>
                  </a:cubicBezTo>
                  <a:cubicBezTo>
                    <a:pt x="2949" y="2168"/>
                    <a:pt x="2922" y="2165"/>
                    <a:pt x="2897" y="2165"/>
                  </a:cubicBezTo>
                  <a:cubicBezTo>
                    <a:pt x="2775" y="2165"/>
                    <a:pt x="2690" y="2241"/>
                    <a:pt x="2658" y="2378"/>
                  </a:cubicBezTo>
                  <a:cubicBezTo>
                    <a:pt x="2610" y="2532"/>
                    <a:pt x="2571" y="2658"/>
                    <a:pt x="2571" y="2822"/>
                  </a:cubicBezTo>
                  <a:cubicBezTo>
                    <a:pt x="2571" y="3305"/>
                    <a:pt x="2774" y="3740"/>
                    <a:pt x="3054" y="4069"/>
                  </a:cubicBezTo>
                  <a:lnTo>
                    <a:pt x="3093" y="4069"/>
                  </a:lnTo>
                  <a:lnTo>
                    <a:pt x="2494" y="5190"/>
                  </a:lnTo>
                  <a:lnTo>
                    <a:pt x="281" y="5190"/>
                  </a:lnTo>
                  <a:cubicBezTo>
                    <a:pt x="116" y="5190"/>
                    <a:pt x="0" y="5315"/>
                    <a:pt x="0" y="5480"/>
                  </a:cubicBezTo>
                  <a:cubicBezTo>
                    <a:pt x="0" y="5634"/>
                    <a:pt x="116" y="5760"/>
                    <a:pt x="281" y="5760"/>
                  </a:cubicBezTo>
                  <a:lnTo>
                    <a:pt x="2658" y="5760"/>
                  </a:lnTo>
                  <a:cubicBezTo>
                    <a:pt x="2735" y="5760"/>
                    <a:pt x="2851" y="5721"/>
                    <a:pt x="2900" y="5634"/>
                  </a:cubicBezTo>
                  <a:lnTo>
                    <a:pt x="3537" y="4426"/>
                  </a:lnTo>
                  <a:cubicBezTo>
                    <a:pt x="3663" y="4513"/>
                    <a:pt x="3818" y="4552"/>
                    <a:pt x="3943" y="4591"/>
                  </a:cubicBezTo>
                  <a:lnTo>
                    <a:pt x="3943" y="4755"/>
                  </a:lnTo>
                  <a:cubicBezTo>
                    <a:pt x="3943" y="5074"/>
                    <a:pt x="4021" y="5354"/>
                    <a:pt x="4185" y="5634"/>
                  </a:cubicBezTo>
                  <a:cubicBezTo>
                    <a:pt x="3818" y="5799"/>
                    <a:pt x="3624" y="6040"/>
                    <a:pt x="3576" y="6282"/>
                  </a:cubicBezTo>
                  <a:lnTo>
                    <a:pt x="3576" y="6359"/>
                  </a:lnTo>
                  <a:cubicBezTo>
                    <a:pt x="3537" y="6881"/>
                    <a:pt x="3499" y="7412"/>
                    <a:pt x="3499" y="7934"/>
                  </a:cubicBezTo>
                  <a:cubicBezTo>
                    <a:pt x="2697" y="8050"/>
                    <a:pt x="2126" y="8698"/>
                    <a:pt x="2126" y="9500"/>
                  </a:cubicBezTo>
                  <a:cubicBezTo>
                    <a:pt x="2126" y="10312"/>
                    <a:pt x="2697" y="10949"/>
                    <a:pt x="3460" y="11114"/>
                  </a:cubicBezTo>
                  <a:cubicBezTo>
                    <a:pt x="3460" y="11355"/>
                    <a:pt x="3460" y="11636"/>
                    <a:pt x="3499" y="11916"/>
                  </a:cubicBezTo>
                  <a:cubicBezTo>
                    <a:pt x="3537" y="13249"/>
                    <a:pt x="4301" y="14370"/>
                    <a:pt x="5393" y="14941"/>
                  </a:cubicBezTo>
                  <a:cubicBezTo>
                    <a:pt x="4948" y="15182"/>
                    <a:pt x="4542" y="15540"/>
                    <a:pt x="4262" y="15907"/>
                  </a:cubicBezTo>
                  <a:cubicBezTo>
                    <a:pt x="3779" y="16506"/>
                    <a:pt x="3537" y="17231"/>
                    <a:pt x="3499" y="17956"/>
                  </a:cubicBezTo>
                  <a:cubicBezTo>
                    <a:pt x="3460" y="18323"/>
                    <a:pt x="3460" y="18680"/>
                    <a:pt x="3460" y="19009"/>
                  </a:cubicBezTo>
                  <a:cubicBezTo>
                    <a:pt x="3460" y="19086"/>
                    <a:pt x="3460" y="19164"/>
                    <a:pt x="3537" y="19251"/>
                  </a:cubicBezTo>
                  <a:cubicBezTo>
                    <a:pt x="3576" y="19289"/>
                    <a:pt x="3663" y="19328"/>
                    <a:pt x="3740" y="19328"/>
                  </a:cubicBezTo>
                  <a:lnTo>
                    <a:pt x="15859" y="19328"/>
                  </a:lnTo>
                  <a:cubicBezTo>
                    <a:pt x="15946" y="19328"/>
                    <a:pt x="16023" y="19289"/>
                    <a:pt x="16062" y="19251"/>
                  </a:cubicBezTo>
                  <a:cubicBezTo>
                    <a:pt x="16139" y="19164"/>
                    <a:pt x="16139" y="19086"/>
                    <a:pt x="16139" y="19009"/>
                  </a:cubicBezTo>
                  <a:cubicBezTo>
                    <a:pt x="16139" y="18680"/>
                    <a:pt x="16139" y="18323"/>
                    <a:pt x="16100" y="17956"/>
                  </a:cubicBezTo>
                  <a:cubicBezTo>
                    <a:pt x="16100" y="17598"/>
                    <a:pt x="16023" y="17192"/>
                    <a:pt x="15859" y="16835"/>
                  </a:cubicBezTo>
                  <a:cubicBezTo>
                    <a:pt x="15829" y="16709"/>
                    <a:pt x="15726" y="16657"/>
                    <a:pt x="15609" y="16657"/>
                  </a:cubicBezTo>
                  <a:cubicBezTo>
                    <a:pt x="15574" y="16657"/>
                    <a:pt x="15537" y="16661"/>
                    <a:pt x="15501" y="16670"/>
                  </a:cubicBezTo>
                  <a:cubicBezTo>
                    <a:pt x="15337" y="16709"/>
                    <a:pt x="15298" y="16873"/>
                    <a:pt x="15337" y="17028"/>
                  </a:cubicBezTo>
                  <a:cubicBezTo>
                    <a:pt x="15463" y="17356"/>
                    <a:pt x="15540" y="17675"/>
                    <a:pt x="15540" y="17994"/>
                  </a:cubicBezTo>
                  <a:cubicBezTo>
                    <a:pt x="15578" y="18236"/>
                    <a:pt x="15578" y="18526"/>
                    <a:pt x="15578" y="18767"/>
                  </a:cubicBezTo>
                  <a:lnTo>
                    <a:pt x="10099" y="18767"/>
                  </a:lnTo>
                  <a:lnTo>
                    <a:pt x="10099" y="17192"/>
                  </a:lnTo>
                  <a:cubicBezTo>
                    <a:pt x="10505" y="17434"/>
                    <a:pt x="11152" y="17801"/>
                    <a:pt x="12032" y="17956"/>
                  </a:cubicBezTo>
                  <a:lnTo>
                    <a:pt x="12080" y="17956"/>
                  </a:lnTo>
                  <a:cubicBezTo>
                    <a:pt x="12157" y="17956"/>
                    <a:pt x="12273" y="17917"/>
                    <a:pt x="12322" y="17840"/>
                  </a:cubicBezTo>
                  <a:cubicBezTo>
                    <a:pt x="12322" y="17801"/>
                    <a:pt x="12563" y="17434"/>
                    <a:pt x="12602" y="16912"/>
                  </a:cubicBezTo>
                  <a:cubicBezTo>
                    <a:pt x="12602" y="16506"/>
                    <a:pt x="12563" y="15984"/>
                    <a:pt x="12196" y="15424"/>
                  </a:cubicBezTo>
                  <a:lnTo>
                    <a:pt x="12641" y="15424"/>
                  </a:lnTo>
                  <a:cubicBezTo>
                    <a:pt x="12921" y="15385"/>
                    <a:pt x="13240" y="15337"/>
                    <a:pt x="13530" y="15259"/>
                  </a:cubicBezTo>
                  <a:cubicBezTo>
                    <a:pt x="14013" y="15424"/>
                    <a:pt x="14448" y="15743"/>
                    <a:pt x="14815" y="16149"/>
                  </a:cubicBezTo>
                  <a:cubicBezTo>
                    <a:pt x="14854" y="16226"/>
                    <a:pt x="14931" y="16226"/>
                    <a:pt x="15018" y="16226"/>
                  </a:cubicBezTo>
                  <a:cubicBezTo>
                    <a:pt x="15095" y="16226"/>
                    <a:pt x="15134" y="16226"/>
                    <a:pt x="15221" y="16187"/>
                  </a:cubicBezTo>
                  <a:cubicBezTo>
                    <a:pt x="15337" y="16062"/>
                    <a:pt x="15337" y="15907"/>
                    <a:pt x="15260" y="15781"/>
                  </a:cubicBezTo>
                  <a:cubicBezTo>
                    <a:pt x="14931" y="15462"/>
                    <a:pt x="14612" y="15182"/>
                    <a:pt x="14206" y="14941"/>
                  </a:cubicBezTo>
                  <a:cubicBezTo>
                    <a:pt x="15298" y="14370"/>
                    <a:pt x="16062" y="13249"/>
                    <a:pt x="16100" y="11916"/>
                  </a:cubicBezTo>
                  <a:cubicBezTo>
                    <a:pt x="16139" y="11636"/>
                    <a:pt x="16139" y="11355"/>
                    <a:pt x="16139" y="11114"/>
                  </a:cubicBezTo>
                  <a:cubicBezTo>
                    <a:pt x="16912" y="10949"/>
                    <a:pt x="17473" y="10312"/>
                    <a:pt x="17473" y="9500"/>
                  </a:cubicBezTo>
                  <a:cubicBezTo>
                    <a:pt x="17473" y="8698"/>
                    <a:pt x="16912" y="8050"/>
                    <a:pt x="16139" y="7934"/>
                  </a:cubicBezTo>
                  <a:cubicBezTo>
                    <a:pt x="16100" y="7412"/>
                    <a:pt x="16062" y="6881"/>
                    <a:pt x="16023" y="6359"/>
                  </a:cubicBezTo>
                  <a:lnTo>
                    <a:pt x="16023" y="6282"/>
                  </a:lnTo>
                  <a:cubicBezTo>
                    <a:pt x="15984" y="6040"/>
                    <a:pt x="15781" y="5799"/>
                    <a:pt x="15414" y="5634"/>
                  </a:cubicBezTo>
                  <a:cubicBezTo>
                    <a:pt x="15578" y="5354"/>
                    <a:pt x="15656" y="5074"/>
                    <a:pt x="15656" y="4755"/>
                  </a:cubicBezTo>
                  <a:lnTo>
                    <a:pt x="15656" y="4591"/>
                  </a:lnTo>
                  <a:cubicBezTo>
                    <a:pt x="15984" y="4513"/>
                    <a:pt x="16303" y="4310"/>
                    <a:pt x="16545" y="4069"/>
                  </a:cubicBezTo>
                  <a:cubicBezTo>
                    <a:pt x="16864" y="3740"/>
                    <a:pt x="17028" y="3305"/>
                    <a:pt x="17028" y="2822"/>
                  </a:cubicBezTo>
                  <a:cubicBezTo>
                    <a:pt x="17028" y="2581"/>
                    <a:pt x="16989" y="2378"/>
                    <a:pt x="16912" y="2136"/>
                  </a:cubicBezTo>
                  <a:lnTo>
                    <a:pt x="17067" y="1972"/>
                  </a:lnTo>
                  <a:lnTo>
                    <a:pt x="18516" y="1972"/>
                  </a:lnTo>
                  <a:cubicBezTo>
                    <a:pt x="18681" y="1972"/>
                    <a:pt x="18797" y="1856"/>
                    <a:pt x="18797" y="1691"/>
                  </a:cubicBezTo>
                  <a:cubicBezTo>
                    <a:pt x="18797" y="1527"/>
                    <a:pt x="18681" y="1411"/>
                    <a:pt x="18516" y="1411"/>
                  </a:cubicBezTo>
                  <a:lnTo>
                    <a:pt x="16951" y="1411"/>
                  </a:lnTo>
                  <a:cubicBezTo>
                    <a:pt x="16864" y="1411"/>
                    <a:pt x="16825" y="1411"/>
                    <a:pt x="16748" y="1489"/>
                  </a:cubicBezTo>
                  <a:lnTo>
                    <a:pt x="16584" y="1653"/>
                  </a:lnTo>
                  <a:cubicBezTo>
                    <a:pt x="16265" y="1247"/>
                    <a:pt x="15743" y="1005"/>
                    <a:pt x="15173" y="1005"/>
                  </a:cubicBezTo>
                  <a:lnTo>
                    <a:pt x="14892" y="1005"/>
                  </a:lnTo>
                  <a:cubicBezTo>
                    <a:pt x="14776" y="445"/>
                    <a:pt x="14255" y="0"/>
                    <a:pt x="13646" y="0"/>
                  </a:cubicBezTo>
                  <a:cubicBezTo>
                    <a:pt x="13163" y="0"/>
                    <a:pt x="12718" y="281"/>
                    <a:pt x="12476" y="686"/>
                  </a:cubicBezTo>
                  <a:cubicBezTo>
                    <a:pt x="12322" y="599"/>
                    <a:pt x="12157" y="561"/>
                    <a:pt x="11993" y="561"/>
                  </a:cubicBezTo>
                  <a:cubicBezTo>
                    <a:pt x="11268" y="561"/>
                    <a:pt x="10708" y="1170"/>
                    <a:pt x="10708" y="1856"/>
                  </a:cubicBezTo>
                  <a:cubicBezTo>
                    <a:pt x="10708" y="2136"/>
                    <a:pt x="10785" y="2378"/>
                    <a:pt x="10911" y="2581"/>
                  </a:cubicBezTo>
                  <a:cubicBezTo>
                    <a:pt x="10785" y="2822"/>
                    <a:pt x="10708" y="3064"/>
                    <a:pt x="10708" y="3305"/>
                  </a:cubicBezTo>
                  <a:cubicBezTo>
                    <a:pt x="10708" y="3586"/>
                    <a:pt x="10785" y="3866"/>
                    <a:pt x="10950" y="4107"/>
                  </a:cubicBezTo>
                  <a:cubicBezTo>
                    <a:pt x="10785" y="4310"/>
                    <a:pt x="10708" y="4552"/>
                    <a:pt x="10708" y="4794"/>
                  </a:cubicBezTo>
                  <a:cubicBezTo>
                    <a:pt x="10404" y="4774"/>
                    <a:pt x="10102" y="4765"/>
                    <a:pt x="9806" y="4765"/>
                  </a:cubicBezTo>
                  <a:cubicBezTo>
                    <a:pt x="9510" y="4765"/>
                    <a:pt x="9220" y="4774"/>
                    <a:pt x="8939" y="4794"/>
                  </a:cubicBezTo>
                  <a:cubicBezTo>
                    <a:pt x="8891" y="4552"/>
                    <a:pt x="8814" y="4310"/>
                    <a:pt x="8650" y="4107"/>
                  </a:cubicBezTo>
                  <a:cubicBezTo>
                    <a:pt x="8814" y="3866"/>
                    <a:pt x="8939" y="3586"/>
                    <a:pt x="8939" y="3305"/>
                  </a:cubicBezTo>
                  <a:cubicBezTo>
                    <a:pt x="8939" y="3064"/>
                    <a:pt x="8852" y="2822"/>
                    <a:pt x="8698" y="2581"/>
                  </a:cubicBezTo>
                  <a:cubicBezTo>
                    <a:pt x="8852" y="2378"/>
                    <a:pt x="8939" y="2136"/>
                    <a:pt x="8939" y="1856"/>
                  </a:cubicBezTo>
                  <a:cubicBezTo>
                    <a:pt x="8939" y="1170"/>
                    <a:pt x="8331" y="561"/>
                    <a:pt x="7645" y="561"/>
                  </a:cubicBezTo>
                  <a:cubicBezTo>
                    <a:pt x="7442" y="561"/>
                    <a:pt x="7287" y="599"/>
                    <a:pt x="7123" y="686"/>
                  </a:cubicBezTo>
                  <a:cubicBezTo>
                    <a:pt x="6881" y="281"/>
                    <a:pt x="6475" y="0"/>
                    <a:pt x="595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62"/>
            <p:cNvSpPr/>
            <p:nvPr/>
          </p:nvSpPr>
          <p:spPr>
            <a:xfrm>
              <a:off x="7280750" y="4311825"/>
              <a:ext cx="47125" cy="14025"/>
            </a:xfrm>
            <a:custGeom>
              <a:avLst/>
              <a:gdLst/>
              <a:ahLst/>
              <a:cxnLst/>
              <a:rect l="l" t="t" r="r" b="b"/>
              <a:pathLst>
                <a:path w="1885" h="561" extrusionOk="0">
                  <a:moveTo>
                    <a:pt x="280" y="0"/>
                  </a:moveTo>
                  <a:cubicBezTo>
                    <a:pt x="116" y="0"/>
                    <a:pt x="0" y="116"/>
                    <a:pt x="0" y="281"/>
                  </a:cubicBezTo>
                  <a:cubicBezTo>
                    <a:pt x="0" y="445"/>
                    <a:pt x="116" y="561"/>
                    <a:pt x="280" y="561"/>
                  </a:cubicBezTo>
                  <a:lnTo>
                    <a:pt x="1604" y="561"/>
                  </a:lnTo>
                  <a:cubicBezTo>
                    <a:pt x="1769" y="561"/>
                    <a:pt x="1885" y="445"/>
                    <a:pt x="1885" y="281"/>
                  </a:cubicBezTo>
                  <a:cubicBezTo>
                    <a:pt x="1885" y="116"/>
                    <a:pt x="1769" y="0"/>
                    <a:pt x="160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2" name="Google Shape;4312;p62"/>
          <p:cNvGrpSpPr/>
          <p:nvPr/>
        </p:nvGrpSpPr>
        <p:grpSpPr>
          <a:xfrm>
            <a:off x="2647027" y="2153947"/>
            <a:ext cx="301470" cy="333474"/>
            <a:chOff x="1013275" y="3128975"/>
            <a:chExt cx="436850" cy="483225"/>
          </a:xfrm>
        </p:grpSpPr>
        <p:sp>
          <p:nvSpPr>
            <p:cNvPr id="4313" name="Google Shape;4313;p62"/>
            <p:cNvSpPr/>
            <p:nvPr/>
          </p:nvSpPr>
          <p:spPr>
            <a:xfrm>
              <a:off x="1106775" y="3450050"/>
              <a:ext cx="264825" cy="155125"/>
            </a:xfrm>
            <a:custGeom>
              <a:avLst/>
              <a:gdLst/>
              <a:ahLst/>
              <a:cxnLst/>
              <a:rect l="l" t="t" r="r" b="b"/>
              <a:pathLst>
                <a:path w="10593" h="6205" extrusionOk="0">
                  <a:moveTo>
                    <a:pt x="3103" y="1"/>
                  </a:moveTo>
                  <a:cubicBezTo>
                    <a:pt x="1412" y="1"/>
                    <a:pt x="1" y="1412"/>
                    <a:pt x="1" y="3103"/>
                  </a:cubicBezTo>
                  <a:lnTo>
                    <a:pt x="1" y="5316"/>
                  </a:lnTo>
                  <a:cubicBezTo>
                    <a:pt x="1" y="5799"/>
                    <a:pt x="407" y="6205"/>
                    <a:pt x="929" y="6205"/>
                  </a:cubicBezTo>
                  <a:lnTo>
                    <a:pt x="9665" y="6205"/>
                  </a:lnTo>
                  <a:cubicBezTo>
                    <a:pt x="10196" y="6205"/>
                    <a:pt x="10592" y="5799"/>
                    <a:pt x="10592" y="5316"/>
                  </a:cubicBezTo>
                  <a:lnTo>
                    <a:pt x="10592" y="3103"/>
                  </a:lnTo>
                  <a:cubicBezTo>
                    <a:pt x="10592" y="1412"/>
                    <a:pt x="9181" y="1"/>
                    <a:pt x="7490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62"/>
            <p:cNvSpPr/>
            <p:nvPr/>
          </p:nvSpPr>
          <p:spPr>
            <a:xfrm>
              <a:off x="1106775" y="3450050"/>
              <a:ext cx="101750" cy="155125"/>
            </a:xfrm>
            <a:custGeom>
              <a:avLst/>
              <a:gdLst/>
              <a:ahLst/>
              <a:cxnLst/>
              <a:rect l="l" t="t" r="r" b="b"/>
              <a:pathLst>
                <a:path w="4070" h="6205" extrusionOk="0">
                  <a:moveTo>
                    <a:pt x="3103" y="1"/>
                  </a:moveTo>
                  <a:cubicBezTo>
                    <a:pt x="1412" y="1"/>
                    <a:pt x="1" y="1412"/>
                    <a:pt x="1" y="3103"/>
                  </a:cubicBezTo>
                  <a:lnTo>
                    <a:pt x="1" y="5316"/>
                  </a:lnTo>
                  <a:cubicBezTo>
                    <a:pt x="1" y="5799"/>
                    <a:pt x="407" y="6205"/>
                    <a:pt x="929" y="6205"/>
                  </a:cubicBezTo>
                  <a:lnTo>
                    <a:pt x="1856" y="6205"/>
                  </a:lnTo>
                  <a:cubicBezTo>
                    <a:pt x="1373" y="6205"/>
                    <a:pt x="967" y="5799"/>
                    <a:pt x="967" y="5316"/>
                  </a:cubicBezTo>
                  <a:lnTo>
                    <a:pt x="967" y="3103"/>
                  </a:lnTo>
                  <a:cubicBezTo>
                    <a:pt x="967" y="1412"/>
                    <a:pt x="2339" y="1"/>
                    <a:pt x="4069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62"/>
            <p:cNvSpPr/>
            <p:nvPr/>
          </p:nvSpPr>
          <p:spPr>
            <a:xfrm>
              <a:off x="1199550" y="3460200"/>
              <a:ext cx="79525" cy="31200"/>
            </a:xfrm>
            <a:custGeom>
              <a:avLst/>
              <a:gdLst/>
              <a:ahLst/>
              <a:cxnLst/>
              <a:rect l="l" t="t" r="r" b="b"/>
              <a:pathLst>
                <a:path w="3181" h="1248" extrusionOk="0">
                  <a:moveTo>
                    <a:pt x="1" y="1"/>
                  </a:moveTo>
                  <a:lnTo>
                    <a:pt x="1" y="39"/>
                  </a:lnTo>
                  <a:cubicBezTo>
                    <a:pt x="1" y="687"/>
                    <a:pt x="725" y="1247"/>
                    <a:pt x="1605" y="1247"/>
                  </a:cubicBezTo>
                  <a:cubicBezTo>
                    <a:pt x="2455" y="1247"/>
                    <a:pt x="3180" y="687"/>
                    <a:pt x="3180" y="39"/>
                  </a:cubicBezTo>
                  <a:lnTo>
                    <a:pt x="3180" y="1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62"/>
            <p:cNvSpPr/>
            <p:nvPr/>
          </p:nvSpPr>
          <p:spPr>
            <a:xfrm>
              <a:off x="1106775" y="3540650"/>
              <a:ext cx="131950" cy="64525"/>
            </a:xfrm>
            <a:custGeom>
              <a:avLst/>
              <a:gdLst/>
              <a:ahLst/>
              <a:cxnLst/>
              <a:rect l="l" t="t" r="r" b="b"/>
              <a:pathLst>
                <a:path w="5278" h="2581" extrusionOk="0">
                  <a:moveTo>
                    <a:pt x="1" y="1"/>
                  </a:moveTo>
                  <a:lnTo>
                    <a:pt x="1" y="1692"/>
                  </a:lnTo>
                  <a:cubicBezTo>
                    <a:pt x="1" y="2175"/>
                    <a:pt x="407" y="2581"/>
                    <a:pt x="929" y="2581"/>
                  </a:cubicBezTo>
                  <a:lnTo>
                    <a:pt x="5277" y="2581"/>
                  </a:lnTo>
                  <a:lnTo>
                    <a:pt x="5277" y="2417"/>
                  </a:lnTo>
                  <a:cubicBezTo>
                    <a:pt x="5277" y="1576"/>
                    <a:pt x="4591" y="890"/>
                    <a:pt x="3750" y="890"/>
                  </a:cubicBezTo>
                  <a:lnTo>
                    <a:pt x="2137" y="89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62"/>
            <p:cNvSpPr/>
            <p:nvPr/>
          </p:nvSpPr>
          <p:spPr>
            <a:xfrm>
              <a:off x="1106775" y="3540650"/>
              <a:ext cx="46425" cy="64525"/>
            </a:xfrm>
            <a:custGeom>
              <a:avLst/>
              <a:gdLst/>
              <a:ahLst/>
              <a:cxnLst/>
              <a:rect l="l" t="t" r="r" b="b"/>
              <a:pathLst>
                <a:path w="1857" h="2581" extrusionOk="0">
                  <a:moveTo>
                    <a:pt x="1" y="1"/>
                  </a:moveTo>
                  <a:lnTo>
                    <a:pt x="1" y="1692"/>
                  </a:lnTo>
                  <a:cubicBezTo>
                    <a:pt x="1" y="2175"/>
                    <a:pt x="407" y="2581"/>
                    <a:pt x="929" y="2581"/>
                  </a:cubicBezTo>
                  <a:lnTo>
                    <a:pt x="1856" y="2581"/>
                  </a:lnTo>
                  <a:cubicBezTo>
                    <a:pt x="1373" y="2581"/>
                    <a:pt x="967" y="2175"/>
                    <a:pt x="967" y="1692"/>
                  </a:cubicBezTo>
                  <a:lnTo>
                    <a:pt x="967" y="1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62"/>
            <p:cNvSpPr/>
            <p:nvPr/>
          </p:nvSpPr>
          <p:spPr>
            <a:xfrm>
              <a:off x="1239650" y="3540650"/>
              <a:ext cx="131950" cy="64525"/>
            </a:xfrm>
            <a:custGeom>
              <a:avLst/>
              <a:gdLst/>
              <a:ahLst/>
              <a:cxnLst/>
              <a:rect l="l" t="t" r="r" b="b"/>
              <a:pathLst>
                <a:path w="5278" h="2581" extrusionOk="0">
                  <a:moveTo>
                    <a:pt x="3190" y="1"/>
                  </a:moveTo>
                  <a:lnTo>
                    <a:pt x="3190" y="890"/>
                  </a:lnTo>
                  <a:lnTo>
                    <a:pt x="1537" y="890"/>
                  </a:lnTo>
                  <a:cubicBezTo>
                    <a:pt x="687" y="890"/>
                    <a:pt x="1" y="1576"/>
                    <a:pt x="1" y="2417"/>
                  </a:cubicBezTo>
                  <a:lnTo>
                    <a:pt x="1" y="2581"/>
                  </a:lnTo>
                  <a:lnTo>
                    <a:pt x="4350" y="2581"/>
                  </a:lnTo>
                  <a:cubicBezTo>
                    <a:pt x="4881" y="2581"/>
                    <a:pt x="5277" y="2175"/>
                    <a:pt x="5277" y="1692"/>
                  </a:cubicBezTo>
                  <a:lnTo>
                    <a:pt x="5277" y="1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62"/>
            <p:cNvSpPr/>
            <p:nvPr/>
          </p:nvSpPr>
          <p:spPr>
            <a:xfrm>
              <a:off x="1319375" y="3540650"/>
              <a:ext cx="21050" cy="22250"/>
            </a:xfrm>
            <a:custGeom>
              <a:avLst/>
              <a:gdLst/>
              <a:ahLst/>
              <a:cxnLst/>
              <a:rect l="l" t="t" r="r" b="b"/>
              <a:pathLst>
                <a:path w="842" h="890" extrusionOk="0">
                  <a:moveTo>
                    <a:pt x="1" y="1"/>
                  </a:moveTo>
                  <a:lnTo>
                    <a:pt x="1" y="890"/>
                  </a:lnTo>
                  <a:lnTo>
                    <a:pt x="842" y="890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62"/>
            <p:cNvSpPr/>
            <p:nvPr/>
          </p:nvSpPr>
          <p:spPr>
            <a:xfrm>
              <a:off x="1319375" y="3526650"/>
              <a:ext cx="21050" cy="14025"/>
            </a:xfrm>
            <a:custGeom>
              <a:avLst/>
              <a:gdLst/>
              <a:ahLst/>
              <a:cxnLst/>
              <a:rect l="l" t="t" r="r" b="b"/>
              <a:pathLst>
                <a:path w="842" h="561" extrusionOk="0">
                  <a:moveTo>
                    <a:pt x="1" y="0"/>
                  </a:moveTo>
                  <a:lnTo>
                    <a:pt x="1" y="561"/>
                  </a:lnTo>
                  <a:lnTo>
                    <a:pt x="842" y="561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62"/>
            <p:cNvSpPr/>
            <p:nvPr/>
          </p:nvSpPr>
          <p:spPr>
            <a:xfrm>
              <a:off x="1239650" y="3562875"/>
              <a:ext cx="56575" cy="42300"/>
            </a:xfrm>
            <a:custGeom>
              <a:avLst/>
              <a:gdLst/>
              <a:ahLst/>
              <a:cxnLst/>
              <a:rect l="l" t="t" r="r" b="b"/>
              <a:pathLst>
                <a:path w="2263" h="1692" extrusionOk="0">
                  <a:moveTo>
                    <a:pt x="1537" y="1"/>
                  </a:moveTo>
                  <a:cubicBezTo>
                    <a:pt x="687" y="1"/>
                    <a:pt x="1" y="687"/>
                    <a:pt x="1" y="1528"/>
                  </a:cubicBezTo>
                  <a:lnTo>
                    <a:pt x="1" y="1692"/>
                  </a:lnTo>
                  <a:lnTo>
                    <a:pt x="726" y="1692"/>
                  </a:lnTo>
                  <a:lnTo>
                    <a:pt x="726" y="1528"/>
                  </a:lnTo>
                  <a:cubicBezTo>
                    <a:pt x="726" y="687"/>
                    <a:pt x="1412" y="1"/>
                    <a:pt x="2262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62"/>
            <p:cNvSpPr/>
            <p:nvPr/>
          </p:nvSpPr>
          <p:spPr>
            <a:xfrm>
              <a:off x="1055575" y="3135975"/>
              <a:ext cx="366525" cy="295975"/>
            </a:xfrm>
            <a:custGeom>
              <a:avLst/>
              <a:gdLst/>
              <a:ahLst/>
              <a:cxnLst/>
              <a:rect l="l" t="t" r="r" b="b"/>
              <a:pathLst>
                <a:path w="14661" h="11839" extrusionOk="0">
                  <a:moveTo>
                    <a:pt x="7325" y="1"/>
                  </a:moveTo>
                  <a:cubicBezTo>
                    <a:pt x="3305" y="1"/>
                    <a:pt x="0" y="3306"/>
                    <a:pt x="0" y="7413"/>
                  </a:cubicBezTo>
                  <a:cubicBezTo>
                    <a:pt x="0" y="11520"/>
                    <a:pt x="3305" y="11839"/>
                    <a:pt x="7325" y="11839"/>
                  </a:cubicBezTo>
                  <a:cubicBezTo>
                    <a:pt x="11355" y="11839"/>
                    <a:pt x="14660" y="11520"/>
                    <a:pt x="14660" y="7413"/>
                  </a:cubicBezTo>
                  <a:cubicBezTo>
                    <a:pt x="14660" y="3306"/>
                    <a:pt x="11355" y="1"/>
                    <a:pt x="732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62"/>
            <p:cNvSpPr/>
            <p:nvPr/>
          </p:nvSpPr>
          <p:spPr>
            <a:xfrm>
              <a:off x="1055575" y="3135975"/>
              <a:ext cx="183150" cy="295975"/>
            </a:xfrm>
            <a:custGeom>
              <a:avLst/>
              <a:gdLst/>
              <a:ahLst/>
              <a:cxnLst/>
              <a:rect l="l" t="t" r="r" b="b"/>
              <a:pathLst>
                <a:path w="7326" h="11839" extrusionOk="0">
                  <a:moveTo>
                    <a:pt x="7325" y="1"/>
                  </a:moveTo>
                  <a:cubicBezTo>
                    <a:pt x="3305" y="1"/>
                    <a:pt x="0" y="3306"/>
                    <a:pt x="0" y="7413"/>
                  </a:cubicBezTo>
                  <a:cubicBezTo>
                    <a:pt x="0" y="11481"/>
                    <a:pt x="3218" y="11800"/>
                    <a:pt x="7248" y="11839"/>
                  </a:cubicBezTo>
                  <a:cubicBezTo>
                    <a:pt x="5238" y="11800"/>
                    <a:pt x="3624" y="11443"/>
                    <a:pt x="3624" y="7413"/>
                  </a:cubicBezTo>
                  <a:cubicBezTo>
                    <a:pt x="3624" y="3306"/>
                    <a:pt x="5277" y="1"/>
                    <a:pt x="7325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62"/>
            <p:cNvSpPr/>
            <p:nvPr/>
          </p:nvSpPr>
          <p:spPr>
            <a:xfrm>
              <a:off x="1106775" y="3199525"/>
              <a:ext cx="264825" cy="261100"/>
            </a:xfrm>
            <a:custGeom>
              <a:avLst/>
              <a:gdLst/>
              <a:ahLst/>
              <a:cxnLst/>
              <a:rect l="l" t="t" r="r" b="b"/>
              <a:pathLst>
                <a:path w="10593" h="10444" extrusionOk="0">
                  <a:moveTo>
                    <a:pt x="5277" y="0"/>
                  </a:moveTo>
                  <a:cubicBezTo>
                    <a:pt x="4997" y="0"/>
                    <a:pt x="4717" y="0"/>
                    <a:pt x="4436" y="39"/>
                  </a:cubicBezTo>
                  <a:cubicBezTo>
                    <a:pt x="3828" y="116"/>
                    <a:pt x="3229" y="281"/>
                    <a:pt x="2707" y="483"/>
                  </a:cubicBezTo>
                  <a:cubicBezTo>
                    <a:pt x="2658" y="522"/>
                    <a:pt x="2620" y="522"/>
                    <a:pt x="2581" y="522"/>
                  </a:cubicBezTo>
                  <a:cubicBezTo>
                    <a:pt x="1296" y="1121"/>
                    <a:pt x="329" y="2088"/>
                    <a:pt x="88" y="3218"/>
                  </a:cubicBezTo>
                  <a:cubicBezTo>
                    <a:pt x="88" y="3586"/>
                    <a:pt x="49" y="3904"/>
                    <a:pt x="49" y="4262"/>
                  </a:cubicBezTo>
                  <a:cubicBezTo>
                    <a:pt x="1" y="5354"/>
                    <a:pt x="1" y="6485"/>
                    <a:pt x="49" y="7606"/>
                  </a:cubicBezTo>
                  <a:cubicBezTo>
                    <a:pt x="126" y="9094"/>
                    <a:pt x="1334" y="10302"/>
                    <a:pt x="2861" y="10389"/>
                  </a:cubicBezTo>
                  <a:cubicBezTo>
                    <a:pt x="3190" y="10389"/>
                    <a:pt x="3509" y="10428"/>
                    <a:pt x="3828" y="10428"/>
                  </a:cubicBezTo>
                  <a:cubicBezTo>
                    <a:pt x="4218" y="10439"/>
                    <a:pt x="4605" y="10444"/>
                    <a:pt x="4988" y="10444"/>
                  </a:cubicBezTo>
                  <a:cubicBezTo>
                    <a:pt x="5914" y="10444"/>
                    <a:pt x="6823" y="10416"/>
                    <a:pt x="7732" y="10389"/>
                  </a:cubicBezTo>
                  <a:cubicBezTo>
                    <a:pt x="9268" y="10302"/>
                    <a:pt x="10476" y="9094"/>
                    <a:pt x="10554" y="7606"/>
                  </a:cubicBezTo>
                  <a:cubicBezTo>
                    <a:pt x="10592" y="6117"/>
                    <a:pt x="10592" y="4668"/>
                    <a:pt x="10476" y="3218"/>
                  </a:cubicBezTo>
                  <a:cubicBezTo>
                    <a:pt x="10196" y="1846"/>
                    <a:pt x="8863" y="686"/>
                    <a:pt x="7094" y="242"/>
                  </a:cubicBezTo>
                  <a:cubicBezTo>
                    <a:pt x="6524" y="78"/>
                    <a:pt x="5925" y="0"/>
                    <a:pt x="5277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62"/>
            <p:cNvSpPr/>
            <p:nvPr/>
          </p:nvSpPr>
          <p:spPr>
            <a:xfrm>
              <a:off x="1105825" y="3211600"/>
              <a:ext cx="96650" cy="248625"/>
            </a:xfrm>
            <a:custGeom>
              <a:avLst/>
              <a:gdLst/>
              <a:ahLst/>
              <a:cxnLst/>
              <a:rect l="l" t="t" r="r" b="b"/>
              <a:pathLst>
                <a:path w="3866" h="9945" extrusionOk="0">
                  <a:moveTo>
                    <a:pt x="2745" y="0"/>
                  </a:moveTo>
                  <a:cubicBezTo>
                    <a:pt x="2696" y="39"/>
                    <a:pt x="2658" y="39"/>
                    <a:pt x="2619" y="39"/>
                  </a:cubicBezTo>
                  <a:cubicBezTo>
                    <a:pt x="1334" y="638"/>
                    <a:pt x="367" y="1605"/>
                    <a:pt x="126" y="2735"/>
                  </a:cubicBezTo>
                  <a:cubicBezTo>
                    <a:pt x="39" y="4185"/>
                    <a:pt x="0" y="5634"/>
                    <a:pt x="87" y="7123"/>
                  </a:cubicBezTo>
                  <a:cubicBezTo>
                    <a:pt x="164" y="8611"/>
                    <a:pt x="1372" y="9819"/>
                    <a:pt x="2899" y="9906"/>
                  </a:cubicBezTo>
                  <a:cubicBezTo>
                    <a:pt x="3228" y="9906"/>
                    <a:pt x="3547" y="9945"/>
                    <a:pt x="3866" y="9945"/>
                  </a:cubicBezTo>
                  <a:cubicBezTo>
                    <a:pt x="3228" y="9664"/>
                    <a:pt x="2696" y="8534"/>
                    <a:pt x="2658" y="7161"/>
                  </a:cubicBezTo>
                  <a:cubicBezTo>
                    <a:pt x="2619" y="5393"/>
                    <a:pt x="2658" y="2214"/>
                    <a:pt x="2745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62"/>
            <p:cNvSpPr/>
            <p:nvPr/>
          </p:nvSpPr>
          <p:spPr>
            <a:xfrm>
              <a:off x="1108000" y="3199525"/>
              <a:ext cx="176150" cy="111450"/>
            </a:xfrm>
            <a:custGeom>
              <a:avLst/>
              <a:gdLst/>
              <a:ahLst/>
              <a:cxnLst/>
              <a:rect l="l" t="t" r="r" b="b"/>
              <a:pathLst>
                <a:path w="7046" h="4458" extrusionOk="0">
                  <a:moveTo>
                    <a:pt x="5228" y="0"/>
                  </a:moveTo>
                  <a:cubicBezTo>
                    <a:pt x="4948" y="0"/>
                    <a:pt x="4668" y="0"/>
                    <a:pt x="4387" y="39"/>
                  </a:cubicBezTo>
                  <a:cubicBezTo>
                    <a:pt x="3779" y="116"/>
                    <a:pt x="3180" y="281"/>
                    <a:pt x="2658" y="483"/>
                  </a:cubicBezTo>
                  <a:cubicBezTo>
                    <a:pt x="2609" y="522"/>
                    <a:pt x="2571" y="522"/>
                    <a:pt x="2532" y="522"/>
                  </a:cubicBezTo>
                  <a:cubicBezTo>
                    <a:pt x="1247" y="1121"/>
                    <a:pt x="280" y="2088"/>
                    <a:pt x="39" y="3218"/>
                  </a:cubicBezTo>
                  <a:cubicBezTo>
                    <a:pt x="39" y="3586"/>
                    <a:pt x="0" y="3904"/>
                    <a:pt x="0" y="4262"/>
                  </a:cubicBezTo>
                  <a:cubicBezTo>
                    <a:pt x="214" y="4398"/>
                    <a:pt x="433" y="4457"/>
                    <a:pt x="652" y="4457"/>
                  </a:cubicBezTo>
                  <a:cubicBezTo>
                    <a:pt x="1084" y="4457"/>
                    <a:pt x="1512" y="4226"/>
                    <a:pt x="1885" y="3904"/>
                  </a:cubicBezTo>
                  <a:cubicBezTo>
                    <a:pt x="2609" y="3296"/>
                    <a:pt x="3141" y="2378"/>
                    <a:pt x="3180" y="2291"/>
                  </a:cubicBezTo>
                  <a:lnTo>
                    <a:pt x="3180" y="2291"/>
                  </a:lnTo>
                  <a:cubicBezTo>
                    <a:pt x="3015" y="2697"/>
                    <a:pt x="2977" y="3054"/>
                    <a:pt x="3257" y="3218"/>
                  </a:cubicBezTo>
                  <a:cubicBezTo>
                    <a:pt x="3346" y="3269"/>
                    <a:pt x="3449" y="3293"/>
                    <a:pt x="3563" y="3293"/>
                  </a:cubicBezTo>
                  <a:cubicBezTo>
                    <a:pt x="4532" y="3293"/>
                    <a:pt x="6284" y="1574"/>
                    <a:pt x="7045" y="242"/>
                  </a:cubicBezTo>
                  <a:cubicBezTo>
                    <a:pt x="6475" y="78"/>
                    <a:pt x="5876" y="0"/>
                    <a:pt x="5228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62"/>
            <p:cNvSpPr/>
            <p:nvPr/>
          </p:nvSpPr>
          <p:spPr>
            <a:xfrm>
              <a:off x="1098800" y="3199525"/>
              <a:ext cx="139925" cy="111450"/>
            </a:xfrm>
            <a:custGeom>
              <a:avLst/>
              <a:gdLst/>
              <a:ahLst/>
              <a:cxnLst/>
              <a:rect l="l" t="t" r="r" b="b"/>
              <a:pathLst>
                <a:path w="5597" h="4458" extrusionOk="0">
                  <a:moveTo>
                    <a:pt x="5596" y="0"/>
                  </a:moveTo>
                  <a:cubicBezTo>
                    <a:pt x="5316" y="0"/>
                    <a:pt x="5036" y="0"/>
                    <a:pt x="4755" y="39"/>
                  </a:cubicBezTo>
                  <a:cubicBezTo>
                    <a:pt x="4147" y="116"/>
                    <a:pt x="3548" y="281"/>
                    <a:pt x="3026" y="483"/>
                  </a:cubicBezTo>
                  <a:cubicBezTo>
                    <a:pt x="2977" y="522"/>
                    <a:pt x="2939" y="522"/>
                    <a:pt x="2900" y="522"/>
                  </a:cubicBezTo>
                  <a:cubicBezTo>
                    <a:pt x="1615" y="1121"/>
                    <a:pt x="648" y="2088"/>
                    <a:pt x="407" y="3218"/>
                  </a:cubicBezTo>
                  <a:cubicBezTo>
                    <a:pt x="407" y="3586"/>
                    <a:pt x="368" y="3904"/>
                    <a:pt x="368" y="4262"/>
                  </a:cubicBezTo>
                  <a:cubicBezTo>
                    <a:pt x="582" y="4398"/>
                    <a:pt x="801" y="4457"/>
                    <a:pt x="1020" y="4457"/>
                  </a:cubicBezTo>
                  <a:cubicBezTo>
                    <a:pt x="1452" y="4457"/>
                    <a:pt x="1880" y="4226"/>
                    <a:pt x="2253" y="3904"/>
                  </a:cubicBezTo>
                  <a:cubicBezTo>
                    <a:pt x="1" y="3904"/>
                    <a:pt x="3789" y="638"/>
                    <a:pt x="5596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62"/>
            <p:cNvSpPr/>
            <p:nvPr/>
          </p:nvSpPr>
          <p:spPr>
            <a:xfrm>
              <a:off x="1135050" y="3355600"/>
              <a:ext cx="44225" cy="29000"/>
            </a:xfrm>
            <a:custGeom>
              <a:avLst/>
              <a:gdLst/>
              <a:ahLst/>
              <a:cxnLst/>
              <a:rect l="l" t="t" r="r" b="b"/>
              <a:pathLst>
                <a:path w="1769" h="1160" extrusionOk="0">
                  <a:moveTo>
                    <a:pt x="890" y="0"/>
                  </a:moveTo>
                  <a:cubicBezTo>
                    <a:pt x="406" y="0"/>
                    <a:pt x="0" y="280"/>
                    <a:pt x="0" y="561"/>
                  </a:cubicBezTo>
                  <a:cubicBezTo>
                    <a:pt x="0" y="880"/>
                    <a:pt x="406" y="1160"/>
                    <a:pt x="890" y="1160"/>
                  </a:cubicBezTo>
                  <a:cubicBezTo>
                    <a:pt x="1373" y="1160"/>
                    <a:pt x="1769" y="880"/>
                    <a:pt x="1769" y="561"/>
                  </a:cubicBezTo>
                  <a:cubicBezTo>
                    <a:pt x="1769" y="280"/>
                    <a:pt x="1373" y="0"/>
                    <a:pt x="890" y="0"/>
                  </a:cubicBezTo>
                  <a:close/>
                </a:path>
              </a:pathLst>
            </a:custGeom>
            <a:solidFill>
              <a:srgbClr val="DF9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62"/>
            <p:cNvSpPr/>
            <p:nvPr/>
          </p:nvSpPr>
          <p:spPr>
            <a:xfrm>
              <a:off x="1298125" y="3355600"/>
              <a:ext cx="45450" cy="29000"/>
            </a:xfrm>
            <a:custGeom>
              <a:avLst/>
              <a:gdLst/>
              <a:ahLst/>
              <a:cxnLst/>
              <a:rect l="l" t="t" r="r" b="b"/>
              <a:pathLst>
                <a:path w="1818" h="1160" extrusionOk="0">
                  <a:moveTo>
                    <a:pt x="928" y="0"/>
                  </a:moveTo>
                  <a:cubicBezTo>
                    <a:pt x="406" y="0"/>
                    <a:pt x="1" y="280"/>
                    <a:pt x="1" y="561"/>
                  </a:cubicBezTo>
                  <a:cubicBezTo>
                    <a:pt x="1" y="880"/>
                    <a:pt x="406" y="1160"/>
                    <a:pt x="928" y="1160"/>
                  </a:cubicBezTo>
                  <a:cubicBezTo>
                    <a:pt x="1411" y="1160"/>
                    <a:pt x="1817" y="880"/>
                    <a:pt x="1817" y="561"/>
                  </a:cubicBezTo>
                  <a:cubicBezTo>
                    <a:pt x="1817" y="280"/>
                    <a:pt x="1411" y="0"/>
                    <a:pt x="928" y="0"/>
                  </a:cubicBezTo>
                  <a:close/>
                </a:path>
              </a:pathLst>
            </a:custGeom>
            <a:solidFill>
              <a:srgbClr val="F9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62"/>
            <p:cNvSpPr/>
            <p:nvPr/>
          </p:nvSpPr>
          <p:spPr>
            <a:xfrm>
              <a:off x="1108000" y="3173175"/>
              <a:ext cx="262625" cy="107775"/>
            </a:xfrm>
            <a:custGeom>
              <a:avLst/>
              <a:gdLst/>
              <a:ahLst/>
              <a:cxnLst/>
              <a:rect l="l" t="t" r="r" b="b"/>
              <a:pathLst>
                <a:path w="10505" h="4311" extrusionOk="0">
                  <a:moveTo>
                    <a:pt x="5228" y="1"/>
                  </a:moveTo>
                  <a:cubicBezTo>
                    <a:pt x="4948" y="1"/>
                    <a:pt x="4668" y="1"/>
                    <a:pt x="4387" y="49"/>
                  </a:cubicBezTo>
                  <a:cubicBezTo>
                    <a:pt x="3904" y="88"/>
                    <a:pt x="3460" y="204"/>
                    <a:pt x="3015" y="330"/>
                  </a:cubicBezTo>
                  <a:cubicBezTo>
                    <a:pt x="2851" y="407"/>
                    <a:pt x="2696" y="445"/>
                    <a:pt x="2532" y="532"/>
                  </a:cubicBezTo>
                  <a:cubicBezTo>
                    <a:pt x="1005" y="1209"/>
                    <a:pt x="0" y="2417"/>
                    <a:pt x="0" y="3789"/>
                  </a:cubicBezTo>
                  <a:cubicBezTo>
                    <a:pt x="0" y="3992"/>
                    <a:pt x="0" y="4156"/>
                    <a:pt x="39" y="4311"/>
                  </a:cubicBezTo>
                  <a:cubicBezTo>
                    <a:pt x="280" y="3142"/>
                    <a:pt x="1208" y="2175"/>
                    <a:pt x="2532" y="1576"/>
                  </a:cubicBezTo>
                  <a:cubicBezTo>
                    <a:pt x="2609" y="1576"/>
                    <a:pt x="2696" y="1537"/>
                    <a:pt x="2774" y="1499"/>
                  </a:cubicBezTo>
                  <a:cubicBezTo>
                    <a:pt x="3257" y="1296"/>
                    <a:pt x="3817" y="1170"/>
                    <a:pt x="4387" y="1093"/>
                  </a:cubicBezTo>
                  <a:cubicBezTo>
                    <a:pt x="4668" y="1054"/>
                    <a:pt x="4948" y="1054"/>
                    <a:pt x="5228" y="1054"/>
                  </a:cubicBezTo>
                  <a:cubicBezTo>
                    <a:pt x="7886" y="1054"/>
                    <a:pt x="10099" y="2465"/>
                    <a:pt x="10466" y="4311"/>
                  </a:cubicBezTo>
                  <a:cubicBezTo>
                    <a:pt x="10466" y="4156"/>
                    <a:pt x="10505" y="3992"/>
                    <a:pt x="10505" y="3789"/>
                  </a:cubicBezTo>
                  <a:cubicBezTo>
                    <a:pt x="10505" y="1692"/>
                    <a:pt x="8127" y="1"/>
                    <a:pt x="5228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62"/>
            <p:cNvSpPr/>
            <p:nvPr/>
          </p:nvSpPr>
          <p:spPr>
            <a:xfrm>
              <a:off x="1108000" y="3181400"/>
              <a:ext cx="75400" cy="99550"/>
            </a:xfrm>
            <a:custGeom>
              <a:avLst/>
              <a:gdLst/>
              <a:ahLst/>
              <a:cxnLst/>
              <a:rect l="l" t="t" r="r" b="b"/>
              <a:pathLst>
                <a:path w="3016" h="3982" extrusionOk="0">
                  <a:moveTo>
                    <a:pt x="3015" y="1"/>
                  </a:moveTo>
                  <a:lnTo>
                    <a:pt x="3015" y="1"/>
                  </a:lnTo>
                  <a:cubicBezTo>
                    <a:pt x="2851" y="78"/>
                    <a:pt x="2696" y="116"/>
                    <a:pt x="2532" y="203"/>
                  </a:cubicBezTo>
                  <a:cubicBezTo>
                    <a:pt x="1005" y="880"/>
                    <a:pt x="0" y="2088"/>
                    <a:pt x="0" y="3460"/>
                  </a:cubicBezTo>
                  <a:cubicBezTo>
                    <a:pt x="0" y="3663"/>
                    <a:pt x="0" y="3827"/>
                    <a:pt x="39" y="3982"/>
                  </a:cubicBezTo>
                  <a:cubicBezTo>
                    <a:pt x="280" y="2813"/>
                    <a:pt x="1208" y="1846"/>
                    <a:pt x="2532" y="1247"/>
                  </a:cubicBezTo>
                  <a:cubicBezTo>
                    <a:pt x="2609" y="1247"/>
                    <a:pt x="2696" y="1208"/>
                    <a:pt x="2774" y="1170"/>
                  </a:cubicBezTo>
                  <a:lnTo>
                    <a:pt x="3015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62"/>
            <p:cNvSpPr/>
            <p:nvPr/>
          </p:nvSpPr>
          <p:spPr>
            <a:xfrm>
              <a:off x="1018350" y="3478325"/>
              <a:ext cx="139925" cy="126850"/>
            </a:xfrm>
            <a:custGeom>
              <a:avLst/>
              <a:gdLst/>
              <a:ahLst/>
              <a:cxnLst/>
              <a:rect l="l" t="t" r="r" b="b"/>
              <a:pathLst>
                <a:path w="5597" h="5074" extrusionOk="0">
                  <a:moveTo>
                    <a:pt x="1769" y="0"/>
                  </a:moveTo>
                  <a:lnTo>
                    <a:pt x="1769" y="1489"/>
                  </a:lnTo>
                  <a:lnTo>
                    <a:pt x="204" y="4223"/>
                  </a:lnTo>
                  <a:cubicBezTo>
                    <a:pt x="1" y="4629"/>
                    <a:pt x="242" y="5074"/>
                    <a:pt x="687" y="5074"/>
                  </a:cubicBezTo>
                  <a:lnTo>
                    <a:pt x="4910" y="5074"/>
                  </a:lnTo>
                  <a:cubicBezTo>
                    <a:pt x="5316" y="5074"/>
                    <a:pt x="5596" y="4629"/>
                    <a:pt x="5393" y="4223"/>
                  </a:cubicBezTo>
                  <a:lnTo>
                    <a:pt x="3779" y="1489"/>
                  </a:lnTo>
                  <a:lnTo>
                    <a:pt x="37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62"/>
            <p:cNvSpPr/>
            <p:nvPr/>
          </p:nvSpPr>
          <p:spPr>
            <a:xfrm>
              <a:off x="1018350" y="3478325"/>
              <a:ext cx="62375" cy="126850"/>
            </a:xfrm>
            <a:custGeom>
              <a:avLst/>
              <a:gdLst/>
              <a:ahLst/>
              <a:cxnLst/>
              <a:rect l="l" t="t" r="r" b="b"/>
              <a:pathLst>
                <a:path w="2495" h="5074" extrusionOk="0">
                  <a:moveTo>
                    <a:pt x="1769" y="0"/>
                  </a:moveTo>
                  <a:lnTo>
                    <a:pt x="1769" y="1489"/>
                  </a:lnTo>
                  <a:lnTo>
                    <a:pt x="204" y="4223"/>
                  </a:lnTo>
                  <a:cubicBezTo>
                    <a:pt x="1" y="4629"/>
                    <a:pt x="242" y="5074"/>
                    <a:pt x="687" y="5074"/>
                  </a:cubicBezTo>
                  <a:lnTo>
                    <a:pt x="2175" y="5074"/>
                  </a:lnTo>
                  <a:cubicBezTo>
                    <a:pt x="2050" y="5074"/>
                    <a:pt x="1972" y="4629"/>
                    <a:pt x="2050" y="4223"/>
                  </a:cubicBezTo>
                  <a:lnTo>
                    <a:pt x="2494" y="1489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62"/>
            <p:cNvSpPr/>
            <p:nvPr/>
          </p:nvSpPr>
          <p:spPr>
            <a:xfrm>
              <a:off x="1018350" y="3544750"/>
              <a:ext cx="139925" cy="60425"/>
            </a:xfrm>
            <a:custGeom>
              <a:avLst/>
              <a:gdLst/>
              <a:ahLst/>
              <a:cxnLst/>
              <a:rect l="l" t="t" r="r" b="b"/>
              <a:pathLst>
                <a:path w="5597" h="2417" extrusionOk="0">
                  <a:moveTo>
                    <a:pt x="1122" y="1"/>
                  </a:moveTo>
                  <a:lnTo>
                    <a:pt x="204" y="1566"/>
                  </a:lnTo>
                  <a:cubicBezTo>
                    <a:pt x="1" y="1972"/>
                    <a:pt x="242" y="2417"/>
                    <a:pt x="687" y="2417"/>
                  </a:cubicBezTo>
                  <a:lnTo>
                    <a:pt x="4910" y="2417"/>
                  </a:lnTo>
                  <a:cubicBezTo>
                    <a:pt x="5316" y="2417"/>
                    <a:pt x="5596" y="1972"/>
                    <a:pt x="5393" y="1566"/>
                  </a:cubicBezTo>
                  <a:lnTo>
                    <a:pt x="4466" y="1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62"/>
            <p:cNvSpPr/>
            <p:nvPr/>
          </p:nvSpPr>
          <p:spPr>
            <a:xfrm>
              <a:off x="1018350" y="3544750"/>
              <a:ext cx="58250" cy="60425"/>
            </a:xfrm>
            <a:custGeom>
              <a:avLst/>
              <a:gdLst/>
              <a:ahLst/>
              <a:cxnLst/>
              <a:rect l="l" t="t" r="r" b="b"/>
              <a:pathLst>
                <a:path w="2330" h="2417" extrusionOk="0">
                  <a:moveTo>
                    <a:pt x="1122" y="1"/>
                  </a:moveTo>
                  <a:lnTo>
                    <a:pt x="204" y="1566"/>
                  </a:lnTo>
                  <a:cubicBezTo>
                    <a:pt x="1" y="1972"/>
                    <a:pt x="242" y="2417"/>
                    <a:pt x="687" y="2417"/>
                  </a:cubicBezTo>
                  <a:lnTo>
                    <a:pt x="2175" y="2417"/>
                  </a:lnTo>
                  <a:cubicBezTo>
                    <a:pt x="2050" y="2417"/>
                    <a:pt x="1972" y="1972"/>
                    <a:pt x="2050" y="1566"/>
                  </a:cubicBezTo>
                  <a:lnTo>
                    <a:pt x="2330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62"/>
            <p:cNvSpPr/>
            <p:nvPr/>
          </p:nvSpPr>
          <p:spPr>
            <a:xfrm>
              <a:off x="1340400" y="3447150"/>
              <a:ext cx="102700" cy="158025"/>
            </a:xfrm>
            <a:custGeom>
              <a:avLst/>
              <a:gdLst/>
              <a:ahLst/>
              <a:cxnLst/>
              <a:rect l="l" t="t" r="r" b="b"/>
              <a:pathLst>
                <a:path w="4108" h="6321" extrusionOk="0">
                  <a:moveTo>
                    <a:pt x="1209" y="1"/>
                  </a:moveTo>
                  <a:lnTo>
                    <a:pt x="1209" y="2417"/>
                  </a:lnTo>
                  <a:cubicBezTo>
                    <a:pt x="523" y="2736"/>
                    <a:pt x="1" y="3460"/>
                    <a:pt x="1" y="4262"/>
                  </a:cubicBezTo>
                  <a:cubicBezTo>
                    <a:pt x="1" y="5393"/>
                    <a:pt x="928" y="6321"/>
                    <a:pt x="2059" y="6321"/>
                  </a:cubicBezTo>
                  <a:cubicBezTo>
                    <a:pt x="3180" y="6321"/>
                    <a:pt x="4108" y="5393"/>
                    <a:pt x="4108" y="4262"/>
                  </a:cubicBezTo>
                  <a:cubicBezTo>
                    <a:pt x="4108" y="3460"/>
                    <a:pt x="3625" y="2736"/>
                    <a:pt x="2900" y="2417"/>
                  </a:cubicBezTo>
                  <a:lnTo>
                    <a:pt x="29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62"/>
            <p:cNvSpPr/>
            <p:nvPr/>
          </p:nvSpPr>
          <p:spPr>
            <a:xfrm>
              <a:off x="1340400" y="3447150"/>
              <a:ext cx="51500" cy="158025"/>
            </a:xfrm>
            <a:custGeom>
              <a:avLst/>
              <a:gdLst/>
              <a:ahLst/>
              <a:cxnLst/>
              <a:rect l="l" t="t" r="r" b="b"/>
              <a:pathLst>
                <a:path w="2060" h="6321" extrusionOk="0">
                  <a:moveTo>
                    <a:pt x="1209" y="1"/>
                  </a:moveTo>
                  <a:lnTo>
                    <a:pt x="1209" y="2417"/>
                  </a:lnTo>
                  <a:cubicBezTo>
                    <a:pt x="523" y="2736"/>
                    <a:pt x="1" y="3460"/>
                    <a:pt x="1" y="4262"/>
                  </a:cubicBezTo>
                  <a:cubicBezTo>
                    <a:pt x="1" y="5393"/>
                    <a:pt x="928" y="6321"/>
                    <a:pt x="2059" y="6321"/>
                  </a:cubicBezTo>
                  <a:cubicBezTo>
                    <a:pt x="1731" y="6321"/>
                    <a:pt x="1450" y="5393"/>
                    <a:pt x="1450" y="4262"/>
                  </a:cubicBezTo>
                  <a:cubicBezTo>
                    <a:pt x="1450" y="3460"/>
                    <a:pt x="1615" y="2736"/>
                    <a:pt x="1817" y="2417"/>
                  </a:cubicBezTo>
                  <a:lnTo>
                    <a:pt x="1817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62"/>
            <p:cNvSpPr/>
            <p:nvPr/>
          </p:nvSpPr>
          <p:spPr>
            <a:xfrm>
              <a:off x="1340400" y="3526650"/>
              <a:ext cx="102700" cy="78525"/>
            </a:xfrm>
            <a:custGeom>
              <a:avLst/>
              <a:gdLst/>
              <a:ahLst/>
              <a:cxnLst/>
              <a:rect l="l" t="t" r="r" b="b"/>
              <a:pathLst>
                <a:path w="4108" h="3141" extrusionOk="0">
                  <a:moveTo>
                    <a:pt x="368" y="0"/>
                  </a:moveTo>
                  <a:cubicBezTo>
                    <a:pt x="126" y="319"/>
                    <a:pt x="1" y="686"/>
                    <a:pt x="1" y="1082"/>
                  </a:cubicBezTo>
                  <a:cubicBezTo>
                    <a:pt x="1" y="2213"/>
                    <a:pt x="928" y="3141"/>
                    <a:pt x="2059" y="3141"/>
                  </a:cubicBezTo>
                  <a:cubicBezTo>
                    <a:pt x="3180" y="3141"/>
                    <a:pt x="4108" y="2213"/>
                    <a:pt x="4108" y="1082"/>
                  </a:cubicBezTo>
                  <a:cubicBezTo>
                    <a:pt x="4108" y="686"/>
                    <a:pt x="3992" y="319"/>
                    <a:pt x="3789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62"/>
            <p:cNvSpPr/>
            <p:nvPr/>
          </p:nvSpPr>
          <p:spPr>
            <a:xfrm>
              <a:off x="1340400" y="3526650"/>
              <a:ext cx="51500" cy="78525"/>
            </a:xfrm>
            <a:custGeom>
              <a:avLst/>
              <a:gdLst/>
              <a:ahLst/>
              <a:cxnLst/>
              <a:rect l="l" t="t" r="r" b="b"/>
              <a:pathLst>
                <a:path w="2060" h="3141" extrusionOk="0">
                  <a:moveTo>
                    <a:pt x="368" y="0"/>
                  </a:moveTo>
                  <a:cubicBezTo>
                    <a:pt x="126" y="319"/>
                    <a:pt x="1" y="686"/>
                    <a:pt x="1" y="1082"/>
                  </a:cubicBezTo>
                  <a:cubicBezTo>
                    <a:pt x="1" y="2213"/>
                    <a:pt x="928" y="3141"/>
                    <a:pt x="2059" y="3141"/>
                  </a:cubicBezTo>
                  <a:cubicBezTo>
                    <a:pt x="1731" y="3141"/>
                    <a:pt x="1450" y="2213"/>
                    <a:pt x="1450" y="1082"/>
                  </a:cubicBezTo>
                  <a:cubicBezTo>
                    <a:pt x="1450" y="686"/>
                    <a:pt x="1489" y="319"/>
                    <a:pt x="1528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62"/>
            <p:cNvSpPr/>
            <p:nvPr/>
          </p:nvSpPr>
          <p:spPr>
            <a:xfrm>
              <a:off x="1204625" y="3368300"/>
              <a:ext cx="69375" cy="31525"/>
            </a:xfrm>
            <a:custGeom>
              <a:avLst/>
              <a:gdLst/>
              <a:ahLst/>
              <a:cxnLst/>
              <a:rect l="l" t="t" r="r" b="b"/>
              <a:pathLst>
                <a:path w="2775" h="1261" extrusionOk="0">
                  <a:moveTo>
                    <a:pt x="288" y="0"/>
                  </a:moveTo>
                  <a:cubicBezTo>
                    <a:pt x="255" y="0"/>
                    <a:pt x="224" y="5"/>
                    <a:pt x="194" y="14"/>
                  </a:cubicBezTo>
                  <a:cubicBezTo>
                    <a:pt x="39" y="91"/>
                    <a:pt x="1" y="256"/>
                    <a:pt x="39" y="410"/>
                  </a:cubicBezTo>
                  <a:cubicBezTo>
                    <a:pt x="281" y="942"/>
                    <a:pt x="803" y="1261"/>
                    <a:pt x="1363" y="1261"/>
                  </a:cubicBezTo>
                  <a:cubicBezTo>
                    <a:pt x="1933" y="1261"/>
                    <a:pt x="2455" y="942"/>
                    <a:pt x="2697" y="410"/>
                  </a:cubicBezTo>
                  <a:cubicBezTo>
                    <a:pt x="2774" y="256"/>
                    <a:pt x="2735" y="91"/>
                    <a:pt x="2571" y="14"/>
                  </a:cubicBezTo>
                  <a:cubicBezTo>
                    <a:pt x="2544" y="5"/>
                    <a:pt x="2512" y="0"/>
                    <a:pt x="2478" y="0"/>
                  </a:cubicBezTo>
                  <a:cubicBezTo>
                    <a:pt x="2369" y="0"/>
                    <a:pt x="2243" y="50"/>
                    <a:pt x="2214" y="169"/>
                  </a:cubicBezTo>
                  <a:cubicBezTo>
                    <a:pt x="2049" y="497"/>
                    <a:pt x="1730" y="700"/>
                    <a:pt x="1363" y="700"/>
                  </a:cubicBezTo>
                  <a:cubicBezTo>
                    <a:pt x="1044" y="700"/>
                    <a:pt x="725" y="497"/>
                    <a:pt x="561" y="169"/>
                  </a:cubicBezTo>
                  <a:cubicBezTo>
                    <a:pt x="502" y="50"/>
                    <a:pt x="392" y="0"/>
                    <a:pt x="28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62"/>
            <p:cNvSpPr/>
            <p:nvPr/>
          </p:nvSpPr>
          <p:spPr>
            <a:xfrm>
              <a:off x="1281950" y="3309200"/>
              <a:ext cx="47375" cy="46425"/>
            </a:xfrm>
            <a:custGeom>
              <a:avLst/>
              <a:gdLst/>
              <a:ahLst/>
              <a:cxnLst/>
              <a:rect l="l" t="t" r="r" b="b"/>
              <a:pathLst>
                <a:path w="1895" h="1857" extrusionOk="0">
                  <a:moveTo>
                    <a:pt x="725" y="1"/>
                  </a:moveTo>
                  <a:cubicBezTo>
                    <a:pt x="483" y="1"/>
                    <a:pt x="242" y="320"/>
                    <a:pt x="242" y="725"/>
                  </a:cubicBezTo>
                  <a:cubicBezTo>
                    <a:pt x="242" y="928"/>
                    <a:pt x="329" y="1083"/>
                    <a:pt x="406" y="1209"/>
                  </a:cubicBezTo>
                  <a:cubicBezTo>
                    <a:pt x="242" y="1286"/>
                    <a:pt x="164" y="1325"/>
                    <a:pt x="164" y="1325"/>
                  </a:cubicBezTo>
                  <a:cubicBezTo>
                    <a:pt x="48" y="1412"/>
                    <a:pt x="0" y="1566"/>
                    <a:pt x="87" y="1692"/>
                  </a:cubicBezTo>
                  <a:cubicBezTo>
                    <a:pt x="126" y="1808"/>
                    <a:pt x="203" y="1856"/>
                    <a:pt x="329" y="1856"/>
                  </a:cubicBezTo>
                  <a:cubicBezTo>
                    <a:pt x="367" y="1856"/>
                    <a:pt x="406" y="1856"/>
                    <a:pt x="445" y="1808"/>
                  </a:cubicBezTo>
                  <a:cubicBezTo>
                    <a:pt x="475" y="1808"/>
                    <a:pt x="737" y="1656"/>
                    <a:pt x="1168" y="1656"/>
                  </a:cubicBezTo>
                  <a:cubicBezTo>
                    <a:pt x="1280" y="1656"/>
                    <a:pt x="1403" y="1666"/>
                    <a:pt x="1537" y="1692"/>
                  </a:cubicBezTo>
                  <a:cubicBezTo>
                    <a:pt x="1557" y="1697"/>
                    <a:pt x="1577" y="1699"/>
                    <a:pt x="1597" y="1699"/>
                  </a:cubicBezTo>
                  <a:cubicBezTo>
                    <a:pt x="1723" y="1699"/>
                    <a:pt x="1822" y="1598"/>
                    <a:pt x="1856" y="1489"/>
                  </a:cubicBezTo>
                  <a:cubicBezTo>
                    <a:pt x="1894" y="1325"/>
                    <a:pt x="1778" y="1170"/>
                    <a:pt x="1614" y="1131"/>
                  </a:cubicBezTo>
                  <a:cubicBezTo>
                    <a:pt x="1450" y="1083"/>
                    <a:pt x="1295" y="1083"/>
                    <a:pt x="1131" y="1083"/>
                  </a:cubicBezTo>
                  <a:cubicBezTo>
                    <a:pt x="1169" y="967"/>
                    <a:pt x="1208" y="841"/>
                    <a:pt x="1208" y="725"/>
                  </a:cubicBezTo>
                  <a:cubicBezTo>
                    <a:pt x="1208" y="320"/>
                    <a:pt x="1015" y="1"/>
                    <a:pt x="72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62"/>
            <p:cNvSpPr/>
            <p:nvPr/>
          </p:nvSpPr>
          <p:spPr>
            <a:xfrm>
              <a:off x="1149050" y="3309200"/>
              <a:ext cx="47400" cy="46425"/>
            </a:xfrm>
            <a:custGeom>
              <a:avLst/>
              <a:gdLst/>
              <a:ahLst/>
              <a:cxnLst/>
              <a:rect l="l" t="t" r="r" b="b"/>
              <a:pathLst>
                <a:path w="1896" h="1857" extrusionOk="0">
                  <a:moveTo>
                    <a:pt x="1170" y="1"/>
                  </a:moveTo>
                  <a:cubicBezTo>
                    <a:pt x="890" y="1"/>
                    <a:pt x="687" y="320"/>
                    <a:pt x="687" y="725"/>
                  </a:cubicBezTo>
                  <a:cubicBezTo>
                    <a:pt x="687" y="841"/>
                    <a:pt x="687" y="967"/>
                    <a:pt x="774" y="1083"/>
                  </a:cubicBezTo>
                  <a:cubicBezTo>
                    <a:pt x="610" y="1083"/>
                    <a:pt x="446" y="1083"/>
                    <a:pt x="243" y="1131"/>
                  </a:cubicBezTo>
                  <a:cubicBezTo>
                    <a:pt x="88" y="1170"/>
                    <a:pt x="1" y="1325"/>
                    <a:pt x="49" y="1489"/>
                  </a:cubicBezTo>
                  <a:cubicBezTo>
                    <a:pt x="49" y="1598"/>
                    <a:pt x="165" y="1699"/>
                    <a:pt x="303" y="1699"/>
                  </a:cubicBezTo>
                  <a:cubicBezTo>
                    <a:pt x="325" y="1699"/>
                    <a:pt x="346" y="1697"/>
                    <a:pt x="368" y="1692"/>
                  </a:cubicBezTo>
                  <a:cubicBezTo>
                    <a:pt x="502" y="1666"/>
                    <a:pt x="625" y="1656"/>
                    <a:pt x="736" y="1656"/>
                  </a:cubicBezTo>
                  <a:cubicBezTo>
                    <a:pt x="1162" y="1656"/>
                    <a:pt x="1412" y="1808"/>
                    <a:pt x="1412" y="1808"/>
                  </a:cubicBezTo>
                  <a:cubicBezTo>
                    <a:pt x="1499" y="1856"/>
                    <a:pt x="1538" y="1856"/>
                    <a:pt x="1576" y="1856"/>
                  </a:cubicBezTo>
                  <a:cubicBezTo>
                    <a:pt x="1653" y="1856"/>
                    <a:pt x="1779" y="1808"/>
                    <a:pt x="1818" y="1692"/>
                  </a:cubicBezTo>
                  <a:cubicBezTo>
                    <a:pt x="1895" y="1566"/>
                    <a:pt x="1856" y="1412"/>
                    <a:pt x="1740" y="1325"/>
                  </a:cubicBezTo>
                  <a:cubicBezTo>
                    <a:pt x="1692" y="1325"/>
                    <a:pt x="1615" y="1286"/>
                    <a:pt x="1499" y="1209"/>
                  </a:cubicBezTo>
                  <a:cubicBezTo>
                    <a:pt x="1576" y="1083"/>
                    <a:pt x="1615" y="928"/>
                    <a:pt x="1615" y="725"/>
                  </a:cubicBezTo>
                  <a:cubicBezTo>
                    <a:pt x="1615" y="320"/>
                    <a:pt x="1412" y="1"/>
                    <a:pt x="117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62"/>
            <p:cNvSpPr/>
            <p:nvPr/>
          </p:nvSpPr>
          <p:spPr>
            <a:xfrm>
              <a:off x="1013275" y="3128975"/>
              <a:ext cx="436850" cy="483225"/>
            </a:xfrm>
            <a:custGeom>
              <a:avLst/>
              <a:gdLst/>
              <a:ahLst/>
              <a:cxnLst/>
              <a:rect l="l" t="t" r="r" b="b"/>
              <a:pathLst>
                <a:path w="17474" h="19329" extrusionOk="0">
                  <a:moveTo>
                    <a:pt x="9017" y="2059"/>
                  </a:moveTo>
                  <a:cubicBezTo>
                    <a:pt x="11279" y="2059"/>
                    <a:pt x="13124" y="3064"/>
                    <a:pt x="13772" y="4513"/>
                  </a:cubicBezTo>
                  <a:cubicBezTo>
                    <a:pt x="13492" y="4146"/>
                    <a:pt x="13086" y="3789"/>
                    <a:pt x="12641" y="3508"/>
                  </a:cubicBezTo>
                  <a:cubicBezTo>
                    <a:pt x="11636" y="2900"/>
                    <a:pt x="10351" y="2542"/>
                    <a:pt x="9017" y="2542"/>
                  </a:cubicBezTo>
                  <a:cubicBezTo>
                    <a:pt x="8737" y="2542"/>
                    <a:pt x="8457" y="2542"/>
                    <a:pt x="8176" y="2581"/>
                  </a:cubicBezTo>
                  <a:cubicBezTo>
                    <a:pt x="7452" y="2658"/>
                    <a:pt x="6804" y="2822"/>
                    <a:pt x="6205" y="3103"/>
                  </a:cubicBezTo>
                  <a:cubicBezTo>
                    <a:pt x="5393" y="3460"/>
                    <a:pt x="4756" y="3905"/>
                    <a:pt x="4311" y="4513"/>
                  </a:cubicBezTo>
                  <a:cubicBezTo>
                    <a:pt x="4388" y="4272"/>
                    <a:pt x="4553" y="4030"/>
                    <a:pt x="4707" y="3827"/>
                  </a:cubicBezTo>
                  <a:cubicBezTo>
                    <a:pt x="5113" y="3305"/>
                    <a:pt x="5722" y="2861"/>
                    <a:pt x="6447" y="2542"/>
                  </a:cubicBezTo>
                  <a:cubicBezTo>
                    <a:pt x="7007" y="2339"/>
                    <a:pt x="7568" y="2175"/>
                    <a:pt x="8215" y="2098"/>
                  </a:cubicBezTo>
                  <a:cubicBezTo>
                    <a:pt x="8495" y="2059"/>
                    <a:pt x="8737" y="2059"/>
                    <a:pt x="9017" y="2059"/>
                  </a:cubicBezTo>
                  <a:close/>
                  <a:moveTo>
                    <a:pt x="9017" y="3103"/>
                  </a:moveTo>
                  <a:cubicBezTo>
                    <a:pt x="9500" y="3103"/>
                    <a:pt x="9945" y="3141"/>
                    <a:pt x="10389" y="3219"/>
                  </a:cubicBezTo>
                  <a:cubicBezTo>
                    <a:pt x="9984" y="3866"/>
                    <a:pt x="9346" y="4552"/>
                    <a:pt x="8737" y="5074"/>
                  </a:cubicBezTo>
                  <a:cubicBezTo>
                    <a:pt x="8065" y="5622"/>
                    <a:pt x="7590" y="5837"/>
                    <a:pt x="7348" y="5837"/>
                  </a:cubicBezTo>
                  <a:cubicBezTo>
                    <a:pt x="7287" y="5837"/>
                    <a:pt x="7241" y="5824"/>
                    <a:pt x="7210" y="5799"/>
                  </a:cubicBezTo>
                  <a:cubicBezTo>
                    <a:pt x="7084" y="5721"/>
                    <a:pt x="7084" y="5557"/>
                    <a:pt x="7210" y="5238"/>
                  </a:cubicBezTo>
                  <a:cubicBezTo>
                    <a:pt x="7287" y="5113"/>
                    <a:pt x="7210" y="4958"/>
                    <a:pt x="7084" y="4871"/>
                  </a:cubicBezTo>
                  <a:cubicBezTo>
                    <a:pt x="7052" y="4850"/>
                    <a:pt x="7017" y="4840"/>
                    <a:pt x="6980" y="4840"/>
                  </a:cubicBezTo>
                  <a:cubicBezTo>
                    <a:pt x="6884" y="4840"/>
                    <a:pt x="6783" y="4906"/>
                    <a:pt x="6727" y="4997"/>
                  </a:cubicBezTo>
                  <a:cubicBezTo>
                    <a:pt x="6447" y="5480"/>
                    <a:pt x="5558" y="6726"/>
                    <a:pt x="4669" y="6968"/>
                  </a:cubicBezTo>
                  <a:cubicBezTo>
                    <a:pt x="4584" y="6984"/>
                    <a:pt x="4502" y="6993"/>
                    <a:pt x="4420" y="6993"/>
                  </a:cubicBezTo>
                  <a:cubicBezTo>
                    <a:pt x="4304" y="6993"/>
                    <a:pt x="4188" y="6975"/>
                    <a:pt x="4069" y="6929"/>
                  </a:cubicBezTo>
                  <a:cubicBezTo>
                    <a:pt x="4069" y="6649"/>
                    <a:pt x="4108" y="6359"/>
                    <a:pt x="4108" y="6079"/>
                  </a:cubicBezTo>
                  <a:cubicBezTo>
                    <a:pt x="4350" y="5074"/>
                    <a:pt x="5190" y="4146"/>
                    <a:pt x="6447" y="3624"/>
                  </a:cubicBezTo>
                  <a:cubicBezTo>
                    <a:pt x="7007" y="3383"/>
                    <a:pt x="7568" y="3219"/>
                    <a:pt x="8215" y="3141"/>
                  </a:cubicBezTo>
                  <a:cubicBezTo>
                    <a:pt x="8495" y="3103"/>
                    <a:pt x="8737" y="3103"/>
                    <a:pt x="9017" y="3103"/>
                  </a:cubicBezTo>
                  <a:close/>
                  <a:moveTo>
                    <a:pt x="10989" y="3383"/>
                  </a:moveTo>
                  <a:cubicBezTo>
                    <a:pt x="12525" y="3866"/>
                    <a:pt x="13695" y="4871"/>
                    <a:pt x="13936" y="6079"/>
                  </a:cubicBezTo>
                  <a:cubicBezTo>
                    <a:pt x="14052" y="7529"/>
                    <a:pt x="14052" y="8978"/>
                    <a:pt x="14013" y="10389"/>
                  </a:cubicBezTo>
                  <a:cubicBezTo>
                    <a:pt x="13936" y="11761"/>
                    <a:pt x="12844" y="12844"/>
                    <a:pt x="11472" y="12931"/>
                  </a:cubicBezTo>
                  <a:cubicBezTo>
                    <a:pt x="10670" y="12969"/>
                    <a:pt x="9856" y="12989"/>
                    <a:pt x="9040" y="12989"/>
                  </a:cubicBezTo>
                  <a:cubicBezTo>
                    <a:pt x="8225" y="12989"/>
                    <a:pt x="7408" y="12969"/>
                    <a:pt x="6601" y="12931"/>
                  </a:cubicBezTo>
                  <a:cubicBezTo>
                    <a:pt x="5239" y="12844"/>
                    <a:pt x="4147" y="11761"/>
                    <a:pt x="4069" y="10389"/>
                  </a:cubicBezTo>
                  <a:cubicBezTo>
                    <a:pt x="4031" y="9423"/>
                    <a:pt x="4031" y="8456"/>
                    <a:pt x="4031" y="7490"/>
                  </a:cubicBezTo>
                  <a:lnTo>
                    <a:pt x="4031" y="7490"/>
                  </a:lnTo>
                  <a:cubicBezTo>
                    <a:pt x="4185" y="7529"/>
                    <a:pt x="4311" y="7567"/>
                    <a:pt x="4427" y="7567"/>
                  </a:cubicBezTo>
                  <a:cubicBezTo>
                    <a:pt x="4553" y="7567"/>
                    <a:pt x="4669" y="7529"/>
                    <a:pt x="4833" y="7490"/>
                  </a:cubicBezTo>
                  <a:cubicBezTo>
                    <a:pt x="5558" y="7326"/>
                    <a:pt x="6244" y="6649"/>
                    <a:pt x="6688" y="6079"/>
                  </a:cubicBezTo>
                  <a:cubicBezTo>
                    <a:pt x="6727" y="6166"/>
                    <a:pt x="6843" y="6243"/>
                    <a:pt x="6930" y="6282"/>
                  </a:cubicBezTo>
                  <a:cubicBezTo>
                    <a:pt x="7057" y="6360"/>
                    <a:pt x="7200" y="6394"/>
                    <a:pt x="7351" y="6394"/>
                  </a:cubicBezTo>
                  <a:cubicBezTo>
                    <a:pt x="7911" y="6394"/>
                    <a:pt x="8595" y="5929"/>
                    <a:pt x="9104" y="5519"/>
                  </a:cubicBezTo>
                  <a:cubicBezTo>
                    <a:pt x="9829" y="4910"/>
                    <a:pt x="10505" y="4108"/>
                    <a:pt x="10989" y="3383"/>
                  </a:cubicBezTo>
                  <a:close/>
                  <a:moveTo>
                    <a:pt x="10312" y="13530"/>
                  </a:moveTo>
                  <a:cubicBezTo>
                    <a:pt x="10148" y="13936"/>
                    <a:pt x="9626" y="14216"/>
                    <a:pt x="9056" y="14216"/>
                  </a:cubicBezTo>
                  <a:cubicBezTo>
                    <a:pt x="8457" y="14216"/>
                    <a:pt x="7935" y="13936"/>
                    <a:pt x="7771" y="13530"/>
                  </a:cubicBezTo>
                  <a:close/>
                  <a:moveTo>
                    <a:pt x="3702" y="14255"/>
                  </a:moveTo>
                  <a:lnTo>
                    <a:pt x="3702" y="15463"/>
                  </a:lnTo>
                  <a:cubicBezTo>
                    <a:pt x="3702" y="15540"/>
                    <a:pt x="3741" y="15588"/>
                    <a:pt x="3741" y="15627"/>
                  </a:cubicBezTo>
                  <a:lnTo>
                    <a:pt x="4185" y="16352"/>
                  </a:lnTo>
                  <a:lnTo>
                    <a:pt x="1808" y="16352"/>
                  </a:lnTo>
                  <a:lnTo>
                    <a:pt x="2214" y="15627"/>
                  </a:lnTo>
                  <a:cubicBezTo>
                    <a:pt x="2253" y="15588"/>
                    <a:pt x="2253" y="15540"/>
                    <a:pt x="2253" y="15463"/>
                  </a:cubicBezTo>
                  <a:lnTo>
                    <a:pt x="2253" y="14255"/>
                  </a:lnTo>
                  <a:close/>
                  <a:moveTo>
                    <a:pt x="12284" y="13327"/>
                  </a:moveTo>
                  <a:cubicBezTo>
                    <a:pt x="13047" y="13655"/>
                    <a:pt x="13646" y="14255"/>
                    <a:pt x="13888" y="15057"/>
                  </a:cubicBezTo>
                  <a:cubicBezTo>
                    <a:pt x="13453" y="15298"/>
                    <a:pt x="13163" y="15704"/>
                    <a:pt x="12970" y="16187"/>
                  </a:cubicBezTo>
                  <a:lnTo>
                    <a:pt x="12525" y="16187"/>
                  </a:lnTo>
                  <a:lnTo>
                    <a:pt x="12525" y="15907"/>
                  </a:lnTo>
                  <a:cubicBezTo>
                    <a:pt x="12525" y="15743"/>
                    <a:pt x="12361" y="15627"/>
                    <a:pt x="12245" y="15627"/>
                  </a:cubicBezTo>
                  <a:cubicBezTo>
                    <a:pt x="12081" y="15627"/>
                    <a:pt x="11916" y="15743"/>
                    <a:pt x="11916" y="15907"/>
                  </a:cubicBezTo>
                  <a:lnTo>
                    <a:pt x="11916" y="17038"/>
                  </a:lnTo>
                  <a:lnTo>
                    <a:pt x="10592" y="17038"/>
                  </a:lnTo>
                  <a:cubicBezTo>
                    <a:pt x="9945" y="17038"/>
                    <a:pt x="9346" y="17395"/>
                    <a:pt x="9056" y="17917"/>
                  </a:cubicBezTo>
                  <a:cubicBezTo>
                    <a:pt x="8737" y="17395"/>
                    <a:pt x="8138" y="17038"/>
                    <a:pt x="7490" y="17038"/>
                  </a:cubicBezTo>
                  <a:lnTo>
                    <a:pt x="6157" y="17038"/>
                  </a:lnTo>
                  <a:lnTo>
                    <a:pt x="6157" y="15907"/>
                  </a:lnTo>
                  <a:cubicBezTo>
                    <a:pt x="6157" y="15743"/>
                    <a:pt x="6002" y="15627"/>
                    <a:pt x="5877" y="15627"/>
                  </a:cubicBezTo>
                  <a:cubicBezTo>
                    <a:pt x="5722" y="15627"/>
                    <a:pt x="5596" y="15743"/>
                    <a:pt x="5596" y="15907"/>
                  </a:cubicBezTo>
                  <a:lnTo>
                    <a:pt x="5596" y="16187"/>
                  </a:lnTo>
                  <a:lnTo>
                    <a:pt x="4756" y="16187"/>
                  </a:lnTo>
                  <a:lnTo>
                    <a:pt x="4272" y="15385"/>
                  </a:lnTo>
                  <a:lnTo>
                    <a:pt x="4272" y="14815"/>
                  </a:lnTo>
                  <a:cubicBezTo>
                    <a:pt x="4591" y="14139"/>
                    <a:pt x="5113" y="13607"/>
                    <a:pt x="5799" y="13327"/>
                  </a:cubicBezTo>
                  <a:cubicBezTo>
                    <a:pt x="6041" y="13414"/>
                    <a:pt x="6321" y="13491"/>
                    <a:pt x="6563" y="13491"/>
                  </a:cubicBezTo>
                  <a:lnTo>
                    <a:pt x="7171" y="13491"/>
                  </a:lnTo>
                  <a:cubicBezTo>
                    <a:pt x="7326" y="14216"/>
                    <a:pt x="8090" y="14776"/>
                    <a:pt x="9056" y="14776"/>
                  </a:cubicBezTo>
                  <a:cubicBezTo>
                    <a:pt x="9984" y="14776"/>
                    <a:pt x="10747" y="14216"/>
                    <a:pt x="10911" y="13491"/>
                  </a:cubicBezTo>
                  <a:lnTo>
                    <a:pt x="11472" y="13491"/>
                  </a:lnTo>
                  <a:cubicBezTo>
                    <a:pt x="11762" y="13491"/>
                    <a:pt x="12042" y="13414"/>
                    <a:pt x="12284" y="13327"/>
                  </a:cubicBezTo>
                  <a:close/>
                  <a:moveTo>
                    <a:pt x="4514" y="16912"/>
                  </a:moveTo>
                  <a:lnTo>
                    <a:pt x="5355" y="18362"/>
                  </a:lnTo>
                  <a:cubicBezTo>
                    <a:pt x="5393" y="18487"/>
                    <a:pt x="5355" y="18603"/>
                    <a:pt x="5355" y="18642"/>
                  </a:cubicBezTo>
                  <a:cubicBezTo>
                    <a:pt x="5316" y="18681"/>
                    <a:pt x="5239" y="18768"/>
                    <a:pt x="5113" y="18768"/>
                  </a:cubicBezTo>
                  <a:lnTo>
                    <a:pt x="890" y="18768"/>
                  </a:lnTo>
                  <a:cubicBezTo>
                    <a:pt x="726" y="18768"/>
                    <a:pt x="687" y="18681"/>
                    <a:pt x="648" y="18642"/>
                  </a:cubicBezTo>
                  <a:cubicBezTo>
                    <a:pt x="648" y="18603"/>
                    <a:pt x="561" y="18487"/>
                    <a:pt x="648" y="18362"/>
                  </a:cubicBezTo>
                  <a:lnTo>
                    <a:pt x="1489" y="16912"/>
                  </a:lnTo>
                  <a:close/>
                  <a:moveTo>
                    <a:pt x="5596" y="16748"/>
                  </a:moveTo>
                  <a:lnTo>
                    <a:pt x="5596" y="17357"/>
                  </a:lnTo>
                  <a:cubicBezTo>
                    <a:pt x="5596" y="17473"/>
                    <a:pt x="5722" y="17637"/>
                    <a:pt x="5877" y="17637"/>
                  </a:cubicBezTo>
                  <a:lnTo>
                    <a:pt x="7490" y="17637"/>
                  </a:lnTo>
                  <a:cubicBezTo>
                    <a:pt x="8138" y="17637"/>
                    <a:pt x="8698" y="18120"/>
                    <a:pt x="8737" y="18768"/>
                  </a:cubicBezTo>
                  <a:lnTo>
                    <a:pt x="5877" y="18768"/>
                  </a:lnTo>
                  <a:cubicBezTo>
                    <a:pt x="5963" y="18526"/>
                    <a:pt x="5963" y="18284"/>
                    <a:pt x="5838" y="18081"/>
                  </a:cubicBezTo>
                  <a:lnTo>
                    <a:pt x="5074" y="16748"/>
                  </a:lnTo>
                  <a:close/>
                  <a:moveTo>
                    <a:pt x="12844" y="16748"/>
                  </a:moveTo>
                  <a:cubicBezTo>
                    <a:pt x="12844" y="16835"/>
                    <a:pt x="12805" y="16912"/>
                    <a:pt x="12805" y="16989"/>
                  </a:cubicBezTo>
                  <a:cubicBezTo>
                    <a:pt x="12805" y="17676"/>
                    <a:pt x="13124" y="18323"/>
                    <a:pt x="13608" y="18729"/>
                  </a:cubicBezTo>
                  <a:cubicBezTo>
                    <a:pt x="13530" y="18768"/>
                    <a:pt x="13492" y="18768"/>
                    <a:pt x="13405" y="18768"/>
                  </a:cubicBezTo>
                  <a:lnTo>
                    <a:pt x="9346" y="18768"/>
                  </a:lnTo>
                  <a:cubicBezTo>
                    <a:pt x="9423" y="18120"/>
                    <a:pt x="9945" y="17637"/>
                    <a:pt x="10592" y="17637"/>
                  </a:cubicBezTo>
                  <a:lnTo>
                    <a:pt x="12245" y="17637"/>
                  </a:lnTo>
                  <a:cubicBezTo>
                    <a:pt x="12361" y="17637"/>
                    <a:pt x="12525" y="17473"/>
                    <a:pt x="12525" y="17357"/>
                  </a:cubicBezTo>
                  <a:lnTo>
                    <a:pt x="12525" y="16748"/>
                  </a:lnTo>
                  <a:close/>
                  <a:moveTo>
                    <a:pt x="16710" y="16187"/>
                  </a:moveTo>
                  <a:cubicBezTo>
                    <a:pt x="16835" y="16429"/>
                    <a:pt x="16913" y="16709"/>
                    <a:pt x="16913" y="16989"/>
                  </a:cubicBezTo>
                  <a:cubicBezTo>
                    <a:pt x="16913" y="17956"/>
                    <a:pt x="16110" y="18768"/>
                    <a:pt x="15144" y="18768"/>
                  </a:cubicBezTo>
                  <a:cubicBezTo>
                    <a:pt x="14178" y="18768"/>
                    <a:pt x="13366" y="17956"/>
                    <a:pt x="13366" y="16989"/>
                  </a:cubicBezTo>
                  <a:cubicBezTo>
                    <a:pt x="13366" y="16709"/>
                    <a:pt x="13453" y="16429"/>
                    <a:pt x="13608" y="16187"/>
                  </a:cubicBezTo>
                  <a:close/>
                  <a:moveTo>
                    <a:pt x="9017" y="0"/>
                  </a:moveTo>
                  <a:cubicBezTo>
                    <a:pt x="6282" y="0"/>
                    <a:pt x="3741" y="1527"/>
                    <a:pt x="2378" y="3943"/>
                  </a:cubicBezTo>
                  <a:cubicBezTo>
                    <a:pt x="2291" y="4069"/>
                    <a:pt x="2378" y="4272"/>
                    <a:pt x="2494" y="4349"/>
                  </a:cubicBezTo>
                  <a:cubicBezTo>
                    <a:pt x="2526" y="4359"/>
                    <a:pt x="2562" y="4364"/>
                    <a:pt x="2600" y="4364"/>
                  </a:cubicBezTo>
                  <a:cubicBezTo>
                    <a:pt x="2713" y="4364"/>
                    <a:pt x="2842" y="4320"/>
                    <a:pt x="2900" y="4233"/>
                  </a:cubicBezTo>
                  <a:cubicBezTo>
                    <a:pt x="4108" y="1972"/>
                    <a:pt x="6485" y="561"/>
                    <a:pt x="9017" y="561"/>
                  </a:cubicBezTo>
                  <a:cubicBezTo>
                    <a:pt x="12883" y="561"/>
                    <a:pt x="16062" y="3789"/>
                    <a:pt x="16062" y="7693"/>
                  </a:cubicBezTo>
                  <a:cubicBezTo>
                    <a:pt x="16062" y="9258"/>
                    <a:pt x="15540" y="10350"/>
                    <a:pt x="14497" y="10950"/>
                  </a:cubicBezTo>
                  <a:cubicBezTo>
                    <a:pt x="14535" y="10795"/>
                    <a:pt x="14535" y="10631"/>
                    <a:pt x="14574" y="10428"/>
                  </a:cubicBezTo>
                  <a:cubicBezTo>
                    <a:pt x="14613" y="9017"/>
                    <a:pt x="14613" y="7567"/>
                    <a:pt x="14535" y="6118"/>
                  </a:cubicBezTo>
                  <a:cubicBezTo>
                    <a:pt x="14535" y="5963"/>
                    <a:pt x="14574" y="5760"/>
                    <a:pt x="14574" y="5557"/>
                  </a:cubicBezTo>
                  <a:cubicBezTo>
                    <a:pt x="14574" y="4426"/>
                    <a:pt x="13975" y="3421"/>
                    <a:pt x="12921" y="2658"/>
                  </a:cubicBezTo>
                  <a:cubicBezTo>
                    <a:pt x="11878" y="1895"/>
                    <a:pt x="10505" y="1489"/>
                    <a:pt x="9017" y="1489"/>
                  </a:cubicBezTo>
                  <a:cubicBezTo>
                    <a:pt x="8737" y="1489"/>
                    <a:pt x="8457" y="1489"/>
                    <a:pt x="8176" y="1527"/>
                  </a:cubicBezTo>
                  <a:cubicBezTo>
                    <a:pt x="7452" y="1614"/>
                    <a:pt x="6804" y="1769"/>
                    <a:pt x="6205" y="2059"/>
                  </a:cubicBezTo>
                  <a:cubicBezTo>
                    <a:pt x="5393" y="2378"/>
                    <a:pt x="4756" y="2900"/>
                    <a:pt x="4272" y="3460"/>
                  </a:cubicBezTo>
                  <a:cubicBezTo>
                    <a:pt x="3741" y="4108"/>
                    <a:pt x="3499" y="4832"/>
                    <a:pt x="3499" y="5557"/>
                  </a:cubicBezTo>
                  <a:cubicBezTo>
                    <a:pt x="3499" y="5760"/>
                    <a:pt x="3499" y="5963"/>
                    <a:pt x="3548" y="6118"/>
                  </a:cubicBezTo>
                  <a:cubicBezTo>
                    <a:pt x="3461" y="7567"/>
                    <a:pt x="3422" y="9017"/>
                    <a:pt x="3499" y="10428"/>
                  </a:cubicBezTo>
                  <a:cubicBezTo>
                    <a:pt x="3499" y="10631"/>
                    <a:pt x="3548" y="10795"/>
                    <a:pt x="3586" y="10998"/>
                  </a:cubicBezTo>
                  <a:cubicBezTo>
                    <a:pt x="2494" y="10350"/>
                    <a:pt x="1972" y="9307"/>
                    <a:pt x="1972" y="7693"/>
                  </a:cubicBezTo>
                  <a:cubicBezTo>
                    <a:pt x="1972" y="6842"/>
                    <a:pt x="2137" y="6002"/>
                    <a:pt x="2417" y="5200"/>
                  </a:cubicBezTo>
                  <a:cubicBezTo>
                    <a:pt x="2494" y="5035"/>
                    <a:pt x="2417" y="4871"/>
                    <a:pt x="2253" y="4832"/>
                  </a:cubicBezTo>
                  <a:cubicBezTo>
                    <a:pt x="2226" y="4823"/>
                    <a:pt x="2196" y="4819"/>
                    <a:pt x="2165" y="4819"/>
                  </a:cubicBezTo>
                  <a:cubicBezTo>
                    <a:pt x="2065" y="4819"/>
                    <a:pt x="1954" y="4871"/>
                    <a:pt x="1895" y="4997"/>
                  </a:cubicBezTo>
                  <a:cubicBezTo>
                    <a:pt x="1566" y="5876"/>
                    <a:pt x="1412" y="6765"/>
                    <a:pt x="1412" y="7693"/>
                  </a:cubicBezTo>
                  <a:cubicBezTo>
                    <a:pt x="1412" y="9742"/>
                    <a:pt x="2214" y="11075"/>
                    <a:pt x="3866" y="11761"/>
                  </a:cubicBezTo>
                  <a:cubicBezTo>
                    <a:pt x="4147" y="12283"/>
                    <a:pt x="4591" y="12766"/>
                    <a:pt x="5113" y="13047"/>
                  </a:cubicBezTo>
                  <a:cubicBezTo>
                    <a:pt x="4794" y="13250"/>
                    <a:pt x="4466" y="13530"/>
                    <a:pt x="4224" y="13810"/>
                  </a:cubicBezTo>
                  <a:cubicBezTo>
                    <a:pt x="4185" y="13733"/>
                    <a:pt x="4108" y="13694"/>
                    <a:pt x="3982" y="13694"/>
                  </a:cubicBezTo>
                  <a:lnTo>
                    <a:pt x="1972" y="13694"/>
                  </a:lnTo>
                  <a:cubicBezTo>
                    <a:pt x="1856" y="13694"/>
                    <a:pt x="1692" y="13810"/>
                    <a:pt x="1692" y="13974"/>
                  </a:cubicBezTo>
                  <a:lnTo>
                    <a:pt x="1692" y="15385"/>
                  </a:lnTo>
                  <a:lnTo>
                    <a:pt x="165" y="18081"/>
                  </a:lnTo>
                  <a:cubicBezTo>
                    <a:pt x="1" y="18323"/>
                    <a:pt x="1" y="18642"/>
                    <a:pt x="165" y="18922"/>
                  </a:cubicBezTo>
                  <a:cubicBezTo>
                    <a:pt x="320" y="19164"/>
                    <a:pt x="561" y="19328"/>
                    <a:pt x="890" y="19328"/>
                  </a:cubicBezTo>
                  <a:lnTo>
                    <a:pt x="13405" y="19328"/>
                  </a:lnTo>
                  <a:cubicBezTo>
                    <a:pt x="13695" y="19328"/>
                    <a:pt x="13936" y="19251"/>
                    <a:pt x="14129" y="19086"/>
                  </a:cubicBezTo>
                  <a:cubicBezTo>
                    <a:pt x="14458" y="19251"/>
                    <a:pt x="14777" y="19328"/>
                    <a:pt x="15144" y="19328"/>
                  </a:cubicBezTo>
                  <a:cubicBezTo>
                    <a:pt x="16429" y="19328"/>
                    <a:pt x="17473" y="18284"/>
                    <a:pt x="17473" y="16989"/>
                  </a:cubicBezTo>
                  <a:cubicBezTo>
                    <a:pt x="17473" y="16149"/>
                    <a:pt x="16990" y="15385"/>
                    <a:pt x="16265" y="14979"/>
                  </a:cubicBezTo>
                  <a:lnTo>
                    <a:pt x="16265" y="14573"/>
                  </a:lnTo>
                  <a:cubicBezTo>
                    <a:pt x="16265" y="14419"/>
                    <a:pt x="16149" y="14293"/>
                    <a:pt x="15985" y="14293"/>
                  </a:cubicBezTo>
                  <a:cubicBezTo>
                    <a:pt x="15821" y="14293"/>
                    <a:pt x="15705" y="14419"/>
                    <a:pt x="15705" y="14573"/>
                  </a:cubicBezTo>
                  <a:lnTo>
                    <a:pt x="15705" y="15144"/>
                  </a:lnTo>
                  <a:cubicBezTo>
                    <a:pt x="15705" y="15260"/>
                    <a:pt x="15782" y="15347"/>
                    <a:pt x="15869" y="15385"/>
                  </a:cubicBezTo>
                  <a:cubicBezTo>
                    <a:pt x="15985" y="15463"/>
                    <a:pt x="16110" y="15540"/>
                    <a:pt x="16226" y="15627"/>
                  </a:cubicBezTo>
                  <a:lnTo>
                    <a:pt x="14052" y="15627"/>
                  </a:lnTo>
                  <a:cubicBezTo>
                    <a:pt x="14178" y="15540"/>
                    <a:pt x="14294" y="15463"/>
                    <a:pt x="14419" y="15385"/>
                  </a:cubicBezTo>
                  <a:cubicBezTo>
                    <a:pt x="14535" y="15347"/>
                    <a:pt x="14574" y="15260"/>
                    <a:pt x="14574" y="15144"/>
                  </a:cubicBezTo>
                  <a:lnTo>
                    <a:pt x="14574" y="13008"/>
                  </a:lnTo>
                  <a:lnTo>
                    <a:pt x="15705" y="13008"/>
                  </a:lnTo>
                  <a:lnTo>
                    <a:pt x="15705" y="13452"/>
                  </a:lnTo>
                  <a:cubicBezTo>
                    <a:pt x="15705" y="13607"/>
                    <a:pt x="15821" y="13733"/>
                    <a:pt x="15985" y="13733"/>
                  </a:cubicBezTo>
                  <a:cubicBezTo>
                    <a:pt x="16149" y="13733"/>
                    <a:pt x="16265" y="13607"/>
                    <a:pt x="16265" y="13452"/>
                  </a:cubicBezTo>
                  <a:lnTo>
                    <a:pt x="16265" y="12728"/>
                  </a:lnTo>
                  <a:cubicBezTo>
                    <a:pt x="16265" y="12563"/>
                    <a:pt x="16149" y="12447"/>
                    <a:pt x="15985" y="12447"/>
                  </a:cubicBezTo>
                  <a:lnTo>
                    <a:pt x="14294" y="12447"/>
                  </a:lnTo>
                  <a:cubicBezTo>
                    <a:pt x="14129" y="12447"/>
                    <a:pt x="14013" y="12563"/>
                    <a:pt x="14013" y="12728"/>
                  </a:cubicBezTo>
                  <a:lnTo>
                    <a:pt x="14013" y="14052"/>
                  </a:lnTo>
                  <a:cubicBezTo>
                    <a:pt x="13733" y="13655"/>
                    <a:pt x="13366" y="13288"/>
                    <a:pt x="12970" y="13047"/>
                  </a:cubicBezTo>
                  <a:cubicBezTo>
                    <a:pt x="13492" y="12728"/>
                    <a:pt x="13936" y="12283"/>
                    <a:pt x="14216" y="11761"/>
                  </a:cubicBezTo>
                  <a:cubicBezTo>
                    <a:pt x="15821" y="11075"/>
                    <a:pt x="16632" y="9742"/>
                    <a:pt x="16632" y="7693"/>
                  </a:cubicBezTo>
                  <a:cubicBezTo>
                    <a:pt x="16632" y="3460"/>
                    <a:pt x="13211" y="0"/>
                    <a:pt x="901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62"/>
            <p:cNvSpPr/>
            <p:nvPr/>
          </p:nvSpPr>
          <p:spPr>
            <a:xfrm>
              <a:off x="1073675" y="3560950"/>
              <a:ext cx="14050" cy="14025"/>
            </a:xfrm>
            <a:custGeom>
              <a:avLst/>
              <a:gdLst/>
              <a:ahLst/>
              <a:cxnLst/>
              <a:rect l="l" t="t" r="r" b="b"/>
              <a:pathLst>
                <a:path w="562" h="561" extrusionOk="0">
                  <a:moveTo>
                    <a:pt x="281" y="0"/>
                  </a:moveTo>
                  <a:cubicBezTo>
                    <a:pt x="117" y="0"/>
                    <a:pt x="1" y="116"/>
                    <a:pt x="1" y="281"/>
                  </a:cubicBezTo>
                  <a:cubicBezTo>
                    <a:pt x="1" y="397"/>
                    <a:pt x="117" y="561"/>
                    <a:pt x="281" y="561"/>
                  </a:cubicBezTo>
                  <a:cubicBezTo>
                    <a:pt x="445" y="561"/>
                    <a:pt x="561" y="397"/>
                    <a:pt x="561" y="281"/>
                  </a:cubicBezTo>
                  <a:cubicBezTo>
                    <a:pt x="561" y="116"/>
                    <a:pt x="445" y="0"/>
                    <a:pt x="28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62"/>
            <p:cNvSpPr/>
            <p:nvPr/>
          </p:nvSpPr>
          <p:spPr>
            <a:xfrm>
              <a:off x="1099775" y="3575925"/>
              <a:ext cx="14275" cy="14050"/>
            </a:xfrm>
            <a:custGeom>
              <a:avLst/>
              <a:gdLst/>
              <a:ahLst/>
              <a:cxnLst/>
              <a:rect l="l" t="t" r="r" b="b"/>
              <a:pathLst>
                <a:path w="571" h="562" extrusionOk="0">
                  <a:moveTo>
                    <a:pt x="281" y="1"/>
                  </a:moveTo>
                  <a:cubicBezTo>
                    <a:pt x="165" y="1"/>
                    <a:pt x="1" y="126"/>
                    <a:pt x="1" y="281"/>
                  </a:cubicBezTo>
                  <a:cubicBezTo>
                    <a:pt x="1" y="445"/>
                    <a:pt x="165" y="561"/>
                    <a:pt x="281" y="561"/>
                  </a:cubicBezTo>
                  <a:cubicBezTo>
                    <a:pt x="445" y="561"/>
                    <a:pt x="571" y="445"/>
                    <a:pt x="571" y="281"/>
                  </a:cubicBezTo>
                  <a:cubicBezTo>
                    <a:pt x="571" y="126"/>
                    <a:pt x="445" y="1"/>
                    <a:pt x="28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62"/>
            <p:cNvSpPr/>
            <p:nvPr/>
          </p:nvSpPr>
          <p:spPr>
            <a:xfrm>
              <a:off x="1369650" y="3546700"/>
              <a:ext cx="14025" cy="14275"/>
            </a:xfrm>
            <a:custGeom>
              <a:avLst/>
              <a:gdLst/>
              <a:ahLst/>
              <a:cxnLst/>
              <a:rect l="l" t="t" r="r" b="b"/>
              <a:pathLst>
                <a:path w="561" h="571" extrusionOk="0">
                  <a:moveTo>
                    <a:pt x="280" y="0"/>
                  </a:moveTo>
                  <a:cubicBezTo>
                    <a:pt x="116" y="0"/>
                    <a:pt x="0" y="126"/>
                    <a:pt x="0" y="280"/>
                  </a:cubicBezTo>
                  <a:cubicBezTo>
                    <a:pt x="0" y="445"/>
                    <a:pt x="116" y="570"/>
                    <a:pt x="280" y="570"/>
                  </a:cubicBezTo>
                  <a:cubicBezTo>
                    <a:pt x="445" y="570"/>
                    <a:pt x="561" y="445"/>
                    <a:pt x="561" y="280"/>
                  </a:cubicBezTo>
                  <a:cubicBezTo>
                    <a:pt x="561" y="126"/>
                    <a:pt x="445" y="0"/>
                    <a:pt x="28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62"/>
            <p:cNvSpPr/>
            <p:nvPr/>
          </p:nvSpPr>
          <p:spPr>
            <a:xfrm>
              <a:off x="1398875" y="3560950"/>
              <a:ext cx="14025" cy="14025"/>
            </a:xfrm>
            <a:custGeom>
              <a:avLst/>
              <a:gdLst/>
              <a:ahLst/>
              <a:cxnLst/>
              <a:rect l="l" t="t" r="r" b="b"/>
              <a:pathLst>
                <a:path w="561" h="561" extrusionOk="0">
                  <a:moveTo>
                    <a:pt x="281" y="0"/>
                  </a:moveTo>
                  <a:cubicBezTo>
                    <a:pt x="155" y="0"/>
                    <a:pt x="0" y="116"/>
                    <a:pt x="0" y="281"/>
                  </a:cubicBezTo>
                  <a:cubicBezTo>
                    <a:pt x="0" y="397"/>
                    <a:pt x="155" y="561"/>
                    <a:pt x="281" y="561"/>
                  </a:cubicBezTo>
                  <a:cubicBezTo>
                    <a:pt x="445" y="561"/>
                    <a:pt x="561" y="397"/>
                    <a:pt x="561" y="281"/>
                  </a:cubicBezTo>
                  <a:cubicBezTo>
                    <a:pt x="561" y="116"/>
                    <a:pt x="445" y="0"/>
                    <a:pt x="28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8" name="Google Shape;4348;p62"/>
          <p:cNvGrpSpPr/>
          <p:nvPr/>
        </p:nvGrpSpPr>
        <p:grpSpPr>
          <a:xfrm>
            <a:off x="3179888" y="3990399"/>
            <a:ext cx="275781" cy="333474"/>
            <a:chOff x="1785425" y="6704575"/>
            <a:chExt cx="399625" cy="483225"/>
          </a:xfrm>
        </p:grpSpPr>
        <p:sp>
          <p:nvSpPr>
            <p:cNvPr id="4349" name="Google Shape;4349;p62"/>
            <p:cNvSpPr/>
            <p:nvPr/>
          </p:nvSpPr>
          <p:spPr>
            <a:xfrm>
              <a:off x="1793400" y="6711600"/>
              <a:ext cx="384650" cy="426925"/>
            </a:xfrm>
            <a:custGeom>
              <a:avLst/>
              <a:gdLst/>
              <a:ahLst/>
              <a:cxnLst/>
              <a:rect l="l" t="t" r="r" b="b"/>
              <a:pathLst>
                <a:path w="15386" h="17077" extrusionOk="0">
                  <a:moveTo>
                    <a:pt x="1653" y="0"/>
                  </a:moveTo>
                  <a:cubicBezTo>
                    <a:pt x="1208" y="0"/>
                    <a:pt x="764" y="203"/>
                    <a:pt x="484" y="483"/>
                  </a:cubicBezTo>
                  <a:cubicBezTo>
                    <a:pt x="165" y="812"/>
                    <a:pt x="0" y="1208"/>
                    <a:pt x="0" y="1691"/>
                  </a:cubicBezTo>
                  <a:lnTo>
                    <a:pt x="0" y="17076"/>
                  </a:lnTo>
                  <a:lnTo>
                    <a:pt x="1653" y="16912"/>
                  </a:lnTo>
                  <a:lnTo>
                    <a:pt x="15385" y="15424"/>
                  </a:lnTo>
                  <a:lnTo>
                    <a:pt x="15385" y="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62"/>
            <p:cNvSpPr/>
            <p:nvPr/>
          </p:nvSpPr>
          <p:spPr>
            <a:xfrm>
              <a:off x="1793400" y="6711600"/>
              <a:ext cx="41325" cy="426925"/>
            </a:xfrm>
            <a:custGeom>
              <a:avLst/>
              <a:gdLst/>
              <a:ahLst/>
              <a:cxnLst/>
              <a:rect l="l" t="t" r="r" b="b"/>
              <a:pathLst>
                <a:path w="1653" h="17077" extrusionOk="0">
                  <a:moveTo>
                    <a:pt x="1653" y="0"/>
                  </a:moveTo>
                  <a:cubicBezTo>
                    <a:pt x="1208" y="0"/>
                    <a:pt x="764" y="203"/>
                    <a:pt x="484" y="483"/>
                  </a:cubicBezTo>
                  <a:cubicBezTo>
                    <a:pt x="165" y="812"/>
                    <a:pt x="0" y="1208"/>
                    <a:pt x="0" y="1691"/>
                  </a:cubicBezTo>
                  <a:lnTo>
                    <a:pt x="0" y="17076"/>
                  </a:lnTo>
                  <a:lnTo>
                    <a:pt x="1653" y="16912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62"/>
            <p:cNvSpPr/>
            <p:nvPr/>
          </p:nvSpPr>
          <p:spPr>
            <a:xfrm>
              <a:off x="1793400" y="7097175"/>
              <a:ext cx="384650" cy="83625"/>
            </a:xfrm>
            <a:custGeom>
              <a:avLst/>
              <a:gdLst/>
              <a:ahLst/>
              <a:cxnLst/>
              <a:rect l="l" t="t" r="r" b="b"/>
              <a:pathLst>
                <a:path w="15386" h="3345" extrusionOk="0">
                  <a:moveTo>
                    <a:pt x="1653" y="1"/>
                  </a:moveTo>
                  <a:cubicBezTo>
                    <a:pt x="725" y="1"/>
                    <a:pt x="0" y="725"/>
                    <a:pt x="0" y="1653"/>
                  </a:cubicBezTo>
                  <a:cubicBezTo>
                    <a:pt x="0" y="2581"/>
                    <a:pt x="725" y="3344"/>
                    <a:pt x="1653" y="3344"/>
                  </a:cubicBezTo>
                  <a:lnTo>
                    <a:pt x="15385" y="3344"/>
                  </a:lnTo>
                  <a:lnTo>
                    <a:pt x="15385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62"/>
            <p:cNvSpPr/>
            <p:nvPr/>
          </p:nvSpPr>
          <p:spPr>
            <a:xfrm>
              <a:off x="1816600" y="7120375"/>
              <a:ext cx="361450" cy="37225"/>
            </a:xfrm>
            <a:custGeom>
              <a:avLst/>
              <a:gdLst/>
              <a:ahLst/>
              <a:cxnLst/>
              <a:rect l="l" t="t" r="r" b="b"/>
              <a:pathLst>
                <a:path w="14458" h="1489" extrusionOk="0">
                  <a:moveTo>
                    <a:pt x="725" y="0"/>
                  </a:moveTo>
                  <a:cubicBezTo>
                    <a:pt x="319" y="0"/>
                    <a:pt x="0" y="319"/>
                    <a:pt x="0" y="725"/>
                  </a:cubicBezTo>
                  <a:cubicBezTo>
                    <a:pt x="0" y="1170"/>
                    <a:pt x="319" y="1488"/>
                    <a:pt x="725" y="1488"/>
                  </a:cubicBezTo>
                  <a:lnTo>
                    <a:pt x="14457" y="1488"/>
                  </a:lnTo>
                  <a:lnTo>
                    <a:pt x="14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62"/>
            <p:cNvSpPr/>
            <p:nvPr/>
          </p:nvSpPr>
          <p:spPr>
            <a:xfrm>
              <a:off x="1883025" y="6711600"/>
              <a:ext cx="61400" cy="91575"/>
            </a:xfrm>
            <a:custGeom>
              <a:avLst/>
              <a:gdLst/>
              <a:ahLst/>
              <a:cxnLst/>
              <a:rect l="l" t="t" r="r" b="b"/>
              <a:pathLst>
                <a:path w="2456" h="3663" extrusionOk="0">
                  <a:moveTo>
                    <a:pt x="1" y="0"/>
                  </a:moveTo>
                  <a:lnTo>
                    <a:pt x="1" y="3663"/>
                  </a:lnTo>
                  <a:lnTo>
                    <a:pt x="1247" y="2416"/>
                  </a:lnTo>
                  <a:lnTo>
                    <a:pt x="2455" y="3663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62"/>
            <p:cNvSpPr/>
            <p:nvPr/>
          </p:nvSpPr>
          <p:spPr>
            <a:xfrm>
              <a:off x="1884950" y="6829500"/>
              <a:ext cx="222550" cy="148825"/>
            </a:xfrm>
            <a:custGeom>
              <a:avLst/>
              <a:gdLst/>
              <a:ahLst/>
              <a:cxnLst/>
              <a:rect l="l" t="t" r="r" b="b"/>
              <a:pathLst>
                <a:path w="8902" h="5953" extrusionOk="0">
                  <a:moveTo>
                    <a:pt x="1170" y="0"/>
                  </a:moveTo>
                  <a:cubicBezTo>
                    <a:pt x="523" y="0"/>
                    <a:pt x="1" y="522"/>
                    <a:pt x="1" y="1169"/>
                  </a:cubicBezTo>
                  <a:lnTo>
                    <a:pt x="1" y="4793"/>
                  </a:lnTo>
                  <a:cubicBezTo>
                    <a:pt x="1" y="5431"/>
                    <a:pt x="523" y="5953"/>
                    <a:pt x="1170" y="5953"/>
                  </a:cubicBezTo>
                  <a:lnTo>
                    <a:pt x="7693" y="5953"/>
                  </a:lnTo>
                  <a:cubicBezTo>
                    <a:pt x="8341" y="5953"/>
                    <a:pt x="8901" y="5431"/>
                    <a:pt x="8901" y="4793"/>
                  </a:cubicBezTo>
                  <a:lnTo>
                    <a:pt x="8901" y="1169"/>
                  </a:lnTo>
                  <a:cubicBezTo>
                    <a:pt x="8901" y="522"/>
                    <a:pt x="8341" y="0"/>
                    <a:pt x="7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62"/>
            <p:cNvSpPr/>
            <p:nvPr/>
          </p:nvSpPr>
          <p:spPr>
            <a:xfrm>
              <a:off x="1785425" y="6704575"/>
              <a:ext cx="399625" cy="483225"/>
            </a:xfrm>
            <a:custGeom>
              <a:avLst/>
              <a:gdLst/>
              <a:ahLst/>
              <a:cxnLst/>
              <a:rect l="l" t="t" r="r" b="b"/>
              <a:pathLst>
                <a:path w="15985" h="19329" extrusionOk="0">
                  <a:moveTo>
                    <a:pt x="6079" y="561"/>
                  </a:moveTo>
                  <a:lnTo>
                    <a:pt x="6079" y="3219"/>
                  </a:lnTo>
                  <a:lnTo>
                    <a:pt x="5354" y="2494"/>
                  </a:lnTo>
                  <a:cubicBezTo>
                    <a:pt x="5277" y="2417"/>
                    <a:pt x="5190" y="2417"/>
                    <a:pt x="5151" y="2417"/>
                  </a:cubicBezTo>
                  <a:cubicBezTo>
                    <a:pt x="5074" y="2417"/>
                    <a:pt x="4987" y="2417"/>
                    <a:pt x="4910" y="2494"/>
                  </a:cubicBezTo>
                  <a:lnTo>
                    <a:pt x="4185" y="3219"/>
                  </a:lnTo>
                  <a:lnTo>
                    <a:pt x="4185" y="561"/>
                  </a:lnTo>
                  <a:close/>
                  <a:moveTo>
                    <a:pt x="1692" y="610"/>
                  </a:moveTo>
                  <a:lnTo>
                    <a:pt x="1692" y="15424"/>
                  </a:lnTo>
                  <a:cubicBezTo>
                    <a:pt x="1247" y="15502"/>
                    <a:pt x="880" y="15705"/>
                    <a:pt x="600" y="15985"/>
                  </a:cubicBezTo>
                  <a:lnTo>
                    <a:pt x="600" y="1972"/>
                  </a:lnTo>
                  <a:cubicBezTo>
                    <a:pt x="600" y="1615"/>
                    <a:pt x="725" y="1247"/>
                    <a:pt x="1005" y="967"/>
                  </a:cubicBezTo>
                  <a:cubicBezTo>
                    <a:pt x="1208" y="803"/>
                    <a:pt x="1450" y="648"/>
                    <a:pt x="1692" y="610"/>
                  </a:cubicBezTo>
                  <a:close/>
                  <a:moveTo>
                    <a:pt x="15424" y="15985"/>
                  </a:moveTo>
                  <a:lnTo>
                    <a:pt x="15424" y="16352"/>
                  </a:lnTo>
                  <a:lnTo>
                    <a:pt x="4021" y="16352"/>
                  </a:lnTo>
                  <a:cubicBezTo>
                    <a:pt x="3866" y="16352"/>
                    <a:pt x="3740" y="16468"/>
                    <a:pt x="3740" y="16632"/>
                  </a:cubicBezTo>
                  <a:cubicBezTo>
                    <a:pt x="3740" y="16797"/>
                    <a:pt x="3866" y="16912"/>
                    <a:pt x="4021" y="16912"/>
                  </a:cubicBezTo>
                  <a:lnTo>
                    <a:pt x="15424" y="16912"/>
                  </a:lnTo>
                  <a:lnTo>
                    <a:pt x="15424" y="17840"/>
                  </a:lnTo>
                  <a:lnTo>
                    <a:pt x="1972" y="17840"/>
                  </a:lnTo>
                  <a:cubicBezTo>
                    <a:pt x="1730" y="17840"/>
                    <a:pt x="1527" y="17637"/>
                    <a:pt x="1527" y="17357"/>
                  </a:cubicBezTo>
                  <a:cubicBezTo>
                    <a:pt x="1527" y="17115"/>
                    <a:pt x="1730" y="16912"/>
                    <a:pt x="1972" y="16912"/>
                  </a:cubicBezTo>
                  <a:lnTo>
                    <a:pt x="2900" y="16912"/>
                  </a:lnTo>
                  <a:cubicBezTo>
                    <a:pt x="3054" y="16912"/>
                    <a:pt x="3180" y="16797"/>
                    <a:pt x="3180" y="16632"/>
                  </a:cubicBezTo>
                  <a:cubicBezTo>
                    <a:pt x="3180" y="16468"/>
                    <a:pt x="3054" y="16352"/>
                    <a:pt x="2900" y="16352"/>
                  </a:cubicBezTo>
                  <a:lnTo>
                    <a:pt x="1972" y="16352"/>
                  </a:lnTo>
                  <a:cubicBezTo>
                    <a:pt x="1411" y="16352"/>
                    <a:pt x="967" y="16797"/>
                    <a:pt x="967" y="17357"/>
                  </a:cubicBezTo>
                  <a:cubicBezTo>
                    <a:pt x="967" y="17918"/>
                    <a:pt x="1411" y="18401"/>
                    <a:pt x="1972" y="18401"/>
                  </a:cubicBezTo>
                  <a:lnTo>
                    <a:pt x="15424" y="18401"/>
                  </a:lnTo>
                  <a:lnTo>
                    <a:pt x="15424" y="18768"/>
                  </a:lnTo>
                  <a:lnTo>
                    <a:pt x="1972" y="18768"/>
                  </a:lnTo>
                  <a:cubicBezTo>
                    <a:pt x="1208" y="18768"/>
                    <a:pt x="600" y="18159"/>
                    <a:pt x="600" y="17357"/>
                  </a:cubicBezTo>
                  <a:cubicBezTo>
                    <a:pt x="600" y="16594"/>
                    <a:pt x="1208" y="15985"/>
                    <a:pt x="1972" y="15985"/>
                  </a:cubicBezTo>
                  <a:close/>
                  <a:moveTo>
                    <a:pt x="1972" y="1"/>
                  </a:moveTo>
                  <a:cubicBezTo>
                    <a:pt x="1450" y="1"/>
                    <a:pt x="967" y="204"/>
                    <a:pt x="600" y="561"/>
                  </a:cubicBezTo>
                  <a:cubicBezTo>
                    <a:pt x="242" y="967"/>
                    <a:pt x="0" y="1450"/>
                    <a:pt x="0" y="1972"/>
                  </a:cubicBezTo>
                  <a:lnTo>
                    <a:pt x="0" y="17357"/>
                  </a:lnTo>
                  <a:cubicBezTo>
                    <a:pt x="0" y="18439"/>
                    <a:pt x="880" y="19328"/>
                    <a:pt x="1972" y="19328"/>
                  </a:cubicBezTo>
                  <a:lnTo>
                    <a:pt x="15704" y="19328"/>
                  </a:lnTo>
                  <a:cubicBezTo>
                    <a:pt x="15859" y="19328"/>
                    <a:pt x="15984" y="19212"/>
                    <a:pt x="15984" y="19048"/>
                  </a:cubicBezTo>
                  <a:lnTo>
                    <a:pt x="15984" y="2736"/>
                  </a:lnTo>
                  <a:cubicBezTo>
                    <a:pt x="15984" y="2581"/>
                    <a:pt x="15859" y="2455"/>
                    <a:pt x="15704" y="2455"/>
                  </a:cubicBezTo>
                  <a:cubicBezTo>
                    <a:pt x="15540" y="2455"/>
                    <a:pt x="15424" y="2581"/>
                    <a:pt x="15424" y="2736"/>
                  </a:cubicBezTo>
                  <a:lnTo>
                    <a:pt x="15424" y="15424"/>
                  </a:lnTo>
                  <a:lnTo>
                    <a:pt x="2252" y="15424"/>
                  </a:lnTo>
                  <a:lnTo>
                    <a:pt x="2252" y="561"/>
                  </a:lnTo>
                  <a:lnTo>
                    <a:pt x="3624" y="561"/>
                  </a:lnTo>
                  <a:lnTo>
                    <a:pt x="3624" y="3944"/>
                  </a:lnTo>
                  <a:cubicBezTo>
                    <a:pt x="3624" y="4069"/>
                    <a:pt x="3702" y="4147"/>
                    <a:pt x="3827" y="4185"/>
                  </a:cubicBezTo>
                  <a:cubicBezTo>
                    <a:pt x="3860" y="4206"/>
                    <a:pt x="3900" y="4218"/>
                    <a:pt x="3942" y="4218"/>
                  </a:cubicBezTo>
                  <a:cubicBezTo>
                    <a:pt x="3998" y="4218"/>
                    <a:pt x="4058" y="4196"/>
                    <a:pt x="4108" y="4147"/>
                  </a:cubicBezTo>
                  <a:lnTo>
                    <a:pt x="5151" y="3103"/>
                  </a:lnTo>
                  <a:lnTo>
                    <a:pt x="6156" y="4147"/>
                  </a:lnTo>
                  <a:cubicBezTo>
                    <a:pt x="6195" y="4185"/>
                    <a:pt x="6282" y="4234"/>
                    <a:pt x="6359" y="4234"/>
                  </a:cubicBezTo>
                  <a:cubicBezTo>
                    <a:pt x="6398" y="4234"/>
                    <a:pt x="6436" y="4234"/>
                    <a:pt x="6485" y="4185"/>
                  </a:cubicBezTo>
                  <a:cubicBezTo>
                    <a:pt x="6562" y="4147"/>
                    <a:pt x="6639" y="4069"/>
                    <a:pt x="6639" y="3944"/>
                  </a:cubicBezTo>
                  <a:lnTo>
                    <a:pt x="6639" y="561"/>
                  </a:lnTo>
                  <a:lnTo>
                    <a:pt x="15424" y="561"/>
                  </a:lnTo>
                  <a:lnTo>
                    <a:pt x="15424" y="1615"/>
                  </a:lnTo>
                  <a:cubicBezTo>
                    <a:pt x="15424" y="1769"/>
                    <a:pt x="15540" y="1895"/>
                    <a:pt x="15704" y="1895"/>
                  </a:cubicBezTo>
                  <a:cubicBezTo>
                    <a:pt x="15859" y="1895"/>
                    <a:pt x="15984" y="1769"/>
                    <a:pt x="15984" y="1615"/>
                  </a:cubicBezTo>
                  <a:lnTo>
                    <a:pt x="15984" y="281"/>
                  </a:lnTo>
                  <a:cubicBezTo>
                    <a:pt x="15984" y="126"/>
                    <a:pt x="15859" y="1"/>
                    <a:pt x="1570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62"/>
            <p:cNvSpPr/>
            <p:nvPr/>
          </p:nvSpPr>
          <p:spPr>
            <a:xfrm>
              <a:off x="1877950" y="6822475"/>
              <a:ext cx="236550" cy="163100"/>
            </a:xfrm>
            <a:custGeom>
              <a:avLst/>
              <a:gdLst/>
              <a:ahLst/>
              <a:cxnLst/>
              <a:rect l="l" t="t" r="r" b="b"/>
              <a:pathLst>
                <a:path w="9462" h="6524" extrusionOk="0">
                  <a:moveTo>
                    <a:pt x="7973" y="561"/>
                  </a:moveTo>
                  <a:cubicBezTo>
                    <a:pt x="8495" y="561"/>
                    <a:pt x="8901" y="967"/>
                    <a:pt x="8901" y="1450"/>
                  </a:cubicBezTo>
                  <a:lnTo>
                    <a:pt x="8901" y="5074"/>
                  </a:lnTo>
                  <a:cubicBezTo>
                    <a:pt x="8901" y="5557"/>
                    <a:pt x="8495" y="5954"/>
                    <a:pt x="7973" y="5954"/>
                  </a:cubicBezTo>
                  <a:lnTo>
                    <a:pt x="1450" y="5954"/>
                  </a:lnTo>
                  <a:cubicBezTo>
                    <a:pt x="967" y="5954"/>
                    <a:pt x="561" y="5557"/>
                    <a:pt x="561" y="5074"/>
                  </a:cubicBezTo>
                  <a:lnTo>
                    <a:pt x="561" y="1450"/>
                  </a:lnTo>
                  <a:cubicBezTo>
                    <a:pt x="561" y="967"/>
                    <a:pt x="967" y="561"/>
                    <a:pt x="1450" y="561"/>
                  </a:cubicBezTo>
                  <a:close/>
                  <a:moveTo>
                    <a:pt x="1450" y="1"/>
                  </a:moveTo>
                  <a:cubicBezTo>
                    <a:pt x="648" y="1"/>
                    <a:pt x="1" y="639"/>
                    <a:pt x="1" y="1450"/>
                  </a:cubicBezTo>
                  <a:lnTo>
                    <a:pt x="1" y="5074"/>
                  </a:lnTo>
                  <a:cubicBezTo>
                    <a:pt x="1" y="5876"/>
                    <a:pt x="648" y="6524"/>
                    <a:pt x="1450" y="6524"/>
                  </a:cubicBezTo>
                  <a:lnTo>
                    <a:pt x="7973" y="6524"/>
                  </a:lnTo>
                  <a:cubicBezTo>
                    <a:pt x="8775" y="6524"/>
                    <a:pt x="9461" y="5876"/>
                    <a:pt x="9461" y="5074"/>
                  </a:cubicBezTo>
                  <a:lnTo>
                    <a:pt x="9461" y="1450"/>
                  </a:lnTo>
                  <a:cubicBezTo>
                    <a:pt x="9461" y="639"/>
                    <a:pt x="8775" y="1"/>
                    <a:pt x="797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62"/>
            <p:cNvSpPr/>
            <p:nvPr/>
          </p:nvSpPr>
          <p:spPr>
            <a:xfrm>
              <a:off x="1922175" y="6878775"/>
              <a:ext cx="147150" cy="14025"/>
            </a:xfrm>
            <a:custGeom>
              <a:avLst/>
              <a:gdLst/>
              <a:ahLst/>
              <a:cxnLst/>
              <a:rect l="l" t="t" r="r" b="b"/>
              <a:pathLst>
                <a:path w="5886" h="561" extrusionOk="0">
                  <a:moveTo>
                    <a:pt x="290" y="0"/>
                  </a:moveTo>
                  <a:cubicBezTo>
                    <a:pt x="126" y="0"/>
                    <a:pt x="0" y="116"/>
                    <a:pt x="0" y="281"/>
                  </a:cubicBezTo>
                  <a:cubicBezTo>
                    <a:pt x="0" y="406"/>
                    <a:pt x="126" y="561"/>
                    <a:pt x="290" y="561"/>
                  </a:cubicBezTo>
                  <a:lnTo>
                    <a:pt x="5605" y="561"/>
                  </a:lnTo>
                  <a:cubicBezTo>
                    <a:pt x="5760" y="561"/>
                    <a:pt x="5885" y="406"/>
                    <a:pt x="5885" y="281"/>
                  </a:cubicBezTo>
                  <a:cubicBezTo>
                    <a:pt x="5885" y="116"/>
                    <a:pt x="5760" y="0"/>
                    <a:pt x="560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62"/>
            <p:cNvSpPr/>
            <p:nvPr/>
          </p:nvSpPr>
          <p:spPr>
            <a:xfrm>
              <a:off x="1922175" y="6915975"/>
              <a:ext cx="147150" cy="14050"/>
            </a:xfrm>
            <a:custGeom>
              <a:avLst/>
              <a:gdLst/>
              <a:ahLst/>
              <a:cxnLst/>
              <a:rect l="l" t="t" r="r" b="b"/>
              <a:pathLst>
                <a:path w="5886" h="562" extrusionOk="0">
                  <a:moveTo>
                    <a:pt x="290" y="1"/>
                  </a:moveTo>
                  <a:cubicBezTo>
                    <a:pt x="126" y="1"/>
                    <a:pt x="0" y="126"/>
                    <a:pt x="0" y="281"/>
                  </a:cubicBezTo>
                  <a:cubicBezTo>
                    <a:pt x="0" y="445"/>
                    <a:pt x="126" y="561"/>
                    <a:pt x="290" y="561"/>
                  </a:cubicBezTo>
                  <a:lnTo>
                    <a:pt x="5605" y="561"/>
                  </a:lnTo>
                  <a:cubicBezTo>
                    <a:pt x="5760" y="561"/>
                    <a:pt x="5885" y="445"/>
                    <a:pt x="5885" y="281"/>
                  </a:cubicBezTo>
                  <a:cubicBezTo>
                    <a:pt x="5885" y="126"/>
                    <a:pt x="5760" y="1"/>
                    <a:pt x="560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9" name="Google Shape;4359;p62"/>
          <p:cNvGrpSpPr/>
          <p:nvPr/>
        </p:nvGrpSpPr>
        <p:grpSpPr>
          <a:xfrm>
            <a:off x="2665039" y="4011447"/>
            <a:ext cx="333474" cy="291585"/>
            <a:chOff x="1039375" y="6735075"/>
            <a:chExt cx="483225" cy="422525"/>
          </a:xfrm>
        </p:grpSpPr>
        <p:sp>
          <p:nvSpPr>
            <p:cNvPr id="4360" name="Google Shape;4360;p62"/>
            <p:cNvSpPr/>
            <p:nvPr/>
          </p:nvSpPr>
          <p:spPr>
            <a:xfrm>
              <a:off x="1066675" y="6808225"/>
              <a:ext cx="429825" cy="314100"/>
            </a:xfrm>
            <a:custGeom>
              <a:avLst/>
              <a:gdLst/>
              <a:ahLst/>
              <a:cxnLst/>
              <a:rect l="l" t="t" r="r" b="b"/>
              <a:pathLst>
                <a:path w="17193" h="12564" extrusionOk="0">
                  <a:moveTo>
                    <a:pt x="1044" y="1"/>
                  </a:moveTo>
                  <a:cubicBezTo>
                    <a:pt x="484" y="1"/>
                    <a:pt x="1" y="484"/>
                    <a:pt x="1" y="1054"/>
                  </a:cubicBezTo>
                  <a:lnTo>
                    <a:pt x="1" y="12564"/>
                  </a:lnTo>
                  <a:lnTo>
                    <a:pt x="17193" y="12564"/>
                  </a:lnTo>
                  <a:lnTo>
                    <a:pt x="17193" y="1054"/>
                  </a:lnTo>
                  <a:cubicBezTo>
                    <a:pt x="17193" y="484"/>
                    <a:pt x="16709" y="1"/>
                    <a:pt x="16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62"/>
            <p:cNvSpPr/>
            <p:nvPr/>
          </p:nvSpPr>
          <p:spPr>
            <a:xfrm>
              <a:off x="1066675" y="7079050"/>
              <a:ext cx="429825" cy="43275"/>
            </a:xfrm>
            <a:custGeom>
              <a:avLst/>
              <a:gdLst/>
              <a:ahLst/>
              <a:cxnLst/>
              <a:rect l="l" t="t" r="r" b="b"/>
              <a:pathLst>
                <a:path w="17193" h="1731" extrusionOk="0">
                  <a:moveTo>
                    <a:pt x="1" y="1"/>
                  </a:moveTo>
                  <a:lnTo>
                    <a:pt x="1" y="1731"/>
                  </a:lnTo>
                  <a:lnTo>
                    <a:pt x="17193" y="1731"/>
                  </a:lnTo>
                  <a:lnTo>
                    <a:pt x="17193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62"/>
            <p:cNvSpPr/>
            <p:nvPr/>
          </p:nvSpPr>
          <p:spPr>
            <a:xfrm>
              <a:off x="1099775" y="6841575"/>
              <a:ext cx="363375" cy="221325"/>
            </a:xfrm>
            <a:custGeom>
              <a:avLst/>
              <a:gdLst/>
              <a:ahLst/>
              <a:cxnLst/>
              <a:rect l="l" t="t" r="r" b="b"/>
              <a:pathLst>
                <a:path w="14535" h="8853" extrusionOk="0">
                  <a:moveTo>
                    <a:pt x="1" y="0"/>
                  </a:moveTo>
                  <a:lnTo>
                    <a:pt x="1" y="8852"/>
                  </a:lnTo>
                  <a:lnTo>
                    <a:pt x="14535" y="8852"/>
                  </a:lnTo>
                  <a:lnTo>
                    <a:pt x="14535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62"/>
            <p:cNvSpPr/>
            <p:nvPr/>
          </p:nvSpPr>
          <p:spPr>
            <a:xfrm>
              <a:off x="1046375" y="7096200"/>
              <a:ext cx="469200" cy="54400"/>
            </a:xfrm>
            <a:custGeom>
              <a:avLst/>
              <a:gdLst/>
              <a:ahLst/>
              <a:cxnLst/>
              <a:rect l="l" t="t" r="r" b="b"/>
              <a:pathLst>
                <a:path w="18768" h="2176" extrusionOk="0">
                  <a:moveTo>
                    <a:pt x="1" y="1"/>
                  </a:moveTo>
                  <a:lnTo>
                    <a:pt x="1" y="648"/>
                  </a:lnTo>
                  <a:cubicBezTo>
                    <a:pt x="1" y="1489"/>
                    <a:pt x="726" y="2175"/>
                    <a:pt x="1576" y="2175"/>
                  </a:cubicBezTo>
                  <a:lnTo>
                    <a:pt x="17241" y="2175"/>
                  </a:lnTo>
                  <a:cubicBezTo>
                    <a:pt x="18082" y="2175"/>
                    <a:pt x="18768" y="1489"/>
                    <a:pt x="18768" y="648"/>
                  </a:cubicBezTo>
                  <a:lnTo>
                    <a:pt x="18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62"/>
            <p:cNvSpPr/>
            <p:nvPr/>
          </p:nvSpPr>
          <p:spPr>
            <a:xfrm>
              <a:off x="1229750" y="7096200"/>
              <a:ext cx="103675" cy="27100"/>
            </a:xfrm>
            <a:custGeom>
              <a:avLst/>
              <a:gdLst/>
              <a:ahLst/>
              <a:cxnLst/>
              <a:rect l="l" t="t" r="r" b="b"/>
              <a:pathLst>
                <a:path w="4147" h="1084" extrusionOk="0">
                  <a:moveTo>
                    <a:pt x="1" y="1"/>
                  </a:moveTo>
                  <a:lnTo>
                    <a:pt x="1" y="40"/>
                  </a:lnTo>
                  <a:cubicBezTo>
                    <a:pt x="1" y="600"/>
                    <a:pt x="484" y="1083"/>
                    <a:pt x="1044" y="1083"/>
                  </a:cubicBezTo>
                  <a:lnTo>
                    <a:pt x="3103" y="1083"/>
                  </a:lnTo>
                  <a:cubicBezTo>
                    <a:pt x="3663" y="1083"/>
                    <a:pt x="4146" y="600"/>
                    <a:pt x="4146" y="40"/>
                  </a:cubicBezTo>
                  <a:lnTo>
                    <a:pt x="4146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62"/>
            <p:cNvSpPr/>
            <p:nvPr/>
          </p:nvSpPr>
          <p:spPr>
            <a:xfrm>
              <a:off x="1046375" y="7096200"/>
              <a:ext cx="81700" cy="54400"/>
            </a:xfrm>
            <a:custGeom>
              <a:avLst/>
              <a:gdLst/>
              <a:ahLst/>
              <a:cxnLst/>
              <a:rect l="l" t="t" r="r" b="b"/>
              <a:pathLst>
                <a:path w="3268" h="2176" extrusionOk="0">
                  <a:moveTo>
                    <a:pt x="1" y="1"/>
                  </a:moveTo>
                  <a:lnTo>
                    <a:pt x="1" y="648"/>
                  </a:lnTo>
                  <a:cubicBezTo>
                    <a:pt x="1" y="1489"/>
                    <a:pt x="726" y="2175"/>
                    <a:pt x="1576" y="2175"/>
                  </a:cubicBezTo>
                  <a:lnTo>
                    <a:pt x="3267" y="2175"/>
                  </a:lnTo>
                  <a:cubicBezTo>
                    <a:pt x="2417" y="2175"/>
                    <a:pt x="1740" y="1489"/>
                    <a:pt x="1740" y="648"/>
                  </a:cubicBezTo>
                  <a:lnTo>
                    <a:pt x="1740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62"/>
            <p:cNvSpPr/>
            <p:nvPr/>
          </p:nvSpPr>
          <p:spPr>
            <a:xfrm>
              <a:off x="1122000" y="6742100"/>
              <a:ext cx="319175" cy="266800"/>
            </a:xfrm>
            <a:custGeom>
              <a:avLst/>
              <a:gdLst/>
              <a:ahLst/>
              <a:cxnLst/>
              <a:rect l="l" t="t" r="r" b="b"/>
              <a:pathLst>
                <a:path w="12767" h="10672" extrusionOk="0">
                  <a:moveTo>
                    <a:pt x="6374" y="0"/>
                  </a:moveTo>
                  <a:cubicBezTo>
                    <a:pt x="4697" y="0"/>
                    <a:pt x="3016" y="51"/>
                    <a:pt x="1325" y="152"/>
                  </a:cubicBezTo>
                  <a:cubicBezTo>
                    <a:pt x="764" y="191"/>
                    <a:pt x="320" y="636"/>
                    <a:pt x="242" y="1196"/>
                  </a:cubicBezTo>
                  <a:cubicBezTo>
                    <a:pt x="1" y="3254"/>
                    <a:pt x="1" y="5342"/>
                    <a:pt x="242" y="7439"/>
                  </a:cubicBezTo>
                  <a:cubicBezTo>
                    <a:pt x="320" y="7999"/>
                    <a:pt x="764" y="8444"/>
                    <a:pt x="1325" y="8483"/>
                  </a:cubicBezTo>
                  <a:cubicBezTo>
                    <a:pt x="2494" y="8570"/>
                    <a:pt x="3663" y="8608"/>
                    <a:pt x="4833" y="8608"/>
                  </a:cubicBezTo>
                  <a:lnTo>
                    <a:pt x="5838" y="10338"/>
                  </a:lnTo>
                  <a:cubicBezTo>
                    <a:pt x="5958" y="10560"/>
                    <a:pt x="6171" y="10671"/>
                    <a:pt x="6378" y="10671"/>
                  </a:cubicBezTo>
                  <a:cubicBezTo>
                    <a:pt x="6584" y="10671"/>
                    <a:pt x="6785" y="10560"/>
                    <a:pt x="6881" y="10338"/>
                  </a:cubicBezTo>
                  <a:lnTo>
                    <a:pt x="7896" y="8608"/>
                  </a:lnTo>
                  <a:cubicBezTo>
                    <a:pt x="9056" y="8608"/>
                    <a:pt x="10225" y="8570"/>
                    <a:pt x="11394" y="8483"/>
                  </a:cubicBezTo>
                  <a:cubicBezTo>
                    <a:pt x="12003" y="8444"/>
                    <a:pt x="12438" y="7999"/>
                    <a:pt x="12525" y="7439"/>
                  </a:cubicBezTo>
                  <a:cubicBezTo>
                    <a:pt x="12766" y="5342"/>
                    <a:pt x="12766" y="3254"/>
                    <a:pt x="12525" y="1196"/>
                  </a:cubicBezTo>
                  <a:cubicBezTo>
                    <a:pt x="12438" y="636"/>
                    <a:pt x="12003" y="191"/>
                    <a:pt x="11394" y="152"/>
                  </a:cubicBezTo>
                  <a:cubicBezTo>
                    <a:pt x="9722" y="51"/>
                    <a:pt x="8051" y="0"/>
                    <a:pt x="6374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62"/>
            <p:cNvSpPr/>
            <p:nvPr/>
          </p:nvSpPr>
          <p:spPr>
            <a:xfrm>
              <a:off x="1313350" y="6787200"/>
              <a:ext cx="80475" cy="79525"/>
            </a:xfrm>
            <a:custGeom>
              <a:avLst/>
              <a:gdLst/>
              <a:ahLst/>
              <a:cxnLst/>
              <a:rect l="l" t="t" r="r" b="b"/>
              <a:pathLst>
                <a:path w="3219" h="3181" extrusionOk="0">
                  <a:moveTo>
                    <a:pt x="1605" y="1"/>
                  </a:moveTo>
                  <a:cubicBezTo>
                    <a:pt x="725" y="1"/>
                    <a:pt x="0" y="687"/>
                    <a:pt x="0" y="1566"/>
                  </a:cubicBezTo>
                  <a:cubicBezTo>
                    <a:pt x="0" y="2455"/>
                    <a:pt x="725" y="3180"/>
                    <a:pt x="1605" y="3180"/>
                  </a:cubicBezTo>
                  <a:cubicBezTo>
                    <a:pt x="2494" y="3180"/>
                    <a:pt x="3218" y="2455"/>
                    <a:pt x="3218" y="1566"/>
                  </a:cubicBezTo>
                  <a:cubicBezTo>
                    <a:pt x="3218" y="687"/>
                    <a:pt x="2494" y="1"/>
                    <a:pt x="1605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62"/>
            <p:cNvSpPr/>
            <p:nvPr/>
          </p:nvSpPr>
          <p:spPr>
            <a:xfrm>
              <a:off x="1310200" y="6791075"/>
              <a:ext cx="78550" cy="75700"/>
            </a:xfrm>
            <a:custGeom>
              <a:avLst/>
              <a:gdLst/>
              <a:ahLst/>
              <a:cxnLst/>
              <a:rect l="l" t="t" r="r" b="b"/>
              <a:pathLst>
                <a:path w="3142" h="3028" extrusionOk="0">
                  <a:moveTo>
                    <a:pt x="1006" y="0"/>
                  </a:moveTo>
                  <a:lnTo>
                    <a:pt x="1006" y="0"/>
                  </a:lnTo>
                  <a:cubicBezTo>
                    <a:pt x="851" y="87"/>
                    <a:pt x="726" y="165"/>
                    <a:pt x="610" y="290"/>
                  </a:cubicBezTo>
                  <a:cubicBezTo>
                    <a:pt x="1" y="928"/>
                    <a:pt x="1" y="1933"/>
                    <a:pt x="610" y="2542"/>
                  </a:cubicBezTo>
                  <a:cubicBezTo>
                    <a:pt x="928" y="2866"/>
                    <a:pt x="1339" y="3028"/>
                    <a:pt x="1746" y="3028"/>
                  </a:cubicBezTo>
                  <a:cubicBezTo>
                    <a:pt x="2153" y="3028"/>
                    <a:pt x="2557" y="2866"/>
                    <a:pt x="2861" y="2542"/>
                  </a:cubicBezTo>
                  <a:cubicBezTo>
                    <a:pt x="2977" y="2416"/>
                    <a:pt x="3064" y="2300"/>
                    <a:pt x="3141" y="2136"/>
                  </a:cubicBezTo>
                  <a:lnTo>
                    <a:pt x="3141" y="2136"/>
                  </a:lnTo>
                  <a:cubicBezTo>
                    <a:pt x="2916" y="2260"/>
                    <a:pt x="2672" y="2319"/>
                    <a:pt x="2428" y="2319"/>
                  </a:cubicBezTo>
                  <a:cubicBezTo>
                    <a:pt x="2024" y="2319"/>
                    <a:pt x="1617" y="2157"/>
                    <a:pt x="1286" y="1856"/>
                  </a:cubicBezTo>
                  <a:cubicBezTo>
                    <a:pt x="803" y="1334"/>
                    <a:pt x="726" y="609"/>
                    <a:pt x="1006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62"/>
            <p:cNvSpPr/>
            <p:nvPr/>
          </p:nvSpPr>
          <p:spPr>
            <a:xfrm>
              <a:off x="1039375" y="6735075"/>
              <a:ext cx="483225" cy="422525"/>
            </a:xfrm>
            <a:custGeom>
              <a:avLst/>
              <a:gdLst/>
              <a:ahLst/>
              <a:cxnLst/>
              <a:rect l="l" t="t" r="r" b="b"/>
              <a:pathLst>
                <a:path w="19329" h="16901" extrusionOk="0">
                  <a:moveTo>
                    <a:pt x="9670" y="561"/>
                  </a:moveTo>
                  <a:cubicBezTo>
                    <a:pt x="11346" y="561"/>
                    <a:pt x="13027" y="612"/>
                    <a:pt x="14699" y="714"/>
                  </a:cubicBezTo>
                  <a:cubicBezTo>
                    <a:pt x="15144" y="752"/>
                    <a:pt x="15463" y="1081"/>
                    <a:pt x="15550" y="1516"/>
                  </a:cubicBezTo>
                  <a:cubicBezTo>
                    <a:pt x="15743" y="3091"/>
                    <a:pt x="15791" y="4743"/>
                    <a:pt x="15666" y="6348"/>
                  </a:cubicBezTo>
                  <a:cubicBezTo>
                    <a:pt x="15666" y="6473"/>
                    <a:pt x="15791" y="6637"/>
                    <a:pt x="15946" y="6637"/>
                  </a:cubicBezTo>
                  <a:cubicBezTo>
                    <a:pt x="16071" y="6637"/>
                    <a:pt x="16226" y="6512"/>
                    <a:pt x="16226" y="6396"/>
                  </a:cubicBezTo>
                  <a:cubicBezTo>
                    <a:pt x="16274" y="5748"/>
                    <a:pt x="16313" y="5140"/>
                    <a:pt x="16313" y="4540"/>
                  </a:cubicBezTo>
                  <a:lnTo>
                    <a:pt x="16671" y="4540"/>
                  </a:lnTo>
                  <a:lnTo>
                    <a:pt x="16671" y="12832"/>
                  </a:lnTo>
                  <a:lnTo>
                    <a:pt x="2697" y="12832"/>
                  </a:lnTo>
                  <a:lnTo>
                    <a:pt x="2697" y="4540"/>
                  </a:lnTo>
                  <a:lnTo>
                    <a:pt x="3064" y="4540"/>
                  </a:lnTo>
                  <a:cubicBezTo>
                    <a:pt x="3064" y="5623"/>
                    <a:pt x="3141" y="6676"/>
                    <a:pt x="3267" y="7759"/>
                  </a:cubicBezTo>
                  <a:cubicBezTo>
                    <a:pt x="3344" y="8445"/>
                    <a:pt x="3905" y="9005"/>
                    <a:pt x="4630" y="9053"/>
                  </a:cubicBezTo>
                  <a:cubicBezTo>
                    <a:pt x="5722" y="9092"/>
                    <a:pt x="6852" y="9169"/>
                    <a:pt x="7973" y="9169"/>
                  </a:cubicBezTo>
                  <a:lnTo>
                    <a:pt x="8901" y="10783"/>
                  </a:lnTo>
                  <a:cubicBezTo>
                    <a:pt x="9065" y="11064"/>
                    <a:pt x="9345" y="11228"/>
                    <a:pt x="9664" y="11228"/>
                  </a:cubicBezTo>
                  <a:cubicBezTo>
                    <a:pt x="9993" y="11228"/>
                    <a:pt x="10312" y="11064"/>
                    <a:pt x="10476" y="10783"/>
                  </a:cubicBezTo>
                  <a:lnTo>
                    <a:pt x="11394" y="9169"/>
                  </a:lnTo>
                  <a:cubicBezTo>
                    <a:pt x="12525" y="9169"/>
                    <a:pt x="13656" y="9092"/>
                    <a:pt x="14738" y="9053"/>
                  </a:cubicBezTo>
                  <a:cubicBezTo>
                    <a:pt x="15424" y="9005"/>
                    <a:pt x="16033" y="8445"/>
                    <a:pt x="16110" y="7759"/>
                  </a:cubicBezTo>
                  <a:lnTo>
                    <a:pt x="16110" y="7517"/>
                  </a:lnTo>
                  <a:cubicBezTo>
                    <a:pt x="16149" y="7362"/>
                    <a:pt x="16033" y="7198"/>
                    <a:pt x="15869" y="7198"/>
                  </a:cubicBezTo>
                  <a:cubicBezTo>
                    <a:pt x="15704" y="7198"/>
                    <a:pt x="15588" y="7275"/>
                    <a:pt x="15550" y="7440"/>
                  </a:cubicBezTo>
                  <a:lnTo>
                    <a:pt x="15550" y="7681"/>
                  </a:lnTo>
                  <a:cubicBezTo>
                    <a:pt x="15463" y="8126"/>
                    <a:pt x="15144" y="8445"/>
                    <a:pt x="14699" y="8483"/>
                  </a:cubicBezTo>
                  <a:cubicBezTo>
                    <a:pt x="13569" y="8522"/>
                    <a:pt x="12361" y="8609"/>
                    <a:pt x="11201" y="8609"/>
                  </a:cubicBezTo>
                  <a:cubicBezTo>
                    <a:pt x="11114" y="8609"/>
                    <a:pt x="11037" y="8686"/>
                    <a:pt x="10959" y="8764"/>
                  </a:cubicBezTo>
                  <a:lnTo>
                    <a:pt x="9945" y="10503"/>
                  </a:lnTo>
                  <a:cubicBezTo>
                    <a:pt x="9867" y="10658"/>
                    <a:pt x="9751" y="10658"/>
                    <a:pt x="9664" y="10658"/>
                  </a:cubicBezTo>
                  <a:cubicBezTo>
                    <a:pt x="9626" y="10658"/>
                    <a:pt x="9461" y="10658"/>
                    <a:pt x="9384" y="10503"/>
                  </a:cubicBezTo>
                  <a:lnTo>
                    <a:pt x="8379" y="8764"/>
                  </a:lnTo>
                  <a:cubicBezTo>
                    <a:pt x="8340" y="8686"/>
                    <a:pt x="8253" y="8609"/>
                    <a:pt x="8138" y="8609"/>
                  </a:cubicBezTo>
                  <a:cubicBezTo>
                    <a:pt x="6968" y="8609"/>
                    <a:pt x="5799" y="8522"/>
                    <a:pt x="4678" y="8483"/>
                  </a:cubicBezTo>
                  <a:cubicBezTo>
                    <a:pt x="4233" y="8445"/>
                    <a:pt x="3866" y="8126"/>
                    <a:pt x="3827" y="7681"/>
                  </a:cubicBezTo>
                  <a:cubicBezTo>
                    <a:pt x="3586" y="5623"/>
                    <a:pt x="3586" y="3574"/>
                    <a:pt x="3827" y="1516"/>
                  </a:cubicBezTo>
                  <a:cubicBezTo>
                    <a:pt x="3866" y="1081"/>
                    <a:pt x="4233" y="752"/>
                    <a:pt x="4678" y="714"/>
                  </a:cubicBezTo>
                  <a:cubicBezTo>
                    <a:pt x="6326" y="612"/>
                    <a:pt x="7995" y="561"/>
                    <a:pt x="9670" y="561"/>
                  </a:cubicBezTo>
                  <a:close/>
                  <a:moveTo>
                    <a:pt x="17192" y="3207"/>
                  </a:moveTo>
                  <a:cubicBezTo>
                    <a:pt x="17637" y="3207"/>
                    <a:pt x="18004" y="3574"/>
                    <a:pt x="18004" y="3980"/>
                  </a:cubicBezTo>
                  <a:lnTo>
                    <a:pt x="18004" y="14166"/>
                  </a:lnTo>
                  <a:lnTo>
                    <a:pt x="1373" y="14166"/>
                  </a:lnTo>
                  <a:lnTo>
                    <a:pt x="1373" y="3980"/>
                  </a:lnTo>
                  <a:cubicBezTo>
                    <a:pt x="1373" y="3574"/>
                    <a:pt x="1730" y="3207"/>
                    <a:pt x="2136" y="3207"/>
                  </a:cubicBezTo>
                  <a:lnTo>
                    <a:pt x="3103" y="3207"/>
                  </a:lnTo>
                  <a:cubicBezTo>
                    <a:pt x="3103" y="3448"/>
                    <a:pt x="3103" y="3690"/>
                    <a:pt x="3064" y="3980"/>
                  </a:cubicBezTo>
                  <a:lnTo>
                    <a:pt x="2417" y="3980"/>
                  </a:lnTo>
                  <a:cubicBezTo>
                    <a:pt x="2262" y="3980"/>
                    <a:pt x="2136" y="4096"/>
                    <a:pt x="2136" y="4260"/>
                  </a:cubicBezTo>
                  <a:lnTo>
                    <a:pt x="2136" y="13112"/>
                  </a:lnTo>
                  <a:cubicBezTo>
                    <a:pt x="2136" y="13277"/>
                    <a:pt x="2262" y="13402"/>
                    <a:pt x="2417" y="13402"/>
                  </a:cubicBezTo>
                  <a:lnTo>
                    <a:pt x="16951" y="13402"/>
                  </a:lnTo>
                  <a:cubicBezTo>
                    <a:pt x="17115" y="13402"/>
                    <a:pt x="17241" y="13277"/>
                    <a:pt x="17241" y="13112"/>
                  </a:cubicBezTo>
                  <a:lnTo>
                    <a:pt x="17241" y="4260"/>
                  </a:lnTo>
                  <a:cubicBezTo>
                    <a:pt x="17241" y="4096"/>
                    <a:pt x="17115" y="3980"/>
                    <a:pt x="16951" y="3980"/>
                  </a:cubicBezTo>
                  <a:lnTo>
                    <a:pt x="16274" y="3980"/>
                  </a:lnTo>
                  <a:lnTo>
                    <a:pt x="16274" y="3207"/>
                  </a:lnTo>
                  <a:close/>
                  <a:moveTo>
                    <a:pt x="11443" y="14726"/>
                  </a:moveTo>
                  <a:cubicBezTo>
                    <a:pt x="11317" y="15045"/>
                    <a:pt x="11037" y="15248"/>
                    <a:pt x="10718" y="15248"/>
                  </a:cubicBezTo>
                  <a:lnTo>
                    <a:pt x="8659" y="15248"/>
                  </a:lnTo>
                  <a:cubicBezTo>
                    <a:pt x="8340" y="15248"/>
                    <a:pt x="8012" y="15045"/>
                    <a:pt x="7935" y="14726"/>
                  </a:cubicBezTo>
                  <a:close/>
                  <a:moveTo>
                    <a:pt x="9684" y="1"/>
                  </a:moveTo>
                  <a:cubicBezTo>
                    <a:pt x="7993" y="1"/>
                    <a:pt x="6301" y="52"/>
                    <a:pt x="4630" y="153"/>
                  </a:cubicBezTo>
                  <a:cubicBezTo>
                    <a:pt x="3905" y="192"/>
                    <a:pt x="3344" y="752"/>
                    <a:pt x="3267" y="1438"/>
                  </a:cubicBezTo>
                  <a:cubicBezTo>
                    <a:pt x="3228" y="1844"/>
                    <a:pt x="3180" y="2240"/>
                    <a:pt x="3141" y="2646"/>
                  </a:cubicBezTo>
                  <a:lnTo>
                    <a:pt x="2136" y="2646"/>
                  </a:lnTo>
                  <a:cubicBezTo>
                    <a:pt x="1412" y="2646"/>
                    <a:pt x="812" y="3255"/>
                    <a:pt x="812" y="3980"/>
                  </a:cubicBezTo>
                  <a:lnTo>
                    <a:pt x="812" y="14166"/>
                  </a:lnTo>
                  <a:lnTo>
                    <a:pt x="281" y="14166"/>
                  </a:lnTo>
                  <a:cubicBezTo>
                    <a:pt x="165" y="14166"/>
                    <a:pt x="1" y="14282"/>
                    <a:pt x="1" y="14446"/>
                  </a:cubicBezTo>
                  <a:lnTo>
                    <a:pt x="1" y="15093"/>
                  </a:lnTo>
                  <a:cubicBezTo>
                    <a:pt x="1" y="16098"/>
                    <a:pt x="851" y="16900"/>
                    <a:pt x="1856" y="16900"/>
                  </a:cubicBezTo>
                  <a:lnTo>
                    <a:pt x="2987" y="16900"/>
                  </a:lnTo>
                  <a:cubicBezTo>
                    <a:pt x="3141" y="16900"/>
                    <a:pt x="3267" y="16784"/>
                    <a:pt x="3267" y="16620"/>
                  </a:cubicBezTo>
                  <a:cubicBezTo>
                    <a:pt x="3267" y="16456"/>
                    <a:pt x="3141" y="16340"/>
                    <a:pt x="2987" y="16340"/>
                  </a:cubicBezTo>
                  <a:lnTo>
                    <a:pt x="1856" y="16340"/>
                  </a:lnTo>
                  <a:cubicBezTo>
                    <a:pt x="1170" y="16340"/>
                    <a:pt x="571" y="15770"/>
                    <a:pt x="571" y="15093"/>
                  </a:cubicBezTo>
                  <a:lnTo>
                    <a:pt x="571" y="14726"/>
                  </a:lnTo>
                  <a:lnTo>
                    <a:pt x="7335" y="14726"/>
                  </a:lnTo>
                  <a:cubicBezTo>
                    <a:pt x="7451" y="15374"/>
                    <a:pt x="8012" y="15818"/>
                    <a:pt x="8659" y="15818"/>
                  </a:cubicBezTo>
                  <a:lnTo>
                    <a:pt x="10718" y="15818"/>
                  </a:lnTo>
                  <a:cubicBezTo>
                    <a:pt x="11356" y="15818"/>
                    <a:pt x="11877" y="15374"/>
                    <a:pt x="12003" y="14726"/>
                  </a:cubicBezTo>
                  <a:lnTo>
                    <a:pt x="18768" y="14726"/>
                  </a:lnTo>
                  <a:lnTo>
                    <a:pt x="18768" y="15093"/>
                  </a:lnTo>
                  <a:cubicBezTo>
                    <a:pt x="18768" y="15770"/>
                    <a:pt x="18207" y="16340"/>
                    <a:pt x="17521" y="16340"/>
                  </a:cubicBezTo>
                  <a:lnTo>
                    <a:pt x="4108" y="16340"/>
                  </a:lnTo>
                  <a:cubicBezTo>
                    <a:pt x="3953" y="16340"/>
                    <a:pt x="3827" y="16456"/>
                    <a:pt x="3827" y="16620"/>
                  </a:cubicBezTo>
                  <a:cubicBezTo>
                    <a:pt x="3827" y="16784"/>
                    <a:pt x="3953" y="16900"/>
                    <a:pt x="4108" y="16900"/>
                  </a:cubicBezTo>
                  <a:lnTo>
                    <a:pt x="17521" y="16900"/>
                  </a:lnTo>
                  <a:cubicBezTo>
                    <a:pt x="18526" y="16900"/>
                    <a:pt x="19328" y="16098"/>
                    <a:pt x="19328" y="15093"/>
                  </a:cubicBezTo>
                  <a:lnTo>
                    <a:pt x="19328" y="14446"/>
                  </a:lnTo>
                  <a:cubicBezTo>
                    <a:pt x="19328" y="14282"/>
                    <a:pt x="19212" y="14166"/>
                    <a:pt x="19048" y="14166"/>
                  </a:cubicBezTo>
                  <a:lnTo>
                    <a:pt x="18565" y="14166"/>
                  </a:lnTo>
                  <a:lnTo>
                    <a:pt x="18565" y="3980"/>
                  </a:lnTo>
                  <a:cubicBezTo>
                    <a:pt x="18565" y="3255"/>
                    <a:pt x="17966" y="2646"/>
                    <a:pt x="17192" y="2646"/>
                  </a:cubicBezTo>
                  <a:lnTo>
                    <a:pt x="16226" y="2646"/>
                  </a:lnTo>
                  <a:cubicBezTo>
                    <a:pt x="16187" y="2240"/>
                    <a:pt x="16149" y="1844"/>
                    <a:pt x="16110" y="1438"/>
                  </a:cubicBezTo>
                  <a:cubicBezTo>
                    <a:pt x="16033" y="752"/>
                    <a:pt x="15424" y="192"/>
                    <a:pt x="14738" y="153"/>
                  </a:cubicBezTo>
                  <a:cubicBezTo>
                    <a:pt x="13066" y="52"/>
                    <a:pt x="11375" y="1"/>
                    <a:pt x="968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62"/>
            <p:cNvSpPr/>
            <p:nvPr/>
          </p:nvSpPr>
          <p:spPr>
            <a:xfrm>
              <a:off x="1142050" y="6806300"/>
              <a:ext cx="131950" cy="114775"/>
            </a:xfrm>
            <a:custGeom>
              <a:avLst/>
              <a:gdLst/>
              <a:ahLst/>
              <a:cxnLst/>
              <a:rect l="l" t="t" r="r" b="b"/>
              <a:pathLst>
                <a:path w="5278" h="4591" extrusionOk="0">
                  <a:moveTo>
                    <a:pt x="3103" y="0"/>
                  </a:moveTo>
                  <a:cubicBezTo>
                    <a:pt x="2987" y="0"/>
                    <a:pt x="2861" y="78"/>
                    <a:pt x="2823" y="203"/>
                  </a:cubicBezTo>
                  <a:lnTo>
                    <a:pt x="1856" y="3257"/>
                  </a:lnTo>
                  <a:lnTo>
                    <a:pt x="1537" y="2010"/>
                  </a:lnTo>
                  <a:cubicBezTo>
                    <a:pt x="1489" y="1894"/>
                    <a:pt x="1373" y="1807"/>
                    <a:pt x="1247" y="1807"/>
                  </a:cubicBezTo>
                  <a:lnTo>
                    <a:pt x="281" y="1807"/>
                  </a:lnTo>
                  <a:cubicBezTo>
                    <a:pt x="126" y="1807"/>
                    <a:pt x="1" y="1933"/>
                    <a:pt x="1" y="2097"/>
                  </a:cubicBezTo>
                  <a:cubicBezTo>
                    <a:pt x="1" y="2252"/>
                    <a:pt x="126" y="2378"/>
                    <a:pt x="281" y="2378"/>
                  </a:cubicBezTo>
                  <a:lnTo>
                    <a:pt x="1006" y="2378"/>
                  </a:lnTo>
                  <a:lnTo>
                    <a:pt x="1576" y="4349"/>
                  </a:lnTo>
                  <a:cubicBezTo>
                    <a:pt x="1615" y="4465"/>
                    <a:pt x="1692" y="4591"/>
                    <a:pt x="1818" y="4591"/>
                  </a:cubicBezTo>
                  <a:lnTo>
                    <a:pt x="1856" y="4591"/>
                  </a:lnTo>
                  <a:cubicBezTo>
                    <a:pt x="1972" y="4591"/>
                    <a:pt x="2059" y="4513"/>
                    <a:pt x="2098" y="4388"/>
                  </a:cubicBezTo>
                  <a:lnTo>
                    <a:pt x="3306" y="561"/>
                  </a:lnTo>
                  <a:lnTo>
                    <a:pt x="4997" y="561"/>
                  </a:lnTo>
                  <a:cubicBezTo>
                    <a:pt x="5161" y="561"/>
                    <a:pt x="5277" y="445"/>
                    <a:pt x="5277" y="281"/>
                  </a:cubicBezTo>
                  <a:cubicBezTo>
                    <a:pt x="5277" y="116"/>
                    <a:pt x="5161" y="0"/>
                    <a:pt x="499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62"/>
            <p:cNvSpPr/>
            <p:nvPr/>
          </p:nvSpPr>
          <p:spPr>
            <a:xfrm>
              <a:off x="1219600" y="6843500"/>
              <a:ext cx="56325" cy="90625"/>
            </a:xfrm>
            <a:custGeom>
              <a:avLst/>
              <a:gdLst/>
              <a:ahLst/>
              <a:cxnLst/>
              <a:rect l="l" t="t" r="r" b="b"/>
              <a:pathLst>
                <a:path w="2253" h="3625" extrusionOk="0">
                  <a:moveTo>
                    <a:pt x="1044" y="1"/>
                  </a:moveTo>
                  <a:cubicBezTo>
                    <a:pt x="561" y="1"/>
                    <a:pt x="126" y="368"/>
                    <a:pt x="39" y="851"/>
                  </a:cubicBezTo>
                  <a:cubicBezTo>
                    <a:pt x="1" y="1006"/>
                    <a:pt x="126" y="1170"/>
                    <a:pt x="242" y="1208"/>
                  </a:cubicBezTo>
                  <a:cubicBezTo>
                    <a:pt x="407" y="1208"/>
                    <a:pt x="561" y="1131"/>
                    <a:pt x="610" y="967"/>
                  </a:cubicBezTo>
                  <a:cubicBezTo>
                    <a:pt x="648" y="764"/>
                    <a:pt x="851" y="609"/>
                    <a:pt x="1044" y="609"/>
                  </a:cubicBezTo>
                  <a:cubicBezTo>
                    <a:pt x="1334" y="609"/>
                    <a:pt x="1528" y="803"/>
                    <a:pt x="1528" y="1044"/>
                  </a:cubicBezTo>
                  <a:lnTo>
                    <a:pt x="1528" y="1131"/>
                  </a:lnTo>
                  <a:cubicBezTo>
                    <a:pt x="1489" y="1286"/>
                    <a:pt x="1412" y="1450"/>
                    <a:pt x="1247" y="1653"/>
                  </a:cubicBezTo>
                  <a:cubicBezTo>
                    <a:pt x="803" y="2339"/>
                    <a:pt x="523" y="2735"/>
                    <a:pt x="368" y="2900"/>
                  </a:cubicBezTo>
                  <a:cubicBezTo>
                    <a:pt x="165" y="3180"/>
                    <a:pt x="78" y="3267"/>
                    <a:pt x="165" y="3422"/>
                  </a:cubicBezTo>
                  <a:cubicBezTo>
                    <a:pt x="165" y="3508"/>
                    <a:pt x="242" y="3586"/>
                    <a:pt x="368" y="3624"/>
                  </a:cubicBezTo>
                  <a:lnTo>
                    <a:pt x="1972" y="3624"/>
                  </a:lnTo>
                  <a:cubicBezTo>
                    <a:pt x="2136" y="3624"/>
                    <a:pt x="2252" y="3508"/>
                    <a:pt x="2252" y="3344"/>
                  </a:cubicBezTo>
                  <a:cubicBezTo>
                    <a:pt x="2252" y="3180"/>
                    <a:pt x="2098" y="3064"/>
                    <a:pt x="1972" y="3064"/>
                  </a:cubicBezTo>
                  <a:lnTo>
                    <a:pt x="967" y="3064"/>
                  </a:lnTo>
                  <a:cubicBezTo>
                    <a:pt x="1131" y="2861"/>
                    <a:pt x="1373" y="2494"/>
                    <a:pt x="1731" y="2011"/>
                  </a:cubicBezTo>
                  <a:cubicBezTo>
                    <a:pt x="1934" y="1730"/>
                    <a:pt x="2059" y="1489"/>
                    <a:pt x="2098" y="1247"/>
                  </a:cubicBezTo>
                  <a:lnTo>
                    <a:pt x="2098" y="1208"/>
                  </a:lnTo>
                  <a:lnTo>
                    <a:pt x="2098" y="1093"/>
                  </a:lnTo>
                  <a:lnTo>
                    <a:pt x="2098" y="1044"/>
                  </a:lnTo>
                  <a:cubicBezTo>
                    <a:pt x="2098" y="484"/>
                    <a:pt x="1653" y="1"/>
                    <a:pt x="104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62"/>
            <p:cNvSpPr/>
            <p:nvPr/>
          </p:nvSpPr>
          <p:spPr>
            <a:xfrm>
              <a:off x="1286050" y="6762650"/>
              <a:ext cx="134825" cy="127250"/>
            </a:xfrm>
            <a:custGeom>
              <a:avLst/>
              <a:gdLst/>
              <a:ahLst/>
              <a:cxnLst/>
              <a:rect l="l" t="t" r="r" b="b"/>
              <a:pathLst>
                <a:path w="5393" h="5090" extrusionOk="0">
                  <a:moveTo>
                    <a:pt x="4629" y="654"/>
                  </a:moveTo>
                  <a:cubicBezTo>
                    <a:pt x="4552" y="780"/>
                    <a:pt x="4426" y="1022"/>
                    <a:pt x="4146" y="1379"/>
                  </a:cubicBezTo>
                  <a:cubicBezTo>
                    <a:pt x="4107" y="1340"/>
                    <a:pt x="4069" y="1263"/>
                    <a:pt x="4030" y="1224"/>
                  </a:cubicBezTo>
                  <a:cubicBezTo>
                    <a:pt x="3991" y="1186"/>
                    <a:pt x="3943" y="1137"/>
                    <a:pt x="3866" y="1099"/>
                  </a:cubicBezTo>
                  <a:cubicBezTo>
                    <a:pt x="4233" y="857"/>
                    <a:pt x="4475" y="703"/>
                    <a:pt x="4629" y="654"/>
                  </a:cubicBezTo>
                  <a:close/>
                  <a:moveTo>
                    <a:pt x="2697" y="1263"/>
                  </a:moveTo>
                  <a:cubicBezTo>
                    <a:pt x="3064" y="1263"/>
                    <a:pt x="3383" y="1379"/>
                    <a:pt x="3624" y="1621"/>
                  </a:cubicBezTo>
                  <a:cubicBezTo>
                    <a:pt x="3702" y="1708"/>
                    <a:pt x="3750" y="1746"/>
                    <a:pt x="3789" y="1824"/>
                  </a:cubicBezTo>
                  <a:cubicBezTo>
                    <a:pt x="3547" y="2152"/>
                    <a:pt x="3218" y="2471"/>
                    <a:pt x="2938" y="2790"/>
                  </a:cubicBezTo>
                  <a:cubicBezTo>
                    <a:pt x="2619" y="3070"/>
                    <a:pt x="2300" y="3399"/>
                    <a:pt x="1972" y="3640"/>
                  </a:cubicBezTo>
                  <a:cubicBezTo>
                    <a:pt x="1894" y="3602"/>
                    <a:pt x="1856" y="3553"/>
                    <a:pt x="1769" y="3476"/>
                  </a:cubicBezTo>
                  <a:cubicBezTo>
                    <a:pt x="1247" y="2954"/>
                    <a:pt x="1247" y="2152"/>
                    <a:pt x="1769" y="1621"/>
                  </a:cubicBezTo>
                  <a:cubicBezTo>
                    <a:pt x="2010" y="1379"/>
                    <a:pt x="2339" y="1263"/>
                    <a:pt x="2697" y="1263"/>
                  </a:cubicBezTo>
                  <a:close/>
                  <a:moveTo>
                    <a:pt x="3991" y="2471"/>
                  </a:moveTo>
                  <a:lnTo>
                    <a:pt x="3991" y="2471"/>
                  </a:lnTo>
                  <a:cubicBezTo>
                    <a:pt x="4030" y="2829"/>
                    <a:pt x="3905" y="3196"/>
                    <a:pt x="3624" y="3476"/>
                  </a:cubicBezTo>
                  <a:cubicBezTo>
                    <a:pt x="3383" y="3718"/>
                    <a:pt x="3064" y="3882"/>
                    <a:pt x="2697" y="3882"/>
                  </a:cubicBezTo>
                  <a:lnTo>
                    <a:pt x="2581" y="3882"/>
                  </a:lnTo>
                  <a:cubicBezTo>
                    <a:pt x="2822" y="3640"/>
                    <a:pt x="3064" y="3437"/>
                    <a:pt x="3305" y="3196"/>
                  </a:cubicBezTo>
                  <a:cubicBezTo>
                    <a:pt x="3547" y="2954"/>
                    <a:pt x="3789" y="2674"/>
                    <a:pt x="3991" y="2471"/>
                  </a:cubicBezTo>
                  <a:close/>
                  <a:moveTo>
                    <a:pt x="1247" y="3756"/>
                  </a:moveTo>
                  <a:cubicBezTo>
                    <a:pt x="1286" y="3795"/>
                    <a:pt x="1334" y="3843"/>
                    <a:pt x="1373" y="3882"/>
                  </a:cubicBezTo>
                  <a:cubicBezTo>
                    <a:pt x="1411" y="3921"/>
                    <a:pt x="1450" y="3959"/>
                    <a:pt x="1527" y="3998"/>
                  </a:cubicBezTo>
                  <a:cubicBezTo>
                    <a:pt x="1170" y="4278"/>
                    <a:pt x="928" y="4404"/>
                    <a:pt x="764" y="4481"/>
                  </a:cubicBezTo>
                  <a:cubicBezTo>
                    <a:pt x="851" y="4327"/>
                    <a:pt x="1005" y="4085"/>
                    <a:pt x="1247" y="3756"/>
                  </a:cubicBezTo>
                  <a:close/>
                  <a:moveTo>
                    <a:pt x="4807" y="1"/>
                  </a:moveTo>
                  <a:cubicBezTo>
                    <a:pt x="4596" y="1"/>
                    <a:pt x="4373" y="121"/>
                    <a:pt x="4272" y="171"/>
                  </a:cubicBezTo>
                  <a:cubicBezTo>
                    <a:pt x="3991" y="335"/>
                    <a:pt x="3702" y="538"/>
                    <a:pt x="3344" y="780"/>
                  </a:cubicBezTo>
                  <a:cubicBezTo>
                    <a:pt x="3141" y="741"/>
                    <a:pt x="2938" y="703"/>
                    <a:pt x="2697" y="703"/>
                  </a:cubicBezTo>
                  <a:cubicBezTo>
                    <a:pt x="2213" y="703"/>
                    <a:pt x="1730" y="857"/>
                    <a:pt x="1373" y="1224"/>
                  </a:cubicBezTo>
                  <a:cubicBezTo>
                    <a:pt x="851" y="1746"/>
                    <a:pt x="686" y="2548"/>
                    <a:pt x="928" y="3196"/>
                  </a:cubicBezTo>
                  <a:cubicBezTo>
                    <a:pt x="686" y="3553"/>
                    <a:pt x="445" y="3843"/>
                    <a:pt x="319" y="4124"/>
                  </a:cubicBezTo>
                  <a:cubicBezTo>
                    <a:pt x="242" y="4278"/>
                    <a:pt x="0" y="4723"/>
                    <a:pt x="281" y="4964"/>
                  </a:cubicBezTo>
                  <a:cubicBezTo>
                    <a:pt x="368" y="5090"/>
                    <a:pt x="484" y="5090"/>
                    <a:pt x="609" y="5090"/>
                  </a:cubicBezTo>
                  <a:cubicBezTo>
                    <a:pt x="802" y="5090"/>
                    <a:pt x="1044" y="4964"/>
                    <a:pt x="1170" y="4926"/>
                  </a:cubicBezTo>
                  <a:cubicBezTo>
                    <a:pt x="1411" y="4810"/>
                    <a:pt x="1692" y="4607"/>
                    <a:pt x="2059" y="4327"/>
                  </a:cubicBezTo>
                  <a:cubicBezTo>
                    <a:pt x="2252" y="4404"/>
                    <a:pt x="2455" y="4442"/>
                    <a:pt x="2697" y="4442"/>
                  </a:cubicBezTo>
                  <a:cubicBezTo>
                    <a:pt x="3218" y="4442"/>
                    <a:pt x="3663" y="4240"/>
                    <a:pt x="4030" y="3882"/>
                  </a:cubicBezTo>
                  <a:cubicBezTo>
                    <a:pt x="4552" y="3360"/>
                    <a:pt x="4716" y="2587"/>
                    <a:pt x="4475" y="1911"/>
                  </a:cubicBezTo>
                  <a:cubicBezTo>
                    <a:pt x="4716" y="1582"/>
                    <a:pt x="4958" y="1263"/>
                    <a:pt x="5074" y="1022"/>
                  </a:cubicBezTo>
                  <a:cubicBezTo>
                    <a:pt x="5151" y="857"/>
                    <a:pt x="5393" y="413"/>
                    <a:pt x="5112" y="132"/>
                  </a:cubicBezTo>
                  <a:cubicBezTo>
                    <a:pt x="5028" y="35"/>
                    <a:pt x="4920" y="1"/>
                    <a:pt x="480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62"/>
            <p:cNvSpPr/>
            <p:nvPr/>
          </p:nvSpPr>
          <p:spPr>
            <a:xfrm>
              <a:off x="1355625" y="6879750"/>
              <a:ext cx="55350" cy="56300"/>
            </a:xfrm>
            <a:custGeom>
              <a:avLst/>
              <a:gdLst/>
              <a:ahLst/>
              <a:cxnLst/>
              <a:rect l="l" t="t" r="r" b="b"/>
              <a:pathLst>
                <a:path w="2214" h="2252" extrusionOk="0">
                  <a:moveTo>
                    <a:pt x="1122" y="0"/>
                  </a:moveTo>
                  <a:cubicBezTo>
                    <a:pt x="967" y="0"/>
                    <a:pt x="841" y="164"/>
                    <a:pt x="841" y="280"/>
                  </a:cubicBezTo>
                  <a:lnTo>
                    <a:pt x="841" y="850"/>
                  </a:lnTo>
                  <a:lnTo>
                    <a:pt x="281" y="850"/>
                  </a:lnTo>
                  <a:cubicBezTo>
                    <a:pt x="116" y="850"/>
                    <a:pt x="1" y="966"/>
                    <a:pt x="1" y="1131"/>
                  </a:cubicBezTo>
                  <a:cubicBezTo>
                    <a:pt x="1" y="1285"/>
                    <a:pt x="116" y="1411"/>
                    <a:pt x="281" y="1411"/>
                  </a:cubicBezTo>
                  <a:lnTo>
                    <a:pt x="841" y="1411"/>
                  </a:lnTo>
                  <a:lnTo>
                    <a:pt x="841" y="1972"/>
                  </a:lnTo>
                  <a:cubicBezTo>
                    <a:pt x="841" y="2136"/>
                    <a:pt x="967" y="2252"/>
                    <a:pt x="1122" y="2252"/>
                  </a:cubicBezTo>
                  <a:cubicBezTo>
                    <a:pt x="1286" y="2252"/>
                    <a:pt x="1402" y="2136"/>
                    <a:pt x="1402" y="1972"/>
                  </a:cubicBezTo>
                  <a:lnTo>
                    <a:pt x="1402" y="1411"/>
                  </a:lnTo>
                  <a:lnTo>
                    <a:pt x="1933" y="1411"/>
                  </a:lnTo>
                  <a:cubicBezTo>
                    <a:pt x="2088" y="1411"/>
                    <a:pt x="2214" y="1285"/>
                    <a:pt x="2214" y="1131"/>
                  </a:cubicBezTo>
                  <a:cubicBezTo>
                    <a:pt x="2214" y="966"/>
                    <a:pt x="2088" y="850"/>
                    <a:pt x="1933" y="850"/>
                  </a:cubicBezTo>
                  <a:lnTo>
                    <a:pt x="1402" y="850"/>
                  </a:lnTo>
                  <a:lnTo>
                    <a:pt x="1402" y="280"/>
                  </a:lnTo>
                  <a:cubicBezTo>
                    <a:pt x="1402" y="164"/>
                    <a:pt x="1286" y="0"/>
                    <a:pt x="112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62"/>
            <p:cNvSpPr/>
            <p:nvPr/>
          </p:nvSpPr>
          <p:spPr>
            <a:xfrm>
              <a:off x="1155100" y="6776575"/>
              <a:ext cx="32400" cy="30700"/>
            </a:xfrm>
            <a:custGeom>
              <a:avLst/>
              <a:gdLst/>
              <a:ahLst/>
              <a:cxnLst/>
              <a:rect l="l" t="t" r="r" b="b"/>
              <a:pathLst>
                <a:path w="1296" h="1228" extrusionOk="0">
                  <a:moveTo>
                    <a:pt x="326" y="1"/>
                  </a:moveTo>
                  <a:cubicBezTo>
                    <a:pt x="254" y="1"/>
                    <a:pt x="184" y="20"/>
                    <a:pt x="126" y="59"/>
                  </a:cubicBezTo>
                  <a:cubicBezTo>
                    <a:pt x="1" y="184"/>
                    <a:pt x="1" y="387"/>
                    <a:pt x="126" y="465"/>
                  </a:cubicBezTo>
                  <a:lnTo>
                    <a:pt x="242" y="629"/>
                  </a:lnTo>
                  <a:lnTo>
                    <a:pt x="126" y="745"/>
                  </a:lnTo>
                  <a:cubicBezTo>
                    <a:pt x="1" y="870"/>
                    <a:pt x="1" y="1025"/>
                    <a:pt x="126" y="1151"/>
                  </a:cubicBezTo>
                  <a:cubicBezTo>
                    <a:pt x="165" y="1189"/>
                    <a:pt x="242" y="1228"/>
                    <a:pt x="329" y="1228"/>
                  </a:cubicBezTo>
                  <a:cubicBezTo>
                    <a:pt x="406" y="1228"/>
                    <a:pt x="484" y="1189"/>
                    <a:pt x="532" y="1151"/>
                  </a:cubicBezTo>
                  <a:lnTo>
                    <a:pt x="648" y="1025"/>
                  </a:lnTo>
                  <a:lnTo>
                    <a:pt x="812" y="1151"/>
                  </a:lnTo>
                  <a:cubicBezTo>
                    <a:pt x="851" y="1189"/>
                    <a:pt x="928" y="1228"/>
                    <a:pt x="1015" y="1228"/>
                  </a:cubicBezTo>
                  <a:cubicBezTo>
                    <a:pt x="1054" y="1228"/>
                    <a:pt x="1131" y="1189"/>
                    <a:pt x="1209" y="1151"/>
                  </a:cubicBezTo>
                  <a:cubicBezTo>
                    <a:pt x="1296" y="1025"/>
                    <a:pt x="1296" y="870"/>
                    <a:pt x="1209" y="745"/>
                  </a:cubicBezTo>
                  <a:lnTo>
                    <a:pt x="1054" y="629"/>
                  </a:lnTo>
                  <a:lnTo>
                    <a:pt x="1209" y="465"/>
                  </a:lnTo>
                  <a:cubicBezTo>
                    <a:pt x="1296" y="387"/>
                    <a:pt x="1296" y="184"/>
                    <a:pt x="1209" y="59"/>
                  </a:cubicBezTo>
                  <a:cubicBezTo>
                    <a:pt x="1151" y="20"/>
                    <a:pt x="1071" y="1"/>
                    <a:pt x="996" y="1"/>
                  </a:cubicBezTo>
                  <a:cubicBezTo>
                    <a:pt x="921" y="1"/>
                    <a:pt x="851" y="20"/>
                    <a:pt x="812" y="59"/>
                  </a:cubicBezTo>
                  <a:lnTo>
                    <a:pt x="648" y="223"/>
                  </a:lnTo>
                  <a:lnTo>
                    <a:pt x="532" y="59"/>
                  </a:lnTo>
                  <a:cubicBezTo>
                    <a:pt x="469" y="20"/>
                    <a:pt x="397" y="1"/>
                    <a:pt x="32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5" name="Google Shape;4375;p62"/>
          <p:cNvGrpSpPr/>
          <p:nvPr/>
        </p:nvGrpSpPr>
        <p:grpSpPr>
          <a:xfrm>
            <a:off x="2161370" y="3990399"/>
            <a:ext cx="333456" cy="333474"/>
            <a:chOff x="309525" y="6704575"/>
            <a:chExt cx="483200" cy="483225"/>
          </a:xfrm>
        </p:grpSpPr>
        <p:sp>
          <p:nvSpPr>
            <p:cNvPr id="4376" name="Google Shape;4376;p62"/>
            <p:cNvSpPr/>
            <p:nvPr/>
          </p:nvSpPr>
          <p:spPr>
            <a:xfrm>
              <a:off x="463650" y="7093075"/>
              <a:ext cx="169150" cy="33350"/>
            </a:xfrm>
            <a:custGeom>
              <a:avLst/>
              <a:gdLst/>
              <a:ahLst/>
              <a:cxnLst/>
              <a:rect l="l" t="t" r="r" b="b"/>
              <a:pathLst>
                <a:path w="6766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6765" y="1334"/>
                  </a:lnTo>
                  <a:lnTo>
                    <a:pt x="6765" y="0"/>
                  </a:ln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62"/>
            <p:cNvSpPr/>
            <p:nvPr/>
          </p:nvSpPr>
          <p:spPr>
            <a:xfrm>
              <a:off x="399150" y="7016725"/>
              <a:ext cx="121800" cy="164075"/>
            </a:xfrm>
            <a:custGeom>
              <a:avLst/>
              <a:gdLst/>
              <a:ahLst/>
              <a:cxnLst/>
              <a:rect l="l" t="t" r="r" b="b"/>
              <a:pathLst>
                <a:path w="4872" h="6563" extrusionOk="0">
                  <a:moveTo>
                    <a:pt x="3789" y="0"/>
                  </a:moveTo>
                  <a:lnTo>
                    <a:pt x="2175" y="880"/>
                  </a:lnTo>
                  <a:lnTo>
                    <a:pt x="1817" y="1730"/>
                  </a:lnTo>
                  <a:lnTo>
                    <a:pt x="1" y="6562"/>
                  </a:lnTo>
                  <a:lnTo>
                    <a:pt x="2697" y="6562"/>
                  </a:lnTo>
                  <a:lnTo>
                    <a:pt x="4552" y="1730"/>
                  </a:lnTo>
                  <a:lnTo>
                    <a:pt x="4871" y="880"/>
                  </a:lnTo>
                  <a:lnTo>
                    <a:pt x="3789" y="0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62"/>
            <p:cNvSpPr/>
            <p:nvPr/>
          </p:nvSpPr>
          <p:spPr>
            <a:xfrm>
              <a:off x="572375" y="7016725"/>
              <a:ext cx="121800" cy="164075"/>
            </a:xfrm>
            <a:custGeom>
              <a:avLst/>
              <a:gdLst/>
              <a:ahLst/>
              <a:cxnLst/>
              <a:rect l="l" t="t" r="r" b="b"/>
              <a:pathLst>
                <a:path w="4872" h="6563" extrusionOk="0">
                  <a:moveTo>
                    <a:pt x="1566" y="0"/>
                  </a:moveTo>
                  <a:lnTo>
                    <a:pt x="0" y="880"/>
                  </a:lnTo>
                  <a:lnTo>
                    <a:pt x="319" y="1730"/>
                  </a:lnTo>
                  <a:lnTo>
                    <a:pt x="2136" y="6562"/>
                  </a:lnTo>
                  <a:lnTo>
                    <a:pt x="4871" y="6562"/>
                  </a:lnTo>
                  <a:lnTo>
                    <a:pt x="3016" y="1730"/>
                  </a:lnTo>
                  <a:lnTo>
                    <a:pt x="2697" y="880"/>
                  </a:lnTo>
                  <a:lnTo>
                    <a:pt x="1566" y="0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62"/>
            <p:cNvSpPr/>
            <p:nvPr/>
          </p:nvSpPr>
          <p:spPr>
            <a:xfrm>
              <a:off x="444575" y="7016725"/>
              <a:ext cx="76375" cy="43275"/>
            </a:xfrm>
            <a:custGeom>
              <a:avLst/>
              <a:gdLst/>
              <a:ahLst/>
              <a:cxnLst/>
              <a:rect l="l" t="t" r="r" b="b"/>
              <a:pathLst>
                <a:path w="3055" h="1731" extrusionOk="0">
                  <a:moveTo>
                    <a:pt x="1972" y="0"/>
                  </a:moveTo>
                  <a:lnTo>
                    <a:pt x="358" y="880"/>
                  </a:lnTo>
                  <a:lnTo>
                    <a:pt x="0" y="1730"/>
                  </a:lnTo>
                  <a:lnTo>
                    <a:pt x="2735" y="1730"/>
                  </a:lnTo>
                  <a:lnTo>
                    <a:pt x="3054" y="880"/>
                  </a:lnTo>
                  <a:lnTo>
                    <a:pt x="1972" y="0"/>
                  </a:ln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62"/>
            <p:cNvSpPr/>
            <p:nvPr/>
          </p:nvSpPr>
          <p:spPr>
            <a:xfrm>
              <a:off x="572375" y="7016725"/>
              <a:ext cx="75400" cy="43275"/>
            </a:xfrm>
            <a:custGeom>
              <a:avLst/>
              <a:gdLst/>
              <a:ahLst/>
              <a:cxnLst/>
              <a:rect l="l" t="t" r="r" b="b"/>
              <a:pathLst>
                <a:path w="3016" h="1731" extrusionOk="0">
                  <a:moveTo>
                    <a:pt x="1566" y="0"/>
                  </a:moveTo>
                  <a:lnTo>
                    <a:pt x="0" y="880"/>
                  </a:lnTo>
                  <a:lnTo>
                    <a:pt x="319" y="1730"/>
                  </a:lnTo>
                  <a:lnTo>
                    <a:pt x="3016" y="1730"/>
                  </a:lnTo>
                  <a:lnTo>
                    <a:pt x="2697" y="880"/>
                  </a:lnTo>
                  <a:lnTo>
                    <a:pt x="1566" y="0"/>
                  </a:ln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62"/>
            <p:cNvSpPr/>
            <p:nvPr/>
          </p:nvSpPr>
          <p:spPr>
            <a:xfrm>
              <a:off x="316775" y="6711600"/>
              <a:ext cx="468950" cy="327125"/>
            </a:xfrm>
            <a:custGeom>
              <a:avLst/>
              <a:gdLst/>
              <a:ahLst/>
              <a:cxnLst/>
              <a:rect l="l" t="t" r="r" b="b"/>
              <a:pathLst>
                <a:path w="18758" h="13085" extrusionOk="0">
                  <a:moveTo>
                    <a:pt x="1044" y="0"/>
                  </a:moveTo>
                  <a:cubicBezTo>
                    <a:pt x="435" y="0"/>
                    <a:pt x="0" y="483"/>
                    <a:pt x="0" y="1053"/>
                  </a:cubicBezTo>
                  <a:lnTo>
                    <a:pt x="0" y="12041"/>
                  </a:lnTo>
                  <a:cubicBezTo>
                    <a:pt x="0" y="12602"/>
                    <a:pt x="435" y="13085"/>
                    <a:pt x="1044" y="13085"/>
                  </a:cubicBezTo>
                  <a:lnTo>
                    <a:pt x="17714" y="13085"/>
                  </a:lnTo>
                  <a:cubicBezTo>
                    <a:pt x="18274" y="13085"/>
                    <a:pt x="18758" y="12602"/>
                    <a:pt x="18758" y="12041"/>
                  </a:cubicBezTo>
                  <a:lnTo>
                    <a:pt x="18758" y="1053"/>
                  </a:lnTo>
                  <a:cubicBezTo>
                    <a:pt x="18758" y="483"/>
                    <a:pt x="18274" y="0"/>
                    <a:pt x="17714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62"/>
            <p:cNvSpPr/>
            <p:nvPr/>
          </p:nvSpPr>
          <p:spPr>
            <a:xfrm>
              <a:off x="316775" y="6711600"/>
              <a:ext cx="44225" cy="327125"/>
            </a:xfrm>
            <a:custGeom>
              <a:avLst/>
              <a:gdLst/>
              <a:ahLst/>
              <a:cxnLst/>
              <a:rect l="l" t="t" r="r" b="b"/>
              <a:pathLst>
                <a:path w="1769" h="13085" extrusionOk="0">
                  <a:moveTo>
                    <a:pt x="1044" y="0"/>
                  </a:moveTo>
                  <a:cubicBezTo>
                    <a:pt x="435" y="0"/>
                    <a:pt x="0" y="483"/>
                    <a:pt x="0" y="1053"/>
                  </a:cubicBezTo>
                  <a:lnTo>
                    <a:pt x="0" y="12041"/>
                  </a:lnTo>
                  <a:cubicBezTo>
                    <a:pt x="0" y="12602"/>
                    <a:pt x="435" y="13085"/>
                    <a:pt x="1044" y="13085"/>
                  </a:cubicBezTo>
                  <a:lnTo>
                    <a:pt x="1769" y="13085"/>
                  </a:lnTo>
                  <a:cubicBezTo>
                    <a:pt x="1208" y="13085"/>
                    <a:pt x="725" y="12602"/>
                    <a:pt x="725" y="12041"/>
                  </a:cubicBezTo>
                  <a:lnTo>
                    <a:pt x="725" y="1053"/>
                  </a:lnTo>
                  <a:cubicBezTo>
                    <a:pt x="725" y="483"/>
                    <a:pt x="1208" y="0"/>
                    <a:pt x="1769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62"/>
            <p:cNvSpPr/>
            <p:nvPr/>
          </p:nvSpPr>
          <p:spPr>
            <a:xfrm>
              <a:off x="353975" y="6750000"/>
              <a:ext cx="393575" cy="245500"/>
            </a:xfrm>
            <a:custGeom>
              <a:avLst/>
              <a:gdLst/>
              <a:ahLst/>
              <a:cxnLst/>
              <a:rect l="l" t="t" r="r" b="b"/>
              <a:pathLst>
                <a:path w="15743" h="9820" extrusionOk="0">
                  <a:moveTo>
                    <a:pt x="0" y="1"/>
                  </a:moveTo>
                  <a:lnTo>
                    <a:pt x="0" y="9819"/>
                  </a:lnTo>
                  <a:lnTo>
                    <a:pt x="15743" y="9819"/>
                  </a:lnTo>
                  <a:lnTo>
                    <a:pt x="15743" y="1"/>
                  </a:ln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62"/>
            <p:cNvSpPr/>
            <p:nvPr/>
          </p:nvSpPr>
          <p:spPr>
            <a:xfrm>
              <a:off x="733525" y="6750000"/>
              <a:ext cx="14025" cy="245500"/>
            </a:xfrm>
            <a:custGeom>
              <a:avLst/>
              <a:gdLst/>
              <a:ahLst/>
              <a:cxnLst/>
              <a:rect l="l" t="t" r="r" b="b"/>
              <a:pathLst>
                <a:path w="561" h="9820" extrusionOk="0">
                  <a:moveTo>
                    <a:pt x="0" y="1"/>
                  </a:moveTo>
                  <a:lnTo>
                    <a:pt x="0" y="9819"/>
                  </a:lnTo>
                  <a:lnTo>
                    <a:pt x="561" y="981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62"/>
            <p:cNvSpPr/>
            <p:nvPr/>
          </p:nvSpPr>
          <p:spPr>
            <a:xfrm>
              <a:off x="353975" y="6985550"/>
              <a:ext cx="393575" cy="31200"/>
            </a:xfrm>
            <a:custGeom>
              <a:avLst/>
              <a:gdLst/>
              <a:ahLst/>
              <a:cxnLst/>
              <a:rect l="l" t="t" r="r" b="b"/>
              <a:pathLst>
                <a:path w="15743" h="1248" extrusionOk="0">
                  <a:moveTo>
                    <a:pt x="0" y="1"/>
                  </a:moveTo>
                  <a:lnTo>
                    <a:pt x="0" y="1247"/>
                  </a:lnTo>
                  <a:lnTo>
                    <a:pt x="15743" y="1247"/>
                  </a:lnTo>
                  <a:lnTo>
                    <a:pt x="15743" y="1"/>
                  </a:ln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62"/>
            <p:cNvSpPr/>
            <p:nvPr/>
          </p:nvSpPr>
          <p:spPr>
            <a:xfrm>
              <a:off x="353975" y="6969375"/>
              <a:ext cx="393575" cy="31175"/>
            </a:xfrm>
            <a:custGeom>
              <a:avLst/>
              <a:gdLst/>
              <a:ahLst/>
              <a:cxnLst/>
              <a:rect l="l" t="t" r="r" b="b"/>
              <a:pathLst>
                <a:path w="15743" h="1247" extrusionOk="0">
                  <a:moveTo>
                    <a:pt x="0" y="0"/>
                  </a:moveTo>
                  <a:lnTo>
                    <a:pt x="0" y="1247"/>
                  </a:lnTo>
                  <a:lnTo>
                    <a:pt x="15743" y="1247"/>
                  </a:lnTo>
                  <a:lnTo>
                    <a:pt x="15743" y="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62"/>
            <p:cNvSpPr/>
            <p:nvPr/>
          </p:nvSpPr>
          <p:spPr>
            <a:xfrm>
              <a:off x="309525" y="6704575"/>
              <a:ext cx="483200" cy="483225"/>
            </a:xfrm>
            <a:custGeom>
              <a:avLst/>
              <a:gdLst/>
              <a:ahLst/>
              <a:cxnLst/>
              <a:rect l="l" t="t" r="r" b="b"/>
              <a:pathLst>
                <a:path w="19328" h="19329" extrusionOk="0">
                  <a:moveTo>
                    <a:pt x="18004" y="561"/>
                  </a:moveTo>
                  <a:cubicBezTo>
                    <a:pt x="18410" y="561"/>
                    <a:pt x="18767" y="929"/>
                    <a:pt x="18767" y="1334"/>
                  </a:cubicBezTo>
                  <a:lnTo>
                    <a:pt x="18767" y="12322"/>
                  </a:lnTo>
                  <a:cubicBezTo>
                    <a:pt x="18767" y="12728"/>
                    <a:pt x="18410" y="13086"/>
                    <a:pt x="18004" y="13086"/>
                  </a:cubicBezTo>
                  <a:lnTo>
                    <a:pt x="1334" y="13086"/>
                  </a:lnTo>
                  <a:cubicBezTo>
                    <a:pt x="889" y="13086"/>
                    <a:pt x="570" y="12728"/>
                    <a:pt x="570" y="12322"/>
                  </a:cubicBezTo>
                  <a:lnTo>
                    <a:pt x="570" y="1334"/>
                  </a:lnTo>
                  <a:cubicBezTo>
                    <a:pt x="570" y="929"/>
                    <a:pt x="889" y="561"/>
                    <a:pt x="1334" y="561"/>
                  </a:cubicBezTo>
                  <a:close/>
                  <a:moveTo>
                    <a:pt x="10312" y="13656"/>
                  </a:moveTo>
                  <a:lnTo>
                    <a:pt x="10920" y="15260"/>
                  </a:lnTo>
                  <a:lnTo>
                    <a:pt x="8021" y="15260"/>
                  </a:lnTo>
                  <a:lnTo>
                    <a:pt x="8659" y="13656"/>
                  </a:lnTo>
                  <a:close/>
                  <a:moveTo>
                    <a:pt x="11162" y="15830"/>
                  </a:moveTo>
                  <a:lnTo>
                    <a:pt x="11442" y="16594"/>
                  </a:lnTo>
                  <a:lnTo>
                    <a:pt x="7538" y="16594"/>
                  </a:lnTo>
                  <a:lnTo>
                    <a:pt x="7818" y="15830"/>
                  </a:lnTo>
                  <a:close/>
                  <a:moveTo>
                    <a:pt x="8060" y="13656"/>
                  </a:moveTo>
                  <a:lnTo>
                    <a:pt x="6088" y="18768"/>
                  </a:lnTo>
                  <a:lnTo>
                    <a:pt x="3991" y="18768"/>
                  </a:lnTo>
                  <a:lnTo>
                    <a:pt x="5924" y="13656"/>
                  </a:lnTo>
                  <a:close/>
                  <a:moveTo>
                    <a:pt x="1334" y="1"/>
                  </a:moveTo>
                  <a:cubicBezTo>
                    <a:pt x="570" y="1"/>
                    <a:pt x="0" y="610"/>
                    <a:pt x="0" y="1334"/>
                  </a:cubicBezTo>
                  <a:lnTo>
                    <a:pt x="0" y="12322"/>
                  </a:lnTo>
                  <a:cubicBezTo>
                    <a:pt x="0" y="13047"/>
                    <a:pt x="570" y="13656"/>
                    <a:pt x="1334" y="13656"/>
                  </a:cubicBezTo>
                  <a:lnTo>
                    <a:pt x="5315" y="13656"/>
                  </a:lnTo>
                  <a:lnTo>
                    <a:pt x="3305" y="18971"/>
                  </a:lnTo>
                  <a:cubicBezTo>
                    <a:pt x="3305" y="19048"/>
                    <a:pt x="3305" y="19125"/>
                    <a:pt x="3344" y="19212"/>
                  </a:cubicBezTo>
                  <a:cubicBezTo>
                    <a:pt x="3383" y="19290"/>
                    <a:pt x="3508" y="19328"/>
                    <a:pt x="3586" y="19328"/>
                  </a:cubicBezTo>
                  <a:lnTo>
                    <a:pt x="6282" y="19328"/>
                  </a:lnTo>
                  <a:cubicBezTo>
                    <a:pt x="6407" y="19328"/>
                    <a:pt x="6523" y="19251"/>
                    <a:pt x="6572" y="19164"/>
                  </a:cubicBezTo>
                  <a:lnTo>
                    <a:pt x="7335" y="17154"/>
                  </a:lnTo>
                  <a:lnTo>
                    <a:pt x="11645" y="17154"/>
                  </a:lnTo>
                  <a:lnTo>
                    <a:pt x="12409" y="19164"/>
                  </a:lnTo>
                  <a:cubicBezTo>
                    <a:pt x="12447" y="19251"/>
                    <a:pt x="12563" y="19328"/>
                    <a:pt x="12650" y="19328"/>
                  </a:cubicBezTo>
                  <a:lnTo>
                    <a:pt x="15385" y="19328"/>
                  </a:lnTo>
                  <a:cubicBezTo>
                    <a:pt x="15462" y="19328"/>
                    <a:pt x="15549" y="19290"/>
                    <a:pt x="15627" y="19212"/>
                  </a:cubicBezTo>
                  <a:cubicBezTo>
                    <a:pt x="15665" y="19125"/>
                    <a:pt x="15665" y="19048"/>
                    <a:pt x="15627" y="18971"/>
                  </a:cubicBezTo>
                  <a:lnTo>
                    <a:pt x="14863" y="16951"/>
                  </a:lnTo>
                  <a:cubicBezTo>
                    <a:pt x="14834" y="16835"/>
                    <a:pt x="14734" y="16779"/>
                    <a:pt x="14616" y="16779"/>
                  </a:cubicBezTo>
                  <a:cubicBezTo>
                    <a:pt x="14577" y="16779"/>
                    <a:pt x="14537" y="16785"/>
                    <a:pt x="14496" y="16797"/>
                  </a:cubicBezTo>
                  <a:cubicBezTo>
                    <a:pt x="14380" y="16835"/>
                    <a:pt x="14303" y="16990"/>
                    <a:pt x="14341" y="17154"/>
                  </a:cubicBezTo>
                  <a:lnTo>
                    <a:pt x="14979" y="18768"/>
                  </a:lnTo>
                  <a:lnTo>
                    <a:pt x="12853" y="18768"/>
                  </a:lnTo>
                  <a:lnTo>
                    <a:pt x="10920" y="13656"/>
                  </a:lnTo>
                  <a:lnTo>
                    <a:pt x="13008" y="13656"/>
                  </a:lnTo>
                  <a:lnTo>
                    <a:pt x="13935" y="16110"/>
                  </a:lnTo>
                  <a:cubicBezTo>
                    <a:pt x="13994" y="16227"/>
                    <a:pt x="14101" y="16283"/>
                    <a:pt x="14204" y="16283"/>
                  </a:cubicBezTo>
                  <a:cubicBezTo>
                    <a:pt x="14238" y="16283"/>
                    <a:pt x="14272" y="16277"/>
                    <a:pt x="14303" y="16265"/>
                  </a:cubicBezTo>
                  <a:cubicBezTo>
                    <a:pt x="14457" y="16226"/>
                    <a:pt x="14544" y="16072"/>
                    <a:pt x="14457" y="15907"/>
                  </a:cubicBezTo>
                  <a:lnTo>
                    <a:pt x="13617" y="13656"/>
                  </a:lnTo>
                  <a:lnTo>
                    <a:pt x="18004" y="13656"/>
                  </a:lnTo>
                  <a:cubicBezTo>
                    <a:pt x="18729" y="13656"/>
                    <a:pt x="19328" y="13047"/>
                    <a:pt x="19328" y="12322"/>
                  </a:cubicBezTo>
                  <a:lnTo>
                    <a:pt x="19328" y="1334"/>
                  </a:lnTo>
                  <a:cubicBezTo>
                    <a:pt x="19328" y="610"/>
                    <a:pt x="18729" y="1"/>
                    <a:pt x="1800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62"/>
            <p:cNvSpPr/>
            <p:nvPr/>
          </p:nvSpPr>
          <p:spPr>
            <a:xfrm>
              <a:off x="346975" y="6742750"/>
              <a:ext cx="407575" cy="264825"/>
            </a:xfrm>
            <a:custGeom>
              <a:avLst/>
              <a:gdLst/>
              <a:ahLst/>
              <a:cxnLst/>
              <a:rect l="l" t="t" r="r" b="b"/>
              <a:pathLst>
                <a:path w="16303" h="10593" extrusionOk="0">
                  <a:moveTo>
                    <a:pt x="15742" y="9384"/>
                  </a:moveTo>
                  <a:lnTo>
                    <a:pt x="15742" y="10032"/>
                  </a:lnTo>
                  <a:lnTo>
                    <a:pt x="561" y="10032"/>
                  </a:lnTo>
                  <a:lnTo>
                    <a:pt x="561" y="9384"/>
                  </a:lnTo>
                  <a:close/>
                  <a:moveTo>
                    <a:pt x="280" y="1"/>
                  </a:moveTo>
                  <a:cubicBezTo>
                    <a:pt x="116" y="1"/>
                    <a:pt x="0" y="126"/>
                    <a:pt x="0" y="291"/>
                  </a:cubicBezTo>
                  <a:lnTo>
                    <a:pt x="0" y="10312"/>
                  </a:lnTo>
                  <a:cubicBezTo>
                    <a:pt x="0" y="10476"/>
                    <a:pt x="116" y="10592"/>
                    <a:pt x="280" y="10592"/>
                  </a:cubicBezTo>
                  <a:lnTo>
                    <a:pt x="16023" y="10592"/>
                  </a:lnTo>
                  <a:cubicBezTo>
                    <a:pt x="16187" y="10592"/>
                    <a:pt x="16303" y="10476"/>
                    <a:pt x="16303" y="10312"/>
                  </a:cubicBezTo>
                  <a:lnTo>
                    <a:pt x="16303" y="291"/>
                  </a:lnTo>
                  <a:cubicBezTo>
                    <a:pt x="16303" y="126"/>
                    <a:pt x="16187" y="1"/>
                    <a:pt x="16023" y="1"/>
                  </a:cubicBezTo>
                  <a:lnTo>
                    <a:pt x="2658" y="1"/>
                  </a:lnTo>
                  <a:cubicBezTo>
                    <a:pt x="2493" y="1"/>
                    <a:pt x="2368" y="126"/>
                    <a:pt x="2368" y="291"/>
                  </a:cubicBezTo>
                  <a:cubicBezTo>
                    <a:pt x="2368" y="445"/>
                    <a:pt x="2493" y="571"/>
                    <a:pt x="2658" y="571"/>
                  </a:cubicBezTo>
                  <a:lnTo>
                    <a:pt x="15742" y="571"/>
                  </a:lnTo>
                  <a:lnTo>
                    <a:pt x="15742" y="8785"/>
                  </a:lnTo>
                  <a:lnTo>
                    <a:pt x="561" y="8785"/>
                  </a:lnTo>
                  <a:lnTo>
                    <a:pt x="561" y="571"/>
                  </a:lnTo>
                  <a:lnTo>
                    <a:pt x="1527" y="571"/>
                  </a:lnTo>
                  <a:cubicBezTo>
                    <a:pt x="1691" y="571"/>
                    <a:pt x="1807" y="445"/>
                    <a:pt x="1807" y="291"/>
                  </a:cubicBezTo>
                  <a:cubicBezTo>
                    <a:pt x="1807" y="126"/>
                    <a:pt x="1691" y="1"/>
                    <a:pt x="152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62"/>
            <p:cNvSpPr/>
            <p:nvPr/>
          </p:nvSpPr>
          <p:spPr>
            <a:xfrm>
              <a:off x="421375" y="6795175"/>
              <a:ext cx="131950" cy="113825"/>
            </a:xfrm>
            <a:custGeom>
              <a:avLst/>
              <a:gdLst/>
              <a:ahLst/>
              <a:cxnLst/>
              <a:rect l="l" t="t" r="r" b="b"/>
              <a:pathLst>
                <a:path w="5278" h="4553" extrusionOk="0">
                  <a:moveTo>
                    <a:pt x="3103" y="1"/>
                  </a:moveTo>
                  <a:cubicBezTo>
                    <a:pt x="2977" y="1"/>
                    <a:pt x="2861" y="78"/>
                    <a:pt x="2822" y="204"/>
                  </a:cubicBezTo>
                  <a:lnTo>
                    <a:pt x="1856" y="3267"/>
                  </a:lnTo>
                  <a:lnTo>
                    <a:pt x="1528" y="2011"/>
                  </a:lnTo>
                  <a:cubicBezTo>
                    <a:pt x="1489" y="1895"/>
                    <a:pt x="1373" y="1818"/>
                    <a:pt x="1247" y="1818"/>
                  </a:cubicBezTo>
                  <a:lnTo>
                    <a:pt x="281" y="1818"/>
                  </a:lnTo>
                  <a:cubicBezTo>
                    <a:pt x="117" y="1818"/>
                    <a:pt x="1" y="1934"/>
                    <a:pt x="1" y="2098"/>
                  </a:cubicBezTo>
                  <a:cubicBezTo>
                    <a:pt x="1" y="2252"/>
                    <a:pt x="117" y="2378"/>
                    <a:pt x="281" y="2378"/>
                  </a:cubicBezTo>
                  <a:lnTo>
                    <a:pt x="1044" y="2378"/>
                  </a:lnTo>
                  <a:lnTo>
                    <a:pt x="1566" y="4349"/>
                  </a:lnTo>
                  <a:cubicBezTo>
                    <a:pt x="1614" y="4475"/>
                    <a:pt x="1730" y="4552"/>
                    <a:pt x="1856" y="4552"/>
                  </a:cubicBezTo>
                  <a:cubicBezTo>
                    <a:pt x="1972" y="4552"/>
                    <a:pt x="2098" y="4475"/>
                    <a:pt x="2136" y="4349"/>
                  </a:cubicBezTo>
                  <a:lnTo>
                    <a:pt x="3306" y="561"/>
                  </a:lnTo>
                  <a:lnTo>
                    <a:pt x="4997" y="561"/>
                  </a:lnTo>
                  <a:cubicBezTo>
                    <a:pt x="5151" y="561"/>
                    <a:pt x="5277" y="407"/>
                    <a:pt x="5277" y="281"/>
                  </a:cubicBezTo>
                  <a:cubicBezTo>
                    <a:pt x="5277" y="126"/>
                    <a:pt x="5151" y="1"/>
                    <a:pt x="499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62"/>
            <p:cNvSpPr/>
            <p:nvPr/>
          </p:nvSpPr>
          <p:spPr>
            <a:xfrm>
              <a:off x="557150" y="6839400"/>
              <a:ext cx="56575" cy="83600"/>
            </a:xfrm>
            <a:custGeom>
              <a:avLst/>
              <a:gdLst/>
              <a:ahLst/>
              <a:cxnLst/>
              <a:rect l="l" t="t" r="r" b="b"/>
              <a:pathLst>
                <a:path w="2263" h="3344" extrusionOk="0">
                  <a:moveTo>
                    <a:pt x="774" y="0"/>
                  </a:moveTo>
                  <a:cubicBezTo>
                    <a:pt x="609" y="0"/>
                    <a:pt x="532" y="126"/>
                    <a:pt x="484" y="242"/>
                  </a:cubicBezTo>
                  <a:lnTo>
                    <a:pt x="291" y="1450"/>
                  </a:lnTo>
                  <a:cubicBezTo>
                    <a:pt x="291" y="1575"/>
                    <a:pt x="329" y="1691"/>
                    <a:pt x="407" y="1740"/>
                  </a:cubicBezTo>
                  <a:cubicBezTo>
                    <a:pt x="452" y="1785"/>
                    <a:pt x="514" y="1804"/>
                    <a:pt x="573" y="1804"/>
                  </a:cubicBezTo>
                  <a:cubicBezTo>
                    <a:pt x="614" y="1804"/>
                    <a:pt x="655" y="1794"/>
                    <a:pt x="687" y="1778"/>
                  </a:cubicBezTo>
                  <a:lnTo>
                    <a:pt x="725" y="1778"/>
                  </a:lnTo>
                  <a:cubicBezTo>
                    <a:pt x="812" y="1691"/>
                    <a:pt x="928" y="1691"/>
                    <a:pt x="1131" y="1691"/>
                  </a:cubicBezTo>
                  <a:cubicBezTo>
                    <a:pt x="1296" y="1691"/>
                    <a:pt x="1412" y="1740"/>
                    <a:pt x="1537" y="1856"/>
                  </a:cubicBezTo>
                  <a:cubicBezTo>
                    <a:pt x="1615" y="1933"/>
                    <a:pt x="1692" y="2097"/>
                    <a:pt x="1653" y="2262"/>
                  </a:cubicBezTo>
                  <a:cubicBezTo>
                    <a:pt x="1653" y="2542"/>
                    <a:pt x="1412" y="2745"/>
                    <a:pt x="1131" y="2783"/>
                  </a:cubicBezTo>
                  <a:cubicBezTo>
                    <a:pt x="851" y="2783"/>
                    <a:pt x="609" y="2580"/>
                    <a:pt x="609" y="2300"/>
                  </a:cubicBezTo>
                  <a:cubicBezTo>
                    <a:pt x="571" y="2262"/>
                    <a:pt x="571" y="2262"/>
                    <a:pt x="571" y="2223"/>
                  </a:cubicBezTo>
                  <a:cubicBezTo>
                    <a:pt x="571" y="2059"/>
                    <a:pt x="445" y="1933"/>
                    <a:pt x="291" y="1933"/>
                  </a:cubicBezTo>
                  <a:cubicBezTo>
                    <a:pt x="126" y="1933"/>
                    <a:pt x="1" y="2059"/>
                    <a:pt x="1" y="2223"/>
                  </a:cubicBezTo>
                  <a:cubicBezTo>
                    <a:pt x="1" y="2262"/>
                    <a:pt x="1" y="2339"/>
                    <a:pt x="49" y="2378"/>
                  </a:cubicBezTo>
                  <a:cubicBezTo>
                    <a:pt x="126" y="2899"/>
                    <a:pt x="571" y="3344"/>
                    <a:pt x="1131" y="3344"/>
                  </a:cubicBezTo>
                  <a:cubicBezTo>
                    <a:pt x="1740" y="3305"/>
                    <a:pt x="2223" y="2861"/>
                    <a:pt x="2223" y="2262"/>
                  </a:cubicBezTo>
                  <a:cubicBezTo>
                    <a:pt x="2262" y="1981"/>
                    <a:pt x="2136" y="1691"/>
                    <a:pt x="1933" y="1450"/>
                  </a:cubicBezTo>
                  <a:cubicBezTo>
                    <a:pt x="1740" y="1257"/>
                    <a:pt x="1412" y="1131"/>
                    <a:pt x="1131" y="1131"/>
                  </a:cubicBezTo>
                  <a:lnTo>
                    <a:pt x="928" y="1131"/>
                  </a:lnTo>
                  <a:lnTo>
                    <a:pt x="1015" y="609"/>
                  </a:lnTo>
                  <a:lnTo>
                    <a:pt x="1779" y="609"/>
                  </a:lnTo>
                  <a:cubicBezTo>
                    <a:pt x="1933" y="609"/>
                    <a:pt x="2059" y="445"/>
                    <a:pt x="2059" y="290"/>
                  </a:cubicBezTo>
                  <a:cubicBezTo>
                    <a:pt x="2059" y="165"/>
                    <a:pt x="1933" y="0"/>
                    <a:pt x="177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62"/>
            <p:cNvSpPr/>
            <p:nvPr/>
          </p:nvSpPr>
          <p:spPr>
            <a:xfrm>
              <a:off x="499900" y="6839400"/>
              <a:ext cx="51250" cy="83600"/>
            </a:xfrm>
            <a:custGeom>
              <a:avLst/>
              <a:gdLst/>
              <a:ahLst/>
              <a:cxnLst/>
              <a:rect l="l" t="t" r="r" b="b"/>
              <a:pathLst>
                <a:path w="2050" h="3344" extrusionOk="0">
                  <a:moveTo>
                    <a:pt x="967" y="0"/>
                  </a:moveTo>
                  <a:cubicBezTo>
                    <a:pt x="522" y="0"/>
                    <a:pt x="116" y="367"/>
                    <a:pt x="39" y="812"/>
                  </a:cubicBezTo>
                  <a:cubicBezTo>
                    <a:pt x="0" y="967"/>
                    <a:pt x="78" y="1092"/>
                    <a:pt x="242" y="1131"/>
                  </a:cubicBezTo>
                  <a:cubicBezTo>
                    <a:pt x="264" y="1136"/>
                    <a:pt x="286" y="1138"/>
                    <a:pt x="307" y="1138"/>
                  </a:cubicBezTo>
                  <a:cubicBezTo>
                    <a:pt x="445" y="1138"/>
                    <a:pt x="561" y="1037"/>
                    <a:pt x="561" y="928"/>
                  </a:cubicBezTo>
                  <a:cubicBezTo>
                    <a:pt x="600" y="725"/>
                    <a:pt x="764" y="570"/>
                    <a:pt x="967" y="570"/>
                  </a:cubicBezTo>
                  <a:cubicBezTo>
                    <a:pt x="1208" y="570"/>
                    <a:pt x="1373" y="773"/>
                    <a:pt x="1373" y="967"/>
                  </a:cubicBezTo>
                  <a:lnTo>
                    <a:pt x="1373" y="1054"/>
                  </a:lnTo>
                  <a:cubicBezTo>
                    <a:pt x="1324" y="1170"/>
                    <a:pt x="1247" y="1334"/>
                    <a:pt x="1131" y="1537"/>
                  </a:cubicBezTo>
                  <a:cubicBezTo>
                    <a:pt x="725" y="2136"/>
                    <a:pt x="445" y="2464"/>
                    <a:pt x="319" y="2658"/>
                  </a:cubicBezTo>
                  <a:cubicBezTo>
                    <a:pt x="165" y="2861"/>
                    <a:pt x="78" y="2948"/>
                    <a:pt x="116" y="3102"/>
                  </a:cubicBezTo>
                  <a:cubicBezTo>
                    <a:pt x="165" y="3228"/>
                    <a:pt x="242" y="3267"/>
                    <a:pt x="319" y="3305"/>
                  </a:cubicBezTo>
                  <a:cubicBezTo>
                    <a:pt x="358" y="3305"/>
                    <a:pt x="406" y="3344"/>
                    <a:pt x="928" y="3344"/>
                  </a:cubicBezTo>
                  <a:lnTo>
                    <a:pt x="1769" y="3344"/>
                  </a:lnTo>
                  <a:cubicBezTo>
                    <a:pt x="1933" y="3344"/>
                    <a:pt x="2049" y="3189"/>
                    <a:pt x="2049" y="3025"/>
                  </a:cubicBezTo>
                  <a:cubicBezTo>
                    <a:pt x="2049" y="2899"/>
                    <a:pt x="1933" y="2745"/>
                    <a:pt x="1769" y="2745"/>
                  </a:cubicBezTo>
                  <a:cubicBezTo>
                    <a:pt x="1489" y="2783"/>
                    <a:pt x="1170" y="2783"/>
                    <a:pt x="928" y="2783"/>
                  </a:cubicBezTo>
                  <a:cubicBezTo>
                    <a:pt x="1083" y="2580"/>
                    <a:pt x="1286" y="2262"/>
                    <a:pt x="1614" y="1856"/>
                  </a:cubicBezTo>
                  <a:cubicBezTo>
                    <a:pt x="1769" y="1614"/>
                    <a:pt x="1894" y="1372"/>
                    <a:pt x="1933" y="1170"/>
                  </a:cubicBezTo>
                  <a:lnTo>
                    <a:pt x="1933" y="1131"/>
                  </a:lnTo>
                  <a:lnTo>
                    <a:pt x="1933" y="1015"/>
                  </a:lnTo>
                  <a:lnTo>
                    <a:pt x="1933" y="967"/>
                  </a:lnTo>
                  <a:cubicBezTo>
                    <a:pt x="1933" y="445"/>
                    <a:pt x="1527" y="0"/>
                    <a:pt x="96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62"/>
            <p:cNvSpPr/>
            <p:nvPr/>
          </p:nvSpPr>
          <p:spPr>
            <a:xfrm>
              <a:off x="622625" y="6840675"/>
              <a:ext cx="53425" cy="81375"/>
            </a:xfrm>
            <a:custGeom>
              <a:avLst/>
              <a:gdLst/>
              <a:ahLst/>
              <a:cxnLst/>
              <a:rect l="l" t="t" r="r" b="b"/>
              <a:pathLst>
                <a:path w="2137" h="3255" extrusionOk="0">
                  <a:moveTo>
                    <a:pt x="1093" y="1689"/>
                  </a:moveTo>
                  <a:cubicBezTo>
                    <a:pt x="1334" y="1689"/>
                    <a:pt x="1576" y="1882"/>
                    <a:pt x="1576" y="2172"/>
                  </a:cubicBezTo>
                  <a:cubicBezTo>
                    <a:pt x="1576" y="2452"/>
                    <a:pt x="1334" y="2694"/>
                    <a:pt x="1093" y="2694"/>
                  </a:cubicBezTo>
                  <a:cubicBezTo>
                    <a:pt x="812" y="2694"/>
                    <a:pt x="571" y="2452"/>
                    <a:pt x="571" y="2172"/>
                  </a:cubicBezTo>
                  <a:cubicBezTo>
                    <a:pt x="571" y="1882"/>
                    <a:pt x="812" y="1689"/>
                    <a:pt x="1093" y="1689"/>
                  </a:cubicBezTo>
                  <a:close/>
                  <a:moveTo>
                    <a:pt x="1266" y="1"/>
                  </a:moveTo>
                  <a:cubicBezTo>
                    <a:pt x="1203" y="1"/>
                    <a:pt x="1141" y="23"/>
                    <a:pt x="1093" y="75"/>
                  </a:cubicBezTo>
                  <a:cubicBezTo>
                    <a:pt x="1054" y="75"/>
                    <a:pt x="165" y="761"/>
                    <a:pt x="1" y="2008"/>
                  </a:cubicBezTo>
                  <a:lnTo>
                    <a:pt x="1" y="2172"/>
                  </a:lnTo>
                  <a:cubicBezTo>
                    <a:pt x="1" y="2771"/>
                    <a:pt x="484" y="3254"/>
                    <a:pt x="1093" y="3254"/>
                  </a:cubicBezTo>
                  <a:cubicBezTo>
                    <a:pt x="1653" y="3254"/>
                    <a:pt x="2136" y="2771"/>
                    <a:pt x="2136" y="2172"/>
                  </a:cubicBezTo>
                  <a:cubicBezTo>
                    <a:pt x="2136" y="1602"/>
                    <a:pt x="1653" y="1119"/>
                    <a:pt x="1093" y="1119"/>
                  </a:cubicBezTo>
                  <a:lnTo>
                    <a:pt x="928" y="1119"/>
                  </a:lnTo>
                  <a:cubicBezTo>
                    <a:pt x="1131" y="722"/>
                    <a:pt x="1411" y="519"/>
                    <a:pt x="1411" y="519"/>
                  </a:cubicBezTo>
                  <a:cubicBezTo>
                    <a:pt x="1576" y="432"/>
                    <a:pt x="1576" y="239"/>
                    <a:pt x="1489" y="114"/>
                  </a:cubicBezTo>
                  <a:cubicBezTo>
                    <a:pt x="1443" y="45"/>
                    <a:pt x="1355" y="1"/>
                    <a:pt x="126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3" name="Google Shape;4393;p62"/>
          <p:cNvGrpSpPr/>
          <p:nvPr/>
        </p:nvGrpSpPr>
        <p:grpSpPr>
          <a:xfrm>
            <a:off x="3657058" y="2153947"/>
            <a:ext cx="298779" cy="333474"/>
            <a:chOff x="2476875" y="3128975"/>
            <a:chExt cx="432950" cy="483225"/>
          </a:xfrm>
        </p:grpSpPr>
        <p:sp>
          <p:nvSpPr>
            <p:cNvPr id="4394" name="Google Shape;4394;p62"/>
            <p:cNvSpPr/>
            <p:nvPr/>
          </p:nvSpPr>
          <p:spPr>
            <a:xfrm>
              <a:off x="2824275" y="3441125"/>
              <a:ext cx="79525" cy="118650"/>
            </a:xfrm>
            <a:custGeom>
              <a:avLst/>
              <a:gdLst/>
              <a:ahLst/>
              <a:cxnLst/>
              <a:rect l="l" t="t" r="r" b="b"/>
              <a:pathLst>
                <a:path w="3181" h="4746" extrusionOk="0">
                  <a:moveTo>
                    <a:pt x="1" y="0"/>
                  </a:moveTo>
                  <a:lnTo>
                    <a:pt x="1489" y="4745"/>
                  </a:lnTo>
                  <a:cubicBezTo>
                    <a:pt x="1933" y="4745"/>
                    <a:pt x="2378" y="4426"/>
                    <a:pt x="2455" y="3943"/>
                  </a:cubicBezTo>
                  <a:lnTo>
                    <a:pt x="3103" y="599"/>
                  </a:lnTo>
                  <a:cubicBezTo>
                    <a:pt x="3180" y="280"/>
                    <a:pt x="2939" y="0"/>
                    <a:pt x="2620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62"/>
            <p:cNvSpPr/>
            <p:nvPr/>
          </p:nvSpPr>
          <p:spPr>
            <a:xfrm>
              <a:off x="2482900" y="3441125"/>
              <a:ext cx="79525" cy="118650"/>
            </a:xfrm>
            <a:custGeom>
              <a:avLst/>
              <a:gdLst/>
              <a:ahLst/>
              <a:cxnLst/>
              <a:rect l="l" t="t" r="r" b="b"/>
              <a:pathLst>
                <a:path w="3181" h="4746" extrusionOk="0">
                  <a:moveTo>
                    <a:pt x="571" y="0"/>
                  </a:moveTo>
                  <a:cubicBezTo>
                    <a:pt x="242" y="0"/>
                    <a:pt x="1" y="280"/>
                    <a:pt x="88" y="599"/>
                  </a:cubicBezTo>
                  <a:lnTo>
                    <a:pt x="726" y="3943"/>
                  </a:lnTo>
                  <a:cubicBezTo>
                    <a:pt x="813" y="4426"/>
                    <a:pt x="1247" y="4745"/>
                    <a:pt x="1731" y="4745"/>
                  </a:cubicBezTo>
                  <a:lnTo>
                    <a:pt x="3180" y="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62"/>
            <p:cNvSpPr/>
            <p:nvPr/>
          </p:nvSpPr>
          <p:spPr>
            <a:xfrm>
              <a:off x="2799150" y="3135975"/>
              <a:ext cx="62350" cy="200325"/>
            </a:xfrm>
            <a:custGeom>
              <a:avLst/>
              <a:gdLst/>
              <a:ahLst/>
              <a:cxnLst/>
              <a:rect l="l" t="t" r="r" b="b"/>
              <a:pathLst>
                <a:path w="2494" h="8013" extrusionOk="0">
                  <a:moveTo>
                    <a:pt x="523" y="1"/>
                  </a:moveTo>
                  <a:cubicBezTo>
                    <a:pt x="242" y="1"/>
                    <a:pt x="1" y="242"/>
                    <a:pt x="1" y="523"/>
                  </a:cubicBezTo>
                  <a:lnTo>
                    <a:pt x="1" y="8012"/>
                  </a:lnTo>
                  <a:lnTo>
                    <a:pt x="2494" y="8012"/>
                  </a:lnTo>
                  <a:lnTo>
                    <a:pt x="2494" y="523"/>
                  </a:lnTo>
                  <a:cubicBezTo>
                    <a:pt x="2494" y="242"/>
                    <a:pt x="2252" y="1"/>
                    <a:pt x="1972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62"/>
            <p:cNvSpPr/>
            <p:nvPr/>
          </p:nvSpPr>
          <p:spPr>
            <a:xfrm>
              <a:off x="2526150" y="3135975"/>
              <a:ext cx="61625" cy="200325"/>
            </a:xfrm>
            <a:custGeom>
              <a:avLst/>
              <a:gdLst/>
              <a:ahLst/>
              <a:cxnLst/>
              <a:rect l="l" t="t" r="r" b="b"/>
              <a:pathLst>
                <a:path w="2465" h="8013" extrusionOk="0">
                  <a:moveTo>
                    <a:pt x="484" y="1"/>
                  </a:moveTo>
                  <a:cubicBezTo>
                    <a:pt x="204" y="1"/>
                    <a:pt x="1" y="242"/>
                    <a:pt x="1" y="523"/>
                  </a:cubicBezTo>
                  <a:lnTo>
                    <a:pt x="1" y="8012"/>
                  </a:lnTo>
                  <a:lnTo>
                    <a:pt x="2465" y="8012"/>
                  </a:lnTo>
                  <a:lnTo>
                    <a:pt x="2465" y="523"/>
                  </a:lnTo>
                  <a:cubicBezTo>
                    <a:pt x="2465" y="242"/>
                    <a:pt x="2223" y="1"/>
                    <a:pt x="1933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62"/>
            <p:cNvSpPr/>
            <p:nvPr/>
          </p:nvSpPr>
          <p:spPr>
            <a:xfrm>
              <a:off x="2526150" y="3190350"/>
              <a:ext cx="61625" cy="145950"/>
            </a:xfrm>
            <a:custGeom>
              <a:avLst/>
              <a:gdLst/>
              <a:ahLst/>
              <a:cxnLst/>
              <a:rect l="l" t="t" r="r" b="b"/>
              <a:pathLst>
                <a:path w="2465" h="5838" extrusionOk="0">
                  <a:moveTo>
                    <a:pt x="2465" y="0"/>
                  </a:moveTo>
                  <a:cubicBezTo>
                    <a:pt x="967" y="812"/>
                    <a:pt x="1" y="2377"/>
                    <a:pt x="1" y="4146"/>
                  </a:cubicBezTo>
                  <a:lnTo>
                    <a:pt x="1" y="5837"/>
                  </a:lnTo>
                  <a:lnTo>
                    <a:pt x="2465" y="5837"/>
                  </a:lnTo>
                  <a:lnTo>
                    <a:pt x="2465" y="0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62"/>
            <p:cNvSpPr/>
            <p:nvPr/>
          </p:nvSpPr>
          <p:spPr>
            <a:xfrm>
              <a:off x="2799150" y="3190350"/>
              <a:ext cx="62350" cy="145950"/>
            </a:xfrm>
            <a:custGeom>
              <a:avLst/>
              <a:gdLst/>
              <a:ahLst/>
              <a:cxnLst/>
              <a:rect l="l" t="t" r="r" b="b"/>
              <a:pathLst>
                <a:path w="2494" h="5838" extrusionOk="0">
                  <a:moveTo>
                    <a:pt x="1" y="0"/>
                  </a:moveTo>
                  <a:lnTo>
                    <a:pt x="1" y="5837"/>
                  </a:lnTo>
                  <a:lnTo>
                    <a:pt x="2494" y="5837"/>
                  </a:lnTo>
                  <a:lnTo>
                    <a:pt x="2494" y="4146"/>
                  </a:lnTo>
                  <a:cubicBezTo>
                    <a:pt x="2494" y="2377"/>
                    <a:pt x="1489" y="812"/>
                    <a:pt x="1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62"/>
            <p:cNvSpPr/>
            <p:nvPr/>
          </p:nvSpPr>
          <p:spPr>
            <a:xfrm>
              <a:off x="2526150" y="3135975"/>
              <a:ext cx="26350" cy="200325"/>
            </a:xfrm>
            <a:custGeom>
              <a:avLst/>
              <a:gdLst/>
              <a:ahLst/>
              <a:cxnLst/>
              <a:rect l="l" t="t" r="r" b="b"/>
              <a:pathLst>
                <a:path w="1054" h="8013" extrusionOk="0">
                  <a:moveTo>
                    <a:pt x="484" y="1"/>
                  </a:moveTo>
                  <a:cubicBezTo>
                    <a:pt x="204" y="1"/>
                    <a:pt x="1" y="242"/>
                    <a:pt x="1" y="523"/>
                  </a:cubicBezTo>
                  <a:lnTo>
                    <a:pt x="1" y="8012"/>
                  </a:lnTo>
                  <a:lnTo>
                    <a:pt x="532" y="8012"/>
                  </a:lnTo>
                  <a:lnTo>
                    <a:pt x="532" y="523"/>
                  </a:lnTo>
                  <a:cubicBezTo>
                    <a:pt x="532" y="242"/>
                    <a:pt x="774" y="1"/>
                    <a:pt x="1054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62"/>
            <p:cNvSpPr/>
            <p:nvPr/>
          </p:nvSpPr>
          <p:spPr>
            <a:xfrm>
              <a:off x="2799150" y="3135975"/>
              <a:ext cx="27100" cy="200325"/>
            </a:xfrm>
            <a:custGeom>
              <a:avLst/>
              <a:gdLst/>
              <a:ahLst/>
              <a:cxnLst/>
              <a:rect l="l" t="t" r="r" b="b"/>
              <a:pathLst>
                <a:path w="1084" h="8013" extrusionOk="0">
                  <a:moveTo>
                    <a:pt x="523" y="1"/>
                  </a:moveTo>
                  <a:cubicBezTo>
                    <a:pt x="242" y="1"/>
                    <a:pt x="1" y="242"/>
                    <a:pt x="1" y="523"/>
                  </a:cubicBezTo>
                  <a:lnTo>
                    <a:pt x="1" y="8012"/>
                  </a:lnTo>
                  <a:lnTo>
                    <a:pt x="561" y="8012"/>
                  </a:lnTo>
                  <a:lnTo>
                    <a:pt x="561" y="523"/>
                  </a:lnTo>
                  <a:cubicBezTo>
                    <a:pt x="561" y="242"/>
                    <a:pt x="803" y="1"/>
                    <a:pt x="1083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62"/>
            <p:cNvSpPr/>
            <p:nvPr/>
          </p:nvSpPr>
          <p:spPr>
            <a:xfrm>
              <a:off x="2526150" y="3211600"/>
              <a:ext cx="335350" cy="393575"/>
            </a:xfrm>
            <a:custGeom>
              <a:avLst/>
              <a:gdLst/>
              <a:ahLst/>
              <a:cxnLst/>
              <a:rect l="l" t="t" r="r" b="b"/>
              <a:pathLst>
                <a:path w="13414" h="15743" extrusionOk="0">
                  <a:moveTo>
                    <a:pt x="4717" y="0"/>
                  </a:moveTo>
                  <a:cubicBezTo>
                    <a:pt x="2098" y="0"/>
                    <a:pt x="1" y="2088"/>
                    <a:pt x="1" y="4707"/>
                  </a:cubicBezTo>
                  <a:lnTo>
                    <a:pt x="1" y="14409"/>
                  </a:lnTo>
                  <a:cubicBezTo>
                    <a:pt x="1" y="15134"/>
                    <a:pt x="571" y="15743"/>
                    <a:pt x="1334" y="15743"/>
                  </a:cubicBezTo>
                  <a:lnTo>
                    <a:pt x="12080" y="15743"/>
                  </a:lnTo>
                  <a:cubicBezTo>
                    <a:pt x="12805" y="15743"/>
                    <a:pt x="13414" y="15134"/>
                    <a:pt x="13414" y="14409"/>
                  </a:cubicBezTo>
                  <a:lnTo>
                    <a:pt x="13414" y="4707"/>
                  </a:lnTo>
                  <a:cubicBezTo>
                    <a:pt x="13414" y="2088"/>
                    <a:pt x="11278" y="0"/>
                    <a:pt x="8659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62"/>
            <p:cNvSpPr/>
            <p:nvPr/>
          </p:nvSpPr>
          <p:spPr>
            <a:xfrm>
              <a:off x="2526150" y="3211600"/>
              <a:ext cx="168175" cy="393575"/>
            </a:xfrm>
            <a:custGeom>
              <a:avLst/>
              <a:gdLst/>
              <a:ahLst/>
              <a:cxnLst/>
              <a:rect l="l" t="t" r="r" b="b"/>
              <a:pathLst>
                <a:path w="6727" h="15743" extrusionOk="0">
                  <a:moveTo>
                    <a:pt x="4717" y="0"/>
                  </a:moveTo>
                  <a:cubicBezTo>
                    <a:pt x="2098" y="0"/>
                    <a:pt x="1" y="2088"/>
                    <a:pt x="1" y="4707"/>
                  </a:cubicBezTo>
                  <a:lnTo>
                    <a:pt x="1" y="14409"/>
                  </a:lnTo>
                  <a:cubicBezTo>
                    <a:pt x="1" y="15134"/>
                    <a:pt x="571" y="15743"/>
                    <a:pt x="1334" y="15743"/>
                  </a:cubicBezTo>
                  <a:lnTo>
                    <a:pt x="3306" y="15743"/>
                  </a:lnTo>
                  <a:cubicBezTo>
                    <a:pt x="2581" y="15743"/>
                    <a:pt x="1982" y="15134"/>
                    <a:pt x="1982" y="14409"/>
                  </a:cubicBezTo>
                  <a:lnTo>
                    <a:pt x="1982" y="4707"/>
                  </a:lnTo>
                  <a:cubicBezTo>
                    <a:pt x="1982" y="2088"/>
                    <a:pt x="4108" y="0"/>
                    <a:pt x="6727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62"/>
            <p:cNvSpPr/>
            <p:nvPr/>
          </p:nvSpPr>
          <p:spPr>
            <a:xfrm>
              <a:off x="2582675" y="3430975"/>
              <a:ext cx="221325" cy="136025"/>
            </a:xfrm>
            <a:custGeom>
              <a:avLst/>
              <a:gdLst/>
              <a:ahLst/>
              <a:cxnLst/>
              <a:rect l="l" t="t" r="r" b="b"/>
              <a:pathLst>
                <a:path w="8853" h="5441" extrusionOk="0">
                  <a:moveTo>
                    <a:pt x="1" y="0"/>
                  </a:moveTo>
                  <a:lnTo>
                    <a:pt x="1" y="3750"/>
                  </a:lnTo>
                  <a:cubicBezTo>
                    <a:pt x="1" y="4668"/>
                    <a:pt x="726" y="5441"/>
                    <a:pt x="1653" y="5441"/>
                  </a:cubicBezTo>
                  <a:lnTo>
                    <a:pt x="7210" y="5441"/>
                  </a:lnTo>
                  <a:cubicBezTo>
                    <a:pt x="8128" y="5441"/>
                    <a:pt x="8853" y="4668"/>
                    <a:pt x="8853" y="3750"/>
                  </a:cubicBezTo>
                  <a:lnTo>
                    <a:pt x="8853" y="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62"/>
            <p:cNvSpPr/>
            <p:nvPr/>
          </p:nvSpPr>
          <p:spPr>
            <a:xfrm>
              <a:off x="2582675" y="3430975"/>
              <a:ext cx="76375" cy="136025"/>
            </a:xfrm>
            <a:custGeom>
              <a:avLst/>
              <a:gdLst/>
              <a:ahLst/>
              <a:cxnLst/>
              <a:rect l="l" t="t" r="r" b="b"/>
              <a:pathLst>
                <a:path w="3055" h="5441" extrusionOk="0">
                  <a:moveTo>
                    <a:pt x="1" y="0"/>
                  </a:moveTo>
                  <a:lnTo>
                    <a:pt x="1" y="3750"/>
                  </a:lnTo>
                  <a:cubicBezTo>
                    <a:pt x="1" y="4668"/>
                    <a:pt x="726" y="5441"/>
                    <a:pt x="1653" y="5441"/>
                  </a:cubicBezTo>
                  <a:lnTo>
                    <a:pt x="3055" y="5441"/>
                  </a:lnTo>
                  <a:cubicBezTo>
                    <a:pt x="2137" y="5441"/>
                    <a:pt x="1364" y="4668"/>
                    <a:pt x="1364" y="3750"/>
                  </a:cubicBezTo>
                  <a:lnTo>
                    <a:pt x="1364" y="0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62"/>
            <p:cNvSpPr/>
            <p:nvPr/>
          </p:nvSpPr>
          <p:spPr>
            <a:xfrm>
              <a:off x="2582675" y="3430975"/>
              <a:ext cx="221325" cy="44225"/>
            </a:xfrm>
            <a:custGeom>
              <a:avLst/>
              <a:gdLst/>
              <a:ahLst/>
              <a:cxnLst/>
              <a:rect l="l" t="t" r="r" b="b"/>
              <a:pathLst>
                <a:path w="8853" h="1769" extrusionOk="0">
                  <a:moveTo>
                    <a:pt x="1" y="0"/>
                  </a:moveTo>
                  <a:lnTo>
                    <a:pt x="1" y="1769"/>
                  </a:lnTo>
                  <a:lnTo>
                    <a:pt x="8853" y="176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62"/>
            <p:cNvSpPr/>
            <p:nvPr/>
          </p:nvSpPr>
          <p:spPr>
            <a:xfrm>
              <a:off x="2562400" y="3406800"/>
              <a:ext cx="261900" cy="50275"/>
            </a:xfrm>
            <a:custGeom>
              <a:avLst/>
              <a:gdLst/>
              <a:ahLst/>
              <a:cxnLst/>
              <a:rect l="l" t="t" r="r" b="b"/>
              <a:pathLst>
                <a:path w="10476" h="2011" extrusionOk="0">
                  <a:moveTo>
                    <a:pt x="1208" y="1"/>
                  </a:moveTo>
                  <a:cubicBezTo>
                    <a:pt x="532" y="1"/>
                    <a:pt x="0" y="523"/>
                    <a:pt x="0" y="1209"/>
                  </a:cubicBezTo>
                  <a:lnTo>
                    <a:pt x="0" y="2011"/>
                  </a:lnTo>
                  <a:lnTo>
                    <a:pt x="10476" y="2011"/>
                  </a:lnTo>
                  <a:lnTo>
                    <a:pt x="10476" y="1209"/>
                  </a:lnTo>
                  <a:cubicBezTo>
                    <a:pt x="10476" y="523"/>
                    <a:pt x="9954" y="1"/>
                    <a:pt x="9268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62"/>
            <p:cNvSpPr/>
            <p:nvPr/>
          </p:nvSpPr>
          <p:spPr>
            <a:xfrm>
              <a:off x="2562400" y="3406800"/>
              <a:ext cx="64525" cy="50275"/>
            </a:xfrm>
            <a:custGeom>
              <a:avLst/>
              <a:gdLst/>
              <a:ahLst/>
              <a:cxnLst/>
              <a:rect l="l" t="t" r="r" b="b"/>
              <a:pathLst>
                <a:path w="2581" h="2011" extrusionOk="0">
                  <a:moveTo>
                    <a:pt x="1208" y="1"/>
                  </a:moveTo>
                  <a:cubicBezTo>
                    <a:pt x="532" y="1"/>
                    <a:pt x="0" y="523"/>
                    <a:pt x="0" y="1209"/>
                  </a:cubicBezTo>
                  <a:lnTo>
                    <a:pt x="0" y="2011"/>
                  </a:lnTo>
                  <a:lnTo>
                    <a:pt x="1334" y="2011"/>
                  </a:lnTo>
                  <a:lnTo>
                    <a:pt x="1334" y="1209"/>
                  </a:lnTo>
                  <a:cubicBezTo>
                    <a:pt x="1334" y="523"/>
                    <a:pt x="1894" y="1"/>
                    <a:pt x="2580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62"/>
            <p:cNvSpPr/>
            <p:nvPr/>
          </p:nvSpPr>
          <p:spPr>
            <a:xfrm>
              <a:off x="2555375" y="3399800"/>
              <a:ext cx="275925" cy="174225"/>
            </a:xfrm>
            <a:custGeom>
              <a:avLst/>
              <a:gdLst/>
              <a:ahLst/>
              <a:cxnLst/>
              <a:rect l="l" t="t" r="r" b="b"/>
              <a:pathLst>
                <a:path w="11037" h="6969" extrusionOk="0">
                  <a:moveTo>
                    <a:pt x="9549" y="561"/>
                  </a:moveTo>
                  <a:cubicBezTo>
                    <a:pt x="10071" y="561"/>
                    <a:pt x="10476" y="967"/>
                    <a:pt x="10476" y="1489"/>
                  </a:cubicBezTo>
                  <a:lnTo>
                    <a:pt x="10476" y="2011"/>
                  </a:lnTo>
                  <a:lnTo>
                    <a:pt x="571" y="2011"/>
                  </a:lnTo>
                  <a:lnTo>
                    <a:pt x="571" y="1489"/>
                  </a:lnTo>
                  <a:cubicBezTo>
                    <a:pt x="571" y="967"/>
                    <a:pt x="967" y="561"/>
                    <a:pt x="1489" y="561"/>
                  </a:cubicBezTo>
                  <a:close/>
                  <a:moveTo>
                    <a:pt x="8379" y="3499"/>
                  </a:moveTo>
                  <a:cubicBezTo>
                    <a:pt x="8544" y="3499"/>
                    <a:pt x="8698" y="3663"/>
                    <a:pt x="8698" y="3827"/>
                  </a:cubicBezTo>
                  <a:cubicBezTo>
                    <a:pt x="8698" y="3982"/>
                    <a:pt x="8544" y="4146"/>
                    <a:pt x="8379" y="4146"/>
                  </a:cubicBezTo>
                  <a:cubicBezTo>
                    <a:pt x="8215" y="4146"/>
                    <a:pt x="8061" y="3982"/>
                    <a:pt x="8061" y="3827"/>
                  </a:cubicBezTo>
                  <a:cubicBezTo>
                    <a:pt x="8061" y="3663"/>
                    <a:pt x="8215" y="3499"/>
                    <a:pt x="8379" y="3499"/>
                  </a:cubicBezTo>
                  <a:close/>
                  <a:moveTo>
                    <a:pt x="1489" y="1"/>
                  </a:moveTo>
                  <a:cubicBezTo>
                    <a:pt x="687" y="1"/>
                    <a:pt x="1" y="687"/>
                    <a:pt x="1" y="1489"/>
                  </a:cubicBezTo>
                  <a:lnTo>
                    <a:pt x="1" y="2291"/>
                  </a:lnTo>
                  <a:cubicBezTo>
                    <a:pt x="1" y="2455"/>
                    <a:pt x="127" y="2581"/>
                    <a:pt x="281" y="2581"/>
                  </a:cubicBezTo>
                  <a:lnTo>
                    <a:pt x="813" y="2581"/>
                  </a:lnTo>
                  <a:lnTo>
                    <a:pt x="813" y="4427"/>
                  </a:lnTo>
                  <a:cubicBezTo>
                    <a:pt x="813" y="4591"/>
                    <a:pt x="929" y="4707"/>
                    <a:pt x="1093" y="4707"/>
                  </a:cubicBezTo>
                  <a:cubicBezTo>
                    <a:pt x="1248" y="4707"/>
                    <a:pt x="1373" y="4591"/>
                    <a:pt x="1373" y="4427"/>
                  </a:cubicBezTo>
                  <a:lnTo>
                    <a:pt x="1373" y="2581"/>
                  </a:lnTo>
                  <a:lnTo>
                    <a:pt x="8099" y="2581"/>
                  </a:lnTo>
                  <a:lnTo>
                    <a:pt x="8099" y="2977"/>
                  </a:lnTo>
                  <a:cubicBezTo>
                    <a:pt x="7732" y="3103"/>
                    <a:pt x="7490" y="3422"/>
                    <a:pt x="7490" y="3827"/>
                  </a:cubicBezTo>
                  <a:cubicBezTo>
                    <a:pt x="7490" y="4311"/>
                    <a:pt x="7896" y="4707"/>
                    <a:pt x="8379" y="4707"/>
                  </a:cubicBezTo>
                  <a:cubicBezTo>
                    <a:pt x="8863" y="4707"/>
                    <a:pt x="9268" y="4311"/>
                    <a:pt x="9268" y="3827"/>
                  </a:cubicBezTo>
                  <a:cubicBezTo>
                    <a:pt x="9268" y="3422"/>
                    <a:pt x="9027" y="3103"/>
                    <a:pt x="8660" y="2977"/>
                  </a:cubicBezTo>
                  <a:lnTo>
                    <a:pt x="8660" y="2581"/>
                  </a:lnTo>
                  <a:lnTo>
                    <a:pt x="9665" y="2581"/>
                  </a:lnTo>
                  <a:lnTo>
                    <a:pt x="9665" y="4997"/>
                  </a:lnTo>
                  <a:cubicBezTo>
                    <a:pt x="9665" y="5760"/>
                    <a:pt x="9066" y="6398"/>
                    <a:pt x="8302" y="6398"/>
                  </a:cubicBezTo>
                  <a:lnTo>
                    <a:pt x="2745" y="6398"/>
                  </a:lnTo>
                  <a:cubicBezTo>
                    <a:pt x="2175" y="6398"/>
                    <a:pt x="1653" y="6040"/>
                    <a:pt x="1450" y="5480"/>
                  </a:cubicBezTo>
                  <a:cubicBezTo>
                    <a:pt x="1394" y="5359"/>
                    <a:pt x="1290" y="5286"/>
                    <a:pt x="1193" y="5286"/>
                  </a:cubicBezTo>
                  <a:cubicBezTo>
                    <a:pt x="1158" y="5286"/>
                    <a:pt x="1124" y="5295"/>
                    <a:pt x="1093" y="5316"/>
                  </a:cubicBezTo>
                  <a:cubicBezTo>
                    <a:pt x="929" y="5354"/>
                    <a:pt x="851" y="5519"/>
                    <a:pt x="890" y="5673"/>
                  </a:cubicBezTo>
                  <a:cubicBezTo>
                    <a:pt x="1170" y="6446"/>
                    <a:pt x="1934" y="6968"/>
                    <a:pt x="2745" y="6968"/>
                  </a:cubicBezTo>
                  <a:lnTo>
                    <a:pt x="8302" y="6968"/>
                  </a:lnTo>
                  <a:cubicBezTo>
                    <a:pt x="9384" y="6968"/>
                    <a:pt x="10235" y="6079"/>
                    <a:pt x="10235" y="4997"/>
                  </a:cubicBezTo>
                  <a:lnTo>
                    <a:pt x="10235" y="2581"/>
                  </a:lnTo>
                  <a:lnTo>
                    <a:pt x="10757" y="2581"/>
                  </a:lnTo>
                  <a:cubicBezTo>
                    <a:pt x="10911" y="2581"/>
                    <a:pt x="11037" y="2455"/>
                    <a:pt x="11037" y="2291"/>
                  </a:cubicBezTo>
                  <a:lnTo>
                    <a:pt x="11037" y="1489"/>
                  </a:lnTo>
                  <a:cubicBezTo>
                    <a:pt x="11037" y="687"/>
                    <a:pt x="10389" y="1"/>
                    <a:pt x="954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62"/>
            <p:cNvSpPr/>
            <p:nvPr/>
          </p:nvSpPr>
          <p:spPr>
            <a:xfrm>
              <a:off x="2588725" y="3280950"/>
              <a:ext cx="213350" cy="78525"/>
            </a:xfrm>
            <a:custGeom>
              <a:avLst/>
              <a:gdLst/>
              <a:ahLst/>
              <a:cxnLst/>
              <a:rect l="l" t="t" r="r" b="b"/>
              <a:pathLst>
                <a:path w="8534" h="3141" extrusionOk="0">
                  <a:moveTo>
                    <a:pt x="7645" y="1933"/>
                  </a:moveTo>
                  <a:cubicBezTo>
                    <a:pt x="7809" y="1933"/>
                    <a:pt x="7973" y="2097"/>
                    <a:pt x="7973" y="2261"/>
                  </a:cubicBezTo>
                  <a:cubicBezTo>
                    <a:pt x="7973" y="2455"/>
                    <a:pt x="7809" y="2580"/>
                    <a:pt x="7645" y="2580"/>
                  </a:cubicBezTo>
                  <a:cubicBezTo>
                    <a:pt x="7490" y="2580"/>
                    <a:pt x="7326" y="2455"/>
                    <a:pt x="7326" y="2261"/>
                  </a:cubicBezTo>
                  <a:cubicBezTo>
                    <a:pt x="7326" y="2097"/>
                    <a:pt x="7490" y="1933"/>
                    <a:pt x="7645" y="1933"/>
                  </a:cubicBezTo>
                  <a:close/>
                  <a:moveTo>
                    <a:pt x="725" y="0"/>
                  </a:moveTo>
                  <a:cubicBezTo>
                    <a:pt x="561" y="0"/>
                    <a:pt x="445" y="126"/>
                    <a:pt x="445" y="280"/>
                  </a:cubicBezTo>
                  <a:lnTo>
                    <a:pt x="445" y="406"/>
                  </a:lnTo>
                  <a:lnTo>
                    <a:pt x="281" y="406"/>
                  </a:lnTo>
                  <a:cubicBezTo>
                    <a:pt x="116" y="406"/>
                    <a:pt x="1" y="522"/>
                    <a:pt x="1" y="686"/>
                  </a:cubicBezTo>
                  <a:cubicBezTo>
                    <a:pt x="1" y="850"/>
                    <a:pt x="116" y="966"/>
                    <a:pt x="281" y="966"/>
                  </a:cubicBezTo>
                  <a:lnTo>
                    <a:pt x="445" y="966"/>
                  </a:lnTo>
                  <a:lnTo>
                    <a:pt x="445" y="1092"/>
                  </a:lnTo>
                  <a:cubicBezTo>
                    <a:pt x="445" y="1247"/>
                    <a:pt x="561" y="1372"/>
                    <a:pt x="725" y="1372"/>
                  </a:cubicBezTo>
                  <a:cubicBezTo>
                    <a:pt x="880" y="1372"/>
                    <a:pt x="1006" y="1247"/>
                    <a:pt x="1006" y="1092"/>
                  </a:cubicBezTo>
                  <a:lnTo>
                    <a:pt x="1006" y="966"/>
                  </a:lnTo>
                  <a:lnTo>
                    <a:pt x="1324" y="966"/>
                  </a:lnTo>
                  <a:lnTo>
                    <a:pt x="1324" y="1092"/>
                  </a:lnTo>
                  <a:cubicBezTo>
                    <a:pt x="1324" y="1247"/>
                    <a:pt x="1450" y="1372"/>
                    <a:pt x="1605" y="1372"/>
                  </a:cubicBezTo>
                  <a:cubicBezTo>
                    <a:pt x="1730" y="1372"/>
                    <a:pt x="1895" y="1247"/>
                    <a:pt x="1895" y="1092"/>
                  </a:cubicBezTo>
                  <a:lnTo>
                    <a:pt x="1895" y="966"/>
                  </a:lnTo>
                  <a:lnTo>
                    <a:pt x="2175" y="966"/>
                  </a:lnTo>
                  <a:lnTo>
                    <a:pt x="2175" y="1092"/>
                  </a:lnTo>
                  <a:cubicBezTo>
                    <a:pt x="2175" y="1247"/>
                    <a:pt x="2291" y="1372"/>
                    <a:pt x="2455" y="1372"/>
                  </a:cubicBezTo>
                  <a:cubicBezTo>
                    <a:pt x="2619" y="1372"/>
                    <a:pt x="2735" y="1247"/>
                    <a:pt x="2735" y="1092"/>
                  </a:cubicBezTo>
                  <a:lnTo>
                    <a:pt x="2735" y="966"/>
                  </a:lnTo>
                  <a:lnTo>
                    <a:pt x="3054" y="966"/>
                  </a:lnTo>
                  <a:lnTo>
                    <a:pt x="3054" y="1092"/>
                  </a:lnTo>
                  <a:cubicBezTo>
                    <a:pt x="3054" y="1247"/>
                    <a:pt x="3180" y="1372"/>
                    <a:pt x="3344" y="1372"/>
                  </a:cubicBezTo>
                  <a:cubicBezTo>
                    <a:pt x="3460" y="1372"/>
                    <a:pt x="3624" y="1247"/>
                    <a:pt x="3624" y="1092"/>
                  </a:cubicBezTo>
                  <a:lnTo>
                    <a:pt x="3624" y="966"/>
                  </a:lnTo>
                  <a:lnTo>
                    <a:pt x="3905" y="966"/>
                  </a:lnTo>
                  <a:lnTo>
                    <a:pt x="3905" y="1092"/>
                  </a:lnTo>
                  <a:cubicBezTo>
                    <a:pt x="3905" y="1247"/>
                    <a:pt x="4021" y="1372"/>
                    <a:pt x="4185" y="1372"/>
                  </a:cubicBezTo>
                  <a:cubicBezTo>
                    <a:pt x="4349" y="1372"/>
                    <a:pt x="4465" y="1247"/>
                    <a:pt x="4465" y="1092"/>
                  </a:cubicBezTo>
                  <a:lnTo>
                    <a:pt x="4465" y="966"/>
                  </a:lnTo>
                  <a:lnTo>
                    <a:pt x="4794" y="966"/>
                  </a:lnTo>
                  <a:lnTo>
                    <a:pt x="4794" y="1092"/>
                  </a:lnTo>
                  <a:cubicBezTo>
                    <a:pt x="4794" y="1247"/>
                    <a:pt x="4910" y="1372"/>
                    <a:pt x="5074" y="1372"/>
                  </a:cubicBezTo>
                  <a:cubicBezTo>
                    <a:pt x="5190" y="1372"/>
                    <a:pt x="5354" y="1247"/>
                    <a:pt x="5354" y="1092"/>
                  </a:cubicBezTo>
                  <a:lnTo>
                    <a:pt x="5354" y="966"/>
                  </a:lnTo>
                  <a:lnTo>
                    <a:pt x="5635" y="966"/>
                  </a:lnTo>
                  <a:lnTo>
                    <a:pt x="5635" y="1092"/>
                  </a:lnTo>
                  <a:cubicBezTo>
                    <a:pt x="5635" y="1247"/>
                    <a:pt x="5760" y="1372"/>
                    <a:pt x="5915" y="1372"/>
                  </a:cubicBezTo>
                  <a:cubicBezTo>
                    <a:pt x="6079" y="1372"/>
                    <a:pt x="6195" y="1247"/>
                    <a:pt x="6195" y="1092"/>
                  </a:cubicBezTo>
                  <a:lnTo>
                    <a:pt x="6195" y="966"/>
                  </a:lnTo>
                  <a:lnTo>
                    <a:pt x="6524" y="966"/>
                  </a:lnTo>
                  <a:lnTo>
                    <a:pt x="6524" y="1092"/>
                  </a:lnTo>
                  <a:cubicBezTo>
                    <a:pt x="6524" y="1247"/>
                    <a:pt x="6640" y="1372"/>
                    <a:pt x="6804" y="1372"/>
                  </a:cubicBezTo>
                  <a:cubicBezTo>
                    <a:pt x="6920" y="1372"/>
                    <a:pt x="7084" y="1247"/>
                    <a:pt x="7084" y="1092"/>
                  </a:cubicBezTo>
                  <a:lnTo>
                    <a:pt x="7084" y="966"/>
                  </a:lnTo>
                  <a:lnTo>
                    <a:pt x="7364" y="966"/>
                  </a:lnTo>
                  <a:lnTo>
                    <a:pt x="7364" y="1450"/>
                  </a:lnTo>
                  <a:cubicBezTo>
                    <a:pt x="7007" y="1575"/>
                    <a:pt x="6765" y="1894"/>
                    <a:pt x="6765" y="2261"/>
                  </a:cubicBezTo>
                  <a:cubicBezTo>
                    <a:pt x="6765" y="2745"/>
                    <a:pt x="7161" y="3141"/>
                    <a:pt x="7645" y="3141"/>
                  </a:cubicBezTo>
                  <a:cubicBezTo>
                    <a:pt x="8128" y="3141"/>
                    <a:pt x="8534" y="2745"/>
                    <a:pt x="8534" y="2261"/>
                  </a:cubicBezTo>
                  <a:cubicBezTo>
                    <a:pt x="8534" y="1894"/>
                    <a:pt x="8292" y="1575"/>
                    <a:pt x="7934" y="1450"/>
                  </a:cubicBezTo>
                  <a:lnTo>
                    <a:pt x="7934" y="966"/>
                  </a:lnTo>
                  <a:lnTo>
                    <a:pt x="8089" y="966"/>
                  </a:lnTo>
                  <a:cubicBezTo>
                    <a:pt x="8253" y="966"/>
                    <a:pt x="8369" y="850"/>
                    <a:pt x="8369" y="686"/>
                  </a:cubicBezTo>
                  <a:cubicBezTo>
                    <a:pt x="8369" y="522"/>
                    <a:pt x="8253" y="406"/>
                    <a:pt x="8089" y="406"/>
                  </a:cubicBezTo>
                  <a:lnTo>
                    <a:pt x="7934" y="406"/>
                  </a:lnTo>
                  <a:lnTo>
                    <a:pt x="7934" y="280"/>
                  </a:lnTo>
                  <a:cubicBezTo>
                    <a:pt x="7934" y="126"/>
                    <a:pt x="7809" y="0"/>
                    <a:pt x="7645" y="0"/>
                  </a:cubicBezTo>
                  <a:cubicBezTo>
                    <a:pt x="7490" y="0"/>
                    <a:pt x="7364" y="126"/>
                    <a:pt x="7364" y="280"/>
                  </a:cubicBezTo>
                  <a:lnTo>
                    <a:pt x="7364" y="406"/>
                  </a:lnTo>
                  <a:lnTo>
                    <a:pt x="7084" y="406"/>
                  </a:lnTo>
                  <a:lnTo>
                    <a:pt x="7084" y="280"/>
                  </a:lnTo>
                  <a:cubicBezTo>
                    <a:pt x="7084" y="126"/>
                    <a:pt x="6920" y="0"/>
                    <a:pt x="6804" y="0"/>
                  </a:cubicBezTo>
                  <a:cubicBezTo>
                    <a:pt x="6640" y="0"/>
                    <a:pt x="6524" y="126"/>
                    <a:pt x="6524" y="280"/>
                  </a:cubicBezTo>
                  <a:lnTo>
                    <a:pt x="6524" y="406"/>
                  </a:lnTo>
                  <a:lnTo>
                    <a:pt x="6195" y="406"/>
                  </a:lnTo>
                  <a:lnTo>
                    <a:pt x="6195" y="280"/>
                  </a:lnTo>
                  <a:cubicBezTo>
                    <a:pt x="6195" y="126"/>
                    <a:pt x="6079" y="0"/>
                    <a:pt x="5915" y="0"/>
                  </a:cubicBezTo>
                  <a:cubicBezTo>
                    <a:pt x="5760" y="0"/>
                    <a:pt x="5635" y="126"/>
                    <a:pt x="5635" y="280"/>
                  </a:cubicBezTo>
                  <a:lnTo>
                    <a:pt x="5635" y="406"/>
                  </a:lnTo>
                  <a:lnTo>
                    <a:pt x="5354" y="406"/>
                  </a:lnTo>
                  <a:lnTo>
                    <a:pt x="5354" y="280"/>
                  </a:lnTo>
                  <a:cubicBezTo>
                    <a:pt x="5354" y="126"/>
                    <a:pt x="5190" y="0"/>
                    <a:pt x="5074" y="0"/>
                  </a:cubicBezTo>
                  <a:cubicBezTo>
                    <a:pt x="4910" y="0"/>
                    <a:pt x="4794" y="126"/>
                    <a:pt x="4794" y="280"/>
                  </a:cubicBezTo>
                  <a:lnTo>
                    <a:pt x="4794" y="406"/>
                  </a:lnTo>
                  <a:lnTo>
                    <a:pt x="4465" y="406"/>
                  </a:lnTo>
                  <a:lnTo>
                    <a:pt x="4465" y="280"/>
                  </a:lnTo>
                  <a:cubicBezTo>
                    <a:pt x="4465" y="126"/>
                    <a:pt x="4349" y="0"/>
                    <a:pt x="4185" y="0"/>
                  </a:cubicBezTo>
                  <a:cubicBezTo>
                    <a:pt x="4021" y="0"/>
                    <a:pt x="3905" y="126"/>
                    <a:pt x="3905" y="280"/>
                  </a:cubicBezTo>
                  <a:lnTo>
                    <a:pt x="3905" y="406"/>
                  </a:lnTo>
                  <a:lnTo>
                    <a:pt x="3624" y="406"/>
                  </a:lnTo>
                  <a:lnTo>
                    <a:pt x="3624" y="280"/>
                  </a:lnTo>
                  <a:cubicBezTo>
                    <a:pt x="3624" y="126"/>
                    <a:pt x="3460" y="0"/>
                    <a:pt x="3344" y="0"/>
                  </a:cubicBezTo>
                  <a:cubicBezTo>
                    <a:pt x="3180" y="0"/>
                    <a:pt x="3054" y="126"/>
                    <a:pt x="3054" y="280"/>
                  </a:cubicBezTo>
                  <a:lnTo>
                    <a:pt x="3054" y="406"/>
                  </a:lnTo>
                  <a:lnTo>
                    <a:pt x="2735" y="406"/>
                  </a:lnTo>
                  <a:lnTo>
                    <a:pt x="2735" y="280"/>
                  </a:lnTo>
                  <a:cubicBezTo>
                    <a:pt x="2735" y="126"/>
                    <a:pt x="2619" y="0"/>
                    <a:pt x="2455" y="0"/>
                  </a:cubicBezTo>
                  <a:cubicBezTo>
                    <a:pt x="2291" y="0"/>
                    <a:pt x="2175" y="126"/>
                    <a:pt x="2175" y="280"/>
                  </a:cubicBezTo>
                  <a:lnTo>
                    <a:pt x="2175" y="406"/>
                  </a:lnTo>
                  <a:lnTo>
                    <a:pt x="1895" y="406"/>
                  </a:lnTo>
                  <a:lnTo>
                    <a:pt x="1895" y="280"/>
                  </a:lnTo>
                  <a:cubicBezTo>
                    <a:pt x="1895" y="126"/>
                    <a:pt x="1730" y="0"/>
                    <a:pt x="1605" y="0"/>
                  </a:cubicBezTo>
                  <a:cubicBezTo>
                    <a:pt x="1450" y="0"/>
                    <a:pt x="1324" y="126"/>
                    <a:pt x="1324" y="280"/>
                  </a:cubicBezTo>
                  <a:lnTo>
                    <a:pt x="1324" y="406"/>
                  </a:lnTo>
                  <a:lnTo>
                    <a:pt x="1006" y="406"/>
                  </a:lnTo>
                  <a:lnTo>
                    <a:pt x="1006" y="280"/>
                  </a:lnTo>
                  <a:cubicBezTo>
                    <a:pt x="1006" y="126"/>
                    <a:pt x="880" y="0"/>
                    <a:pt x="72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62"/>
            <p:cNvSpPr/>
            <p:nvPr/>
          </p:nvSpPr>
          <p:spPr>
            <a:xfrm>
              <a:off x="2476875" y="3128975"/>
              <a:ext cx="432950" cy="483225"/>
            </a:xfrm>
            <a:custGeom>
              <a:avLst/>
              <a:gdLst/>
              <a:ahLst/>
              <a:cxnLst/>
              <a:rect l="l" t="t" r="r" b="b"/>
              <a:pathLst>
                <a:path w="17318" h="19329" extrusionOk="0">
                  <a:moveTo>
                    <a:pt x="10476" y="1817"/>
                  </a:moveTo>
                  <a:cubicBezTo>
                    <a:pt x="10998" y="1817"/>
                    <a:pt x="11394" y="2213"/>
                    <a:pt x="11394" y="2735"/>
                  </a:cubicBezTo>
                  <a:lnTo>
                    <a:pt x="11394" y="3064"/>
                  </a:lnTo>
                  <a:cubicBezTo>
                    <a:pt x="11152" y="3025"/>
                    <a:pt x="10872" y="2977"/>
                    <a:pt x="10630" y="2977"/>
                  </a:cubicBezTo>
                  <a:lnTo>
                    <a:pt x="6688" y="2977"/>
                  </a:lnTo>
                  <a:cubicBezTo>
                    <a:pt x="6446" y="2977"/>
                    <a:pt x="6166" y="3025"/>
                    <a:pt x="5924" y="3064"/>
                  </a:cubicBezTo>
                  <a:lnTo>
                    <a:pt x="5924" y="2735"/>
                  </a:lnTo>
                  <a:cubicBezTo>
                    <a:pt x="5924" y="2213"/>
                    <a:pt x="6320" y="1817"/>
                    <a:pt x="6852" y="1817"/>
                  </a:cubicBezTo>
                  <a:close/>
                  <a:moveTo>
                    <a:pt x="3904" y="561"/>
                  </a:moveTo>
                  <a:cubicBezTo>
                    <a:pt x="4030" y="561"/>
                    <a:pt x="4146" y="687"/>
                    <a:pt x="4146" y="803"/>
                  </a:cubicBezTo>
                  <a:lnTo>
                    <a:pt x="4146" y="3702"/>
                  </a:lnTo>
                  <a:cubicBezTo>
                    <a:pt x="3344" y="4185"/>
                    <a:pt x="2658" y="4871"/>
                    <a:pt x="2262" y="5721"/>
                  </a:cubicBezTo>
                  <a:lnTo>
                    <a:pt x="2262" y="803"/>
                  </a:lnTo>
                  <a:cubicBezTo>
                    <a:pt x="2262" y="687"/>
                    <a:pt x="2339" y="561"/>
                    <a:pt x="2455" y="561"/>
                  </a:cubicBezTo>
                  <a:close/>
                  <a:moveTo>
                    <a:pt x="1691" y="12766"/>
                  </a:moveTo>
                  <a:lnTo>
                    <a:pt x="1691" y="16873"/>
                  </a:lnTo>
                  <a:cubicBezTo>
                    <a:pt x="1450" y="16796"/>
                    <a:pt x="1295" y="16593"/>
                    <a:pt x="1247" y="16352"/>
                  </a:cubicBezTo>
                  <a:lnTo>
                    <a:pt x="609" y="13008"/>
                  </a:lnTo>
                  <a:cubicBezTo>
                    <a:pt x="570" y="12931"/>
                    <a:pt x="609" y="12882"/>
                    <a:pt x="648" y="12844"/>
                  </a:cubicBezTo>
                  <a:cubicBezTo>
                    <a:pt x="686" y="12805"/>
                    <a:pt x="725" y="12766"/>
                    <a:pt x="812" y="12766"/>
                  </a:cubicBezTo>
                  <a:close/>
                  <a:moveTo>
                    <a:pt x="16516" y="12766"/>
                  </a:moveTo>
                  <a:cubicBezTo>
                    <a:pt x="16593" y="12766"/>
                    <a:pt x="16670" y="12805"/>
                    <a:pt x="16670" y="12844"/>
                  </a:cubicBezTo>
                  <a:cubicBezTo>
                    <a:pt x="16709" y="12882"/>
                    <a:pt x="16757" y="12931"/>
                    <a:pt x="16709" y="13008"/>
                  </a:cubicBezTo>
                  <a:lnTo>
                    <a:pt x="16071" y="16352"/>
                  </a:lnTo>
                  <a:cubicBezTo>
                    <a:pt x="16032" y="16593"/>
                    <a:pt x="15868" y="16796"/>
                    <a:pt x="15665" y="16873"/>
                  </a:cubicBezTo>
                  <a:lnTo>
                    <a:pt x="15665" y="12766"/>
                  </a:lnTo>
                  <a:close/>
                  <a:moveTo>
                    <a:pt x="10630" y="3586"/>
                  </a:moveTo>
                  <a:cubicBezTo>
                    <a:pt x="13085" y="3586"/>
                    <a:pt x="15066" y="5557"/>
                    <a:pt x="15066" y="8012"/>
                  </a:cubicBezTo>
                  <a:lnTo>
                    <a:pt x="15066" y="17714"/>
                  </a:lnTo>
                  <a:cubicBezTo>
                    <a:pt x="15066" y="18284"/>
                    <a:pt x="14622" y="18768"/>
                    <a:pt x="14051" y="18768"/>
                  </a:cubicBezTo>
                  <a:lnTo>
                    <a:pt x="3305" y="18768"/>
                  </a:lnTo>
                  <a:cubicBezTo>
                    <a:pt x="2696" y="18768"/>
                    <a:pt x="2262" y="18284"/>
                    <a:pt x="2262" y="17714"/>
                  </a:cubicBezTo>
                  <a:lnTo>
                    <a:pt x="2262" y="8012"/>
                  </a:lnTo>
                  <a:cubicBezTo>
                    <a:pt x="2262" y="5557"/>
                    <a:pt x="4233" y="3586"/>
                    <a:pt x="6688" y="3586"/>
                  </a:cubicBezTo>
                  <a:close/>
                  <a:moveTo>
                    <a:pt x="2455" y="0"/>
                  </a:moveTo>
                  <a:cubicBezTo>
                    <a:pt x="2020" y="0"/>
                    <a:pt x="1691" y="368"/>
                    <a:pt x="1691" y="803"/>
                  </a:cubicBezTo>
                  <a:lnTo>
                    <a:pt x="1691" y="12206"/>
                  </a:lnTo>
                  <a:lnTo>
                    <a:pt x="812" y="12206"/>
                  </a:lnTo>
                  <a:cubicBezTo>
                    <a:pt x="570" y="12206"/>
                    <a:pt x="367" y="12283"/>
                    <a:pt x="203" y="12486"/>
                  </a:cubicBezTo>
                  <a:cubicBezTo>
                    <a:pt x="39" y="12641"/>
                    <a:pt x="0" y="12882"/>
                    <a:pt x="39" y="13124"/>
                  </a:cubicBezTo>
                  <a:lnTo>
                    <a:pt x="686" y="16468"/>
                  </a:lnTo>
                  <a:cubicBezTo>
                    <a:pt x="812" y="16989"/>
                    <a:pt x="1170" y="17357"/>
                    <a:pt x="1691" y="17473"/>
                  </a:cubicBezTo>
                  <a:lnTo>
                    <a:pt x="1691" y="17714"/>
                  </a:lnTo>
                  <a:cubicBezTo>
                    <a:pt x="1691" y="18603"/>
                    <a:pt x="2416" y="19328"/>
                    <a:pt x="3305" y="19328"/>
                  </a:cubicBezTo>
                  <a:lnTo>
                    <a:pt x="14051" y="19328"/>
                  </a:lnTo>
                  <a:cubicBezTo>
                    <a:pt x="14940" y="19328"/>
                    <a:pt x="15665" y="18603"/>
                    <a:pt x="15665" y="17714"/>
                  </a:cubicBezTo>
                  <a:lnTo>
                    <a:pt x="15665" y="17473"/>
                  </a:lnTo>
                  <a:cubicBezTo>
                    <a:pt x="16148" y="17357"/>
                    <a:pt x="16516" y="16989"/>
                    <a:pt x="16632" y="16468"/>
                  </a:cubicBezTo>
                  <a:lnTo>
                    <a:pt x="17279" y="13124"/>
                  </a:lnTo>
                  <a:cubicBezTo>
                    <a:pt x="17318" y="12882"/>
                    <a:pt x="17279" y="12641"/>
                    <a:pt x="17115" y="12486"/>
                  </a:cubicBezTo>
                  <a:cubicBezTo>
                    <a:pt x="16950" y="12283"/>
                    <a:pt x="16757" y="12206"/>
                    <a:pt x="16516" y="12206"/>
                  </a:cubicBezTo>
                  <a:lnTo>
                    <a:pt x="15665" y="12206"/>
                  </a:lnTo>
                  <a:lnTo>
                    <a:pt x="15665" y="3267"/>
                  </a:lnTo>
                  <a:cubicBezTo>
                    <a:pt x="15665" y="3103"/>
                    <a:pt x="15501" y="2977"/>
                    <a:pt x="15385" y="2977"/>
                  </a:cubicBezTo>
                  <a:cubicBezTo>
                    <a:pt x="15221" y="2977"/>
                    <a:pt x="15066" y="3103"/>
                    <a:pt x="15066" y="3267"/>
                  </a:cubicBezTo>
                  <a:lnTo>
                    <a:pt x="15066" y="5721"/>
                  </a:lnTo>
                  <a:cubicBezTo>
                    <a:pt x="14660" y="4871"/>
                    <a:pt x="13974" y="4185"/>
                    <a:pt x="13172" y="3702"/>
                  </a:cubicBezTo>
                  <a:lnTo>
                    <a:pt x="13172" y="803"/>
                  </a:lnTo>
                  <a:cubicBezTo>
                    <a:pt x="13172" y="687"/>
                    <a:pt x="13288" y="561"/>
                    <a:pt x="13414" y="561"/>
                  </a:cubicBezTo>
                  <a:lnTo>
                    <a:pt x="14863" y="561"/>
                  </a:lnTo>
                  <a:cubicBezTo>
                    <a:pt x="14979" y="561"/>
                    <a:pt x="15066" y="687"/>
                    <a:pt x="15066" y="803"/>
                  </a:cubicBezTo>
                  <a:lnTo>
                    <a:pt x="15066" y="2136"/>
                  </a:lnTo>
                  <a:cubicBezTo>
                    <a:pt x="15066" y="2300"/>
                    <a:pt x="15221" y="2416"/>
                    <a:pt x="15385" y="2416"/>
                  </a:cubicBezTo>
                  <a:cubicBezTo>
                    <a:pt x="15501" y="2416"/>
                    <a:pt x="15665" y="2300"/>
                    <a:pt x="15665" y="2136"/>
                  </a:cubicBezTo>
                  <a:lnTo>
                    <a:pt x="15665" y="803"/>
                  </a:lnTo>
                  <a:cubicBezTo>
                    <a:pt x="15665" y="368"/>
                    <a:pt x="15308" y="0"/>
                    <a:pt x="14863" y="0"/>
                  </a:cubicBezTo>
                  <a:lnTo>
                    <a:pt x="13414" y="0"/>
                  </a:lnTo>
                  <a:cubicBezTo>
                    <a:pt x="12969" y="0"/>
                    <a:pt x="12602" y="368"/>
                    <a:pt x="12602" y="803"/>
                  </a:cubicBezTo>
                  <a:lnTo>
                    <a:pt x="12602" y="3421"/>
                  </a:lnTo>
                  <a:cubicBezTo>
                    <a:pt x="12408" y="3305"/>
                    <a:pt x="12206" y="3267"/>
                    <a:pt x="11964" y="3180"/>
                  </a:cubicBezTo>
                  <a:lnTo>
                    <a:pt x="11964" y="2735"/>
                  </a:lnTo>
                  <a:cubicBezTo>
                    <a:pt x="11964" y="1895"/>
                    <a:pt x="11316" y="1208"/>
                    <a:pt x="10476" y="1208"/>
                  </a:cubicBezTo>
                  <a:lnTo>
                    <a:pt x="6852" y="1208"/>
                  </a:lnTo>
                  <a:cubicBezTo>
                    <a:pt x="6040" y="1208"/>
                    <a:pt x="5354" y="1895"/>
                    <a:pt x="5354" y="2735"/>
                  </a:cubicBezTo>
                  <a:lnTo>
                    <a:pt x="5354" y="3180"/>
                  </a:lnTo>
                  <a:cubicBezTo>
                    <a:pt x="5112" y="3267"/>
                    <a:pt x="4919" y="3305"/>
                    <a:pt x="4716" y="3421"/>
                  </a:cubicBezTo>
                  <a:lnTo>
                    <a:pt x="4716" y="803"/>
                  </a:lnTo>
                  <a:cubicBezTo>
                    <a:pt x="4716" y="368"/>
                    <a:pt x="4349" y="0"/>
                    <a:pt x="390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2" name="Google Shape;4412;p62"/>
          <p:cNvGrpSpPr/>
          <p:nvPr/>
        </p:nvGrpSpPr>
        <p:grpSpPr>
          <a:xfrm>
            <a:off x="5164581" y="2751542"/>
            <a:ext cx="331300" cy="333456"/>
            <a:chOff x="4661375" y="4299750"/>
            <a:chExt cx="480075" cy="483200"/>
          </a:xfrm>
        </p:grpSpPr>
        <p:sp>
          <p:nvSpPr>
            <p:cNvPr id="4413" name="Google Shape;4413;p62"/>
            <p:cNvSpPr/>
            <p:nvPr/>
          </p:nvSpPr>
          <p:spPr>
            <a:xfrm>
              <a:off x="4668375" y="4306750"/>
              <a:ext cx="407825" cy="469200"/>
            </a:xfrm>
            <a:custGeom>
              <a:avLst/>
              <a:gdLst/>
              <a:ahLst/>
              <a:cxnLst/>
              <a:rect l="l" t="t" r="r" b="b"/>
              <a:pathLst>
                <a:path w="16313" h="18768" extrusionOk="0">
                  <a:moveTo>
                    <a:pt x="1614" y="1"/>
                  </a:moveTo>
                  <a:cubicBezTo>
                    <a:pt x="725" y="1"/>
                    <a:pt x="0" y="725"/>
                    <a:pt x="0" y="1576"/>
                  </a:cubicBezTo>
                  <a:lnTo>
                    <a:pt x="0" y="17154"/>
                  </a:lnTo>
                  <a:cubicBezTo>
                    <a:pt x="0" y="18043"/>
                    <a:pt x="725" y="18768"/>
                    <a:pt x="1614" y="18768"/>
                  </a:cubicBezTo>
                  <a:lnTo>
                    <a:pt x="14738" y="18768"/>
                  </a:lnTo>
                  <a:cubicBezTo>
                    <a:pt x="15627" y="18768"/>
                    <a:pt x="16313" y="18043"/>
                    <a:pt x="16313" y="17154"/>
                  </a:cubicBezTo>
                  <a:lnTo>
                    <a:pt x="16313" y="1576"/>
                  </a:lnTo>
                  <a:cubicBezTo>
                    <a:pt x="16313" y="725"/>
                    <a:pt x="15627" y="1"/>
                    <a:pt x="14738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62"/>
            <p:cNvSpPr/>
            <p:nvPr/>
          </p:nvSpPr>
          <p:spPr>
            <a:xfrm>
              <a:off x="4668375" y="4306750"/>
              <a:ext cx="61400" cy="469200"/>
            </a:xfrm>
            <a:custGeom>
              <a:avLst/>
              <a:gdLst/>
              <a:ahLst/>
              <a:cxnLst/>
              <a:rect l="l" t="t" r="r" b="b"/>
              <a:pathLst>
                <a:path w="2456" h="18768" extrusionOk="0">
                  <a:moveTo>
                    <a:pt x="1614" y="1"/>
                  </a:moveTo>
                  <a:cubicBezTo>
                    <a:pt x="725" y="1"/>
                    <a:pt x="0" y="725"/>
                    <a:pt x="0" y="1576"/>
                  </a:cubicBezTo>
                  <a:lnTo>
                    <a:pt x="0" y="17154"/>
                  </a:lnTo>
                  <a:cubicBezTo>
                    <a:pt x="0" y="18043"/>
                    <a:pt x="725" y="18768"/>
                    <a:pt x="1614" y="18768"/>
                  </a:cubicBezTo>
                  <a:lnTo>
                    <a:pt x="2455" y="18768"/>
                  </a:lnTo>
                  <a:cubicBezTo>
                    <a:pt x="1576" y="18768"/>
                    <a:pt x="851" y="18043"/>
                    <a:pt x="851" y="17154"/>
                  </a:cubicBezTo>
                  <a:lnTo>
                    <a:pt x="851" y="1576"/>
                  </a:lnTo>
                  <a:cubicBezTo>
                    <a:pt x="851" y="725"/>
                    <a:pt x="1576" y="1"/>
                    <a:pt x="2455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62"/>
            <p:cNvSpPr/>
            <p:nvPr/>
          </p:nvSpPr>
          <p:spPr>
            <a:xfrm>
              <a:off x="4751975" y="4416425"/>
              <a:ext cx="240650" cy="124950"/>
            </a:xfrm>
            <a:custGeom>
              <a:avLst/>
              <a:gdLst/>
              <a:ahLst/>
              <a:cxnLst/>
              <a:rect l="l" t="t" r="r" b="b"/>
              <a:pathLst>
                <a:path w="9626" h="4998" extrusionOk="0">
                  <a:moveTo>
                    <a:pt x="967" y="1"/>
                  </a:moveTo>
                  <a:cubicBezTo>
                    <a:pt x="406" y="1"/>
                    <a:pt x="0" y="445"/>
                    <a:pt x="0" y="967"/>
                  </a:cubicBezTo>
                  <a:lnTo>
                    <a:pt x="0" y="4031"/>
                  </a:lnTo>
                  <a:cubicBezTo>
                    <a:pt x="0" y="4553"/>
                    <a:pt x="406" y="4997"/>
                    <a:pt x="967" y="4997"/>
                  </a:cubicBezTo>
                  <a:lnTo>
                    <a:pt x="8698" y="4997"/>
                  </a:lnTo>
                  <a:cubicBezTo>
                    <a:pt x="9219" y="4997"/>
                    <a:pt x="9625" y="4553"/>
                    <a:pt x="9625" y="4031"/>
                  </a:cubicBezTo>
                  <a:lnTo>
                    <a:pt x="9625" y="967"/>
                  </a:lnTo>
                  <a:cubicBezTo>
                    <a:pt x="9625" y="445"/>
                    <a:pt x="9219" y="1"/>
                    <a:pt x="86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62"/>
            <p:cNvSpPr/>
            <p:nvPr/>
          </p:nvSpPr>
          <p:spPr>
            <a:xfrm>
              <a:off x="4893775" y="4423200"/>
              <a:ext cx="244775" cy="239575"/>
            </a:xfrm>
            <a:custGeom>
              <a:avLst/>
              <a:gdLst/>
              <a:ahLst/>
              <a:cxnLst/>
              <a:rect l="l" t="t" r="r" b="b"/>
              <a:pathLst>
                <a:path w="9791" h="9583" extrusionOk="0">
                  <a:moveTo>
                    <a:pt x="8015" y="0"/>
                  </a:moveTo>
                  <a:cubicBezTo>
                    <a:pt x="7614" y="0"/>
                    <a:pt x="7209" y="140"/>
                    <a:pt x="6891" y="416"/>
                  </a:cubicBezTo>
                  <a:cubicBezTo>
                    <a:pt x="6765" y="580"/>
                    <a:pt x="6611" y="696"/>
                    <a:pt x="6447" y="861"/>
                  </a:cubicBezTo>
                  <a:cubicBezTo>
                    <a:pt x="4678" y="2552"/>
                    <a:pt x="2948" y="4320"/>
                    <a:pt x="1257" y="6098"/>
                  </a:cubicBezTo>
                  <a:cubicBezTo>
                    <a:pt x="687" y="6698"/>
                    <a:pt x="329" y="7422"/>
                    <a:pt x="165" y="8224"/>
                  </a:cubicBezTo>
                  <a:cubicBezTo>
                    <a:pt x="49" y="8756"/>
                    <a:pt x="1" y="9316"/>
                    <a:pt x="165" y="9481"/>
                  </a:cubicBezTo>
                  <a:cubicBezTo>
                    <a:pt x="241" y="9553"/>
                    <a:pt x="403" y="9583"/>
                    <a:pt x="611" y="9583"/>
                  </a:cubicBezTo>
                  <a:cubicBezTo>
                    <a:pt x="850" y="9583"/>
                    <a:pt x="1150" y="9543"/>
                    <a:pt x="1450" y="9481"/>
                  </a:cubicBezTo>
                  <a:cubicBezTo>
                    <a:pt x="2223" y="9316"/>
                    <a:pt x="2948" y="8949"/>
                    <a:pt x="3547" y="8389"/>
                  </a:cubicBezTo>
                  <a:cubicBezTo>
                    <a:pt x="5316" y="6698"/>
                    <a:pt x="7055" y="4968"/>
                    <a:pt x="8747" y="3199"/>
                  </a:cubicBezTo>
                  <a:cubicBezTo>
                    <a:pt x="8901" y="3035"/>
                    <a:pt x="9065" y="2871"/>
                    <a:pt x="9181" y="2716"/>
                  </a:cubicBezTo>
                  <a:cubicBezTo>
                    <a:pt x="9790" y="2107"/>
                    <a:pt x="9790" y="1102"/>
                    <a:pt x="9181" y="455"/>
                  </a:cubicBezTo>
                  <a:lnTo>
                    <a:pt x="9143" y="455"/>
                  </a:lnTo>
                  <a:cubicBezTo>
                    <a:pt x="8838" y="150"/>
                    <a:pt x="8429" y="0"/>
                    <a:pt x="8015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62"/>
            <p:cNvSpPr/>
            <p:nvPr/>
          </p:nvSpPr>
          <p:spPr>
            <a:xfrm>
              <a:off x="4893825" y="4423200"/>
              <a:ext cx="228525" cy="237025"/>
            </a:xfrm>
            <a:custGeom>
              <a:avLst/>
              <a:gdLst/>
              <a:ahLst/>
              <a:cxnLst/>
              <a:rect l="l" t="t" r="r" b="b"/>
              <a:pathLst>
                <a:path w="9141" h="9481" extrusionOk="0">
                  <a:moveTo>
                    <a:pt x="8013" y="0"/>
                  </a:moveTo>
                  <a:cubicBezTo>
                    <a:pt x="7612" y="0"/>
                    <a:pt x="7207" y="140"/>
                    <a:pt x="6889" y="416"/>
                  </a:cubicBezTo>
                  <a:cubicBezTo>
                    <a:pt x="4956" y="2271"/>
                    <a:pt x="3062" y="4166"/>
                    <a:pt x="1255" y="6098"/>
                  </a:cubicBezTo>
                  <a:cubicBezTo>
                    <a:pt x="685" y="6698"/>
                    <a:pt x="327" y="7422"/>
                    <a:pt x="163" y="8224"/>
                  </a:cubicBezTo>
                  <a:cubicBezTo>
                    <a:pt x="50" y="8745"/>
                    <a:pt x="1" y="9292"/>
                    <a:pt x="153" y="9470"/>
                  </a:cubicBezTo>
                  <a:lnTo>
                    <a:pt x="153" y="9470"/>
                  </a:lnTo>
                  <a:cubicBezTo>
                    <a:pt x="108" y="9389"/>
                    <a:pt x="302" y="9012"/>
                    <a:pt x="530" y="8592"/>
                  </a:cubicBezTo>
                  <a:cubicBezTo>
                    <a:pt x="888" y="7983"/>
                    <a:pt x="1371" y="7384"/>
                    <a:pt x="1932" y="6823"/>
                  </a:cubicBezTo>
                  <a:cubicBezTo>
                    <a:pt x="3787" y="4890"/>
                    <a:pt x="5681" y="2996"/>
                    <a:pt x="7575" y="1141"/>
                  </a:cubicBezTo>
                  <a:cubicBezTo>
                    <a:pt x="8069" y="677"/>
                    <a:pt x="8593" y="375"/>
                    <a:pt x="8916" y="375"/>
                  </a:cubicBezTo>
                  <a:cubicBezTo>
                    <a:pt x="9009" y="375"/>
                    <a:pt x="9086" y="400"/>
                    <a:pt x="9141" y="455"/>
                  </a:cubicBezTo>
                  <a:cubicBezTo>
                    <a:pt x="8836" y="150"/>
                    <a:pt x="8427" y="0"/>
                    <a:pt x="8013" y="0"/>
                  </a:cubicBezTo>
                  <a:close/>
                  <a:moveTo>
                    <a:pt x="153" y="9470"/>
                  </a:moveTo>
                  <a:cubicBezTo>
                    <a:pt x="155" y="9474"/>
                    <a:pt x="159" y="9478"/>
                    <a:pt x="163" y="9481"/>
                  </a:cubicBezTo>
                  <a:cubicBezTo>
                    <a:pt x="160" y="9477"/>
                    <a:pt x="156" y="9473"/>
                    <a:pt x="153" y="947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62"/>
            <p:cNvSpPr/>
            <p:nvPr/>
          </p:nvSpPr>
          <p:spPr>
            <a:xfrm>
              <a:off x="5054925" y="4423200"/>
              <a:ext cx="83625" cy="80000"/>
            </a:xfrm>
            <a:custGeom>
              <a:avLst/>
              <a:gdLst/>
              <a:ahLst/>
              <a:cxnLst/>
              <a:rect l="l" t="t" r="r" b="b"/>
              <a:pathLst>
                <a:path w="3345" h="3200" extrusionOk="0">
                  <a:moveTo>
                    <a:pt x="1569" y="0"/>
                  </a:moveTo>
                  <a:cubicBezTo>
                    <a:pt x="1168" y="0"/>
                    <a:pt x="763" y="140"/>
                    <a:pt x="445" y="416"/>
                  </a:cubicBezTo>
                  <a:cubicBezTo>
                    <a:pt x="319" y="580"/>
                    <a:pt x="165" y="696"/>
                    <a:pt x="1" y="861"/>
                  </a:cubicBezTo>
                  <a:cubicBezTo>
                    <a:pt x="522" y="1025"/>
                    <a:pt x="1044" y="1305"/>
                    <a:pt x="1450" y="1701"/>
                  </a:cubicBezTo>
                  <a:cubicBezTo>
                    <a:pt x="1895" y="2146"/>
                    <a:pt x="2175" y="2629"/>
                    <a:pt x="2301" y="3199"/>
                  </a:cubicBezTo>
                  <a:cubicBezTo>
                    <a:pt x="2455" y="3035"/>
                    <a:pt x="2619" y="2871"/>
                    <a:pt x="2735" y="2716"/>
                  </a:cubicBezTo>
                  <a:cubicBezTo>
                    <a:pt x="3344" y="2107"/>
                    <a:pt x="3344" y="1102"/>
                    <a:pt x="2735" y="455"/>
                  </a:cubicBezTo>
                  <a:lnTo>
                    <a:pt x="2697" y="455"/>
                  </a:lnTo>
                  <a:cubicBezTo>
                    <a:pt x="2392" y="150"/>
                    <a:pt x="1983" y="0"/>
                    <a:pt x="1569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62"/>
            <p:cNvSpPr/>
            <p:nvPr/>
          </p:nvSpPr>
          <p:spPr>
            <a:xfrm>
              <a:off x="5054925" y="4423200"/>
              <a:ext cx="67425" cy="32650"/>
            </a:xfrm>
            <a:custGeom>
              <a:avLst/>
              <a:gdLst/>
              <a:ahLst/>
              <a:cxnLst/>
              <a:rect l="l" t="t" r="r" b="b"/>
              <a:pathLst>
                <a:path w="2697" h="1306" extrusionOk="0">
                  <a:moveTo>
                    <a:pt x="1569" y="0"/>
                  </a:moveTo>
                  <a:cubicBezTo>
                    <a:pt x="1168" y="0"/>
                    <a:pt x="763" y="140"/>
                    <a:pt x="445" y="416"/>
                  </a:cubicBezTo>
                  <a:cubicBezTo>
                    <a:pt x="281" y="580"/>
                    <a:pt x="165" y="735"/>
                    <a:pt x="1" y="861"/>
                  </a:cubicBezTo>
                  <a:cubicBezTo>
                    <a:pt x="368" y="938"/>
                    <a:pt x="687" y="1102"/>
                    <a:pt x="967" y="1305"/>
                  </a:cubicBezTo>
                  <a:cubicBezTo>
                    <a:pt x="1006" y="1266"/>
                    <a:pt x="1093" y="1179"/>
                    <a:pt x="1131" y="1141"/>
                  </a:cubicBezTo>
                  <a:cubicBezTo>
                    <a:pt x="1625" y="677"/>
                    <a:pt x="2149" y="375"/>
                    <a:pt x="2472" y="375"/>
                  </a:cubicBezTo>
                  <a:cubicBezTo>
                    <a:pt x="2565" y="375"/>
                    <a:pt x="2642" y="400"/>
                    <a:pt x="2697" y="455"/>
                  </a:cubicBezTo>
                  <a:cubicBezTo>
                    <a:pt x="2392" y="150"/>
                    <a:pt x="1983" y="0"/>
                    <a:pt x="1569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62"/>
            <p:cNvSpPr/>
            <p:nvPr/>
          </p:nvSpPr>
          <p:spPr>
            <a:xfrm>
              <a:off x="4893775" y="4614650"/>
              <a:ext cx="50525" cy="48125"/>
            </a:xfrm>
            <a:custGeom>
              <a:avLst/>
              <a:gdLst/>
              <a:ahLst/>
              <a:cxnLst/>
              <a:rect l="l" t="t" r="r" b="b"/>
              <a:pathLst>
                <a:path w="2021" h="1925" extrusionOk="0">
                  <a:moveTo>
                    <a:pt x="444" y="0"/>
                  </a:moveTo>
                  <a:cubicBezTo>
                    <a:pt x="405" y="0"/>
                    <a:pt x="367" y="2"/>
                    <a:pt x="329" y="6"/>
                  </a:cubicBezTo>
                  <a:cubicBezTo>
                    <a:pt x="242" y="170"/>
                    <a:pt x="204" y="373"/>
                    <a:pt x="165" y="566"/>
                  </a:cubicBezTo>
                  <a:cubicBezTo>
                    <a:pt x="49" y="1098"/>
                    <a:pt x="1" y="1658"/>
                    <a:pt x="165" y="1823"/>
                  </a:cubicBezTo>
                  <a:cubicBezTo>
                    <a:pt x="241" y="1895"/>
                    <a:pt x="403" y="1925"/>
                    <a:pt x="611" y="1925"/>
                  </a:cubicBezTo>
                  <a:cubicBezTo>
                    <a:pt x="850" y="1925"/>
                    <a:pt x="1150" y="1885"/>
                    <a:pt x="1450" y="1823"/>
                  </a:cubicBezTo>
                  <a:cubicBezTo>
                    <a:pt x="1615" y="1774"/>
                    <a:pt x="1818" y="1736"/>
                    <a:pt x="2021" y="1658"/>
                  </a:cubicBezTo>
                  <a:cubicBezTo>
                    <a:pt x="2021" y="1253"/>
                    <a:pt x="1856" y="808"/>
                    <a:pt x="1499" y="489"/>
                  </a:cubicBezTo>
                  <a:cubicBezTo>
                    <a:pt x="1201" y="166"/>
                    <a:pt x="809" y="0"/>
                    <a:pt x="444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62"/>
            <p:cNvSpPr/>
            <p:nvPr/>
          </p:nvSpPr>
          <p:spPr>
            <a:xfrm>
              <a:off x="4893825" y="4614525"/>
              <a:ext cx="26325" cy="45700"/>
            </a:xfrm>
            <a:custGeom>
              <a:avLst/>
              <a:gdLst/>
              <a:ahLst/>
              <a:cxnLst/>
              <a:rect l="l" t="t" r="r" b="b"/>
              <a:pathLst>
                <a:path w="1053" h="1828" extrusionOk="0">
                  <a:moveTo>
                    <a:pt x="458" y="1"/>
                  </a:moveTo>
                  <a:cubicBezTo>
                    <a:pt x="413" y="1"/>
                    <a:pt x="370" y="4"/>
                    <a:pt x="327" y="11"/>
                  </a:cubicBezTo>
                  <a:cubicBezTo>
                    <a:pt x="240" y="175"/>
                    <a:pt x="202" y="378"/>
                    <a:pt x="163" y="571"/>
                  </a:cubicBezTo>
                  <a:cubicBezTo>
                    <a:pt x="50" y="1092"/>
                    <a:pt x="1" y="1639"/>
                    <a:pt x="153" y="1817"/>
                  </a:cubicBezTo>
                  <a:lnTo>
                    <a:pt x="153" y="1817"/>
                  </a:lnTo>
                  <a:cubicBezTo>
                    <a:pt x="108" y="1736"/>
                    <a:pt x="302" y="1359"/>
                    <a:pt x="530" y="939"/>
                  </a:cubicBezTo>
                  <a:cubicBezTo>
                    <a:pt x="685" y="697"/>
                    <a:pt x="888" y="417"/>
                    <a:pt x="1052" y="175"/>
                  </a:cubicBezTo>
                  <a:cubicBezTo>
                    <a:pt x="885" y="72"/>
                    <a:pt x="665" y="1"/>
                    <a:pt x="458" y="1"/>
                  </a:cubicBezTo>
                  <a:close/>
                  <a:moveTo>
                    <a:pt x="153" y="1817"/>
                  </a:moveTo>
                  <a:cubicBezTo>
                    <a:pt x="155" y="1821"/>
                    <a:pt x="159" y="1825"/>
                    <a:pt x="163" y="1828"/>
                  </a:cubicBezTo>
                  <a:cubicBezTo>
                    <a:pt x="160" y="1824"/>
                    <a:pt x="156" y="1820"/>
                    <a:pt x="153" y="1817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62"/>
            <p:cNvSpPr/>
            <p:nvPr/>
          </p:nvSpPr>
          <p:spPr>
            <a:xfrm>
              <a:off x="4798350" y="4452675"/>
              <a:ext cx="147875" cy="14275"/>
            </a:xfrm>
            <a:custGeom>
              <a:avLst/>
              <a:gdLst/>
              <a:ahLst/>
              <a:cxnLst/>
              <a:rect l="l" t="t" r="r" b="b"/>
              <a:pathLst>
                <a:path w="5915" h="571" extrusionOk="0">
                  <a:moveTo>
                    <a:pt x="319" y="0"/>
                  </a:moveTo>
                  <a:cubicBezTo>
                    <a:pt x="155" y="0"/>
                    <a:pt x="1" y="126"/>
                    <a:pt x="1" y="281"/>
                  </a:cubicBezTo>
                  <a:cubicBezTo>
                    <a:pt x="1" y="445"/>
                    <a:pt x="155" y="571"/>
                    <a:pt x="319" y="571"/>
                  </a:cubicBezTo>
                  <a:lnTo>
                    <a:pt x="5635" y="571"/>
                  </a:lnTo>
                  <a:cubicBezTo>
                    <a:pt x="5751" y="571"/>
                    <a:pt x="5915" y="445"/>
                    <a:pt x="5915" y="281"/>
                  </a:cubicBezTo>
                  <a:cubicBezTo>
                    <a:pt x="5915" y="126"/>
                    <a:pt x="5751" y="0"/>
                    <a:pt x="563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62"/>
            <p:cNvSpPr/>
            <p:nvPr/>
          </p:nvSpPr>
          <p:spPr>
            <a:xfrm>
              <a:off x="4798350" y="4489875"/>
              <a:ext cx="147875" cy="15250"/>
            </a:xfrm>
            <a:custGeom>
              <a:avLst/>
              <a:gdLst/>
              <a:ahLst/>
              <a:cxnLst/>
              <a:rect l="l" t="t" r="r" b="b"/>
              <a:pathLst>
                <a:path w="5915" h="610" extrusionOk="0">
                  <a:moveTo>
                    <a:pt x="319" y="1"/>
                  </a:moveTo>
                  <a:cubicBezTo>
                    <a:pt x="155" y="1"/>
                    <a:pt x="1" y="165"/>
                    <a:pt x="1" y="291"/>
                  </a:cubicBezTo>
                  <a:cubicBezTo>
                    <a:pt x="1" y="445"/>
                    <a:pt x="155" y="610"/>
                    <a:pt x="319" y="610"/>
                  </a:cubicBezTo>
                  <a:lnTo>
                    <a:pt x="5635" y="610"/>
                  </a:lnTo>
                  <a:cubicBezTo>
                    <a:pt x="5751" y="610"/>
                    <a:pt x="5915" y="445"/>
                    <a:pt x="5915" y="291"/>
                  </a:cubicBezTo>
                  <a:cubicBezTo>
                    <a:pt x="5915" y="165"/>
                    <a:pt x="5751" y="1"/>
                    <a:pt x="563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62"/>
            <p:cNvSpPr/>
            <p:nvPr/>
          </p:nvSpPr>
          <p:spPr>
            <a:xfrm>
              <a:off x="4661375" y="4299750"/>
              <a:ext cx="480075" cy="483200"/>
            </a:xfrm>
            <a:custGeom>
              <a:avLst/>
              <a:gdLst/>
              <a:ahLst/>
              <a:cxnLst/>
              <a:rect l="l" t="t" r="r" b="b"/>
              <a:pathLst>
                <a:path w="19203" h="19328" extrusionOk="0">
                  <a:moveTo>
                    <a:pt x="17327" y="5204"/>
                  </a:moveTo>
                  <a:cubicBezTo>
                    <a:pt x="17663" y="5204"/>
                    <a:pt x="17994" y="5335"/>
                    <a:pt x="18236" y="5596"/>
                  </a:cubicBezTo>
                  <a:lnTo>
                    <a:pt x="18284" y="5596"/>
                  </a:lnTo>
                  <a:cubicBezTo>
                    <a:pt x="18767" y="6117"/>
                    <a:pt x="18767" y="6929"/>
                    <a:pt x="18284" y="7451"/>
                  </a:cubicBezTo>
                  <a:lnTo>
                    <a:pt x="18197" y="7528"/>
                  </a:lnTo>
                  <a:cubicBezTo>
                    <a:pt x="18197" y="7567"/>
                    <a:pt x="18158" y="7567"/>
                    <a:pt x="18158" y="7567"/>
                  </a:cubicBezTo>
                  <a:cubicBezTo>
                    <a:pt x="17994" y="7171"/>
                    <a:pt x="17714" y="6765"/>
                    <a:pt x="17395" y="6446"/>
                  </a:cubicBezTo>
                  <a:cubicBezTo>
                    <a:pt x="17076" y="6117"/>
                    <a:pt x="16670" y="5876"/>
                    <a:pt x="16264" y="5673"/>
                  </a:cubicBezTo>
                  <a:lnTo>
                    <a:pt x="16303" y="5673"/>
                  </a:lnTo>
                  <a:lnTo>
                    <a:pt x="16390" y="5596"/>
                  </a:lnTo>
                  <a:cubicBezTo>
                    <a:pt x="16651" y="5335"/>
                    <a:pt x="16992" y="5204"/>
                    <a:pt x="17327" y="5204"/>
                  </a:cubicBezTo>
                  <a:close/>
                  <a:moveTo>
                    <a:pt x="12322" y="4948"/>
                  </a:moveTo>
                  <a:cubicBezTo>
                    <a:pt x="12679" y="4948"/>
                    <a:pt x="12969" y="5277"/>
                    <a:pt x="12969" y="5634"/>
                  </a:cubicBezTo>
                  <a:lnTo>
                    <a:pt x="12969" y="8137"/>
                  </a:lnTo>
                  <a:cubicBezTo>
                    <a:pt x="12563" y="8533"/>
                    <a:pt x="12157" y="8939"/>
                    <a:pt x="11761" y="9384"/>
                  </a:cubicBezTo>
                  <a:lnTo>
                    <a:pt x="4591" y="9384"/>
                  </a:lnTo>
                  <a:cubicBezTo>
                    <a:pt x="4185" y="9384"/>
                    <a:pt x="3904" y="9055"/>
                    <a:pt x="3904" y="8698"/>
                  </a:cubicBezTo>
                  <a:lnTo>
                    <a:pt x="3904" y="5634"/>
                  </a:lnTo>
                  <a:cubicBezTo>
                    <a:pt x="3904" y="5277"/>
                    <a:pt x="4185" y="4948"/>
                    <a:pt x="4591" y="4948"/>
                  </a:cubicBezTo>
                  <a:close/>
                  <a:moveTo>
                    <a:pt x="9828" y="12882"/>
                  </a:moveTo>
                  <a:cubicBezTo>
                    <a:pt x="10109" y="12921"/>
                    <a:pt x="10389" y="13046"/>
                    <a:pt x="10592" y="13288"/>
                  </a:cubicBezTo>
                  <a:cubicBezTo>
                    <a:pt x="10833" y="13491"/>
                    <a:pt x="10949" y="13771"/>
                    <a:pt x="10988" y="14051"/>
                  </a:cubicBezTo>
                  <a:cubicBezTo>
                    <a:pt x="10911" y="14090"/>
                    <a:pt x="10795" y="14129"/>
                    <a:pt x="10669" y="14129"/>
                  </a:cubicBezTo>
                  <a:cubicBezTo>
                    <a:pt x="10261" y="14221"/>
                    <a:pt x="10006" y="14249"/>
                    <a:pt x="9854" y="14249"/>
                  </a:cubicBezTo>
                  <a:cubicBezTo>
                    <a:pt x="9736" y="14249"/>
                    <a:pt x="9681" y="14233"/>
                    <a:pt x="9664" y="14216"/>
                  </a:cubicBezTo>
                  <a:cubicBezTo>
                    <a:pt x="9664" y="14177"/>
                    <a:pt x="9587" y="13935"/>
                    <a:pt x="9741" y="13211"/>
                  </a:cubicBezTo>
                  <a:cubicBezTo>
                    <a:pt x="9741" y="13085"/>
                    <a:pt x="9780" y="13008"/>
                    <a:pt x="9828" y="12882"/>
                  </a:cubicBezTo>
                  <a:close/>
                  <a:moveTo>
                    <a:pt x="1894" y="0"/>
                  </a:moveTo>
                  <a:cubicBezTo>
                    <a:pt x="841" y="0"/>
                    <a:pt x="0" y="841"/>
                    <a:pt x="0" y="1856"/>
                  </a:cubicBezTo>
                  <a:lnTo>
                    <a:pt x="0" y="2822"/>
                  </a:lnTo>
                  <a:cubicBezTo>
                    <a:pt x="0" y="2977"/>
                    <a:pt x="116" y="3102"/>
                    <a:pt x="280" y="3102"/>
                  </a:cubicBezTo>
                  <a:cubicBezTo>
                    <a:pt x="445" y="3102"/>
                    <a:pt x="561" y="2977"/>
                    <a:pt x="561" y="2822"/>
                  </a:cubicBezTo>
                  <a:lnTo>
                    <a:pt x="561" y="1856"/>
                  </a:lnTo>
                  <a:cubicBezTo>
                    <a:pt x="561" y="1131"/>
                    <a:pt x="1170" y="561"/>
                    <a:pt x="1894" y="561"/>
                  </a:cubicBezTo>
                  <a:lnTo>
                    <a:pt x="15018" y="561"/>
                  </a:lnTo>
                  <a:cubicBezTo>
                    <a:pt x="15743" y="561"/>
                    <a:pt x="16303" y="1131"/>
                    <a:pt x="16303" y="1856"/>
                  </a:cubicBezTo>
                  <a:lnTo>
                    <a:pt x="16303" y="4909"/>
                  </a:lnTo>
                  <a:cubicBezTo>
                    <a:pt x="16187" y="4996"/>
                    <a:pt x="16110" y="5074"/>
                    <a:pt x="15984" y="5151"/>
                  </a:cubicBezTo>
                  <a:lnTo>
                    <a:pt x="15907" y="5238"/>
                  </a:lnTo>
                  <a:cubicBezTo>
                    <a:pt x="15781" y="5354"/>
                    <a:pt x="15665" y="5480"/>
                    <a:pt x="15578" y="5596"/>
                  </a:cubicBezTo>
                  <a:cubicBezTo>
                    <a:pt x="14902" y="6243"/>
                    <a:pt x="14216" y="6881"/>
                    <a:pt x="13530" y="7567"/>
                  </a:cubicBezTo>
                  <a:lnTo>
                    <a:pt x="13530" y="5634"/>
                  </a:lnTo>
                  <a:cubicBezTo>
                    <a:pt x="13530" y="4948"/>
                    <a:pt x="13008" y="4388"/>
                    <a:pt x="12322" y="4388"/>
                  </a:cubicBezTo>
                  <a:lnTo>
                    <a:pt x="4591" y="4388"/>
                  </a:lnTo>
                  <a:cubicBezTo>
                    <a:pt x="3904" y="4388"/>
                    <a:pt x="3344" y="4948"/>
                    <a:pt x="3344" y="5634"/>
                  </a:cubicBezTo>
                  <a:lnTo>
                    <a:pt x="3344" y="8698"/>
                  </a:lnTo>
                  <a:cubicBezTo>
                    <a:pt x="3344" y="9384"/>
                    <a:pt x="3904" y="9944"/>
                    <a:pt x="4591" y="9944"/>
                  </a:cubicBezTo>
                  <a:lnTo>
                    <a:pt x="11230" y="9944"/>
                  </a:lnTo>
                  <a:cubicBezTo>
                    <a:pt x="10911" y="10225"/>
                    <a:pt x="10630" y="10553"/>
                    <a:pt x="10350" y="10872"/>
                  </a:cubicBezTo>
                  <a:cubicBezTo>
                    <a:pt x="9741" y="11471"/>
                    <a:pt x="9345" y="12244"/>
                    <a:pt x="9181" y="13085"/>
                  </a:cubicBezTo>
                  <a:cubicBezTo>
                    <a:pt x="8978" y="14177"/>
                    <a:pt x="9104" y="14457"/>
                    <a:pt x="9258" y="14612"/>
                  </a:cubicBezTo>
                  <a:cubicBezTo>
                    <a:pt x="9384" y="14738"/>
                    <a:pt x="9587" y="14815"/>
                    <a:pt x="9906" y="14815"/>
                  </a:cubicBezTo>
                  <a:cubicBezTo>
                    <a:pt x="10147" y="14815"/>
                    <a:pt x="10427" y="14776"/>
                    <a:pt x="10795" y="14699"/>
                  </a:cubicBezTo>
                  <a:cubicBezTo>
                    <a:pt x="11635" y="14535"/>
                    <a:pt x="12399" y="14129"/>
                    <a:pt x="13008" y="13530"/>
                  </a:cubicBezTo>
                  <a:cubicBezTo>
                    <a:pt x="13124" y="13452"/>
                    <a:pt x="13249" y="13327"/>
                    <a:pt x="13327" y="13249"/>
                  </a:cubicBezTo>
                  <a:lnTo>
                    <a:pt x="13365" y="13211"/>
                  </a:lnTo>
                  <a:cubicBezTo>
                    <a:pt x="13491" y="13124"/>
                    <a:pt x="13491" y="12921"/>
                    <a:pt x="13365" y="12805"/>
                  </a:cubicBezTo>
                  <a:cubicBezTo>
                    <a:pt x="13307" y="12742"/>
                    <a:pt x="13237" y="12711"/>
                    <a:pt x="13167" y="12711"/>
                  </a:cubicBezTo>
                  <a:cubicBezTo>
                    <a:pt x="13097" y="12711"/>
                    <a:pt x="13027" y="12742"/>
                    <a:pt x="12969" y="12805"/>
                  </a:cubicBezTo>
                  <a:cubicBezTo>
                    <a:pt x="12843" y="12921"/>
                    <a:pt x="12727" y="13008"/>
                    <a:pt x="12640" y="13124"/>
                  </a:cubicBezTo>
                  <a:cubicBezTo>
                    <a:pt x="12322" y="13452"/>
                    <a:pt x="11954" y="13694"/>
                    <a:pt x="11558" y="13849"/>
                  </a:cubicBezTo>
                  <a:cubicBezTo>
                    <a:pt x="11471" y="13491"/>
                    <a:pt x="11278" y="13162"/>
                    <a:pt x="10988" y="12882"/>
                  </a:cubicBezTo>
                  <a:cubicBezTo>
                    <a:pt x="10746" y="12602"/>
                    <a:pt x="10389" y="12399"/>
                    <a:pt x="10022" y="12322"/>
                  </a:cubicBezTo>
                  <a:cubicBezTo>
                    <a:pt x="10186" y="11954"/>
                    <a:pt x="10427" y="11558"/>
                    <a:pt x="10746" y="11230"/>
                  </a:cubicBezTo>
                  <a:cubicBezTo>
                    <a:pt x="12399" y="9500"/>
                    <a:pt x="14090" y="7770"/>
                    <a:pt x="15820" y="6117"/>
                  </a:cubicBezTo>
                  <a:cubicBezTo>
                    <a:pt x="16264" y="6282"/>
                    <a:pt x="16670" y="6523"/>
                    <a:pt x="16989" y="6842"/>
                  </a:cubicBezTo>
                  <a:cubicBezTo>
                    <a:pt x="17318" y="7209"/>
                    <a:pt x="17598" y="7606"/>
                    <a:pt x="17714" y="8050"/>
                  </a:cubicBezTo>
                  <a:cubicBezTo>
                    <a:pt x="16429" y="9384"/>
                    <a:pt x="15095" y="10708"/>
                    <a:pt x="13771" y="12041"/>
                  </a:cubicBezTo>
                  <a:cubicBezTo>
                    <a:pt x="13645" y="12119"/>
                    <a:pt x="13645" y="12322"/>
                    <a:pt x="13771" y="12438"/>
                  </a:cubicBezTo>
                  <a:cubicBezTo>
                    <a:pt x="13829" y="12481"/>
                    <a:pt x="13899" y="12503"/>
                    <a:pt x="13970" y="12503"/>
                  </a:cubicBezTo>
                  <a:cubicBezTo>
                    <a:pt x="14042" y="12503"/>
                    <a:pt x="14114" y="12481"/>
                    <a:pt x="14177" y="12438"/>
                  </a:cubicBezTo>
                  <a:cubicBezTo>
                    <a:pt x="14902" y="11713"/>
                    <a:pt x="15627" y="11036"/>
                    <a:pt x="16303" y="10312"/>
                  </a:cubicBezTo>
                  <a:lnTo>
                    <a:pt x="16303" y="17434"/>
                  </a:lnTo>
                  <a:cubicBezTo>
                    <a:pt x="16303" y="18159"/>
                    <a:pt x="15743" y="18767"/>
                    <a:pt x="15018" y="18767"/>
                  </a:cubicBezTo>
                  <a:lnTo>
                    <a:pt x="1894" y="18767"/>
                  </a:lnTo>
                  <a:cubicBezTo>
                    <a:pt x="1170" y="18767"/>
                    <a:pt x="561" y="18159"/>
                    <a:pt x="561" y="17434"/>
                  </a:cubicBezTo>
                  <a:lnTo>
                    <a:pt x="561" y="3943"/>
                  </a:lnTo>
                  <a:cubicBezTo>
                    <a:pt x="561" y="3788"/>
                    <a:pt x="445" y="3663"/>
                    <a:pt x="280" y="3663"/>
                  </a:cubicBezTo>
                  <a:cubicBezTo>
                    <a:pt x="116" y="3663"/>
                    <a:pt x="0" y="3788"/>
                    <a:pt x="0" y="3943"/>
                  </a:cubicBezTo>
                  <a:lnTo>
                    <a:pt x="0" y="17434"/>
                  </a:lnTo>
                  <a:cubicBezTo>
                    <a:pt x="0" y="18477"/>
                    <a:pt x="841" y="19328"/>
                    <a:pt x="1894" y="19328"/>
                  </a:cubicBezTo>
                  <a:lnTo>
                    <a:pt x="15018" y="19328"/>
                  </a:lnTo>
                  <a:cubicBezTo>
                    <a:pt x="16023" y="19328"/>
                    <a:pt x="16873" y="18477"/>
                    <a:pt x="16873" y="17434"/>
                  </a:cubicBezTo>
                  <a:lnTo>
                    <a:pt x="16873" y="9741"/>
                  </a:lnTo>
                  <a:cubicBezTo>
                    <a:pt x="17356" y="9258"/>
                    <a:pt x="17801" y="8775"/>
                    <a:pt x="18236" y="8292"/>
                  </a:cubicBezTo>
                  <a:lnTo>
                    <a:pt x="18603" y="7934"/>
                  </a:lnTo>
                  <a:lnTo>
                    <a:pt x="18680" y="7847"/>
                  </a:lnTo>
                  <a:cubicBezTo>
                    <a:pt x="19048" y="7490"/>
                    <a:pt x="19202" y="7007"/>
                    <a:pt x="19202" y="6523"/>
                  </a:cubicBezTo>
                  <a:cubicBezTo>
                    <a:pt x="19202" y="6040"/>
                    <a:pt x="19009" y="5557"/>
                    <a:pt x="18680" y="5190"/>
                  </a:cubicBezTo>
                  <a:lnTo>
                    <a:pt x="18642" y="5190"/>
                  </a:lnTo>
                  <a:cubicBezTo>
                    <a:pt x="18284" y="4832"/>
                    <a:pt x="17840" y="4629"/>
                    <a:pt x="17318" y="4629"/>
                  </a:cubicBezTo>
                  <a:cubicBezTo>
                    <a:pt x="17153" y="4629"/>
                    <a:pt x="17028" y="4668"/>
                    <a:pt x="16873" y="4668"/>
                  </a:cubicBezTo>
                  <a:lnTo>
                    <a:pt x="16873" y="1856"/>
                  </a:lnTo>
                  <a:cubicBezTo>
                    <a:pt x="16873" y="841"/>
                    <a:pt x="16023" y="0"/>
                    <a:pt x="1501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5" name="Google Shape;4425;p62"/>
          <p:cNvGrpSpPr/>
          <p:nvPr/>
        </p:nvGrpSpPr>
        <p:grpSpPr>
          <a:xfrm>
            <a:off x="5163908" y="3993246"/>
            <a:ext cx="333474" cy="328626"/>
            <a:chOff x="4660400" y="6708700"/>
            <a:chExt cx="483225" cy="476200"/>
          </a:xfrm>
        </p:grpSpPr>
        <p:sp>
          <p:nvSpPr>
            <p:cNvPr id="4426" name="Google Shape;4426;p62"/>
            <p:cNvSpPr/>
            <p:nvPr/>
          </p:nvSpPr>
          <p:spPr>
            <a:xfrm>
              <a:off x="4777100" y="6826225"/>
              <a:ext cx="358300" cy="351425"/>
            </a:xfrm>
            <a:custGeom>
              <a:avLst/>
              <a:gdLst/>
              <a:ahLst/>
              <a:cxnLst/>
              <a:rect l="l" t="t" r="r" b="b"/>
              <a:pathLst>
                <a:path w="14332" h="14057" extrusionOk="0">
                  <a:moveTo>
                    <a:pt x="11394" y="5842"/>
                  </a:moveTo>
                  <a:lnTo>
                    <a:pt x="11394" y="11080"/>
                  </a:lnTo>
                  <a:lnTo>
                    <a:pt x="6117" y="11080"/>
                  </a:lnTo>
                  <a:lnTo>
                    <a:pt x="11394" y="5842"/>
                  </a:lnTo>
                  <a:close/>
                  <a:moveTo>
                    <a:pt x="13429" y="0"/>
                  </a:moveTo>
                  <a:cubicBezTo>
                    <a:pt x="13200" y="0"/>
                    <a:pt x="12963" y="89"/>
                    <a:pt x="12766" y="286"/>
                  </a:cubicBezTo>
                  <a:lnTo>
                    <a:pt x="561" y="12491"/>
                  </a:lnTo>
                  <a:cubicBezTo>
                    <a:pt x="0" y="13052"/>
                    <a:pt x="406" y="14057"/>
                    <a:pt x="1247" y="14057"/>
                  </a:cubicBezTo>
                  <a:lnTo>
                    <a:pt x="13172" y="14057"/>
                  </a:lnTo>
                  <a:cubicBezTo>
                    <a:pt x="13810" y="14057"/>
                    <a:pt x="14332" y="13496"/>
                    <a:pt x="14332" y="12849"/>
                  </a:cubicBezTo>
                  <a:lnTo>
                    <a:pt x="14332" y="933"/>
                  </a:lnTo>
                  <a:cubicBezTo>
                    <a:pt x="14332" y="369"/>
                    <a:pt x="13896" y="0"/>
                    <a:pt x="13429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62"/>
            <p:cNvSpPr/>
            <p:nvPr/>
          </p:nvSpPr>
          <p:spPr>
            <a:xfrm>
              <a:off x="4667400" y="6715700"/>
              <a:ext cx="368475" cy="238475"/>
            </a:xfrm>
            <a:custGeom>
              <a:avLst/>
              <a:gdLst/>
              <a:ahLst/>
              <a:cxnLst/>
              <a:rect l="l" t="t" r="r" b="b"/>
              <a:pathLst>
                <a:path w="14739" h="9539" extrusionOk="0">
                  <a:moveTo>
                    <a:pt x="7365" y="3257"/>
                  </a:moveTo>
                  <a:cubicBezTo>
                    <a:pt x="8698" y="3257"/>
                    <a:pt x="9829" y="4388"/>
                    <a:pt x="9829" y="5721"/>
                  </a:cubicBezTo>
                  <a:lnTo>
                    <a:pt x="4871" y="5721"/>
                  </a:lnTo>
                  <a:cubicBezTo>
                    <a:pt x="4871" y="4388"/>
                    <a:pt x="6002" y="3257"/>
                    <a:pt x="7365" y="3257"/>
                  </a:cubicBezTo>
                  <a:close/>
                  <a:moveTo>
                    <a:pt x="7365" y="0"/>
                  </a:moveTo>
                  <a:cubicBezTo>
                    <a:pt x="4185" y="0"/>
                    <a:pt x="1615" y="2581"/>
                    <a:pt x="1615" y="5721"/>
                  </a:cubicBezTo>
                  <a:lnTo>
                    <a:pt x="561" y="5721"/>
                  </a:lnTo>
                  <a:cubicBezTo>
                    <a:pt x="242" y="5721"/>
                    <a:pt x="1" y="6002"/>
                    <a:pt x="1" y="6282"/>
                  </a:cubicBezTo>
                  <a:lnTo>
                    <a:pt x="1" y="8978"/>
                  </a:lnTo>
                  <a:cubicBezTo>
                    <a:pt x="1" y="9297"/>
                    <a:pt x="242" y="9539"/>
                    <a:pt x="561" y="9539"/>
                  </a:cubicBezTo>
                  <a:lnTo>
                    <a:pt x="14178" y="9539"/>
                  </a:lnTo>
                  <a:cubicBezTo>
                    <a:pt x="14458" y="9539"/>
                    <a:pt x="14738" y="9297"/>
                    <a:pt x="14738" y="8978"/>
                  </a:cubicBezTo>
                  <a:lnTo>
                    <a:pt x="14738" y="6282"/>
                  </a:lnTo>
                  <a:cubicBezTo>
                    <a:pt x="14738" y="6002"/>
                    <a:pt x="14458" y="5721"/>
                    <a:pt x="14178" y="5721"/>
                  </a:cubicBezTo>
                  <a:lnTo>
                    <a:pt x="13086" y="5721"/>
                  </a:lnTo>
                  <a:cubicBezTo>
                    <a:pt x="13086" y="2581"/>
                    <a:pt x="10505" y="0"/>
                    <a:pt x="7365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62"/>
            <p:cNvSpPr/>
            <p:nvPr/>
          </p:nvSpPr>
          <p:spPr>
            <a:xfrm>
              <a:off x="4660400" y="6708700"/>
              <a:ext cx="483225" cy="476200"/>
            </a:xfrm>
            <a:custGeom>
              <a:avLst/>
              <a:gdLst/>
              <a:ahLst/>
              <a:cxnLst/>
              <a:rect l="l" t="t" r="r" b="b"/>
              <a:pathLst>
                <a:path w="19329" h="19048" extrusionOk="0">
                  <a:moveTo>
                    <a:pt x="18107" y="4982"/>
                  </a:moveTo>
                  <a:cubicBezTo>
                    <a:pt x="18199" y="4982"/>
                    <a:pt x="18286" y="5002"/>
                    <a:pt x="18362" y="5035"/>
                  </a:cubicBezTo>
                  <a:cubicBezTo>
                    <a:pt x="18516" y="5112"/>
                    <a:pt x="18719" y="5315"/>
                    <a:pt x="18719" y="5634"/>
                  </a:cubicBezTo>
                  <a:lnTo>
                    <a:pt x="18719" y="17550"/>
                  </a:lnTo>
                  <a:cubicBezTo>
                    <a:pt x="18719" y="18033"/>
                    <a:pt x="18323" y="18477"/>
                    <a:pt x="17840" y="18477"/>
                  </a:cubicBezTo>
                  <a:lnTo>
                    <a:pt x="5915" y="18477"/>
                  </a:lnTo>
                  <a:cubicBezTo>
                    <a:pt x="5596" y="18477"/>
                    <a:pt x="5393" y="18274"/>
                    <a:pt x="5316" y="18081"/>
                  </a:cubicBezTo>
                  <a:cubicBezTo>
                    <a:pt x="5229" y="17878"/>
                    <a:pt x="5229" y="17598"/>
                    <a:pt x="5432" y="17395"/>
                  </a:cubicBezTo>
                  <a:lnTo>
                    <a:pt x="12718" y="10108"/>
                  </a:lnTo>
                  <a:lnTo>
                    <a:pt x="14458" y="10108"/>
                  </a:lnTo>
                  <a:cubicBezTo>
                    <a:pt x="14892" y="10108"/>
                    <a:pt x="15298" y="9741"/>
                    <a:pt x="15298" y="9258"/>
                  </a:cubicBezTo>
                  <a:lnTo>
                    <a:pt x="15298" y="7528"/>
                  </a:lnTo>
                  <a:lnTo>
                    <a:pt x="17637" y="5190"/>
                  </a:lnTo>
                  <a:cubicBezTo>
                    <a:pt x="17788" y="5039"/>
                    <a:pt x="17954" y="4982"/>
                    <a:pt x="18107" y="4982"/>
                  </a:cubicBezTo>
                  <a:close/>
                  <a:moveTo>
                    <a:pt x="7645" y="0"/>
                  </a:moveTo>
                  <a:cubicBezTo>
                    <a:pt x="6118" y="0"/>
                    <a:pt x="4630" y="561"/>
                    <a:pt x="3499" y="1604"/>
                  </a:cubicBezTo>
                  <a:cubicBezTo>
                    <a:pt x="3422" y="1730"/>
                    <a:pt x="3383" y="1894"/>
                    <a:pt x="3499" y="2010"/>
                  </a:cubicBezTo>
                  <a:cubicBezTo>
                    <a:pt x="3562" y="2073"/>
                    <a:pt x="3632" y="2104"/>
                    <a:pt x="3702" y="2104"/>
                  </a:cubicBezTo>
                  <a:cubicBezTo>
                    <a:pt x="3772" y="2104"/>
                    <a:pt x="3842" y="2073"/>
                    <a:pt x="3905" y="2010"/>
                  </a:cubicBezTo>
                  <a:cubicBezTo>
                    <a:pt x="4910" y="1082"/>
                    <a:pt x="6243" y="561"/>
                    <a:pt x="7645" y="561"/>
                  </a:cubicBezTo>
                  <a:cubicBezTo>
                    <a:pt x="10631" y="561"/>
                    <a:pt x="13085" y="3015"/>
                    <a:pt x="13085" y="6001"/>
                  </a:cubicBezTo>
                  <a:cubicBezTo>
                    <a:pt x="13085" y="6156"/>
                    <a:pt x="13201" y="6320"/>
                    <a:pt x="13366" y="6320"/>
                  </a:cubicBezTo>
                  <a:lnTo>
                    <a:pt x="14458" y="6320"/>
                  </a:lnTo>
                  <a:cubicBezTo>
                    <a:pt x="14612" y="6320"/>
                    <a:pt x="14738" y="6436"/>
                    <a:pt x="14738" y="6562"/>
                  </a:cubicBezTo>
                  <a:lnTo>
                    <a:pt x="14738" y="9258"/>
                  </a:lnTo>
                  <a:cubicBezTo>
                    <a:pt x="14738" y="9422"/>
                    <a:pt x="14612" y="9538"/>
                    <a:pt x="14458" y="9538"/>
                  </a:cubicBezTo>
                  <a:lnTo>
                    <a:pt x="13926" y="9538"/>
                  </a:lnTo>
                  <a:lnTo>
                    <a:pt x="13926" y="8611"/>
                  </a:lnTo>
                  <a:cubicBezTo>
                    <a:pt x="13926" y="8456"/>
                    <a:pt x="13810" y="8330"/>
                    <a:pt x="13646" y="8330"/>
                  </a:cubicBezTo>
                  <a:cubicBezTo>
                    <a:pt x="13491" y="8330"/>
                    <a:pt x="13366" y="8456"/>
                    <a:pt x="13366" y="8611"/>
                  </a:cubicBezTo>
                  <a:lnTo>
                    <a:pt x="13366" y="9538"/>
                  </a:lnTo>
                  <a:lnTo>
                    <a:pt x="12602" y="9538"/>
                  </a:lnTo>
                  <a:lnTo>
                    <a:pt x="12602" y="8611"/>
                  </a:lnTo>
                  <a:cubicBezTo>
                    <a:pt x="12602" y="8456"/>
                    <a:pt x="12477" y="8330"/>
                    <a:pt x="12322" y="8330"/>
                  </a:cubicBezTo>
                  <a:cubicBezTo>
                    <a:pt x="12158" y="8330"/>
                    <a:pt x="12042" y="8456"/>
                    <a:pt x="12042" y="8611"/>
                  </a:cubicBezTo>
                  <a:lnTo>
                    <a:pt x="12042" y="9538"/>
                  </a:lnTo>
                  <a:lnTo>
                    <a:pt x="11269" y="9538"/>
                  </a:lnTo>
                  <a:lnTo>
                    <a:pt x="11269" y="8611"/>
                  </a:lnTo>
                  <a:cubicBezTo>
                    <a:pt x="11269" y="8456"/>
                    <a:pt x="11153" y="8330"/>
                    <a:pt x="10988" y="8330"/>
                  </a:cubicBezTo>
                  <a:cubicBezTo>
                    <a:pt x="10834" y="8330"/>
                    <a:pt x="10708" y="8456"/>
                    <a:pt x="10708" y="8611"/>
                  </a:cubicBezTo>
                  <a:lnTo>
                    <a:pt x="10708" y="9538"/>
                  </a:lnTo>
                  <a:lnTo>
                    <a:pt x="9945" y="9538"/>
                  </a:lnTo>
                  <a:lnTo>
                    <a:pt x="9945" y="8611"/>
                  </a:lnTo>
                  <a:cubicBezTo>
                    <a:pt x="9945" y="8456"/>
                    <a:pt x="9780" y="8330"/>
                    <a:pt x="9626" y="8330"/>
                  </a:cubicBezTo>
                  <a:cubicBezTo>
                    <a:pt x="9500" y="8330"/>
                    <a:pt x="9336" y="8456"/>
                    <a:pt x="9336" y="8611"/>
                  </a:cubicBezTo>
                  <a:lnTo>
                    <a:pt x="9336" y="9538"/>
                  </a:lnTo>
                  <a:lnTo>
                    <a:pt x="8572" y="9538"/>
                  </a:lnTo>
                  <a:lnTo>
                    <a:pt x="8572" y="8611"/>
                  </a:lnTo>
                  <a:cubicBezTo>
                    <a:pt x="8572" y="8456"/>
                    <a:pt x="8456" y="8330"/>
                    <a:pt x="8292" y="8330"/>
                  </a:cubicBezTo>
                  <a:cubicBezTo>
                    <a:pt x="8128" y="8330"/>
                    <a:pt x="8012" y="8456"/>
                    <a:pt x="8012" y="8611"/>
                  </a:cubicBezTo>
                  <a:lnTo>
                    <a:pt x="8012" y="9538"/>
                  </a:lnTo>
                  <a:lnTo>
                    <a:pt x="7248" y="9538"/>
                  </a:lnTo>
                  <a:lnTo>
                    <a:pt x="7248" y="8611"/>
                  </a:lnTo>
                  <a:cubicBezTo>
                    <a:pt x="7248" y="8456"/>
                    <a:pt x="7123" y="8330"/>
                    <a:pt x="6968" y="8330"/>
                  </a:cubicBezTo>
                  <a:cubicBezTo>
                    <a:pt x="6804" y="8330"/>
                    <a:pt x="6678" y="8456"/>
                    <a:pt x="6678" y="8611"/>
                  </a:cubicBezTo>
                  <a:lnTo>
                    <a:pt x="6678" y="9538"/>
                  </a:lnTo>
                  <a:lnTo>
                    <a:pt x="5915" y="9538"/>
                  </a:lnTo>
                  <a:lnTo>
                    <a:pt x="5915" y="8611"/>
                  </a:lnTo>
                  <a:cubicBezTo>
                    <a:pt x="5915" y="8456"/>
                    <a:pt x="5799" y="8330"/>
                    <a:pt x="5635" y="8330"/>
                  </a:cubicBezTo>
                  <a:cubicBezTo>
                    <a:pt x="5470" y="8330"/>
                    <a:pt x="5354" y="8456"/>
                    <a:pt x="5354" y="8611"/>
                  </a:cubicBezTo>
                  <a:lnTo>
                    <a:pt x="5354" y="9538"/>
                  </a:lnTo>
                  <a:lnTo>
                    <a:pt x="4591" y="9538"/>
                  </a:lnTo>
                  <a:lnTo>
                    <a:pt x="4591" y="8611"/>
                  </a:lnTo>
                  <a:cubicBezTo>
                    <a:pt x="4591" y="8456"/>
                    <a:pt x="4427" y="8330"/>
                    <a:pt x="4311" y="8330"/>
                  </a:cubicBezTo>
                  <a:cubicBezTo>
                    <a:pt x="4146" y="8330"/>
                    <a:pt x="3982" y="8456"/>
                    <a:pt x="3982" y="8611"/>
                  </a:cubicBezTo>
                  <a:lnTo>
                    <a:pt x="3982" y="9538"/>
                  </a:lnTo>
                  <a:lnTo>
                    <a:pt x="3219" y="9538"/>
                  </a:lnTo>
                  <a:lnTo>
                    <a:pt x="3219" y="8611"/>
                  </a:lnTo>
                  <a:cubicBezTo>
                    <a:pt x="3219" y="8456"/>
                    <a:pt x="3103" y="8330"/>
                    <a:pt x="2938" y="8330"/>
                  </a:cubicBezTo>
                  <a:cubicBezTo>
                    <a:pt x="2774" y="8330"/>
                    <a:pt x="2658" y="8456"/>
                    <a:pt x="2658" y="8611"/>
                  </a:cubicBezTo>
                  <a:lnTo>
                    <a:pt x="2658" y="9538"/>
                  </a:lnTo>
                  <a:lnTo>
                    <a:pt x="1895" y="9538"/>
                  </a:lnTo>
                  <a:lnTo>
                    <a:pt x="1895" y="8611"/>
                  </a:lnTo>
                  <a:cubicBezTo>
                    <a:pt x="1895" y="8456"/>
                    <a:pt x="1769" y="8330"/>
                    <a:pt x="1605" y="8330"/>
                  </a:cubicBezTo>
                  <a:cubicBezTo>
                    <a:pt x="1450" y="8330"/>
                    <a:pt x="1325" y="8456"/>
                    <a:pt x="1325" y="8611"/>
                  </a:cubicBezTo>
                  <a:lnTo>
                    <a:pt x="1325" y="9538"/>
                  </a:lnTo>
                  <a:lnTo>
                    <a:pt x="841" y="9538"/>
                  </a:lnTo>
                  <a:cubicBezTo>
                    <a:pt x="687" y="9538"/>
                    <a:pt x="561" y="9422"/>
                    <a:pt x="561" y="9258"/>
                  </a:cubicBezTo>
                  <a:lnTo>
                    <a:pt x="561" y="6562"/>
                  </a:lnTo>
                  <a:cubicBezTo>
                    <a:pt x="561" y="6436"/>
                    <a:pt x="687" y="6320"/>
                    <a:pt x="841" y="6320"/>
                  </a:cubicBezTo>
                  <a:lnTo>
                    <a:pt x="1895" y="6320"/>
                  </a:lnTo>
                  <a:cubicBezTo>
                    <a:pt x="2049" y="6320"/>
                    <a:pt x="2175" y="6156"/>
                    <a:pt x="2175" y="6001"/>
                  </a:cubicBezTo>
                  <a:cubicBezTo>
                    <a:pt x="2175" y="4871"/>
                    <a:pt x="2532" y="3740"/>
                    <a:pt x="3180" y="2812"/>
                  </a:cubicBezTo>
                  <a:cubicBezTo>
                    <a:pt x="3296" y="2696"/>
                    <a:pt x="3257" y="2532"/>
                    <a:pt x="3141" y="2416"/>
                  </a:cubicBezTo>
                  <a:cubicBezTo>
                    <a:pt x="3097" y="2385"/>
                    <a:pt x="3043" y="2372"/>
                    <a:pt x="2989" y="2372"/>
                  </a:cubicBezTo>
                  <a:cubicBezTo>
                    <a:pt x="2888" y="2372"/>
                    <a:pt x="2785" y="2418"/>
                    <a:pt x="2735" y="2493"/>
                  </a:cubicBezTo>
                  <a:cubicBezTo>
                    <a:pt x="2049" y="3460"/>
                    <a:pt x="1653" y="4552"/>
                    <a:pt x="1605" y="5711"/>
                  </a:cubicBezTo>
                  <a:lnTo>
                    <a:pt x="841" y="5711"/>
                  </a:lnTo>
                  <a:cubicBezTo>
                    <a:pt x="358" y="5711"/>
                    <a:pt x="1" y="6117"/>
                    <a:pt x="1" y="6562"/>
                  </a:cubicBezTo>
                  <a:lnTo>
                    <a:pt x="1" y="9258"/>
                  </a:lnTo>
                  <a:cubicBezTo>
                    <a:pt x="1" y="9741"/>
                    <a:pt x="358" y="10108"/>
                    <a:pt x="841" y="10108"/>
                  </a:cubicBezTo>
                  <a:lnTo>
                    <a:pt x="11916" y="10108"/>
                  </a:lnTo>
                  <a:lnTo>
                    <a:pt x="5035" y="16989"/>
                  </a:lnTo>
                  <a:cubicBezTo>
                    <a:pt x="4707" y="17308"/>
                    <a:pt x="4591" y="17839"/>
                    <a:pt x="4794" y="18274"/>
                  </a:cubicBezTo>
                  <a:cubicBezTo>
                    <a:pt x="4987" y="18758"/>
                    <a:pt x="5393" y="19047"/>
                    <a:pt x="5915" y="19047"/>
                  </a:cubicBezTo>
                  <a:lnTo>
                    <a:pt x="17840" y="19047"/>
                  </a:lnTo>
                  <a:cubicBezTo>
                    <a:pt x="18642" y="19047"/>
                    <a:pt x="19328" y="18361"/>
                    <a:pt x="19328" y="17550"/>
                  </a:cubicBezTo>
                  <a:lnTo>
                    <a:pt x="19328" y="5634"/>
                  </a:lnTo>
                  <a:cubicBezTo>
                    <a:pt x="19328" y="5151"/>
                    <a:pt x="19000" y="4706"/>
                    <a:pt x="18565" y="4503"/>
                  </a:cubicBezTo>
                  <a:cubicBezTo>
                    <a:pt x="18421" y="4441"/>
                    <a:pt x="18270" y="4411"/>
                    <a:pt x="18119" y="4411"/>
                  </a:cubicBezTo>
                  <a:cubicBezTo>
                    <a:pt x="17800" y="4411"/>
                    <a:pt x="17480" y="4544"/>
                    <a:pt x="17231" y="4793"/>
                  </a:cubicBezTo>
                  <a:lnTo>
                    <a:pt x="15298" y="6726"/>
                  </a:lnTo>
                  <a:lnTo>
                    <a:pt x="15298" y="6562"/>
                  </a:lnTo>
                  <a:cubicBezTo>
                    <a:pt x="15298" y="6117"/>
                    <a:pt x="14892" y="5711"/>
                    <a:pt x="14458" y="5711"/>
                  </a:cubicBezTo>
                  <a:lnTo>
                    <a:pt x="13646" y="5711"/>
                  </a:lnTo>
                  <a:cubicBezTo>
                    <a:pt x="13530" y="2532"/>
                    <a:pt x="10872" y="0"/>
                    <a:pt x="764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62"/>
            <p:cNvSpPr/>
            <p:nvPr/>
          </p:nvSpPr>
          <p:spPr>
            <a:xfrm>
              <a:off x="4923025" y="6964900"/>
              <a:ext cx="145950" cy="145350"/>
            </a:xfrm>
            <a:custGeom>
              <a:avLst/>
              <a:gdLst/>
              <a:ahLst/>
              <a:cxnLst/>
              <a:rect l="l" t="t" r="r" b="b"/>
              <a:pathLst>
                <a:path w="5838" h="5814" extrusionOk="0">
                  <a:moveTo>
                    <a:pt x="5586" y="0"/>
                  </a:moveTo>
                  <a:cubicBezTo>
                    <a:pt x="5498" y="0"/>
                    <a:pt x="5418" y="38"/>
                    <a:pt x="5354" y="102"/>
                  </a:cubicBezTo>
                  <a:lnTo>
                    <a:pt x="87" y="5330"/>
                  </a:lnTo>
                  <a:cubicBezTo>
                    <a:pt x="0" y="5417"/>
                    <a:pt x="0" y="5533"/>
                    <a:pt x="39" y="5659"/>
                  </a:cubicBezTo>
                  <a:cubicBezTo>
                    <a:pt x="87" y="5775"/>
                    <a:pt x="203" y="5813"/>
                    <a:pt x="280" y="5813"/>
                  </a:cubicBezTo>
                  <a:lnTo>
                    <a:pt x="5557" y="5813"/>
                  </a:lnTo>
                  <a:cubicBezTo>
                    <a:pt x="5721" y="5813"/>
                    <a:pt x="5837" y="5697"/>
                    <a:pt x="5837" y="5533"/>
                  </a:cubicBezTo>
                  <a:lnTo>
                    <a:pt x="5837" y="4364"/>
                  </a:lnTo>
                  <a:cubicBezTo>
                    <a:pt x="5837" y="4209"/>
                    <a:pt x="5721" y="4084"/>
                    <a:pt x="5557" y="4084"/>
                  </a:cubicBezTo>
                  <a:cubicBezTo>
                    <a:pt x="5402" y="4084"/>
                    <a:pt x="5277" y="4209"/>
                    <a:pt x="5277" y="4364"/>
                  </a:cubicBezTo>
                  <a:lnTo>
                    <a:pt x="5277" y="5253"/>
                  </a:lnTo>
                  <a:lnTo>
                    <a:pt x="966" y="5253"/>
                  </a:lnTo>
                  <a:lnTo>
                    <a:pt x="5277" y="981"/>
                  </a:lnTo>
                  <a:lnTo>
                    <a:pt x="5277" y="3243"/>
                  </a:lnTo>
                  <a:cubicBezTo>
                    <a:pt x="5277" y="3397"/>
                    <a:pt x="5402" y="3523"/>
                    <a:pt x="5557" y="3523"/>
                  </a:cubicBezTo>
                  <a:cubicBezTo>
                    <a:pt x="5721" y="3523"/>
                    <a:pt x="5837" y="3397"/>
                    <a:pt x="5837" y="3243"/>
                  </a:cubicBezTo>
                  <a:lnTo>
                    <a:pt x="5837" y="295"/>
                  </a:lnTo>
                  <a:cubicBezTo>
                    <a:pt x="5837" y="179"/>
                    <a:pt x="5760" y="54"/>
                    <a:pt x="5682" y="15"/>
                  </a:cubicBezTo>
                  <a:cubicBezTo>
                    <a:pt x="5649" y="5"/>
                    <a:pt x="5617" y="0"/>
                    <a:pt x="55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62"/>
            <p:cNvSpPr/>
            <p:nvPr/>
          </p:nvSpPr>
          <p:spPr>
            <a:xfrm>
              <a:off x="4782175" y="6790100"/>
              <a:ext cx="137975" cy="76625"/>
            </a:xfrm>
            <a:custGeom>
              <a:avLst/>
              <a:gdLst/>
              <a:ahLst/>
              <a:cxnLst/>
              <a:rect l="l" t="t" r="r" b="b"/>
              <a:pathLst>
                <a:path w="5519" h="3065" extrusionOk="0">
                  <a:moveTo>
                    <a:pt x="2774" y="571"/>
                  </a:moveTo>
                  <a:cubicBezTo>
                    <a:pt x="3866" y="571"/>
                    <a:pt x="4793" y="1412"/>
                    <a:pt x="4909" y="2455"/>
                  </a:cubicBezTo>
                  <a:lnTo>
                    <a:pt x="599" y="2455"/>
                  </a:lnTo>
                  <a:cubicBezTo>
                    <a:pt x="725" y="1412"/>
                    <a:pt x="1653" y="571"/>
                    <a:pt x="2774" y="571"/>
                  </a:cubicBezTo>
                  <a:close/>
                  <a:moveTo>
                    <a:pt x="2774" y="1"/>
                  </a:moveTo>
                  <a:cubicBezTo>
                    <a:pt x="1247" y="1"/>
                    <a:pt x="0" y="1247"/>
                    <a:pt x="0" y="2745"/>
                  </a:cubicBezTo>
                  <a:cubicBezTo>
                    <a:pt x="0" y="2900"/>
                    <a:pt x="116" y="3064"/>
                    <a:pt x="280" y="3064"/>
                  </a:cubicBezTo>
                  <a:lnTo>
                    <a:pt x="5238" y="3064"/>
                  </a:lnTo>
                  <a:cubicBezTo>
                    <a:pt x="5393" y="3064"/>
                    <a:pt x="5518" y="2900"/>
                    <a:pt x="5518" y="2745"/>
                  </a:cubicBezTo>
                  <a:cubicBezTo>
                    <a:pt x="5518" y="1247"/>
                    <a:pt x="4272" y="1"/>
                    <a:pt x="277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1" name="Google Shape;4431;p62"/>
          <p:cNvGrpSpPr/>
          <p:nvPr/>
        </p:nvGrpSpPr>
        <p:grpSpPr>
          <a:xfrm>
            <a:off x="2665712" y="3361629"/>
            <a:ext cx="265447" cy="333474"/>
            <a:chOff x="1040350" y="5488625"/>
            <a:chExt cx="384650" cy="483225"/>
          </a:xfrm>
        </p:grpSpPr>
        <p:sp>
          <p:nvSpPr>
            <p:cNvPr id="4432" name="Google Shape;4432;p62"/>
            <p:cNvSpPr/>
            <p:nvPr/>
          </p:nvSpPr>
          <p:spPr>
            <a:xfrm>
              <a:off x="1047600" y="5609425"/>
              <a:ext cx="316025" cy="355425"/>
            </a:xfrm>
            <a:custGeom>
              <a:avLst/>
              <a:gdLst/>
              <a:ahLst/>
              <a:cxnLst/>
              <a:rect l="l" t="t" r="r" b="b"/>
              <a:pathLst>
                <a:path w="12641" h="14217" extrusionOk="0">
                  <a:moveTo>
                    <a:pt x="1643" y="1"/>
                  </a:moveTo>
                  <a:cubicBezTo>
                    <a:pt x="725" y="1"/>
                    <a:pt x="0" y="726"/>
                    <a:pt x="0" y="1605"/>
                  </a:cubicBezTo>
                  <a:lnTo>
                    <a:pt x="0" y="12564"/>
                  </a:lnTo>
                  <a:cubicBezTo>
                    <a:pt x="0" y="13491"/>
                    <a:pt x="725" y="14216"/>
                    <a:pt x="1643" y="14216"/>
                  </a:cubicBezTo>
                  <a:lnTo>
                    <a:pt x="10988" y="14216"/>
                  </a:lnTo>
                  <a:cubicBezTo>
                    <a:pt x="11916" y="14216"/>
                    <a:pt x="12640" y="13491"/>
                    <a:pt x="12640" y="12564"/>
                  </a:cubicBezTo>
                  <a:lnTo>
                    <a:pt x="12640" y="1605"/>
                  </a:lnTo>
                  <a:cubicBezTo>
                    <a:pt x="12640" y="726"/>
                    <a:pt x="11916" y="1"/>
                    <a:pt x="10988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62"/>
            <p:cNvSpPr/>
            <p:nvPr/>
          </p:nvSpPr>
          <p:spPr>
            <a:xfrm>
              <a:off x="1047600" y="5609425"/>
              <a:ext cx="54375" cy="355425"/>
            </a:xfrm>
            <a:custGeom>
              <a:avLst/>
              <a:gdLst/>
              <a:ahLst/>
              <a:cxnLst/>
              <a:rect l="l" t="t" r="r" b="b"/>
              <a:pathLst>
                <a:path w="2175" h="14217" extrusionOk="0">
                  <a:moveTo>
                    <a:pt x="1643" y="1"/>
                  </a:moveTo>
                  <a:cubicBezTo>
                    <a:pt x="725" y="1"/>
                    <a:pt x="0" y="726"/>
                    <a:pt x="0" y="1605"/>
                  </a:cubicBezTo>
                  <a:lnTo>
                    <a:pt x="0" y="12564"/>
                  </a:lnTo>
                  <a:cubicBezTo>
                    <a:pt x="0" y="13491"/>
                    <a:pt x="725" y="14216"/>
                    <a:pt x="1643" y="14216"/>
                  </a:cubicBezTo>
                  <a:lnTo>
                    <a:pt x="2175" y="14216"/>
                  </a:lnTo>
                  <a:cubicBezTo>
                    <a:pt x="1285" y="14216"/>
                    <a:pt x="522" y="13491"/>
                    <a:pt x="522" y="12564"/>
                  </a:cubicBezTo>
                  <a:lnTo>
                    <a:pt x="522" y="1605"/>
                  </a:lnTo>
                  <a:cubicBezTo>
                    <a:pt x="522" y="726"/>
                    <a:pt x="1285" y="1"/>
                    <a:pt x="2175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62"/>
            <p:cNvSpPr/>
            <p:nvPr/>
          </p:nvSpPr>
          <p:spPr>
            <a:xfrm>
              <a:off x="1080700" y="5641575"/>
              <a:ext cx="249575" cy="78525"/>
            </a:xfrm>
            <a:custGeom>
              <a:avLst/>
              <a:gdLst/>
              <a:ahLst/>
              <a:cxnLst/>
              <a:rect l="l" t="t" r="r" b="b"/>
              <a:pathLst>
                <a:path w="9983" h="3141" extrusionOk="0">
                  <a:moveTo>
                    <a:pt x="319" y="0"/>
                  </a:moveTo>
                  <a:cubicBezTo>
                    <a:pt x="126" y="0"/>
                    <a:pt x="0" y="164"/>
                    <a:pt x="0" y="319"/>
                  </a:cubicBezTo>
                  <a:lnTo>
                    <a:pt x="0" y="2658"/>
                  </a:lnTo>
                  <a:cubicBezTo>
                    <a:pt x="0" y="2899"/>
                    <a:pt x="203" y="3141"/>
                    <a:pt x="483" y="3141"/>
                  </a:cubicBezTo>
                  <a:lnTo>
                    <a:pt x="9500" y="3141"/>
                  </a:lnTo>
                  <a:cubicBezTo>
                    <a:pt x="9790" y="3141"/>
                    <a:pt x="9983" y="2899"/>
                    <a:pt x="9983" y="2658"/>
                  </a:cubicBezTo>
                  <a:lnTo>
                    <a:pt x="9983" y="319"/>
                  </a:lnTo>
                  <a:cubicBezTo>
                    <a:pt x="9983" y="164"/>
                    <a:pt x="9867" y="0"/>
                    <a:pt x="9664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62"/>
            <p:cNvSpPr/>
            <p:nvPr/>
          </p:nvSpPr>
          <p:spPr>
            <a:xfrm>
              <a:off x="1080700" y="5749325"/>
              <a:ext cx="249575" cy="183150"/>
            </a:xfrm>
            <a:custGeom>
              <a:avLst/>
              <a:gdLst/>
              <a:ahLst/>
              <a:cxnLst/>
              <a:rect l="l" t="t" r="r" b="b"/>
              <a:pathLst>
                <a:path w="9983" h="7326" extrusionOk="0">
                  <a:moveTo>
                    <a:pt x="483" y="0"/>
                  </a:moveTo>
                  <a:cubicBezTo>
                    <a:pt x="203" y="0"/>
                    <a:pt x="0" y="203"/>
                    <a:pt x="0" y="483"/>
                  </a:cubicBezTo>
                  <a:lnTo>
                    <a:pt x="0" y="6968"/>
                  </a:lnTo>
                  <a:cubicBezTo>
                    <a:pt x="0" y="7171"/>
                    <a:pt x="126" y="7325"/>
                    <a:pt x="319" y="7325"/>
                  </a:cubicBezTo>
                  <a:lnTo>
                    <a:pt x="9664" y="7325"/>
                  </a:lnTo>
                  <a:cubicBezTo>
                    <a:pt x="9867" y="7325"/>
                    <a:pt x="9983" y="7171"/>
                    <a:pt x="9983" y="6968"/>
                  </a:cubicBezTo>
                  <a:lnTo>
                    <a:pt x="9983" y="483"/>
                  </a:lnTo>
                  <a:cubicBezTo>
                    <a:pt x="9983" y="203"/>
                    <a:pt x="9790" y="0"/>
                    <a:pt x="9500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62"/>
            <p:cNvSpPr/>
            <p:nvPr/>
          </p:nvSpPr>
          <p:spPr>
            <a:xfrm>
              <a:off x="1189400" y="5495650"/>
              <a:ext cx="229550" cy="191550"/>
            </a:xfrm>
            <a:custGeom>
              <a:avLst/>
              <a:gdLst/>
              <a:ahLst/>
              <a:cxnLst/>
              <a:rect l="l" t="t" r="r" b="b"/>
              <a:pathLst>
                <a:path w="9182" h="7662" extrusionOk="0">
                  <a:moveTo>
                    <a:pt x="4586" y="0"/>
                  </a:moveTo>
                  <a:cubicBezTo>
                    <a:pt x="3383" y="0"/>
                    <a:pt x="2175" y="39"/>
                    <a:pt x="967" y="116"/>
                  </a:cubicBezTo>
                  <a:cubicBezTo>
                    <a:pt x="561" y="164"/>
                    <a:pt x="242" y="483"/>
                    <a:pt x="204" y="889"/>
                  </a:cubicBezTo>
                  <a:cubicBezTo>
                    <a:pt x="1" y="2377"/>
                    <a:pt x="1" y="3866"/>
                    <a:pt x="204" y="5354"/>
                  </a:cubicBezTo>
                  <a:cubicBezTo>
                    <a:pt x="242" y="5760"/>
                    <a:pt x="561" y="6079"/>
                    <a:pt x="967" y="6079"/>
                  </a:cubicBezTo>
                  <a:cubicBezTo>
                    <a:pt x="1818" y="6156"/>
                    <a:pt x="2658" y="6156"/>
                    <a:pt x="3509" y="6204"/>
                  </a:cubicBezTo>
                  <a:lnTo>
                    <a:pt x="4185" y="7451"/>
                  </a:lnTo>
                  <a:cubicBezTo>
                    <a:pt x="4287" y="7591"/>
                    <a:pt x="4439" y="7661"/>
                    <a:pt x="4586" y="7661"/>
                  </a:cubicBezTo>
                  <a:cubicBezTo>
                    <a:pt x="4734" y="7661"/>
                    <a:pt x="4876" y="7591"/>
                    <a:pt x="4958" y="7451"/>
                  </a:cubicBezTo>
                  <a:lnTo>
                    <a:pt x="5683" y="6204"/>
                  </a:lnTo>
                  <a:cubicBezTo>
                    <a:pt x="6524" y="6156"/>
                    <a:pt x="7374" y="6156"/>
                    <a:pt x="8176" y="6079"/>
                  </a:cubicBezTo>
                  <a:cubicBezTo>
                    <a:pt x="8621" y="6079"/>
                    <a:pt x="8940" y="5760"/>
                    <a:pt x="8978" y="5354"/>
                  </a:cubicBezTo>
                  <a:cubicBezTo>
                    <a:pt x="9181" y="3866"/>
                    <a:pt x="9181" y="2377"/>
                    <a:pt x="8978" y="889"/>
                  </a:cubicBezTo>
                  <a:cubicBezTo>
                    <a:pt x="8940" y="483"/>
                    <a:pt x="8621" y="164"/>
                    <a:pt x="8176" y="116"/>
                  </a:cubicBezTo>
                  <a:cubicBezTo>
                    <a:pt x="6988" y="39"/>
                    <a:pt x="5789" y="0"/>
                    <a:pt x="4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62"/>
            <p:cNvSpPr/>
            <p:nvPr/>
          </p:nvSpPr>
          <p:spPr>
            <a:xfrm>
              <a:off x="1073675" y="5741350"/>
              <a:ext cx="263850" cy="198125"/>
            </a:xfrm>
            <a:custGeom>
              <a:avLst/>
              <a:gdLst/>
              <a:ahLst/>
              <a:cxnLst/>
              <a:rect l="l" t="t" r="r" b="b"/>
              <a:pathLst>
                <a:path w="10554" h="7925" extrusionOk="0">
                  <a:moveTo>
                    <a:pt x="2378" y="599"/>
                  </a:moveTo>
                  <a:lnTo>
                    <a:pt x="2378" y="1885"/>
                  </a:lnTo>
                  <a:lnTo>
                    <a:pt x="561" y="1885"/>
                  </a:lnTo>
                  <a:lnTo>
                    <a:pt x="561" y="802"/>
                  </a:lnTo>
                  <a:cubicBezTo>
                    <a:pt x="561" y="677"/>
                    <a:pt x="648" y="599"/>
                    <a:pt x="764" y="599"/>
                  </a:cubicBezTo>
                  <a:close/>
                  <a:moveTo>
                    <a:pt x="4997" y="599"/>
                  </a:moveTo>
                  <a:lnTo>
                    <a:pt x="4997" y="1885"/>
                  </a:lnTo>
                  <a:lnTo>
                    <a:pt x="2939" y="1885"/>
                  </a:lnTo>
                  <a:lnTo>
                    <a:pt x="2939" y="599"/>
                  </a:lnTo>
                  <a:close/>
                  <a:moveTo>
                    <a:pt x="7606" y="599"/>
                  </a:moveTo>
                  <a:lnTo>
                    <a:pt x="7606" y="1885"/>
                  </a:lnTo>
                  <a:lnTo>
                    <a:pt x="5558" y="1885"/>
                  </a:lnTo>
                  <a:lnTo>
                    <a:pt x="5558" y="599"/>
                  </a:lnTo>
                  <a:close/>
                  <a:moveTo>
                    <a:pt x="9781" y="599"/>
                  </a:moveTo>
                  <a:cubicBezTo>
                    <a:pt x="9906" y="599"/>
                    <a:pt x="9984" y="677"/>
                    <a:pt x="9984" y="802"/>
                  </a:cubicBezTo>
                  <a:lnTo>
                    <a:pt x="9984" y="1885"/>
                  </a:lnTo>
                  <a:lnTo>
                    <a:pt x="8176" y="1885"/>
                  </a:lnTo>
                  <a:lnTo>
                    <a:pt x="8176" y="599"/>
                  </a:lnTo>
                  <a:close/>
                  <a:moveTo>
                    <a:pt x="2378" y="2455"/>
                  </a:moveTo>
                  <a:lnTo>
                    <a:pt x="2378" y="3663"/>
                  </a:lnTo>
                  <a:lnTo>
                    <a:pt x="561" y="3663"/>
                  </a:lnTo>
                  <a:lnTo>
                    <a:pt x="561" y="2455"/>
                  </a:lnTo>
                  <a:close/>
                  <a:moveTo>
                    <a:pt x="4997" y="2455"/>
                  </a:moveTo>
                  <a:lnTo>
                    <a:pt x="4997" y="3663"/>
                  </a:lnTo>
                  <a:lnTo>
                    <a:pt x="2939" y="3663"/>
                  </a:lnTo>
                  <a:lnTo>
                    <a:pt x="2939" y="2455"/>
                  </a:lnTo>
                  <a:close/>
                  <a:moveTo>
                    <a:pt x="7606" y="2455"/>
                  </a:moveTo>
                  <a:lnTo>
                    <a:pt x="7606" y="3663"/>
                  </a:lnTo>
                  <a:lnTo>
                    <a:pt x="5558" y="3663"/>
                  </a:lnTo>
                  <a:lnTo>
                    <a:pt x="5558" y="2455"/>
                  </a:lnTo>
                  <a:close/>
                  <a:moveTo>
                    <a:pt x="9984" y="2455"/>
                  </a:moveTo>
                  <a:lnTo>
                    <a:pt x="9984" y="3663"/>
                  </a:lnTo>
                  <a:lnTo>
                    <a:pt x="8176" y="3663"/>
                  </a:lnTo>
                  <a:lnTo>
                    <a:pt x="8176" y="2455"/>
                  </a:lnTo>
                  <a:close/>
                  <a:moveTo>
                    <a:pt x="2378" y="4262"/>
                  </a:moveTo>
                  <a:lnTo>
                    <a:pt x="2378" y="5470"/>
                  </a:lnTo>
                  <a:lnTo>
                    <a:pt x="561" y="5470"/>
                  </a:lnTo>
                  <a:lnTo>
                    <a:pt x="561" y="4262"/>
                  </a:lnTo>
                  <a:close/>
                  <a:moveTo>
                    <a:pt x="4997" y="4262"/>
                  </a:moveTo>
                  <a:lnTo>
                    <a:pt x="4997" y="5470"/>
                  </a:lnTo>
                  <a:lnTo>
                    <a:pt x="2939" y="5470"/>
                  </a:lnTo>
                  <a:lnTo>
                    <a:pt x="2939" y="4262"/>
                  </a:lnTo>
                  <a:close/>
                  <a:moveTo>
                    <a:pt x="7606" y="4262"/>
                  </a:moveTo>
                  <a:lnTo>
                    <a:pt x="7606" y="5470"/>
                  </a:lnTo>
                  <a:lnTo>
                    <a:pt x="5558" y="5470"/>
                  </a:lnTo>
                  <a:lnTo>
                    <a:pt x="5558" y="4262"/>
                  </a:lnTo>
                  <a:close/>
                  <a:moveTo>
                    <a:pt x="9984" y="4262"/>
                  </a:moveTo>
                  <a:lnTo>
                    <a:pt x="9984" y="5470"/>
                  </a:lnTo>
                  <a:lnTo>
                    <a:pt x="8176" y="5470"/>
                  </a:lnTo>
                  <a:lnTo>
                    <a:pt x="8176" y="4262"/>
                  </a:lnTo>
                  <a:close/>
                  <a:moveTo>
                    <a:pt x="2378" y="6040"/>
                  </a:moveTo>
                  <a:lnTo>
                    <a:pt x="2378" y="7364"/>
                  </a:lnTo>
                  <a:lnTo>
                    <a:pt x="600" y="7364"/>
                  </a:lnTo>
                  <a:cubicBezTo>
                    <a:pt x="561" y="7364"/>
                    <a:pt x="561" y="7325"/>
                    <a:pt x="561" y="7287"/>
                  </a:cubicBezTo>
                  <a:lnTo>
                    <a:pt x="561" y="6040"/>
                  </a:lnTo>
                  <a:close/>
                  <a:moveTo>
                    <a:pt x="4997" y="6040"/>
                  </a:moveTo>
                  <a:lnTo>
                    <a:pt x="4997" y="7364"/>
                  </a:lnTo>
                  <a:lnTo>
                    <a:pt x="2939" y="7364"/>
                  </a:lnTo>
                  <a:lnTo>
                    <a:pt x="2939" y="6040"/>
                  </a:lnTo>
                  <a:close/>
                  <a:moveTo>
                    <a:pt x="7606" y="6040"/>
                  </a:moveTo>
                  <a:lnTo>
                    <a:pt x="7606" y="7364"/>
                  </a:lnTo>
                  <a:lnTo>
                    <a:pt x="5558" y="7364"/>
                  </a:lnTo>
                  <a:lnTo>
                    <a:pt x="5558" y="6040"/>
                  </a:lnTo>
                  <a:close/>
                  <a:moveTo>
                    <a:pt x="9984" y="6040"/>
                  </a:moveTo>
                  <a:lnTo>
                    <a:pt x="9984" y="7287"/>
                  </a:lnTo>
                  <a:cubicBezTo>
                    <a:pt x="9984" y="7325"/>
                    <a:pt x="9984" y="7364"/>
                    <a:pt x="9945" y="7364"/>
                  </a:cubicBezTo>
                  <a:lnTo>
                    <a:pt x="8176" y="7364"/>
                  </a:lnTo>
                  <a:lnTo>
                    <a:pt x="8176" y="6040"/>
                  </a:lnTo>
                  <a:close/>
                  <a:moveTo>
                    <a:pt x="764" y="0"/>
                  </a:moveTo>
                  <a:cubicBezTo>
                    <a:pt x="320" y="0"/>
                    <a:pt x="1" y="358"/>
                    <a:pt x="1" y="802"/>
                  </a:cubicBezTo>
                  <a:lnTo>
                    <a:pt x="1" y="7287"/>
                  </a:lnTo>
                  <a:cubicBezTo>
                    <a:pt x="1" y="7644"/>
                    <a:pt x="242" y="7925"/>
                    <a:pt x="600" y="7925"/>
                  </a:cubicBezTo>
                  <a:lnTo>
                    <a:pt x="9945" y="7925"/>
                  </a:lnTo>
                  <a:cubicBezTo>
                    <a:pt x="10312" y="7925"/>
                    <a:pt x="10554" y="7644"/>
                    <a:pt x="10554" y="7287"/>
                  </a:cubicBezTo>
                  <a:lnTo>
                    <a:pt x="10554" y="802"/>
                  </a:lnTo>
                  <a:cubicBezTo>
                    <a:pt x="10554" y="358"/>
                    <a:pt x="10225" y="0"/>
                    <a:pt x="978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62"/>
            <p:cNvSpPr/>
            <p:nvPr/>
          </p:nvSpPr>
          <p:spPr>
            <a:xfrm>
              <a:off x="1040350" y="5488625"/>
              <a:ext cx="384650" cy="483225"/>
            </a:xfrm>
            <a:custGeom>
              <a:avLst/>
              <a:gdLst/>
              <a:ahLst/>
              <a:cxnLst/>
              <a:rect l="l" t="t" r="r" b="b"/>
              <a:pathLst>
                <a:path w="15386" h="19329" extrusionOk="0">
                  <a:moveTo>
                    <a:pt x="6282" y="6398"/>
                  </a:moveTo>
                  <a:cubicBezTo>
                    <a:pt x="6485" y="6563"/>
                    <a:pt x="6688" y="6640"/>
                    <a:pt x="6929" y="6640"/>
                  </a:cubicBezTo>
                  <a:cubicBezTo>
                    <a:pt x="7693" y="6679"/>
                    <a:pt x="8504" y="6727"/>
                    <a:pt x="9268" y="6766"/>
                  </a:cubicBezTo>
                  <a:lnTo>
                    <a:pt x="9906" y="7848"/>
                  </a:lnTo>
                  <a:cubicBezTo>
                    <a:pt x="10070" y="8089"/>
                    <a:pt x="10273" y="8215"/>
                    <a:pt x="10553" y="8215"/>
                  </a:cubicBezTo>
                  <a:cubicBezTo>
                    <a:pt x="10795" y="8215"/>
                    <a:pt x="11036" y="8089"/>
                    <a:pt x="11162" y="7848"/>
                  </a:cubicBezTo>
                  <a:lnTo>
                    <a:pt x="11317" y="7568"/>
                  </a:lnTo>
                  <a:lnTo>
                    <a:pt x="11317" y="8776"/>
                  </a:lnTo>
                  <a:cubicBezTo>
                    <a:pt x="11317" y="8901"/>
                    <a:pt x="11239" y="8979"/>
                    <a:pt x="11114" y="8979"/>
                  </a:cubicBezTo>
                  <a:lnTo>
                    <a:pt x="2097" y="8979"/>
                  </a:lnTo>
                  <a:cubicBezTo>
                    <a:pt x="1981" y="8979"/>
                    <a:pt x="1894" y="8901"/>
                    <a:pt x="1894" y="8776"/>
                  </a:cubicBezTo>
                  <a:lnTo>
                    <a:pt x="1894" y="6437"/>
                  </a:lnTo>
                  <a:cubicBezTo>
                    <a:pt x="1894" y="6437"/>
                    <a:pt x="1894" y="6398"/>
                    <a:pt x="1933" y="6398"/>
                  </a:cubicBezTo>
                  <a:close/>
                  <a:moveTo>
                    <a:pt x="10553" y="1"/>
                  </a:moveTo>
                  <a:cubicBezTo>
                    <a:pt x="9345" y="1"/>
                    <a:pt x="8137" y="40"/>
                    <a:pt x="6929" y="117"/>
                  </a:cubicBezTo>
                  <a:cubicBezTo>
                    <a:pt x="6369" y="156"/>
                    <a:pt x="5924" y="561"/>
                    <a:pt x="5886" y="1122"/>
                  </a:cubicBezTo>
                  <a:cubicBezTo>
                    <a:pt x="5721" y="2253"/>
                    <a:pt x="5683" y="3383"/>
                    <a:pt x="5760" y="4504"/>
                  </a:cubicBezTo>
                  <a:lnTo>
                    <a:pt x="1933" y="4504"/>
                  </a:lnTo>
                  <a:cubicBezTo>
                    <a:pt x="851" y="4504"/>
                    <a:pt x="0" y="5393"/>
                    <a:pt x="0" y="6437"/>
                  </a:cubicBezTo>
                  <a:lnTo>
                    <a:pt x="0" y="7935"/>
                  </a:lnTo>
                  <a:cubicBezTo>
                    <a:pt x="0" y="8089"/>
                    <a:pt x="126" y="8215"/>
                    <a:pt x="290" y="8215"/>
                  </a:cubicBezTo>
                  <a:cubicBezTo>
                    <a:pt x="445" y="8215"/>
                    <a:pt x="570" y="8089"/>
                    <a:pt x="570" y="7935"/>
                  </a:cubicBezTo>
                  <a:lnTo>
                    <a:pt x="570" y="6437"/>
                  </a:lnTo>
                  <a:cubicBezTo>
                    <a:pt x="570" y="5712"/>
                    <a:pt x="1170" y="5113"/>
                    <a:pt x="1933" y="5113"/>
                  </a:cubicBezTo>
                  <a:lnTo>
                    <a:pt x="5799" y="5113"/>
                  </a:lnTo>
                  <a:cubicBezTo>
                    <a:pt x="5847" y="5277"/>
                    <a:pt x="5847" y="5471"/>
                    <a:pt x="5886" y="5674"/>
                  </a:cubicBezTo>
                  <a:cubicBezTo>
                    <a:pt x="5886" y="5712"/>
                    <a:pt x="5886" y="5799"/>
                    <a:pt x="5924" y="5838"/>
                  </a:cubicBezTo>
                  <a:lnTo>
                    <a:pt x="1933" y="5838"/>
                  </a:lnTo>
                  <a:cubicBezTo>
                    <a:pt x="1575" y="5838"/>
                    <a:pt x="1334" y="6118"/>
                    <a:pt x="1334" y="6437"/>
                  </a:cubicBezTo>
                  <a:lnTo>
                    <a:pt x="1334" y="8776"/>
                  </a:lnTo>
                  <a:cubicBezTo>
                    <a:pt x="1334" y="9181"/>
                    <a:pt x="1653" y="9539"/>
                    <a:pt x="2097" y="9539"/>
                  </a:cubicBezTo>
                  <a:lnTo>
                    <a:pt x="11114" y="9539"/>
                  </a:lnTo>
                  <a:cubicBezTo>
                    <a:pt x="11558" y="9539"/>
                    <a:pt x="11887" y="9181"/>
                    <a:pt x="11887" y="8776"/>
                  </a:cubicBezTo>
                  <a:lnTo>
                    <a:pt x="11887" y="6766"/>
                  </a:lnTo>
                  <a:cubicBezTo>
                    <a:pt x="12167" y="6766"/>
                    <a:pt x="12409" y="6727"/>
                    <a:pt x="12650" y="6727"/>
                  </a:cubicBezTo>
                  <a:lnTo>
                    <a:pt x="12650" y="17396"/>
                  </a:lnTo>
                  <a:cubicBezTo>
                    <a:pt x="12650" y="18159"/>
                    <a:pt x="12041" y="18758"/>
                    <a:pt x="11278" y="18758"/>
                  </a:cubicBezTo>
                  <a:lnTo>
                    <a:pt x="1933" y="18758"/>
                  </a:lnTo>
                  <a:cubicBezTo>
                    <a:pt x="1170" y="18758"/>
                    <a:pt x="570" y="18159"/>
                    <a:pt x="570" y="17396"/>
                  </a:cubicBezTo>
                  <a:lnTo>
                    <a:pt x="570" y="9056"/>
                  </a:lnTo>
                  <a:cubicBezTo>
                    <a:pt x="570" y="8901"/>
                    <a:pt x="445" y="8776"/>
                    <a:pt x="290" y="8776"/>
                  </a:cubicBezTo>
                  <a:cubicBezTo>
                    <a:pt x="126" y="8776"/>
                    <a:pt x="0" y="8901"/>
                    <a:pt x="0" y="9056"/>
                  </a:cubicBezTo>
                  <a:lnTo>
                    <a:pt x="0" y="17396"/>
                  </a:lnTo>
                  <a:cubicBezTo>
                    <a:pt x="0" y="18478"/>
                    <a:pt x="851" y="19328"/>
                    <a:pt x="1933" y="19328"/>
                  </a:cubicBezTo>
                  <a:lnTo>
                    <a:pt x="11278" y="19328"/>
                  </a:lnTo>
                  <a:cubicBezTo>
                    <a:pt x="12370" y="19328"/>
                    <a:pt x="13211" y="18478"/>
                    <a:pt x="13211" y="17396"/>
                  </a:cubicBezTo>
                  <a:lnTo>
                    <a:pt x="13211" y="6727"/>
                  </a:lnTo>
                  <a:cubicBezTo>
                    <a:pt x="13530" y="6679"/>
                    <a:pt x="13858" y="6679"/>
                    <a:pt x="14177" y="6640"/>
                  </a:cubicBezTo>
                  <a:cubicBezTo>
                    <a:pt x="14699" y="6601"/>
                    <a:pt x="15143" y="6195"/>
                    <a:pt x="15221" y="5674"/>
                  </a:cubicBezTo>
                  <a:cubicBezTo>
                    <a:pt x="15221" y="5596"/>
                    <a:pt x="15269" y="5471"/>
                    <a:pt x="15269" y="5393"/>
                  </a:cubicBezTo>
                  <a:cubicBezTo>
                    <a:pt x="15269" y="5229"/>
                    <a:pt x="15143" y="5113"/>
                    <a:pt x="15027" y="5074"/>
                  </a:cubicBezTo>
                  <a:cubicBezTo>
                    <a:pt x="14863" y="5074"/>
                    <a:pt x="14699" y="5190"/>
                    <a:pt x="14699" y="5355"/>
                  </a:cubicBezTo>
                  <a:cubicBezTo>
                    <a:pt x="14699" y="5432"/>
                    <a:pt x="14660" y="5519"/>
                    <a:pt x="14660" y="5596"/>
                  </a:cubicBezTo>
                  <a:cubicBezTo>
                    <a:pt x="14622" y="5876"/>
                    <a:pt x="14419" y="6079"/>
                    <a:pt x="14138" y="6079"/>
                  </a:cubicBezTo>
                  <a:cubicBezTo>
                    <a:pt x="13336" y="6118"/>
                    <a:pt x="12486" y="6157"/>
                    <a:pt x="11645" y="6195"/>
                  </a:cubicBezTo>
                  <a:cubicBezTo>
                    <a:pt x="11558" y="6195"/>
                    <a:pt x="11442" y="6244"/>
                    <a:pt x="11404" y="6321"/>
                  </a:cubicBezTo>
                  <a:lnTo>
                    <a:pt x="10679" y="7568"/>
                  </a:lnTo>
                  <a:cubicBezTo>
                    <a:pt x="10630" y="7645"/>
                    <a:pt x="10592" y="7645"/>
                    <a:pt x="10553" y="7645"/>
                  </a:cubicBezTo>
                  <a:cubicBezTo>
                    <a:pt x="10514" y="7645"/>
                    <a:pt x="10476" y="7645"/>
                    <a:pt x="10437" y="7568"/>
                  </a:cubicBezTo>
                  <a:lnTo>
                    <a:pt x="9712" y="6321"/>
                  </a:lnTo>
                  <a:cubicBezTo>
                    <a:pt x="9625" y="6244"/>
                    <a:pt x="9548" y="6195"/>
                    <a:pt x="9471" y="6195"/>
                  </a:cubicBezTo>
                  <a:cubicBezTo>
                    <a:pt x="8620" y="6157"/>
                    <a:pt x="7780" y="6118"/>
                    <a:pt x="6968" y="6079"/>
                  </a:cubicBezTo>
                  <a:cubicBezTo>
                    <a:pt x="6688" y="6079"/>
                    <a:pt x="6446" y="5876"/>
                    <a:pt x="6446" y="5596"/>
                  </a:cubicBezTo>
                  <a:cubicBezTo>
                    <a:pt x="6243" y="4147"/>
                    <a:pt x="6243" y="2658"/>
                    <a:pt x="6446" y="1170"/>
                  </a:cubicBezTo>
                  <a:cubicBezTo>
                    <a:pt x="6446" y="929"/>
                    <a:pt x="6688" y="726"/>
                    <a:pt x="6968" y="687"/>
                  </a:cubicBezTo>
                  <a:cubicBezTo>
                    <a:pt x="8157" y="624"/>
                    <a:pt x="9355" y="593"/>
                    <a:pt x="10553" y="593"/>
                  </a:cubicBezTo>
                  <a:cubicBezTo>
                    <a:pt x="11751" y="593"/>
                    <a:pt x="12950" y="624"/>
                    <a:pt x="14138" y="687"/>
                  </a:cubicBezTo>
                  <a:cubicBezTo>
                    <a:pt x="14419" y="726"/>
                    <a:pt x="14622" y="929"/>
                    <a:pt x="14660" y="1170"/>
                  </a:cubicBezTo>
                  <a:cubicBezTo>
                    <a:pt x="14786" y="2214"/>
                    <a:pt x="14825" y="3219"/>
                    <a:pt x="14786" y="4224"/>
                  </a:cubicBezTo>
                  <a:cubicBezTo>
                    <a:pt x="14786" y="4388"/>
                    <a:pt x="14902" y="4504"/>
                    <a:pt x="15066" y="4553"/>
                  </a:cubicBezTo>
                  <a:cubicBezTo>
                    <a:pt x="15182" y="4553"/>
                    <a:pt x="15346" y="4427"/>
                    <a:pt x="15346" y="4263"/>
                  </a:cubicBezTo>
                  <a:cubicBezTo>
                    <a:pt x="15385" y="3219"/>
                    <a:pt x="15346" y="2175"/>
                    <a:pt x="15221" y="1122"/>
                  </a:cubicBezTo>
                  <a:cubicBezTo>
                    <a:pt x="15143" y="561"/>
                    <a:pt x="14699" y="156"/>
                    <a:pt x="14177" y="117"/>
                  </a:cubicBezTo>
                  <a:cubicBezTo>
                    <a:pt x="12969" y="40"/>
                    <a:pt x="11761" y="1"/>
                    <a:pt x="1055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62"/>
            <p:cNvSpPr/>
            <p:nvPr/>
          </p:nvSpPr>
          <p:spPr>
            <a:xfrm>
              <a:off x="1244725" y="5511825"/>
              <a:ext cx="116975" cy="101500"/>
            </a:xfrm>
            <a:custGeom>
              <a:avLst/>
              <a:gdLst/>
              <a:ahLst/>
              <a:cxnLst/>
              <a:rect l="l" t="t" r="r" b="b"/>
              <a:pathLst>
                <a:path w="4679" h="4060" extrusionOk="0">
                  <a:moveTo>
                    <a:pt x="2745" y="1"/>
                  </a:moveTo>
                  <a:cubicBezTo>
                    <a:pt x="2620" y="1"/>
                    <a:pt x="2504" y="78"/>
                    <a:pt x="2455" y="194"/>
                  </a:cubicBezTo>
                  <a:lnTo>
                    <a:pt x="1653" y="2774"/>
                  </a:lnTo>
                  <a:lnTo>
                    <a:pt x="1373" y="1808"/>
                  </a:lnTo>
                  <a:cubicBezTo>
                    <a:pt x="1373" y="1692"/>
                    <a:pt x="1247" y="1566"/>
                    <a:pt x="1131" y="1566"/>
                  </a:cubicBezTo>
                  <a:lnTo>
                    <a:pt x="281" y="1566"/>
                  </a:lnTo>
                  <a:cubicBezTo>
                    <a:pt x="126" y="1566"/>
                    <a:pt x="1" y="1730"/>
                    <a:pt x="1" y="1846"/>
                  </a:cubicBezTo>
                  <a:cubicBezTo>
                    <a:pt x="1" y="2011"/>
                    <a:pt x="126" y="2127"/>
                    <a:pt x="281" y="2127"/>
                  </a:cubicBezTo>
                  <a:lnTo>
                    <a:pt x="890" y="2127"/>
                  </a:lnTo>
                  <a:lnTo>
                    <a:pt x="1373" y="3866"/>
                  </a:lnTo>
                  <a:cubicBezTo>
                    <a:pt x="1412" y="3982"/>
                    <a:pt x="1489" y="4059"/>
                    <a:pt x="1615" y="4059"/>
                  </a:cubicBezTo>
                  <a:lnTo>
                    <a:pt x="1653" y="4059"/>
                  </a:lnTo>
                  <a:cubicBezTo>
                    <a:pt x="1779" y="4059"/>
                    <a:pt x="1856" y="3982"/>
                    <a:pt x="1895" y="3866"/>
                  </a:cubicBezTo>
                  <a:lnTo>
                    <a:pt x="2939" y="561"/>
                  </a:lnTo>
                  <a:lnTo>
                    <a:pt x="4388" y="561"/>
                  </a:lnTo>
                  <a:cubicBezTo>
                    <a:pt x="4552" y="561"/>
                    <a:pt x="4678" y="435"/>
                    <a:pt x="4678" y="281"/>
                  </a:cubicBezTo>
                  <a:cubicBezTo>
                    <a:pt x="4678" y="117"/>
                    <a:pt x="4552" y="1"/>
                    <a:pt x="438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62"/>
            <p:cNvSpPr/>
            <p:nvPr/>
          </p:nvSpPr>
          <p:spPr>
            <a:xfrm>
              <a:off x="1312150" y="5544925"/>
              <a:ext cx="51475" cy="80475"/>
            </a:xfrm>
            <a:custGeom>
              <a:avLst/>
              <a:gdLst/>
              <a:ahLst/>
              <a:cxnLst/>
              <a:rect l="l" t="t" r="r" b="b"/>
              <a:pathLst>
                <a:path w="2059" h="3219" extrusionOk="0">
                  <a:moveTo>
                    <a:pt x="1015" y="1"/>
                  </a:moveTo>
                  <a:cubicBezTo>
                    <a:pt x="532" y="1"/>
                    <a:pt x="126" y="319"/>
                    <a:pt x="48" y="764"/>
                  </a:cubicBezTo>
                  <a:cubicBezTo>
                    <a:pt x="0" y="928"/>
                    <a:pt x="126" y="1044"/>
                    <a:pt x="290" y="1093"/>
                  </a:cubicBezTo>
                  <a:cubicBezTo>
                    <a:pt x="309" y="1097"/>
                    <a:pt x="328" y="1100"/>
                    <a:pt x="347" y="1100"/>
                  </a:cubicBezTo>
                  <a:cubicBezTo>
                    <a:pt x="475" y="1100"/>
                    <a:pt x="575" y="991"/>
                    <a:pt x="609" y="890"/>
                  </a:cubicBezTo>
                  <a:cubicBezTo>
                    <a:pt x="648" y="687"/>
                    <a:pt x="812" y="561"/>
                    <a:pt x="1015" y="561"/>
                  </a:cubicBezTo>
                  <a:cubicBezTo>
                    <a:pt x="1208" y="561"/>
                    <a:pt x="1372" y="725"/>
                    <a:pt x="1372" y="928"/>
                  </a:cubicBezTo>
                  <a:lnTo>
                    <a:pt x="1372" y="1006"/>
                  </a:lnTo>
                  <a:cubicBezTo>
                    <a:pt x="1334" y="1131"/>
                    <a:pt x="1256" y="1286"/>
                    <a:pt x="1131" y="1450"/>
                  </a:cubicBezTo>
                  <a:cubicBezTo>
                    <a:pt x="725" y="2059"/>
                    <a:pt x="483" y="2378"/>
                    <a:pt x="329" y="2542"/>
                  </a:cubicBezTo>
                  <a:cubicBezTo>
                    <a:pt x="164" y="2784"/>
                    <a:pt x="87" y="2861"/>
                    <a:pt x="164" y="3025"/>
                  </a:cubicBezTo>
                  <a:cubicBezTo>
                    <a:pt x="164" y="3103"/>
                    <a:pt x="242" y="3180"/>
                    <a:pt x="329" y="3219"/>
                  </a:cubicBezTo>
                  <a:lnTo>
                    <a:pt x="1778" y="3219"/>
                  </a:lnTo>
                  <a:cubicBezTo>
                    <a:pt x="1933" y="3219"/>
                    <a:pt x="2058" y="3103"/>
                    <a:pt x="2058" y="2938"/>
                  </a:cubicBezTo>
                  <a:cubicBezTo>
                    <a:pt x="2058" y="2784"/>
                    <a:pt x="1933" y="2658"/>
                    <a:pt x="1778" y="2658"/>
                  </a:cubicBezTo>
                  <a:lnTo>
                    <a:pt x="966" y="2658"/>
                  </a:lnTo>
                  <a:cubicBezTo>
                    <a:pt x="1092" y="2455"/>
                    <a:pt x="1334" y="2175"/>
                    <a:pt x="1614" y="1769"/>
                  </a:cubicBezTo>
                  <a:cubicBezTo>
                    <a:pt x="1778" y="1527"/>
                    <a:pt x="1894" y="1334"/>
                    <a:pt x="1933" y="1131"/>
                  </a:cubicBezTo>
                  <a:lnTo>
                    <a:pt x="1933" y="1093"/>
                  </a:lnTo>
                  <a:lnTo>
                    <a:pt x="1933" y="967"/>
                  </a:lnTo>
                  <a:lnTo>
                    <a:pt x="1933" y="928"/>
                  </a:lnTo>
                  <a:cubicBezTo>
                    <a:pt x="1933" y="406"/>
                    <a:pt x="1537" y="1"/>
                    <a:pt x="101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1" name="Google Shape;4441;p62"/>
          <p:cNvGrpSpPr/>
          <p:nvPr/>
        </p:nvGrpSpPr>
        <p:grpSpPr>
          <a:xfrm>
            <a:off x="6675434" y="1556058"/>
            <a:ext cx="334975" cy="333094"/>
            <a:chOff x="6850700" y="1957775"/>
            <a:chExt cx="485400" cy="482675"/>
          </a:xfrm>
        </p:grpSpPr>
        <p:sp>
          <p:nvSpPr>
            <p:cNvPr id="4442" name="Google Shape;4442;p62"/>
            <p:cNvSpPr/>
            <p:nvPr/>
          </p:nvSpPr>
          <p:spPr>
            <a:xfrm>
              <a:off x="6904100" y="2100250"/>
              <a:ext cx="377625" cy="333200"/>
            </a:xfrm>
            <a:custGeom>
              <a:avLst/>
              <a:gdLst/>
              <a:ahLst/>
              <a:cxnLst/>
              <a:rect l="l" t="t" r="r" b="b"/>
              <a:pathLst>
                <a:path w="15105" h="13328" extrusionOk="0">
                  <a:moveTo>
                    <a:pt x="11442" y="1"/>
                  </a:moveTo>
                  <a:lnTo>
                    <a:pt x="3025" y="929"/>
                  </a:lnTo>
                  <a:lnTo>
                    <a:pt x="0" y="4591"/>
                  </a:lnTo>
                  <a:lnTo>
                    <a:pt x="0" y="13327"/>
                  </a:lnTo>
                  <a:lnTo>
                    <a:pt x="15105" y="13327"/>
                  </a:lnTo>
                  <a:lnTo>
                    <a:pt x="15105" y="4591"/>
                  </a:lnTo>
                  <a:lnTo>
                    <a:pt x="11442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62"/>
            <p:cNvSpPr/>
            <p:nvPr/>
          </p:nvSpPr>
          <p:spPr>
            <a:xfrm>
              <a:off x="6855775" y="2117425"/>
              <a:ext cx="475250" cy="102700"/>
            </a:xfrm>
            <a:custGeom>
              <a:avLst/>
              <a:gdLst/>
              <a:ahLst/>
              <a:cxnLst/>
              <a:rect l="l" t="t" r="r" b="b"/>
              <a:pathLst>
                <a:path w="19010" h="4108" extrusionOk="0">
                  <a:moveTo>
                    <a:pt x="4794" y="0"/>
                  </a:moveTo>
                  <a:lnTo>
                    <a:pt x="242" y="3498"/>
                  </a:lnTo>
                  <a:cubicBezTo>
                    <a:pt x="0" y="3701"/>
                    <a:pt x="126" y="4107"/>
                    <a:pt x="445" y="4107"/>
                  </a:cubicBezTo>
                  <a:lnTo>
                    <a:pt x="1373" y="4107"/>
                  </a:lnTo>
                  <a:cubicBezTo>
                    <a:pt x="1576" y="4107"/>
                    <a:pt x="1779" y="4059"/>
                    <a:pt x="1933" y="3904"/>
                  </a:cubicBezTo>
                  <a:lnTo>
                    <a:pt x="4794" y="1730"/>
                  </a:lnTo>
                  <a:lnTo>
                    <a:pt x="14216" y="1730"/>
                  </a:lnTo>
                  <a:lnTo>
                    <a:pt x="17038" y="3904"/>
                  </a:lnTo>
                  <a:cubicBezTo>
                    <a:pt x="17192" y="4059"/>
                    <a:pt x="17395" y="4107"/>
                    <a:pt x="17637" y="4107"/>
                  </a:cubicBezTo>
                  <a:lnTo>
                    <a:pt x="18526" y="4107"/>
                  </a:lnTo>
                  <a:cubicBezTo>
                    <a:pt x="18845" y="4107"/>
                    <a:pt x="19009" y="3701"/>
                    <a:pt x="18729" y="3498"/>
                  </a:cubicBezTo>
                  <a:lnTo>
                    <a:pt x="14216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62"/>
            <p:cNvSpPr/>
            <p:nvPr/>
          </p:nvSpPr>
          <p:spPr>
            <a:xfrm>
              <a:off x="6992750" y="2075125"/>
              <a:ext cx="204425" cy="159000"/>
            </a:xfrm>
            <a:custGeom>
              <a:avLst/>
              <a:gdLst/>
              <a:ahLst/>
              <a:cxnLst/>
              <a:rect l="l" t="t" r="r" b="b"/>
              <a:pathLst>
                <a:path w="8177" h="6360" extrusionOk="0">
                  <a:moveTo>
                    <a:pt x="1" y="1"/>
                  </a:moveTo>
                  <a:lnTo>
                    <a:pt x="1" y="6360"/>
                  </a:lnTo>
                  <a:lnTo>
                    <a:pt x="8176" y="6360"/>
                  </a:lnTo>
                  <a:lnTo>
                    <a:pt x="8176" y="1"/>
                  </a:lnTo>
                  <a:close/>
                </a:path>
              </a:pathLst>
            </a:custGeom>
            <a:solidFill>
              <a:srgbClr val="9BB9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62"/>
            <p:cNvSpPr/>
            <p:nvPr/>
          </p:nvSpPr>
          <p:spPr>
            <a:xfrm>
              <a:off x="6975600" y="2161625"/>
              <a:ext cx="235575" cy="271825"/>
            </a:xfrm>
            <a:custGeom>
              <a:avLst/>
              <a:gdLst/>
              <a:ahLst/>
              <a:cxnLst/>
              <a:rect l="l" t="t" r="r" b="b"/>
              <a:pathLst>
                <a:path w="9423" h="10873" extrusionOk="0">
                  <a:moveTo>
                    <a:pt x="4717" y="1"/>
                  </a:moveTo>
                  <a:lnTo>
                    <a:pt x="3944" y="687"/>
                  </a:lnTo>
                  <a:lnTo>
                    <a:pt x="1" y="4388"/>
                  </a:lnTo>
                  <a:lnTo>
                    <a:pt x="1" y="10872"/>
                  </a:lnTo>
                  <a:lnTo>
                    <a:pt x="9423" y="10872"/>
                  </a:lnTo>
                  <a:lnTo>
                    <a:pt x="9423" y="4388"/>
                  </a:lnTo>
                  <a:lnTo>
                    <a:pt x="5441" y="687"/>
                  </a:lnTo>
                  <a:lnTo>
                    <a:pt x="4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62"/>
            <p:cNvSpPr/>
            <p:nvPr/>
          </p:nvSpPr>
          <p:spPr>
            <a:xfrm>
              <a:off x="7062100" y="2114275"/>
              <a:ext cx="61625" cy="61400"/>
            </a:xfrm>
            <a:custGeom>
              <a:avLst/>
              <a:gdLst/>
              <a:ahLst/>
              <a:cxnLst/>
              <a:rect l="l" t="t" r="r" b="b"/>
              <a:pathLst>
                <a:path w="2465" h="2456" extrusionOk="0">
                  <a:moveTo>
                    <a:pt x="1257" y="0"/>
                  </a:moveTo>
                  <a:cubicBezTo>
                    <a:pt x="571" y="0"/>
                    <a:pt x="0" y="522"/>
                    <a:pt x="0" y="1208"/>
                  </a:cubicBezTo>
                  <a:lnTo>
                    <a:pt x="0" y="2455"/>
                  </a:lnTo>
                  <a:lnTo>
                    <a:pt x="2465" y="2455"/>
                  </a:lnTo>
                  <a:lnTo>
                    <a:pt x="2465" y="1208"/>
                  </a:lnTo>
                  <a:cubicBezTo>
                    <a:pt x="2465" y="522"/>
                    <a:pt x="1933" y="0"/>
                    <a:pt x="1257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62"/>
            <p:cNvSpPr/>
            <p:nvPr/>
          </p:nvSpPr>
          <p:spPr>
            <a:xfrm>
              <a:off x="6975600" y="2072000"/>
              <a:ext cx="41350" cy="184350"/>
            </a:xfrm>
            <a:custGeom>
              <a:avLst/>
              <a:gdLst/>
              <a:ahLst/>
              <a:cxnLst/>
              <a:rect l="l" t="t" r="r" b="b"/>
              <a:pathLst>
                <a:path w="1654" h="7374" extrusionOk="0">
                  <a:moveTo>
                    <a:pt x="407" y="0"/>
                  </a:moveTo>
                  <a:cubicBezTo>
                    <a:pt x="165" y="0"/>
                    <a:pt x="1" y="165"/>
                    <a:pt x="1" y="368"/>
                  </a:cubicBezTo>
                  <a:lnTo>
                    <a:pt x="1" y="7374"/>
                  </a:lnTo>
                  <a:lnTo>
                    <a:pt x="561" y="7132"/>
                  </a:lnTo>
                  <a:lnTo>
                    <a:pt x="1247" y="6842"/>
                  </a:lnTo>
                  <a:cubicBezTo>
                    <a:pt x="1450" y="6842"/>
                    <a:pt x="1653" y="6649"/>
                    <a:pt x="1653" y="6446"/>
                  </a:cubicBezTo>
                  <a:lnTo>
                    <a:pt x="1653" y="368"/>
                  </a:lnTo>
                  <a:cubicBezTo>
                    <a:pt x="1653" y="165"/>
                    <a:pt x="1450" y="0"/>
                    <a:pt x="1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62"/>
            <p:cNvSpPr/>
            <p:nvPr/>
          </p:nvSpPr>
          <p:spPr>
            <a:xfrm>
              <a:off x="6975600" y="2072000"/>
              <a:ext cx="14050" cy="184350"/>
            </a:xfrm>
            <a:custGeom>
              <a:avLst/>
              <a:gdLst/>
              <a:ahLst/>
              <a:cxnLst/>
              <a:rect l="l" t="t" r="r" b="b"/>
              <a:pathLst>
                <a:path w="562" h="7374" extrusionOk="0">
                  <a:moveTo>
                    <a:pt x="407" y="0"/>
                  </a:moveTo>
                  <a:cubicBezTo>
                    <a:pt x="165" y="0"/>
                    <a:pt x="1" y="165"/>
                    <a:pt x="1" y="368"/>
                  </a:cubicBezTo>
                  <a:lnTo>
                    <a:pt x="1" y="7374"/>
                  </a:lnTo>
                  <a:lnTo>
                    <a:pt x="561" y="7132"/>
                  </a:lnTo>
                  <a:lnTo>
                    <a:pt x="561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62"/>
            <p:cNvSpPr/>
            <p:nvPr/>
          </p:nvSpPr>
          <p:spPr>
            <a:xfrm>
              <a:off x="7169850" y="2072000"/>
              <a:ext cx="41325" cy="171075"/>
            </a:xfrm>
            <a:custGeom>
              <a:avLst/>
              <a:gdLst/>
              <a:ahLst/>
              <a:cxnLst/>
              <a:rect l="l" t="t" r="r" b="b"/>
              <a:pathLst>
                <a:path w="1653" h="6843" extrusionOk="0">
                  <a:moveTo>
                    <a:pt x="406" y="0"/>
                  </a:moveTo>
                  <a:cubicBezTo>
                    <a:pt x="165" y="0"/>
                    <a:pt x="0" y="165"/>
                    <a:pt x="0" y="368"/>
                  </a:cubicBezTo>
                  <a:lnTo>
                    <a:pt x="0" y="6446"/>
                  </a:lnTo>
                  <a:cubicBezTo>
                    <a:pt x="0" y="6649"/>
                    <a:pt x="165" y="6842"/>
                    <a:pt x="406" y="6842"/>
                  </a:cubicBezTo>
                  <a:lnTo>
                    <a:pt x="1247" y="6842"/>
                  </a:lnTo>
                  <a:cubicBezTo>
                    <a:pt x="1450" y="6842"/>
                    <a:pt x="1653" y="6649"/>
                    <a:pt x="1653" y="6446"/>
                  </a:cubicBezTo>
                  <a:lnTo>
                    <a:pt x="1653" y="368"/>
                  </a:lnTo>
                  <a:cubicBezTo>
                    <a:pt x="1653" y="165"/>
                    <a:pt x="1450" y="0"/>
                    <a:pt x="1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62"/>
            <p:cNvSpPr/>
            <p:nvPr/>
          </p:nvSpPr>
          <p:spPr>
            <a:xfrm>
              <a:off x="7169850" y="2072000"/>
              <a:ext cx="16200" cy="171075"/>
            </a:xfrm>
            <a:custGeom>
              <a:avLst/>
              <a:gdLst/>
              <a:ahLst/>
              <a:cxnLst/>
              <a:rect l="l" t="t" r="r" b="b"/>
              <a:pathLst>
                <a:path w="648" h="6843" extrusionOk="0">
                  <a:moveTo>
                    <a:pt x="406" y="0"/>
                  </a:moveTo>
                  <a:cubicBezTo>
                    <a:pt x="165" y="0"/>
                    <a:pt x="0" y="165"/>
                    <a:pt x="0" y="368"/>
                  </a:cubicBezTo>
                  <a:lnTo>
                    <a:pt x="0" y="6446"/>
                  </a:lnTo>
                  <a:cubicBezTo>
                    <a:pt x="0" y="6649"/>
                    <a:pt x="165" y="6842"/>
                    <a:pt x="406" y="6842"/>
                  </a:cubicBezTo>
                  <a:lnTo>
                    <a:pt x="648" y="6842"/>
                  </a:lnTo>
                  <a:lnTo>
                    <a:pt x="648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62"/>
            <p:cNvSpPr/>
            <p:nvPr/>
          </p:nvSpPr>
          <p:spPr>
            <a:xfrm>
              <a:off x="6975600" y="2072000"/>
              <a:ext cx="235575" cy="30225"/>
            </a:xfrm>
            <a:custGeom>
              <a:avLst/>
              <a:gdLst/>
              <a:ahLst/>
              <a:cxnLst/>
              <a:rect l="l" t="t" r="r" b="b"/>
              <a:pathLst>
                <a:path w="9423" h="1209" extrusionOk="0">
                  <a:moveTo>
                    <a:pt x="407" y="0"/>
                  </a:moveTo>
                  <a:cubicBezTo>
                    <a:pt x="165" y="0"/>
                    <a:pt x="1" y="165"/>
                    <a:pt x="1" y="368"/>
                  </a:cubicBezTo>
                  <a:lnTo>
                    <a:pt x="1" y="1208"/>
                  </a:lnTo>
                  <a:lnTo>
                    <a:pt x="1653" y="1208"/>
                  </a:lnTo>
                  <a:lnTo>
                    <a:pt x="1653" y="368"/>
                  </a:lnTo>
                  <a:cubicBezTo>
                    <a:pt x="1653" y="165"/>
                    <a:pt x="1450" y="0"/>
                    <a:pt x="1247" y="0"/>
                  </a:cubicBezTo>
                  <a:close/>
                  <a:moveTo>
                    <a:pt x="8176" y="0"/>
                  </a:moveTo>
                  <a:cubicBezTo>
                    <a:pt x="7935" y="0"/>
                    <a:pt x="7770" y="165"/>
                    <a:pt x="7770" y="368"/>
                  </a:cubicBezTo>
                  <a:lnTo>
                    <a:pt x="7770" y="1208"/>
                  </a:lnTo>
                  <a:lnTo>
                    <a:pt x="9423" y="1208"/>
                  </a:lnTo>
                  <a:lnTo>
                    <a:pt x="9423" y="368"/>
                  </a:lnTo>
                  <a:cubicBezTo>
                    <a:pt x="9423" y="165"/>
                    <a:pt x="9220" y="0"/>
                    <a:pt x="9017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62"/>
            <p:cNvSpPr/>
            <p:nvPr/>
          </p:nvSpPr>
          <p:spPr>
            <a:xfrm>
              <a:off x="6953375" y="1964300"/>
              <a:ext cx="280025" cy="122950"/>
            </a:xfrm>
            <a:custGeom>
              <a:avLst/>
              <a:gdLst/>
              <a:ahLst/>
              <a:cxnLst/>
              <a:rect l="l" t="t" r="r" b="b"/>
              <a:pathLst>
                <a:path w="11201" h="4918" extrusionOk="0">
                  <a:moveTo>
                    <a:pt x="5601" y="1"/>
                  </a:moveTo>
                  <a:cubicBezTo>
                    <a:pt x="5461" y="1"/>
                    <a:pt x="5321" y="42"/>
                    <a:pt x="5200" y="124"/>
                  </a:cubicBezTo>
                  <a:lnTo>
                    <a:pt x="484" y="3748"/>
                  </a:lnTo>
                  <a:cubicBezTo>
                    <a:pt x="1" y="4105"/>
                    <a:pt x="242" y="4917"/>
                    <a:pt x="890" y="4917"/>
                  </a:cubicBezTo>
                  <a:lnTo>
                    <a:pt x="10312" y="4917"/>
                  </a:lnTo>
                  <a:cubicBezTo>
                    <a:pt x="10921" y="4917"/>
                    <a:pt x="11201" y="4105"/>
                    <a:pt x="10679" y="3748"/>
                  </a:cubicBezTo>
                  <a:lnTo>
                    <a:pt x="6002" y="124"/>
                  </a:lnTo>
                  <a:cubicBezTo>
                    <a:pt x="5881" y="42"/>
                    <a:pt x="5741" y="1"/>
                    <a:pt x="5601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62"/>
            <p:cNvSpPr/>
            <p:nvPr/>
          </p:nvSpPr>
          <p:spPr>
            <a:xfrm>
              <a:off x="7065225" y="1998550"/>
              <a:ext cx="55350" cy="55350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1132" y="1"/>
                  </a:moveTo>
                  <a:cubicBezTo>
                    <a:pt x="523" y="1"/>
                    <a:pt x="1" y="484"/>
                    <a:pt x="1" y="1083"/>
                  </a:cubicBezTo>
                  <a:cubicBezTo>
                    <a:pt x="1" y="1692"/>
                    <a:pt x="523" y="2214"/>
                    <a:pt x="1132" y="2214"/>
                  </a:cubicBezTo>
                  <a:cubicBezTo>
                    <a:pt x="1731" y="2214"/>
                    <a:pt x="2214" y="1692"/>
                    <a:pt x="2214" y="1083"/>
                  </a:cubicBezTo>
                  <a:cubicBezTo>
                    <a:pt x="2214" y="484"/>
                    <a:pt x="1731" y="1"/>
                    <a:pt x="1132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62"/>
            <p:cNvSpPr/>
            <p:nvPr/>
          </p:nvSpPr>
          <p:spPr>
            <a:xfrm>
              <a:off x="6975600" y="2169900"/>
              <a:ext cx="235575" cy="121500"/>
            </a:xfrm>
            <a:custGeom>
              <a:avLst/>
              <a:gdLst/>
              <a:ahLst/>
              <a:cxnLst/>
              <a:rect l="l" t="t" r="r" b="b"/>
              <a:pathLst>
                <a:path w="9423" h="4860" extrusionOk="0">
                  <a:moveTo>
                    <a:pt x="4713" y="1"/>
                  </a:moveTo>
                  <a:cubicBezTo>
                    <a:pt x="4543" y="1"/>
                    <a:pt x="4374" y="51"/>
                    <a:pt x="4233" y="153"/>
                  </a:cubicBezTo>
                  <a:lnTo>
                    <a:pt x="3944" y="356"/>
                  </a:lnTo>
                  <a:lnTo>
                    <a:pt x="1" y="4057"/>
                  </a:lnTo>
                  <a:lnTo>
                    <a:pt x="1" y="4859"/>
                  </a:lnTo>
                  <a:cubicBezTo>
                    <a:pt x="204" y="4859"/>
                    <a:pt x="407" y="4782"/>
                    <a:pt x="561" y="4666"/>
                  </a:cubicBezTo>
                  <a:lnTo>
                    <a:pt x="4233" y="1883"/>
                  </a:lnTo>
                  <a:cubicBezTo>
                    <a:pt x="4374" y="1781"/>
                    <a:pt x="4543" y="1730"/>
                    <a:pt x="4713" y="1730"/>
                  </a:cubicBezTo>
                  <a:cubicBezTo>
                    <a:pt x="4883" y="1730"/>
                    <a:pt x="5055" y="1781"/>
                    <a:pt x="5200" y="1883"/>
                  </a:cubicBezTo>
                  <a:lnTo>
                    <a:pt x="8824" y="4666"/>
                  </a:lnTo>
                  <a:cubicBezTo>
                    <a:pt x="8978" y="4782"/>
                    <a:pt x="9181" y="4859"/>
                    <a:pt x="9423" y="4859"/>
                  </a:cubicBezTo>
                  <a:lnTo>
                    <a:pt x="9423" y="4057"/>
                  </a:lnTo>
                  <a:lnTo>
                    <a:pt x="5441" y="356"/>
                  </a:lnTo>
                  <a:lnTo>
                    <a:pt x="5200" y="153"/>
                  </a:lnTo>
                  <a:cubicBezTo>
                    <a:pt x="5055" y="51"/>
                    <a:pt x="4883" y="1"/>
                    <a:pt x="4713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62"/>
            <p:cNvSpPr/>
            <p:nvPr/>
          </p:nvSpPr>
          <p:spPr>
            <a:xfrm>
              <a:off x="6941300" y="2149850"/>
              <a:ext cx="304200" cy="121475"/>
            </a:xfrm>
            <a:custGeom>
              <a:avLst/>
              <a:gdLst/>
              <a:ahLst/>
              <a:cxnLst/>
              <a:rect l="l" t="t" r="r" b="b"/>
              <a:pathLst>
                <a:path w="12168" h="4859" extrusionOk="0">
                  <a:moveTo>
                    <a:pt x="6085" y="0"/>
                  </a:moveTo>
                  <a:cubicBezTo>
                    <a:pt x="5915" y="0"/>
                    <a:pt x="5746" y="51"/>
                    <a:pt x="5605" y="153"/>
                  </a:cubicBezTo>
                  <a:lnTo>
                    <a:pt x="242" y="4260"/>
                  </a:lnTo>
                  <a:cubicBezTo>
                    <a:pt x="0" y="4453"/>
                    <a:pt x="126" y="4859"/>
                    <a:pt x="445" y="4859"/>
                  </a:cubicBezTo>
                  <a:lnTo>
                    <a:pt x="1373" y="4859"/>
                  </a:lnTo>
                  <a:cubicBezTo>
                    <a:pt x="1576" y="4859"/>
                    <a:pt x="1779" y="4782"/>
                    <a:pt x="1933" y="4656"/>
                  </a:cubicBezTo>
                  <a:lnTo>
                    <a:pt x="5605" y="1882"/>
                  </a:lnTo>
                  <a:cubicBezTo>
                    <a:pt x="5746" y="1781"/>
                    <a:pt x="5915" y="1730"/>
                    <a:pt x="6085" y="1730"/>
                  </a:cubicBezTo>
                  <a:cubicBezTo>
                    <a:pt x="6255" y="1730"/>
                    <a:pt x="6427" y="1781"/>
                    <a:pt x="6572" y="1882"/>
                  </a:cubicBezTo>
                  <a:lnTo>
                    <a:pt x="10196" y="4656"/>
                  </a:lnTo>
                  <a:cubicBezTo>
                    <a:pt x="10350" y="4782"/>
                    <a:pt x="10553" y="4859"/>
                    <a:pt x="10795" y="4859"/>
                  </a:cubicBezTo>
                  <a:lnTo>
                    <a:pt x="11684" y="4859"/>
                  </a:lnTo>
                  <a:cubicBezTo>
                    <a:pt x="12003" y="4859"/>
                    <a:pt x="12167" y="4453"/>
                    <a:pt x="11887" y="4260"/>
                  </a:cubicBezTo>
                  <a:lnTo>
                    <a:pt x="6572" y="153"/>
                  </a:lnTo>
                  <a:cubicBezTo>
                    <a:pt x="6427" y="51"/>
                    <a:pt x="6255" y="0"/>
                    <a:pt x="6085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62"/>
            <p:cNvSpPr/>
            <p:nvPr/>
          </p:nvSpPr>
          <p:spPr>
            <a:xfrm>
              <a:off x="7036975" y="2331700"/>
              <a:ext cx="56550" cy="101750"/>
            </a:xfrm>
            <a:custGeom>
              <a:avLst/>
              <a:gdLst/>
              <a:ahLst/>
              <a:cxnLst/>
              <a:rect l="l" t="t" r="r" b="b"/>
              <a:pathLst>
                <a:path w="2262" h="4070" extrusionOk="0">
                  <a:moveTo>
                    <a:pt x="1131" y="1"/>
                  </a:moveTo>
                  <a:cubicBezTo>
                    <a:pt x="522" y="1"/>
                    <a:pt x="0" y="523"/>
                    <a:pt x="0" y="1132"/>
                  </a:cubicBezTo>
                  <a:lnTo>
                    <a:pt x="0" y="4069"/>
                  </a:lnTo>
                  <a:lnTo>
                    <a:pt x="2262" y="4069"/>
                  </a:lnTo>
                  <a:lnTo>
                    <a:pt x="2262" y="1132"/>
                  </a:lnTo>
                  <a:cubicBezTo>
                    <a:pt x="2262" y="523"/>
                    <a:pt x="1730" y="1"/>
                    <a:pt x="1131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62"/>
            <p:cNvSpPr/>
            <p:nvPr/>
          </p:nvSpPr>
          <p:spPr>
            <a:xfrm>
              <a:off x="7093500" y="2331700"/>
              <a:ext cx="55350" cy="101750"/>
            </a:xfrm>
            <a:custGeom>
              <a:avLst/>
              <a:gdLst/>
              <a:ahLst/>
              <a:cxnLst/>
              <a:rect l="l" t="t" r="r" b="b"/>
              <a:pathLst>
                <a:path w="2214" h="4070" extrusionOk="0">
                  <a:moveTo>
                    <a:pt x="1083" y="1"/>
                  </a:moveTo>
                  <a:cubicBezTo>
                    <a:pt x="484" y="1"/>
                    <a:pt x="1" y="523"/>
                    <a:pt x="1" y="1132"/>
                  </a:cubicBezTo>
                  <a:lnTo>
                    <a:pt x="1" y="4069"/>
                  </a:lnTo>
                  <a:lnTo>
                    <a:pt x="2214" y="4069"/>
                  </a:lnTo>
                  <a:lnTo>
                    <a:pt x="2214" y="1132"/>
                  </a:lnTo>
                  <a:cubicBezTo>
                    <a:pt x="2214" y="523"/>
                    <a:pt x="1730" y="1"/>
                    <a:pt x="1083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62"/>
            <p:cNvSpPr/>
            <p:nvPr/>
          </p:nvSpPr>
          <p:spPr>
            <a:xfrm>
              <a:off x="7036975" y="2251250"/>
              <a:ext cx="36250" cy="49325"/>
            </a:xfrm>
            <a:custGeom>
              <a:avLst/>
              <a:gdLst/>
              <a:ahLst/>
              <a:cxnLst/>
              <a:rect l="l" t="t" r="r" b="b"/>
              <a:pathLst>
                <a:path w="1450" h="1973" extrusionOk="0">
                  <a:moveTo>
                    <a:pt x="725" y="1"/>
                  </a:moveTo>
                  <a:cubicBezTo>
                    <a:pt x="329" y="1"/>
                    <a:pt x="0" y="320"/>
                    <a:pt x="0" y="687"/>
                  </a:cubicBezTo>
                  <a:lnTo>
                    <a:pt x="0" y="1972"/>
                  </a:lnTo>
                  <a:lnTo>
                    <a:pt x="1450" y="1972"/>
                  </a:lnTo>
                  <a:lnTo>
                    <a:pt x="1450" y="687"/>
                  </a:lnTo>
                  <a:cubicBezTo>
                    <a:pt x="1450" y="320"/>
                    <a:pt x="1131" y="1"/>
                    <a:pt x="72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62"/>
            <p:cNvSpPr/>
            <p:nvPr/>
          </p:nvSpPr>
          <p:spPr>
            <a:xfrm>
              <a:off x="7112600" y="2251250"/>
              <a:ext cx="36250" cy="49325"/>
            </a:xfrm>
            <a:custGeom>
              <a:avLst/>
              <a:gdLst/>
              <a:ahLst/>
              <a:cxnLst/>
              <a:rect l="l" t="t" r="r" b="b"/>
              <a:pathLst>
                <a:path w="1450" h="1973" extrusionOk="0">
                  <a:moveTo>
                    <a:pt x="725" y="1"/>
                  </a:moveTo>
                  <a:cubicBezTo>
                    <a:pt x="319" y="1"/>
                    <a:pt x="0" y="320"/>
                    <a:pt x="0" y="687"/>
                  </a:cubicBezTo>
                  <a:lnTo>
                    <a:pt x="0" y="1972"/>
                  </a:lnTo>
                  <a:lnTo>
                    <a:pt x="1450" y="1972"/>
                  </a:lnTo>
                  <a:lnTo>
                    <a:pt x="1450" y="687"/>
                  </a:lnTo>
                  <a:cubicBezTo>
                    <a:pt x="1450" y="320"/>
                    <a:pt x="1121" y="1"/>
                    <a:pt x="72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62"/>
            <p:cNvSpPr/>
            <p:nvPr/>
          </p:nvSpPr>
          <p:spPr>
            <a:xfrm>
              <a:off x="7211150" y="2291375"/>
              <a:ext cx="35300" cy="50500"/>
            </a:xfrm>
            <a:custGeom>
              <a:avLst/>
              <a:gdLst/>
              <a:ahLst/>
              <a:cxnLst/>
              <a:rect l="l" t="t" r="r" b="b"/>
              <a:pathLst>
                <a:path w="1412" h="2020" extrusionOk="0">
                  <a:moveTo>
                    <a:pt x="687" y="0"/>
                  </a:moveTo>
                  <a:cubicBezTo>
                    <a:pt x="320" y="0"/>
                    <a:pt x="1" y="329"/>
                    <a:pt x="1" y="725"/>
                  </a:cubicBezTo>
                  <a:lnTo>
                    <a:pt x="1" y="2020"/>
                  </a:lnTo>
                  <a:lnTo>
                    <a:pt x="1412" y="2020"/>
                  </a:lnTo>
                  <a:lnTo>
                    <a:pt x="1412" y="725"/>
                  </a:lnTo>
                  <a:cubicBezTo>
                    <a:pt x="1412" y="329"/>
                    <a:pt x="1093" y="0"/>
                    <a:pt x="687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62"/>
            <p:cNvSpPr/>
            <p:nvPr/>
          </p:nvSpPr>
          <p:spPr>
            <a:xfrm>
              <a:off x="7211150" y="2365050"/>
              <a:ext cx="35300" cy="50275"/>
            </a:xfrm>
            <a:custGeom>
              <a:avLst/>
              <a:gdLst/>
              <a:ahLst/>
              <a:cxnLst/>
              <a:rect l="l" t="t" r="r" b="b"/>
              <a:pathLst>
                <a:path w="1412" h="2011" extrusionOk="0">
                  <a:moveTo>
                    <a:pt x="687" y="1"/>
                  </a:moveTo>
                  <a:cubicBezTo>
                    <a:pt x="320" y="1"/>
                    <a:pt x="1" y="319"/>
                    <a:pt x="1" y="725"/>
                  </a:cubicBezTo>
                  <a:lnTo>
                    <a:pt x="1" y="2011"/>
                  </a:lnTo>
                  <a:lnTo>
                    <a:pt x="1412" y="2011"/>
                  </a:lnTo>
                  <a:lnTo>
                    <a:pt x="1412" y="725"/>
                  </a:lnTo>
                  <a:cubicBezTo>
                    <a:pt x="1412" y="319"/>
                    <a:pt x="1093" y="1"/>
                    <a:pt x="687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62"/>
            <p:cNvSpPr/>
            <p:nvPr/>
          </p:nvSpPr>
          <p:spPr>
            <a:xfrm>
              <a:off x="6939375" y="2291375"/>
              <a:ext cx="36250" cy="50500"/>
            </a:xfrm>
            <a:custGeom>
              <a:avLst/>
              <a:gdLst/>
              <a:ahLst/>
              <a:cxnLst/>
              <a:rect l="l" t="t" r="r" b="b"/>
              <a:pathLst>
                <a:path w="1450" h="2020" extrusionOk="0">
                  <a:moveTo>
                    <a:pt x="725" y="0"/>
                  </a:moveTo>
                  <a:cubicBezTo>
                    <a:pt x="319" y="0"/>
                    <a:pt x="0" y="329"/>
                    <a:pt x="0" y="725"/>
                  </a:cubicBezTo>
                  <a:lnTo>
                    <a:pt x="0" y="2020"/>
                  </a:lnTo>
                  <a:lnTo>
                    <a:pt x="1450" y="2020"/>
                  </a:lnTo>
                  <a:lnTo>
                    <a:pt x="1450" y="725"/>
                  </a:lnTo>
                  <a:cubicBezTo>
                    <a:pt x="1450" y="329"/>
                    <a:pt x="1131" y="0"/>
                    <a:pt x="725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62"/>
            <p:cNvSpPr/>
            <p:nvPr/>
          </p:nvSpPr>
          <p:spPr>
            <a:xfrm>
              <a:off x="6939375" y="2365050"/>
              <a:ext cx="36250" cy="50275"/>
            </a:xfrm>
            <a:custGeom>
              <a:avLst/>
              <a:gdLst/>
              <a:ahLst/>
              <a:cxnLst/>
              <a:rect l="l" t="t" r="r" b="b"/>
              <a:pathLst>
                <a:path w="1450" h="2011" extrusionOk="0">
                  <a:moveTo>
                    <a:pt x="725" y="1"/>
                  </a:moveTo>
                  <a:cubicBezTo>
                    <a:pt x="319" y="1"/>
                    <a:pt x="0" y="319"/>
                    <a:pt x="0" y="725"/>
                  </a:cubicBezTo>
                  <a:lnTo>
                    <a:pt x="0" y="2011"/>
                  </a:lnTo>
                  <a:lnTo>
                    <a:pt x="1450" y="2011"/>
                  </a:lnTo>
                  <a:lnTo>
                    <a:pt x="1450" y="725"/>
                  </a:lnTo>
                  <a:cubicBezTo>
                    <a:pt x="1450" y="319"/>
                    <a:pt x="1131" y="1"/>
                    <a:pt x="72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62"/>
            <p:cNvSpPr/>
            <p:nvPr/>
          </p:nvSpPr>
          <p:spPr>
            <a:xfrm>
              <a:off x="7058225" y="1991550"/>
              <a:ext cx="69375" cy="69350"/>
            </a:xfrm>
            <a:custGeom>
              <a:avLst/>
              <a:gdLst/>
              <a:ahLst/>
              <a:cxnLst/>
              <a:rect l="l" t="t" r="r" b="b"/>
              <a:pathLst>
                <a:path w="2775" h="2774" extrusionOk="0">
                  <a:moveTo>
                    <a:pt x="1412" y="561"/>
                  </a:moveTo>
                  <a:cubicBezTo>
                    <a:pt x="1847" y="561"/>
                    <a:pt x="2214" y="928"/>
                    <a:pt x="2214" y="1363"/>
                  </a:cubicBezTo>
                  <a:cubicBezTo>
                    <a:pt x="2214" y="1846"/>
                    <a:pt x="1847" y="2213"/>
                    <a:pt x="1412" y="2213"/>
                  </a:cubicBezTo>
                  <a:cubicBezTo>
                    <a:pt x="928" y="2213"/>
                    <a:pt x="561" y="1846"/>
                    <a:pt x="561" y="1363"/>
                  </a:cubicBezTo>
                  <a:cubicBezTo>
                    <a:pt x="561" y="928"/>
                    <a:pt x="928" y="561"/>
                    <a:pt x="1412" y="561"/>
                  </a:cubicBezTo>
                  <a:close/>
                  <a:moveTo>
                    <a:pt x="1412" y="0"/>
                  </a:moveTo>
                  <a:cubicBezTo>
                    <a:pt x="639" y="0"/>
                    <a:pt x="1" y="599"/>
                    <a:pt x="1" y="1363"/>
                  </a:cubicBezTo>
                  <a:cubicBezTo>
                    <a:pt x="1" y="2136"/>
                    <a:pt x="639" y="2774"/>
                    <a:pt x="1412" y="2774"/>
                  </a:cubicBezTo>
                  <a:cubicBezTo>
                    <a:pt x="2175" y="2774"/>
                    <a:pt x="2774" y="2136"/>
                    <a:pt x="2774" y="1363"/>
                  </a:cubicBezTo>
                  <a:cubicBezTo>
                    <a:pt x="2774" y="599"/>
                    <a:pt x="2175" y="0"/>
                    <a:pt x="141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62"/>
            <p:cNvSpPr/>
            <p:nvPr/>
          </p:nvSpPr>
          <p:spPr>
            <a:xfrm>
              <a:off x="6850700" y="1957775"/>
              <a:ext cx="485400" cy="482675"/>
            </a:xfrm>
            <a:custGeom>
              <a:avLst/>
              <a:gdLst/>
              <a:ahLst/>
              <a:cxnLst/>
              <a:rect l="l" t="t" r="r" b="b"/>
              <a:pathLst>
                <a:path w="19416" h="19307" extrusionOk="0">
                  <a:moveTo>
                    <a:pt x="9713" y="6541"/>
                  </a:moveTo>
                  <a:cubicBezTo>
                    <a:pt x="10234" y="6541"/>
                    <a:pt x="10631" y="6947"/>
                    <a:pt x="10631" y="7468"/>
                  </a:cubicBezTo>
                  <a:lnTo>
                    <a:pt x="10631" y="7836"/>
                  </a:lnTo>
                  <a:lnTo>
                    <a:pt x="10350" y="7633"/>
                  </a:lnTo>
                  <a:cubicBezTo>
                    <a:pt x="10146" y="7463"/>
                    <a:pt x="9906" y="7381"/>
                    <a:pt x="9667" y="7381"/>
                  </a:cubicBezTo>
                  <a:cubicBezTo>
                    <a:pt x="9442" y="7381"/>
                    <a:pt x="9218" y="7454"/>
                    <a:pt x="9027" y="7594"/>
                  </a:cubicBezTo>
                  <a:lnTo>
                    <a:pt x="8746" y="7836"/>
                  </a:lnTo>
                  <a:lnTo>
                    <a:pt x="8746" y="7468"/>
                  </a:lnTo>
                  <a:cubicBezTo>
                    <a:pt x="8746" y="6947"/>
                    <a:pt x="9181" y="6541"/>
                    <a:pt x="9713" y="6541"/>
                  </a:cubicBezTo>
                  <a:close/>
                  <a:moveTo>
                    <a:pt x="12486" y="5458"/>
                  </a:moveTo>
                  <a:lnTo>
                    <a:pt x="12486" y="9237"/>
                  </a:lnTo>
                  <a:lnTo>
                    <a:pt x="11201" y="8271"/>
                  </a:lnTo>
                  <a:lnTo>
                    <a:pt x="11201" y="7468"/>
                  </a:lnTo>
                  <a:cubicBezTo>
                    <a:pt x="11201" y="6666"/>
                    <a:pt x="10515" y="5980"/>
                    <a:pt x="9713" y="5980"/>
                  </a:cubicBezTo>
                  <a:cubicBezTo>
                    <a:pt x="8862" y="5980"/>
                    <a:pt x="8176" y="6666"/>
                    <a:pt x="8176" y="7468"/>
                  </a:cubicBezTo>
                  <a:lnTo>
                    <a:pt x="8176" y="8271"/>
                  </a:lnTo>
                  <a:lnTo>
                    <a:pt x="6929" y="9237"/>
                  </a:lnTo>
                  <a:lnTo>
                    <a:pt x="6929" y="5458"/>
                  </a:lnTo>
                  <a:close/>
                  <a:moveTo>
                    <a:pt x="4716" y="6985"/>
                  </a:moveTo>
                  <a:lnTo>
                    <a:pt x="4716" y="7990"/>
                  </a:lnTo>
                  <a:lnTo>
                    <a:pt x="1982" y="10087"/>
                  </a:lnTo>
                  <a:cubicBezTo>
                    <a:pt x="1856" y="10165"/>
                    <a:pt x="1740" y="10203"/>
                    <a:pt x="1576" y="10203"/>
                  </a:cubicBezTo>
                  <a:lnTo>
                    <a:pt x="687" y="10203"/>
                  </a:lnTo>
                  <a:cubicBezTo>
                    <a:pt x="648" y="10203"/>
                    <a:pt x="609" y="10203"/>
                    <a:pt x="609" y="10165"/>
                  </a:cubicBezTo>
                  <a:cubicBezTo>
                    <a:pt x="609" y="10126"/>
                    <a:pt x="609" y="10087"/>
                    <a:pt x="648" y="10087"/>
                  </a:cubicBezTo>
                  <a:lnTo>
                    <a:pt x="4716" y="6985"/>
                  </a:lnTo>
                  <a:close/>
                  <a:moveTo>
                    <a:pt x="14661" y="6985"/>
                  </a:moveTo>
                  <a:lnTo>
                    <a:pt x="18768" y="10087"/>
                  </a:lnTo>
                  <a:cubicBezTo>
                    <a:pt x="18768" y="10087"/>
                    <a:pt x="18806" y="10126"/>
                    <a:pt x="18768" y="10165"/>
                  </a:cubicBezTo>
                  <a:cubicBezTo>
                    <a:pt x="18768" y="10203"/>
                    <a:pt x="18729" y="10203"/>
                    <a:pt x="18729" y="10203"/>
                  </a:cubicBezTo>
                  <a:lnTo>
                    <a:pt x="17840" y="10203"/>
                  </a:lnTo>
                  <a:cubicBezTo>
                    <a:pt x="17685" y="10203"/>
                    <a:pt x="17521" y="10165"/>
                    <a:pt x="17395" y="10087"/>
                  </a:cubicBezTo>
                  <a:lnTo>
                    <a:pt x="14661" y="7990"/>
                  </a:lnTo>
                  <a:lnTo>
                    <a:pt x="14661" y="6985"/>
                  </a:lnTo>
                  <a:close/>
                  <a:moveTo>
                    <a:pt x="6369" y="5458"/>
                  </a:moveTo>
                  <a:lnTo>
                    <a:pt x="6369" y="9681"/>
                  </a:lnTo>
                  <a:lnTo>
                    <a:pt x="5277" y="10493"/>
                  </a:lnTo>
                  <a:lnTo>
                    <a:pt x="5277" y="5458"/>
                  </a:lnTo>
                  <a:close/>
                  <a:moveTo>
                    <a:pt x="14100" y="5458"/>
                  </a:moveTo>
                  <a:lnTo>
                    <a:pt x="14100" y="10493"/>
                  </a:lnTo>
                  <a:lnTo>
                    <a:pt x="13047" y="9681"/>
                  </a:lnTo>
                  <a:lnTo>
                    <a:pt x="13047" y="5458"/>
                  </a:lnTo>
                  <a:close/>
                  <a:moveTo>
                    <a:pt x="9703" y="7954"/>
                  </a:moveTo>
                  <a:cubicBezTo>
                    <a:pt x="9809" y="7954"/>
                    <a:pt x="9911" y="7995"/>
                    <a:pt x="9993" y="8077"/>
                  </a:cubicBezTo>
                  <a:lnTo>
                    <a:pt x="15347" y="12136"/>
                  </a:lnTo>
                  <a:cubicBezTo>
                    <a:pt x="15347" y="12136"/>
                    <a:pt x="15385" y="12184"/>
                    <a:pt x="15347" y="12223"/>
                  </a:cubicBezTo>
                  <a:cubicBezTo>
                    <a:pt x="15347" y="12262"/>
                    <a:pt x="15308" y="12262"/>
                    <a:pt x="15308" y="12262"/>
                  </a:cubicBezTo>
                  <a:lnTo>
                    <a:pt x="14380" y="12262"/>
                  </a:lnTo>
                  <a:cubicBezTo>
                    <a:pt x="14255" y="12262"/>
                    <a:pt x="14100" y="12223"/>
                    <a:pt x="13974" y="12097"/>
                  </a:cubicBezTo>
                  <a:lnTo>
                    <a:pt x="10350" y="9324"/>
                  </a:lnTo>
                  <a:cubicBezTo>
                    <a:pt x="10148" y="9198"/>
                    <a:pt x="9906" y="9121"/>
                    <a:pt x="9713" y="9121"/>
                  </a:cubicBezTo>
                  <a:cubicBezTo>
                    <a:pt x="9471" y="9121"/>
                    <a:pt x="9229" y="9198"/>
                    <a:pt x="9027" y="9324"/>
                  </a:cubicBezTo>
                  <a:lnTo>
                    <a:pt x="5403" y="12097"/>
                  </a:lnTo>
                  <a:cubicBezTo>
                    <a:pt x="5277" y="12223"/>
                    <a:pt x="5161" y="12262"/>
                    <a:pt x="4997" y="12262"/>
                  </a:cubicBezTo>
                  <a:lnTo>
                    <a:pt x="4108" y="12262"/>
                  </a:lnTo>
                  <a:cubicBezTo>
                    <a:pt x="4069" y="12262"/>
                    <a:pt x="4030" y="12262"/>
                    <a:pt x="4030" y="12223"/>
                  </a:cubicBezTo>
                  <a:cubicBezTo>
                    <a:pt x="4030" y="12184"/>
                    <a:pt x="4030" y="12136"/>
                    <a:pt x="4069" y="12136"/>
                  </a:cubicBezTo>
                  <a:lnTo>
                    <a:pt x="9384" y="8077"/>
                  </a:lnTo>
                  <a:cubicBezTo>
                    <a:pt x="9486" y="7995"/>
                    <a:pt x="9597" y="7954"/>
                    <a:pt x="9703" y="7954"/>
                  </a:cubicBezTo>
                  <a:close/>
                  <a:moveTo>
                    <a:pt x="4272" y="13634"/>
                  </a:moveTo>
                  <a:cubicBezTo>
                    <a:pt x="4514" y="13634"/>
                    <a:pt x="4716" y="13827"/>
                    <a:pt x="4716" y="14030"/>
                  </a:cubicBezTo>
                  <a:lnTo>
                    <a:pt x="4716" y="15035"/>
                  </a:lnTo>
                  <a:lnTo>
                    <a:pt x="3827" y="15035"/>
                  </a:lnTo>
                  <a:lnTo>
                    <a:pt x="3827" y="14030"/>
                  </a:lnTo>
                  <a:cubicBezTo>
                    <a:pt x="3827" y="13827"/>
                    <a:pt x="4030" y="13634"/>
                    <a:pt x="4272" y="13634"/>
                  </a:cubicBezTo>
                  <a:close/>
                  <a:moveTo>
                    <a:pt x="15105" y="13634"/>
                  </a:moveTo>
                  <a:cubicBezTo>
                    <a:pt x="15347" y="13634"/>
                    <a:pt x="15550" y="13827"/>
                    <a:pt x="15550" y="14030"/>
                  </a:cubicBezTo>
                  <a:lnTo>
                    <a:pt x="15550" y="15035"/>
                  </a:lnTo>
                  <a:lnTo>
                    <a:pt x="14699" y="15035"/>
                  </a:lnTo>
                  <a:lnTo>
                    <a:pt x="14699" y="14030"/>
                  </a:lnTo>
                  <a:cubicBezTo>
                    <a:pt x="14699" y="13827"/>
                    <a:pt x="14863" y="13634"/>
                    <a:pt x="15105" y="13634"/>
                  </a:cubicBezTo>
                  <a:close/>
                  <a:moveTo>
                    <a:pt x="4272" y="16572"/>
                  </a:moveTo>
                  <a:cubicBezTo>
                    <a:pt x="4514" y="16572"/>
                    <a:pt x="4716" y="16775"/>
                    <a:pt x="4716" y="17016"/>
                  </a:cubicBezTo>
                  <a:lnTo>
                    <a:pt x="4716" y="18021"/>
                  </a:lnTo>
                  <a:lnTo>
                    <a:pt x="3827" y="18021"/>
                  </a:lnTo>
                  <a:lnTo>
                    <a:pt x="3827" y="17016"/>
                  </a:lnTo>
                  <a:cubicBezTo>
                    <a:pt x="3827" y="16775"/>
                    <a:pt x="4030" y="16572"/>
                    <a:pt x="4272" y="16572"/>
                  </a:cubicBezTo>
                  <a:close/>
                  <a:moveTo>
                    <a:pt x="15105" y="16572"/>
                  </a:moveTo>
                  <a:cubicBezTo>
                    <a:pt x="15347" y="16572"/>
                    <a:pt x="15550" y="16775"/>
                    <a:pt x="15550" y="17016"/>
                  </a:cubicBezTo>
                  <a:lnTo>
                    <a:pt x="15550" y="18021"/>
                  </a:lnTo>
                  <a:lnTo>
                    <a:pt x="14699" y="18021"/>
                  </a:lnTo>
                  <a:lnTo>
                    <a:pt x="14699" y="17016"/>
                  </a:lnTo>
                  <a:cubicBezTo>
                    <a:pt x="14699" y="16775"/>
                    <a:pt x="14863" y="16572"/>
                    <a:pt x="15105" y="16572"/>
                  </a:cubicBezTo>
                  <a:close/>
                  <a:moveTo>
                    <a:pt x="4716" y="8715"/>
                  </a:moveTo>
                  <a:lnTo>
                    <a:pt x="4716" y="10928"/>
                  </a:lnTo>
                  <a:lnTo>
                    <a:pt x="3711" y="11701"/>
                  </a:lnTo>
                  <a:cubicBezTo>
                    <a:pt x="3508" y="11856"/>
                    <a:pt x="3383" y="12136"/>
                    <a:pt x="3508" y="12378"/>
                  </a:cubicBezTo>
                  <a:cubicBezTo>
                    <a:pt x="3586" y="12668"/>
                    <a:pt x="3827" y="12822"/>
                    <a:pt x="4108" y="12822"/>
                  </a:cubicBezTo>
                  <a:lnTo>
                    <a:pt x="4716" y="12822"/>
                  </a:lnTo>
                  <a:lnTo>
                    <a:pt x="4716" y="13151"/>
                  </a:lnTo>
                  <a:cubicBezTo>
                    <a:pt x="4591" y="13102"/>
                    <a:pt x="4436" y="13064"/>
                    <a:pt x="4272" y="13064"/>
                  </a:cubicBezTo>
                  <a:cubicBezTo>
                    <a:pt x="3711" y="13064"/>
                    <a:pt x="3267" y="13508"/>
                    <a:pt x="3267" y="14030"/>
                  </a:cubicBezTo>
                  <a:lnTo>
                    <a:pt x="3267" y="15325"/>
                  </a:lnTo>
                  <a:cubicBezTo>
                    <a:pt x="3267" y="15480"/>
                    <a:pt x="3383" y="15605"/>
                    <a:pt x="3547" y="15605"/>
                  </a:cubicBezTo>
                  <a:lnTo>
                    <a:pt x="4716" y="15605"/>
                  </a:lnTo>
                  <a:lnTo>
                    <a:pt x="4716" y="16089"/>
                  </a:lnTo>
                  <a:cubicBezTo>
                    <a:pt x="4591" y="16050"/>
                    <a:pt x="4436" y="16002"/>
                    <a:pt x="4272" y="16002"/>
                  </a:cubicBezTo>
                  <a:cubicBezTo>
                    <a:pt x="3711" y="16002"/>
                    <a:pt x="3267" y="16446"/>
                    <a:pt x="3267" y="17016"/>
                  </a:cubicBezTo>
                  <a:lnTo>
                    <a:pt x="3267" y="18302"/>
                  </a:lnTo>
                  <a:cubicBezTo>
                    <a:pt x="3267" y="18466"/>
                    <a:pt x="3383" y="18582"/>
                    <a:pt x="3547" y="18582"/>
                  </a:cubicBezTo>
                  <a:lnTo>
                    <a:pt x="4716" y="18582"/>
                  </a:lnTo>
                  <a:lnTo>
                    <a:pt x="4716" y="18746"/>
                  </a:lnTo>
                  <a:lnTo>
                    <a:pt x="2465" y="18746"/>
                  </a:lnTo>
                  <a:lnTo>
                    <a:pt x="2465" y="10445"/>
                  </a:lnTo>
                  <a:lnTo>
                    <a:pt x="4716" y="8715"/>
                  </a:lnTo>
                  <a:close/>
                  <a:moveTo>
                    <a:pt x="8582" y="15238"/>
                  </a:moveTo>
                  <a:cubicBezTo>
                    <a:pt x="9027" y="15238"/>
                    <a:pt x="9423" y="15605"/>
                    <a:pt x="9423" y="16089"/>
                  </a:cubicBezTo>
                  <a:lnTo>
                    <a:pt x="9423" y="18746"/>
                  </a:lnTo>
                  <a:lnTo>
                    <a:pt x="7780" y="18746"/>
                  </a:lnTo>
                  <a:lnTo>
                    <a:pt x="7780" y="16089"/>
                  </a:lnTo>
                  <a:cubicBezTo>
                    <a:pt x="7780" y="15605"/>
                    <a:pt x="8137" y="15238"/>
                    <a:pt x="8582" y="15238"/>
                  </a:cubicBezTo>
                  <a:close/>
                  <a:moveTo>
                    <a:pt x="10795" y="15238"/>
                  </a:moveTo>
                  <a:cubicBezTo>
                    <a:pt x="11278" y="15238"/>
                    <a:pt x="11645" y="15605"/>
                    <a:pt x="11645" y="16089"/>
                  </a:cubicBezTo>
                  <a:lnTo>
                    <a:pt x="11645" y="18746"/>
                  </a:lnTo>
                  <a:lnTo>
                    <a:pt x="9993" y="18746"/>
                  </a:lnTo>
                  <a:lnTo>
                    <a:pt x="9993" y="16089"/>
                  </a:lnTo>
                  <a:cubicBezTo>
                    <a:pt x="9993" y="15605"/>
                    <a:pt x="10350" y="15238"/>
                    <a:pt x="10795" y="15238"/>
                  </a:cubicBezTo>
                  <a:close/>
                  <a:moveTo>
                    <a:pt x="9703" y="9684"/>
                  </a:moveTo>
                  <a:cubicBezTo>
                    <a:pt x="9809" y="9684"/>
                    <a:pt x="9911" y="9725"/>
                    <a:pt x="9993" y="9807"/>
                  </a:cubicBezTo>
                  <a:lnTo>
                    <a:pt x="13655" y="12581"/>
                  </a:lnTo>
                  <a:cubicBezTo>
                    <a:pt x="13771" y="12668"/>
                    <a:pt x="13936" y="12745"/>
                    <a:pt x="14100" y="12784"/>
                  </a:cubicBezTo>
                  <a:lnTo>
                    <a:pt x="14100" y="18746"/>
                  </a:lnTo>
                  <a:lnTo>
                    <a:pt x="12206" y="18746"/>
                  </a:lnTo>
                  <a:lnTo>
                    <a:pt x="12206" y="16089"/>
                  </a:lnTo>
                  <a:cubicBezTo>
                    <a:pt x="12206" y="15325"/>
                    <a:pt x="11558" y="14678"/>
                    <a:pt x="10795" y="14678"/>
                  </a:cubicBezTo>
                  <a:cubicBezTo>
                    <a:pt x="10350" y="14678"/>
                    <a:pt x="9954" y="14881"/>
                    <a:pt x="9713" y="15238"/>
                  </a:cubicBezTo>
                  <a:cubicBezTo>
                    <a:pt x="9423" y="14881"/>
                    <a:pt x="9027" y="14678"/>
                    <a:pt x="8582" y="14678"/>
                  </a:cubicBezTo>
                  <a:cubicBezTo>
                    <a:pt x="7819" y="14678"/>
                    <a:pt x="7210" y="15325"/>
                    <a:pt x="7210" y="16089"/>
                  </a:cubicBezTo>
                  <a:lnTo>
                    <a:pt x="7210" y="18746"/>
                  </a:lnTo>
                  <a:lnTo>
                    <a:pt x="5277" y="18746"/>
                  </a:lnTo>
                  <a:lnTo>
                    <a:pt x="5277" y="12784"/>
                  </a:lnTo>
                  <a:cubicBezTo>
                    <a:pt x="5441" y="12745"/>
                    <a:pt x="5606" y="12668"/>
                    <a:pt x="5760" y="12581"/>
                  </a:cubicBezTo>
                  <a:lnTo>
                    <a:pt x="9384" y="9807"/>
                  </a:lnTo>
                  <a:cubicBezTo>
                    <a:pt x="9486" y="9725"/>
                    <a:pt x="9597" y="9684"/>
                    <a:pt x="9703" y="9684"/>
                  </a:cubicBezTo>
                  <a:close/>
                  <a:moveTo>
                    <a:pt x="9711" y="1"/>
                  </a:moveTo>
                  <a:cubicBezTo>
                    <a:pt x="9510" y="1"/>
                    <a:pt x="9307" y="61"/>
                    <a:pt x="9142" y="182"/>
                  </a:cubicBezTo>
                  <a:lnTo>
                    <a:pt x="5799" y="2762"/>
                  </a:lnTo>
                  <a:cubicBezTo>
                    <a:pt x="5683" y="2839"/>
                    <a:pt x="5644" y="3004"/>
                    <a:pt x="5721" y="3120"/>
                  </a:cubicBezTo>
                  <a:cubicBezTo>
                    <a:pt x="5801" y="3199"/>
                    <a:pt x="5892" y="3244"/>
                    <a:pt x="5980" y="3244"/>
                  </a:cubicBezTo>
                  <a:cubicBezTo>
                    <a:pt x="6031" y="3244"/>
                    <a:pt x="6081" y="3229"/>
                    <a:pt x="6127" y="3197"/>
                  </a:cubicBezTo>
                  <a:lnTo>
                    <a:pt x="9471" y="626"/>
                  </a:lnTo>
                  <a:cubicBezTo>
                    <a:pt x="9529" y="583"/>
                    <a:pt x="9609" y="561"/>
                    <a:pt x="9688" y="561"/>
                  </a:cubicBezTo>
                  <a:cubicBezTo>
                    <a:pt x="9768" y="561"/>
                    <a:pt x="9848" y="583"/>
                    <a:pt x="9906" y="626"/>
                  </a:cubicBezTo>
                  <a:lnTo>
                    <a:pt x="14622" y="4250"/>
                  </a:lnTo>
                  <a:cubicBezTo>
                    <a:pt x="14825" y="4366"/>
                    <a:pt x="14786" y="4569"/>
                    <a:pt x="14738" y="4647"/>
                  </a:cubicBezTo>
                  <a:cubicBezTo>
                    <a:pt x="14738" y="4695"/>
                    <a:pt x="14661" y="4888"/>
                    <a:pt x="14380" y="4888"/>
                  </a:cubicBezTo>
                  <a:lnTo>
                    <a:pt x="4997" y="4888"/>
                  </a:lnTo>
                  <a:cubicBezTo>
                    <a:pt x="4755" y="4888"/>
                    <a:pt x="4678" y="4695"/>
                    <a:pt x="4639" y="4647"/>
                  </a:cubicBezTo>
                  <a:cubicBezTo>
                    <a:pt x="4639" y="4569"/>
                    <a:pt x="4552" y="4366"/>
                    <a:pt x="4755" y="4250"/>
                  </a:cubicBezTo>
                  <a:lnTo>
                    <a:pt x="5238" y="3883"/>
                  </a:lnTo>
                  <a:cubicBezTo>
                    <a:pt x="5364" y="3767"/>
                    <a:pt x="5403" y="3603"/>
                    <a:pt x="5277" y="3487"/>
                  </a:cubicBezTo>
                  <a:cubicBezTo>
                    <a:pt x="5232" y="3413"/>
                    <a:pt x="5143" y="3369"/>
                    <a:pt x="5054" y="3369"/>
                  </a:cubicBezTo>
                  <a:cubicBezTo>
                    <a:pt x="4991" y="3369"/>
                    <a:pt x="4929" y="3391"/>
                    <a:pt x="4881" y="3439"/>
                  </a:cubicBezTo>
                  <a:lnTo>
                    <a:pt x="4436" y="3767"/>
                  </a:lnTo>
                  <a:cubicBezTo>
                    <a:pt x="4108" y="4047"/>
                    <a:pt x="3992" y="4453"/>
                    <a:pt x="4108" y="4811"/>
                  </a:cubicBezTo>
                  <a:cubicBezTo>
                    <a:pt x="4195" y="5130"/>
                    <a:pt x="4436" y="5333"/>
                    <a:pt x="4716" y="5420"/>
                  </a:cubicBezTo>
                  <a:lnTo>
                    <a:pt x="4716" y="6260"/>
                  </a:lnTo>
                  <a:lnTo>
                    <a:pt x="290" y="9643"/>
                  </a:lnTo>
                  <a:cubicBezTo>
                    <a:pt x="88" y="9807"/>
                    <a:pt x="1" y="10087"/>
                    <a:pt x="88" y="10368"/>
                  </a:cubicBezTo>
                  <a:cubicBezTo>
                    <a:pt x="165" y="10609"/>
                    <a:pt x="406" y="10773"/>
                    <a:pt x="687" y="10773"/>
                  </a:cubicBezTo>
                  <a:lnTo>
                    <a:pt x="1576" y="10773"/>
                  </a:lnTo>
                  <a:cubicBezTo>
                    <a:pt x="1653" y="10773"/>
                    <a:pt x="1779" y="10773"/>
                    <a:pt x="1895" y="10735"/>
                  </a:cubicBezTo>
                  <a:lnTo>
                    <a:pt x="1895" y="19026"/>
                  </a:lnTo>
                  <a:cubicBezTo>
                    <a:pt x="1895" y="19191"/>
                    <a:pt x="2020" y="19307"/>
                    <a:pt x="2175" y="19307"/>
                  </a:cubicBezTo>
                  <a:lnTo>
                    <a:pt x="17241" y="19307"/>
                  </a:lnTo>
                  <a:cubicBezTo>
                    <a:pt x="17395" y="19307"/>
                    <a:pt x="17521" y="19191"/>
                    <a:pt x="17521" y="19026"/>
                  </a:cubicBezTo>
                  <a:lnTo>
                    <a:pt x="17521" y="17171"/>
                  </a:lnTo>
                  <a:cubicBezTo>
                    <a:pt x="17521" y="17016"/>
                    <a:pt x="17395" y="16891"/>
                    <a:pt x="17241" y="16891"/>
                  </a:cubicBezTo>
                  <a:cubicBezTo>
                    <a:pt x="17076" y="16891"/>
                    <a:pt x="16960" y="17016"/>
                    <a:pt x="16960" y="17171"/>
                  </a:cubicBezTo>
                  <a:lnTo>
                    <a:pt x="16960" y="18746"/>
                  </a:lnTo>
                  <a:lnTo>
                    <a:pt x="14699" y="18746"/>
                  </a:lnTo>
                  <a:lnTo>
                    <a:pt x="14699" y="18582"/>
                  </a:lnTo>
                  <a:lnTo>
                    <a:pt x="15830" y="18582"/>
                  </a:lnTo>
                  <a:cubicBezTo>
                    <a:pt x="15994" y="18582"/>
                    <a:pt x="16110" y="18466"/>
                    <a:pt x="16110" y="18302"/>
                  </a:cubicBezTo>
                  <a:lnTo>
                    <a:pt x="16110" y="17016"/>
                  </a:lnTo>
                  <a:cubicBezTo>
                    <a:pt x="16110" y="16446"/>
                    <a:pt x="15666" y="16002"/>
                    <a:pt x="15105" y="16002"/>
                  </a:cubicBezTo>
                  <a:cubicBezTo>
                    <a:pt x="14941" y="16002"/>
                    <a:pt x="14825" y="16050"/>
                    <a:pt x="14699" y="16089"/>
                  </a:cubicBezTo>
                  <a:lnTo>
                    <a:pt x="14699" y="15605"/>
                  </a:lnTo>
                  <a:lnTo>
                    <a:pt x="15830" y="15605"/>
                  </a:lnTo>
                  <a:cubicBezTo>
                    <a:pt x="15994" y="15605"/>
                    <a:pt x="16110" y="15480"/>
                    <a:pt x="16110" y="15325"/>
                  </a:cubicBezTo>
                  <a:lnTo>
                    <a:pt x="16110" y="14030"/>
                  </a:lnTo>
                  <a:cubicBezTo>
                    <a:pt x="16110" y="13508"/>
                    <a:pt x="15666" y="13064"/>
                    <a:pt x="15105" y="13064"/>
                  </a:cubicBezTo>
                  <a:cubicBezTo>
                    <a:pt x="14941" y="13064"/>
                    <a:pt x="14825" y="13102"/>
                    <a:pt x="14699" y="13151"/>
                  </a:cubicBezTo>
                  <a:lnTo>
                    <a:pt x="14699" y="12822"/>
                  </a:lnTo>
                  <a:lnTo>
                    <a:pt x="15308" y="12822"/>
                  </a:lnTo>
                  <a:cubicBezTo>
                    <a:pt x="15588" y="12822"/>
                    <a:pt x="15830" y="12668"/>
                    <a:pt x="15907" y="12378"/>
                  </a:cubicBezTo>
                  <a:cubicBezTo>
                    <a:pt x="15994" y="12136"/>
                    <a:pt x="15907" y="11856"/>
                    <a:pt x="15666" y="11701"/>
                  </a:cubicBezTo>
                  <a:lnTo>
                    <a:pt x="14661" y="10928"/>
                  </a:lnTo>
                  <a:lnTo>
                    <a:pt x="14661" y="8715"/>
                  </a:lnTo>
                  <a:lnTo>
                    <a:pt x="16960" y="10445"/>
                  </a:lnTo>
                  <a:lnTo>
                    <a:pt x="16960" y="16050"/>
                  </a:lnTo>
                  <a:cubicBezTo>
                    <a:pt x="16960" y="16205"/>
                    <a:pt x="17076" y="16330"/>
                    <a:pt x="17241" y="16330"/>
                  </a:cubicBezTo>
                  <a:cubicBezTo>
                    <a:pt x="17395" y="16330"/>
                    <a:pt x="17521" y="16205"/>
                    <a:pt x="17521" y="16050"/>
                  </a:cubicBezTo>
                  <a:lnTo>
                    <a:pt x="17521" y="10735"/>
                  </a:lnTo>
                  <a:cubicBezTo>
                    <a:pt x="17598" y="10773"/>
                    <a:pt x="17724" y="10773"/>
                    <a:pt x="17840" y="10773"/>
                  </a:cubicBezTo>
                  <a:lnTo>
                    <a:pt x="18729" y="10773"/>
                  </a:lnTo>
                  <a:cubicBezTo>
                    <a:pt x="19009" y="10773"/>
                    <a:pt x="19251" y="10609"/>
                    <a:pt x="19328" y="10368"/>
                  </a:cubicBezTo>
                  <a:cubicBezTo>
                    <a:pt x="19415" y="10087"/>
                    <a:pt x="19328" y="9807"/>
                    <a:pt x="19087" y="9643"/>
                  </a:cubicBezTo>
                  <a:lnTo>
                    <a:pt x="14661" y="6260"/>
                  </a:lnTo>
                  <a:lnTo>
                    <a:pt x="14661" y="5420"/>
                  </a:lnTo>
                  <a:cubicBezTo>
                    <a:pt x="14941" y="5333"/>
                    <a:pt x="15182" y="5130"/>
                    <a:pt x="15308" y="4811"/>
                  </a:cubicBezTo>
                  <a:cubicBezTo>
                    <a:pt x="15424" y="4453"/>
                    <a:pt x="15308" y="4047"/>
                    <a:pt x="14979" y="3767"/>
                  </a:cubicBezTo>
                  <a:lnTo>
                    <a:pt x="10273" y="182"/>
                  </a:lnTo>
                  <a:cubicBezTo>
                    <a:pt x="10114" y="61"/>
                    <a:pt x="9913" y="1"/>
                    <a:pt x="971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62"/>
            <p:cNvSpPr/>
            <p:nvPr/>
          </p:nvSpPr>
          <p:spPr>
            <a:xfrm>
              <a:off x="7030925" y="2244250"/>
              <a:ext cx="49325" cy="63325"/>
            </a:xfrm>
            <a:custGeom>
              <a:avLst/>
              <a:gdLst/>
              <a:ahLst/>
              <a:cxnLst/>
              <a:rect l="l" t="t" r="r" b="b"/>
              <a:pathLst>
                <a:path w="1973" h="2533" extrusionOk="0">
                  <a:moveTo>
                    <a:pt x="967" y="561"/>
                  </a:moveTo>
                  <a:cubicBezTo>
                    <a:pt x="1209" y="561"/>
                    <a:pt x="1412" y="725"/>
                    <a:pt x="1412" y="967"/>
                  </a:cubicBezTo>
                  <a:lnTo>
                    <a:pt x="1412" y="1972"/>
                  </a:lnTo>
                  <a:lnTo>
                    <a:pt x="571" y="1972"/>
                  </a:lnTo>
                  <a:lnTo>
                    <a:pt x="571" y="967"/>
                  </a:lnTo>
                  <a:cubicBezTo>
                    <a:pt x="571" y="725"/>
                    <a:pt x="726" y="561"/>
                    <a:pt x="967" y="561"/>
                  </a:cubicBezTo>
                  <a:close/>
                  <a:moveTo>
                    <a:pt x="967" y="1"/>
                  </a:moveTo>
                  <a:cubicBezTo>
                    <a:pt x="445" y="1"/>
                    <a:pt x="1" y="435"/>
                    <a:pt x="1" y="967"/>
                  </a:cubicBezTo>
                  <a:lnTo>
                    <a:pt x="1" y="2252"/>
                  </a:lnTo>
                  <a:cubicBezTo>
                    <a:pt x="1" y="2417"/>
                    <a:pt x="126" y="2533"/>
                    <a:pt x="281" y="2533"/>
                  </a:cubicBezTo>
                  <a:lnTo>
                    <a:pt x="1692" y="2533"/>
                  </a:lnTo>
                  <a:cubicBezTo>
                    <a:pt x="1856" y="2533"/>
                    <a:pt x="1972" y="2417"/>
                    <a:pt x="1972" y="2252"/>
                  </a:cubicBezTo>
                  <a:lnTo>
                    <a:pt x="1972" y="967"/>
                  </a:lnTo>
                  <a:cubicBezTo>
                    <a:pt x="1972" y="435"/>
                    <a:pt x="1537" y="1"/>
                    <a:pt x="96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62"/>
            <p:cNvSpPr/>
            <p:nvPr/>
          </p:nvSpPr>
          <p:spPr>
            <a:xfrm>
              <a:off x="7105575" y="2244250"/>
              <a:ext cx="50275" cy="63325"/>
            </a:xfrm>
            <a:custGeom>
              <a:avLst/>
              <a:gdLst/>
              <a:ahLst/>
              <a:cxnLst/>
              <a:rect l="l" t="t" r="r" b="b"/>
              <a:pathLst>
                <a:path w="2011" h="2533" extrusionOk="0">
                  <a:moveTo>
                    <a:pt x="1006" y="561"/>
                  </a:moveTo>
                  <a:cubicBezTo>
                    <a:pt x="1247" y="561"/>
                    <a:pt x="1450" y="725"/>
                    <a:pt x="1450" y="967"/>
                  </a:cubicBezTo>
                  <a:lnTo>
                    <a:pt x="1450" y="1972"/>
                  </a:lnTo>
                  <a:lnTo>
                    <a:pt x="561" y="1972"/>
                  </a:lnTo>
                  <a:lnTo>
                    <a:pt x="561" y="967"/>
                  </a:lnTo>
                  <a:cubicBezTo>
                    <a:pt x="561" y="725"/>
                    <a:pt x="764" y="561"/>
                    <a:pt x="1006" y="561"/>
                  </a:cubicBezTo>
                  <a:close/>
                  <a:moveTo>
                    <a:pt x="1006" y="1"/>
                  </a:moveTo>
                  <a:cubicBezTo>
                    <a:pt x="436" y="1"/>
                    <a:pt x="1" y="435"/>
                    <a:pt x="1" y="967"/>
                  </a:cubicBezTo>
                  <a:lnTo>
                    <a:pt x="1" y="2252"/>
                  </a:lnTo>
                  <a:cubicBezTo>
                    <a:pt x="1" y="2417"/>
                    <a:pt x="117" y="2533"/>
                    <a:pt x="281" y="2533"/>
                  </a:cubicBezTo>
                  <a:lnTo>
                    <a:pt x="1731" y="2533"/>
                  </a:lnTo>
                  <a:cubicBezTo>
                    <a:pt x="1885" y="2533"/>
                    <a:pt x="2011" y="2417"/>
                    <a:pt x="2011" y="2252"/>
                  </a:cubicBezTo>
                  <a:lnTo>
                    <a:pt x="2011" y="967"/>
                  </a:lnTo>
                  <a:cubicBezTo>
                    <a:pt x="2011" y="435"/>
                    <a:pt x="1566" y="1"/>
                    <a:pt x="100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8" name="Google Shape;4468;p62"/>
          <p:cNvGrpSpPr/>
          <p:nvPr/>
        </p:nvGrpSpPr>
        <p:grpSpPr>
          <a:xfrm>
            <a:off x="6720619" y="3990572"/>
            <a:ext cx="235600" cy="333301"/>
            <a:chOff x="6916175" y="6704825"/>
            <a:chExt cx="341400" cy="482975"/>
          </a:xfrm>
        </p:grpSpPr>
        <p:sp>
          <p:nvSpPr>
            <p:cNvPr id="4469" name="Google Shape;4469;p62"/>
            <p:cNvSpPr/>
            <p:nvPr/>
          </p:nvSpPr>
          <p:spPr>
            <a:xfrm>
              <a:off x="7090375" y="7007550"/>
              <a:ext cx="104625" cy="34325"/>
            </a:xfrm>
            <a:custGeom>
              <a:avLst/>
              <a:gdLst/>
              <a:ahLst/>
              <a:cxnLst/>
              <a:rect l="l" t="t" r="r" b="b"/>
              <a:pathLst>
                <a:path w="4185" h="1373" extrusionOk="0">
                  <a:moveTo>
                    <a:pt x="609" y="0"/>
                  </a:moveTo>
                  <a:cubicBezTo>
                    <a:pt x="280" y="0"/>
                    <a:pt x="0" y="280"/>
                    <a:pt x="0" y="609"/>
                  </a:cubicBezTo>
                  <a:lnTo>
                    <a:pt x="0" y="1372"/>
                  </a:lnTo>
                  <a:lnTo>
                    <a:pt x="4184" y="1372"/>
                  </a:lnTo>
                  <a:lnTo>
                    <a:pt x="4184" y="609"/>
                  </a:lnTo>
                  <a:cubicBezTo>
                    <a:pt x="4184" y="280"/>
                    <a:pt x="3904" y="0"/>
                    <a:pt x="3585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62"/>
            <p:cNvSpPr/>
            <p:nvPr/>
          </p:nvSpPr>
          <p:spPr>
            <a:xfrm>
              <a:off x="7090375" y="7007550"/>
              <a:ext cx="45425" cy="34325"/>
            </a:xfrm>
            <a:custGeom>
              <a:avLst/>
              <a:gdLst/>
              <a:ahLst/>
              <a:cxnLst/>
              <a:rect l="l" t="t" r="r" b="b"/>
              <a:pathLst>
                <a:path w="1817" h="1373" extrusionOk="0">
                  <a:moveTo>
                    <a:pt x="609" y="0"/>
                  </a:moveTo>
                  <a:cubicBezTo>
                    <a:pt x="280" y="0"/>
                    <a:pt x="0" y="280"/>
                    <a:pt x="0" y="609"/>
                  </a:cubicBezTo>
                  <a:lnTo>
                    <a:pt x="0" y="1372"/>
                  </a:lnTo>
                  <a:lnTo>
                    <a:pt x="1247" y="1372"/>
                  </a:lnTo>
                  <a:lnTo>
                    <a:pt x="1247" y="609"/>
                  </a:lnTo>
                  <a:cubicBezTo>
                    <a:pt x="1247" y="280"/>
                    <a:pt x="1488" y="0"/>
                    <a:pt x="1817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62"/>
            <p:cNvSpPr/>
            <p:nvPr/>
          </p:nvSpPr>
          <p:spPr>
            <a:xfrm>
              <a:off x="7127575" y="6919125"/>
              <a:ext cx="46400" cy="65250"/>
            </a:xfrm>
            <a:custGeom>
              <a:avLst/>
              <a:gdLst/>
              <a:ahLst/>
              <a:cxnLst/>
              <a:rect l="l" t="t" r="r" b="b"/>
              <a:pathLst>
                <a:path w="1856" h="2610" extrusionOk="0">
                  <a:moveTo>
                    <a:pt x="1131" y="0"/>
                  </a:moveTo>
                  <a:lnTo>
                    <a:pt x="0" y="358"/>
                  </a:lnTo>
                  <a:lnTo>
                    <a:pt x="725" y="2610"/>
                  </a:lnTo>
                  <a:lnTo>
                    <a:pt x="1856" y="2252"/>
                  </a:lnTo>
                  <a:lnTo>
                    <a:pt x="1131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62"/>
            <p:cNvSpPr/>
            <p:nvPr/>
          </p:nvSpPr>
          <p:spPr>
            <a:xfrm>
              <a:off x="7127575" y="6922975"/>
              <a:ext cx="32400" cy="61400"/>
            </a:xfrm>
            <a:custGeom>
              <a:avLst/>
              <a:gdLst/>
              <a:ahLst/>
              <a:cxnLst/>
              <a:rect l="l" t="t" r="r" b="b"/>
              <a:pathLst>
                <a:path w="1296" h="2456" extrusionOk="0">
                  <a:moveTo>
                    <a:pt x="570" y="1"/>
                  </a:moveTo>
                  <a:lnTo>
                    <a:pt x="0" y="204"/>
                  </a:lnTo>
                  <a:lnTo>
                    <a:pt x="725" y="2456"/>
                  </a:lnTo>
                  <a:lnTo>
                    <a:pt x="1295" y="2262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62"/>
            <p:cNvSpPr/>
            <p:nvPr/>
          </p:nvSpPr>
          <p:spPr>
            <a:xfrm>
              <a:off x="7056050" y="6728750"/>
              <a:ext cx="69600" cy="64525"/>
            </a:xfrm>
            <a:custGeom>
              <a:avLst/>
              <a:gdLst/>
              <a:ahLst/>
              <a:cxnLst/>
              <a:rect l="l" t="t" r="r" b="b"/>
              <a:pathLst>
                <a:path w="2784" h="2581" extrusionOk="0">
                  <a:moveTo>
                    <a:pt x="2175" y="0"/>
                  </a:moveTo>
                  <a:lnTo>
                    <a:pt x="1" y="686"/>
                  </a:lnTo>
                  <a:lnTo>
                    <a:pt x="610" y="2580"/>
                  </a:lnTo>
                  <a:lnTo>
                    <a:pt x="2784" y="1894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62"/>
            <p:cNvSpPr/>
            <p:nvPr/>
          </p:nvSpPr>
          <p:spPr>
            <a:xfrm>
              <a:off x="7056050" y="6740825"/>
              <a:ext cx="32400" cy="52450"/>
            </a:xfrm>
            <a:custGeom>
              <a:avLst/>
              <a:gdLst/>
              <a:ahLst/>
              <a:cxnLst/>
              <a:rect l="l" t="t" r="r" b="b"/>
              <a:pathLst>
                <a:path w="1296" h="2098" extrusionOk="0">
                  <a:moveTo>
                    <a:pt x="687" y="0"/>
                  </a:moveTo>
                  <a:lnTo>
                    <a:pt x="1" y="203"/>
                  </a:lnTo>
                  <a:lnTo>
                    <a:pt x="610" y="2097"/>
                  </a:lnTo>
                  <a:lnTo>
                    <a:pt x="1296" y="1856"/>
                  </a:lnTo>
                  <a:lnTo>
                    <a:pt x="687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62"/>
            <p:cNvSpPr/>
            <p:nvPr/>
          </p:nvSpPr>
          <p:spPr>
            <a:xfrm>
              <a:off x="7053150" y="6758950"/>
              <a:ext cx="137025" cy="200300"/>
            </a:xfrm>
            <a:custGeom>
              <a:avLst/>
              <a:gdLst/>
              <a:ahLst/>
              <a:cxnLst/>
              <a:rect l="l" t="t" r="r" b="b"/>
              <a:pathLst>
                <a:path w="5481" h="8012" extrusionOk="0">
                  <a:moveTo>
                    <a:pt x="3306" y="0"/>
                  </a:moveTo>
                  <a:lnTo>
                    <a:pt x="1" y="1044"/>
                  </a:lnTo>
                  <a:lnTo>
                    <a:pt x="2175" y="8011"/>
                  </a:lnTo>
                  <a:lnTo>
                    <a:pt x="5480" y="6968"/>
                  </a:lnTo>
                  <a:lnTo>
                    <a:pt x="3306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62"/>
            <p:cNvSpPr/>
            <p:nvPr/>
          </p:nvSpPr>
          <p:spPr>
            <a:xfrm>
              <a:off x="7053150" y="6775125"/>
              <a:ext cx="88700" cy="184125"/>
            </a:xfrm>
            <a:custGeom>
              <a:avLst/>
              <a:gdLst/>
              <a:ahLst/>
              <a:cxnLst/>
              <a:rect l="l" t="t" r="r" b="b"/>
              <a:pathLst>
                <a:path w="3548" h="7365" extrusionOk="0">
                  <a:moveTo>
                    <a:pt x="1373" y="1"/>
                  </a:moveTo>
                  <a:lnTo>
                    <a:pt x="1" y="397"/>
                  </a:lnTo>
                  <a:lnTo>
                    <a:pt x="2175" y="7364"/>
                  </a:lnTo>
                  <a:lnTo>
                    <a:pt x="3547" y="6920"/>
                  </a:lnTo>
                  <a:lnTo>
                    <a:pt x="1373" y="1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62"/>
            <p:cNvSpPr/>
            <p:nvPr/>
          </p:nvSpPr>
          <p:spPr>
            <a:xfrm>
              <a:off x="7039150" y="6712075"/>
              <a:ext cx="87475" cy="46425"/>
            </a:xfrm>
            <a:custGeom>
              <a:avLst/>
              <a:gdLst/>
              <a:ahLst/>
              <a:cxnLst/>
              <a:rect l="l" t="t" r="r" b="b"/>
              <a:pathLst>
                <a:path w="3499" h="1857" extrusionOk="0">
                  <a:moveTo>
                    <a:pt x="2817" y="1"/>
                  </a:moveTo>
                  <a:cubicBezTo>
                    <a:pt x="2765" y="1"/>
                    <a:pt x="2711" y="7"/>
                    <a:pt x="2658" y="20"/>
                  </a:cubicBezTo>
                  <a:lnTo>
                    <a:pt x="483" y="706"/>
                  </a:lnTo>
                  <a:cubicBezTo>
                    <a:pt x="155" y="793"/>
                    <a:pt x="0" y="1150"/>
                    <a:pt x="78" y="1431"/>
                  </a:cubicBezTo>
                  <a:cubicBezTo>
                    <a:pt x="142" y="1703"/>
                    <a:pt x="405" y="1856"/>
                    <a:pt x="654" y="1856"/>
                  </a:cubicBezTo>
                  <a:cubicBezTo>
                    <a:pt x="704" y="1856"/>
                    <a:pt x="755" y="1850"/>
                    <a:pt x="802" y="1837"/>
                  </a:cubicBezTo>
                  <a:lnTo>
                    <a:pt x="3015" y="1150"/>
                  </a:lnTo>
                  <a:cubicBezTo>
                    <a:pt x="3334" y="1034"/>
                    <a:pt x="3499" y="706"/>
                    <a:pt x="3421" y="387"/>
                  </a:cubicBezTo>
                  <a:cubicBezTo>
                    <a:pt x="3317" y="154"/>
                    <a:pt x="3078" y="1"/>
                    <a:pt x="2817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62"/>
            <p:cNvSpPr/>
            <p:nvPr/>
          </p:nvSpPr>
          <p:spPr>
            <a:xfrm>
              <a:off x="7040100" y="6721725"/>
              <a:ext cx="44250" cy="36775"/>
            </a:xfrm>
            <a:custGeom>
              <a:avLst/>
              <a:gdLst/>
              <a:ahLst/>
              <a:cxnLst/>
              <a:rect l="l" t="t" r="r" b="b"/>
              <a:pathLst>
                <a:path w="1770" h="1471" extrusionOk="0">
                  <a:moveTo>
                    <a:pt x="1412" y="1"/>
                  </a:moveTo>
                  <a:lnTo>
                    <a:pt x="445" y="320"/>
                  </a:lnTo>
                  <a:cubicBezTo>
                    <a:pt x="281" y="359"/>
                    <a:pt x="156" y="484"/>
                    <a:pt x="78" y="600"/>
                  </a:cubicBezTo>
                  <a:cubicBezTo>
                    <a:pt x="1" y="764"/>
                    <a:pt x="1" y="890"/>
                    <a:pt x="40" y="1045"/>
                  </a:cubicBezTo>
                  <a:cubicBezTo>
                    <a:pt x="104" y="1317"/>
                    <a:pt x="367" y="1470"/>
                    <a:pt x="616" y="1470"/>
                  </a:cubicBezTo>
                  <a:cubicBezTo>
                    <a:pt x="666" y="1470"/>
                    <a:pt x="717" y="1464"/>
                    <a:pt x="764" y="1451"/>
                  </a:cubicBezTo>
                  <a:lnTo>
                    <a:pt x="1769" y="1132"/>
                  </a:lnTo>
                  <a:lnTo>
                    <a:pt x="1769" y="1132"/>
                  </a:lnTo>
                  <a:cubicBezTo>
                    <a:pt x="1716" y="1145"/>
                    <a:pt x="1662" y="1151"/>
                    <a:pt x="1610" y="1151"/>
                  </a:cubicBezTo>
                  <a:cubicBezTo>
                    <a:pt x="1348" y="1151"/>
                    <a:pt x="1109" y="998"/>
                    <a:pt x="1045" y="764"/>
                  </a:cubicBezTo>
                  <a:cubicBezTo>
                    <a:pt x="1006" y="600"/>
                    <a:pt x="1006" y="445"/>
                    <a:pt x="1083" y="281"/>
                  </a:cubicBezTo>
                  <a:cubicBezTo>
                    <a:pt x="1170" y="165"/>
                    <a:pt x="1248" y="78"/>
                    <a:pt x="1412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62"/>
            <p:cNvSpPr/>
            <p:nvPr/>
          </p:nvSpPr>
          <p:spPr>
            <a:xfrm>
              <a:off x="7033100" y="7052975"/>
              <a:ext cx="152950" cy="61375"/>
            </a:xfrm>
            <a:custGeom>
              <a:avLst/>
              <a:gdLst/>
              <a:ahLst/>
              <a:cxnLst/>
              <a:rect l="l" t="t" r="r" b="b"/>
              <a:pathLst>
                <a:path w="6118" h="2455" extrusionOk="0">
                  <a:moveTo>
                    <a:pt x="1" y="0"/>
                  </a:moveTo>
                  <a:lnTo>
                    <a:pt x="1" y="2455"/>
                  </a:lnTo>
                  <a:lnTo>
                    <a:pt x="6118" y="2455"/>
                  </a:lnTo>
                  <a:lnTo>
                    <a:pt x="6118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62"/>
            <p:cNvSpPr/>
            <p:nvPr/>
          </p:nvSpPr>
          <p:spPr>
            <a:xfrm>
              <a:off x="7033100" y="7052975"/>
              <a:ext cx="64300" cy="61375"/>
            </a:xfrm>
            <a:custGeom>
              <a:avLst/>
              <a:gdLst/>
              <a:ahLst/>
              <a:cxnLst/>
              <a:rect l="l" t="t" r="r" b="b"/>
              <a:pathLst>
                <a:path w="2572" h="2455" extrusionOk="0">
                  <a:moveTo>
                    <a:pt x="1" y="0"/>
                  </a:moveTo>
                  <a:lnTo>
                    <a:pt x="1" y="2455"/>
                  </a:lnTo>
                  <a:lnTo>
                    <a:pt x="2571" y="2455"/>
                  </a:lnTo>
                  <a:lnTo>
                    <a:pt x="2571" y="0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62"/>
            <p:cNvSpPr/>
            <p:nvPr/>
          </p:nvSpPr>
          <p:spPr>
            <a:xfrm>
              <a:off x="7039150" y="7031700"/>
              <a:ext cx="186050" cy="29250"/>
            </a:xfrm>
            <a:custGeom>
              <a:avLst/>
              <a:gdLst/>
              <a:ahLst/>
              <a:cxnLst/>
              <a:rect l="l" t="t" r="r" b="b"/>
              <a:pathLst>
                <a:path w="7442" h="1170" extrusionOk="0">
                  <a:moveTo>
                    <a:pt x="599" y="1"/>
                  </a:moveTo>
                  <a:cubicBezTo>
                    <a:pt x="281" y="1"/>
                    <a:pt x="0" y="281"/>
                    <a:pt x="0" y="571"/>
                  </a:cubicBezTo>
                  <a:cubicBezTo>
                    <a:pt x="0" y="890"/>
                    <a:pt x="281" y="1170"/>
                    <a:pt x="599" y="1170"/>
                  </a:cubicBezTo>
                  <a:lnTo>
                    <a:pt x="6842" y="1170"/>
                  </a:lnTo>
                  <a:cubicBezTo>
                    <a:pt x="7161" y="1170"/>
                    <a:pt x="7441" y="890"/>
                    <a:pt x="7441" y="571"/>
                  </a:cubicBezTo>
                  <a:cubicBezTo>
                    <a:pt x="7441" y="281"/>
                    <a:pt x="7161" y="1"/>
                    <a:pt x="6842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62"/>
            <p:cNvSpPr/>
            <p:nvPr/>
          </p:nvSpPr>
          <p:spPr>
            <a:xfrm>
              <a:off x="7039150" y="7031700"/>
              <a:ext cx="65250" cy="29250"/>
            </a:xfrm>
            <a:custGeom>
              <a:avLst/>
              <a:gdLst/>
              <a:ahLst/>
              <a:cxnLst/>
              <a:rect l="l" t="t" r="r" b="b"/>
              <a:pathLst>
                <a:path w="2610" h="1170" extrusionOk="0">
                  <a:moveTo>
                    <a:pt x="599" y="1"/>
                  </a:moveTo>
                  <a:cubicBezTo>
                    <a:pt x="281" y="1"/>
                    <a:pt x="0" y="281"/>
                    <a:pt x="0" y="571"/>
                  </a:cubicBezTo>
                  <a:cubicBezTo>
                    <a:pt x="0" y="725"/>
                    <a:pt x="78" y="890"/>
                    <a:pt x="155" y="967"/>
                  </a:cubicBezTo>
                  <a:cubicBezTo>
                    <a:pt x="281" y="1093"/>
                    <a:pt x="435" y="1170"/>
                    <a:pt x="599" y="1170"/>
                  </a:cubicBezTo>
                  <a:lnTo>
                    <a:pt x="2610" y="1170"/>
                  </a:lnTo>
                  <a:cubicBezTo>
                    <a:pt x="2455" y="1170"/>
                    <a:pt x="2291" y="1093"/>
                    <a:pt x="2175" y="967"/>
                  </a:cubicBezTo>
                  <a:cubicBezTo>
                    <a:pt x="2088" y="890"/>
                    <a:pt x="2010" y="725"/>
                    <a:pt x="2010" y="571"/>
                  </a:cubicBezTo>
                  <a:cubicBezTo>
                    <a:pt x="2010" y="281"/>
                    <a:pt x="2291" y="1"/>
                    <a:pt x="2610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62"/>
            <p:cNvSpPr/>
            <p:nvPr/>
          </p:nvSpPr>
          <p:spPr>
            <a:xfrm>
              <a:off x="6924375" y="6810350"/>
              <a:ext cx="197175" cy="296025"/>
            </a:xfrm>
            <a:custGeom>
              <a:avLst/>
              <a:gdLst/>
              <a:ahLst/>
              <a:cxnLst/>
              <a:rect l="l" t="t" r="r" b="b"/>
              <a:pathLst>
                <a:path w="7887" h="11841" extrusionOk="0">
                  <a:moveTo>
                    <a:pt x="6023" y="0"/>
                  </a:moveTo>
                  <a:cubicBezTo>
                    <a:pt x="5584" y="0"/>
                    <a:pt x="5152" y="162"/>
                    <a:pt x="4833" y="486"/>
                  </a:cubicBezTo>
                  <a:lnTo>
                    <a:pt x="1769" y="3540"/>
                  </a:lnTo>
                  <a:cubicBezTo>
                    <a:pt x="1" y="5318"/>
                    <a:pt x="1" y="8217"/>
                    <a:pt x="1769" y="9985"/>
                  </a:cubicBezTo>
                  <a:lnTo>
                    <a:pt x="3142" y="11358"/>
                  </a:lnTo>
                  <a:cubicBezTo>
                    <a:pt x="3499" y="11676"/>
                    <a:pt x="3905" y="11841"/>
                    <a:pt x="4350" y="11841"/>
                  </a:cubicBezTo>
                  <a:cubicBezTo>
                    <a:pt x="4785" y="11841"/>
                    <a:pt x="5229" y="11676"/>
                    <a:pt x="5558" y="11358"/>
                  </a:cubicBezTo>
                  <a:cubicBezTo>
                    <a:pt x="6234" y="10671"/>
                    <a:pt x="6234" y="9618"/>
                    <a:pt x="5558" y="8942"/>
                  </a:cubicBezTo>
                  <a:lnTo>
                    <a:pt x="4185" y="7569"/>
                  </a:lnTo>
                  <a:cubicBezTo>
                    <a:pt x="3741" y="7125"/>
                    <a:pt x="3741" y="6400"/>
                    <a:pt x="4185" y="5955"/>
                  </a:cubicBezTo>
                  <a:lnTo>
                    <a:pt x="7249" y="2902"/>
                  </a:lnTo>
                  <a:cubicBezTo>
                    <a:pt x="7887" y="2254"/>
                    <a:pt x="7887" y="1162"/>
                    <a:pt x="7249" y="486"/>
                  </a:cubicBezTo>
                  <a:cubicBezTo>
                    <a:pt x="6906" y="162"/>
                    <a:pt x="6461" y="0"/>
                    <a:pt x="6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62"/>
            <p:cNvSpPr/>
            <p:nvPr/>
          </p:nvSpPr>
          <p:spPr>
            <a:xfrm>
              <a:off x="6924375" y="6810325"/>
              <a:ext cx="160950" cy="296050"/>
            </a:xfrm>
            <a:custGeom>
              <a:avLst/>
              <a:gdLst/>
              <a:ahLst/>
              <a:cxnLst/>
              <a:rect l="l" t="t" r="r" b="b"/>
              <a:pathLst>
                <a:path w="6438" h="11842" extrusionOk="0">
                  <a:moveTo>
                    <a:pt x="6061" y="1"/>
                  </a:moveTo>
                  <a:cubicBezTo>
                    <a:pt x="5616" y="1"/>
                    <a:pt x="5172" y="170"/>
                    <a:pt x="4833" y="487"/>
                  </a:cubicBezTo>
                  <a:lnTo>
                    <a:pt x="1769" y="3541"/>
                  </a:lnTo>
                  <a:cubicBezTo>
                    <a:pt x="1" y="5319"/>
                    <a:pt x="1" y="8218"/>
                    <a:pt x="1769" y="9986"/>
                  </a:cubicBezTo>
                  <a:lnTo>
                    <a:pt x="3142" y="11359"/>
                  </a:lnTo>
                  <a:cubicBezTo>
                    <a:pt x="3499" y="11677"/>
                    <a:pt x="3905" y="11842"/>
                    <a:pt x="4350" y="11842"/>
                  </a:cubicBezTo>
                  <a:cubicBezTo>
                    <a:pt x="4504" y="11842"/>
                    <a:pt x="4630" y="11842"/>
                    <a:pt x="4746" y="11793"/>
                  </a:cubicBezTo>
                  <a:cubicBezTo>
                    <a:pt x="4466" y="11716"/>
                    <a:pt x="4185" y="11600"/>
                    <a:pt x="3944" y="11359"/>
                  </a:cubicBezTo>
                  <a:lnTo>
                    <a:pt x="2572" y="9986"/>
                  </a:lnTo>
                  <a:cubicBezTo>
                    <a:pt x="803" y="8218"/>
                    <a:pt x="803" y="5319"/>
                    <a:pt x="2572" y="3541"/>
                  </a:cubicBezTo>
                  <a:lnTo>
                    <a:pt x="5635" y="487"/>
                  </a:lnTo>
                  <a:cubicBezTo>
                    <a:pt x="5838" y="284"/>
                    <a:pt x="6118" y="120"/>
                    <a:pt x="6437" y="42"/>
                  </a:cubicBezTo>
                  <a:cubicBezTo>
                    <a:pt x="6313" y="14"/>
                    <a:pt x="6187" y="1"/>
                    <a:pt x="6061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62"/>
            <p:cNvSpPr/>
            <p:nvPr/>
          </p:nvSpPr>
          <p:spPr>
            <a:xfrm>
              <a:off x="6937425" y="7106350"/>
              <a:ext cx="313150" cy="74450"/>
            </a:xfrm>
            <a:custGeom>
              <a:avLst/>
              <a:gdLst/>
              <a:ahLst/>
              <a:cxnLst/>
              <a:rect l="l" t="t" r="r" b="b"/>
              <a:pathLst>
                <a:path w="12526" h="2978" extrusionOk="0">
                  <a:moveTo>
                    <a:pt x="1934" y="1"/>
                  </a:moveTo>
                  <a:cubicBezTo>
                    <a:pt x="842" y="1"/>
                    <a:pt x="1" y="880"/>
                    <a:pt x="1" y="1933"/>
                  </a:cubicBezTo>
                  <a:lnTo>
                    <a:pt x="1" y="2977"/>
                  </a:lnTo>
                  <a:lnTo>
                    <a:pt x="3383" y="2977"/>
                  </a:lnTo>
                  <a:lnTo>
                    <a:pt x="3383" y="2697"/>
                  </a:lnTo>
                  <a:cubicBezTo>
                    <a:pt x="3383" y="2291"/>
                    <a:pt x="3702" y="1972"/>
                    <a:pt x="4069" y="1972"/>
                  </a:cubicBezTo>
                  <a:lnTo>
                    <a:pt x="8457" y="1972"/>
                  </a:lnTo>
                  <a:cubicBezTo>
                    <a:pt x="8853" y="1972"/>
                    <a:pt x="9143" y="2291"/>
                    <a:pt x="9143" y="2697"/>
                  </a:cubicBezTo>
                  <a:lnTo>
                    <a:pt x="9143" y="2977"/>
                  </a:lnTo>
                  <a:lnTo>
                    <a:pt x="12525" y="2977"/>
                  </a:lnTo>
                  <a:lnTo>
                    <a:pt x="12525" y="1933"/>
                  </a:lnTo>
                  <a:cubicBezTo>
                    <a:pt x="12525" y="880"/>
                    <a:pt x="11675" y="1"/>
                    <a:pt x="105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62"/>
            <p:cNvSpPr/>
            <p:nvPr/>
          </p:nvSpPr>
          <p:spPr>
            <a:xfrm>
              <a:off x="6937425" y="7106350"/>
              <a:ext cx="77575" cy="74450"/>
            </a:xfrm>
            <a:custGeom>
              <a:avLst/>
              <a:gdLst/>
              <a:ahLst/>
              <a:cxnLst/>
              <a:rect l="l" t="t" r="r" b="b"/>
              <a:pathLst>
                <a:path w="3103" h="2978" extrusionOk="0">
                  <a:moveTo>
                    <a:pt x="1934" y="1"/>
                  </a:moveTo>
                  <a:cubicBezTo>
                    <a:pt x="842" y="1"/>
                    <a:pt x="1" y="880"/>
                    <a:pt x="1" y="1933"/>
                  </a:cubicBezTo>
                  <a:lnTo>
                    <a:pt x="1" y="2977"/>
                  </a:lnTo>
                  <a:lnTo>
                    <a:pt x="1170" y="2977"/>
                  </a:lnTo>
                  <a:lnTo>
                    <a:pt x="1170" y="1933"/>
                  </a:lnTo>
                  <a:cubicBezTo>
                    <a:pt x="1170" y="880"/>
                    <a:pt x="2050" y="1"/>
                    <a:pt x="3103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62"/>
            <p:cNvSpPr/>
            <p:nvPr/>
          </p:nvSpPr>
          <p:spPr>
            <a:xfrm>
              <a:off x="7148825" y="7155650"/>
              <a:ext cx="47375" cy="25150"/>
            </a:xfrm>
            <a:custGeom>
              <a:avLst/>
              <a:gdLst/>
              <a:ahLst/>
              <a:cxnLst/>
              <a:rect l="l" t="t" r="r" b="b"/>
              <a:pathLst>
                <a:path w="1895" h="1006" extrusionOk="0">
                  <a:moveTo>
                    <a:pt x="1" y="0"/>
                  </a:moveTo>
                  <a:cubicBezTo>
                    <a:pt x="397" y="0"/>
                    <a:pt x="687" y="319"/>
                    <a:pt x="687" y="725"/>
                  </a:cubicBezTo>
                  <a:lnTo>
                    <a:pt x="687" y="1005"/>
                  </a:lnTo>
                  <a:lnTo>
                    <a:pt x="1895" y="1005"/>
                  </a:lnTo>
                  <a:lnTo>
                    <a:pt x="1895" y="725"/>
                  </a:lnTo>
                  <a:cubicBezTo>
                    <a:pt x="1895" y="319"/>
                    <a:pt x="1566" y="0"/>
                    <a:pt x="1170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62"/>
            <p:cNvSpPr/>
            <p:nvPr/>
          </p:nvSpPr>
          <p:spPr>
            <a:xfrm>
              <a:off x="7060175" y="6837450"/>
              <a:ext cx="31175" cy="31200"/>
            </a:xfrm>
            <a:custGeom>
              <a:avLst/>
              <a:gdLst/>
              <a:ahLst/>
              <a:cxnLst/>
              <a:rect l="l" t="t" r="r" b="b"/>
              <a:pathLst>
                <a:path w="1247" h="1248" extrusionOk="0">
                  <a:moveTo>
                    <a:pt x="609" y="1"/>
                  </a:moveTo>
                  <a:cubicBezTo>
                    <a:pt x="280" y="1"/>
                    <a:pt x="0" y="281"/>
                    <a:pt x="0" y="648"/>
                  </a:cubicBezTo>
                  <a:cubicBezTo>
                    <a:pt x="0" y="967"/>
                    <a:pt x="280" y="1248"/>
                    <a:pt x="609" y="1248"/>
                  </a:cubicBezTo>
                  <a:cubicBezTo>
                    <a:pt x="966" y="1248"/>
                    <a:pt x="1247" y="967"/>
                    <a:pt x="1247" y="648"/>
                  </a:cubicBezTo>
                  <a:cubicBezTo>
                    <a:pt x="1247" y="281"/>
                    <a:pt x="966" y="1"/>
                    <a:pt x="609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62"/>
            <p:cNvSpPr/>
            <p:nvPr/>
          </p:nvSpPr>
          <p:spPr>
            <a:xfrm>
              <a:off x="6965450" y="6959225"/>
              <a:ext cx="31450" cy="31200"/>
            </a:xfrm>
            <a:custGeom>
              <a:avLst/>
              <a:gdLst/>
              <a:ahLst/>
              <a:cxnLst/>
              <a:rect l="l" t="t" r="r" b="b"/>
              <a:pathLst>
                <a:path w="1258" h="1248" extrusionOk="0">
                  <a:moveTo>
                    <a:pt x="610" y="0"/>
                  </a:moveTo>
                  <a:cubicBezTo>
                    <a:pt x="291" y="0"/>
                    <a:pt x="1" y="281"/>
                    <a:pt x="1" y="648"/>
                  </a:cubicBezTo>
                  <a:cubicBezTo>
                    <a:pt x="1" y="967"/>
                    <a:pt x="291" y="1247"/>
                    <a:pt x="610" y="1247"/>
                  </a:cubicBezTo>
                  <a:cubicBezTo>
                    <a:pt x="967" y="1247"/>
                    <a:pt x="1257" y="967"/>
                    <a:pt x="1257" y="648"/>
                  </a:cubicBezTo>
                  <a:cubicBezTo>
                    <a:pt x="1257" y="281"/>
                    <a:pt x="967" y="0"/>
                    <a:pt x="610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62"/>
            <p:cNvSpPr/>
            <p:nvPr/>
          </p:nvSpPr>
          <p:spPr>
            <a:xfrm>
              <a:off x="7017875" y="7049825"/>
              <a:ext cx="31200" cy="31200"/>
            </a:xfrm>
            <a:custGeom>
              <a:avLst/>
              <a:gdLst/>
              <a:ahLst/>
              <a:cxnLst/>
              <a:rect l="l" t="t" r="r" b="b"/>
              <a:pathLst>
                <a:path w="1248" h="1248" extrusionOk="0">
                  <a:moveTo>
                    <a:pt x="610" y="0"/>
                  </a:moveTo>
                  <a:cubicBezTo>
                    <a:pt x="281" y="0"/>
                    <a:pt x="1" y="281"/>
                    <a:pt x="1" y="609"/>
                  </a:cubicBezTo>
                  <a:cubicBezTo>
                    <a:pt x="1" y="967"/>
                    <a:pt x="281" y="1247"/>
                    <a:pt x="610" y="1247"/>
                  </a:cubicBezTo>
                  <a:cubicBezTo>
                    <a:pt x="967" y="1247"/>
                    <a:pt x="1248" y="967"/>
                    <a:pt x="1248" y="609"/>
                  </a:cubicBezTo>
                  <a:cubicBezTo>
                    <a:pt x="1248" y="281"/>
                    <a:pt x="967" y="0"/>
                    <a:pt x="610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62"/>
            <p:cNvSpPr/>
            <p:nvPr/>
          </p:nvSpPr>
          <p:spPr>
            <a:xfrm>
              <a:off x="6916175" y="6704825"/>
              <a:ext cx="341400" cy="482975"/>
            </a:xfrm>
            <a:custGeom>
              <a:avLst/>
              <a:gdLst/>
              <a:ahLst/>
              <a:cxnLst/>
              <a:rect l="l" t="t" r="r" b="b"/>
              <a:pathLst>
                <a:path w="13656" h="19319" extrusionOk="0">
                  <a:moveTo>
                    <a:pt x="7770" y="551"/>
                  </a:moveTo>
                  <a:cubicBezTo>
                    <a:pt x="7896" y="551"/>
                    <a:pt x="8012" y="638"/>
                    <a:pt x="8060" y="793"/>
                  </a:cubicBezTo>
                  <a:cubicBezTo>
                    <a:pt x="8099" y="919"/>
                    <a:pt x="8012" y="1121"/>
                    <a:pt x="7857" y="1160"/>
                  </a:cubicBezTo>
                  <a:lnTo>
                    <a:pt x="5644" y="1846"/>
                  </a:lnTo>
                  <a:cubicBezTo>
                    <a:pt x="5601" y="1866"/>
                    <a:pt x="5560" y="1875"/>
                    <a:pt x="5520" y="1875"/>
                  </a:cubicBezTo>
                  <a:cubicBezTo>
                    <a:pt x="5480" y="1875"/>
                    <a:pt x="5441" y="1866"/>
                    <a:pt x="5402" y="1846"/>
                  </a:cubicBezTo>
                  <a:cubicBezTo>
                    <a:pt x="5354" y="1808"/>
                    <a:pt x="5277" y="1721"/>
                    <a:pt x="5277" y="1643"/>
                  </a:cubicBezTo>
                  <a:cubicBezTo>
                    <a:pt x="5238" y="1566"/>
                    <a:pt x="5238" y="1479"/>
                    <a:pt x="5277" y="1402"/>
                  </a:cubicBezTo>
                  <a:cubicBezTo>
                    <a:pt x="5316" y="1363"/>
                    <a:pt x="5402" y="1276"/>
                    <a:pt x="5480" y="1276"/>
                  </a:cubicBezTo>
                  <a:lnTo>
                    <a:pt x="7654" y="600"/>
                  </a:lnTo>
                  <a:cubicBezTo>
                    <a:pt x="7693" y="551"/>
                    <a:pt x="7731" y="551"/>
                    <a:pt x="7770" y="551"/>
                  </a:cubicBezTo>
                  <a:close/>
                  <a:moveTo>
                    <a:pt x="7731" y="1808"/>
                  </a:moveTo>
                  <a:lnTo>
                    <a:pt x="7857" y="2165"/>
                  </a:lnTo>
                  <a:lnTo>
                    <a:pt x="6205" y="2687"/>
                  </a:lnTo>
                  <a:lnTo>
                    <a:pt x="6079" y="2291"/>
                  </a:lnTo>
                  <a:lnTo>
                    <a:pt x="7731" y="1808"/>
                  </a:lnTo>
                  <a:close/>
                  <a:moveTo>
                    <a:pt x="8621" y="2532"/>
                  </a:moveTo>
                  <a:lnTo>
                    <a:pt x="10592" y="8930"/>
                  </a:lnTo>
                  <a:lnTo>
                    <a:pt x="7818" y="9819"/>
                  </a:lnTo>
                  <a:lnTo>
                    <a:pt x="7210" y="7886"/>
                  </a:lnTo>
                  <a:lnTo>
                    <a:pt x="7770" y="7316"/>
                  </a:lnTo>
                  <a:cubicBezTo>
                    <a:pt x="8543" y="6553"/>
                    <a:pt x="8543" y="5306"/>
                    <a:pt x="7770" y="4504"/>
                  </a:cubicBezTo>
                  <a:cubicBezTo>
                    <a:pt x="7382" y="4147"/>
                    <a:pt x="6869" y="3945"/>
                    <a:pt x="6366" y="3945"/>
                  </a:cubicBezTo>
                  <a:cubicBezTo>
                    <a:pt x="6243" y="3945"/>
                    <a:pt x="6121" y="3957"/>
                    <a:pt x="6002" y="3982"/>
                  </a:cubicBezTo>
                  <a:lnTo>
                    <a:pt x="5837" y="3412"/>
                  </a:lnTo>
                  <a:lnTo>
                    <a:pt x="8621" y="2532"/>
                  </a:lnTo>
                  <a:close/>
                  <a:moveTo>
                    <a:pt x="9664" y="9819"/>
                  </a:moveTo>
                  <a:lnTo>
                    <a:pt x="9944" y="10660"/>
                  </a:lnTo>
                  <a:lnTo>
                    <a:pt x="9384" y="10824"/>
                  </a:lnTo>
                  <a:lnTo>
                    <a:pt x="9104" y="10022"/>
                  </a:lnTo>
                  <a:lnTo>
                    <a:pt x="9664" y="9819"/>
                  </a:lnTo>
                  <a:close/>
                  <a:moveTo>
                    <a:pt x="10553" y="12389"/>
                  </a:moveTo>
                  <a:cubicBezTo>
                    <a:pt x="10756" y="12389"/>
                    <a:pt x="10872" y="12515"/>
                    <a:pt x="10872" y="12718"/>
                  </a:cubicBezTo>
                  <a:lnTo>
                    <a:pt x="10872" y="12795"/>
                  </a:lnTo>
                  <a:lnTo>
                    <a:pt x="7248" y="12795"/>
                  </a:lnTo>
                  <a:lnTo>
                    <a:pt x="7248" y="12718"/>
                  </a:lnTo>
                  <a:cubicBezTo>
                    <a:pt x="7248" y="12515"/>
                    <a:pt x="7413" y="12389"/>
                    <a:pt x="7577" y="12389"/>
                  </a:cubicBezTo>
                  <a:close/>
                  <a:moveTo>
                    <a:pt x="11761" y="13356"/>
                  </a:moveTo>
                  <a:cubicBezTo>
                    <a:pt x="11839" y="13356"/>
                    <a:pt x="11926" y="13404"/>
                    <a:pt x="12003" y="13443"/>
                  </a:cubicBezTo>
                  <a:cubicBezTo>
                    <a:pt x="12042" y="13520"/>
                    <a:pt x="12080" y="13597"/>
                    <a:pt x="12080" y="13646"/>
                  </a:cubicBezTo>
                  <a:cubicBezTo>
                    <a:pt x="12080" y="13800"/>
                    <a:pt x="11926" y="13965"/>
                    <a:pt x="11761" y="13965"/>
                  </a:cubicBezTo>
                  <a:lnTo>
                    <a:pt x="6649" y="13965"/>
                  </a:lnTo>
                  <a:cubicBezTo>
                    <a:pt x="6562" y="13762"/>
                    <a:pt x="6523" y="13559"/>
                    <a:pt x="6408" y="13356"/>
                  </a:cubicBezTo>
                  <a:close/>
                  <a:moveTo>
                    <a:pt x="10515" y="14525"/>
                  </a:moveTo>
                  <a:lnTo>
                    <a:pt x="10515" y="15772"/>
                  </a:lnTo>
                  <a:lnTo>
                    <a:pt x="6079" y="15772"/>
                  </a:lnTo>
                  <a:cubicBezTo>
                    <a:pt x="6446" y="15414"/>
                    <a:pt x="6649" y="14970"/>
                    <a:pt x="6649" y="14525"/>
                  </a:cubicBezTo>
                  <a:close/>
                  <a:moveTo>
                    <a:pt x="7732" y="1"/>
                  </a:moveTo>
                  <a:cubicBezTo>
                    <a:pt x="7652" y="1"/>
                    <a:pt x="7571" y="10"/>
                    <a:pt x="7490" y="29"/>
                  </a:cubicBezTo>
                  <a:lnTo>
                    <a:pt x="5277" y="716"/>
                  </a:lnTo>
                  <a:cubicBezTo>
                    <a:pt x="5074" y="793"/>
                    <a:pt x="4919" y="957"/>
                    <a:pt x="4794" y="1160"/>
                  </a:cubicBezTo>
                  <a:cubicBezTo>
                    <a:pt x="4678" y="1363"/>
                    <a:pt x="4678" y="1605"/>
                    <a:pt x="4716" y="1808"/>
                  </a:cubicBezTo>
                  <a:cubicBezTo>
                    <a:pt x="4794" y="2049"/>
                    <a:pt x="4958" y="2204"/>
                    <a:pt x="5161" y="2329"/>
                  </a:cubicBezTo>
                  <a:cubicBezTo>
                    <a:pt x="5277" y="2407"/>
                    <a:pt x="5402" y="2407"/>
                    <a:pt x="5557" y="2445"/>
                  </a:cubicBezTo>
                  <a:lnTo>
                    <a:pt x="5683" y="2851"/>
                  </a:lnTo>
                  <a:lnTo>
                    <a:pt x="5402" y="2967"/>
                  </a:lnTo>
                  <a:cubicBezTo>
                    <a:pt x="5238" y="3016"/>
                    <a:pt x="5161" y="3170"/>
                    <a:pt x="5200" y="3335"/>
                  </a:cubicBezTo>
                  <a:lnTo>
                    <a:pt x="5480" y="4137"/>
                  </a:lnTo>
                  <a:cubicBezTo>
                    <a:pt x="5277" y="4262"/>
                    <a:pt x="5113" y="4378"/>
                    <a:pt x="4958" y="4504"/>
                  </a:cubicBezTo>
                  <a:lnTo>
                    <a:pt x="2300" y="7161"/>
                  </a:lnTo>
                  <a:cubicBezTo>
                    <a:pt x="2262" y="7200"/>
                    <a:pt x="2213" y="7277"/>
                    <a:pt x="2213" y="7364"/>
                  </a:cubicBezTo>
                  <a:cubicBezTo>
                    <a:pt x="2213" y="7519"/>
                    <a:pt x="2339" y="7645"/>
                    <a:pt x="2503" y="7645"/>
                  </a:cubicBezTo>
                  <a:cubicBezTo>
                    <a:pt x="2581" y="7645"/>
                    <a:pt x="2658" y="7606"/>
                    <a:pt x="2697" y="7558"/>
                  </a:cubicBezTo>
                  <a:lnTo>
                    <a:pt x="5354" y="4900"/>
                  </a:lnTo>
                  <a:cubicBezTo>
                    <a:pt x="5639" y="4639"/>
                    <a:pt x="6002" y="4509"/>
                    <a:pt x="6364" y="4509"/>
                  </a:cubicBezTo>
                  <a:cubicBezTo>
                    <a:pt x="6726" y="4509"/>
                    <a:pt x="7089" y="4639"/>
                    <a:pt x="7374" y="4900"/>
                  </a:cubicBezTo>
                  <a:cubicBezTo>
                    <a:pt x="7934" y="5470"/>
                    <a:pt x="7934" y="6398"/>
                    <a:pt x="7374" y="6920"/>
                  </a:cubicBezTo>
                  <a:lnTo>
                    <a:pt x="4310" y="9974"/>
                  </a:lnTo>
                  <a:cubicBezTo>
                    <a:pt x="3750" y="10544"/>
                    <a:pt x="3750" y="11423"/>
                    <a:pt x="4310" y="11993"/>
                  </a:cubicBezTo>
                  <a:lnTo>
                    <a:pt x="5683" y="13356"/>
                  </a:lnTo>
                  <a:cubicBezTo>
                    <a:pt x="6243" y="13926"/>
                    <a:pt x="6243" y="14805"/>
                    <a:pt x="5683" y="15376"/>
                  </a:cubicBezTo>
                  <a:cubicBezTo>
                    <a:pt x="5441" y="15656"/>
                    <a:pt x="5074" y="15772"/>
                    <a:pt x="4678" y="15772"/>
                  </a:cubicBezTo>
                  <a:cubicBezTo>
                    <a:pt x="4310" y="15772"/>
                    <a:pt x="3953" y="15656"/>
                    <a:pt x="3663" y="15376"/>
                  </a:cubicBezTo>
                  <a:lnTo>
                    <a:pt x="2300" y="14003"/>
                  </a:lnTo>
                  <a:cubicBezTo>
                    <a:pt x="764" y="12476"/>
                    <a:pt x="648" y="10061"/>
                    <a:pt x="1933" y="8369"/>
                  </a:cubicBezTo>
                  <a:cubicBezTo>
                    <a:pt x="2059" y="8244"/>
                    <a:pt x="2020" y="8041"/>
                    <a:pt x="1895" y="7963"/>
                  </a:cubicBezTo>
                  <a:cubicBezTo>
                    <a:pt x="1842" y="7929"/>
                    <a:pt x="1781" y="7910"/>
                    <a:pt x="1717" y="7910"/>
                  </a:cubicBezTo>
                  <a:cubicBezTo>
                    <a:pt x="1639" y="7910"/>
                    <a:pt x="1558" y="7938"/>
                    <a:pt x="1489" y="8002"/>
                  </a:cubicBezTo>
                  <a:cubicBezTo>
                    <a:pt x="0" y="9935"/>
                    <a:pt x="165" y="12679"/>
                    <a:pt x="1895" y="14409"/>
                  </a:cubicBezTo>
                  <a:lnTo>
                    <a:pt x="3267" y="15772"/>
                  </a:lnTo>
                  <a:lnTo>
                    <a:pt x="2784" y="15772"/>
                  </a:lnTo>
                  <a:cubicBezTo>
                    <a:pt x="1576" y="15772"/>
                    <a:pt x="571" y="16787"/>
                    <a:pt x="571" y="17994"/>
                  </a:cubicBezTo>
                  <a:lnTo>
                    <a:pt x="571" y="19038"/>
                  </a:lnTo>
                  <a:cubicBezTo>
                    <a:pt x="571" y="19202"/>
                    <a:pt x="687" y="19318"/>
                    <a:pt x="851" y="19318"/>
                  </a:cubicBezTo>
                  <a:lnTo>
                    <a:pt x="4233" y="19318"/>
                  </a:lnTo>
                  <a:cubicBezTo>
                    <a:pt x="4388" y="19318"/>
                    <a:pt x="4513" y="19202"/>
                    <a:pt x="4513" y="19038"/>
                  </a:cubicBezTo>
                  <a:lnTo>
                    <a:pt x="4513" y="18758"/>
                  </a:lnTo>
                  <a:cubicBezTo>
                    <a:pt x="4513" y="18516"/>
                    <a:pt x="4678" y="18313"/>
                    <a:pt x="4919" y="18313"/>
                  </a:cubicBezTo>
                  <a:lnTo>
                    <a:pt x="9307" y="18313"/>
                  </a:lnTo>
                  <a:cubicBezTo>
                    <a:pt x="9548" y="18313"/>
                    <a:pt x="9703" y="18516"/>
                    <a:pt x="9703" y="18758"/>
                  </a:cubicBezTo>
                  <a:lnTo>
                    <a:pt x="9703" y="19038"/>
                  </a:lnTo>
                  <a:cubicBezTo>
                    <a:pt x="9703" y="19202"/>
                    <a:pt x="9867" y="19318"/>
                    <a:pt x="9993" y="19318"/>
                  </a:cubicBezTo>
                  <a:lnTo>
                    <a:pt x="13375" y="19318"/>
                  </a:lnTo>
                  <a:cubicBezTo>
                    <a:pt x="13530" y="19318"/>
                    <a:pt x="13655" y="19202"/>
                    <a:pt x="13655" y="19038"/>
                  </a:cubicBezTo>
                  <a:lnTo>
                    <a:pt x="13655" y="17994"/>
                  </a:lnTo>
                  <a:cubicBezTo>
                    <a:pt x="13655" y="17792"/>
                    <a:pt x="13655" y="17627"/>
                    <a:pt x="13568" y="17424"/>
                  </a:cubicBezTo>
                  <a:cubicBezTo>
                    <a:pt x="13536" y="17294"/>
                    <a:pt x="13449" y="17212"/>
                    <a:pt x="13324" y="17212"/>
                  </a:cubicBezTo>
                  <a:cubicBezTo>
                    <a:pt x="13301" y="17212"/>
                    <a:pt x="13276" y="17215"/>
                    <a:pt x="13249" y="17221"/>
                  </a:cubicBezTo>
                  <a:cubicBezTo>
                    <a:pt x="13085" y="17270"/>
                    <a:pt x="13008" y="17424"/>
                    <a:pt x="13047" y="17589"/>
                  </a:cubicBezTo>
                  <a:cubicBezTo>
                    <a:pt x="13085" y="17705"/>
                    <a:pt x="13085" y="17869"/>
                    <a:pt x="13085" y="17994"/>
                  </a:cubicBezTo>
                  <a:lnTo>
                    <a:pt x="13085" y="18758"/>
                  </a:lnTo>
                  <a:lnTo>
                    <a:pt x="10312" y="18758"/>
                  </a:lnTo>
                  <a:cubicBezTo>
                    <a:pt x="10312" y="18188"/>
                    <a:pt x="9867" y="17753"/>
                    <a:pt x="9307" y="17753"/>
                  </a:cubicBezTo>
                  <a:lnTo>
                    <a:pt x="4919" y="17753"/>
                  </a:lnTo>
                  <a:cubicBezTo>
                    <a:pt x="4388" y="17753"/>
                    <a:pt x="3953" y="18188"/>
                    <a:pt x="3953" y="18758"/>
                  </a:cubicBezTo>
                  <a:lnTo>
                    <a:pt x="1131" y="18758"/>
                  </a:lnTo>
                  <a:lnTo>
                    <a:pt x="1131" y="17994"/>
                  </a:lnTo>
                  <a:cubicBezTo>
                    <a:pt x="1131" y="17105"/>
                    <a:pt x="1856" y="16342"/>
                    <a:pt x="2784" y="16342"/>
                  </a:cubicBezTo>
                  <a:lnTo>
                    <a:pt x="11442" y="16342"/>
                  </a:lnTo>
                  <a:cubicBezTo>
                    <a:pt x="11839" y="16342"/>
                    <a:pt x="12244" y="16497"/>
                    <a:pt x="12525" y="16738"/>
                  </a:cubicBezTo>
                  <a:cubicBezTo>
                    <a:pt x="12588" y="16801"/>
                    <a:pt x="12658" y="16832"/>
                    <a:pt x="12728" y="16832"/>
                  </a:cubicBezTo>
                  <a:cubicBezTo>
                    <a:pt x="12798" y="16832"/>
                    <a:pt x="12868" y="16801"/>
                    <a:pt x="12931" y="16738"/>
                  </a:cubicBezTo>
                  <a:cubicBezTo>
                    <a:pt x="13047" y="16622"/>
                    <a:pt x="13008" y="16419"/>
                    <a:pt x="12892" y="16342"/>
                  </a:cubicBezTo>
                  <a:cubicBezTo>
                    <a:pt x="12486" y="15975"/>
                    <a:pt x="12003" y="15772"/>
                    <a:pt x="11442" y="15772"/>
                  </a:cubicBezTo>
                  <a:lnTo>
                    <a:pt x="11075" y="15772"/>
                  </a:lnTo>
                  <a:lnTo>
                    <a:pt x="11075" y="14525"/>
                  </a:lnTo>
                  <a:lnTo>
                    <a:pt x="11761" y="14525"/>
                  </a:lnTo>
                  <a:cubicBezTo>
                    <a:pt x="12244" y="14525"/>
                    <a:pt x="12650" y="14129"/>
                    <a:pt x="12650" y="13646"/>
                  </a:cubicBezTo>
                  <a:cubicBezTo>
                    <a:pt x="12650" y="13443"/>
                    <a:pt x="12525" y="13201"/>
                    <a:pt x="12360" y="13037"/>
                  </a:cubicBezTo>
                  <a:cubicBezTo>
                    <a:pt x="12206" y="12873"/>
                    <a:pt x="12003" y="12795"/>
                    <a:pt x="11761" y="12795"/>
                  </a:cubicBezTo>
                  <a:lnTo>
                    <a:pt x="11442" y="12795"/>
                  </a:lnTo>
                  <a:lnTo>
                    <a:pt x="11442" y="12718"/>
                  </a:lnTo>
                  <a:cubicBezTo>
                    <a:pt x="11442" y="12235"/>
                    <a:pt x="11036" y="11829"/>
                    <a:pt x="10553" y="11829"/>
                  </a:cubicBezTo>
                  <a:lnTo>
                    <a:pt x="7577" y="11829"/>
                  </a:lnTo>
                  <a:cubicBezTo>
                    <a:pt x="7094" y="11829"/>
                    <a:pt x="6688" y="12235"/>
                    <a:pt x="6688" y="12718"/>
                  </a:cubicBezTo>
                  <a:lnTo>
                    <a:pt x="6688" y="12795"/>
                  </a:lnTo>
                  <a:lnTo>
                    <a:pt x="5924" y="12795"/>
                  </a:lnTo>
                  <a:lnTo>
                    <a:pt x="4716" y="11587"/>
                  </a:lnTo>
                  <a:cubicBezTo>
                    <a:pt x="4388" y="11268"/>
                    <a:pt x="4388" y="10698"/>
                    <a:pt x="4716" y="10379"/>
                  </a:cubicBezTo>
                  <a:lnTo>
                    <a:pt x="6765" y="8331"/>
                  </a:lnTo>
                  <a:lnTo>
                    <a:pt x="7374" y="10263"/>
                  </a:lnTo>
                  <a:cubicBezTo>
                    <a:pt x="7413" y="10379"/>
                    <a:pt x="7529" y="10457"/>
                    <a:pt x="7654" y="10457"/>
                  </a:cubicBezTo>
                  <a:cubicBezTo>
                    <a:pt x="7693" y="10457"/>
                    <a:pt x="7693" y="10457"/>
                    <a:pt x="7731" y="10418"/>
                  </a:cubicBezTo>
                  <a:lnTo>
                    <a:pt x="8582" y="10176"/>
                  </a:lnTo>
                  <a:lnTo>
                    <a:pt x="8901" y="11268"/>
                  </a:lnTo>
                  <a:cubicBezTo>
                    <a:pt x="8939" y="11346"/>
                    <a:pt x="8978" y="11384"/>
                    <a:pt x="9065" y="11423"/>
                  </a:cubicBezTo>
                  <a:cubicBezTo>
                    <a:pt x="9104" y="11471"/>
                    <a:pt x="9142" y="11471"/>
                    <a:pt x="9181" y="11471"/>
                  </a:cubicBezTo>
                  <a:lnTo>
                    <a:pt x="9268" y="11471"/>
                  </a:lnTo>
                  <a:lnTo>
                    <a:pt x="10389" y="11104"/>
                  </a:lnTo>
                  <a:cubicBezTo>
                    <a:pt x="10428" y="11066"/>
                    <a:pt x="10515" y="11027"/>
                    <a:pt x="10553" y="10940"/>
                  </a:cubicBezTo>
                  <a:cubicBezTo>
                    <a:pt x="10592" y="10901"/>
                    <a:pt x="10592" y="10824"/>
                    <a:pt x="10553" y="10747"/>
                  </a:cubicBezTo>
                  <a:lnTo>
                    <a:pt x="10234" y="9655"/>
                  </a:lnTo>
                  <a:lnTo>
                    <a:pt x="11036" y="9413"/>
                  </a:lnTo>
                  <a:cubicBezTo>
                    <a:pt x="11201" y="9336"/>
                    <a:pt x="11278" y="9171"/>
                    <a:pt x="11239" y="9055"/>
                  </a:cubicBezTo>
                  <a:lnTo>
                    <a:pt x="9065" y="2127"/>
                  </a:lnTo>
                  <a:cubicBezTo>
                    <a:pt x="9033" y="1990"/>
                    <a:pt x="8914" y="1914"/>
                    <a:pt x="8781" y="1914"/>
                  </a:cubicBezTo>
                  <a:cubicBezTo>
                    <a:pt x="8754" y="1914"/>
                    <a:pt x="8726" y="1917"/>
                    <a:pt x="8698" y="1924"/>
                  </a:cubicBezTo>
                  <a:lnTo>
                    <a:pt x="8418" y="2001"/>
                  </a:lnTo>
                  <a:lnTo>
                    <a:pt x="8253" y="1566"/>
                  </a:lnTo>
                  <a:cubicBezTo>
                    <a:pt x="8582" y="1363"/>
                    <a:pt x="8698" y="957"/>
                    <a:pt x="8582" y="600"/>
                  </a:cubicBezTo>
                  <a:cubicBezTo>
                    <a:pt x="8477" y="230"/>
                    <a:pt x="8126" y="1"/>
                    <a:pt x="773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62"/>
            <p:cNvSpPr/>
            <p:nvPr/>
          </p:nvSpPr>
          <p:spPr>
            <a:xfrm>
              <a:off x="7053150" y="6830450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890" y="561"/>
                  </a:moveTo>
                  <a:cubicBezTo>
                    <a:pt x="1083" y="561"/>
                    <a:pt x="1247" y="725"/>
                    <a:pt x="1247" y="928"/>
                  </a:cubicBezTo>
                  <a:cubicBezTo>
                    <a:pt x="1247" y="1083"/>
                    <a:pt x="1083" y="1247"/>
                    <a:pt x="890" y="1247"/>
                  </a:cubicBezTo>
                  <a:cubicBezTo>
                    <a:pt x="687" y="1247"/>
                    <a:pt x="561" y="1083"/>
                    <a:pt x="561" y="928"/>
                  </a:cubicBezTo>
                  <a:cubicBezTo>
                    <a:pt x="561" y="725"/>
                    <a:pt x="687" y="561"/>
                    <a:pt x="890" y="561"/>
                  </a:cubicBezTo>
                  <a:close/>
                  <a:moveTo>
                    <a:pt x="890" y="1"/>
                  </a:moveTo>
                  <a:cubicBezTo>
                    <a:pt x="407" y="1"/>
                    <a:pt x="1" y="407"/>
                    <a:pt x="1" y="928"/>
                  </a:cubicBezTo>
                  <a:cubicBezTo>
                    <a:pt x="1" y="1412"/>
                    <a:pt x="407" y="1808"/>
                    <a:pt x="890" y="1808"/>
                  </a:cubicBezTo>
                  <a:cubicBezTo>
                    <a:pt x="1412" y="1808"/>
                    <a:pt x="1808" y="1412"/>
                    <a:pt x="1808" y="928"/>
                  </a:cubicBezTo>
                  <a:cubicBezTo>
                    <a:pt x="1808" y="407"/>
                    <a:pt x="1412" y="1"/>
                    <a:pt x="8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62"/>
            <p:cNvSpPr/>
            <p:nvPr/>
          </p:nvSpPr>
          <p:spPr>
            <a:xfrm>
              <a:off x="6958450" y="6952225"/>
              <a:ext cx="45450" cy="45450"/>
            </a:xfrm>
            <a:custGeom>
              <a:avLst/>
              <a:gdLst/>
              <a:ahLst/>
              <a:cxnLst/>
              <a:rect l="l" t="t" r="r" b="b"/>
              <a:pathLst>
                <a:path w="1818" h="1818" extrusionOk="0">
                  <a:moveTo>
                    <a:pt x="890" y="561"/>
                  </a:moveTo>
                  <a:cubicBezTo>
                    <a:pt x="1093" y="561"/>
                    <a:pt x="1247" y="725"/>
                    <a:pt x="1247" y="928"/>
                  </a:cubicBezTo>
                  <a:cubicBezTo>
                    <a:pt x="1247" y="1131"/>
                    <a:pt x="1093" y="1247"/>
                    <a:pt x="890" y="1247"/>
                  </a:cubicBezTo>
                  <a:cubicBezTo>
                    <a:pt x="725" y="1247"/>
                    <a:pt x="571" y="1131"/>
                    <a:pt x="571" y="928"/>
                  </a:cubicBezTo>
                  <a:cubicBezTo>
                    <a:pt x="571" y="725"/>
                    <a:pt x="725" y="561"/>
                    <a:pt x="890" y="561"/>
                  </a:cubicBezTo>
                  <a:close/>
                  <a:moveTo>
                    <a:pt x="890" y="0"/>
                  </a:moveTo>
                  <a:cubicBezTo>
                    <a:pt x="406" y="0"/>
                    <a:pt x="1" y="406"/>
                    <a:pt x="1" y="928"/>
                  </a:cubicBezTo>
                  <a:cubicBezTo>
                    <a:pt x="1" y="1411"/>
                    <a:pt x="406" y="1817"/>
                    <a:pt x="890" y="1817"/>
                  </a:cubicBezTo>
                  <a:cubicBezTo>
                    <a:pt x="1411" y="1817"/>
                    <a:pt x="1817" y="1411"/>
                    <a:pt x="1817" y="928"/>
                  </a:cubicBezTo>
                  <a:cubicBezTo>
                    <a:pt x="1817" y="406"/>
                    <a:pt x="1411" y="0"/>
                    <a:pt x="8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62"/>
            <p:cNvSpPr/>
            <p:nvPr/>
          </p:nvSpPr>
          <p:spPr>
            <a:xfrm>
              <a:off x="7010875" y="7042825"/>
              <a:ext cx="45200" cy="45425"/>
            </a:xfrm>
            <a:custGeom>
              <a:avLst/>
              <a:gdLst/>
              <a:ahLst/>
              <a:cxnLst/>
              <a:rect l="l" t="t" r="r" b="b"/>
              <a:pathLst>
                <a:path w="1808" h="1817" extrusionOk="0">
                  <a:moveTo>
                    <a:pt x="890" y="561"/>
                  </a:moveTo>
                  <a:cubicBezTo>
                    <a:pt x="1083" y="561"/>
                    <a:pt x="1247" y="686"/>
                    <a:pt x="1247" y="889"/>
                  </a:cubicBezTo>
                  <a:cubicBezTo>
                    <a:pt x="1247" y="1092"/>
                    <a:pt x="1083" y="1247"/>
                    <a:pt x="890" y="1247"/>
                  </a:cubicBezTo>
                  <a:cubicBezTo>
                    <a:pt x="725" y="1247"/>
                    <a:pt x="561" y="1092"/>
                    <a:pt x="561" y="889"/>
                  </a:cubicBezTo>
                  <a:cubicBezTo>
                    <a:pt x="561" y="686"/>
                    <a:pt x="725" y="561"/>
                    <a:pt x="890" y="561"/>
                  </a:cubicBezTo>
                  <a:close/>
                  <a:moveTo>
                    <a:pt x="890" y="0"/>
                  </a:moveTo>
                  <a:cubicBezTo>
                    <a:pt x="407" y="0"/>
                    <a:pt x="1" y="406"/>
                    <a:pt x="1" y="889"/>
                  </a:cubicBezTo>
                  <a:cubicBezTo>
                    <a:pt x="1" y="1411"/>
                    <a:pt x="407" y="1817"/>
                    <a:pt x="890" y="1817"/>
                  </a:cubicBezTo>
                  <a:cubicBezTo>
                    <a:pt x="1412" y="1817"/>
                    <a:pt x="1808" y="1411"/>
                    <a:pt x="1808" y="889"/>
                  </a:cubicBezTo>
                  <a:cubicBezTo>
                    <a:pt x="1808" y="406"/>
                    <a:pt x="1412" y="0"/>
                    <a:pt x="8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5" name="Google Shape;4495;p62"/>
          <p:cNvGrpSpPr/>
          <p:nvPr/>
        </p:nvGrpSpPr>
        <p:grpSpPr>
          <a:xfrm>
            <a:off x="6703953" y="3361629"/>
            <a:ext cx="250765" cy="333474"/>
            <a:chOff x="6892025" y="5488625"/>
            <a:chExt cx="363375" cy="483225"/>
          </a:xfrm>
        </p:grpSpPr>
        <p:sp>
          <p:nvSpPr>
            <p:cNvPr id="4496" name="Google Shape;4496;p62"/>
            <p:cNvSpPr/>
            <p:nvPr/>
          </p:nvSpPr>
          <p:spPr>
            <a:xfrm>
              <a:off x="6942500" y="5810675"/>
              <a:ext cx="264575" cy="154175"/>
            </a:xfrm>
            <a:custGeom>
              <a:avLst/>
              <a:gdLst/>
              <a:ahLst/>
              <a:cxnLst/>
              <a:rect l="l" t="t" r="r" b="b"/>
              <a:pathLst>
                <a:path w="10583" h="6167" extrusionOk="0">
                  <a:moveTo>
                    <a:pt x="3093" y="1"/>
                  </a:moveTo>
                  <a:cubicBezTo>
                    <a:pt x="1402" y="1"/>
                    <a:pt x="1" y="1373"/>
                    <a:pt x="1" y="3064"/>
                  </a:cubicBezTo>
                  <a:lnTo>
                    <a:pt x="1" y="5277"/>
                  </a:lnTo>
                  <a:cubicBezTo>
                    <a:pt x="1" y="5760"/>
                    <a:pt x="397" y="6166"/>
                    <a:pt x="880" y="6166"/>
                  </a:cubicBezTo>
                  <a:lnTo>
                    <a:pt x="9665" y="6166"/>
                  </a:lnTo>
                  <a:cubicBezTo>
                    <a:pt x="10186" y="6166"/>
                    <a:pt x="10583" y="5760"/>
                    <a:pt x="10583" y="5277"/>
                  </a:cubicBezTo>
                  <a:lnTo>
                    <a:pt x="10583" y="3064"/>
                  </a:lnTo>
                  <a:cubicBezTo>
                    <a:pt x="10583" y="1373"/>
                    <a:pt x="9181" y="1"/>
                    <a:pt x="7490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62"/>
            <p:cNvSpPr/>
            <p:nvPr/>
          </p:nvSpPr>
          <p:spPr>
            <a:xfrm>
              <a:off x="6942500" y="5810675"/>
              <a:ext cx="101500" cy="154175"/>
            </a:xfrm>
            <a:custGeom>
              <a:avLst/>
              <a:gdLst/>
              <a:ahLst/>
              <a:cxnLst/>
              <a:rect l="l" t="t" r="r" b="b"/>
              <a:pathLst>
                <a:path w="4060" h="6167" extrusionOk="0">
                  <a:moveTo>
                    <a:pt x="3093" y="1"/>
                  </a:moveTo>
                  <a:cubicBezTo>
                    <a:pt x="1402" y="1"/>
                    <a:pt x="1" y="1373"/>
                    <a:pt x="1" y="3064"/>
                  </a:cubicBezTo>
                  <a:lnTo>
                    <a:pt x="1" y="5277"/>
                  </a:lnTo>
                  <a:cubicBezTo>
                    <a:pt x="1" y="5760"/>
                    <a:pt x="397" y="6166"/>
                    <a:pt x="880" y="6166"/>
                  </a:cubicBezTo>
                  <a:lnTo>
                    <a:pt x="1847" y="6166"/>
                  </a:lnTo>
                  <a:cubicBezTo>
                    <a:pt x="1363" y="6166"/>
                    <a:pt x="967" y="5760"/>
                    <a:pt x="967" y="5277"/>
                  </a:cubicBezTo>
                  <a:lnTo>
                    <a:pt x="967" y="3064"/>
                  </a:lnTo>
                  <a:cubicBezTo>
                    <a:pt x="967" y="1373"/>
                    <a:pt x="2330" y="1"/>
                    <a:pt x="4060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62"/>
            <p:cNvSpPr/>
            <p:nvPr/>
          </p:nvSpPr>
          <p:spPr>
            <a:xfrm>
              <a:off x="7008950" y="5820825"/>
              <a:ext cx="131700" cy="54375"/>
            </a:xfrm>
            <a:custGeom>
              <a:avLst/>
              <a:gdLst/>
              <a:ahLst/>
              <a:cxnLst/>
              <a:rect l="l" t="t" r="r" b="b"/>
              <a:pathLst>
                <a:path w="5268" h="2175" extrusionOk="0">
                  <a:moveTo>
                    <a:pt x="1044" y="1"/>
                  </a:moveTo>
                  <a:cubicBezTo>
                    <a:pt x="0" y="1006"/>
                    <a:pt x="638" y="2175"/>
                    <a:pt x="638" y="2175"/>
                  </a:cubicBezTo>
                  <a:cubicBezTo>
                    <a:pt x="1933" y="1933"/>
                    <a:pt x="2658" y="1247"/>
                    <a:pt x="2658" y="1247"/>
                  </a:cubicBezTo>
                  <a:cubicBezTo>
                    <a:pt x="2658" y="1247"/>
                    <a:pt x="3334" y="1933"/>
                    <a:pt x="4629" y="2175"/>
                  </a:cubicBezTo>
                  <a:cubicBezTo>
                    <a:pt x="4629" y="2175"/>
                    <a:pt x="5267" y="1006"/>
                    <a:pt x="4223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62"/>
            <p:cNvSpPr/>
            <p:nvPr/>
          </p:nvSpPr>
          <p:spPr>
            <a:xfrm>
              <a:off x="7035050" y="5819850"/>
              <a:ext cx="79500" cy="32175"/>
            </a:xfrm>
            <a:custGeom>
              <a:avLst/>
              <a:gdLst/>
              <a:ahLst/>
              <a:cxnLst/>
              <a:rect l="l" t="t" r="r" b="b"/>
              <a:pathLst>
                <a:path w="3180" h="1287" extrusionOk="0">
                  <a:moveTo>
                    <a:pt x="0" y="1"/>
                  </a:moveTo>
                  <a:lnTo>
                    <a:pt x="0" y="40"/>
                  </a:lnTo>
                  <a:cubicBezTo>
                    <a:pt x="0" y="726"/>
                    <a:pt x="686" y="1286"/>
                    <a:pt x="1566" y="1286"/>
                  </a:cubicBezTo>
                  <a:cubicBezTo>
                    <a:pt x="2455" y="1286"/>
                    <a:pt x="3179" y="726"/>
                    <a:pt x="3179" y="40"/>
                  </a:cubicBezTo>
                  <a:lnTo>
                    <a:pt x="3179" y="1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62"/>
            <p:cNvSpPr/>
            <p:nvPr/>
          </p:nvSpPr>
          <p:spPr>
            <a:xfrm>
              <a:off x="6942500" y="5900325"/>
              <a:ext cx="131700" cy="64525"/>
            </a:xfrm>
            <a:custGeom>
              <a:avLst/>
              <a:gdLst/>
              <a:ahLst/>
              <a:cxnLst/>
              <a:rect l="l" t="t" r="r" b="b"/>
              <a:pathLst>
                <a:path w="5268" h="2581" extrusionOk="0">
                  <a:moveTo>
                    <a:pt x="1" y="0"/>
                  </a:moveTo>
                  <a:lnTo>
                    <a:pt x="1" y="1691"/>
                  </a:lnTo>
                  <a:cubicBezTo>
                    <a:pt x="1" y="2174"/>
                    <a:pt x="397" y="2580"/>
                    <a:pt x="880" y="2580"/>
                  </a:cubicBezTo>
                  <a:lnTo>
                    <a:pt x="5268" y="2580"/>
                  </a:lnTo>
                  <a:lnTo>
                    <a:pt x="5268" y="2416"/>
                  </a:lnTo>
                  <a:cubicBezTo>
                    <a:pt x="5268" y="1566"/>
                    <a:pt x="4591" y="889"/>
                    <a:pt x="3741" y="889"/>
                  </a:cubicBezTo>
                  <a:lnTo>
                    <a:pt x="2088" y="889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62"/>
            <p:cNvSpPr/>
            <p:nvPr/>
          </p:nvSpPr>
          <p:spPr>
            <a:xfrm>
              <a:off x="6942500" y="5900325"/>
              <a:ext cx="46175" cy="64525"/>
            </a:xfrm>
            <a:custGeom>
              <a:avLst/>
              <a:gdLst/>
              <a:ahLst/>
              <a:cxnLst/>
              <a:rect l="l" t="t" r="r" b="b"/>
              <a:pathLst>
                <a:path w="1847" h="2581" extrusionOk="0">
                  <a:moveTo>
                    <a:pt x="1" y="0"/>
                  </a:moveTo>
                  <a:lnTo>
                    <a:pt x="1" y="1691"/>
                  </a:lnTo>
                  <a:cubicBezTo>
                    <a:pt x="1" y="2174"/>
                    <a:pt x="397" y="2580"/>
                    <a:pt x="880" y="2580"/>
                  </a:cubicBezTo>
                  <a:lnTo>
                    <a:pt x="1847" y="2580"/>
                  </a:lnTo>
                  <a:cubicBezTo>
                    <a:pt x="1363" y="2580"/>
                    <a:pt x="967" y="2174"/>
                    <a:pt x="967" y="1691"/>
                  </a:cubicBezTo>
                  <a:lnTo>
                    <a:pt x="967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62"/>
            <p:cNvSpPr/>
            <p:nvPr/>
          </p:nvSpPr>
          <p:spPr>
            <a:xfrm>
              <a:off x="7075375" y="5900325"/>
              <a:ext cx="131700" cy="64525"/>
            </a:xfrm>
            <a:custGeom>
              <a:avLst/>
              <a:gdLst/>
              <a:ahLst/>
              <a:cxnLst/>
              <a:rect l="l" t="t" r="r" b="b"/>
              <a:pathLst>
                <a:path w="5268" h="2581" extrusionOk="0">
                  <a:moveTo>
                    <a:pt x="3142" y="0"/>
                  </a:moveTo>
                  <a:lnTo>
                    <a:pt x="3142" y="889"/>
                  </a:lnTo>
                  <a:lnTo>
                    <a:pt x="1528" y="889"/>
                  </a:lnTo>
                  <a:cubicBezTo>
                    <a:pt x="677" y="889"/>
                    <a:pt x="1" y="1566"/>
                    <a:pt x="1" y="2416"/>
                  </a:cubicBezTo>
                  <a:lnTo>
                    <a:pt x="1" y="2580"/>
                  </a:lnTo>
                  <a:lnTo>
                    <a:pt x="4350" y="2580"/>
                  </a:lnTo>
                  <a:cubicBezTo>
                    <a:pt x="4871" y="2580"/>
                    <a:pt x="5268" y="2174"/>
                    <a:pt x="5268" y="1691"/>
                  </a:cubicBezTo>
                  <a:lnTo>
                    <a:pt x="5268" y="0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62"/>
            <p:cNvSpPr/>
            <p:nvPr/>
          </p:nvSpPr>
          <p:spPr>
            <a:xfrm>
              <a:off x="7153900" y="5900325"/>
              <a:ext cx="22000" cy="22250"/>
            </a:xfrm>
            <a:custGeom>
              <a:avLst/>
              <a:gdLst/>
              <a:ahLst/>
              <a:cxnLst/>
              <a:rect l="l" t="t" r="r" b="b"/>
              <a:pathLst>
                <a:path w="880" h="890" extrusionOk="0">
                  <a:moveTo>
                    <a:pt x="1" y="0"/>
                  </a:moveTo>
                  <a:lnTo>
                    <a:pt x="1" y="889"/>
                  </a:lnTo>
                  <a:lnTo>
                    <a:pt x="880" y="889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62"/>
            <p:cNvSpPr/>
            <p:nvPr/>
          </p:nvSpPr>
          <p:spPr>
            <a:xfrm>
              <a:off x="7153900" y="5886300"/>
              <a:ext cx="22000" cy="14025"/>
            </a:xfrm>
            <a:custGeom>
              <a:avLst/>
              <a:gdLst/>
              <a:ahLst/>
              <a:cxnLst/>
              <a:rect l="l" t="t" r="r" b="b"/>
              <a:pathLst>
                <a:path w="880" h="561" extrusionOk="0">
                  <a:moveTo>
                    <a:pt x="1" y="1"/>
                  </a:moveTo>
                  <a:lnTo>
                    <a:pt x="1" y="561"/>
                  </a:lnTo>
                  <a:lnTo>
                    <a:pt x="880" y="561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62"/>
            <p:cNvSpPr/>
            <p:nvPr/>
          </p:nvSpPr>
          <p:spPr>
            <a:xfrm>
              <a:off x="7075375" y="5922550"/>
              <a:ext cx="56325" cy="42300"/>
            </a:xfrm>
            <a:custGeom>
              <a:avLst/>
              <a:gdLst/>
              <a:ahLst/>
              <a:cxnLst/>
              <a:rect l="l" t="t" r="r" b="b"/>
              <a:pathLst>
                <a:path w="2253" h="1692" extrusionOk="0">
                  <a:moveTo>
                    <a:pt x="1528" y="0"/>
                  </a:moveTo>
                  <a:cubicBezTo>
                    <a:pt x="677" y="0"/>
                    <a:pt x="1" y="677"/>
                    <a:pt x="1" y="1527"/>
                  </a:cubicBezTo>
                  <a:lnTo>
                    <a:pt x="1" y="1691"/>
                  </a:lnTo>
                  <a:lnTo>
                    <a:pt x="726" y="1691"/>
                  </a:lnTo>
                  <a:lnTo>
                    <a:pt x="726" y="1527"/>
                  </a:lnTo>
                  <a:cubicBezTo>
                    <a:pt x="726" y="677"/>
                    <a:pt x="1402" y="0"/>
                    <a:pt x="2253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62"/>
            <p:cNvSpPr/>
            <p:nvPr/>
          </p:nvSpPr>
          <p:spPr>
            <a:xfrm>
              <a:off x="6913275" y="5668875"/>
              <a:ext cx="322075" cy="57275"/>
            </a:xfrm>
            <a:custGeom>
              <a:avLst/>
              <a:gdLst/>
              <a:ahLst/>
              <a:cxnLst/>
              <a:rect l="l" t="t" r="r" b="b"/>
              <a:pathLst>
                <a:path w="12883" h="2291" extrusionOk="0">
                  <a:moveTo>
                    <a:pt x="1170" y="0"/>
                  </a:moveTo>
                  <a:cubicBezTo>
                    <a:pt x="522" y="0"/>
                    <a:pt x="0" y="522"/>
                    <a:pt x="0" y="1121"/>
                  </a:cubicBezTo>
                  <a:cubicBezTo>
                    <a:pt x="0" y="1769"/>
                    <a:pt x="522" y="2290"/>
                    <a:pt x="1170" y="2290"/>
                  </a:cubicBezTo>
                  <a:lnTo>
                    <a:pt x="11752" y="2290"/>
                  </a:lnTo>
                  <a:cubicBezTo>
                    <a:pt x="12399" y="2290"/>
                    <a:pt x="12882" y="1769"/>
                    <a:pt x="12882" y="1121"/>
                  </a:cubicBezTo>
                  <a:cubicBezTo>
                    <a:pt x="12882" y="522"/>
                    <a:pt x="12399" y="0"/>
                    <a:pt x="11752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62"/>
            <p:cNvSpPr/>
            <p:nvPr/>
          </p:nvSpPr>
          <p:spPr>
            <a:xfrm>
              <a:off x="6940325" y="5587275"/>
              <a:ext cx="267950" cy="233025"/>
            </a:xfrm>
            <a:custGeom>
              <a:avLst/>
              <a:gdLst/>
              <a:ahLst/>
              <a:cxnLst/>
              <a:rect l="l" t="t" r="r" b="b"/>
              <a:pathLst>
                <a:path w="10718" h="9321" extrusionOk="0">
                  <a:moveTo>
                    <a:pt x="5379" y="0"/>
                  </a:moveTo>
                  <a:cubicBezTo>
                    <a:pt x="3709" y="0"/>
                    <a:pt x="2040" y="80"/>
                    <a:pt x="368" y="239"/>
                  </a:cubicBezTo>
                  <a:cubicBezTo>
                    <a:pt x="88" y="2336"/>
                    <a:pt x="1" y="4385"/>
                    <a:pt x="126" y="6482"/>
                  </a:cubicBezTo>
                  <a:cubicBezTo>
                    <a:pt x="204" y="8009"/>
                    <a:pt x="1412" y="9217"/>
                    <a:pt x="2939" y="9256"/>
                  </a:cubicBezTo>
                  <a:cubicBezTo>
                    <a:pt x="3746" y="9299"/>
                    <a:pt x="4562" y="9321"/>
                    <a:pt x="5379" y="9321"/>
                  </a:cubicBezTo>
                  <a:cubicBezTo>
                    <a:pt x="6195" y="9321"/>
                    <a:pt x="7012" y="9299"/>
                    <a:pt x="7819" y="9256"/>
                  </a:cubicBezTo>
                  <a:cubicBezTo>
                    <a:pt x="9346" y="9217"/>
                    <a:pt x="10554" y="8009"/>
                    <a:pt x="10631" y="6482"/>
                  </a:cubicBezTo>
                  <a:cubicBezTo>
                    <a:pt x="10718" y="4385"/>
                    <a:pt x="10631" y="2336"/>
                    <a:pt x="10389" y="239"/>
                  </a:cubicBezTo>
                  <a:cubicBezTo>
                    <a:pt x="8718" y="80"/>
                    <a:pt x="7048" y="0"/>
                    <a:pt x="5379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62"/>
            <p:cNvSpPr/>
            <p:nvPr/>
          </p:nvSpPr>
          <p:spPr>
            <a:xfrm>
              <a:off x="6940325" y="5587200"/>
              <a:ext cx="133875" cy="232675"/>
            </a:xfrm>
            <a:custGeom>
              <a:avLst/>
              <a:gdLst/>
              <a:ahLst/>
              <a:cxnLst/>
              <a:rect l="l" t="t" r="r" b="b"/>
              <a:pathLst>
                <a:path w="5355" h="9307" extrusionOk="0">
                  <a:moveTo>
                    <a:pt x="5355" y="1"/>
                  </a:moveTo>
                  <a:cubicBezTo>
                    <a:pt x="3712" y="1"/>
                    <a:pt x="2021" y="78"/>
                    <a:pt x="368" y="242"/>
                  </a:cubicBezTo>
                  <a:cubicBezTo>
                    <a:pt x="88" y="2339"/>
                    <a:pt x="1" y="4388"/>
                    <a:pt x="126" y="6485"/>
                  </a:cubicBezTo>
                  <a:cubicBezTo>
                    <a:pt x="204" y="8012"/>
                    <a:pt x="1412" y="9220"/>
                    <a:pt x="2939" y="9259"/>
                  </a:cubicBezTo>
                  <a:cubicBezTo>
                    <a:pt x="3267" y="9307"/>
                    <a:pt x="3586" y="9307"/>
                    <a:pt x="3905" y="9307"/>
                  </a:cubicBezTo>
                  <a:cubicBezTo>
                    <a:pt x="3267" y="9065"/>
                    <a:pt x="2745" y="7935"/>
                    <a:pt x="2697" y="6562"/>
                  </a:cubicBezTo>
                  <a:cubicBezTo>
                    <a:pt x="2658" y="4475"/>
                    <a:pt x="2697" y="2339"/>
                    <a:pt x="2823" y="242"/>
                  </a:cubicBezTo>
                  <a:cubicBezTo>
                    <a:pt x="3663" y="78"/>
                    <a:pt x="4514" y="1"/>
                    <a:pt x="5355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62"/>
            <p:cNvSpPr/>
            <p:nvPr/>
          </p:nvSpPr>
          <p:spPr>
            <a:xfrm>
              <a:off x="6892025" y="5495650"/>
              <a:ext cx="363375" cy="179275"/>
            </a:xfrm>
            <a:custGeom>
              <a:avLst/>
              <a:gdLst/>
              <a:ahLst/>
              <a:cxnLst/>
              <a:rect l="l" t="t" r="r" b="b"/>
              <a:pathLst>
                <a:path w="14535" h="7171" extrusionOk="0">
                  <a:moveTo>
                    <a:pt x="9142" y="0"/>
                  </a:moveTo>
                  <a:cubicBezTo>
                    <a:pt x="8659" y="0"/>
                    <a:pt x="8253" y="522"/>
                    <a:pt x="7818" y="1131"/>
                  </a:cubicBezTo>
                  <a:lnTo>
                    <a:pt x="7818" y="1082"/>
                  </a:lnTo>
                  <a:cubicBezTo>
                    <a:pt x="7731" y="1044"/>
                    <a:pt x="7412" y="841"/>
                    <a:pt x="6929" y="648"/>
                  </a:cubicBezTo>
                  <a:cubicBezTo>
                    <a:pt x="6803" y="599"/>
                    <a:pt x="6649" y="522"/>
                    <a:pt x="6523" y="483"/>
                  </a:cubicBezTo>
                  <a:cubicBezTo>
                    <a:pt x="6228" y="380"/>
                    <a:pt x="5875" y="309"/>
                    <a:pt x="5510" y="309"/>
                  </a:cubicBezTo>
                  <a:cubicBezTo>
                    <a:pt x="5433" y="309"/>
                    <a:pt x="5355" y="312"/>
                    <a:pt x="5276" y="319"/>
                  </a:cubicBezTo>
                  <a:lnTo>
                    <a:pt x="5112" y="319"/>
                  </a:lnTo>
                  <a:cubicBezTo>
                    <a:pt x="4513" y="406"/>
                    <a:pt x="3953" y="725"/>
                    <a:pt x="3547" y="1488"/>
                  </a:cubicBezTo>
                  <a:cubicBezTo>
                    <a:pt x="3547" y="1488"/>
                    <a:pt x="3039" y="1243"/>
                    <a:pt x="2457" y="1243"/>
                  </a:cubicBezTo>
                  <a:cubicBezTo>
                    <a:pt x="1360" y="1243"/>
                    <a:pt x="0" y="2118"/>
                    <a:pt x="1295" y="7171"/>
                  </a:cubicBezTo>
                  <a:lnTo>
                    <a:pt x="2058" y="6929"/>
                  </a:lnTo>
                  <a:cubicBezTo>
                    <a:pt x="3750" y="6929"/>
                    <a:pt x="4068" y="4668"/>
                    <a:pt x="4068" y="4668"/>
                  </a:cubicBezTo>
                  <a:cubicBezTo>
                    <a:pt x="4966" y="5565"/>
                    <a:pt x="6445" y="6028"/>
                    <a:pt x="7902" y="6028"/>
                  </a:cubicBezTo>
                  <a:cubicBezTo>
                    <a:pt x="8674" y="6028"/>
                    <a:pt x="9439" y="5898"/>
                    <a:pt x="10108" y="5634"/>
                  </a:cubicBezTo>
                  <a:cubicBezTo>
                    <a:pt x="12002" y="4909"/>
                    <a:pt x="14534" y="1730"/>
                    <a:pt x="13897" y="889"/>
                  </a:cubicBezTo>
                  <a:cubicBezTo>
                    <a:pt x="13776" y="731"/>
                    <a:pt x="13628" y="666"/>
                    <a:pt x="13466" y="666"/>
                  </a:cubicBezTo>
                  <a:cubicBezTo>
                    <a:pt x="12758" y="666"/>
                    <a:pt x="11792" y="1901"/>
                    <a:pt x="11761" y="1933"/>
                  </a:cubicBezTo>
                  <a:lnTo>
                    <a:pt x="11761" y="1894"/>
                  </a:lnTo>
                  <a:cubicBezTo>
                    <a:pt x="11838" y="1730"/>
                    <a:pt x="12524" y="242"/>
                    <a:pt x="11635" y="39"/>
                  </a:cubicBezTo>
                  <a:cubicBezTo>
                    <a:pt x="11597" y="39"/>
                    <a:pt x="11519" y="0"/>
                    <a:pt x="11442" y="0"/>
                  </a:cubicBezTo>
                  <a:cubicBezTo>
                    <a:pt x="10273" y="0"/>
                    <a:pt x="9625" y="1614"/>
                    <a:pt x="9587" y="1730"/>
                  </a:cubicBezTo>
                  <a:cubicBezTo>
                    <a:pt x="9587" y="1653"/>
                    <a:pt x="9867" y="648"/>
                    <a:pt x="9548" y="203"/>
                  </a:cubicBezTo>
                  <a:cubicBezTo>
                    <a:pt x="9461" y="77"/>
                    <a:pt x="9306" y="0"/>
                    <a:pt x="9142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62"/>
            <p:cNvSpPr/>
            <p:nvPr/>
          </p:nvSpPr>
          <p:spPr>
            <a:xfrm>
              <a:off x="7186025" y="5512300"/>
              <a:ext cx="53425" cy="32000"/>
            </a:xfrm>
            <a:custGeom>
              <a:avLst/>
              <a:gdLst/>
              <a:ahLst/>
              <a:cxnLst/>
              <a:rect l="l" t="t" r="r" b="b"/>
              <a:pathLst>
                <a:path w="2137" h="1280" extrusionOk="0">
                  <a:moveTo>
                    <a:pt x="1706" y="0"/>
                  </a:moveTo>
                  <a:cubicBezTo>
                    <a:pt x="998" y="0"/>
                    <a:pt x="32" y="1235"/>
                    <a:pt x="1" y="1267"/>
                  </a:cubicBezTo>
                  <a:cubicBezTo>
                    <a:pt x="36" y="1275"/>
                    <a:pt x="72" y="1279"/>
                    <a:pt x="109" y="1279"/>
                  </a:cubicBezTo>
                  <a:cubicBezTo>
                    <a:pt x="729" y="1279"/>
                    <a:pt x="1618" y="177"/>
                    <a:pt x="2020" y="177"/>
                  </a:cubicBezTo>
                  <a:cubicBezTo>
                    <a:pt x="2065" y="177"/>
                    <a:pt x="2105" y="191"/>
                    <a:pt x="2137" y="223"/>
                  </a:cubicBezTo>
                  <a:cubicBezTo>
                    <a:pt x="2016" y="65"/>
                    <a:pt x="1868" y="0"/>
                    <a:pt x="1706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62"/>
            <p:cNvSpPr/>
            <p:nvPr/>
          </p:nvSpPr>
          <p:spPr>
            <a:xfrm>
              <a:off x="7131675" y="5495650"/>
              <a:ext cx="51250" cy="47050"/>
            </a:xfrm>
            <a:custGeom>
              <a:avLst/>
              <a:gdLst/>
              <a:ahLst/>
              <a:cxnLst/>
              <a:rect l="l" t="t" r="r" b="b"/>
              <a:pathLst>
                <a:path w="2050" h="1882" extrusionOk="0">
                  <a:moveTo>
                    <a:pt x="2009" y="31"/>
                  </a:moveTo>
                  <a:lnTo>
                    <a:pt x="2009" y="31"/>
                  </a:lnTo>
                  <a:cubicBezTo>
                    <a:pt x="2025" y="36"/>
                    <a:pt x="2038" y="39"/>
                    <a:pt x="2049" y="39"/>
                  </a:cubicBezTo>
                  <a:cubicBezTo>
                    <a:pt x="2036" y="36"/>
                    <a:pt x="2022" y="33"/>
                    <a:pt x="2009" y="31"/>
                  </a:cubicBezTo>
                  <a:close/>
                  <a:moveTo>
                    <a:pt x="1856" y="0"/>
                  </a:moveTo>
                  <a:cubicBezTo>
                    <a:pt x="687" y="0"/>
                    <a:pt x="39" y="1614"/>
                    <a:pt x="1" y="1730"/>
                  </a:cubicBezTo>
                  <a:lnTo>
                    <a:pt x="39" y="1807"/>
                  </a:lnTo>
                  <a:cubicBezTo>
                    <a:pt x="136" y="1857"/>
                    <a:pt x="238" y="1881"/>
                    <a:pt x="335" y="1881"/>
                  </a:cubicBezTo>
                  <a:cubicBezTo>
                    <a:pt x="558" y="1881"/>
                    <a:pt x="761" y="1756"/>
                    <a:pt x="841" y="1527"/>
                  </a:cubicBezTo>
                  <a:cubicBezTo>
                    <a:pt x="1114" y="881"/>
                    <a:pt x="1516" y="29"/>
                    <a:pt x="1965" y="29"/>
                  </a:cubicBezTo>
                  <a:cubicBezTo>
                    <a:pt x="1980" y="29"/>
                    <a:pt x="1994" y="30"/>
                    <a:pt x="2009" y="31"/>
                  </a:cubicBezTo>
                  <a:lnTo>
                    <a:pt x="2009" y="31"/>
                  </a:lnTo>
                  <a:cubicBezTo>
                    <a:pt x="1967" y="20"/>
                    <a:pt x="1912" y="0"/>
                    <a:pt x="1856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62"/>
            <p:cNvSpPr/>
            <p:nvPr/>
          </p:nvSpPr>
          <p:spPr>
            <a:xfrm>
              <a:off x="6892025" y="5503625"/>
              <a:ext cx="127825" cy="171300"/>
            </a:xfrm>
            <a:custGeom>
              <a:avLst/>
              <a:gdLst/>
              <a:ahLst/>
              <a:cxnLst/>
              <a:rect l="l" t="t" r="r" b="b"/>
              <a:pathLst>
                <a:path w="5113" h="6852" extrusionOk="0">
                  <a:moveTo>
                    <a:pt x="5112" y="0"/>
                  </a:moveTo>
                  <a:lnTo>
                    <a:pt x="5112" y="0"/>
                  </a:lnTo>
                  <a:cubicBezTo>
                    <a:pt x="4513" y="87"/>
                    <a:pt x="3953" y="406"/>
                    <a:pt x="3547" y="1169"/>
                  </a:cubicBezTo>
                  <a:cubicBezTo>
                    <a:pt x="3547" y="1169"/>
                    <a:pt x="3039" y="924"/>
                    <a:pt x="2457" y="924"/>
                  </a:cubicBezTo>
                  <a:cubicBezTo>
                    <a:pt x="1360" y="924"/>
                    <a:pt x="0" y="1799"/>
                    <a:pt x="1295" y="6852"/>
                  </a:cubicBezTo>
                  <a:lnTo>
                    <a:pt x="2058" y="6610"/>
                  </a:lnTo>
                  <a:cubicBezTo>
                    <a:pt x="3750" y="6610"/>
                    <a:pt x="4068" y="4349"/>
                    <a:pt x="4068" y="4349"/>
                  </a:cubicBezTo>
                  <a:cubicBezTo>
                    <a:pt x="3179" y="3469"/>
                    <a:pt x="3711" y="242"/>
                    <a:pt x="5112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62"/>
            <p:cNvSpPr/>
            <p:nvPr/>
          </p:nvSpPr>
          <p:spPr>
            <a:xfrm>
              <a:off x="7051225" y="5495650"/>
              <a:ext cx="79500" cy="70275"/>
            </a:xfrm>
            <a:custGeom>
              <a:avLst/>
              <a:gdLst/>
              <a:ahLst/>
              <a:cxnLst/>
              <a:rect l="l" t="t" r="r" b="b"/>
              <a:pathLst>
                <a:path w="3180" h="2811" extrusionOk="0">
                  <a:moveTo>
                    <a:pt x="2774" y="0"/>
                  </a:moveTo>
                  <a:cubicBezTo>
                    <a:pt x="2329" y="0"/>
                    <a:pt x="1972" y="483"/>
                    <a:pt x="1566" y="1005"/>
                  </a:cubicBezTo>
                  <a:cubicBezTo>
                    <a:pt x="1527" y="1005"/>
                    <a:pt x="1527" y="1044"/>
                    <a:pt x="1489" y="1044"/>
                  </a:cubicBezTo>
                  <a:cubicBezTo>
                    <a:pt x="1489" y="1082"/>
                    <a:pt x="1489" y="1082"/>
                    <a:pt x="1450" y="1131"/>
                  </a:cubicBezTo>
                  <a:cubicBezTo>
                    <a:pt x="1006" y="1691"/>
                    <a:pt x="561" y="2339"/>
                    <a:pt x="0" y="2532"/>
                  </a:cubicBezTo>
                  <a:cubicBezTo>
                    <a:pt x="0" y="2532"/>
                    <a:pt x="61" y="2810"/>
                    <a:pt x="523" y="2810"/>
                  </a:cubicBezTo>
                  <a:cubicBezTo>
                    <a:pt x="700" y="2810"/>
                    <a:pt x="935" y="2770"/>
                    <a:pt x="1247" y="2658"/>
                  </a:cubicBezTo>
                  <a:cubicBezTo>
                    <a:pt x="2236" y="2287"/>
                    <a:pt x="2596" y="142"/>
                    <a:pt x="3048" y="142"/>
                  </a:cubicBezTo>
                  <a:cubicBezTo>
                    <a:pt x="3091" y="142"/>
                    <a:pt x="3135" y="161"/>
                    <a:pt x="3180" y="203"/>
                  </a:cubicBezTo>
                  <a:cubicBezTo>
                    <a:pt x="3093" y="77"/>
                    <a:pt x="2938" y="0"/>
                    <a:pt x="2774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62"/>
            <p:cNvSpPr/>
            <p:nvPr/>
          </p:nvSpPr>
          <p:spPr>
            <a:xfrm>
              <a:off x="7023925" y="5503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62"/>
            <p:cNvSpPr/>
            <p:nvPr/>
          </p:nvSpPr>
          <p:spPr>
            <a:xfrm>
              <a:off x="7040100" y="5728375"/>
              <a:ext cx="69375" cy="31100"/>
            </a:xfrm>
            <a:custGeom>
              <a:avLst/>
              <a:gdLst/>
              <a:ahLst/>
              <a:cxnLst/>
              <a:rect l="l" t="t" r="r" b="b"/>
              <a:pathLst>
                <a:path w="2775" h="1244" extrusionOk="0">
                  <a:moveTo>
                    <a:pt x="311" y="1"/>
                  </a:moveTo>
                  <a:cubicBezTo>
                    <a:pt x="274" y="1"/>
                    <a:pt x="237" y="11"/>
                    <a:pt x="204" y="36"/>
                  </a:cubicBezTo>
                  <a:cubicBezTo>
                    <a:pt x="40" y="113"/>
                    <a:pt x="1" y="278"/>
                    <a:pt x="40" y="394"/>
                  </a:cubicBezTo>
                  <a:cubicBezTo>
                    <a:pt x="281" y="915"/>
                    <a:pt x="803" y="1244"/>
                    <a:pt x="1364" y="1244"/>
                  </a:cubicBezTo>
                  <a:cubicBezTo>
                    <a:pt x="1934" y="1244"/>
                    <a:pt x="2456" y="915"/>
                    <a:pt x="2697" y="394"/>
                  </a:cubicBezTo>
                  <a:cubicBezTo>
                    <a:pt x="2774" y="278"/>
                    <a:pt x="2736" y="113"/>
                    <a:pt x="2572" y="36"/>
                  </a:cubicBezTo>
                  <a:cubicBezTo>
                    <a:pt x="2539" y="11"/>
                    <a:pt x="2499" y="1"/>
                    <a:pt x="2458" y="1"/>
                  </a:cubicBezTo>
                  <a:cubicBezTo>
                    <a:pt x="2354" y="1"/>
                    <a:pt x="2242" y="69"/>
                    <a:pt x="2214" y="152"/>
                  </a:cubicBezTo>
                  <a:cubicBezTo>
                    <a:pt x="2050" y="471"/>
                    <a:pt x="1731" y="674"/>
                    <a:pt x="1364" y="674"/>
                  </a:cubicBezTo>
                  <a:cubicBezTo>
                    <a:pt x="1045" y="674"/>
                    <a:pt x="726" y="471"/>
                    <a:pt x="561" y="152"/>
                  </a:cubicBezTo>
                  <a:cubicBezTo>
                    <a:pt x="506" y="69"/>
                    <a:pt x="406" y="1"/>
                    <a:pt x="31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62"/>
            <p:cNvSpPr/>
            <p:nvPr/>
          </p:nvSpPr>
          <p:spPr>
            <a:xfrm>
              <a:off x="7001700" y="5669825"/>
              <a:ext cx="23225" cy="35300"/>
            </a:xfrm>
            <a:custGeom>
              <a:avLst/>
              <a:gdLst/>
              <a:ahLst/>
              <a:cxnLst/>
              <a:rect l="l" t="t" r="r" b="b"/>
              <a:pathLst>
                <a:path w="929" h="1412" extrusionOk="0">
                  <a:moveTo>
                    <a:pt x="484" y="1"/>
                  </a:moveTo>
                  <a:cubicBezTo>
                    <a:pt x="203" y="1"/>
                    <a:pt x="0" y="320"/>
                    <a:pt x="0" y="687"/>
                  </a:cubicBezTo>
                  <a:cubicBezTo>
                    <a:pt x="0" y="1083"/>
                    <a:pt x="203" y="1412"/>
                    <a:pt x="484" y="1412"/>
                  </a:cubicBezTo>
                  <a:cubicBezTo>
                    <a:pt x="725" y="1412"/>
                    <a:pt x="928" y="1083"/>
                    <a:pt x="928" y="687"/>
                  </a:cubicBezTo>
                  <a:cubicBezTo>
                    <a:pt x="928" y="320"/>
                    <a:pt x="725" y="1"/>
                    <a:pt x="48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62"/>
            <p:cNvSpPr/>
            <p:nvPr/>
          </p:nvSpPr>
          <p:spPr>
            <a:xfrm>
              <a:off x="7123700" y="5669825"/>
              <a:ext cx="24175" cy="35300"/>
            </a:xfrm>
            <a:custGeom>
              <a:avLst/>
              <a:gdLst/>
              <a:ahLst/>
              <a:cxnLst/>
              <a:rect l="l" t="t" r="r" b="b"/>
              <a:pathLst>
                <a:path w="967" h="1412" extrusionOk="0">
                  <a:moveTo>
                    <a:pt x="484" y="1"/>
                  </a:moveTo>
                  <a:cubicBezTo>
                    <a:pt x="242" y="1"/>
                    <a:pt x="1" y="320"/>
                    <a:pt x="1" y="687"/>
                  </a:cubicBezTo>
                  <a:cubicBezTo>
                    <a:pt x="1" y="1083"/>
                    <a:pt x="242" y="1412"/>
                    <a:pt x="484" y="1412"/>
                  </a:cubicBezTo>
                  <a:cubicBezTo>
                    <a:pt x="764" y="1412"/>
                    <a:pt x="967" y="1083"/>
                    <a:pt x="967" y="687"/>
                  </a:cubicBezTo>
                  <a:cubicBezTo>
                    <a:pt x="967" y="320"/>
                    <a:pt x="764" y="1"/>
                    <a:pt x="48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62"/>
            <p:cNvSpPr/>
            <p:nvPr/>
          </p:nvSpPr>
          <p:spPr>
            <a:xfrm>
              <a:off x="6898050" y="5488625"/>
              <a:ext cx="354450" cy="483225"/>
            </a:xfrm>
            <a:custGeom>
              <a:avLst/>
              <a:gdLst/>
              <a:ahLst/>
              <a:cxnLst/>
              <a:rect l="l" t="t" r="r" b="b"/>
              <a:pathLst>
                <a:path w="14178" h="19329" extrusionOk="0">
                  <a:moveTo>
                    <a:pt x="1489" y="7529"/>
                  </a:moveTo>
                  <a:lnTo>
                    <a:pt x="1489" y="9181"/>
                  </a:lnTo>
                  <a:cubicBezTo>
                    <a:pt x="1170" y="9056"/>
                    <a:pt x="890" y="8737"/>
                    <a:pt x="890" y="8331"/>
                  </a:cubicBezTo>
                  <a:cubicBezTo>
                    <a:pt x="890" y="7974"/>
                    <a:pt x="1170" y="7645"/>
                    <a:pt x="1489" y="7529"/>
                  </a:cubicBezTo>
                  <a:close/>
                  <a:moveTo>
                    <a:pt x="12602" y="7529"/>
                  </a:moveTo>
                  <a:lnTo>
                    <a:pt x="12602" y="7529"/>
                  </a:lnTo>
                  <a:cubicBezTo>
                    <a:pt x="12969" y="7645"/>
                    <a:pt x="13211" y="7974"/>
                    <a:pt x="13211" y="8331"/>
                  </a:cubicBezTo>
                  <a:cubicBezTo>
                    <a:pt x="13211" y="8737"/>
                    <a:pt x="12969" y="9056"/>
                    <a:pt x="12651" y="9181"/>
                  </a:cubicBezTo>
                  <a:cubicBezTo>
                    <a:pt x="12651" y="8611"/>
                    <a:pt x="12651" y="8051"/>
                    <a:pt x="12602" y="7529"/>
                  </a:cubicBezTo>
                  <a:close/>
                  <a:moveTo>
                    <a:pt x="11877" y="4910"/>
                  </a:moveTo>
                  <a:cubicBezTo>
                    <a:pt x="12080" y="6727"/>
                    <a:pt x="12119" y="8573"/>
                    <a:pt x="12042" y="10428"/>
                  </a:cubicBezTo>
                  <a:cubicBezTo>
                    <a:pt x="11964" y="11800"/>
                    <a:pt x="10872" y="12883"/>
                    <a:pt x="9510" y="12921"/>
                  </a:cubicBezTo>
                  <a:cubicBezTo>
                    <a:pt x="8703" y="12965"/>
                    <a:pt x="7886" y="12987"/>
                    <a:pt x="7070" y="12987"/>
                  </a:cubicBezTo>
                  <a:cubicBezTo>
                    <a:pt x="6253" y="12987"/>
                    <a:pt x="5437" y="12965"/>
                    <a:pt x="4630" y="12921"/>
                  </a:cubicBezTo>
                  <a:cubicBezTo>
                    <a:pt x="3267" y="12883"/>
                    <a:pt x="2175" y="11800"/>
                    <a:pt x="2098" y="10428"/>
                  </a:cubicBezTo>
                  <a:cubicBezTo>
                    <a:pt x="2059" y="9423"/>
                    <a:pt x="2059" y="8457"/>
                    <a:pt x="2059" y="7452"/>
                  </a:cubicBezTo>
                  <a:cubicBezTo>
                    <a:pt x="2745" y="7365"/>
                    <a:pt x="3306" y="6920"/>
                    <a:pt x="3712" y="6195"/>
                  </a:cubicBezTo>
                  <a:cubicBezTo>
                    <a:pt x="3827" y="5954"/>
                    <a:pt x="3905" y="5674"/>
                    <a:pt x="3992" y="5471"/>
                  </a:cubicBezTo>
                  <a:cubicBezTo>
                    <a:pt x="4678" y="6002"/>
                    <a:pt x="5557" y="6360"/>
                    <a:pt x="6611" y="6524"/>
                  </a:cubicBezTo>
                  <a:cubicBezTo>
                    <a:pt x="6945" y="6569"/>
                    <a:pt x="7281" y="6591"/>
                    <a:pt x="7613" y="6591"/>
                  </a:cubicBezTo>
                  <a:cubicBezTo>
                    <a:pt x="8432" y="6591"/>
                    <a:pt x="9230" y="6457"/>
                    <a:pt x="9945" y="6195"/>
                  </a:cubicBezTo>
                  <a:cubicBezTo>
                    <a:pt x="10553" y="5954"/>
                    <a:pt x="11240" y="5471"/>
                    <a:pt x="11877" y="4910"/>
                  </a:cubicBezTo>
                  <a:close/>
                  <a:moveTo>
                    <a:pt x="8340" y="13569"/>
                  </a:moveTo>
                  <a:cubicBezTo>
                    <a:pt x="8176" y="13926"/>
                    <a:pt x="7654" y="14216"/>
                    <a:pt x="7046" y="14216"/>
                  </a:cubicBezTo>
                  <a:cubicBezTo>
                    <a:pt x="6485" y="14216"/>
                    <a:pt x="5963" y="13926"/>
                    <a:pt x="5799" y="13569"/>
                  </a:cubicBezTo>
                  <a:close/>
                  <a:moveTo>
                    <a:pt x="5354" y="13888"/>
                  </a:moveTo>
                  <a:cubicBezTo>
                    <a:pt x="5557" y="14255"/>
                    <a:pt x="5925" y="14535"/>
                    <a:pt x="6369" y="14700"/>
                  </a:cubicBezTo>
                  <a:cubicBezTo>
                    <a:pt x="6079" y="14854"/>
                    <a:pt x="5722" y="15018"/>
                    <a:pt x="5238" y="15134"/>
                  </a:cubicBezTo>
                  <a:cubicBezTo>
                    <a:pt x="5161" y="14893"/>
                    <a:pt x="5074" y="14410"/>
                    <a:pt x="5354" y="13888"/>
                  </a:cubicBezTo>
                  <a:close/>
                  <a:moveTo>
                    <a:pt x="8785" y="13888"/>
                  </a:moveTo>
                  <a:cubicBezTo>
                    <a:pt x="9065" y="14410"/>
                    <a:pt x="8978" y="14893"/>
                    <a:pt x="8862" y="15134"/>
                  </a:cubicBezTo>
                  <a:cubicBezTo>
                    <a:pt x="8418" y="15018"/>
                    <a:pt x="8060" y="14854"/>
                    <a:pt x="7770" y="14700"/>
                  </a:cubicBezTo>
                  <a:cubicBezTo>
                    <a:pt x="8215" y="14535"/>
                    <a:pt x="8582" y="14255"/>
                    <a:pt x="8785" y="13888"/>
                  </a:cubicBezTo>
                  <a:close/>
                  <a:moveTo>
                    <a:pt x="10312" y="13366"/>
                  </a:moveTo>
                  <a:cubicBezTo>
                    <a:pt x="11356" y="13810"/>
                    <a:pt x="12080" y="14815"/>
                    <a:pt x="12080" y="15946"/>
                  </a:cubicBezTo>
                  <a:lnTo>
                    <a:pt x="12080" y="16188"/>
                  </a:lnTo>
                  <a:lnTo>
                    <a:pt x="10515" y="16188"/>
                  </a:lnTo>
                  <a:lnTo>
                    <a:pt x="10515" y="15908"/>
                  </a:lnTo>
                  <a:cubicBezTo>
                    <a:pt x="10515" y="15743"/>
                    <a:pt x="10389" y="15618"/>
                    <a:pt x="10235" y="15618"/>
                  </a:cubicBezTo>
                  <a:cubicBezTo>
                    <a:pt x="10070" y="15618"/>
                    <a:pt x="9945" y="15743"/>
                    <a:pt x="9945" y="15908"/>
                  </a:cubicBezTo>
                  <a:lnTo>
                    <a:pt x="9945" y="17067"/>
                  </a:lnTo>
                  <a:lnTo>
                    <a:pt x="8621" y="17067"/>
                  </a:lnTo>
                  <a:cubicBezTo>
                    <a:pt x="8138" y="17067"/>
                    <a:pt x="7693" y="17270"/>
                    <a:pt x="7335" y="17599"/>
                  </a:cubicBezTo>
                  <a:lnTo>
                    <a:pt x="7335" y="15096"/>
                  </a:lnTo>
                  <a:cubicBezTo>
                    <a:pt x="7693" y="15299"/>
                    <a:pt x="8254" y="15579"/>
                    <a:pt x="8978" y="15743"/>
                  </a:cubicBezTo>
                  <a:lnTo>
                    <a:pt x="9065" y="15743"/>
                  </a:lnTo>
                  <a:cubicBezTo>
                    <a:pt x="9143" y="15743"/>
                    <a:pt x="9220" y="15705"/>
                    <a:pt x="9307" y="15618"/>
                  </a:cubicBezTo>
                  <a:cubicBezTo>
                    <a:pt x="9510" y="15221"/>
                    <a:pt x="9703" y="14332"/>
                    <a:pt x="9220" y="13530"/>
                  </a:cubicBezTo>
                  <a:cubicBezTo>
                    <a:pt x="9307" y="13530"/>
                    <a:pt x="9423" y="13530"/>
                    <a:pt x="9510" y="13492"/>
                  </a:cubicBezTo>
                  <a:cubicBezTo>
                    <a:pt x="9790" y="13492"/>
                    <a:pt x="10070" y="13443"/>
                    <a:pt x="10312" y="13366"/>
                  </a:cubicBezTo>
                  <a:close/>
                  <a:moveTo>
                    <a:pt x="3586" y="16748"/>
                  </a:moveTo>
                  <a:lnTo>
                    <a:pt x="3586" y="17357"/>
                  </a:lnTo>
                  <a:cubicBezTo>
                    <a:pt x="3586" y="17512"/>
                    <a:pt x="3750" y="17637"/>
                    <a:pt x="3866" y="17637"/>
                  </a:cubicBezTo>
                  <a:lnTo>
                    <a:pt x="5519" y="17637"/>
                  </a:lnTo>
                  <a:cubicBezTo>
                    <a:pt x="6166" y="17637"/>
                    <a:pt x="6688" y="18121"/>
                    <a:pt x="6765" y="18758"/>
                  </a:cubicBezTo>
                  <a:lnTo>
                    <a:pt x="2658" y="18758"/>
                  </a:lnTo>
                  <a:cubicBezTo>
                    <a:pt x="2339" y="18758"/>
                    <a:pt x="2059" y="18517"/>
                    <a:pt x="2059" y="18159"/>
                  </a:cubicBezTo>
                  <a:lnTo>
                    <a:pt x="2059" y="16748"/>
                  </a:lnTo>
                  <a:close/>
                  <a:moveTo>
                    <a:pt x="12080" y="16748"/>
                  </a:moveTo>
                  <a:lnTo>
                    <a:pt x="12080" y="18159"/>
                  </a:lnTo>
                  <a:cubicBezTo>
                    <a:pt x="12080" y="18517"/>
                    <a:pt x="11800" y="18758"/>
                    <a:pt x="11443" y="18758"/>
                  </a:cubicBezTo>
                  <a:lnTo>
                    <a:pt x="7374" y="18758"/>
                  </a:lnTo>
                  <a:cubicBezTo>
                    <a:pt x="7413" y="18121"/>
                    <a:pt x="7973" y="17637"/>
                    <a:pt x="8621" y="17637"/>
                  </a:cubicBezTo>
                  <a:lnTo>
                    <a:pt x="10235" y="17637"/>
                  </a:lnTo>
                  <a:cubicBezTo>
                    <a:pt x="10389" y="17637"/>
                    <a:pt x="10515" y="17512"/>
                    <a:pt x="10515" y="17357"/>
                  </a:cubicBezTo>
                  <a:lnTo>
                    <a:pt x="10515" y="16748"/>
                  </a:lnTo>
                  <a:close/>
                  <a:moveTo>
                    <a:pt x="8901" y="1"/>
                  </a:moveTo>
                  <a:cubicBezTo>
                    <a:pt x="8379" y="1"/>
                    <a:pt x="7935" y="484"/>
                    <a:pt x="7529" y="1006"/>
                  </a:cubicBezTo>
                  <a:cubicBezTo>
                    <a:pt x="7335" y="929"/>
                    <a:pt x="7094" y="764"/>
                    <a:pt x="6765" y="639"/>
                  </a:cubicBezTo>
                  <a:cubicBezTo>
                    <a:pt x="6649" y="600"/>
                    <a:pt x="6524" y="561"/>
                    <a:pt x="6369" y="523"/>
                  </a:cubicBezTo>
                  <a:cubicBezTo>
                    <a:pt x="5968" y="386"/>
                    <a:pt x="5594" y="310"/>
                    <a:pt x="5246" y="310"/>
                  </a:cubicBezTo>
                  <a:cubicBezTo>
                    <a:pt x="5175" y="310"/>
                    <a:pt x="5105" y="313"/>
                    <a:pt x="5035" y="320"/>
                  </a:cubicBezTo>
                  <a:lnTo>
                    <a:pt x="4833" y="320"/>
                  </a:lnTo>
                  <a:cubicBezTo>
                    <a:pt x="4108" y="397"/>
                    <a:pt x="3586" y="764"/>
                    <a:pt x="3180" y="1412"/>
                  </a:cubicBezTo>
                  <a:cubicBezTo>
                    <a:pt x="2961" y="1329"/>
                    <a:pt x="2608" y="1237"/>
                    <a:pt x="2223" y="1237"/>
                  </a:cubicBezTo>
                  <a:cubicBezTo>
                    <a:pt x="1843" y="1237"/>
                    <a:pt x="1433" y="1327"/>
                    <a:pt x="1093" y="1605"/>
                  </a:cubicBezTo>
                  <a:cubicBezTo>
                    <a:pt x="126" y="2378"/>
                    <a:pt x="1" y="4311"/>
                    <a:pt x="725" y="7365"/>
                  </a:cubicBezTo>
                  <a:cubicBezTo>
                    <a:pt x="484" y="7606"/>
                    <a:pt x="329" y="7974"/>
                    <a:pt x="329" y="8331"/>
                  </a:cubicBezTo>
                  <a:cubicBezTo>
                    <a:pt x="329" y="9056"/>
                    <a:pt x="851" y="9626"/>
                    <a:pt x="1489" y="9742"/>
                  </a:cubicBezTo>
                  <a:cubicBezTo>
                    <a:pt x="1489" y="9984"/>
                    <a:pt x="1537" y="10225"/>
                    <a:pt x="1537" y="10428"/>
                  </a:cubicBezTo>
                  <a:cubicBezTo>
                    <a:pt x="1576" y="11597"/>
                    <a:pt x="2214" y="12564"/>
                    <a:pt x="3141" y="13086"/>
                  </a:cubicBezTo>
                  <a:cubicBezTo>
                    <a:pt x="2542" y="13405"/>
                    <a:pt x="2098" y="13926"/>
                    <a:pt x="1817" y="14574"/>
                  </a:cubicBezTo>
                  <a:cubicBezTo>
                    <a:pt x="1730" y="14700"/>
                    <a:pt x="1817" y="14854"/>
                    <a:pt x="1933" y="14941"/>
                  </a:cubicBezTo>
                  <a:cubicBezTo>
                    <a:pt x="1972" y="14941"/>
                    <a:pt x="2020" y="14980"/>
                    <a:pt x="2059" y="14980"/>
                  </a:cubicBezTo>
                  <a:cubicBezTo>
                    <a:pt x="2175" y="14980"/>
                    <a:pt x="2262" y="14893"/>
                    <a:pt x="2301" y="14815"/>
                  </a:cubicBezTo>
                  <a:cubicBezTo>
                    <a:pt x="2620" y="14168"/>
                    <a:pt x="3141" y="13646"/>
                    <a:pt x="3789" y="13366"/>
                  </a:cubicBezTo>
                  <a:cubicBezTo>
                    <a:pt x="4069" y="13443"/>
                    <a:pt x="4311" y="13492"/>
                    <a:pt x="4591" y="13492"/>
                  </a:cubicBezTo>
                  <a:cubicBezTo>
                    <a:pt x="4717" y="13530"/>
                    <a:pt x="4794" y="13530"/>
                    <a:pt x="4920" y="13530"/>
                  </a:cubicBezTo>
                  <a:cubicBezTo>
                    <a:pt x="4388" y="14332"/>
                    <a:pt x="4630" y="15221"/>
                    <a:pt x="4833" y="15618"/>
                  </a:cubicBezTo>
                  <a:cubicBezTo>
                    <a:pt x="4904" y="15689"/>
                    <a:pt x="4994" y="15753"/>
                    <a:pt x="5094" y="15753"/>
                  </a:cubicBezTo>
                  <a:cubicBezTo>
                    <a:pt x="5116" y="15753"/>
                    <a:pt x="5138" y="15750"/>
                    <a:pt x="5161" y="15743"/>
                  </a:cubicBezTo>
                  <a:cubicBezTo>
                    <a:pt x="5886" y="15579"/>
                    <a:pt x="6408" y="15299"/>
                    <a:pt x="6765" y="15096"/>
                  </a:cubicBezTo>
                  <a:lnTo>
                    <a:pt x="6765" y="17599"/>
                  </a:lnTo>
                  <a:cubicBezTo>
                    <a:pt x="6446" y="17270"/>
                    <a:pt x="6002" y="17067"/>
                    <a:pt x="5519" y="17067"/>
                  </a:cubicBezTo>
                  <a:lnTo>
                    <a:pt x="4146" y="17067"/>
                  </a:lnTo>
                  <a:lnTo>
                    <a:pt x="4146" y="15908"/>
                  </a:lnTo>
                  <a:cubicBezTo>
                    <a:pt x="4146" y="15743"/>
                    <a:pt x="4030" y="15618"/>
                    <a:pt x="3866" y="15618"/>
                  </a:cubicBezTo>
                  <a:cubicBezTo>
                    <a:pt x="3750" y="15618"/>
                    <a:pt x="3586" y="15743"/>
                    <a:pt x="3586" y="15908"/>
                  </a:cubicBezTo>
                  <a:lnTo>
                    <a:pt x="3586" y="16188"/>
                  </a:lnTo>
                  <a:lnTo>
                    <a:pt x="2059" y="16188"/>
                  </a:lnTo>
                  <a:lnTo>
                    <a:pt x="2059" y="15946"/>
                  </a:lnTo>
                  <a:lnTo>
                    <a:pt x="2059" y="15782"/>
                  </a:lnTo>
                  <a:cubicBezTo>
                    <a:pt x="2098" y="15618"/>
                    <a:pt x="1972" y="15463"/>
                    <a:pt x="1817" y="15463"/>
                  </a:cubicBezTo>
                  <a:cubicBezTo>
                    <a:pt x="1653" y="15463"/>
                    <a:pt x="1537" y="15579"/>
                    <a:pt x="1489" y="15743"/>
                  </a:cubicBezTo>
                  <a:lnTo>
                    <a:pt x="1489" y="15946"/>
                  </a:lnTo>
                  <a:lnTo>
                    <a:pt x="1489" y="16468"/>
                  </a:lnTo>
                  <a:lnTo>
                    <a:pt x="1489" y="18159"/>
                  </a:lnTo>
                  <a:cubicBezTo>
                    <a:pt x="1489" y="18807"/>
                    <a:pt x="2020" y="19328"/>
                    <a:pt x="2658" y="19328"/>
                  </a:cubicBezTo>
                  <a:lnTo>
                    <a:pt x="11443" y="19328"/>
                  </a:lnTo>
                  <a:cubicBezTo>
                    <a:pt x="12080" y="19328"/>
                    <a:pt x="12602" y="18807"/>
                    <a:pt x="12651" y="18159"/>
                  </a:cubicBezTo>
                  <a:lnTo>
                    <a:pt x="12651" y="15946"/>
                  </a:lnTo>
                  <a:cubicBezTo>
                    <a:pt x="12651" y="14777"/>
                    <a:pt x="12003" y="13685"/>
                    <a:pt x="10998" y="13086"/>
                  </a:cubicBezTo>
                  <a:cubicBezTo>
                    <a:pt x="11926" y="12564"/>
                    <a:pt x="12525" y="11559"/>
                    <a:pt x="12602" y="10428"/>
                  </a:cubicBezTo>
                  <a:lnTo>
                    <a:pt x="12602" y="9742"/>
                  </a:lnTo>
                  <a:cubicBezTo>
                    <a:pt x="13288" y="9626"/>
                    <a:pt x="13772" y="9056"/>
                    <a:pt x="13772" y="8331"/>
                  </a:cubicBezTo>
                  <a:cubicBezTo>
                    <a:pt x="13772" y="7645"/>
                    <a:pt x="13288" y="7046"/>
                    <a:pt x="12602" y="6920"/>
                  </a:cubicBezTo>
                  <a:cubicBezTo>
                    <a:pt x="12564" y="6079"/>
                    <a:pt x="12486" y="5229"/>
                    <a:pt x="12409" y="4388"/>
                  </a:cubicBezTo>
                  <a:cubicBezTo>
                    <a:pt x="12525" y="4224"/>
                    <a:pt x="12689" y="4069"/>
                    <a:pt x="12844" y="3905"/>
                  </a:cubicBezTo>
                  <a:cubicBezTo>
                    <a:pt x="12931" y="3779"/>
                    <a:pt x="12931" y="3586"/>
                    <a:pt x="12805" y="3499"/>
                  </a:cubicBezTo>
                  <a:cubicBezTo>
                    <a:pt x="12757" y="3451"/>
                    <a:pt x="12693" y="3429"/>
                    <a:pt x="12629" y="3429"/>
                  </a:cubicBezTo>
                  <a:cubicBezTo>
                    <a:pt x="12541" y="3429"/>
                    <a:pt x="12454" y="3470"/>
                    <a:pt x="12409" y="3538"/>
                  </a:cubicBezTo>
                  <a:cubicBezTo>
                    <a:pt x="11559" y="4553"/>
                    <a:pt x="10553" y="5355"/>
                    <a:pt x="9751" y="5674"/>
                  </a:cubicBezTo>
                  <a:cubicBezTo>
                    <a:pt x="9133" y="5902"/>
                    <a:pt x="8397" y="6028"/>
                    <a:pt x="7656" y="6028"/>
                  </a:cubicBezTo>
                  <a:cubicBezTo>
                    <a:pt x="7331" y="6028"/>
                    <a:pt x="7006" y="6004"/>
                    <a:pt x="6688" y="5954"/>
                  </a:cubicBezTo>
                  <a:cubicBezTo>
                    <a:pt x="5557" y="5799"/>
                    <a:pt x="4630" y="5355"/>
                    <a:pt x="4030" y="4746"/>
                  </a:cubicBezTo>
                  <a:cubicBezTo>
                    <a:pt x="3985" y="4701"/>
                    <a:pt x="3923" y="4682"/>
                    <a:pt x="3864" y="4682"/>
                  </a:cubicBezTo>
                  <a:cubicBezTo>
                    <a:pt x="3823" y="4682"/>
                    <a:pt x="3782" y="4691"/>
                    <a:pt x="3750" y="4707"/>
                  </a:cubicBezTo>
                  <a:cubicBezTo>
                    <a:pt x="3625" y="4707"/>
                    <a:pt x="3547" y="4833"/>
                    <a:pt x="3547" y="4910"/>
                  </a:cubicBezTo>
                  <a:cubicBezTo>
                    <a:pt x="3547" y="4910"/>
                    <a:pt x="3470" y="5432"/>
                    <a:pt x="3180" y="5954"/>
                  </a:cubicBezTo>
                  <a:cubicBezTo>
                    <a:pt x="2861" y="6601"/>
                    <a:pt x="2378" y="6920"/>
                    <a:pt x="1817" y="6920"/>
                  </a:cubicBezTo>
                  <a:lnTo>
                    <a:pt x="1779" y="6920"/>
                  </a:lnTo>
                  <a:cubicBezTo>
                    <a:pt x="1576" y="6920"/>
                    <a:pt x="1412" y="6968"/>
                    <a:pt x="1247" y="7007"/>
                  </a:cubicBezTo>
                  <a:cubicBezTo>
                    <a:pt x="445" y="3702"/>
                    <a:pt x="890" y="2494"/>
                    <a:pt x="1412" y="2050"/>
                  </a:cubicBezTo>
                  <a:cubicBezTo>
                    <a:pt x="1651" y="1854"/>
                    <a:pt x="1935" y="1790"/>
                    <a:pt x="2204" y="1790"/>
                  </a:cubicBezTo>
                  <a:cubicBezTo>
                    <a:pt x="2704" y="1790"/>
                    <a:pt x="3155" y="2011"/>
                    <a:pt x="3180" y="2011"/>
                  </a:cubicBezTo>
                  <a:cubicBezTo>
                    <a:pt x="3222" y="2037"/>
                    <a:pt x="3268" y="2050"/>
                    <a:pt x="3314" y="2050"/>
                  </a:cubicBezTo>
                  <a:cubicBezTo>
                    <a:pt x="3406" y="2050"/>
                    <a:pt x="3496" y="1998"/>
                    <a:pt x="3547" y="1895"/>
                  </a:cubicBezTo>
                  <a:cubicBezTo>
                    <a:pt x="3866" y="1286"/>
                    <a:pt x="4311" y="967"/>
                    <a:pt x="4920" y="880"/>
                  </a:cubicBezTo>
                  <a:lnTo>
                    <a:pt x="5074" y="880"/>
                  </a:lnTo>
                  <a:cubicBezTo>
                    <a:pt x="5128" y="874"/>
                    <a:pt x="5184" y="871"/>
                    <a:pt x="5241" y="871"/>
                  </a:cubicBezTo>
                  <a:cubicBezTo>
                    <a:pt x="5533" y="871"/>
                    <a:pt x="5866" y="948"/>
                    <a:pt x="6205" y="1045"/>
                  </a:cubicBezTo>
                  <a:cubicBezTo>
                    <a:pt x="6321" y="1083"/>
                    <a:pt x="6446" y="1122"/>
                    <a:pt x="6562" y="1170"/>
                  </a:cubicBezTo>
                  <a:cubicBezTo>
                    <a:pt x="6804" y="1286"/>
                    <a:pt x="7007" y="1363"/>
                    <a:pt x="7171" y="1489"/>
                  </a:cubicBezTo>
                  <a:cubicBezTo>
                    <a:pt x="6804" y="1934"/>
                    <a:pt x="6446" y="2417"/>
                    <a:pt x="6041" y="2533"/>
                  </a:cubicBezTo>
                  <a:cubicBezTo>
                    <a:pt x="5886" y="2620"/>
                    <a:pt x="5799" y="2774"/>
                    <a:pt x="5886" y="2900"/>
                  </a:cubicBezTo>
                  <a:cubicBezTo>
                    <a:pt x="5925" y="3016"/>
                    <a:pt x="6002" y="3103"/>
                    <a:pt x="6127" y="3103"/>
                  </a:cubicBezTo>
                  <a:lnTo>
                    <a:pt x="6243" y="3103"/>
                  </a:lnTo>
                  <a:cubicBezTo>
                    <a:pt x="6852" y="2861"/>
                    <a:pt x="7287" y="2253"/>
                    <a:pt x="7732" y="1653"/>
                  </a:cubicBezTo>
                  <a:cubicBezTo>
                    <a:pt x="8138" y="1122"/>
                    <a:pt x="8543" y="561"/>
                    <a:pt x="8901" y="561"/>
                  </a:cubicBezTo>
                  <a:cubicBezTo>
                    <a:pt x="8978" y="561"/>
                    <a:pt x="9027" y="600"/>
                    <a:pt x="9065" y="639"/>
                  </a:cubicBezTo>
                  <a:cubicBezTo>
                    <a:pt x="9220" y="880"/>
                    <a:pt x="9181" y="1528"/>
                    <a:pt x="9065" y="1972"/>
                  </a:cubicBezTo>
                  <a:lnTo>
                    <a:pt x="9065" y="2011"/>
                  </a:lnTo>
                  <a:cubicBezTo>
                    <a:pt x="9065" y="2175"/>
                    <a:pt x="9143" y="2291"/>
                    <a:pt x="9268" y="2291"/>
                  </a:cubicBezTo>
                  <a:cubicBezTo>
                    <a:pt x="9296" y="2298"/>
                    <a:pt x="9322" y="2301"/>
                    <a:pt x="9347" y="2301"/>
                  </a:cubicBezTo>
                  <a:cubicBezTo>
                    <a:pt x="9465" y="2301"/>
                    <a:pt x="9555" y="2232"/>
                    <a:pt x="9587" y="2137"/>
                  </a:cubicBezTo>
                  <a:cubicBezTo>
                    <a:pt x="9626" y="2088"/>
                    <a:pt x="10235" y="561"/>
                    <a:pt x="11201" y="561"/>
                  </a:cubicBezTo>
                  <a:cubicBezTo>
                    <a:pt x="11443" y="561"/>
                    <a:pt x="11481" y="639"/>
                    <a:pt x="11520" y="687"/>
                  </a:cubicBezTo>
                  <a:cubicBezTo>
                    <a:pt x="11636" y="929"/>
                    <a:pt x="11481" y="1566"/>
                    <a:pt x="11278" y="2050"/>
                  </a:cubicBezTo>
                  <a:cubicBezTo>
                    <a:pt x="11201" y="2175"/>
                    <a:pt x="11240" y="2291"/>
                    <a:pt x="11317" y="2417"/>
                  </a:cubicBezTo>
                  <a:cubicBezTo>
                    <a:pt x="11359" y="2459"/>
                    <a:pt x="11440" y="2490"/>
                    <a:pt x="11524" y="2490"/>
                  </a:cubicBezTo>
                  <a:cubicBezTo>
                    <a:pt x="11594" y="2490"/>
                    <a:pt x="11666" y="2469"/>
                    <a:pt x="11723" y="2417"/>
                  </a:cubicBezTo>
                  <a:lnTo>
                    <a:pt x="11723" y="2378"/>
                  </a:lnTo>
                  <a:cubicBezTo>
                    <a:pt x="12042" y="2011"/>
                    <a:pt x="12767" y="1209"/>
                    <a:pt x="13211" y="1209"/>
                  </a:cubicBezTo>
                  <a:cubicBezTo>
                    <a:pt x="13288" y="1209"/>
                    <a:pt x="13375" y="1248"/>
                    <a:pt x="13414" y="1325"/>
                  </a:cubicBezTo>
                  <a:cubicBezTo>
                    <a:pt x="13530" y="1489"/>
                    <a:pt x="13453" y="1934"/>
                    <a:pt x="13047" y="2658"/>
                  </a:cubicBezTo>
                  <a:cubicBezTo>
                    <a:pt x="12969" y="2774"/>
                    <a:pt x="13008" y="2977"/>
                    <a:pt x="13134" y="3055"/>
                  </a:cubicBezTo>
                  <a:cubicBezTo>
                    <a:pt x="13174" y="3085"/>
                    <a:pt x="13224" y="3100"/>
                    <a:pt x="13277" y="3100"/>
                  </a:cubicBezTo>
                  <a:cubicBezTo>
                    <a:pt x="13375" y="3100"/>
                    <a:pt x="13479" y="3046"/>
                    <a:pt x="13530" y="2939"/>
                  </a:cubicBezTo>
                  <a:cubicBezTo>
                    <a:pt x="14052" y="2050"/>
                    <a:pt x="14177" y="1363"/>
                    <a:pt x="13897" y="967"/>
                  </a:cubicBezTo>
                  <a:cubicBezTo>
                    <a:pt x="13733" y="764"/>
                    <a:pt x="13491" y="639"/>
                    <a:pt x="13211" y="639"/>
                  </a:cubicBezTo>
                  <a:cubicBezTo>
                    <a:pt x="12844" y="639"/>
                    <a:pt x="12448" y="880"/>
                    <a:pt x="12119" y="1170"/>
                  </a:cubicBezTo>
                  <a:cubicBezTo>
                    <a:pt x="12167" y="880"/>
                    <a:pt x="12119" y="600"/>
                    <a:pt x="11964" y="397"/>
                  </a:cubicBezTo>
                  <a:cubicBezTo>
                    <a:pt x="11877" y="204"/>
                    <a:pt x="11636" y="1"/>
                    <a:pt x="11201" y="1"/>
                  </a:cubicBezTo>
                  <a:cubicBezTo>
                    <a:pt x="10553" y="1"/>
                    <a:pt x="10070" y="397"/>
                    <a:pt x="9703" y="803"/>
                  </a:cubicBezTo>
                  <a:cubicBezTo>
                    <a:pt x="9664" y="600"/>
                    <a:pt x="9626" y="445"/>
                    <a:pt x="9510" y="320"/>
                  </a:cubicBezTo>
                  <a:cubicBezTo>
                    <a:pt x="9384" y="117"/>
                    <a:pt x="9143" y="1"/>
                    <a:pt x="890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9" name="Google Shape;4519;p62"/>
          <p:cNvGrpSpPr/>
          <p:nvPr/>
        </p:nvGrpSpPr>
        <p:grpSpPr>
          <a:xfrm>
            <a:off x="6171092" y="1562183"/>
            <a:ext cx="334302" cy="320810"/>
            <a:chOff x="6119875" y="1966650"/>
            <a:chExt cx="484425" cy="464875"/>
          </a:xfrm>
        </p:grpSpPr>
        <p:sp>
          <p:nvSpPr>
            <p:cNvPr id="4520" name="Google Shape;4520;p62"/>
            <p:cNvSpPr/>
            <p:nvPr/>
          </p:nvSpPr>
          <p:spPr>
            <a:xfrm>
              <a:off x="6299150" y="2215025"/>
              <a:ext cx="105825" cy="178075"/>
            </a:xfrm>
            <a:custGeom>
              <a:avLst/>
              <a:gdLst/>
              <a:ahLst/>
              <a:cxnLst/>
              <a:rect l="l" t="t" r="r" b="b"/>
              <a:pathLst>
                <a:path w="4233" h="7123" extrusionOk="0">
                  <a:moveTo>
                    <a:pt x="2783" y="0"/>
                  </a:moveTo>
                  <a:lnTo>
                    <a:pt x="0" y="7123"/>
                  </a:lnTo>
                  <a:lnTo>
                    <a:pt x="1691" y="7123"/>
                  </a:lnTo>
                  <a:lnTo>
                    <a:pt x="4146" y="725"/>
                  </a:lnTo>
                  <a:lnTo>
                    <a:pt x="4233" y="561"/>
                  </a:lnTo>
                  <a:lnTo>
                    <a:pt x="4146" y="522"/>
                  </a:lnTo>
                  <a:lnTo>
                    <a:pt x="2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62"/>
            <p:cNvSpPr/>
            <p:nvPr/>
          </p:nvSpPr>
          <p:spPr>
            <a:xfrm>
              <a:off x="6401825" y="2215025"/>
              <a:ext cx="105825" cy="178075"/>
            </a:xfrm>
            <a:custGeom>
              <a:avLst/>
              <a:gdLst/>
              <a:ahLst/>
              <a:cxnLst/>
              <a:rect l="l" t="t" r="r" b="b"/>
              <a:pathLst>
                <a:path w="4233" h="7123" extrusionOk="0">
                  <a:moveTo>
                    <a:pt x="1450" y="0"/>
                  </a:moveTo>
                  <a:lnTo>
                    <a:pt x="39" y="522"/>
                  </a:lnTo>
                  <a:lnTo>
                    <a:pt x="0" y="561"/>
                  </a:lnTo>
                  <a:lnTo>
                    <a:pt x="39" y="725"/>
                  </a:lnTo>
                  <a:lnTo>
                    <a:pt x="2542" y="7123"/>
                  </a:lnTo>
                  <a:lnTo>
                    <a:pt x="4233" y="7123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62"/>
            <p:cNvSpPr/>
            <p:nvPr/>
          </p:nvSpPr>
          <p:spPr>
            <a:xfrm>
              <a:off x="6401825" y="2215025"/>
              <a:ext cx="79500" cy="178075"/>
            </a:xfrm>
            <a:custGeom>
              <a:avLst/>
              <a:gdLst/>
              <a:ahLst/>
              <a:cxnLst/>
              <a:rect l="l" t="t" r="r" b="b"/>
              <a:pathLst>
                <a:path w="3180" h="7123" extrusionOk="0">
                  <a:moveTo>
                    <a:pt x="1450" y="0"/>
                  </a:moveTo>
                  <a:lnTo>
                    <a:pt x="39" y="522"/>
                  </a:lnTo>
                  <a:lnTo>
                    <a:pt x="0" y="561"/>
                  </a:lnTo>
                  <a:lnTo>
                    <a:pt x="39" y="725"/>
                  </a:lnTo>
                  <a:lnTo>
                    <a:pt x="2542" y="7123"/>
                  </a:lnTo>
                  <a:lnTo>
                    <a:pt x="3180" y="7123"/>
                  </a:lnTo>
                  <a:lnTo>
                    <a:pt x="725" y="725"/>
                  </a:lnTo>
                  <a:lnTo>
                    <a:pt x="648" y="561"/>
                  </a:lnTo>
                  <a:lnTo>
                    <a:pt x="725" y="522"/>
                  </a:lnTo>
                  <a:lnTo>
                    <a:pt x="1527" y="203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62"/>
            <p:cNvSpPr/>
            <p:nvPr/>
          </p:nvSpPr>
          <p:spPr>
            <a:xfrm>
              <a:off x="6299150" y="2215025"/>
              <a:ext cx="83600" cy="178075"/>
            </a:xfrm>
            <a:custGeom>
              <a:avLst/>
              <a:gdLst/>
              <a:ahLst/>
              <a:cxnLst/>
              <a:rect l="l" t="t" r="r" b="b"/>
              <a:pathLst>
                <a:path w="3344" h="7123" extrusionOk="0">
                  <a:moveTo>
                    <a:pt x="2783" y="0"/>
                  </a:moveTo>
                  <a:lnTo>
                    <a:pt x="0" y="7123"/>
                  </a:lnTo>
                  <a:lnTo>
                    <a:pt x="686" y="7123"/>
                  </a:lnTo>
                  <a:lnTo>
                    <a:pt x="3344" y="242"/>
                  </a:lnTo>
                  <a:lnTo>
                    <a:pt x="2783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62"/>
            <p:cNvSpPr/>
            <p:nvPr/>
          </p:nvSpPr>
          <p:spPr>
            <a:xfrm>
              <a:off x="6330300" y="2118375"/>
              <a:ext cx="145950" cy="145000"/>
            </a:xfrm>
            <a:custGeom>
              <a:avLst/>
              <a:gdLst/>
              <a:ahLst/>
              <a:cxnLst/>
              <a:rect l="l" t="t" r="r" b="b"/>
              <a:pathLst>
                <a:path w="5838" h="5800" extrusionOk="0">
                  <a:moveTo>
                    <a:pt x="2900" y="1"/>
                  </a:moveTo>
                  <a:cubicBezTo>
                    <a:pt x="1334" y="1"/>
                    <a:pt x="1" y="1286"/>
                    <a:pt x="1" y="2900"/>
                  </a:cubicBezTo>
                  <a:cubicBezTo>
                    <a:pt x="1" y="4504"/>
                    <a:pt x="1334" y="5799"/>
                    <a:pt x="2900" y="5799"/>
                  </a:cubicBezTo>
                  <a:cubicBezTo>
                    <a:pt x="4514" y="5799"/>
                    <a:pt x="5838" y="4504"/>
                    <a:pt x="5838" y="2900"/>
                  </a:cubicBezTo>
                  <a:cubicBezTo>
                    <a:pt x="5838" y="1286"/>
                    <a:pt x="4514" y="1"/>
                    <a:pt x="2900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62"/>
            <p:cNvSpPr/>
            <p:nvPr/>
          </p:nvSpPr>
          <p:spPr>
            <a:xfrm>
              <a:off x="6365575" y="2153650"/>
              <a:ext cx="75650" cy="75400"/>
            </a:xfrm>
            <a:custGeom>
              <a:avLst/>
              <a:gdLst/>
              <a:ahLst/>
              <a:cxnLst/>
              <a:rect l="l" t="t" r="r" b="b"/>
              <a:pathLst>
                <a:path w="3026" h="3016" extrusionOk="0">
                  <a:moveTo>
                    <a:pt x="1489" y="1"/>
                  </a:moveTo>
                  <a:cubicBezTo>
                    <a:pt x="687" y="1"/>
                    <a:pt x="1" y="638"/>
                    <a:pt x="1" y="1489"/>
                  </a:cubicBezTo>
                  <a:cubicBezTo>
                    <a:pt x="1" y="2330"/>
                    <a:pt x="687" y="3016"/>
                    <a:pt x="1489" y="3016"/>
                  </a:cubicBezTo>
                  <a:cubicBezTo>
                    <a:pt x="2339" y="3016"/>
                    <a:pt x="3025" y="2330"/>
                    <a:pt x="3025" y="1489"/>
                  </a:cubicBezTo>
                  <a:cubicBezTo>
                    <a:pt x="3025" y="638"/>
                    <a:pt x="2339" y="1"/>
                    <a:pt x="1489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62"/>
            <p:cNvSpPr/>
            <p:nvPr/>
          </p:nvSpPr>
          <p:spPr>
            <a:xfrm>
              <a:off x="6518500" y="1981350"/>
              <a:ext cx="82650" cy="119950"/>
            </a:xfrm>
            <a:custGeom>
              <a:avLst/>
              <a:gdLst/>
              <a:ahLst/>
              <a:cxnLst/>
              <a:rect l="l" t="t" r="r" b="b"/>
              <a:pathLst>
                <a:path w="3306" h="4798" extrusionOk="0">
                  <a:moveTo>
                    <a:pt x="777" y="0"/>
                  </a:moveTo>
                  <a:cubicBezTo>
                    <a:pt x="704" y="0"/>
                    <a:pt x="635" y="13"/>
                    <a:pt x="571" y="41"/>
                  </a:cubicBezTo>
                  <a:cubicBezTo>
                    <a:pt x="1" y="283"/>
                    <a:pt x="49" y="1578"/>
                    <a:pt x="648" y="2863"/>
                  </a:cubicBezTo>
                  <a:cubicBezTo>
                    <a:pt x="1187" y="4001"/>
                    <a:pt x="1969" y="4798"/>
                    <a:pt x="2537" y="4798"/>
                  </a:cubicBezTo>
                  <a:cubicBezTo>
                    <a:pt x="2610" y="4798"/>
                    <a:pt x="2680" y="4785"/>
                    <a:pt x="2745" y="4757"/>
                  </a:cubicBezTo>
                  <a:cubicBezTo>
                    <a:pt x="3306" y="4515"/>
                    <a:pt x="3267" y="3220"/>
                    <a:pt x="2658" y="1935"/>
                  </a:cubicBezTo>
                  <a:cubicBezTo>
                    <a:pt x="2128" y="797"/>
                    <a:pt x="1340" y="0"/>
                    <a:pt x="777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62"/>
            <p:cNvSpPr/>
            <p:nvPr/>
          </p:nvSpPr>
          <p:spPr>
            <a:xfrm>
              <a:off x="6159250" y="2098100"/>
              <a:ext cx="208275" cy="154150"/>
            </a:xfrm>
            <a:custGeom>
              <a:avLst/>
              <a:gdLst/>
              <a:ahLst/>
              <a:cxnLst/>
              <a:rect l="l" t="t" r="r" b="b"/>
              <a:pathLst>
                <a:path w="8331" h="6166" extrusionOk="0">
                  <a:moveTo>
                    <a:pt x="6804" y="0"/>
                  </a:moveTo>
                  <a:lnTo>
                    <a:pt x="39" y="3508"/>
                  </a:lnTo>
                  <a:lnTo>
                    <a:pt x="1" y="5122"/>
                  </a:lnTo>
                  <a:lnTo>
                    <a:pt x="1247" y="6166"/>
                  </a:lnTo>
                  <a:lnTo>
                    <a:pt x="8331" y="3305"/>
                  </a:lnTo>
                  <a:lnTo>
                    <a:pt x="68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62"/>
            <p:cNvSpPr/>
            <p:nvPr/>
          </p:nvSpPr>
          <p:spPr>
            <a:xfrm>
              <a:off x="6180275" y="2152450"/>
              <a:ext cx="187250" cy="99800"/>
            </a:xfrm>
            <a:custGeom>
              <a:avLst/>
              <a:gdLst/>
              <a:ahLst/>
              <a:cxnLst/>
              <a:rect l="l" t="t" r="r" b="b"/>
              <a:pathLst>
                <a:path w="7490" h="3992" extrusionOk="0">
                  <a:moveTo>
                    <a:pt x="6968" y="0"/>
                  </a:moveTo>
                  <a:lnTo>
                    <a:pt x="0" y="3064"/>
                  </a:lnTo>
                  <a:lnTo>
                    <a:pt x="406" y="3992"/>
                  </a:lnTo>
                  <a:lnTo>
                    <a:pt x="7490" y="1131"/>
                  </a:lnTo>
                  <a:lnTo>
                    <a:pt x="6968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62"/>
            <p:cNvSpPr/>
            <p:nvPr/>
          </p:nvSpPr>
          <p:spPr>
            <a:xfrm>
              <a:off x="6252750" y="1973425"/>
              <a:ext cx="338250" cy="252725"/>
            </a:xfrm>
            <a:custGeom>
              <a:avLst/>
              <a:gdLst/>
              <a:ahLst/>
              <a:cxnLst/>
              <a:rect l="l" t="t" r="r" b="b"/>
              <a:pathLst>
                <a:path w="13530" h="10109" extrusionOk="0">
                  <a:moveTo>
                    <a:pt x="11037" y="0"/>
                  </a:moveTo>
                  <a:lnTo>
                    <a:pt x="1" y="5712"/>
                  </a:lnTo>
                  <a:lnTo>
                    <a:pt x="2020" y="10109"/>
                  </a:lnTo>
                  <a:lnTo>
                    <a:pt x="13530" y="5432"/>
                  </a:lnTo>
                  <a:lnTo>
                    <a:pt x="110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62"/>
            <p:cNvSpPr/>
            <p:nvPr/>
          </p:nvSpPr>
          <p:spPr>
            <a:xfrm>
              <a:off x="6286100" y="2063050"/>
              <a:ext cx="304900" cy="163100"/>
            </a:xfrm>
            <a:custGeom>
              <a:avLst/>
              <a:gdLst/>
              <a:ahLst/>
              <a:cxnLst/>
              <a:rect l="l" t="t" r="r" b="b"/>
              <a:pathLst>
                <a:path w="12196" h="6524" extrusionOk="0">
                  <a:moveTo>
                    <a:pt x="11355" y="1"/>
                  </a:moveTo>
                  <a:lnTo>
                    <a:pt x="0" y="5026"/>
                  </a:lnTo>
                  <a:lnTo>
                    <a:pt x="686" y="6524"/>
                  </a:lnTo>
                  <a:lnTo>
                    <a:pt x="12196" y="1847"/>
                  </a:lnTo>
                  <a:lnTo>
                    <a:pt x="11355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62"/>
            <p:cNvSpPr/>
            <p:nvPr/>
          </p:nvSpPr>
          <p:spPr>
            <a:xfrm>
              <a:off x="6125925" y="2178150"/>
              <a:ext cx="67650" cy="95775"/>
            </a:xfrm>
            <a:custGeom>
              <a:avLst/>
              <a:gdLst/>
              <a:ahLst/>
              <a:cxnLst/>
              <a:rect l="l" t="t" r="r" b="b"/>
              <a:pathLst>
                <a:path w="2706" h="3831" extrusionOk="0">
                  <a:moveTo>
                    <a:pt x="777" y="0"/>
                  </a:moveTo>
                  <a:cubicBezTo>
                    <a:pt x="680" y="0"/>
                    <a:pt x="580" y="21"/>
                    <a:pt x="483" y="64"/>
                  </a:cubicBezTo>
                  <a:cubicBezTo>
                    <a:pt x="126" y="229"/>
                    <a:pt x="0" y="664"/>
                    <a:pt x="164" y="992"/>
                  </a:cubicBezTo>
                  <a:lnTo>
                    <a:pt x="1256" y="3447"/>
                  </a:lnTo>
                  <a:cubicBezTo>
                    <a:pt x="1369" y="3680"/>
                    <a:pt x="1637" y="3830"/>
                    <a:pt x="1898" y="3830"/>
                  </a:cubicBezTo>
                  <a:cubicBezTo>
                    <a:pt x="1994" y="3830"/>
                    <a:pt x="2089" y="3810"/>
                    <a:pt x="2174" y="3766"/>
                  </a:cubicBezTo>
                  <a:cubicBezTo>
                    <a:pt x="2542" y="3611"/>
                    <a:pt x="2706" y="3205"/>
                    <a:pt x="2542" y="2838"/>
                  </a:cubicBezTo>
                  <a:lnTo>
                    <a:pt x="1411" y="422"/>
                  </a:lnTo>
                  <a:cubicBezTo>
                    <a:pt x="1297" y="159"/>
                    <a:pt x="1048" y="0"/>
                    <a:pt x="777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62"/>
            <p:cNvSpPr/>
            <p:nvPr/>
          </p:nvSpPr>
          <p:spPr>
            <a:xfrm>
              <a:off x="6142100" y="2215975"/>
              <a:ext cx="51475" cy="58100"/>
            </a:xfrm>
            <a:custGeom>
              <a:avLst/>
              <a:gdLst/>
              <a:ahLst/>
              <a:cxnLst/>
              <a:rect l="l" t="t" r="r" b="b"/>
              <a:pathLst>
                <a:path w="2059" h="2324" extrusionOk="0">
                  <a:moveTo>
                    <a:pt x="1286" y="1"/>
                  </a:moveTo>
                  <a:lnTo>
                    <a:pt x="1307" y="46"/>
                  </a:lnTo>
                  <a:lnTo>
                    <a:pt x="1307" y="46"/>
                  </a:lnTo>
                  <a:cubicBezTo>
                    <a:pt x="1300" y="31"/>
                    <a:pt x="1293" y="16"/>
                    <a:pt x="1286" y="1"/>
                  </a:cubicBezTo>
                  <a:close/>
                  <a:moveTo>
                    <a:pt x="1307" y="46"/>
                  </a:moveTo>
                  <a:cubicBezTo>
                    <a:pt x="1435" y="360"/>
                    <a:pt x="1269" y="772"/>
                    <a:pt x="928" y="929"/>
                  </a:cubicBezTo>
                  <a:cubicBezTo>
                    <a:pt x="846" y="967"/>
                    <a:pt x="754" y="987"/>
                    <a:pt x="664" y="987"/>
                  </a:cubicBezTo>
                  <a:cubicBezTo>
                    <a:pt x="573" y="987"/>
                    <a:pt x="484" y="967"/>
                    <a:pt x="406" y="929"/>
                  </a:cubicBezTo>
                  <a:cubicBezTo>
                    <a:pt x="242" y="890"/>
                    <a:pt x="78" y="726"/>
                    <a:pt x="1" y="561"/>
                  </a:cubicBezTo>
                  <a:lnTo>
                    <a:pt x="1" y="561"/>
                  </a:lnTo>
                  <a:lnTo>
                    <a:pt x="609" y="1934"/>
                  </a:lnTo>
                  <a:cubicBezTo>
                    <a:pt x="687" y="2098"/>
                    <a:pt x="851" y="2214"/>
                    <a:pt x="1006" y="2291"/>
                  </a:cubicBezTo>
                  <a:cubicBezTo>
                    <a:pt x="1076" y="2312"/>
                    <a:pt x="1153" y="2324"/>
                    <a:pt x="1230" y="2324"/>
                  </a:cubicBezTo>
                  <a:cubicBezTo>
                    <a:pt x="1334" y="2324"/>
                    <a:pt x="1439" y="2302"/>
                    <a:pt x="1527" y="2253"/>
                  </a:cubicBezTo>
                  <a:cubicBezTo>
                    <a:pt x="1895" y="2098"/>
                    <a:pt x="2059" y="1692"/>
                    <a:pt x="1895" y="1325"/>
                  </a:cubicBezTo>
                  <a:lnTo>
                    <a:pt x="1307" y="46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62"/>
            <p:cNvSpPr/>
            <p:nvPr/>
          </p:nvSpPr>
          <p:spPr>
            <a:xfrm>
              <a:off x="6281975" y="2393075"/>
              <a:ext cx="68650" cy="31200"/>
            </a:xfrm>
            <a:custGeom>
              <a:avLst/>
              <a:gdLst/>
              <a:ahLst/>
              <a:cxnLst/>
              <a:rect l="l" t="t" r="r" b="b"/>
              <a:pathLst>
                <a:path w="2746" h="1248" extrusionOk="0">
                  <a:moveTo>
                    <a:pt x="648" y="1"/>
                  </a:moveTo>
                  <a:cubicBezTo>
                    <a:pt x="281" y="1"/>
                    <a:pt x="1" y="281"/>
                    <a:pt x="1" y="648"/>
                  </a:cubicBezTo>
                  <a:cubicBezTo>
                    <a:pt x="1" y="967"/>
                    <a:pt x="281" y="1247"/>
                    <a:pt x="648" y="1247"/>
                  </a:cubicBezTo>
                  <a:lnTo>
                    <a:pt x="2098" y="1247"/>
                  </a:lnTo>
                  <a:cubicBezTo>
                    <a:pt x="2456" y="1247"/>
                    <a:pt x="2745" y="967"/>
                    <a:pt x="2745" y="648"/>
                  </a:cubicBezTo>
                  <a:cubicBezTo>
                    <a:pt x="2745" y="281"/>
                    <a:pt x="2456" y="1"/>
                    <a:pt x="2098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62"/>
            <p:cNvSpPr/>
            <p:nvPr/>
          </p:nvSpPr>
          <p:spPr>
            <a:xfrm>
              <a:off x="6281975" y="2393075"/>
              <a:ext cx="39425" cy="31200"/>
            </a:xfrm>
            <a:custGeom>
              <a:avLst/>
              <a:gdLst/>
              <a:ahLst/>
              <a:cxnLst/>
              <a:rect l="l" t="t" r="r" b="b"/>
              <a:pathLst>
                <a:path w="1577" h="1248" extrusionOk="0">
                  <a:moveTo>
                    <a:pt x="648" y="1"/>
                  </a:moveTo>
                  <a:cubicBezTo>
                    <a:pt x="484" y="1"/>
                    <a:pt x="330" y="87"/>
                    <a:pt x="204" y="203"/>
                  </a:cubicBezTo>
                  <a:cubicBezTo>
                    <a:pt x="88" y="329"/>
                    <a:pt x="1" y="445"/>
                    <a:pt x="1" y="648"/>
                  </a:cubicBezTo>
                  <a:cubicBezTo>
                    <a:pt x="1" y="967"/>
                    <a:pt x="281" y="1247"/>
                    <a:pt x="648" y="1247"/>
                  </a:cubicBezTo>
                  <a:lnTo>
                    <a:pt x="1576" y="1247"/>
                  </a:lnTo>
                  <a:cubicBezTo>
                    <a:pt x="1209" y="1247"/>
                    <a:pt x="929" y="967"/>
                    <a:pt x="929" y="648"/>
                  </a:cubicBezTo>
                  <a:cubicBezTo>
                    <a:pt x="929" y="445"/>
                    <a:pt x="1006" y="329"/>
                    <a:pt x="1132" y="203"/>
                  </a:cubicBezTo>
                  <a:cubicBezTo>
                    <a:pt x="1248" y="87"/>
                    <a:pt x="1412" y="1"/>
                    <a:pt x="1576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62"/>
            <p:cNvSpPr/>
            <p:nvPr/>
          </p:nvSpPr>
          <p:spPr>
            <a:xfrm>
              <a:off x="6454250" y="2393075"/>
              <a:ext cx="67425" cy="31200"/>
            </a:xfrm>
            <a:custGeom>
              <a:avLst/>
              <a:gdLst/>
              <a:ahLst/>
              <a:cxnLst/>
              <a:rect l="l" t="t" r="r" b="b"/>
              <a:pathLst>
                <a:path w="2697" h="1248" extrusionOk="0">
                  <a:moveTo>
                    <a:pt x="638" y="1"/>
                  </a:moveTo>
                  <a:cubicBezTo>
                    <a:pt x="280" y="1"/>
                    <a:pt x="0" y="281"/>
                    <a:pt x="0" y="648"/>
                  </a:cubicBezTo>
                  <a:cubicBezTo>
                    <a:pt x="0" y="967"/>
                    <a:pt x="280" y="1247"/>
                    <a:pt x="638" y="1247"/>
                  </a:cubicBezTo>
                  <a:lnTo>
                    <a:pt x="2088" y="1247"/>
                  </a:lnTo>
                  <a:cubicBezTo>
                    <a:pt x="2416" y="1247"/>
                    <a:pt x="2696" y="967"/>
                    <a:pt x="2696" y="648"/>
                  </a:cubicBezTo>
                  <a:cubicBezTo>
                    <a:pt x="2696" y="281"/>
                    <a:pt x="2416" y="1"/>
                    <a:pt x="2088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62"/>
            <p:cNvSpPr/>
            <p:nvPr/>
          </p:nvSpPr>
          <p:spPr>
            <a:xfrm>
              <a:off x="6454250" y="2393075"/>
              <a:ext cx="39150" cy="31200"/>
            </a:xfrm>
            <a:custGeom>
              <a:avLst/>
              <a:gdLst/>
              <a:ahLst/>
              <a:cxnLst/>
              <a:rect l="l" t="t" r="r" b="b"/>
              <a:pathLst>
                <a:path w="1566" h="1248" extrusionOk="0">
                  <a:moveTo>
                    <a:pt x="638" y="1"/>
                  </a:moveTo>
                  <a:cubicBezTo>
                    <a:pt x="445" y="1"/>
                    <a:pt x="319" y="87"/>
                    <a:pt x="203" y="203"/>
                  </a:cubicBezTo>
                  <a:cubicBezTo>
                    <a:pt x="78" y="329"/>
                    <a:pt x="0" y="445"/>
                    <a:pt x="0" y="648"/>
                  </a:cubicBezTo>
                  <a:cubicBezTo>
                    <a:pt x="0" y="967"/>
                    <a:pt x="280" y="1247"/>
                    <a:pt x="638" y="1247"/>
                  </a:cubicBezTo>
                  <a:lnTo>
                    <a:pt x="1566" y="1247"/>
                  </a:lnTo>
                  <a:cubicBezTo>
                    <a:pt x="1208" y="1247"/>
                    <a:pt x="928" y="967"/>
                    <a:pt x="928" y="648"/>
                  </a:cubicBezTo>
                  <a:cubicBezTo>
                    <a:pt x="928" y="445"/>
                    <a:pt x="1005" y="329"/>
                    <a:pt x="1121" y="203"/>
                  </a:cubicBezTo>
                  <a:cubicBezTo>
                    <a:pt x="1247" y="87"/>
                    <a:pt x="1363" y="1"/>
                    <a:pt x="1566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62"/>
            <p:cNvSpPr/>
            <p:nvPr/>
          </p:nvSpPr>
          <p:spPr>
            <a:xfrm>
              <a:off x="6119875" y="1966650"/>
              <a:ext cx="484425" cy="464875"/>
            </a:xfrm>
            <a:custGeom>
              <a:avLst/>
              <a:gdLst/>
              <a:ahLst/>
              <a:cxnLst/>
              <a:rect l="l" t="t" r="r" b="b"/>
              <a:pathLst>
                <a:path w="19377" h="18595" extrusionOk="0">
                  <a:moveTo>
                    <a:pt x="16961" y="958"/>
                  </a:moveTo>
                  <a:cubicBezTo>
                    <a:pt x="17076" y="996"/>
                    <a:pt x="17241" y="1074"/>
                    <a:pt x="17357" y="1199"/>
                  </a:cubicBezTo>
                  <a:cubicBezTo>
                    <a:pt x="17724" y="1518"/>
                    <a:pt x="18082" y="2040"/>
                    <a:pt x="18362" y="2649"/>
                  </a:cubicBezTo>
                  <a:cubicBezTo>
                    <a:pt x="18652" y="3248"/>
                    <a:pt x="18806" y="3857"/>
                    <a:pt x="18806" y="4340"/>
                  </a:cubicBezTo>
                  <a:cubicBezTo>
                    <a:pt x="18806" y="4495"/>
                    <a:pt x="18806" y="4659"/>
                    <a:pt x="18768" y="4823"/>
                  </a:cubicBezTo>
                  <a:lnTo>
                    <a:pt x="16961" y="958"/>
                  </a:lnTo>
                  <a:close/>
                  <a:moveTo>
                    <a:pt x="12486" y="8602"/>
                  </a:moveTo>
                  <a:cubicBezTo>
                    <a:pt x="12525" y="8727"/>
                    <a:pt x="12563" y="8843"/>
                    <a:pt x="12563" y="8969"/>
                  </a:cubicBezTo>
                  <a:cubicBezTo>
                    <a:pt x="12563" y="9655"/>
                    <a:pt x="12003" y="10216"/>
                    <a:pt x="11317" y="10216"/>
                  </a:cubicBezTo>
                  <a:cubicBezTo>
                    <a:pt x="10834" y="10216"/>
                    <a:pt x="10437" y="9935"/>
                    <a:pt x="10235" y="9529"/>
                  </a:cubicBezTo>
                  <a:lnTo>
                    <a:pt x="12486" y="8602"/>
                  </a:lnTo>
                  <a:close/>
                  <a:moveTo>
                    <a:pt x="5480" y="7036"/>
                  </a:moveTo>
                  <a:lnTo>
                    <a:pt x="6649" y="9568"/>
                  </a:lnTo>
                  <a:lnTo>
                    <a:pt x="2987" y="11056"/>
                  </a:lnTo>
                  <a:lnTo>
                    <a:pt x="2175" y="9288"/>
                  </a:lnTo>
                  <a:lnTo>
                    <a:pt x="1982" y="8882"/>
                  </a:lnTo>
                  <a:lnTo>
                    <a:pt x="5480" y="7036"/>
                  </a:lnTo>
                  <a:close/>
                  <a:moveTo>
                    <a:pt x="13771" y="8080"/>
                  </a:moveTo>
                  <a:cubicBezTo>
                    <a:pt x="13897" y="8360"/>
                    <a:pt x="13974" y="8640"/>
                    <a:pt x="13974" y="8969"/>
                  </a:cubicBezTo>
                  <a:cubicBezTo>
                    <a:pt x="13974" y="10418"/>
                    <a:pt x="12766" y="11588"/>
                    <a:pt x="11317" y="11588"/>
                  </a:cubicBezTo>
                  <a:cubicBezTo>
                    <a:pt x="10273" y="11588"/>
                    <a:pt x="9345" y="10979"/>
                    <a:pt x="8940" y="10051"/>
                  </a:cubicBezTo>
                  <a:lnTo>
                    <a:pt x="9713" y="9732"/>
                  </a:lnTo>
                  <a:cubicBezTo>
                    <a:pt x="9993" y="10380"/>
                    <a:pt x="10631" y="10776"/>
                    <a:pt x="11317" y="10776"/>
                  </a:cubicBezTo>
                  <a:cubicBezTo>
                    <a:pt x="12322" y="10776"/>
                    <a:pt x="13134" y="9974"/>
                    <a:pt x="13134" y="8969"/>
                  </a:cubicBezTo>
                  <a:cubicBezTo>
                    <a:pt x="13134" y="8766"/>
                    <a:pt x="13095" y="8563"/>
                    <a:pt x="13008" y="8360"/>
                  </a:cubicBezTo>
                  <a:lnTo>
                    <a:pt x="13771" y="8080"/>
                  </a:lnTo>
                  <a:close/>
                  <a:moveTo>
                    <a:pt x="1170" y="8766"/>
                  </a:moveTo>
                  <a:cubicBezTo>
                    <a:pt x="1295" y="8805"/>
                    <a:pt x="1373" y="8882"/>
                    <a:pt x="1411" y="9008"/>
                  </a:cubicBezTo>
                  <a:lnTo>
                    <a:pt x="2542" y="11424"/>
                  </a:lnTo>
                  <a:cubicBezTo>
                    <a:pt x="2619" y="11626"/>
                    <a:pt x="2542" y="11868"/>
                    <a:pt x="2339" y="11984"/>
                  </a:cubicBezTo>
                  <a:cubicBezTo>
                    <a:pt x="2281" y="12003"/>
                    <a:pt x="2221" y="12013"/>
                    <a:pt x="2165" y="12013"/>
                  </a:cubicBezTo>
                  <a:cubicBezTo>
                    <a:pt x="2110" y="12013"/>
                    <a:pt x="2059" y="12003"/>
                    <a:pt x="2020" y="11984"/>
                  </a:cubicBezTo>
                  <a:cubicBezTo>
                    <a:pt x="1895" y="11945"/>
                    <a:pt x="1817" y="11868"/>
                    <a:pt x="1779" y="11781"/>
                  </a:cubicBezTo>
                  <a:lnTo>
                    <a:pt x="648" y="9326"/>
                  </a:lnTo>
                  <a:cubicBezTo>
                    <a:pt x="609" y="9249"/>
                    <a:pt x="609" y="9124"/>
                    <a:pt x="648" y="9008"/>
                  </a:cubicBezTo>
                  <a:cubicBezTo>
                    <a:pt x="687" y="8930"/>
                    <a:pt x="774" y="8843"/>
                    <a:pt x="851" y="8805"/>
                  </a:cubicBezTo>
                  <a:cubicBezTo>
                    <a:pt x="890" y="8766"/>
                    <a:pt x="967" y="8766"/>
                    <a:pt x="1015" y="8766"/>
                  </a:cubicBezTo>
                  <a:close/>
                  <a:moveTo>
                    <a:pt x="13095" y="11626"/>
                  </a:moveTo>
                  <a:lnTo>
                    <a:pt x="15066" y="16777"/>
                  </a:lnTo>
                  <a:lnTo>
                    <a:pt x="13974" y="16777"/>
                  </a:lnTo>
                  <a:lnTo>
                    <a:pt x="12167" y="12071"/>
                  </a:lnTo>
                  <a:cubicBezTo>
                    <a:pt x="12486" y="11945"/>
                    <a:pt x="12805" y="11829"/>
                    <a:pt x="13095" y="11626"/>
                  </a:cubicBezTo>
                  <a:close/>
                  <a:moveTo>
                    <a:pt x="8582" y="17338"/>
                  </a:moveTo>
                  <a:cubicBezTo>
                    <a:pt x="8785" y="17338"/>
                    <a:pt x="8940" y="17502"/>
                    <a:pt x="8940" y="17705"/>
                  </a:cubicBezTo>
                  <a:cubicBezTo>
                    <a:pt x="8940" y="17869"/>
                    <a:pt x="8785" y="18024"/>
                    <a:pt x="8582" y="18024"/>
                  </a:cubicBezTo>
                  <a:lnTo>
                    <a:pt x="7132" y="18024"/>
                  </a:lnTo>
                  <a:cubicBezTo>
                    <a:pt x="6929" y="18024"/>
                    <a:pt x="6765" y="17869"/>
                    <a:pt x="6765" y="17705"/>
                  </a:cubicBezTo>
                  <a:cubicBezTo>
                    <a:pt x="6765" y="17502"/>
                    <a:pt x="6929" y="17338"/>
                    <a:pt x="7132" y="17338"/>
                  </a:cubicBezTo>
                  <a:close/>
                  <a:moveTo>
                    <a:pt x="15463" y="17338"/>
                  </a:moveTo>
                  <a:cubicBezTo>
                    <a:pt x="15666" y="17338"/>
                    <a:pt x="15791" y="17502"/>
                    <a:pt x="15791" y="17705"/>
                  </a:cubicBezTo>
                  <a:cubicBezTo>
                    <a:pt x="15791" y="17869"/>
                    <a:pt x="15666" y="18024"/>
                    <a:pt x="15463" y="18024"/>
                  </a:cubicBezTo>
                  <a:lnTo>
                    <a:pt x="14013" y="18024"/>
                  </a:lnTo>
                  <a:cubicBezTo>
                    <a:pt x="13820" y="18024"/>
                    <a:pt x="13655" y="17869"/>
                    <a:pt x="13655" y="17705"/>
                  </a:cubicBezTo>
                  <a:cubicBezTo>
                    <a:pt x="13655" y="17502"/>
                    <a:pt x="13820" y="17338"/>
                    <a:pt x="14013" y="17338"/>
                  </a:cubicBezTo>
                  <a:close/>
                  <a:moveTo>
                    <a:pt x="16347" y="1"/>
                  </a:moveTo>
                  <a:cubicBezTo>
                    <a:pt x="16313" y="1"/>
                    <a:pt x="16274" y="11"/>
                    <a:pt x="16236" y="30"/>
                  </a:cubicBezTo>
                  <a:lnTo>
                    <a:pt x="14303" y="1035"/>
                  </a:lnTo>
                  <a:cubicBezTo>
                    <a:pt x="14139" y="1112"/>
                    <a:pt x="14100" y="1277"/>
                    <a:pt x="14177" y="1441"/>
                  </a:cubicBezTo>
                  <a:cubicBezTo>
                    <a:pt x="14206" y="1528"/>
                    <a:pt x="14328" y="1571"/>
                    <a:pt x="14440" y="1571"/>
                  </a:cubicBezTo>
                  <a:cubicBezTo>
                    <a:pt x="14477" y="1571"/>
                    <a:pt x="14513" y="1566"/>
                    <a:pt x="14545" y="1557"/>
                  </a:cubicBezTo>
                  <a:lnTo>
                    <a:pt x="16236" y="668"/>
                  </a:lnTo>
                  <a:lnTo>
                    <a:pt x="18487" y="5548"/>
                  </a:lnTo>
                  <a:lnTo>
                    <a:pt x="7490" y="10013"/>
                  </a:lnTo>
                  <a:lnTo>
                    <a:pt x="5683" y="6108"/>
                  </a:lnTo>
                  <a:lnTo>
                    <a:pt x="13530" y="2040"/>
                  </a:lnTo>
                  <a:cubicBezTo>
                    <a:pt x="13694" y="2001"/>
                    <a:pt x="13733" y="1798"/>
                    <a:pt x="13655" y="1682"/>
                  </a:cubicBezTo>
                  <a:cubicBezTo>
                    <a:pt x="13630" y="1572"/>
                    <a:pt x="13530" y="1518"/>
                    <a:pt x="13429" y="1518"/>
                  </a:cubicBezTo>
                  <a:cubicBezTo>
                    <a:pt x="13379" y="1518"/>
                    <a:pt x="13330" y="1531"/>
                    <a:pt x="13288" y="1557"/>
                  </a:cubicBezTo>
                  <a:lnTo>
                    <a:pt x="5200" y="5741"/>
                  </a:lnTo>
                  <a:cubicBezTo>
                    <a:pt x="5074" y="5828"/>
                    <a:pt x="4997" y="5983"/>
                    <a:pt x="5074" y="6108"/>
                  </a:cubicBezTo>
                  <a:lnTo>
                    <a:pt x="5277" y="6514"/>
                  </a:lnTo>
                  <a:lnTo>
                    <a:pt x="1653" y="8399"/>
                  </a:lnTo>
                  <a:cubicBezTo>
                    <a:pt x="1576" y="8321"/>
                    <a:pt x="1450" y="8283"/>
                    <a:pt x="1373" y="8244"/>
                  </a:cubicBezTo>
                  <a:cubicBezTo>
                    <a:pt x="1263" y="8205"/>
                    <a:pt x="1145" y="8183"/>
                    <a:pt x="1027" y="8183"/>
                  </a:cubicBezTo>
                  <a:cubicBezTo>
                    <a:pt x="885" y="8183"/>
                    <a:pt x="741" y="8214"/>
                    <a:pt x="609" y="8283"/>
                  </a:cubicBezTo>
                  <a:cubicBezTo>
                    <a:pt x="368" y="8399"/>
                    <a:pt x="203" y="8563"/>
                    <a:pt x="88" y="8843"/>
                  </a:cubicBezTo>
                  <a:cubicBezTo>
                    <a:pt x="1" y="9085"/>
                    <a:pt x="49" y="9326"/>
                    <a:pt x="126" y="9568"/>
                  </a:cubicBezTo>
                  <a:lnTo>
                    <a:pt x="1257" y="11984"/>
                  </a:lnTo>
                  <a:cubicBezTo>
                    <a:pt x="1411" y="12351"/>
                    <a:pt x="1779" y="12593"/>
                    <a:pt x="2136" y="12593"/>
                  </a:cubicBezTo>
                  <a:cubicBezTo>
                    <a:pt x="2301" y="12593"/>
                    <a:pt x="2416" y="12554"/>
                    <a:pt x="2542" y="12467"/>
                  </a:cubicBezTo>
                  <a:cubicBezTo>
                    <a:pt x="2900" y="12313"/>
                    <a:pt x="3103" y="11984"/>
                    <a:pt x="3141" y="11626"/>
                  </a:cubicBezTo>
                  <a:lnTo>
                    <a:pt x="6891" y="10090"/>
                  </a:lnTo>
                  <a:lnTo>
                    <a:pt x="7094" y="10496"/>
                  </a:lnTo>
                  <a:cubicBezTo>
                    <a:pt x="7132" y="10621"/>
                    <a:pt x="7248" y="10660"/>
                    <a:pt x="7335" y="10660"/>
                  </a:cubicBezTo>
                  <a:lnTo>
                    <a:pt x="7451" y="10660"/>
                  </a:lnTo>
                  <a:lnTo>
                    <a:pt x="8418" y="10254"/>
                  </a:lnTo>
                  <a:cubicBezTo>
                    <a:pt x="8582" y="10660"/>
                    <a:pt x="8824" y="10979"/>
                    <a:pt x="9104" y="11259"/>
                  </a:cubicBezTo>
                  <a:lnTo>
                    <a:pt x="7857" y="14564"/>
                  </a:lnTo>
                  <a:cubicBezTo>
                    <a:pt x="7780" y="14680"/>
                    <a:pt x="7857" y="14844"/>
                    <a:pt x="8021" y="14922"/>
                  </a:cubicBezTo>
                  <a:lnTo>
                    <a:pt x="8099" y="14922"/>
                  </a:lnTo>
                  <a:cubicBezTo>
                    <a:pt x="8215" y="14922"/>
                    <a:pt x="8340" y="14844"/>
                    <a:pt x="8379" y="14767"/>
                  </a:cubicBezTo>
                  <a:lnTo>
                    <a:pt x="9587" y="11626"/>
                  </a:lnTo>
                  <a:cubicBezTo>
                    <a:pt x="9867" y="11829"/>
                    <a:pt x="10148" y="11984"/>
                    <a:pt x="10515" y="12071"/>
                  </a:cubicBezTo>
                  <a:lnTo>
                    <a:pt x="8659" y="16777"/>
                  </a:lnTo>
                  <a:lnTo>
                    <a:pt x="7577" y="16777"/>
                  </a:lnTo>
                  <a:lnTo>
                    <a:pt x="7973" y="15811"/>
                  </a:lnTo>
                  <a:cubicBezTo>
                    <a:pt x="8021" y="15647"/>
                    <a:pt x="7973" y="15492"/>
                    <a:pt x="7819" y="15453"/>
                  </a:cubicBezTo>
                  <a:cubicBezTo>
                    <a:pt x="7774" y="15430"/>
                    <a:pt x="7729" y="15419"/>
                    <a:pt x="7687" y="15419"/>
                  </a:cubicBezTo>
                  <a:cubicBezTo>
                    <a:pt x="7574" y="15419"/>
                    <a:pt x="7479" y="15495"/>
                    <a:pt x="7451" y="15608"/>
                  </a:cubicBezTo>
                  <a:lnTo>
                    <a:pt x="6968" y="16777"/>
                  </a:lnTo>
                  <a:cubicBezTo>
                    <a:pt x="6572" y="16855"/>
                    <a:pt x="6205" y="17260"/>
                    <a:pt x="6205" y="17705"/>
                  </a:cubicBezTo>
                  <a:cubicBezTo>
                    <a:pt x="6205" y="18188"/>
                    <a:pt x="6611" y="18594"/>
                    <a:pt x="7132" y="18594"/>
                  </a:cubicBezTo>
                  <a:lnTo>
                    <a:pt x="8582" y="18594"/>
                  </a:lnTo>
                  <a:cubicBezTo>
                    <a:pt x="9065" y="18594"/>
                    <a:pt x="9510" y="18188"/>
                    <a:pt x="9510" y="17705"/>
                  </a:cubicBezTo>
                  <a:cubicBezTo>
                    <a:pt x="9510" y="17425"/>
                    <a:pt x="9384" y="17183"/>
                    <a:pt x="9181" y="17019"/>
                  </a:cubicBezTo>
                  <a:lnTo>
                    <a:pt x="11075" y="12148"/>
                  </a:lnTo>
                  <a:lnTo>
                    <a:pt x="11597" y="12148"/>
                  </a:lnTo>
                  <a:lnTo>
                    <a:pt x="13453" y="16980"/>
                  </a:lnTo>
                  <a:cubicBezTo>
                    <a:pt x="13250" y="17144"/>
                    <a:pt x="13095" y="17386"/>
                    <a:pt x="13095" y="17705"/>
                  </a:cubicBezTo>
                  <a:cubicBezTo>
                    <a:pt x="13095" y="18188"/>
                    <a:pt x="13491" y="18594"/>
                    <a:pt x="14013" y="18594"/>
                  </a:cubicBezTo>
                  <a:lnTo>
                    <a:pt x="15463" y="18594"/>
                  </a:lnTo>
                  <a:cubicBezTo>
                    <a:pt x="15946" y="18594"/>
                    <a:pt x="16352" y="18188"/>
                    <a:pt x="16352" y="17705"/>
                  </a:cubicBezTo>
                  <a:cubicBezTo>
                    <a:pt x="16352" y="17260"/>
                    <a:pt x="16071" y="16903"/>
                    <a:pt x="15704" y="16816"/>
                  </a:cubicBezTo>
                  <a:lnTo>
                    <a:pt x="13578" y="11259"/>
                  </a:lnTo>
                  <a:cubicBezTo>
                    <a:pt x="14139" y="10699"/>
                    <a:pt x="14545" y="9897"/>
                    <a:pt x="14545" y="8969"/>
                  </a:cubicBezTo>
                  <a:cubicBezTo>
                    <a:pt x="14545" y="8602"/>
                    <a:pt x="14458" y="8205"/>
                    <a:pt x="14303" y="7838"/>
                  </a:cubicBezTo>
                  <a:lnTo>
                    <a:pt x="18971" y="5944"/>
                  </a:lnTo>
                  <a:cubicBezTo>
                    <a:pt x="19048" y="5944"/>
                    <a:pt x="19087" y="5867"/>
                    <a:pt x="19135" y="5790"/>
                  </a:cubicBezTo>
                  <a:lnTo>
                    <a:pt x="19135" y="5587"/>
                  </a:lnTo>
                  <a:lnTo>
                    <a:pt x="19048" y="5422"/>
                  </a:lnTo>
                  <a:cubicBezTo>
                    <a:pt x="19251" y="5181"/>
                    <a:pt x="19376" y="4823"/>
                    <a:pt x="19376" y="4292"/>
                  </a:cubicBezTo>
                  <a:cubicBezTo>
                    <a:pt x="19376" y="3731"/>
                    <a:pt x="19174" y="3045"/>
                    <a:pt x="18893" y="2407"/>
                  </a:cubicBezTo>
                  <a:cubicBezTo>
                    <a:pt x="18565" y="1760"/>
                    <a:pt x="18168" y="1151"/>
                    <a:pt x="17724" y="793"/>
                  </a:cubicBezTo>
                  <a:cubicBezTo>
                    <a:pt x="17393" y="463"/>
                    <a:pt x="17070" y="304"/>
                    <a:pt x="16770" y="304"/>
                  </a:cubicBezTo>
                  <a:cubicBezTo>
                    <a:pt x="16736" y="304"/>
                    <a:pt x="16703" y="306"/>
                    <a:pt x="16671" y="310"/>
                  </a:cubicBezTo>
                  <a:lnTo>
                    <a:pt x="16632" y="146"/>
                  </a:lnTo>
                  <a:cubicBezTo>
                    <a:pt x="16593" y="107"/>
                    <a:pt x="16516" y="30"/>
                    <a:pt x="16429" y="30"/>
                  </a:cubicBezTo>
                  <a:cubicBezTo>
                    <a:pt x="16410" y="11"/>
                    <a:pt x="16381" y="1"/>
                    <a:pt x="1634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8" name="Google Shape;4538;p62"/>
          <p:cNvGrpSpPr/>
          <p:nvPr/>
        </p:nvGrpSpPr>
        <p:grpSpPr>
          <a:xfrm>
            <a:off x="2139200" y="2153947"/>
            <a:ext cx="309786" cy="333474"/>
            <a:chOff x="277400" y="3128975"/>
            <a:chExt cx="448900" cy="483225"/>
          </a:xfrm>
        </p:grpSpPr>
        <p:sp>
          <p:nvSpPr>
            <p:cNvPr id="4539" name="Google Shape;4539;p62"/>
            <p:cNvSpPr/>
            <p:nvPr/>
          </p:nvSpPr>
          <p:spPr>
            <a:xfrm>
              <a:off x="319675" y="3135975"/>
              <a:ext cx="371600" cy="469200"/>
            </a:xfrm>
            <a:custGeom>
              <a:avLst/>
              <a:gdLst/>
              <a:ahLst/>
              <a:cxnLst/>
              <a:rect l="l" t="t" r="r" b="b"/>
              <a:pathLst>
                <a:path w="14864" h="18768" extrusionOk="0">
                  <a:moveTo>
                    <a:pt x="2010" y="1"/>
                  </a:moveTo>
                  <a:cubicBezTo>
                    <a:pt x="889" y="1"/>
                    <a:pt x="0" y="890"/>
                    <a:pt x="0" y="1972"/>
                  </a:cubicBezTo>
                  <a:lnTo>
                    <a:pt x="0" y="16796"/>
                  </a:lnTo>
                  <a:cubicBezTo>
                    <a:pt x="0" y="17879"/>
                    <a:pt x="889" y="18768"/>
                    <a:pt x="2010" y="18768"/>
                  </a:cubicBezTo>
                  <a:lnTo>
                    <a:pt x="12843" y="18768"/>
                  </a:lnTo>
                  <a:cubicBezTo>
                    <a:pt x="13974" y="18768"/>
                    <a:pt x="14863" y="17879"/>
                    <a:pt x="14863" y="16796"/>
                  </a:cubicBezTo>
                  <a:lnTo>
                    <a:pt x="14863" y="4871"/>
                  </a:lnTo>
                  <a:lnTo>
                    <a:pt x="99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62"/>
            <p:cNvSpPr/>
            <p:nvPr/>
          </p:nvSpPr>
          <p:spPr>
            <a:xfrm>
              <a:off x="568275" y="3135975"/>
              <a:ext cx="123000" cy="121800"/>
            </a:xfrm>
            <a:custGeom>
              <a:avLst/>
              <a:gdLst/>
              <a:ahLst/>
              <a:cxnLst/>
              <a:rect l="l" t="t" r="r" b="b"/>
              <a:pathLst>
                <a:path w="4920" h="4872" extrusionOk="0">
                  <a:moveTo>
                    <a:pt x="0" y="1"/>
                  </a:moveTo>
                  <a:lnTo>
                    <a:pt x="0" y="2900"/>
                  </a:lnTo>
                  <a:cubicBezTo>
                    <a:pt x="0" y="3992"/>
                    <a:pt x="889" y="4871"/>
                    <a:pt x="2020" y="4871"/>
                  </a:cubicBezTo>
                  <a:lnTo>
                    <a:pt x="4919" y="48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62"/>
            <p:cNvSpPr/>
            <p:nvPr/>
          </p:nvSpPr>
          <p:spPr>
            <a:xfrm>
              <a:off x="284400" y="3319350"/>
              <a:ext cx="434900" cy="285825"/>
            </a:xfrm>
            <a:custGeom>
              <a:avLst/>
              <a:gdLst/>
              <a:ahLst/>
              <a:cxnLst/>
              <a:rect l="l" t="t" r="r" b="b"/>
              <a:pathLst>
                <a:path w="17396" h="11433" extrusionOk="0">
                  <a:moveTo>
                    <a:pt x="1131" y="1"/>
                  </a:moveTo>
                  <a:cubicBezTo>
                    <a:pt x="483" y="1"/>
                    <a:pt x="0" y="522"/>
                    <a:pt x="0" y="1122"/>
                  </a:cubicBezTo>
                  <a:lnTo>
                    <a:pt x="0" y="10302"/>
                  </a:lnTo>
                  <a:cubicBezTo>
                    <a:pt x="0" y="10911"/>
                    <a:pt x="483" y="11433"/>
                    <a:pt x="1131" y="11433"/>
                  </a:cubicBezTo>
                  <a:lnTo>
                    <a:pt x="16274" y="11433"/>
                  </a:lnTo>
                  <a:cubicBezTo>
                    <a:pt x="16912" y="11433"/>
                    <a:pt x="17395" y="10911"/>
                    <a:pt x="17395" y="10302"/>
                  </a:cubicBezTo>
                  <a:lnTo>
                    <a:pt x="17395" y="1122"/>
                  </a:lnTo>
                  <a:cubicBezTo>
                    <a:pt x="17395" y="522"/>
                    <a:pt x="16912" y="1"/>
                    <a:pt x="16274" y="1"/>
                  </a:cubicBezTo>
                  <a:lnTo>
                    <a:pt x="8698" y="5712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62"/>
            <p:cNvSpPr/>
            <p:nvPr/>
          </p:nvSpPr>
          <p:spPr>
            <a:xfrm>
              <a:off x="284400" y="3319350"/>
              <a:ext cx="57525" cy="285825"/>
            </a:xfrm>
            <a:custGeom>
              <a:avLst/>
              <a:gdLst/>
              <a:ahLst/>
              <a:cxnLst/>
              <a:rect l="l" t="t" r="r" b="b"/>
              <a:pathLst>
                <a:path w="2301" h="11433" extrusionOk="0">
                  <a:moveTo>
                    <a:pt x="1131" y="1"/>
                  </a:moveTo>
                  <a:cubicBezTo>
                    <a:pt x="483" y="1"/>
                    <a:pt x="0" y="522"/>
                    <a:pt x="0" y="1122"/>
                  </a:cubicBezTo>
                  <a:lnTo>
                    <a:pt x="0" y="10302"/>
                  </a:lnTo>
                  <a:cubicBezTo>
                    <a:pt x="0" y="10911"/>
                    <a:pt x="483" y="11433"/>
                    <a:pt x="1131" y="11433"/>
                  </a:cubicBezTo>
                  <a:lnTo>
                    <a:pt x="2300" y="11433"/>
                  </a:lnTo>
                  <a:cubicBezTo>
                    <a:pt x="1653" y="11433"/>
                    <a:pt x="1170" y="10911"/>
                    <a:pt x="1170" y="10302"/>
                  </a:cubicBezTo>
                  <a:lnTo>
                    <a:pt x="1170" y="1122"/>
                  </a:lnTo>
                  <a:cubicBezTo>
                    <a:pt x="1170" y="803"/>
                    <a:pt x="1295" y="522"/>
                    <a:pt x="1537" y="319"/>
                  </a:cubicBezTo>
                  <a:lnTo>
                    <a:pt x="1131" y="1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62"/>
            <p:cNvSpPr/>
            <p:nvPr/>
          </p:nvSpPr>
          <p:spPr>
            <a:xfrm>
              <a:off x="277400" y="3128975"/>
              <a:ext cx="448900" cy="483225"/>
            </a:xfrm>
            <a:custGeom>
              <a:avLst/>
              <a:gdLst/>
              <a:ahLst/>
              <a:cxnLst/>
              <a:rect l="l" t="t" r="r" b="b"/>
              <a:pathLst>
                <a:path w="17956" h="19329" extrusionOk="0">
                  <a:moveTo>
                    <a:pt x="11355" y="561"/>
                  </a:moveTo>
                  <a:lnTo>
                    <a:pt x="11355" y="3180"/>
                  </a:lnTo>
                  <a:cubicBezTo>
                    <a:pt x="11355" y="4426"/>
                    <a:pt x="12399" y="5441"/>
                    <a:pt x="13655" y="5441"/>
                  </a:cubicBezTo>
                  <a:lnTo>
                    <a:pt x="16264" y="5441"/>
                  </a:lnTo>
                  <a:lnTo>
                    <a:pt x="16264" y="7490"/>
                  </a:lnTo>
                  <a:lnTo>
                    <a:pt x="8978" y="12969"/>
                  </a:lnTo>
                  <a:lnTo>
                    <a:pt x="1691" y="7490"/>
                  </a:lnTo>
                  <a:lnTo>
                    <a:pt x="1691" y="2252"/>
                  </a:lnTo>
                  <a:cubicBezTo>
                    <a:pt x="1691" y="1334"/>
                    <a:pt x="2455" y="561"/>
                    <a:pt x="3382" y="561"/>
                  </a:cubicBezTo>
                  <a:close/>
                  <a:moveTo>
                    <a:pt x="3382" y="0"/>
                  </a:moveTo>
                  <a:cubicBezTo>
                    <a:pt x="2136" y="0"/>
                    <a:pt x="1131" y="1006"/>
                    <a:pt x="1131" y="2252"/>
                  </a:cubicBezTo>
                  <a:lnTo>
                    <a:pt x="1131" y="7374"/>
                  </a:lnTo>
                  <a:cubicBezTo>
                    <a:pt x="483" y="7490"/>
                    <a:pt x="0" y="8050"/>
                    <a:pt x="0" y="8737"/>
                  </a:cubicBezTo>
                  <a:lnTo>
                    <a:pt x="0" y="15704"/>
                  </a:lnTo>
                  <a:cubicBezTo>
                    <a:pt x="0" y="15868"/>
                    <a:pt x="126" y="15984"/>
                    <a:pt x="280" y="15984"/>
                  </a:cubicBezTo>
                  <a:cubicBezTo>
                    <a:pt x="445" y="15984"/>
                    <a:pt x="561" y="15868"/>
                    <a:pt x="561" y="15704"/>
                  </a:cubicBezTo>
                  <a:lnTo>
                    <a:pt x="561" y="8737"/>
                  </a:lnTo>
                  <a:cubicBezTo>
                    <a:pt x="561" y="8292"/>
                    <a:pt x="889" y="7934"/>
                    <a:pt x="1285" y="7896"/>
                  </a:cubicBezTo>
                  <a:lnTo>
                    <a:pt x="8823" y="13568"/>
                  </a:lnTo>
                  <a:cubicBezTo>
                    <a:pt x="8862" y="13612"/>
                    <a:pt x="8922" y="13634"/>
                    <a:pt x="8982" y="13634"/>
                  </a:cubicBezTo>
                  <a:cubicBezTo>
                    <a:pt x="9043" y="13634"/>
                    <a:pt x="9103" y="13612"/>
                    <a:pt x="9142" y="13568"/>
                  </a:cubicBezTo>
                  <a:lnTo>
                    <a:pt x="16631" y="7896"/>
                  </a:lnTo>
                  <a:cubicBezTo>
                    <a:pt x="17076" y="7934"/>
                    <a:pt x="17395" y="8292"/>
                    <a:pt x="17395" y="8737"/>
                  </a:cubicBezTo>
                  <a:lnTo>
                    <a:pt x="17395" y="17917"/>
                  </a:lnTo>
                  <a:cubicBezTo>
                    <a:pt x="17395" y="18400"/>
                    <a:pt x="17037" y="18768"/>
                    <a:pt x="16554" y="18768"/>
                  </a:cubicBezTo>
                  <a:lnTo>
                    <a:pt x="1411" y="18768"/>
                  </a:lnTo>
                  <a:cubicBezTo>
                    <a:pt x="928" y="18768"/>
                    <a:pt x="561" y="18400"/>
                    <a:pt x="561" y="17917"/>
                  </a:cubicBezTo>
                  <a:lnTo>
                    <a:pt x="561" y="16835"/>
                  </a:lnTo>
                  <a:cubicBezTo>
                    <a:pt x="561" y="16671"/>
                    <a:pt x="445" y="16555"/>
                    <a:pt x="280" y="16555"/>
                  </a:cubicBezTo>
                  <a:cubicBezTo>
                    <a:pt x="126" y="16555"/>
                    <a:pt x="0" y="16671"/>
                    <a:pt x="0" y="16835"/>
                  </a:cubicBezTo>
                  <a:lnTo>
                    <a:pt x="0" y="17917"/>
                  </a:lnTo>
                  <a:cubicBezTo>
                    <a:pt x="0" y="18681"/>
                    <a:pt x="609" y="19328"/>
                    <a:pt x="1411" y="19328"/>
                  </a:cubicBezTo>
                  <a:lnTo>
                    <a:pt x="16554" y="19328"/>
                  </a:lnTo>
                  <a:cubicBezTo>
                    <a:pt x="17318" y="19328"/>
                    <a:pt x="17955" y="18681"/>
                    <a:pt x="17955" y="17917"/>
                  </a:cubicBezTo>
                  <a:lnTo>
                    <a:pt x="17955" y="8737"/>
                  </a:lnTo>
                  <a:cubicBezTo>
                    <a:pt x="17955" y="8050"/>
                    <a:pt x="17472" y="7490"/>
                    <a:pt x="16834" y="7374"/>
                  </a:cubicBezTo>
                  <a:lnTo>
                    <a:pt x="16834" y="5151"/>
                  </a:lnTo>
                  <a:cubicBezTo>
                    <a:pt x="16834" y="5113"/>
                    <a:pt x="16796" y="5035"/>
                    <a:pt x="16747" y="4958"/>
                  </a:cubicBezTo>
                  <a:lnTo>
                    <a:pt x="13655" y="1895"/>
                  </a:lnTo>
                  <a:cubicBezTo>
                    <a:pt x="13592" y="1832"/>
                    <a:pt x="13520" y="1800"/>
                    <a:pt x="13448" y="1800"/>
                  </a:cubicBezTo>
                  <a:cubicBezTo>
                    <a:pt x="13377" y="1800"/>
                    <a:pt x="13307" y="1832"/>
                    <a:pt x="13249" y="1895"/>
                  </a:cubicBezTo>
                  <a:cubicBezTo>
                    <a:pt x="13123" y="2011"/>
                    <a:pt x="13123" y="2175"/>
                    <a:pt x="13249" y="2300"/>
                  </a:cubicBezTo>
                  <a:lnTo>
                    <a:pt x="15868" y="4871"/>
                  </a:lnTo>
                  <a:lnTo>
                    <a:pt x="13655" y="4871"/>
                  </a:lnTo>
                  <a:cubicBezTo>
                    <a:pt x="12689" y="4871"/>
                    <a:pt x="11915" y="4108"/>
                    <a:pt x="11915" y="3180"/>
                  </a:cubicBezTo>
                  <a:lnTo>
                    <a:pt x="11915" y="967"/>
                  </a:lnTo>
                  <a:lnTo>
                    <a:pt x="12447" y="1489"/>
                  </a:lnTo>
                  <a:cubicBezTo>
                    <a:pt x="12505" y="1552"/>
                    <a:pt x="12575" y="1583"/>
                    <a:pt x="12645" y="1583"/>
                  </a:cubicBezTo>
                  <a:cubicBezTo>
                    <a:pt x="12715" y="1583"/>
                    <a:pt x="12785" y="1552"/>
                    <a:pt x="12843" y="1489"/>
                  </a:cubicBezTo>
                  <a:cubicBezTo>
                    <a:pt x="12969" y="1373"/>
                    <a:pt x="12969" y="1208"/>
                    <a:pt x="12843" y="1092"/>
                  </a:cubicBezTo>
                  <a:lnTo>
                    <a:pt x="11838" y="78"/>
                  </a:lnTo>
                  <a:cubicBezTo>
                    <a:pt x="11799" y="39"/>
                    <a:pt x="11722" y="0"/>
                    <a:pt x="1163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62"/>
            <p:cNvSpPr/>
            <p:nvPr/>
          </p:nvSpPr>
          <p:spPr>
            <a:xfrm>
              <a:off x="318700" y="3406800"/>
              <a:ext cx="77575" cy="14050"/>
            </a:xfrm>
            <a:custGeom>
              <a:avLst/>
              <a:gdLst/>
              <a:ahLst/>
              <a:cxnLst/>
              <a:rect l="l" t="t" r="r" b="b"/>
              <a:pathLst>
                <a:path w="3103" h="562" extrusionOk="0">
                  <a:moveTo>
                    <a:pt x="281" y="1"/>
                  </a:moveTo>
                  <a:cubicBezTo>
                    <a:pt x="116" y="1"/>
                    <a:pt x="1" y="126"/>
                    <a:pt x="1" y="281"/>
                  </a:cubicBezTo>
                  <a:cubicBezTo>
                    <a:pt x="1" y="445"/>
                    <a:pt x="116" y="561"/>
                    <a:pt x="281" y="561"/>
                  </a:cubicBezTo>
                  <a:lnTo>
                    <a:pt x="2822" y="561"/>
                  </a:lnTo>
                  <a:cubicBezTo>
                    <a:pt x="2977" y="561"/>
                    <a:pt x="3103" y="445"/>
                    <a:pt x="3103" y="281"/>
                  </a:cubicBezTo>
                  <a:cubicBezTo>
                    <a:pt x="3103" y="126"/>
                    <a:pt x="2977" y="1"/>
                    <a:pt x="282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62"/>
            <p:cNvSpPr/>
            <p:nvPr/>
          </p:nvSpPr>
          <p:spPr>
            <a:xfrm>
              <a:off x="318700" y="3437975"/>
              <a:ext cx="77575" cy="14275"/>
            </a:xfrm>
            <a:custGeom>
              <a:avLst/>
              <a:gdLst/>
              <a:ahLst/>
              <a:cxnLst/>
              <a:rect l="l" t="t" r="r" b="b"/>
              <a:pathLst>
                <a:path w="3103" h="571" extrusionOk="0">
                  <a:moveTo>
                    <a:pt x="281" y="0"/>
                  </a:moveTo>
                  <a:cubicBezTo>
                    <a:pt x="116" y="0"/>
                    <a:pt x="1" y="126"/>
                    <a:pt x="1" y="281"/>
                  </a:cubicBezTo>
                  <a:cubicBezTo>
                    <a:pt x="1" y="445"/>
                    <a:pt x="116" y="571"/>
                    <a:pt x="281" y="571"/>
                  </a:cubicBezTo>
                  <a:lnTo>
                    <a:pt x="2822" y="571"/>
                  </a:lnTo>
                  <a:cubicBezTo>
                    <a:pt x="2977" y="571"/>
                    <a:pt x="3103" y="445"/>
                    <a:pt x="3103" y="281"/>
                  </a:cubicBezTo>
                  <a:cubicBezTo>
                    <a:pt x="3103" y="126"/>
                    <a:pt x="2977" y="0"/>
                    <a:pt x="282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62"/>
            <p:cNvSpPr/>
            <p:nvPr/>
          </p:nvSpPr>
          <p:spPr>
            <a:xfrm>
              <a:off x="318700" y="3468175"/>
              <a:ext cx="77575" cy="14275"/>
            </a:xfrm>
            <a:custGeom>
              <a:avLst/>
              <a:gdLst/>
              <a:ahLst/>
              <a:cxnLst/>
              <a:rect l="l" t="t" r="r" b="b"/>
              <a:pathLst>
                <a:path w="3103" h="571" extrusionOk="0">
                  <a:moveTo>
                    <a:pt x="281" y="0"/>
                  </a:moveTo>
                  <a:cubicBezTo>
                    <a:pt x="116" y="0"/>
                    <a:pt x="1" y="126"/>
                    <a:pt x="1" y="281"/>
                  </a:cubicBezTo>
                  <a:cubicBezTo>
                    <a:pt x="1" y="445"/>
                    <a:pt x="116" y="571"/>
                    <a:pt x="281" y="571"/>
                  </a:cubicBezTo>
                  <a:lnTo>
                    <a:pt x="2822" y="571"/>
                  </a:lnTo>
                  <a:cubicBezTo>
                    <a:pt x="2977" y="571"/>
                    <a:pt x="3103" y="445"/>
                    <a:pt x="3103" y="281"/>
                  </a:cubicBezTo>
                  <a:cubicBezTo>
                    <a:pt x="3103" y="126"/>
                    <a:pt x="2977" y="0"/>
                    <a:pt x="282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62"/>
            <p:cNvSpPr/>
            <p:nvPr/>
          </p:nvSpPr>
          <p:spPr>
            <a:xfrm>
              <a:off x="348900" y="3164250"/>
              <a:ext cx="117675" cy="102700"/>
            </a:xfrm>
            <a:custGeom>
              <a:avLst/>
              <a:gdLst/>
              <a:ahLst/>
              <a:cxnLst/>
              <a:rect l="l" t="t" r="r" b="b"/>
              <a:pathLst>
                <a:path w="4707" h="4108" extrusionOk="0">
                  <a:moveTo>
                    <a:pt x="2774" y="0"/>
                  </a:moveTo>
                  <a:cubicBezTo>
                    <a:pt x="2658" y="0"/>
                    <a:pt x="2532" y="78"/>
                    <a:pt x="2494" y="203"/>
                  </a:cubicBezTo>
                  <a:lnTo>
                    <a:pt x="1692" y="2822"/>
                  </a:lnTo>
                  <a:lnTo>
                    <a:pt x="1411" y="1808"/>
                  </a:lnTo>
                  <a:cubicBezTo>
                    <a:pt x="1373" y="1692"/>
                    <a:pt x="1286" y="1614"/>
                    <a:pt x="1131" y="1614"/>
                  </a:cubicBezTo>
                  <a:lnTo>
                    <a:pt x="281" y="1614"/>
                  </a:lnTo>
                  <a:cubicBezTo>
                    <a:pt x="165" y="1614"/>
                    <a:pt x="0" y="1730"/>
                    <a:pt x="0" y="1894"/>
                  </a:cubicBezTo>
                  <a:cubicBezTo>
                    <a:pt x="0" y="2049"/>
                    <a:pt x="165" y="2175"/>
                    <a:pt x="281" y="2175"/>
                  </a:cubicBezTo>
                  <a:lnTo>
                    <a:pt x="928" y="2175"/>
                  </a:lnTo>
                  <a:lnTo>
                    <a:pt x="1411" y="3905"/>
                  </a:lnTo>
                  <a:cubicBezTo>
                    <a:pt x="1411" y="4030"/>
                    <a:pt x="1527" y="4108"/>
                    <a:pt x="1653" y="4108"/>
                  </a:cubicBezTo>
                  <a:cubicBezTo>
                    <a:pt x="1769" y="4108"/>
                    <a:pt x="1895" y="4030"/>
                    <a:pt x="1933" y="3905"/>
                  </a:cubicBezTo>
                  <a:lnTo>
                    <a:pt x="2977" y="600"/>
                  </a:lnTo>
                  <a:lnTo>
                    <a:pt x="4427" y="600"/>
                  </a:lnTo>
                  <a:cubicBezTo>
                    <a:pt x="4591" y="600"/>
                    <a:pt x="4707" y="445"/>
                    <a:pt x="4707" y="281"/>
                  </a:cubicBezTo>
                  <a:cubicBezTo>
                    <a:pt x="4707" y="165"/>
                    <a:pt x="4591" y="0"/>
                    <a:pt x="442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62"/>
            <p:cNvSpPr/>
            <p:nvPr/>
          </p:nvSpPr>
          <p:spPr>
            <a:xfrm>
              <a:off x="417275" y="3197350"/>
              <a:ext cx="51475" cy="81675"/>
            </a:xfrm>
            <a:custGeom>
              <a:avLst/>
              <a:gdLst/>
              <a:ahLst/>
              <a:cxnLst/>
              <a:rect l="l" t="t" r="r" b="b"/>
              <a:pathLst>
                <a:path w="2059" h="3267" extrusionOk="0">
                  <a:moveTo>
                    <a:pt x="967" y="0"/>
                  </a:moveTo>
                  <a:cubicBezTo>
                    <a:pt x="522" y="0"/>
                    <a:pt x="126" y="329"/>
                    <a:pt x="39" y="812"/>
                  </a:cubicBezTo>
                  <a:cubicBezTo>
                    <a:pt x="0" y="928"/>
                    <a:pt x="126" y="1092"/>
                    <a:pt x="281" y="1131"/>
                  </a:cubicBezTo>
                  <a:cubicBezTo>
                    <a:pt x="297" y="1136"/>
                    <a:pt x="314" y="1138"/>
                    <a:pt x="332" y="1138"/>
                  </a:cubicBezTo>
                  <a:cubicBezTo>
                    <a:pt x="447" y="1138"/>
                    <a:pt x="576" y="1032"/>
                    <a:pt x="609" y="889"/>
                  </a:cubicBezTo>
                  <a:cubicBezTo>
                    <a:pt x="648" y="725"/>
                    <a:pt x="812" y="570"/>
                    <a:pt x="967" y="570"/>
                  </a:cubicBezTo>
                  <a:cubicBezTo>
                    <a:pt x="1208" y="570"/>
                    <a:pt x="1373" y="773"/>
                    <a:pt x="1373" y="967"/>
                  </a:cubicBezTo>
                  <a:lnTo>
                    <a:pt x="1373" y="1015"/>
                  </a:lnTo>
                  <a:cubicBezTo>
                    <a:pt x="1334" y="1170"/>
                    <a:pt x="1247" y="1334"/>
                    <a:pt x="1131" y="1498"/>
                  </a:cubicBezTo>
                  <a:cubicBezTo>
                    <a:pt x="725" y="2097"/>
                    <a:pt x="445" y="2416"/>
                    <a:pt x="329" y="2581"/>
                  </a:cubicBezTo>
                  <a:cubicBezTo>
                    <a:pt x="165" y="2822"/>
                    <a:pt x="87" y="2899"/>
                    <a:pt x="165" y="3064"/>
                  </a:cubicBezTo>
                  <a:cubicBezTo>
                    <a:pt x="165" y="3141"/>
                    <a:pt x="242" y="3228"/>
                    <a:pt x="329" y="3267"/>
                  </a:cubicBezTo>
                  <a:lnTo>
                    <a:pt x="1778" y="3267"/>
                  </a:lnTo>
                  <a:cubicBezTo>
                    <a:pt x="1933" y="3267"/>
                    <a:pt x="2059" y="3141"/>
                    <a:pt x="2059" y="2986"/>
                  </a:cubicBezTo>
                  <a:cubicBezTo>
                    <a:pt x="2059" y="2822"/>
                    <a:pt x="1933" y="2706"/>
                    <a:pt x="1778" y="2706"/>
                  </a:cubicBezTo>
                  <a:lnTo>
                    <a:pt x="967" y="2706"/>
                  </a:lnTo>
                  <a:cubicBezTo>
                    <a:pt x="1092" y="2503"/>
                    <a:pt x="1295" y="2223"/>
                    <a:pt x="1614" y="1817"/>
                  </a:cubicBezTo>
                  <a:cubicBezTo>
                    <a:pt x="1778" y="1576"/>
                    <a:pt x="1856" y="1334"/>
                    <a:pt x="1933" y="1131"/>
                  </a:cubicBezTo>
                  <a:lnTo>
                    <a:pt x="1933" y="1015"/>
                  </a:lnTo>
                  <a:lnTo>
                    <a:pt x="1933" y="967"/>
                  </a:lnTo>
                  <a:cubicBezTo>
                    <a:pt x="1933" y="445"/>
                    <a:pt x="1489" y="0"/>
                    <a:pt x="96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62"/>
            <p:cNvSpPr/>
            <p:nvPr/>
          </p:nvSpPr>
          <p:spPr>
            <a:xfrm>
              <a:off x="356875" y="3296150"/>
              <a:ext cx="296950" cy="14050"/>
            </a:xfrm>
            <a:custGeom>
              <a:avLst/>
              <a:gdLst/>
              <a:ahLst/>
              <a:cxnLst/>
              <a:rect l="l" t="t" r="r" b="b"/>
              <a:pathLst>
                <a:path w="11878" h="562" extrusionOk="0">
                  <a:moveTo>
                    <a:pt x="281" y="1"/>
                  </a:moveTo>
                  <a:cubicBezTo>
                    <a:pt x="126" y="1"/>
                    <a:pt x="0" y="117"/>
                    <a:pt x="0" y="281"/>
                  </a:cubicBezTo>
                  <a:cubicBezTo>
                    <a:pt x="0" y="445"/>
                    <a:pt x="126" y="561"/>
                    <a:pt x="281" y="561"/>
                  </a:cubicBezTo>
                  <a:lnTo>
                    <a:pt x="11597" y="561"/>
                  </a:lnTo>
                  <a:cubicBezTo>
                    <a:pt x="11761" y="561"/>
                    <a:pt x="11877" y="445"/>
                    <a:pt x="11877" y="281"/>
                  </a:cubicBezTo>
                  <a:cubicBezTo>
                    <a:pt x="11877" y="117"/>
                    <a:pt x="11761" y="1"/>
                    <a:pt x="1159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62"/>
            <p:cNvSpPr/>
            <p:nvPr/>
          </p:nvSpPr>
          <p:spPr>
            <a:xfrm>
              <a:off x="508825" y="3318150"/>
              <a:ext cx="57525" cy="86750"/>
            </a:xfrm>
            <a:custGeom>
              <a:avLst/>
              <a:gdLst/>
              <a:ahLst/>
              <a:cxnLst/>
              <a:rect l="l" t="t" r="r" b="b"/>
              <a:pathLst>
                <a:path w="2301" h="3470" extrusionOk="0">
                  <a:moveTo>
                    <a:pt x="774" y="0"/>
                  </a:moveTo>
                  <a:cubicBezTo>
                    <a:pt x="610" y="0"/>
                    <a:pt x="484" y="87"/>
                    <a:pt x="484" y="242"/>
                  </a:cubicBezTo>
                  <a:lnTo>
                    <a:pt x="243" y="1537"/>
                  </a:lnTo>
                  <a:cubicBezTo>
                    <a:pt x="243" y="1614"/>
                    <a:pt x="291" y="1740"/>
                    <a:pt x="368" y="1778"/>
                  </a:cubicBezTo>
                  <a:cubicBezTo>
                    <a:pt x="413" y="1824"/>
                    <a:pt x="475" y="1842"/>
                    <a:pt x="542" y="1842"/>
                  </a:cubicBezTo>
                  <a:cubicBezTo>
                    <a:pt x="589" y="1842"/>
                    <a:pt x="639" y="1833"/>
                    <a:pt x="687" y="1817"/>
                  </a:cubicBezTo>
                  <a:cubicBezTo>
                    <a:pt x="813" y="1740"/>
                    <a:pt x="890" y="1740"/>
                    <a:pt x="1132" y="1740"/>
                  </a:cubicBezTo>
                  <a:cubicBezTo>
                    <a:pt x="1296" y="1740"/>
                    <a:pt x="1450" y="1778"/>
                    <a:pt x="1576" y="1894"/>
                  </a:cubicBezTo>
                  <a:cubicBezTo>
                    <a:pt x="1692" y="2020"/>
                    <a:pt x="1740" y="2175"/>
                    <a:pt x="1740" y="2339"/>
                  </a:cubicBezTo>
                  <a:cubicBezTo>
                    <a:pt x="1692" y="2658"/>
                    <a:pt x="1450" y="2899"/>
                    <a:pt x="1132" y="2899"/>
                  </a:cubicBezTo>
                  <a:cubicBezTo>
                    <a:pt x="890" y="2899"/>
                    <a:pt x="687" y="2745"/>
                    <a:pt x="571" y="2542"/>
                  </a:cubicBezTo>
                  <a:cubicBezTo>
                    <a:pt x="543" y="2421"/>
                    <a:pt x="446" y="2347"/>
                    <a:pt x="332" y="2347"/>
                  </a:cubicBezTo>
                  <a:cubicBezTo>
                    <a:pt x="291" y="2347"/>
                    <a:pt x="247" y="2357"/>
                    <a:pt x="204" y="2378"/>
                  </a:cubicBezTo>
                  <a:cubicBezTo>
                    <a:pt x="88" y="2416"/>
                    <a:pt x="1" y="2580"/>
                    <a:pt x="49" y="2745"/>
                  </a:cubicBezTo>
                  <a:cubicBezTo>
                    <a:pt x="243" y="3189"/>
                    <a:pt x="648" y="3470"/>
                    <a:pt x="1132" y="3470"/>
                  </a:cubicBezTo>
                  <a:lnTo>
                    <a:pt x="1170" y="3470"/>
                  </a:lnTo>
                  <a:cubicBezTo>
                    <a:pt x="1779" y="3470"/>
                    <a:pt x="2262" y="2986"/>
                    <a:pt x="2301" y="2378"/>
                  </a:cubicBezTo>
                  <a:cubicBezTo>
                    <a:pt x="2301" y="2059"/>
                    <a:pt x="2175" y="1740"/>
                    <a:pt x="1982" y="1537"/>
                  </a:cubicBezTo>
                  <a:cubicBezTo>
                    <a:pt x="1779" y="1295"/>
                    <a:pt x="1450" y="1170"/>
                    <a:pt x="1132" y="1170"/>
                  </a:cubicBezTo>
                  <a:lnTo>
                    <a:pt x="890" y="1170"/>
                  </a:lnTo>
                  <a:lnTo>
                    <a:pt x="1016" y="570"/>
                  </a:lnTo>
                  <a:lnTo>
                    <a:pt x="1818" y="570"/>
                  </a:lnTo>
                  <a:cubicBezTo>
                    <a:pt x="1982" y="570"/>
                    <a:pt x="2098" y="445"/>
                    <a:pt x="2098" y="290"/>
                  </a:cubicBezTo>
                  <a:cubicBezTo>
                    <a:pt x="2098" y="126"/>
                    <a:pt x="1982" y="0"/>
                    <a:pt x="181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62"/>
            <p:cNvSpPr/>
            <p:nvPr/>
          </p:nvSpPr>
          <p:spPr>
            <a:xfrm>
              <a:off x="443600" y="3318150"/>
              <a:ext cx="58250" cy="86750"/>
            </a:xfrm>
            <a:custGeom>
              <a:avLst/>
              <a:gdLst/>
              <a:ahLst/>
              <a:cxnLst/>
              <a:rect l="l" t="t" r="r" b="b"/>
              <a:pathLst>
                <a:path w="2330" h="3470" extrusionOk="0">
                  <a:moveTo>
                    <a:pt x="764" y="0"/>
                  </a:moveTo>
                  <a:cubicBezTo>
                    <a:pt x="639" y="0"/>
                    <a:pt x="523" y="87"/>
                    <a:pt x="484" y="242"/>
                  </a:cubicBezTo>
                  <a:lnTo>
                    <a:pt x="281" y="1537"/>
                  </a:lnTo>
                  <a:cubicBezTo>
                    <a:pt x="242" y="1614"/>
                    <a:pt x="281" y="1740"/>
                    <a:pt x="397" y="1778"/>
                  </a:cubicBezTo>
                  <a:cubicBezTo>
                    <a:pt x="448" y="1824"/>
                    <a:pt x="509" y="1842"/>
                    <a:pt x="566" y="1842"/>
                  </a:cubicBezTo>
                  <a:cubicBezTo>
                    <a:pt x="606" y="1842"/>
                    <a:pt x="645" y="1833"/>
                    <a:pt x="677" y="1817"/>
                  </a:cubicBezTo>
                  <a:lnTo>
                    <a:pt x="725" y="1817"/>
                  </a:lnTo>
                  <a:cubicBezTo>
                    <a:pt x="803" y="1740"/>
                    <a:pt x="919" y="1740"/>
                    <a:pt x="1122" y="1740"/>
                  </a:cubicBezTo>
                  <a:cubicBezTo>
                    <a:pt x="1325" y="1740"/>
                    <a:pt x="1450" y="1778"/>
                    <a:pt x="1566" y="1894"/>
                  </a:cubicBezTo>
                  <a:cubicBezTo>
                    <a:pt x="1692" y="2020"/>
                    <a:pt x="1731" y="2175"/>
                    <a:pt x="1731" y="2339"/>
                  </a:cubicBezTo>
                  <a:cubicBezTo>
                    <a:pt x="1731" y="2416"/>
                    <a:pt x="1731" y="2465"/>
                    <a:pt x="1692" y="2542"/>
                  </a:cubicBezTo>
                  <a:cubicBezTo>
                    <a:pt x="1605" y="2745"/>
                    <a:pt x="1402" y="2899"/>
                    <a:pt x="1160" y="2899"/>
                  </a:cubicBezTo>
                  <a:cubicBezTo>
                    <a:pt x="919" y="2899"/>
                    <a:pt x="677" y="2745"/>
                    <a:pt x="600" y="2542"/>
                  </a:cubicBezTo>
                  <a:cubicBezTo>
                    <a:pt x="543" y="2421"/>
                    <a:pt x="439" y="2347"/>
                    <a:pt x="342" y="2347"/>
                  </a:cubicBezTo>
                  <a:cubicBezTo>
                    <a:pt x="307" y="2347"/>
                    <a:pt x="273" y="2357"/>
                    <a:pt x="242" y="2378"/>
                  </a:cubicBezTo>
                  <a:cubicBezTo>
                    <a:pt x="78" y="2416"/>
                    <a:pt x="1" y="2580"/>
                    <a:pt x="78" y="2745"/>
                  </a:cubicBezTo>
                  <a:cubicBezTo>
                    <a:pt x="242" y="3189"/>
                    <a:pt x="677" y="3470"/>
                    <a:pt x="1122" y="3470"/>
                  </a:cubicBezTo>
                  <a:lnTo>
                    <a:pt x="1160" y="3470"/>
                  </a:lnTo>
                  <a:cubicBezTo>
                    <a:pt x="1644" y="3470"/>
                    <a:pt x="2049" y="3189"/>
                    <a:pt x="2214" y="2745"/>
                  </a:cubicBezTo>
                  <a:cubicBezTo>
                    <a:pt x="2252" y="2619"/>
                    <a:pt x="2291" y="2503"/>
                    <a:pt x="2291" y="2378"/>
                  </a:cubicBezTo>
                  <a:cubicBezTo>
                    <a:pt x="2330" y="2059"/>
                    <a:pt x="2214" y="1740"/>
                    <a:pt x="1972" y="1537"/>
                  </a:cubicBezTo>
                  <a:cubicBezTo>
                    <a:pt x="1769" y="1295"/>
                    <a:pt x="1450" y="1170"/>
                    <a:pt x="1122" y="1170"/>
                  </a:cubicBezTo>
                  <a:lnTo>
                    <a:pt x="880" y="1170"/>
                  </a:lnTo>
                  <a:lnTo>
                    <a:pt x="1006" y="570"/>
                  </a:lnTo>
                  <a:lnTo>
                    <a:pt x="1846" y="570"/>
                  </a:lnTo>
                  <a:cubicBezTo>
                    <a:pt x="1972" y="570"/>
                    <a:pt x="2127" y="445"/>
                    <a:pt x="2127" y="290"/>
                  </a:cubicBezTo>
                  <a:cubicBezTo>
                    <a:pt x="2127" y="126"/>
                    <a:pt x="1972" y="0"/>
                    <a:pt x="184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62"/>
            <p:cNvSpPr/>
            <p:nvPr/>
          </p:nvSpPr>
          <p:spPr>
            <a:xfrm>
              <a:off x="480800" y="3208450"/>
              <a:ext cx="52225" cy="14300"/>
            </a:xfrm>
            <a:custGeom>
              <a:avLst/>
              <a:gdLst/>
              <a:ahLst/>
              <a:cxnLst/>
              <a:rect l="l" t="t" r="r" b="b"/>
              <a:pathLst>
                <a:path w="2089" h="572" extrusionOk="0">
                  <a:moveTo>
                    <a:pt x="281" y="1"/>
                  </a:moveTo>
                  <a:cubicBezTo>
                    <a:pt x="156" y="1"/>
                    <a:pt x="1" y="126"/>
                    <a:pt x="1" y="281"/>
                  </a:cubicBezTo>
                  <a:cubicBezTo>
                    <a:pt x="1" y="445"/>
                    <a:pt x="156" y="571"/>
                    <a:pt x="281" y="571"/>
                  </a:cubicBezTo>
                  <a:lnTo>
                    <a:pt x="1808" y="571"/>
                  </a:lnTo>
                  <a:cubicBezTo>
                    <a:pt x="1972" y="571"/>
                    <a:pt x="2088" y="445"/>
                    <a:pt x="2088" y="281"/>
                  </a:cubicBezTo>
                  <a:cubicBezTo>
                    <a:pt x="2088" y="126"/>
                    <a:pt x="1972" y="1"/>
                    <a:pt x="180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62"/>
            <p:cNvSpPr/>
            <p:nvPr/>
          </p:nvSpPr>
          <p:spPr>
            <a:xfrm>
              <a:off x="480800" y="3238650"/>
              <a:ext cx="52225" cy="14275"/>
            </a:xfrm>
            <a:custGeom>
              <a:avLst/>
              <a:gdLst/>
              <a:ahLst/>
              <a:cxnLst/>
              <a:rect l="l" t="t" r="r" b="b"/>
              <a:pathLst>
                <a:path w="2089" h="571" extrusionOk="0">
                  <a:moveTo>
                    <a:pt x="281" y="1"/>
                  </a:moveTo>
                  <a:cubicBezTo>
                    <a:pt x="156" y="1"/>
                    <a:pt x="1" y="126"/>
                    <a:pt x="1" y="281"/>
                  </a:cubicBezTo>
                  <a:cubicBezTo>
                    <a:pt x="1" y="445"/>
                    <a:pt x="156" y="571"/>
                    <a:pt x="281" y="571"/>
                  </a:cubicBezTo>
                  <a:lnTo>
                    <a:pt x="1808" y="571"/>
                  </a:lnTo>
                  <a:cubicBezTo>
                    <a:pt x="1972" y="571"/>
                    <a:pt x="2088" y="445"/>
                    <a:pt x="2088" y="281"/>
                  </a:cubicBezTo>
                  <a:cubicBezTo>
                    <a:pt x="2088" y="126"/>
                    <a:pt x="1972" y="1"/>
                    <a:pt x="180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4" name="Google Shape;4554;p62"/>
          <p:cNvGrpSpPr/>
          <p:nvPr/>
        </p:nvGrpSpPr>
        <p:grpSpPr>
          <a:xfrm>
            <a:off x="2161370" y="3361629"/>
            <a:ext cx="265447" cy="333474"/>
            <a:chOff x="309525" y="5488625"/>
            <a:chExt cx="384650" cy="483225"/>
          </a:xfrm>
        </p:grpSpPr>
        <p:sp>
          <p:nvSpPr>
            <p:cNvPr id="4555" name="Google Shape;4555;p62"/>
            <p:cNvSpPr/>
            <p:nvPr/>
          </p:nvSpPr>
          <p:spPr>
            <a:xfrm>
              <a:off x="316775" y="5495650"/>
              <a:ext cx="370375" cy="469200"/>
            </a:xfrm>
            <a:custGeom>
              <a:avLst/>
              <a:gdLst/>
              <a:ahLst/>
              <a:cxnLst/>
              <a:rect l="l" t="t" r="r" b="b"/>
              <a:pathLst>
                <a:path w="14815" h="18768" extrusionOk="0">
                  <a:moveTo>
                    <a:pt x="1972" y="0"/>
                  </a:moveTo>
                  <a:cubicBezTo>
                    <a:pt x="880" y="0"/>
                    <a:pt x="0" y="889"/>
                    <a:pt x="0" y="2010"/>
                  </a:cubicBezTo>
                  <a:lnTo>
                    <a:pt x="0" y="16786"/>
                  </a:lnTo>
                  <a:cubicBezTo>
                    <a:pt x="0" y="17878"/>
                    <a:pt x="880" y="18767"/>
                    <a:pt x="1972" y="18767"/>
                  </a:cubicBezTo>
                  <a:lnTo>
                    <a:pt x="12843" y="18767"/>
                  </a:lnTo>
                  <a:cubicBezTo>
                    <a:pt x="13926" y="18767"/>
                    <a:pt x="14815" y="17878"/>
                    <a:pt x="14815" y="16786"/>
                  </a:cubicBezTo>
                  <a:lnTo>
                    <a:pt x="14815" y="4909"/>
                  </a:lnTo>
                  <a:lnTo>
                    <a:pt x="9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62"/>
            <p:cNvSpPr/>
            <p:nvPr/>
          </p:nvSpPr>
          <p:spPr>
            <a:xfrm>
              <a:off x="565375" y="5495650"/>
              <a:ext cx="121775" cy="122750"/>
            </a:xfrm>
            <a:custGeom>
              <a:avLst/>
              <a:gdLst/>
              <a:ahLst/>
              <a:cxnLst/>
              <a:rect l="l" t="t" r="r" b="b"/>
              <a:pathLst>
                <a:path w="4871" h="4910" extrusionOk="0">
                  <a:moveTo>
                    <a:pt x="0" y="0"/>
                  </a:moveTo>
                  <a:lnTo>
                    <a:pt x="0" y="2899"/>
                  </a:lnTo>
                  <a:cubicBezTo>
                    <a:pt x="0" y="4030"/>
                    <a:pt x="880" y="4909"/>
                    <a:pt x="1972" y="4909"/>
                  </a:cubicBezTo>
                  <a:lnTo>
                    <a:pt x="4871" y="49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62"/>
            <p:cNvSpPr/>
            <p:nvPr/>
          </p:nvSpPr>
          <p:spPr>
            <a:xfrm>
              <a:off x="344800" y="5599275"/>
              <a:ext cx="64525" cy="64550"/>
            </a:xfrm>
            <a:custGeom>
              <a:avLst/>
              <a:gdLst/>
              <a:ahLst/>
              <a:cxnLst/>
              <a:rect l="l" t="t" r="r" b="b"/>
              <a:pathLst>
                <a:path w="2581" h="2582" extrusionOk="0">
                  <a:moveTo>
                    <a:pt x="764" y="1"/>
                  </a:moveTo>
                  <a:cubicBezTo>
                    <a:pt x="367" y="1"/>
                    <a:pt x="0" y="320"/>
                    <a:pt x="0" y="764"/>
                  </a:cubicBezTo>
                  <a:lnTo>
                    <a:pt x="0" y="1818"/>
                  </a:lnTo>
                  <a:cubicBezTo>
                    <a:pt x="0" y="2214"/>
                    <a:pt x="367" y="2581"/>
                    <a:pt x="764" y="2581"/>
                  </a:cubicBezTo>
                  <a:lnTo>
                    <a:pt x="1817" y="2581"/>
                  </a:lnTo>
                  <a:cubicBezTo>
                    <a:pt x="2262" y="2581"/>
                    <a:pt x="2580" y="2214"/>
                    <a:pt x="2580" y="1818"/>
                  </a:cubicBezTo>
                  <a:lnTo>
                    <a:pt x="2580" y="764"/>
                  </a:lnTo>
                  <a:cubicBezTo>
                    <a:pt x="2580" y="320"/>
                    <a:pt x="2262" y="1"/>
                    <a:pt x="1817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62"/>
            <p:cNvSpPr/>
            <p:nvPr/>
          </p:nvSpPr>
          <p:spPr>
            <a:xfrm>
              <a:off x="344800" y="5702925"/>
              <a:ext cx="64525" cy="64525"/>
            </a:xfrm>
            <a:custGeom>
              <a:avLst/>
              <a:gdLst/>
              <a:ahLst/>
              <a:cxnLst/>
              <a:rect l="l" t="t" r="r" b="b"/>
              <a:pathLst>
                <a:path w="2581" h="2581" extrusionOk="0">
                  <a:moveTo>
                    <a:pt x="764" y="1"/>
                  </a:moveTo>
                  <a:cubicBezTo>
                    <a:pt x="367" y="1"/>
                    <a:pt x="0" y="329"/>
                    <a:pt x="0" y="764"/>
                  </a:cubicBezTo>
                  <a:lnTo>
                    <a:pt x="0" y="1817"/>
                  </a:lnTo>
                  <a:cubicBezTo>
                    <a:pt x="0" y="2214"/>
                    <a:pt x="367" y="2581"/>
                    <a:pt x="764" y="2581"/>
                  </a:cubicBezTo>
                  <a:lnTo>
                    <a:pt x="1817" y="2581"/>
                  </a:lnTo>
                  <a:cubicBezTo>
                    <a:pt x="2262" y="2581"/>
                    <a:pt x="2580" y="2214"/>
                    <a:pt x="2580" y="1817"/>
                  </a:cubicBezTo>
                  <a:lnTo>
                    <a:pt x="2580" y="764"/>
                  </a:lnTo>
                  <a:cubicBezTo>
                    <a:pt x="2580" y="329"/>
                    <a:pt x="2262" y="1"/>
                    <a:pt x="1817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62"/>
            <p:cNvSpPr/>
            <p:nvPr/>
          </p:nvSpPr>
          <p:spPr>
            <a:xfrm>
              <a:off x="344800" y="5799575"/>
              <a:ext cx="64525" cy="64525"/>
            </a:xfrm>
            <a:custGeom>
              <a:avLst/>
              <a:gdLst/>
              <a:ahLst/>
              <a:cxnLst/>
              <a:rect l="l" t="t" r="r" b="b"/>
              <a:pathLst>
                <a:path w="2581" h="2581" extrusionOk="0">
                  <a:moveTo>
                    <a:pt x="764" y="0"/>
                  </a:moveTo>
                  <a:cubicBezTo>
                    <a:pt x="367" y="0"/>
                    <a:pt x="0" y="329"/>
                    <a:pt x="0" y="764"/>
                  </a:cubicBezTo>
                  <a:lnTo>
                    <a:pt x="0" y="1817"/>
                  </a:lnTo>
                  <a:cubicBezTo>
                    <a:pt x="0" y="2213"/>
                    <a:pt x="367" y="2580"/>
                    <a:pt x="764" y="2580"/>
                  </a:cubicBezTo>
                  <a:lnTo>
                    <a:pt x="1817" y="2580"/>
                  </a:lnTo>
                  <a:cubicBezTo>
                    <a:pt x="2262" y="2580"/>
                    <a:pt x="2580" y="2213"/>
                    <a:pt x="2580" y="1817"/>
                  </a:cubicBezTo>
                  <a:lnTo>
                    <a:pt x="2580" y="764"/>
                  </a:lnTo>
                  <a:cubicBezTo>
                    <a:pt x="2580" y="329"/>
                    <a:pt x="2262" y="0"/>
                    <a:pt x="181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62"/>
            <p:cNvSpPr/>
            <p:nvPr/>
          </p:nvSpPr>
          <p:spPr>
            <a:xfrm>
              <a:off x="309525" y="5488625"/>
              <a:ext cx="384650" cy="419675"/>
            </a:xfrm>
            <a:custGeom>
              <a:avLst/>
              <a:gdLst/>
              <a:ahLst/>
              <a:cxnLst/>
              <a:rect l="l" t="t" r="r" b="b"/>
              <a:pathLst>
                <a:path w="15386" h="16787" extrusionOk="0">
                  <a:moveTo>
                    <a:pt x="10514" y="967"/>
                  </a:moveTo>
                  <a:lnTo>
                    <a:pt x="14419" y="4910"/>
                  </a:lnTo>
                  <a:lnTo>
                    <a:pt x="12206" y="4910"/>
                  </a:lnTo>
                  <a:cubicBezTo>
                    <a:pt x="11278" y="4910"/>
                    <a:pt x="10514" y="4147"/>
                    <a:pt x="10514" y="3180"/>
                  </a:cubicBezTo>
                  <a:lnTo>
                    <a:pt x="10514" y="967"/>
                  </a:lnTo>
                  <a:close/>
                  <a:moveTo>
                    <a:pt x="2262" y="1"/>
                  </a:moveTo>
                  <a:cubicBezTo>
                    <a:pt x="1015" y="1"/>
                    <a:pt x="0" y="1045"/>
                    <a:pt x="0" y="2291"/>
                  </a:cubicBezTo>
                  <a:lnTo>
                    <a:pt x="0" y="16507"/>
                  </a:lnTo>
                  <a:cubicBezTo>
                    <a:pt x="0" y="16671"/>
                    <a:pt x="126" y="16787"/>
                    <a:pt x="290" y="16787"/>
                  </a:cubicBezTo>
                  <a:cubicBezTo>
                    <a:pt x="445" y="16787"/>
                    <a:pt x="570" y="16671"/>
                    <a:pt x="570" y="16507"/>
                  </a:cubicBezTo>
                  <a:lnTo>
                    <a:pt x="570" y="2291"/>
                  </a:lnTo>
                  <a:cubicBezTo>
                    <a:pt x="570" y="1325"/>
                    <a:pt x="1334" y="561"/>
                    <a:pt x="2262" y="561"/>
                  </a:cubicBezTo>
                  <a:lnTo>
                    <a:pt x="9954" y="561"/>
                  </a:lnTo>
                  <a:lnTo>
                    <a:pt x="9954" y="3180"/>
                  </a:lnTo>
                  <a:cubicBezTo>
                    <a:pt x="9954" y="4466"/>
                    <a:pt x="10959" y="5471"/>
                    <a:pt x="12206" y="5471"/>
                  </a:cubicBezTo>
                  <a:lnTo>
                    <a:pt x="14825" y="5471"/>
                  </a:lnTo>
                  <a:lnTo>
                    <a:pt x="14825" y="6524"/>
                  </a:lnTo>
                  <a:cubicBezTo>
                    <a:pt x="14825" y="6640"/>
                    <a:pt x="14941" y="6804"/>
                    <a:pt x="15105" y="6804"/>
                  </a:cubicBezTo>
                  <a:cubicBezTo>
                    <a:pt x="15269" y="6804"/>
                    <a:pt x="15385" y="6640"/>
                    <a:pt x="15385" y="6524"/>
                  </a:cubicBezTo>
                  <a:lnTo>
                    <a:pt x="15385" y="5190"/>
                  </a:lnTo>
                  <a:cubicBezTo>
                    <a:pt x="15385" y="5113"/>
                    <a:pt x="15346" y="5036"/>
                    <a:pt x="15308" y="4987"/>
                  </a:cubicBezTo>
                  <a:lnTo>
                    <a:pt x="10437" y="78"/>
                  </a:lnTo>
                  <a:cubicBezTo>
                    <a:pt x="10350" y="40"/>
                    <a:pt x="10312" y="1"/>
                    <a:pt x="1023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62"/>
            <p:cNvSpPr/>
            <p:nvPr/>
          </p:nvSpPr>
          <p:spPr>
            <a:xfrm>
              <a:off x="310725" y="5672725"/>
              <a:ext cx="383450" cy="299125"/>
            </a:xfrm>
            <a:custGeom>
              <a:avLst/>
              <a:gdLst/>
              <a:ahLst/>
              <a:cxnLst/>
              <a:rect l="l" t="t" r="r" b="b"/>
              <a:pathLst>
                <a:path w="15338" h="11965" extrusionOk="0">
                  <a:moveTo>
                    <a:pt x="15057" y="1"/>
                  </a:moveTo>
                  <a:cubicBezTo>
                    <a:pt x="14893" y="1"/>
                    <a:pt x="14777" y="126"/>
                    <a:pt x="14777" y="281"/>
                  </a:cubicBezTo>
                  <a:lnTo>
                    <a:pt x="14777" y="9703"/>
                  </a:lnTo>
                  <a:cubicBezTo>
                    <a:pt x="14777" y="10631"/>
                    <a:pt x="14013" y="11394"/>
                    <a:pt x="13085" y="11394"/>
                  </a:cubicBezTo>
                  <a:lnTo>
                    <a:pt x="2214" y="11394"/>
                  </a:lnTo>
                  <a:cubicBezTo>
                    <a:pt x="1450" y="11394"/>
                    <a:pt x="803" y="10911"/>
                    <a:pt x="561" y="10186"/>
                  </a:cubicBezTo>
                  <a:cubicBezTo>
                    <a:pt x="530" y="10061"/>
                    <a:pt x="415" y="9980"/>
                    <a:pt x="311" y="9980"/>
                  </a:cubicBezTo>
                  <a:cubicBezTo>
                    <a:pt x="287" y="9980"/>
                    <a:pt x="264" y="9984"/>
                    <a:pt x="242" y="9993"/>
                  </a:cubicBezTo>
                  <a:cubicBezTo>
                    <a:pt x="78" y="10032"/>
                    <a:pt x="1" y="10186"/>
                    <a:pt x="39" y="10351"/>
                  </a:cubicBezTo>
                  <a:cubicBezTo>
                    <a:pt x="320" y="11317"/>
                    <a:pt x="1209" y="11964"/>
                    <a:pt x="2214" y="11964"/>
                  </a:cubicBezTo>
                  <a:lnTo>
                    <a:pt x="13085" y="11964"/>
                  </a:lnTo>
                  <a:cubicBezTo>
                    <a:pt x="14332" y="11964"/>
                    <a:pt x="15337" y="10959"/>
                    <a:pt x="15337" y="9703"/>
                  </a:cubicBezTo>
                  <a:lnTo>
                    <a:pt x="15337" y="281"/>
                  </a:lnTo>
                  <a:cubicBezTo>
                    <a:pt x="15337" y="126"/>
                    <a:pt x="15221" y="1"/>
                    <a:pt x="1505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62"/>
            <p:cNvSpPr/>
            <p:nvPr/>
          </p:nvSpPr>
          <p:spPr>
            <a:xfrm>
              <a:off x="493850" y="5786725"/>
              <a:ext cx="168175" cy="129800"/>
            </a:xfrm>
            <a:custGeom>
              <a:avLst/>
              <a:gdLst/>
              <a:ahLst/>
              <a:cxnLst/>
              <a:rect l="l" t="t" r="r" b="b"/>
              <a:pathLst>
                <a:path w="6727" h="5192" extrusionOk="0">
                  <a:moveTo>
                    <a:pt x="6405" y="0"/>
                  </a:moveTo>
                  <a:cubicBezTo>
                    <a:pt x="6347" y="0"/>
                    <a:pt x="6291" y="22"/>
                    <a:pt x="6244" y="70"/>
                  </a:cubicBezTo>
                  <a:lnTo>
                    <a:pt x="165" y="4660"/>
                  </a:lnTo>
                  <a:cubicBezTo>
                    <a:pt x="39" y="4786"/>
                    <a:pt x="1" y="4950"/>
                    <a:pt x="78" y="5066"/>
                  </a:cubicBezTo>
                  <a:cubicBezTo>
                    <a:pt x="165" y="5143"/>
                    <a:pt x="242" y="5191"/>
                    <a:pt x="320" y="5191"/>
                  </a:cubicBezTo>
                  <a:cubicBezTo>
                    <a:pt x="358" y="5191"/>
                    <a:pt x="445" y="5191"/>
                    <a:pt x="484" y="5143"/>
                  </a:cubicBezTo>
                  <a:lnTo>
                    <a:pt x="6562" y="514"/>
                  </a:lnTo>
                  <a:cubicBezTo>
                    <a:pt x="6688" y="398"/>
                    <a:pt x="6727" y="234"/>
                    <a:pt x="6640" y="118"/>
                  </a:cubicBezTo>
                  <a:cubicBezTo>
                    <a:pt x="6572" y="44"/>
                    <a:pt x="6487" y="0"/>
                    <a:pt x="640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62"/>
            <p:cNvSpPr/>
            <p:nvPr/>
          </p:nvSpPr>
          <p:spPr>
            <a:xfrm>
              <a:off x="337775" y="5579200"/>
              <a:ext cx="91600" cy="91625"/>
            </a:xfrm>
            <a:custGeom>
              <a:avLst/>
              <a:gdLst/>
              <a:ahLst/>
              <a:cxnLst/>
              <a:rect l="l" t="t" r="r" b="b"/>
              <a:pathLst>
                <a:path w="3664" h="3665" extrusionOk="0">
                  <a:moveTo>
                    <a:pt x="2098" y="1084"/>
                  </a:moveTo>
                  <a:cubicBezTo>
                    <a:pt x="2214" y="1084"/>
                    <a:pt x="2340" y="1123"/>
                    <a:pt x="2417" y="1210"/>
                  </a:cubicBezTo>
                  <a:lnTo>
                    <a:pt x="1818" y="2051"/>
                  </a:lnTo>
                  <a:lnTo>
                    <a:pt x="1209" y="1287"/>
                  </a:lnTo>
                  <a:cubicBezTo>
                    <a:pt x="1145" y="1223"/>
                    <a:pt x="1067" y="1195"/>
                    <a:pt x="988" y="1195"/>
                  </a:cubicBezTo>
                  <a:cubicBezTo>
                    <a:pt x="924" y="1195"/>
                    <a:pt x="860" y="1214"/>
                    <a:pt x="803" y="1248"/>
                  </a:cubicBezTo>
                  <a:cubicBezTo>
                    <a:pt x="687" y="1364"/>
                    <a:pt x="648" y="1529"/>
                    <a:pt x="764" y="1654"/>
                  </a:cubicBezTo>
                  <a:lnTo>
                    <a:pt x="1615" y="2737"/>
                  </a:lnTo>
                  <a:cubicBezTo>
                    <a:pt x="1692" y="2775"/>
                    <a:pt x="1769" y="2814"/>
                    <a:pt x="1856" y="2814"/>
                  </a:cubicBezTo>
                  <a:cubicBezTo>
                    <a:pt x="1934" y="2814"/>
                    <a:pt x="2011" y="2775"/>
                    <a:pt x="2098" y="2698"/>
                  </a:cubicBezTo>
                  <a:lnTo>
                    <a:pt x="2581" y="1973"/>
                  </a:lnTo>
                  <a:lnTo>
                    <a:pt x="2581" y="2621"/>
                  </a:lnTo>
                  <a:cubicBezTo>
                    <a:pt x="2581" y="2862"/>
                    <a:pt x="2378" y="3104"/>
                    <a:pt x="2098" y="3104"/>
                  </a:cubicBezTo>
                  <a:lnTo>
                    <a:pt x="1045" y="3104"/>
                  </a:lnTo>
                  <a:cubicBezTo>
                    <a:pt x="803" y="3104"/>
                    <a:pt x="561" y="2862"/>
                    <a:pt x="561" y="2621"/>
                  </a:cubicBezTo>
                  <a:lnTo>
                    <a:pt x="561" y="1567"/>
                  </a:lnTo>
                  <a:cubicBezTo>
                    <a:pt x="561" y="1287"/>
                    <a:pt x="803" y="1084"/>
                    <a:pt x="1045" y="1084"/>
                  </a:cubicBezTo>
                  <a:close/>
                  <a:moveTo>
                    <a:pt x="3366" y="0"/>
                  </a:moveTo>
                  <a:cubicBezTo>
                    <a:pt x="3278" y="0"/>
                    <a:pt x="3192" y="43"/>
                    <a:pt x="3142" y="118"/>
                  </a:cubicBezTo>
                  <a:lnTo>
                    <a:pt x="2736" y="727"/>
                  </a:lnTo>
                  <a:cubicBezTo>
                    <a:pt x="2543" y="601"/>
                    <a:pt x="2340" y="524"/>
                    <a:pt x="2098" y="524"/>
                  </a:cubicBezTo>
                  <a:lnTo>
                    <a:pt x="1045" y="524"/>
                  </a:lnTo>
                  <a:cubicBezTo>
                    <a:pt x="484" y="524"/>
                    <a:pt x="1" y="1007"/>
                    <a:pt x="1" y="1567"/>
                  </a:cubicBezTo>
                  <a:lnTo>
                    <a:pt x="1" y="2621"/>
                  </a:lnTo>
                  <a:cubicBezTo>
                    <a:pt x="1" y="3181"/>
                    <a:pt x="484" y="3664"/>
                    <a:pt x="1045" y="3664"/>
                  </a:cubicBezTo>
                  <a:lnTo>
                    <a:pt x="2098" y="3664"/>
                  </a:lnTo>
                  <a:cubicBezTo>
                    <a:pt x="2697" y="3664"/>
                    <a:pt x="3142" y="3181"/>
                    <a:pt x="3142" y="2621"/>
                  </a:cubicBezTo>
                  <a:lnTo>
                    <a:pt x="3142" y="1567"/>
                  </a:lnTo>
                  <a:cubicBezTo>
                    <a:pt x="3142" y="1451"/>
                    <a:pt x="3142" y="1326"/>
                    <a:pt x="3103" y="1210"/>
                  </a:cubicBezTo>
                  <a:lnTo>
                    <a:pt x="3586" y="446"/>
                  </a:lnTo>
                  <a:cubicBezTo>
                    <a:pt x="3664" y="321"/>
                    <a:pt x="3664" y="156"/>
                    <a:pt x="3509" y="40"/>
                  </a:cubicBezTo>
                  <a:cubicBezTo>
                    <a:pt x="3464" y="13"/>
                    <a:pt x="3415" y="0"/>
                    <a:pt x="336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62"/>
            <p:cNvSpPr/>
            <p:nvPr/>
          </p:nvSpPr>
          <p:spPr>
            <a:xfrm>
              <a:off x="429350" y="5612325"/>
              <a:ext cx="116950" cy="14275"/>
            </a:xfrm>
            <a:custGeom>
              <a:avLst/>
              <a:gdLst/>
              <a:ahLst/>
              <a:cxnLst/>
              <a:rect l="l" t="t" r="r" b="b"/>
              <a:pathLst>
                <a:path w="4678" h="571" extrusionOk="0">
                  <a:moveTo>
                    <a:pt x="281" y="1"/>
                  </a:moveTo>
                  <a:cubicBezTo>
                    <a:pt x="126" y="1"/>
                    <a:pt x="1" y="165"/>
                    <a:pt x="1" y="281"/>
                  </a:cubicBezTo>
                  <a:cubicBezTo>
                    <a:pt x="1" y="445"/>
                    <a:pt x="126" y="571"/>
                    <a:pt x="281" y="571"/>
                  </a:cubicBezTo>
                  <a:lnTo>
                    <a:pt x="4388" y="571"/>
                  </a:lnTo>
                  <a:cubicBezTo>
                    <a:pt x="4552" y="571"/>
                    <a:pt x="4678" y="445"/>
                    <a:pt x="4678" y="281"/>
                  </a:cubicBezTo>
                  <a:cubicBezTo>
                    <a:pt x="4678" y="165"/>
                    <a:pt x="4552" y="1"/>
                    <a:pt x="438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62"/>
            <p:cNvSpPr/>
            <p:nvPr/>
          </p:nvSpPr>
          <p:spPr>
            <a:xfrm>
              <a:off x="429350" y="5643500"/>
              <a:ext cx="181225" cy="14275"/>
            </a:xfrm>
            <a:custGeom>
              <a:avLst/>
              <a:gdLst/>
              <a:ahLst/>
              <a:cxnLst/>
              <a:rect l="l" t="t" r="r" b="b"/>
              <a:pathLst>
                <a:path w="7249" h="571" extrusionOk="0">
                  <a:moveTo>
                    <a:pt x="281" y="0"/>
                  </a:moveTo>
                  <a:cubicBezTo>
                    <a:pt x="126" y="0"/>
                    <a:pt x="1" y="165"/>
                    <a:pt x="1" y="290"/>
                  </a:cubicBezTo>
                  <a:cubicBezTo>
                    <a:pt x="1" y="445"/>
                    <a:pt x="126" y="571"/>
                    <a:pt x="281" y="571"/>
                  </a:cubicBezTo>
                  <a:lnTo>
                    <a:pt x="6968" y="571"/>
                  </a:lnTo>
                  <a:cubicBezTo>
                    <a:pt x="7132" y="571"/>
                    <a:pt x="7248" y="445"/>
                    <a:pt x="7248" y="290"/>
                  </a:cubicBezTo>
                  <a:cubicBezTo>
                    <a:pt x="7248" y="165"/>
                    <a:pt x="7132" y="0"/>
                    <a:pt x="696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62"/>
            <p:cNvSpPr/>
            <p:nvPr/>
          </p:nvSpPr>
          <p:spPr>
            <a:xfrm>
              <a:off x="337775" y="5682850"/>
              <a:ext cx="91600" cy="91625"/>
            </a:xfrm>
            <a:custGeom>
              <a:avLst/>
              <a:gdLst/>
              <a:ahLst/>
              <a:cxnLst/>
              <a:rect l="l" t="t" r="r" b="b"/>
              <a:pathLst>
                <a:path w="3664" h="3665" extrusionOk="0">
                  <a:moveTo>
                    <a:pt x="2098" y="1084"/>
                  </a:moveTo>
                  <a:cubicBezTo>
                    <a:pt x="2214" y="1084"/>
                    <a:pt x="2340" y="1132"/>
                    <a:pt x="2417" y="1210"/>
                  </a:cubicBezTo>
                  <a:lnTo>
                    <a:pt x="1818" y="2050"/>
                  </a:lnTo>
                  <a:lnTo>
                    <a:pt x="1209" y="1287"/>
                  </a:lnTo>
                  <a:cubicBezTo>
                    <a:pt x="1145" y="1223"/>
                    <a:pt x="1067" y="1194"/>
                    <a:pt x="988" y="1194"/>
                  </a:cubicBezTo>
                  <a:cubicBezTo>
                    <a:pt x="924" y="1194"/>
                    <a:pt x="860" y="1213"/>
                    <a:pt x="803" y="1248"/>
                  </a:cubicBezTo>
                  <a:cubicBezTo>
                    <a:pt x="687" y="1374"/>
                    <a:pt x="648" y="1528"/>
                    <a:pt x="764" y="1654"/>
                  </a:cubicBezTo>
                  <a:lnTo>
                    <a:pt x="1615" y="2736"/>
                  </a:lnTo>
                  <a:cubicBezTo>
                    <a:pt x="1692" y="2775"/>
                    <a:pt x="1769" y="2823"/>
                    <a:pt x="1856" y="2823"/>
                  </a:cubicBezTo>
                  <a:cubicBezTo>
                    <a:pt x="1934" y="2823"/>
                    <a:pt x="2011" y="2775"/>
                    <a:pt x="2098" y="2698"/>
                  </a:cubicBezTo>
                  <a:lnTo>
                    <a:pt x="2581" y="1934"/>
                  </a:lnTo>
                  <a:lnTo>
                    <a:pt x="2581" y="2620"/>
                  </a:lnTo>
                  <a:cubicBezTo>
                    <a:pt x="2581" y="2862"/>
                    <a:pt x="2378" y="3104"/>
                    <a:pt x="2098" y="3104"/>
                  </a:cubicBezTo>
                  <a:lnTo>
                    <a:pt x="1045" y="3104"/>
                  </a:lnTo>
                  <a:cubicBezTo>
                    <a:pt x="803" y="3104"/>
                    <a:pt x="561" y="2862"/>
                    <a:pt x="561" y="2620"/>
                  </a:cubicBezTo>
                  <a:lnTo>
                    <a:pt x="561" y="1567"/>
                  </a:lnTo>
                  <a:cubicBezTo>
                    <a:pt x="561" y="1287"/>
                    <a:pt x="803" y="1084"/>
                    <a:pt x="1045" y="1084"/>
                  </a:cubicBezTo>
                  <a:close/>
                  <a:moveTo>
                    <a:pt x="3366" y="0"/>
                  </a:moveTo>
                  <a:cubicBezTo>
                    <a:pt x="3278" y="0"/>
                    <a:pt x="3192" y="43"/>
                    <a:pt x="3142" y="118"/>
                  </a:cubicBezTo>
                  <a:lnTo>
                    <a:pt x="2736" y="726"/>
                  </a:lnTo>
                  <a:cubicBezTo>
                    <a:pt x="2543" y="601"/>
                    <a:pt x="2340" y="523"/>
                    <a:pt x="2098" y="523"/>
                  </a:cubicBezTo>
                  <a:lnTo>
                    <a:pt x="1045" y="523"/>
                  </a:lnTo>
                  <a:cubicBezTo>
                    <a:pt x="484" y="523"/>
                    <a:pt x="1" y="968"/>
                    <a:pt x="1" y="1567"/>
                  </a:cubicBezTo>
                  <a:lnTo>
                    <a:pt x="1" y="2620"/>
                  </a:lnTo>
                  <a:cubicBezTo>
                    <a:pt x="1" y="3181"/>
                    <a:pt x="484" y="3664"/>
                    <a:pt x="1045" y="3664"/>
                  </a:cubicBezTo>
                  <a:lnTo>
                    <a:pt x="2098" y="3664"/>
                  </a:lnTo>
                  <a:cubicBezTo>
                    <a:pt x="2697" y="3664"/>
                    <a:pt x="3142" y="3181"/>
                    <a:pt x="3142" y="2620"/>
                  </a:cubicBezTo>
                  <a:lnTo>
                    <a:pt x="3142" y="1567"/>
                  </a:lnTo>
                  <a:cubicBezTo>
                    <a:pt x="3142" y="1451"/>
                    <a:pt x="3142" y="1326"/>
                    <a:pt x="3103" y="1210"/>
                  </a:cubicBezTo>
                  <a:lnTo>
                    <a:pt x="3586" y="446"/>
                  </a:lnTo>
                  <a:cubicBezTo>
                    <a:pt x="3664" y="320"/>
                    <a:pt x="3664" y="166"/>
                    <a:pt x="3509" y="40"/>
                  </a:cubicBezTo>
                  <a:cubicBezTo>
                    <a:pt x="3464" y="13"/>
                    <a:pt x="3415" y="0"/>
                    <a:pt x="336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62"/>
            <p:cNvSpPr/>
            <p:nvPr/>
          </p:nvSpPr>
          <p:spPr>
            <a:xfrm>
              <a:off x="429350" y="5715975"/>
              <a:ext cx="116950" cy="14275"/>
            </a:xfrm>
            <a:custGeom>
              <a:avLst/>
              <a:gdLst/>
              <a:ahLst/>
              <a:cxnLst/>
              <a:rect l="l" t="t" r="r" b="b"/>
              <a:pathLst>
                <a:path w="4678" h="571" extrusionOk="0">
                  <a:moveTo>
                    <a:pt x="281" y="1"/>
                  </a:moveTo>
                  <a:cubicBezTo>
                    <a:pt x="126" y="1"/>
                    <a:pt x="1" y="126"/>
                    <a:pt x="1" y="290"/>
                  </a:cubicBezTo>
                  <a:cubicBezTo>
                    <a:pt x="1" y="445"/>
                    <a:pt x="126" y="571"/>
                    <a:pt x="281" y="571"/>
                  </a:cubicBezTo>
                  <a:lnTo>
                    <a:pt x="4388" y="571"/>
                  </a:lnTo>
                  <a:cubicBezTo>
                    <a:pt x="4552" y="571"/>
                    <a:pt x="4678" y="445"/>
                    <a:pt x="4678" y="290"/>
                  </a:cubicBezTo>
                  <a:cubicBezTo>
                    <a:pt x="4678" y="126"/>
                    <a:pt x="4552" y="1"/>
                    <a:pt x="438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62"/>
            <p:cNvSpPr/>
            <p:nvPr/>
          </p:nvSpPr>
          <p:spPr>
            <a:xfrm>
              <a:off x="429350" y="5747375"/>
              <a:ext cx="181225" cy="14050"/>
            </a:xfrm>
            <a:custGeom>
              <a:avLst/>
              <a:gdLst/>
              <a:ahLst/>
              <a:cxnLst/>
              <a:rect l="l" t="t" r="r" b="b"/>
              <a:pathLst>
                <a:path w="7249" h="562" extrusionOk="0">
                  <a:moveTo>
                    <a:pt x="281" y="1"/>
                  </a:moveTo>
                  <a:cubicBezTo>
                    <a:pt x="126" y="1"/>
                    <a:pt x="1" y="117"/>
                    <a:pt x="1" y="281"/>
                  </a:cubicBezTo>
                  <a:cubicBezTo>
                    <a:pt x="1" y="436"/>
                    <a:pt x="126" y="561"/>
                    <a:pt x="281" y="561"/>
                  </a:cubicBezTo>
                  <a:lnTo>
                    <a:pt x="6968" y="561"/>
                  </a:lnTo>
                  <a:cubicBezTo>
                    <a:pt x="7132" y="561"/>
                    <a:pt x="7248" y="436"/>
                    <a:pt x="7248" y="281"/>
                  </a:cubicBezTo>
                  <a:cubicBezTo>
                    <a:pt x="7248" y="117"/>
                    <a:pt x="7132" y="1"/>
                    <a:pt x="696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62"/>
            <p:cNvSpPr/>
            <p:nvPr/>
          </p:nvSpPr>
          <p:spPr>
            <a:xfrm>
              <a:off x="337775" y="5779700"/>
              <a:ext cx="91600" cy="91400"/>
            </a:xfrm>
            <a:custGeom>
              <a:avLst/>
              <a:gdLst/>
              <a:ahLst/>
              <a:cxnLst/>
              <a:rect l="l" t="t" r="r" b="b"/>
              <a:pathLst>
                <a:path w="3664" h="3656" extrusionOk="0">
                  <a:moveTo>
                    <a:pt x="2098" y="1075"/>
                  </a:moveTo>
                  <a:cubicBezTo>
                    <a:pt x="2214" y="1075"/>
                    <a:pt x="2340" y="1124"/>
                    <a:pt x="2417" y="1201"/>
                  </a:cubicBezTo>
                  <a:lnTo>
                    <a:pt x="1818" y="2042"/>
                  </a:lnTo>
                  <a:lnTo>
                    <a:pt x="1209" y="1278"/>
                  </a:lnTo>
                  <a:cubicBezTo>
                    <a:pt x="1145" y="1215"/>
                    <a:pt x="1067" y="1186"/>
                    <a:pt x="988" y="1186"/>
                  </a:cubicBezTo>
                  <a:cubicBezTo>
                    <a:pt x="924" y="1186"/>
                    <a:pt x="860" y="1205"/>
                    <a:pt x="803" y="1240"/>
                  </a:cubicBezTo>
                  <a:cubicBezTo>
                    <a:pt x="687" y="1365"/>
                    <a:pt x="648" y="1520"/>
                    <a:pt x="764" y="1646"/>
                  </a:cubicBezTo>
                  <a:lnTo>
                    <a:pt x="1615" y="2728"/>
                  </a:lnTo>
                  <a:cubicBezTo>
                    <a:pt x="1692" y="2767"/>
                    <a:pt x="1769" y="2815"/>
                    <a:pt x="1856" y="2815"/>
                  </a:cubicBezTo>
                  <a:cubicBezTo>
                    <a:pt x="1934" y="2815"/>
                    <a:pt x="2011" y="2767"/>
                    <a:pt x="2098" y="2689"/>
                  </a:cubicBezTo>
                  <a:lnTo>
                    <a:pt x="2581" y="1965"/>
                  </a:lnTo>
                  <a:lnTo>
                    <a:pt x="2581" y="2612"/>
                  </a:lnTo>
                  <a:cubicBezTo>
                    <a:pt x="2581" y="2854"/>
                    <a:pt x="2378" y="3095"/>
                    <a:pt x="2098" y="3095"/>
                  </a:cubicBezTo>
                  <a:lnTo>
                    <a:pt x="1045" y="3095"/>
                  </a:lnTo>
                  <a:cubicBezTo>
                    <a:pt x="803" y="3095"/>
                    <a:pt x="561" y="2854"/>
                    <a:pt x="561" y="2612"/>
                  </a:cubicBezTo>
                  <a:lnTo>
                    <a:pt x="561" y="1559"/>
                  </a:lnTo>
                  <a:cubicBezTo>
                    <a:pt x="561" y="1278"/>
                    <a:pt x="803" y="1075"/>
                    <a:pt x="1045" y="1075"/>
                  </a:cubicBezTo>
                  <a:close/>
                  <a:moveTo>
                    <a:pt x="3340" y="0"/>
                  </a:moveTo>
                  <a:cubicBezTo>
                    <a:pt x="3261" y="0"/>
                    <a:pt x="3187" y="42"/>
                    <a:pt x="3142" y="109"/>
                  </a:cubicBezTo>
                  <a:lnTo>
                    <a:pt x="2736" y="718"/>
                  </a:lnTo>
                  <a:cubicBezTo>
                    <a:pt x="2543" y="592"/>
                    <a:pt x="2340" y="515"/>
                    <a:pt x="2098" y="515"/>
                  </a:cubicBezTo>
                  <a:lnTo>
                    <a:pt x="1045" y="515"/>
                  </a:lnTo>
                  <a:cubicBezTo>
                    <a:pt x="484" y="515"/>
                    <a:pt x="1" y="998"/>
                    <a:pt x="1" y="1559"/>
                  </a:cubicBezTo>
                  <a:lnTo>
                    <a:pt x="1" y="2612"/>
                  </a:lnTo>
                  <a:cubicBezTo>
                    <a:pt x="1" y="3172"/>
                    <a:pt x="484" y="3656"/>
                    <a:pt x="1045" y="3656"/>
                  </a:cubicBezTo>
                  <a:lnTo>
                    <a:pt x="2098" y="3656"/>
                  </a:lnTo>
                  <a:cubicBezTo>
                    <a:pt x="2697" y="3656"/>
                    <a:pt x="3142" y="3172"/>
                    <a:pt x="3142" y="2612"/>
                  </a:cubicBezTo>
                  <a:lnTo>
                    <a:pt x="3142" y="1559"/>
                  </a:lnTo>
                  <a:cubicBezTo>
                    <a:pt x="3142" y="1443"/>
                    <a:pt x="3142" y="1317"/>
                    <a:pt x="3103" y="1201"/>
                  </a:cubicBezTo>
                  <a:lnTo>
                    <a:pt x="3586" y="438"/>
                  </a:lnTo>
                  <a:cubicBezTo>
                    <a:pt x="3664" y="312"/>
                    <a:pt x="3664" y="157"/>
                    <a:pt x="3509" y="70"/>
                  </a:cubicBezTo>
                  <a:cubicBezTo>
                    <a:pt x="3456" y="22"/>
                    <a:pt x="3397" y="0"/>
                    <a:pt x="334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62"/>
            <p:cNvSpPr/>
            <p:nvPr/>
          </p:nvSpPr>
          <p:spPr>
            <a:xfrm>
              <a:off x="429350" y="5812625"/>
              <a:ext cx="79500" cy="15225"/>
            </a:xfrm>
            <a:custGeom>
              <a:avLst/>
              <a:gdLst/>
              <a:ahLst/>
              <a:cxnLst/>
              <a:rect l="l" t="t" r="r" b="b"/>
              <a:pathLst>
                <a:path w="3180" h="609" extrusionOk="0">
                  <a:moveTo>
                    <a:pt x="281" y="0"/>
                  </a:moveTo>
                  <a:cubicBezTo>
                    <a:pt x="126" y="0"/>
                    <a:pt x="1" y="164"/>
                    <a:pt x="1" y="290"/>
                  </a:cubicBezTo>
                  <a:cubicBezTo>
                    <a:pt x="1" y="445"/>
                    <a:pt x="126" y="609"/>
                    <a:pt x="281" y="609"/>
                  </a:cubicBezTo>
                  <a:lnTo>
                    <a:pt x="2900" y="609"/>
                  </a:lnTo>
                  <a:cubicBezTo>
                    <a:pt x="3064" y="609"/>
                    <a:pt x="3180" y="445"/>
                    <a:pt x="3180" y="290"/>
                  </a:cubicBezTo>
                  <a:cubicBezTo>
                    <a:pt x="3180" y="164"/>
                    <a:pt x="3064" y="0"/>
                    <a:pt x="290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62"/>
            <p:cNvSpPr/>
            <p:nvPr/>
          </p:nvSpPr>
          <p:spPr>
            <a:xfrm>
              <a:off x="429350" y="5844025"/>
              <a:ext cx="104875" cy="14025"/>
            </a:xfrm>
            <a:custGeom>
              <a:avLst/>
              <a:gdLst/>
              <a:ahLst/>
              <a:cxnLst/>
              <a:rect l="l" t="t" r="r" b="b"/>
              <a:pathLst>
                <a:path w="4195" h="561" extrusionOk="0">
                  <a:moveTo>
                    <a:pt x="281" y="0"/>
                  </a:moveTo>
                  <a:cubicBezTo>
                    <a:pt x="126" y="0"/>
                    <a:pt x="1" y="155"/>
                    <a:pt x="1" y="281"/>
                  </a:cubicBezTo>
                  <a:cubicBezTo>
                    <a:pt x="1" y="435"/>
                    <a:pt x="126" y="561"/>
                    <a:pt x="281" y="561"/>
                  </a:cubicBezTo>
                  <a:lnTo>
                    <a:pt x="3905" y="561"/>
                  </a:lnTo>
                  <a:cubicBezTo>
                    <a:pt x="4069" y="561"/>
                    <a:pt x="4195" y="435"/>
                    <a:pt x="4195" y="281"/>
                  </a:cubicBezTo>
                  <a:cubicBezTo>
                    <a:pt x="4195" y="155"/>
                    <a:pt x="4069" y="0"/>
                    <a:pt x="390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62"/>
            <p:cNvSpPr/>
            <p:nvPr/>
          </p:nvSpPr>
          <p:spPr>
            <a:xfrm>
              <a:off x="587350" y="5857075"/>
              <a:ext cx="66475" cy="77575"/>
            </a:xfrm>
            <a:custGeom>
              <a:avLst/>
              <a:gdLst/>
              <a:ahLst/>
              <a:cxnLst/>
              <a:rect l="l" t="t" r="r" b="b"/>
              <a:pathLst>
                <a:path w="2659" h="3103" extrusionOk="0">
                  <a:moveTo>
                    <a:pt x="1334" y="967"/>
                  </a:moveTo>
                  <a:lnTo>
                    <a:pt x="1692" y="1894"/>
                  </a:lnTo>
                  <a:lnTo>
                    <a:pt x="967" y="1894"/>
                  </a:lnTo>
                  <a:lnTo>
                    <a:pt x="1334" y="967"/>
                  </a:lnTo>
                  <a:close/>
                  <a:moveTo>
                    <a:pt x="1334" y="0"/>
                  </a:moveTo>
                  <a:cubicBezTo>
                    <a:pt x="1209" y="0"/>
                    <a:pt x="1093" y="77"/>
                    <a:pt x="1015" y="203"/>
                  </a:cubicBezTo>
                  <a:lnTo>
                    <a:pt x="88" y="2696"/>
                  </a:lnTo>
                  <a:cubicBezTo>
                    <a:pt x="1" y="2861"/>
                    <a:pt x="88" y="3015"/>
                    <a:pt x="242" y="3054"/>
                  </a:cubicBezTo>
                  <a:cubicBezTo>
                    <a:pt x="277" y="3078"/>
                    <a:pt x="314" y="3088"/>
                    <a:pt x="351" y="3088"/>
                  </a:cubicBezTo>
                  <a:cubicBezTo>
                    <a:pt x="451" y="3088"/>
                    <a:pt x="553" y="3012"/>
                    <a:pt x="609" y="2899"/>
                  </a:cubicBezTo>
                  <a:lnTo>
                    <a:pt x="774" y="2455"/>
                  </a:lnTo>
                  <a:lnTo>
                    <a:pt x="1895" y="2455"/>
                  </a:lnTo>
                  <a:lnTo>
                    <a:pt x="2059" y="2899"/>
                  </a:lnTo>
                  <a:cubicBezTo>
                    <a:pt x="2136" y="3015"/>
                    <a:pt x="2223" y="3102"/>
                    <a:pt x="2339" y="3102"/>
                  </a:cubicBezTo>
                  <a:cubicBezTo>
                    <a:pt x="2378" y="3102"/>
                    <a:pt x="2417" y="3102"/>
                    <a:pt x="2465" y="3054"/>
                  </a:cubicBezTo>
                  <a:cubicBezTo>
                    <a:pt x="2581" y="3015"/>
                    <a:pt x="2658" y="2861"/>
                    <a:pt x="2620" y="2696"/>
                  </a:cubicBezTo>
                  <a:lnTo>
                    <a:pt x="1653" y="203"/>
                  </a:lnTo>
                  <a:cubicBezTo>
                    <a:pt x="1615" y="77"/>
                    <a:pt x="1499" y="0"/>
                    <a:pt x="133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3" name="Google Shape;4573;p62"/>
          <p:cNvGrpSpPr/>
          <p:nvPr/>
        </p:nvGrpSpPr>
        <p:grpSpPr>
          <a:xfrm>
            <a:off x="5667578" y="1557852"/>
            <a:ext cx="333474" cy="329971"/>
            <a:chOff x="5390250" y="1960375"/>
            <a:chExt cx="483225" cy="478150"/>
          </a:xfrm>
        </p:grpSpPr>
        <p:sp>
          <p:nvSpPr>
            <p:cNvPr id="4574" name="Google Shape;4574;p62"/>
            <p:cNvSpPr/>
            <p:nvPr/>
          </p:nvSpPr>
          <p:spPr>
            <a:xfrm>
              <a:off x="5397275" y="2120325"/>
              <a:ext cx="468950" cy="311200"/>
            </a:xfrm>
            <a:custGeom>
              <a:avLst/>
              <a:gdLst/>
              <a:ahLst/>
              <a:cxnLst/>
              <a:rect l="l" t="t" r="r" b="b"/>
              <a:pathLst>
                <a:path w="18758" h="12448" extrusionOk="0">
                  <a:moveTo>
                    <a:pt x="880" y="0"/>
                  </a:moveTo>
                  <a:cubicBezTo>
                    <a:pt x="396" y="0"/>
                    <a:pt x="0" y="406"/>
                    <a:pt x="0" y="928"/>
                  </a:cubicBezTo>
                  <a:lnTo>
                    <a:pt x="0" y="11597"/>
                  </a:lnTo>
                  <a:cubicBezTo>
                    <a:pt x="0" y="12041"/>
                    <a:pt x="396" y="12447"/>
                    <a:pt x="841" y="12447"/>
                  </a:cubicBezTo>
                  <a:lnTo>
                    <a:pt x="17917" y="12447"/>
                  </a:lnTo>
                  <a:cubicBezTo>
                    <a:pt x="18400" y="12447"/>
                    <a:pt x="18758" y="12041"/>
                    <a:pt x="18758" y="11597"/>
                  </a:cubicBezTo>
                  <a:lnTo>
                    <a:pt x="18758" y="928"/>
                  </a:lnTo>
                  <a:cubicBezTo>
                    <a:pt x="18758" y="406"/>
                    <a:pt x="18361" y="0"/>
                    <a:pt x="17878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62"/>
            <p:cNvSpPr/>
            <p:nvPr/>
          </p:nvSpPr>
          <p:spPr>
            <a:xfrm>
              <a:off x="5422400" y="2129500"/>
              <a:ext cx="418700" cy="275675"/>
            </a:xfrm>
            <a:custGeom>
              <a:avLst/>
              <a:gdLst/>
              <a:ahLst/>
              <a:cxnLst/>
              <a:rect l="l" t="t" r="r" b="b"/>
              <a:pathLst>
                <a:path w="16748" h="11027" extrusionOk="0">
                  <a:moveTo>
                    <a:pt x="0" y="0"/>
                  </a:moveTo>
                  <a:lnTo>
                    <a:pt x="0" y="10186"/>
                  </a:lnTo>
                  <a:cubicBezTo>
                    <a:pt x="0" y="10630"/>
                    <a:pt x="406" y="11027"/>
                    <a:pt x="889" y="11027"/>
                  </a:cubicBezTo>
                  <a:lnTo>
                    <a:pt x="15907" y="11027"/>
                  </a:lnTo>
                  <a:cubicBezTo>
                    <a:pt x="16390" y="11027"/>
                    <a:pt x="16748" y="10630"/>
                    <a:pt x="16748" y="10186"/>
                  </a:cubicBezTo>
                  <a:lnTo>
                    <a:pt x="16748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62"/>
            <p:cNvSpPr/>
            <p:nvPr/>
          </p:nvSpPr>
          <p:spPr>
            <a:xfrm>
              <a:off x="5422400" y="2079975"/>
              <a:ext cx="209475" cy="325200"/>
            </a:xfrm>
            <a:custGeom>
              <a:avLst/>
              <a:gdLst/>
              <a:ahLst/>
              <a:cxnLst/>
              <a:rect l="l" t="t" r="r" b="b"/>
              <a:pathLst>
                <a:path w="8379" h="13008" extrusionOk="0">
                  <a:moveTo>
                    <a:pt x="889" y="0"/>
                  </a:moveTo>
                  <a:cubicBezTo>
                    <a:pt x="406" y="0"/>
                    <a:pt x="0" y="367"/>
                    <a:pt x="0" y="851"/>
                  </a:cubicBezTo>
                  <a:lnTo>
                    <a:pt x="0" y="10998"/>
                  </a:lnTo>
                  <a:cubicBezTo>
                    <a:pt x="0" y="11481"/>
                    <a:pt x="406" y="11838"/>
                    <a:pt x="889" y="11838"/>
                  </a:cubicBezTo>
                  <a:lnTo>
                    <a:pt x="6562" y="11838"/>
                  </a:lnTo>
                  <a:cubicBezTo>
                    <a:pt x="7325" y="11838"/>
                    <a:pt x="7973" y="12322"/>
                    <a:pt x="8253" y="13008"/>
                  </a:cubicBezTo>
                  <a:lnTo>
                    <a:pt x="8379" y="13008"/>
                  </a:lnTo>
                  <a:lnTo>
                    <a:pt x="8379" y="1817"/>
                  </a:lnTo>
                  <a:cubicBezTo>
                    <a:pt x="8379" y="812"/>
                    <a:pt x="7567" y="0"/>
                    <a:pt x="65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62"/>
            <p:cNvSpPr/>
            <p:nvPr/>
          </p:nvSpPr>
          <p:spPr>
            <a:xfrm>
              <a:off x="5631850" y="2079975"/>
              <a:ext cx="209250" cy="325200"/>
            </a:xfrm>
            <a:custGeom>
              <a:avLst/>
              <a:gdLst/>
              <a:ahLst/>
              <a:cxnLst/>
              <a:rect l="l" t="t" r="r" b="b"/>
              <a:pathLst>
                <a:path w="8370" h="13008" extrusionOk="0">
                  <a:moveTo>
                    <a:pt x="1489" y="0"/>
                  </a:moveTo>
                  <a:cubicBezTo>
                    <a:pt x="638" y="164"/>
                    <a:pt x="1" y="889"/>
                    <a:pt x="1" y="1817"/>
                  </a:cubicBezTo>
                  <a:lnTo>
                    <a:pt x="1" y="13008"/>
                  </a:lnTo>
                  <a:lnTo>
                    <a:pt x="117" y="13008"/>
                  </a:lnTo>
                  <a:cubicBezTo>
                    <a:pt x="358" y="12447"/>
                    <a:pt x="880" y="12003"/>
                    <a:pt x="1489" y="11887"/>
                  </a:cubicBezTo>
                  <a:cubicBezTo>
                    <a:pt x="1605" y="11887"/>
                    <a:pt x="1730" y="11838"/>
                    <a:pt x="1808" y="11838"/>
                  </a:cubicBezTo>
                  <a:lnTo>
                    <a:pt x="7529" y="11838"/>
                  </a:lnTo>
                  <a:cubicBezTo>
                    <a:pt x="8012" y="11838"/>
                    <a:pt x="8370" y="11481"/>
                    <a:pt x="8370" y="10998"/>
                  </a:cubicBezTo>
                  <a:lnTo>
                    <a:pt x="8370" y="851"/>
                  </a:lnTo>
                  <a:cubicBezTo>
                    <a:pt x="8370" y="367"/>
                    <a:pt x="8012" y="0"/>
                    <a:pt x="75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62"/>
            <p:cNvSpPr/>
            <p:nvPr/>
          </p:nvSpPr>
          <p:spPr>
            <a:xfrm>
              <a:off x="5631850" y="2079975"/>
              <a:ext cx="37225" cy="325200"/>
            </a:xfrm>
            <a:custGeom>
              <a:avLst/>
              <a:gdLst/>
              <a:ahLst/>
              <a:cxnLst/>
              <a:rect l="l" t="t" r="r" b="b"/>
              <a:pathLst>
                <a:path w="1489" h="13008" extrusionOk="0">
                  <a:moveTo>
                    <a:pt x="1489" y="0"/>
                  </a:moveTo>
                  <a:cubicBezTo>
                    <a:pt x="638" y="164"/>
                    <a:pt x="1" y="889"/>
                    <a:pt x="1" y="1817"/>
                  </a:cubicBezTo>
                  <a:lnTo>
                    <a:pt x="1" y="13008"/>
                  </a:lnTo>
                  <a:lnTo>
                    <a:pt x="117" y="13008"/>
                  </a:lnTo>
                  <a:cubicBezTo>
                    <a:pt x="358" y="12447"/>
                    <a:pt x="880" y="12003"/>
                    <a:pt x="1489" y="11887"/>
                  </a:cubicBezTo>
                  <a:lnTo>
                    <a:pt x="1489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62"/>
            <p:cNvSpPr/>
            <p:nvPr/>
          </p:nvSpPr>
          <p:spPr>
            <a:xfrm>
              <a:off x="5397275" y="1967375"/>
              <a:ext cx="175175" cy="175200"/>
            </a:xfrm>
            <a:custGeom>
              <a:avLst/>
              <a:gdLst/>
              <a:ahLst/>
              <a:cxnLst/>
              <a:rect l="l" t="t" r="r" b="b"/>
              <a:pathLst>
                <a:path w="7007" h="7008" extrusionOk="0">
                  <a:moveTo>
                    <a:pt x="3498" y="1"/>
                  </a:moveTo>
                  <a:cubicBezTo>
                    <a:pt x="1566" y="1"/>
                    <a:pt x="0" y="1566"/>
                    <a:pt x="0" y="3499"/>
                  </a:cubicBezTo>
                  <a:cubicBezTo>
                    <a:pt x="0" y="5432"/>
                    <a:pt x="1566" y="7007"/>
                    <a:pt x="3498" y="7007"/>
                  </a:cubicBezTo>
                  <a:cubicBezTo>
                    <a:pt x="5431" y="7007"/>
                    <a:pt x="7006" y="5432"/>
                    <a:pt x="7006" y="3499"/>
                  </a:cubicBezTo>
                  <a:cubicBezTo>
                    <a:pt x="7006" y="1566"/>
                    <a:pt x="5431" y="1"/>
                    <a:pt x="3498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62"/>
            <p:cNvSpPr/>
            <p:nvPr/>
          </p:nvSpPr>
          <p:spPr>
            <a:xfrm>
              <a:off x="5397275" y="1967375"/>
              <a:ext cx="94475" cy="175200"/>
            </a:xfrm>
            <a:custGeom>
              <a:avLst/>
              <a:gdLst/>
              <a:ahLst/>
              <a:cxnLst/>
              <a:rect l="l" t="t" r="r" b="b"/>
              <a:pathLst>
                <a:path w="3779" h="7008" extrusionOk="0">
                  <a:moveTo>
                    <a:pt x="3498" y="1"/>
                  </a:moveTo>
                  <a:cubicBezTo>
                    <a:pt x="1566" y="1"/>
                    <a:pt x="0" y="1566"/>
                    <a:pt x="0" y="3499"/>
                  </a:cubicBezTo>
                  <a:cubicBezTo>
                    <a:pt x="0" y="5432"/>
                    <a:pt x="1566" y="7007"/>
                    <a:pt x="3498" y="7007"/>
                  </a:cubicBezTo>
                  <a:lnTo>
                    <a:pt x="3779" y="7007"/>
                  </a:lnTo>
                  <a:cubicBezTo>
                    <a:pt x="1972" y="6843"/>
                    <a:pt x="561" y="5355"/>
                    <a:pt x="561" y="3499"/>
                  </a:cubicBezTo>
                  <a:cubicBezTo>
                    <a:pt x="561" y="1653"/>
                    <a:pt x="1972" y="156"/>
                    <a:pt x="3779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62"/>
            <p:cNvSpPr/>
            <p:nvPr/>
          </p:nvSpPr>
          <p:spPr>
            <a:xfrm>
              <a:off x="5421425" y="1991550"/>
              <a:ext cx="127825" cy="126850"/>
            </a:xfrm>
            <a:custGeom>
              <a:avLst/>
              <a:gdLst/>
              <a:ahLst/>
              <a:cxnLst/>
              <a:rect l="l" t="t" r="r" b="b"/>
              <a:pathLst>
                <a:path w="5113" h="5074" extrusionOk="0">
                  <a:moveTo>
                    <a:pt x="2175" y="0"/>
                  </a:moveTo>
                  <a:cubicBezTo>
                    <a:pt x="928" y="203"/>
                    <a:pt x="1" y="1247"/>
                    <a:pt x="1" y="2532"/>
                  </a:cubicBezTo>
                  <a:cubicBezTo>
                    <a:pt x="1" y="3827"/>
                    <a:pt x="928" y="4871"/>
                    <a:pt x="2175" y="5074"/>
                  </a:cubicBezTo>
                  <a:lnTo>
                    <a:pt x="2532" y="5074"/>
                  </a:lnTo>
                  <a:cubicBezTo>
                    <a:pt x="3943" y="5074"/>
                    <a:pt x="5113" y="3943"/>
                    <a:pt x="5113" y="2532"/>
                  </a:cubicBezTo>
                  <a:cubicBezTo>
                    <a:pt x="5113" y="1121"/>
                    <a:pt x="3943" y="0"/>
                    <a:pt x="2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62"/>
            <p:cNvSpPr/>
            <p:nvPr/>
          </p:nvSpPr>
          <p:spPr>
            <a:xfrm>
              <a:off x="5421425" y="1991550"/>
              <a:ext cx="108750" cy="126850"/>
            </a:xfrm>
            <a:custGeom>
              <a:avLst/>
              <a:gdLst/>
              <a:ahLst/>
              <a:cxnLst/>
              <a:rect l="l" t="t" r="r" b="b"/>
              <a:pathLst>
                <a:path w="4350" h="5074" extrusionOk="0">
                  <a:moveTo>
                    <a:pt x="2175" y="0"/>
                  </a:moveTo>
                  <a:cubicBezTo>
                    <a:pt x="928" y="203"/>
                    <a:pt x="1" y="1247"/>
                    <a:pt x="1" y="2532"/>
                  </a:cubicBezTo>
                  <a:cubicBezTo>
                    <a:pt x="1" y="3827"/>
                    <a:pt x="928" y="4871"/>
                    <a:pt x="2175" y="5074"/>
                  </a:cubicBezTo>
                  <a:cubicBezTo>
                    <a:pt x="3421" y="4871"/>
                    <a:pt x="4349" y="3827"/>
                    <a:pt x="4349" y="2532"/>
                  </a:cubicBezTo>
                  <a:cubicBezTo>
                    <a:pt x="4349" y="1247"/>
                    <a:pt x="3421" y="203"/>
                    <a:pt x="2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62"/>
            <p:cNvSpPr/>
            <p:nvPr/>
          </p:nvSpPr>
          <p:spPr>
            <a:xfrm>
              <a:off x="5477725" y="2007500"/>
              <a:ext cx="39400" cy="54375"/>
            </a:xfrm>
            <a:custGeom>
              <a:avLst/>
              <a:gdLst/>
              <a:ahLst/>
              <a:cxnLst/>
              <a:rect l="l" t="t" r="r" b="b"/>
              <a:pathLst>
                <a:path w="1576" h="2175" extrusionOk="0">
                  <a:moveTo>
                    <a:pt x="280" y="0"/>
                  </a:moveTo>
                  <a:cubicBezTo>
                    <a:pt x="126" y="0"/>
                    <a:pt x="0" y="126"/>
                    <a:pt x="0" y="290"/>
                  </a:cubicBezTo>
                  <a:lnTo>
                    <a:pt x="0" y="1894"/>
                  </a:lnTo>
                  <a:cubicBezTo>
                    <a:pt x="0" y="2058"/>
                    <a:pt x="126" y="2174"/>
                    <a:pt x="280" y="2174"/>
                  </a:cubicBezTo>
                  <a:lnTo>
                    <a:pt x="1285" y="2174"/>
                  </a:lnTo>
                  <a:cubicBezTo>
                    <a:pt x="1450" y="2174"/>
                    <a:pt x="1575" y="2058"/>
                    <a:pt x="1575" y="1894"/>
                  </a:cubicBezTo>
                  <a:cubicBezTo>
                    <a:pt x="1575" y="1740"/>
                    <a:pt x="1450" y="1614"/>
                    <a:pt x="1285" y="1614"/>
                  </a:cubicBezTo>
                  <a:lnTo>
                    <a:pt x="561" y="1614"/>
                  </a:lnTo>
                  <a:lnTo>
                    <a:pt x="561" y="290"/>
                  </a:lnTo>
                  <a:cubicBezTo>
                    <a:pt x="561" y="126"/>
                    <a:pt x="445" y="0"/>
                    <a:pt x="28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62"/>
            <p:cNvSpPr/>
            <p:nvPr/>
          </p:nvSpPr>
          <p:spPr>
            <a:xfrm>
              <a:off x="5459600" y="2162600"/>
              <a:ext cx="130975" cy="14025"/>
            </a:xfrm>
            <a:custGeom>
              <a:avLst/>
              <a:gdLst/>
              <a:ahLst/>
              <a:cxnLst/>
              <a:rect l="l" t="t" r="r" b="b"/>
              <a:pathLst>
                <a:path w="5239" h="561" extrusionOk="0">
                  <a:moveTo>
                    <a:pt x="281" y="0"/>
                  </a:moveTo>
                  <a:cubicBezTo>
                    <a:pt x="126" y="0"/>
                    <a:pt x="0" y="165"/>
                    <a:pt x="0" y="280"/>
                  </a:cubicBezTo>
                  <a:cubicBezTo>
                    <a:pt x="0" y="445"/>
                    <a:pt x="126" y="561"/>
                    <a:pt x="281" y="561"/>
                  </a:cubicBezTo>
                  <a:lnTo>
                    <a:pt x="4958" y="561"/>
                  </a:lnTo>
                  <a:cubicBezTo>
                    <a:pt x="5113" y="561"/>
                    <a:pt x="5238" y="445"/>
                    <a:pt x="5238" y="280"/>
                  </a:cubicBezTo>
                  <a:cubicBezTo>
                    <a:pt x="5238" y="165"/>
                    <a:pt x="5113" y="0"/>
                    <a:pt x="495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62"/>
            <p:cNvSpPr/>
            <p:nvPr/>
          </p:nvSpPr>
          <p:spPr>
            <a:xfrm>
              <a:off x="5459600" y="2233150"/>
              <a:ext cx="130975" cy="14025"/>
            </a:xfrm>
            <a:custGeom>
              <a:avLst/>
              <a:gdLst/>
              <a:ahLst/>
              <a:cxnLst/>
              <a:rect l="l" t="t" r="r" b="b"/>
              <a:pathLst>
                <a:path w="5239" h="561" extrusionOk="0">
                  <a:moveTo>
                    <a:pt x="281" y="0"/>
                  </a:moveTo>
                  <a:cubicBezTo>
                    <a:pt x="126" y="0"/>
                    <a:pt x="0" y="116"/>
                    <a:pt x="0" y="280"/>
                  </a:cubicBezTo>
                  <a:cubicBezTo>
                    <a:pt x="0" y="445"/>
                    <a:pt x="126" y="561"/>
                    <a:pt x="281" y="561"/>
                  </a:cubicBezTo>
                  <a:lnTo>
                    <a:pt x="4958" y="561"/>
                  </a:lnTo>
                  <a:cubicBezTo>
                    <a:pt x="5113" y="561"/>
                    <a:pt x="5238" y="445"/>
                    <a:pt x="5238" y="280"/>
                  </a:cubicBezTo>
                  <a:cubicBezTo>
                    <a:pt x="5238" y="116"/>
                    <a:pt x="5113" y="0"/>
                    <a:pt x="495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62"/>
            <p:cNvSpPr/>
            <p:nvPr/>
          </p:nvSpPr>
          <p:spPr>
            <a:xfrm>
              <a:off x="5459600" y="2303450"/>
              <a:ext cx="53425" cy="14275"/>
            </a:xfrm>
            <a:custGeom>
              <a:avLst/>
              <a:gdLst/>
              <a:ahLst/>
              <a:cxnLst/>
              <a:rect l="l" t="t" r="r" b="b"/>
              <a:pathLst>
                <a:path w="2137" h="571" extrusionOk="0">
                  <a:moveTo>
                    <a:pt x="281" y="0"/>
                  </a:moveTo>
                  <a:cubicBezTo>
                    <a:pt x="126" y="0"/>
                    <a:pt x="0" y="126"/>
                    <a:pt x="0" y="290"/>
                  </a:cubicBezTo>
                  <a:cubicBezTo>
                    <a:pt x="0" y="445"/>
                    <a:pt x="126" y="570"/>
                    <a:pt x="281" y="570"/>
                  </a:cubicBezTo>
                  <a:lnTo>
                    <a:pt x="1856" y="570"/>
                  </a:lnTo>
                  <a:cubicBezTo>
                    <a:pt x="2010" y="570"/>
                    <a:pt x="2136" y="445"/>
                    <a:pt x="2136" y="290"/>
                  </a:cubicBezTo>
                  <a:cubicBezTo>
                    <a:pt x="2136" y="126"/>
                    <a:pt x="2010" y="0"/>
                    <a:pt x="185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62"/>
            <p:cNvSpPr/>
            <p:nvPr/>
          </p:nvSpPr>
          <p:spPr>
            <a:xfrm>
              <a:off x="5459600" y="2197875"/>
              <a:ext cx="130975" cy="14025"/>
            </a:xfrm>
            <a:custGeom>
              <a:avLst/>
              <a:gdLst/>
              <a:ahLst/>
              <a:cxnLst/>
              <a:rect l="l" t="t" r="r" b="b"/>
              <a:pathLst>
                <a:path w="5239" h="561" extrusionOk="0">
                  <a:moveTo>
                    <a:pt x="281" y="0"/>
                  </a:moveTo>
                  <a:cubicBezTo>
                    <a:pt x="126" y="0"/>
                    <a:pt x="0" y="116"/>
                    <a:pt x="0" y="280"/>
                  </a:cubicBezTo>
                  <a:cubicBezTo>
                    <a:pt x="0" y="445"/>
                    <a:pt x="126" y="561"/>
                    <a:pt x="281" y="561"/>
                  </a:cubicBezTo>
                  <a:lnTo>
                    <a:pt x="4958" y="561"/>
                  </a:lnTo>
                  <a:cubicBezTo>
                    <a:pt x="5113" y="561"/>
                    <a:pt x="5238" y="445"/>
                    <a:pt x="5238" y="280"/>
                  </a:cubicBezTo>
                  <a:cubicBezTo>
                    <a:pt x="5238" y="116"/>
                    <a:pt x="5113" y="0"/>
                    <a:pt x="495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62"/>
            <p:cNvSpPr/>
            <p:nvPr/>
          </p:nvSpPr>
          <p:spPr>
            <a:xfrm>
              <a:off x="5459600" y="2268400"/>
              <a:ext cx="130975" cy="14050"/>
            </a:xfrm>
            <a:custGeom>
              <a:avLst/>
              <a:gdLst/>
              <a:ahLst/>
              <a:cxnLst/>
              <a:rect l="l" t="t" r="r" b="b"/>
              <a:pathLst>
                <a:path w="5239" h="562" extrusionOk="0">
                  <a:moveTo>
                    <a:pt x="281" y="1"/>
                  </a:moveTo>
                  <a:cubicBezTo>
                    <a:pt x="126" y="1"/>
                    <a:pt x="0" y="117"/>
                    <a:pt x="0" y="281"/>
                  </a:cubicBezTo>
                  <a:cubicBezTo>
                    <a:pt x="0" y="436"/>
                    <a:pt x="126" y="561"/>
                    <a:pt x="281" y="561"/>
                  </a:cubicBezTo>
                  <a:lnTo>
                    <a:pt x="4958" y="561"/>
                  </a:lnTo>
                  <a:cubicBezTo>
                    <a:pt x="5113" y="561"/>
                    <a:pt x="5238" y="436"/>
                    <a:pt x="5238" y="281"/>
                  </a:cubicBezTo>
                  <a:cubicBezTo>
                    <a:pt x="5238" y="117"/>
                    <a:pt x="5113" y="1"/>
                    <a:pt x="495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62"/>
            <p:cNvSpPr/>
            <p:nvPr/>
          </p:nvSpPr>
          <p:spPr>
            <a:xfrm>
              <a:off x="5678975" y="2127325"/>
              <a:ext cx="130950" cy="15250"/>
            </a:xfrm>
            <a:custGeom>
              <a:avLst/>
              <a:gdLst/>
              <a:ahLst/>
              <a:cxnLst/>
              <a:rect l="l" t="t" r="r" b="b"/>
              <a:pathLst>
                <a:path w="5238" h="610" extrusionOk="0">
                  <a:moveTo>
                    <a:pt x="290" y="0"/>
                  </a:moveTo>
                  <a:cubicBezTo>
                    <a:pt x="126" y="0"/>
                    <a:pt x="0" y="165"/>
                    <a:pt x="0" y="329"/>
                  </a:cubicBezTo>
                  <a:cubicBezTo>
                    <a:pt x="0" y="445"/>
                    <a:pt x="126" y="609"/>
                    <a:pt x="290" y="609"/>
                  </a:cubicBezTo>
                  <a:lnTo>
                    <a:pt x="4958" y="609"/>
                  </a:lnTo>
                  <a:cubicBezTo>
                    <a:pt x="5122" y="609"/>
                    <a:pt x="5238" y="445"/>
                    <a:pt x="5238" y="329"/>
                  </a:cubicBezTo>
                  <a:cubicBezTo>
                    <a:pt x="5238" y="165"/>
                    <a:pt x="5122" y="0"/>
                    <a:pt x="495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62"/>
            <p:cNvSpPr/>
            <p:nvPr/>
          </p:nvSpPr>
          <p:spPr>
            <a:xfrm>
              <a:off x="5678975" y="2162600"/>
              <a:ext cx="130950" cy="14025"/>
            </a:xfrm>
            <a:custGeom>
              <a:avLst/>
              <a:gdLst/>
              <a:ahLst/>
              <a:cxnLst/>
              <a:rect l="l" t="t" r="r" b="b"/>
              <a:pathLst>
                <a:path w="5238" h="561" extrusionOk="0">
                  <a:moveTo>
                    <a:pt x="290" y="0"/>
                  </a:moveTo>
                  <a:cubicBezTo>
                    <a:pt x="126" y="0"/>
                    <a:pt x="0" y="165"/>
                    <a:pt x="0" y="280"/>
                  </a:cubicBezTo>
                  <a:cubicBezTo>
                    <a:pt x="0" y="445"/>
                    <a:pt x="126" y="561"/>
                    <a:pt x="290" y="561"/>
                  </a:cubicBezTo>
                  <a:lnTo>
                    <a:pt x="4958" y="561"/>
                  </a:lnTo>
                  <a:cubicBezTo>
                    <a:pt x="5122" y="561"/>
                    <a:pt x="5238" y="445"/>
                    <a:pt x="5238" y="280"/>
                  </a:cubicBezTo>
                  <a:cubicBezTo>
                    <a:pt x="5238" y="165"/>
                    <a:pt x="5122" y="0"/>
                    <a:pt x="495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62"/>
            <p:cNvSpPr/>
            <p:nvPr/>
          </p:nvSpPr>
          <p:spPr>
            <a:xfrm>
              <a:off x="5678975" y="2233150"/>
              <a:ext cx="130950" cy="14025"/>
            </a:xfrm>
            <a:custGeom>
              <a:avLst/>
              <a:gdLst/>
              <a:ahLst/>
              <a:cxnLst/>
              <a:rect l="l" t="t" r="r" b="b"/>
              <a:pathLst>
                <a:path w="5238" h="561" extrusionOk="0">
                  <a:moveTo>
                    <a:pt x="290" y="0"/>
                  </a:moveTo>
                  <a:cubicBezTo>
                    <a:pt x="126" y="0"/>
                    <a:pt x="0" y="116"/>
                    <a:pt x="0" y="280"/>
                  </a:cubicBezTo>
                  <a:cubicBezTo>
                    <a:pt x="0" y="445"/>
                    <a:pt x="126" y="561"/>
                    <a:pt x="290" y="561"/>
                  </a:cubicBezTo>
                  <a:lnTo>
                    <a:pt x="4958" y="561"/>
                  </a:lnTo>
                  <a:cubicBezTo>
                    <a:pt x="5122" y="561"/>
                    <a:pt x="5238" y="445"/>
                    <a:pt x="5238" y="280"/>
                  </a:cubicBezTo>
                  <a:cubicBezTo>
                    <a:pt x="5238" y="116"/>
                    <a:pt x="5122" y="0"/>
                    <a:pt x="495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62"/>
            <p:cNvSpPr/>
            <p:nvPr/>
          </p:nvSpPr>
          <p:spPr>
            <a:xfrm>
              <a:off x="5678975" y="2303450"/>
              <a:ext cx="130950" cy="14275"/>
            </a:xfrm>
            <a:custGeom>
              <a:avLst/>
              <a:gdLst/>
              <a:ahLst/>
              <a:cxnLst/>
              <a:rect l="l" t="t" r="r" b="b"/>
              <a:pathLst>
                <a:path w="5238" h="571" extrusionOk="0">
                  <a:moveTo>
                    <a:pt x="290" y="0"/>
                  </a:moveTo>
                  <a:cubicBezTo>
                    <a:pt x="126" y="0"/>
                    <a:pt x="0" y="126"/>
                    <a:pt x="0" y="290"/>
                  </a:cubicBezTo>
                  <a:cubicBezTo>
                    <a:pt x="0" y="445"/>
                    <a:pt x="126" y="570"/>
                    <a:pt x="290" y="570"/>
                  </a:cubicBezTo>
                  <a:lnTo>
                    <a:pt x="4958" y="570"/>
                  </a:lnTo>
                  <a:cubicBezTo>
                    <a:pt x="5122" y="570"/>
                    <a:pt x="5238" y="445"/>
                    <a:pt x="5238" y="290"/>
                  </a:cubicBezTo>
                  <a:cubicBezTo>
                    <a:pt x="5238" y="126"/>
                    <a:pt x="5122" y="0"/>
                    <a:pt x="495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62"/>
            <p:cNvSpPr/>
            <p:nvPr/>
          </p:nvSpPr>
          <p:spPr>
            <a:xfrm>
              <a:off x="5678975" y="2197875"/>
              <a:ext cx="72500" cy="14025"/>
            </a:xfrm>
            <a:custGeom>
              <a:avLst/>
              <a:gdLst/>
              <a:ahLst/>
              <a:cxnLst/>
              <a:rect l="l" t="t" r="r" b="b"/>
              <a:pathLst>
                <a:path w="2900" h="561" extrusionOk="0">
                  <a:moveTo>
                    <a:pt x="290" y="0"/>
                  </a:moveTo>
                  <a:cubicBezTo>
                    <a:pt x="126" y="0"/>
                    <a:pt x="0" y="116"/>
                    <a:pt x="0" y="280"/>
                  </a:cubicBezTo>
                  <a:cubicBezTo>
                    <a:pt x="0" y="445"/>
                    <a:pt x="126" y="561"/>
                    <a:pt x="290" y="561"/>
                  </a:cubicBezTo>
                  <a:lnTo>
                    <a:pt x="2619" y="561"/>
                  </a:lnTo>
                  <a:cubicBezTo>
                    <a:pt x="2783" y="561"/>
                    <a:pt x="2899" y="445"/>
                    <a:pt x="2899" y="280"/>
                  </a:cubicBezTo>
                  <a:cubicBezTo>
                    <a:pt x="2899" y="116"/>
                    <a:pt x="2783" y="0"/>
                    <a:pt x="261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62"/>
            <p:cNvSpPr/>
            <p:nvPr/>
          </p:nvSpPr>
          <p:spPr>
            <a:xfrm>
              <a:off x="5678975" y="2274450"/>
              <a:ext cx="130950" cy="15975"/>
            </a:xfrm>
            <a:custGeom>
              <a:avLst/>
              <a:gdLst/>
              <a:ahLst/>
              <a:cxnLst/>
              <a:rect l="l" t="t" r="r" b="b"/>
              <a:pathLst>
                <a:path w="5238" h="639" extrusionOk="0">
                  <a:moveTo>
                    <a:pt x="290" y="1"/>
                  </a:moveTo>
                  <a:cubicBezTo>
                    <a:pt x="126" y="1"/>
                    <a:pt x="0" y="155"/>
                    <a:pt x="0" y="319"/>
                  </a:cubicBezTo>
                  <a:cubicBezTo>
                    <a:pt x="0" y="484"/>
                    <a:pt x="126" y="638"/>
                    <a:pt x="290" y="638"/>
                  </a:cubicBezTo>
                  <a:lnTo>
                    <a:pt x="4958" y="638"/>
                  </a:lnTo>
                  <a:cubicBezTo>
                    <a:pt x="5122" y="638"/>
                    <a:pt x="5238" y="484"/>
                    <a:pt x="5238" y="319"/>
                  </a:cubicBezTo>
                  <a:cubicBezTo>
                    <a:pt x="5238" y="155"/>
                    <a:pt x="5122" y="1"/>
                    <a:pt x="495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62"/>
            <p:cNvSpPr/>
            <p:nvPr/>
          </p:nvSpPr>
          <p:spPr>
            <a:xfrm>
              <a:off x="5390250" y="1960375"/>
              <a:ext cx="483225" cy="478150"/>
            </a:xfrm>
            <a:custGeom>
              <a:avLst/>
              <a:gdLst/>
              <a:ahLst/>
              <a:cxnLst/>
              <a:rect l="l" t="t" r="r" b="b"/>
              <a:pathLst>
                <a:path w="19329" h="19126" extrusionOk="0">
                  <a:moveTo>
                    <a:pt x="7848" y="5074"/>
                  </a:moveTo>
                  <a:cubicBezTo>
                    <a:pt x="8698" y="5074"/>
                    <a:pt x="9375" y="5751"/>
                    <a:pt x="9375" y="6601"/>
                  </a:cubicBezTo>
                  <a:lnTo>
                    <a:pt x="9375" y="17028"/>
                  </a:lnTo>
                  <a:cubicBezTo>
                    <a:pt x="9017" y="16584"/>
                    <a:pt x="8457" y="16342"/>
                    <a:pt x="7848" y="16342"/>
                  </a:cubicBezTo>
                  <a:lnTo>
                    <a:pt x="2175" y="16342"/>
                  </a:lnTo>
                  <a:cubicBezTo>
                    <a:pt x="1847" y="16342"/>
                    <a:pt x="1566" y="16101"/>
                    <a:pt x="1566" y="15782"/>
                  </a:cubicBezTo>
                  <a:lnTo>
                    <a:pt x="1566" y="6843"/>
                  </a:lnTo>
                  <a:cubicBezTo>
                    <a:pt x="2214" y="7287"/>
                    <a:pt x="2977" y="7567"/>
                    <a:pt x="3779" y="7567"/>
                  </a:cubicBezTo>
                  <a:cubicBezTo>
                    <a:pt x="4301" y="7567"/>
                    <a:pt x="4784" y="7442"/>
                    <a:pt x="5229" y="7287"/>
                  </a:cubicBezTo>
                  <a:lnTo>
                    <a:pt x="7732" y="7287"/>
                  </a:lnTo>
                  <a:cubicBezTo>
                    <a:pt x="7887" y="7287"/>
                    <a:pt x="8012" y="7123"/>
                    <a:pt x="8012" y="7007"/>
                  </a:cubicBezTo>
                  <a:cubicBezTo>
                    <a:pt x="8012" y="6843"/>
                    <a:pt x="7887" y="6678"/>
                    <a:pt x="7732" y="6678"/>
                  </a:cubicBezTo>
                  <a:lnTo>
                    <a:pt x="6195" y="6678"/>
                  </a:lnTo>
                  <a:cubicBezTo>
                    <a:pt x="6717" y="6282"/>
                    <a:pt x="7123" y="5712"/>
                    <a:pt x="7365" y="5074"/>
                  </a:cubicBezTo>
                  <a:close/>
                  <a:moveTo>
                    <a:pt x="1566" y="16787"/>
                  </a:moveTo>
                  <a:cubicBezTo>
                    <a:pt x="1769" y="16864"/>
                    <a:pt x="1934" y="16912"/>
                    <a:pt x="2175" y="16912"/>
                  </a:cubicBezTo>
                  <a:lnTo>
                    <a:pt x="7848" y="16912"/>
                  </a:lnTo>
                  <a:cubicBezTo>
                    <a:pt x="8331" y="16912"/>
                    <a:pt x="8776" y="17154"/>
                    <a:pt x="9056" y="17511"/>
                  </a:cubicBezTo>
                  <a:lnTo>
                    <a:pt x="2175" y="17511"/>
                  </a:lnTo>
                  <a:cubicBezTo>
                    <a:pt x="1847" y="17511"/>
                    <a:pt x="1566" y="17231"/>
                    <a:pt x="1566" y="16951"/>
                  </a:cubicBezTo>
                  <a:lnTo>
                    <a:pt x="1566" y="16787"/>
                  </a:lnTo>
                  <a:close/>
                  <a:moveTo>
                    <a:pt x="17753" y="16787"/>
                  </a:moveTo>
                  <a:lnTo>
                    <a:pt x="17753" y="16951"/>
                  </a:lnTo>
                  <a:cubicBezTo>
                    <a:pt x="17753" y="17231"/>
                    <a:pt x="17512" y="17511"/>
                    <a:pt x="17193" y="17511"/>
                  </a:cubicBezTo>
                  <a:lnTo>
                    <a:pt x="10264" y="17511"/>
                  </a:lnTo>
                  <a:cubicBezTo>
                    <a:pt x="10583" y="17154"/>
                    <a:pt x="10989" y="16912"/>
                    <a:pt x="11472" y="16912"/>
                  </a:cubicBezTo>
                  <a:lnTo>
                    <a:pt x="17193" y="16912"/>
                  </a:lnTo>
                  <a:cubicBezTo>
                    <a:pt x="17396" y="16912"/>
                    <a:pt x="17589" y="16864"/>
                    <a:pt x="17753" y="16787"/>
                  </a:cubicBezTo>
                  <a:close/>
                  <a:moveTo>
                    <a:pt x="17193" y="5074"/>
                  </a:moveTo>
                  <a:cubicBezTo>
                    <a:pt x="17512" y="5074"/>
                    <a:pt x="17753" y="5316"/>
                    <a:pt x="17753" y="5635"/>
                  </a:cubicBezTo>
                  <a:lnTo>
                    <a:pt x="17753" y="13530"/>
                  </a:lnTo>
                  <a:cubicBezTo>
                    <a:pt x="17753" y="13646"/>
                    <a:pt x="17879" y="13810"/>
                    <a:pt x="18034" y="13810"/>
                  </a:cubicBezTo>
                  <a:cubicBezTo>
                    <a:pt x="18198" y="13810"/>
                    <a:pt x="18314" y="13646"/>
                    <a:pt x="18314" y="13530"/>
                  </a:cubicBezTo>
                  <a:lnTo>
                    <a:pt x="18314" y="6717"/>
                  </a:lnTo>
                  <a:cubicBezTo>
                    <a:pt x="18555" y="6804"/>
                    <a:pt x="18758" y="7046"/>
                    <a:pt x="18758" y="7287"/>
                  </a:cubicBezTo>
                  <a:lnTo>
                    <a:pt x="18758" y="17995"/>
                  </a:lnTo>
                  <a:cubicBezTo>
                    <a:pt x="18758" y="18275"/>
                    <a:pt x="18517" y="18516"/>
                    <a:pt x="18198" y="18516"/>
                  </a:cubicBezTo>
                  <a:lnTo>
                    <a:pt x="1122" y="18516"/>
                  </a:lnTo>
                  <a:cubicBezTo>
                    <a:pt x="842" y="18516"/>
                    <a:pt x="561" y="18275"/>
                    <a:pt x="561" y="17995"/>
                  </a:cubicBezTo>
                  <a:lnTo>
                    <a:pt x="561" y="7287"/>
                  </a:lnTo>
                  <a:cubicBezTo>
                    <a:pt x="561" y="7046"/>
                    <a:pt x="764" y="6804"/>
                    <a:pt x="1006" y="6717"/>
                  </a:cubicBezTo>
                  <a:lnTo>
                    <a:pt x="1006" y="16951"/>
                  </a:lnTo>
                  <a:cubicBezTo>
                    <a:pt x="1006" y="17550"/>
                    <a:pt x="1528" y="18072"/>
                    <a:pt x="2175" y="18072"/>
                  </a:cubicBezTo>
                  <a:lnTo>
                    <a:pt x="17193" y="18072"/>
                  </a:lnTo>
                  <a:cubicBezTo>
                    <a:pt x="17792" y="18072"/>
                    <a:pt x="18314" y="17550"/>
                    <a:pt x="18314" y="16951"/>
                  </a:cubicBezTo>
                  <a:lnTo>
                    <a:pt x="18314" y="14651"/>
                  </a:lnTo>
                  <a:cubicBezTo>
                    <a:pt x="18314" y="14496"/>
                    <a:pt x="18198" y="14371"/>
                    <a:pt x="18034" y="14371"/>
                  </a:cubicBezTo>
                  <a:cubicBezTo>
                    <a:pt x="17879" y="14371"/>
                    <a:pt x="17753" y="14496"/>
                    <a:pt x="17753" y="14651"/>
                  </a:cubicBezTo>
                  <a:lnTo>
                    <a:pt x="17753" y="15782"/>
                  </a:lnTo>
                  <a:cubicBezTo>
                    <a:pt x="17753" y="16101"/>
                    <a:pt x="17512" y="16342"/>
                    <a:pt x="17193" y="16342"/>
                  </a:cubicBezTo>
                  <a:lnTo>
                    <a:pt x="11472" y="16342"/>
                  </a:lnTo>
                  <a:cubicBezTo>
                    <a:pt x="10873" y="16342"/>
                    <a:pt x="10341" y="16584"/>
                    <a:pt x="9945" y="17028"/>
                  </a:cubicBezTo>
                  <a:lnTo>
                    <a:pt x="9945" y="6601"/>
                  </a:lnTo>
                  <a:cubicBezTo>
                    <a:pt x="9945" y="5751"/>
                    <a:pt x="10631" y="5074"/>
                    <a:pt x="11472" y="5074"/>
                  </a:cubicBezTo>
                  <a:close/>
                  <a:moveTo>
                    <a:pt x="3779" y="1"/>
                  </a:moveTo>
                  <a:cubicBezTo>
                    <a:pt x="1692" y="1"/>
                    <a:pt x="1" y="1692"/>
                    <a:pt x="1" y="3779"/>
                  </a:cubicBezTo>
                  <a:cubicBezTo>
                    <a:pt x="1" y="4707"/>
                    <a:pt x="320" y="5509"/>
                    <a:pt x="880" y="6156"/>
                  </a:cubicBezTo>
                  <a:cubicBezTo>
                    <a:pt x="358" y="6321"/>
                    <a:pt x="1" y="6765"/>
                    <a:pt x="1" y="7287"/>
                  </a:cubicBezTo>
                  <a:lnTo>
                    <a:pt x="1" y="17995"/>
                  </a:lnTo>
                  <a:cubicBezTo>
                    <a:pt x="1" y="18603"/>
                    <a:pt x="523" y="19125"/>
                    <a:pt x="1122" y="19125"/>
                  </a:cubicBezTo>
                  <a:lnTo>
                    <a:pt x="18198" y="19125"/>
                  </a:lnTo>
                  <a:cubicBezTo>
                    <a:pt x="18845" y="19125"/>
                    <a:pt x="19328" y="18603"/>
                    <a:pt x="19328" y="17995"/>
                  </a:cubicBezTo>
                  <a:lnTo>
                    <a:pt x="19328" y="7287"/>
                  </a:lnTo>
                  <a:cubicBezTo>
                    <a:pt x="19328" y="6717"/>
                    <a:pt x="18884" y="6234"/>
                    <a:pt x="18314" y="6156"/>
                  </a:cubicBezTo>
                  <a:lnTo>
                    <a:pt x="18314" y="5635"/>
                  </a:lnTo>
                  <a:cubicBezTo>
                    <a:pt x="18314" y="4987"/>
                    <a:pt x="17792" y="4504"/>
                    <a:pt x="17193" y="4504"/>
                  </a:cubicBezTo>
                  <a:lnTo>
                    <a:pt x="11472" y="4504"/>
                  </a:lnTo>
                  <a:cubicBezTo>
                    <a:pt x="10708" y="4504"/>
                    <a:pt x="10022" y="4910"/>
                    <a:pt x="9665" y="5509"/>
                  </a:cubicBezTo>
                  <a:cubicBezTo>
                    <a:pt x="9297" y="4910"/>
                    <a:pt x="8611" y="4504"/>
                    <a:pt x="7848" y="4504"/>
                  </a:cubicBezTo>
                  <a:lnTo>
                    <a:pt x="7490" y="4504"/>
                  </a:lnTo>
                  <a:cubicBezTo>
                    <a:pt x="7529" y="4262"/>
                    <a:pt x="7568" y="4021"/>
                    <a:pt x="7568" y="3779"/>
                  </a:cubicBezTo>
                  <a:cubicBezTo>
                    <a:pt x="7568" y="3093"/>
                    <a:pt x="7403" y="2455"/>
                    <a:pt x="7046" y="1885"/>
                  </a:cubicBezTo>
                  <a:cubicBezTo>
                    <a:pt x="6988" y="1782"/>
                    <a:pt x="6900" y="1730"/>
                    <a:pt x="6810" y="1730"/>
                  </a:cubicBezTo>
                  <a:cubicBezTo>
                    <a:pt x="6766" y="1730"/>
                    <a:pt x="6720" y="1743"/>
                    <a:pt x="6679" y="1769"/>
                  </a:cubicBezTo>
                  <a:cubicBezTo>
                    <a:pt x="6524" y="1846"/>
                    <a:pt x="6476" y="2011"/>
                    <a:pt x="6563" y="2175"/>
                  </a:cubicBezTo>
                  <a:cubicBezTo>
                    <a:pt x="6843" y="2658"/>
                    <a:pt x="7007" y="3219"/>
                    <a:pt x="7007" y="3779"/>
                  </a:cubicBezTo>
                  <a:cubicBezTo>
                    <a:pt x="7007" y="5557"/>
                    <a:pt x="5558" y="7007"/>
                    <a:pt x="3779" y="7007"/>
                  </a:cubicBezTo>
                  <a:cubicBezTo>
                    <a:pt x="2011" y="7007"/>
                    <a:pt x="561" y="5557"/>
                    <a:pt x="561" y="3779"/>
                  </a:cubicBezTo>
                  <a:cubicBezTo>
                    <a:pt x="561" y="2011"/>
                    <a:pt x="2011" y="561"/>
                    <a:pt x="3779" y="561"/>
                  </a:cubicBezTo>
                  <a:cubicBezTo>
                    <a:pt x="4543" y="561"/>
                    <a:pt x="5316" y="841"/>
                    <a:pt x="5915" y="1363"/>
                  </a:cubicBezTo>
                  <a:cubicBezTo>
                    <a:pt x="5972" y="1403"/>
                    <a:pt x="6035" y="1424"/>
                    <a:pt x="6099" y="1424"/>
                  </a:cubicBezTo>
                  <a:cubicBezTo>
                    <a:pt x="6175" y="1424"/>
                    <a:pt x="6252" y="1393"/>
                    <a:pt x="6321" y="1325"/>
                  </a:cubicBezTo>
                  <a:cubicBezTo>
                    <a:pt x="6398" y="1209"/>
                    <a:pt x="6398" y="1044"/>
                    <a:pt x="6282" y="919"/>
                  </a:cubicBezTo>
                  <a:cubicBezTo>
                    <a:pt x="5596" y="320"/>
                    <a:pt x="4707" y="1"/>
                    <a:pt x="377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62"/>
            <p:cNvSpPr/>
            <p:nvPr/>
          </p:nvSpPr>
          <p:spPr>
            <a:xfrm>
              <a:off x="5414425" y="1983325"/>
              <a:ext cx="141825" cy="142100"/>
            </a:xfrm>
            <a:custGeom>
              <a:avLst/>
              <a:gdLst/>
              <a:ahLst/>
              <a:cxnLst/>
              <a:rect l="l" t="t" r="r" b="b"/>
              <a:pathLst>
                <a:path w="5673" h="5684" extrusionOk="0">
                  <a:moveTo>
                    <a:pt x="2812" y="610"/>
                  </a:moveTo>
                  <a:cubicBezTo>
                    <a:pt x="4059" y="610"/>
                    <a:pt x="5112" y="1615"/>
                    <a:pt x="5112" y="2861"/>
                  </a:cubicBezTo>
                  <a:cubicBezTo>
                    <a:pt x="5112" y="4108"/>
                    <a:pt x="4059" y="5123"/>
                    <a:pt x="2812" y="5123"/>
                  </a:cubicBezTo>
                  <a:lnTo>
                    <a:pt x="2494" y="5123"/>
                  </a:lnTo>
                  <a:cubicBezTo>
                    <a:pt x="1402" y="4958"/>
                    <a:pt x="561" y="3992"/>
                    <a:pt x="561" y="2861"/>
                  </a:cubicBezTo>
                  <a:cubicBezTo>
                    <a:pt x="561" y="1740"/>
                    <a:pt x="1402" y="774"/>
                    <a:pt x="2494" y="610"/>
                  </a:cubicBezTo>
                  <a:close/>
                  <a:moveTo>
                    <a:pt x="2812" y="1"/>
                  </a:moveTo>
                  <a:cubicBezTo>
                    <a:pt x="2696" y="1"/>
                    <a:pt x="2532" y="49"/>
                    <a:pt x="2416" y="49"/>
                  </a:cubicBezTo>
                  <a:cubicBezTo>
                    <a:pt x="1044" y="242"/>
                    <a:pt x="0" y="1450"/>
                    <a:pt x="0" y="2861"/>
                  </a:cubicBezTo>
                  <a:cubicBezTo>
                    <a:pt x="0" y="4272"/>
                    <a:pt x="1044" y="5480"/>
                    <a:pt x="2416" y="5683"/>
                  </a:cubicBezTo>
                  <a:lnTo>
                    <a:pt x="2812" y="5683"/>
                  </a:lnTo>
                  <a:cubicBezTo>
                    <a:pt x="4388" y="5683"/>
                    <a:pt x="5673" y="4436"/>
                    <a:pt x="5673" y="2861"/>
                  </a:cubicBezTo>
                  <a:cubicBezTo>
                    <a:pt x="5673" y="1296"/>
                    <a:pt x="4388" y="1"/>
                    <a:pt x="281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7" name="Google Shape;4597;p62"/>
          <p:cNvGrpSpPr/>
          <p:nvPr/>
        </p:nvGrpSpPr>
        <p:grpSpPr>
          <a:xfrm>
            <a:off x="4176738" y="3361629"/>
            <a:ext cx="265430" cy="333474"/>
            <a:chOff x="3229925" y="5488625"/>
            <a:chExt cx="384625" cy="483225"/>
          </a:xfrm>
        </p:grpSpPr>
        <p:sp>
          <p:nvSpPr>
            <p:cNvPr id="4598" name="Google Shape;4598;p62"/>
            <p:cNvSpPr/>
            <p:nvPr/>
          </p:nvSpPr>
          <p:spPr>
            <a:xfrm>
              <a:off x="3342750" y="5781450"/>
              <a:ext cx="163100" cy="25150"/>
            </a:xfrm>
            <a:custGeom>
              <a:avLst/>
              <a:gdLst/>
              <a:ahLst/>
              <a:cxnLst/>
              <a:rect l="l" t="t" r="r" b="b"/>
              <a:pathLst>
                <a:path w="6524" h="1006" extrusionOk="0">
                  <a:moveTo>
                    <a:pt x="0" y="0"/>
                  </a:moveTo>
                  <a:lnTo>
                    <a:pt x="0" y="1005"/>
                  </a:lnTo>
                  <a:lnTo>
                    <a:pt x="6523" y="1005"/>
                  </a:lnTo>
                  <a:lnTo>
                    <a:pt x="6523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62"/>
            <p:cNvSpPr/>
            <p:nvPr/>
          </p:nvSpPr>
          <p:spPr>
            <a:xfrm>
              <a:off x="3342750" y="5794500"/>
              <a:ext cx="163100" cy="12100"/>
            </a:xfrm>
            <a:custGeom>
              <a:avLst/>
              <a:gdLst/>
              <a:ahLst/>
              <a:cxnLst/>
              <a:rect l="l" t="t" r="r" b="b"/>
              <a:pathLst>
                <a:path w="6524" h="484" extrusionOk="0">
                  <a:moveTo>
                    <a:pt x="0" y="0"/>
                  </a:moveTo>
                  <a:lnTo>
                    <a:pt x="0" y="483"/>
                  </a:lnTo>
                  <a:lnTo>
                    <a:pt x="6523" y="483"/>
                  </a:lnTo>
                  <a:lnTo>
                    <a:pt x="6523" y="0"/>
                  </a:lnTo>
                  <a:close/>
                </a:path>
              </a:pathLst>
            </a:custGeom>
            <a:solidFill>
              <a:srgbClr val="C6B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62"/>
            <p:cNvSpPr/>
            <p:nvPr/>
          </p:nvSpPr>
          <p:spPr>
            <a:xfrm>
              <a:off x="3411125" y="5574150"/>
              <a:ext cx="25150" cy="105600"/>
            </a:xfrm>
            <a:custGeom>
              <a:avLst/>
              <a:gdLst/>
              <a:ahLst/>
              <a:cxnLst/>
              <a:rect l="l" t="t" r="r" b="b"/>
              <a:pathLst>
                <a:path w="1006" h="4224" extrusionOk="0">
                  <a:moveTo>
                    <a:pt x="0" y="1"/>
                  </a:moveTo>
                  <a:lnTo>
                    <a:pt x="0" y="4224"/>
                  </a:lnTo>
                  <a:lnTo>
                    <a:pt x="1005" y="4224"/>
                  </a:lnTo>
                  <a:lnTo>
                    <a:pt x="10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62"/>
            <p:cNvSpPr/>
            <p:nvPr/>
          </p:nvSpPr>
          <p:spPr>
            <a:xfrm>
              <a:off x="3411125" y="5574150"/>
              <a:ext cx="13050" cy="105600"/>
            </a:xfrm>
            <a:custGeom>
              <a:avLst/>
              <a:gdLst/>
              <a:ahLst/>
              <a:cxnLst/>
              <a:rect l="l" t="t" r="r" b="b"/>
              <a:pathLst>
                <a:path w="522" h="4224" extrusionOk="0">
                  <a:moveTo>
                    <a:pt x="0" y="1"/>
                  </a:moveTo>
                  <a:lnTo>
                    <a:pt x="0" y="4224"/>
                  </a:lnTo>
                  <a:lnTo>
                    <a:pt x="522" y="4224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62"/>
            <p:cNvSpPr/>
            <p:nvPr/>
          </p:nvSpPr>
          <p:spPr>
            <a:xfrm>
              <a:off x="3393000" y="5495650"/>
              <a:ext cx="62350" cy="101725"/>
            </a:xfrm>
            <a:custGeom>
              <a:avLst/>
              <a:gdLst/>
              <a:ahLst/>
              <a:cxnLst/>
              <a:rect l="l" t="t" r="r" b="b"/>
              <a:pathLst>
                <a:path w="2494" h="4069" extrusionOk="0">
                  <a:moveTo>
                    <a:pt x="561" y="0"/>
                  </a:moveTo>
                  <a:cubicBezTo>
                    <a:pt x="242" y="0"/>
                    <a:pt x="0" y="280"/>
                    <a:pt x="0" y="599"/>
                  </a:cubicBezTo>
                  <a:lnTo>
                    <a:pt x="0" y="4069"/>
                  </a:lnTo>
                  <a:lnTo>
                    <a:pt x="2494" y="4069"/>
                  </a:lnTo>
                  <a:lnTo>
                    <a:pt x="2494" y="599"/>
                  </a:lnTo>
                  <a:cubicBezTo>
                    <a:pt x="2494" y="280"/>
                    <a:pt x="2213" y="0"/>
                    <a:pt x="1894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62"/>
            <p:cNvSpPr/>
            <p:nvPr/>
          </p:nvSpPr>
          <p:spPr>
            <a:xfrm>
              <a:off x="3393000" y="5495650"/>
              <a:ext cx="36250" cy="101725"/>
            </a:xfrm>
            <a:custGeom>
              <a:avLst/>
              <a:gdLst/>
              <a:ahLst/>
              <a:cxnLst/>
              <a:rect l="l" t="t" r="r" b="b"/>
              <a:pathLst>
                <a:path w="1450" h="4069" extrusionOk="0">
                  <a:moveTo>
                    <a:pt x="561" y="0"/>
                  </a:moveTo>
                  <a:cubicBezTo>
                    <a:pt x="242" y="0"/>
                    <a:pt x="0" y="280"/>
                    <a:pt x="0" y="599"/>
                  </a:cubicBezTo>
                  <a:lnTo>
                    <a:pt x="0" y="4069"/>
                  </a:lnTo>
                  <a:lnTo>
                    <a:pt x="841" y="4069"/>
                  </a:lnTo>
                  <a:lnTo>
                    <a:pt x="841" y="599"/>
                  </a:lnTo>
                  <a:cubicBezTo>
                    <a:pt x="841" y="280"/>
                    <a:pt x="1131" y="0"/>
                    <a:pt x="1450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62"/>
            <p:cNvSpPr/>
            <p:nvPr/>
          </p:nvSpPr>
          <p:spPr>
            <a:xfrm>
              <a:off x="3250925" y="5653750"/>
              <a:ext cx="176400" cy="288550"/>
            </a:xfrm>
            <a:custGeom>
              <a:avLst/>
              <a:gdLst/>
              <a:ahLst/>
              <a:cxnLst/>
              <a:rect l="l" t="t" r="r" b="b"/>
              <a:pathLst>
                <a:path w="7056" h="11542" extrusionOk="0">
                  <a:moveTo>
                    <a:pt x="5611" y="1"/>
                  </a:moveTo>
                  <a:cubicBezTo>
                    <a:pt x="5142" y="1"/>
                    <a:pt x="4704" y="256"/>
                    <a:pt x="4475" y="721"/>
                  </a:cubicBezTo>
                  <a:lnTo>
                    <a:pt x="291" y="9737"/>
                  </a:lnTo>
                  <a:cubicBezTo>
                    <a:pt x="1" y="10385"/>
                    <a:pt x="243" y="11110"/>
                    <a:pt x="890" y="11429"/>
                  </a:cubicBezTo>
                  <a:cubicBezTo>
                    <a:pt x="1052" y="11506"/>
                    <a:pt x="1226" y="11542"/>
                    <a:pt x="1398" y="11542"/>
                  </a:cubicBezTo>
                  <a:cubicBezTo>
                    <a:pt x="1872" y="11542"/>
                    <a:pt x="2337" y="11269"/>
                    <a:pt x="2543" y="10829"/>
                  </a:cubicBezTo>
                  <a:lnTo>
                    <a:pt x="6766" y="1765"/>
                  </a:lnTo>
                  <a:cubicBezTo>
                    <a:pt x="7056" y="1127"/>
                    <a:pt x="6766" y="402"/>
                    <a:pt x="6166" y="122"/>
                  </a:cubicBezTo>
                  <a:cubicBezTo>
                    <a:pt x="5984" y="40"/>
                    <a:pt x="5795" y="1"/>
                    <a:pt x="56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62"/>
            <p:cNvSpPr/>
            <p:nvPr/>
          </p:nvSpPr>
          <p:spPr>
            <a:xfrm>
              <a:off x="3250925" y="5653750"/>
              <a:ext cx="163125" cy="287900"/>
            </a:xfrm>
            <a:custGeom>
              <a:avLst/>
              <a:gdLst/>
              <a:ahLst/>
              <a:cxnLst/>
              <a:rect l="l" t="t" r="r" b="b"/>
              <a:pathLst>
                <a:path w="6525" h="11516" extrusionOk="0">
                  <a:moveTo>
                    <a:pt x="5611" y="1"/>
                  </a:moveTo>
                  <a:cubicBezTo>
                    <a:pt x="5142" y="1"/>
                    <a:pt x="4704" y="256"/>
                    <a:pt x="4475" y="721"/>
                  </a:cubicBezTo>
                  <a:lnTo>
                    <a:pt x="291" y="9737"/>
                  </a:lnTo>
                  <a:cubicBezTo>
                    <a:pt x="1" y="10385"/>
                    <a:pt x="243" y="11110"/>
                    <a:pt x="890" y="11429"/>
                  </a:cubicBezTo>
                  <a:cubicBezTo>
                    <a:pt x="1016" y="11477"/>
                    <a:pt x="1170" y="11516"/>
                    <a:pt x="1335" y="11516"/>
                  </a:cubicBezTo>
                  <a:cubicBezTo>
                    <a:pt x="967" y="11148"/>
                    <a:pt x="890" y="10626"/>
                    <a:pt x="1093" y="10143"/>
                  </a:cubicBezTo>
                  <a:lnTo>
                    <a:pt x="5316" y="1088"/>
                  </a:lnTo>
                  <a:cubicBezTo>
                    <a:pt x="5519" y="605"/>
                    <a:pt x="6002" y="363"/>
                    <a:pt x="6524" y="363"/>
                  </a:cubicBezTo>
                  <a:cubicBezTo>
                    <a:pt x="6408" y="277"/>
                    <a:pt x="6282" y="161"/>
                    <a:pt x="6166" y="122"/>
                  </a:cubicBezTo>
                  <a:cubicBezTo>
                    <a:pt x="5984" y="40"/>
                    <a:pt x="5795" y="1"/>
                    <a:pt x="5611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62"/>
            <p:cNvSpPr/>
            <p:nvPr/>
          </p:nvSpPr>
          <p:spPr>
            <a:xfrm>
              <a:off x="3242000" y="5831950"/>
              <a:ext cx="63325" cy="63325"/>
            </a:xfrm>
            <a:custGeom>
              <a:avLst/>
              <a:gdLst/>
              <a:ahLst/>
              <a:cxnLst/>
              <a:rect l="l" t="t" r="r" b="b"/>
              <a:pathLst>
                <a:path w="2533" h="2533" extrusionOk="0">
                  <a:moveTo>
                    <a:pt x="1247" y="0"/>
                  </a:moveTo>
                  <a:cubicBezTo>
                    <a:pt x="561" y="0"/>
                    <a:pt x="0" y="561"/>
                    <a:pt x="0" y="1285"/>
                  </a:cubicBezTo>
                  <a:cubicBezTo>
                    <a:pt x="0" y="1972"/>
                    <a:pt x="561" y="2532"/>
                    <a:pt x="1247" y="2532"/>
                  </a:cubicBezTo>
                  <a:cubicBezTo>
                    <a:pt x="1972" y="2532"/>
                    <a:pt x="2532" y="1972"/>
                    <a:pt x="2532" y="1285"/>
                  </a:cubicBezTo>
                  <a:cubicBezTo>
                    <a:pt x="2532" y="561"/>
                    <a:pt x="1972" y="0"/>
                    <a:pt x="1247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62"/>
            <p:cNvSpPr/>
            <p:nvPr/>
          </p:nvSpPr>
          <p:spPr>
            <a:xfrm>
              <a:off x="3276300" y="5750525"/>
              <a:ext cx="45200" cy="61425"/>
            </a:xfrm>
            <a:custGeom>
              <a:avLst/>
              <a:gdLst/>
              <a:ahLst/>
              <a:cxnLst/>
              <a:rect l="l" t="t" r="r" b="b"/>
              <a:pathLst>
                <a:path w="1808" h="2457" extrusionOk="0">
                  <a:moveTo>
                    <a:pt x="1260" y="1"/>
                  </a:moveTo>
                  <a:cubicBezTo>
                    <a:pt x="1061" y="1"/>
                    <a:pt x="861" y="89"/>
                    <a:pt x="803" y="271"/>
                  </a:cubicBezTo>
                  <a:lnTo>
                    <a:pt x="117" y="1759"/>
                  </a:lnTo>
                  <a:cubicBezTo>
                    <a:pt x="1" y="2001"/>
                    <a:pt x="78" y="2291"/>
                    <a:pt x="320" y="2407"/>
                  </a:cubicBezTo>
                  <a:cubicBezTo>
                    <a:pt x="395" y="2441"/>
                    <a:pt x="471" y="2456"/>
                    <a:pt x="543" y="2456"/>
                  </a:cubicBezTo>
                  <a:cubicBezTo>
                    <a:pt x="740" y="2456"/>
                    <a:pt x="914" y="2342"/>
                    <a:pt x="1006" y="2165"/>
                  </a:cubicBezTo>
                  <a:lnTo>
                    <a:pt x="1692" y="716"/>
                  </a:lnTo>
                  <a:cubicBezTo>
                    <a:pt x="1808" y="474"/>
                    <a:pt x="1692" y="155"/>
                    <a:pt x="1450" y="29"/>
                  </a:cubicBezTo>
                  <a:cubicBezTo>
                    <a:pt x="1390" y="10"/>
                    <a:pt x="1325" y="1"/>
                    <a:pt x="1260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62"/>
            <p:cNvSpPr/>
            <p:nvPr/>
          </p:nvSpPr>
          <p:spPr>
            <a:xfrm>
              <a:off x="3276300" y="5772500"/>
              <a:ext cx="35050" cy="39450"/>
            </a:xfrm>
            <a:custGeom>
              <a:avLst/>
              <a:gdLst/>
              <a:ahLst/>
              <a:cxnLst/>
              <a:rect l="l" t="t" r="r" b="b"/>
              <a:pathLst>
                <a:path w="1402" h="1578" extrusionOk="0">
                  <a:moveTo>
                    <a:pt x="523" y="1"/>
                  </a:moveTo>
                  <a:lnTo>
                    <a:pt x="523" y="1"/>
                  </a:lnTo>
                  <a:cubicBezTo>
                    <a:pt x="515" y="16"/>
                    <a:pt x="508" y="31"/>
                    <a:pt x="502" y="46"/>
                  </a:cubicBezTo>
                  <a:lnTo>
                    <a:pt x="502" y="46"/>
                  </a:lnTo>
                  <a:lnTo>
                    <a:pt x="523" y="1"/>
                  </a:lnTo>
                  <a:close/>
                  <a:moveTo>
                    <a:pt x="502" y="46"/>
                  </a:moveTo>
                  <a:lnTo>
                    <a:pt x="117" y="880"/>
                  </a:lnTo>
                  <a:cubicBezTo>
                    <a:pt x="1" y="1122"/>
                    <a:pt x="78" y="1412"/>
                    <a:pt x="320" y="1528"/>
                  </a:cubicBezTo>
                  <a:cubicBezTo>
                    <a:pt x="395" y="1562"/>
                    <a:pt x="471" y="1577"/>
                    <a:pt x="543" y="1577"/>
                  </a:cubicBezTo>
                  <a:cubicBezTo>
                    <a:pt x="740" y="1577"/>
                    <a:pt x="914" y="1463"/>
                    <a:pt x="1006" y="1286"/>
                  </a:cubicBezTo>
                  <a:lnTo>
                    <a:pt x="1402" y="397"/>
                  </a:lnTo>
                  <a:lnTo>
                    <a:pt x="1402" y="397"/>
                  </a:lnTo>
                  <a:cubicBezTo>
                    <a:pt x="1317" y="574"/>
                    <a:pt x="1145" y="688"/>
                    <a:pt x="964" y="688"/>
                  </a:cubicBezTo>
                  <a:cubicBezTo>
                    <a:pt x="897" y="688"/>
                    <a:pt x="829" y="673"/>
                    <a:pt x="764" y="639"/>
                  </a:cubicBezTo>
                  <a:cubicBezTo>
                    <a:pt x="501" y="530"/>
                    <a:pt x="408" y="277"/>
                    <a:pt x="502" y="46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62"/>
            <p:cNvSpPr/>
            <p:nvPr/>
          </p:nvSpPr>
          <p:spPr>
            <a:xfrm>
              <a:off x="3421250" y="5653750"/>
              <a:ext cx="176150" cy="288550"/>
            </a:xfrm>
            <a:custGeom>
              <a:avLst/>
              <a:gdLst/>
              <a:ahLst/>
              <a:cxnLst/>
              <a:rect l="l" t="t" r="r" b="b"/>
              <a:pathLst>
                <a:path w="7046" h="11542" extrusionOk="0">
                  <a:moveTo>
                    <a:pt x="1435" y="1"/>
                  </a:moveTo>
                  <a:cubicBezTo>
                    <a:pt x="1252" y="1"/>
                    <a:pt x="1063" y="40"/>
                    <a:pt x="880" y="122"/>
                  </a:cubicBezTo>
                  <a:cubicBezTo>
                    <a:pt x="281" y="402"/>
                    <a:pt x="1" y="1127"/>
                    <a:pt x="281" y="1765"/>
                  </a:cubicBezTo>
                  <a:lnTo>
                    <a:pt x="4466" y="10829"/>
                  </a:lnTo>
                  <a:cubicBezTo>
                    <a:pt x="4700" y="11269"/>
                    <a:pt x="5152" y="11542"/>
                    <a:pt x="5632" y="11542"/>
                  </a:cubicBezTo>
                  <a:cubicBezTo>
                    <a:pt x="5806" y="11542"/>
                    <a:pt x="5984" y="11506"/>
                    <a:pt x="6157" y="11429"/>
                  </a:cubicBezTo>
                  <a:cubicBezTo>
                    <a:pt x="6766" y="11110"/>
                    <a:pt x="7046" y="10385"/>
                    <a:pt x="6766" y="9737"/>
                  </a:cubicBezTo>
                  <a:lnTo>
                    <a:pt x="2533" y="721"/>
                  </a:lnTo>
                  <a:cubicBezTo>
                    <a:pt x="2332" y="256"/>
                    <a:pt x="1901" y="1"/>
                    <a:pt x="1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62"/>
            <p:cNvSpPr/>
            <p:nvPr/>
          </p:nvSpPr>
          <p:spPr>
            <a:xfrm>
              <a:off x="3421250" y="5653650"/>
              <a:ext cx="163125" cy="288650"/>
            </a:xfrm>
            <a:custGeom>
              <a:avLst/>
              <a:gdLst/>
              <a:ahLst/>
              <a:cxnLst/>
              <a:rect l="l" t="t" r="r" b="b"/>
              <a:pathLst>
                <a:path w="6525" h="11546" extrusionOk="0">
                  <a:moveTo>
                    <a:pt x="1325" y="0"/>
                  </a:moveTo>
                  <a:cubicBezTo>
                    <a:pt x="1161" y="0"/>
                    <a:pt x="1045" y="39"/>
                    <a:pt x="880" y="126"/>
                  </a:cubicBezTo>
                  <a:cubicBezTo>
                    <a:pt x="281" y="406"/>
                    <a:pt x="1" y="1131"/>
                    <a:pt x="281" y="1769"/>
                  </a:cubicBezTo>
                  <a:lnTo>
                    <a:pt x="4466" y="10833"/>
                  </a:lnTo>
                  <a:cubicBezTo>
                    <a:pt x="4700" y="11273"/>
                    <a:pt x="5152" y="11546"/>
                    <a:pt x="5632" y="11546"/>
                  </a:cubicBezTo>
                  <a:cubicBezTo>
                    <a:pt x="5806" y="11546"/>
                    <a:pt x="5984" y="11510"/>
                    <a:pt x="6157" y="11433"/>
                  </a:cubicBezTo>
                  <a:cubicBezTo>
                    <a:pt x="6282" y="11355"/>
                    <a:pt x="6398" y="11278"/>
                    <a:pt x="6524" y="11152"/>
                  </a:cubicBezTo>
                  <a:lnTo>
                    <a:pt x="6524" y="11152"/>
                  </a:lnTo>
                  <a:cubicBezTo>
                    <a:pt x="6494" y="11155"/>
                    <a:pt x="6465" y="11156"/>
                    <a:pt x="6435" y="11156"/>
                  </a:cubicBezTo>
                  <a:cubicBezTo>
                    <a:pt x="5977" y="11156"/>
                    <a:pt x="5497" y="10881"/>
                    <a:pt x="5316" y="10428"/>
                  </a:cubicBezTo>
                  <a:lnTo>
                    <a:pt x="1083" y="1373"/>
                  </a:lnTo>
                  <a:cubicBezTo>
                    <a:pt x="880" y="928"/>
                    <a:pt x="1006" y="367"/>
                    <a:pt x="1325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62"/>
            <p:cNvSpPr/>
            <p:nvPr/>
          </p:nvSpPr>
          <p:spPr>
            <a:xfrm>
              <a:off x="3542050" y="5831950"/>
              <a:ext cx="64300" cy="63325"/>
            </a:xfrm>
            <a:custGeom>
              <a:avLst/>
              <a:gdLst/>
              <a:ahLst/>
              <a:cxnLst/>
              <a:rect l="l" t="t" r="r" b="b"/>
              <a:pathLst>
                <a:path w="2572" h="2533" extrusionOk="0">
                  <a:moveTo>
                    <a:pt x="1286" y="0"/>
                  </a:moveTo>
                  <a:cubicBezTo>
                    <a:pt x="600" y="0"/>
                    <a:pt x="1" y="561"/>
                    <a:pt x="1" y="1285"/>
                  </a:cubicBezTo>
                  <a:cubicBezTo>
                    <a:pt x="1" y="1972"/>
                    <a:pt x="600" y="2532"/>
                    <a:pt x="1286" y="2532"/>
                  </a:cubicBezTo>
                  <a:cubicBezTo>
                    <a:pt x="2011" y="2532"/>
                    <a:pt x="2571" y="1972"/>
                    <a:pt x="2571" y="1285"/>
                  </a:cubicBezTo>
                  <a:cubicBezTo>
                    <a:pt x="2571" y="561"/>
                    <a:pt x="2011" y="0"/>
                    <a:pt x="1286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62"/>
            <p:cNvSpPr/>
            <p:nvPr/>
          </p:nvSpPr>
          <p:spPr>
            <a:xfrm>
              <a:off x="3526850" y="5750525"/>
              <a:ext cx="45425" cy="61425"/>
            </a:xfrm>
            <a:custGeom>
              <a:avLst/>
              <a:gdLst/>
              <a:ahLst/>
              <a:cxnLst/>
              <a:rect l="l" t="t" r="r" b="b"/>
              <a:pathLst>
                <a:path w="1817" h="2457" extrusionOk="0">
                  <a:moveTo>
                    <a:pt x="551" y="1"/>
                  </a:moveTo>
                  <a:cubicBezTo>
                    <a:pt x="490" y="1"/>
                    <a:pt x="427" y="10"/>
                    <a:pt x="367" y="29"/>
                  </a:cubicBezTo>
                  <a:cubicBezTo>
                    <a:pt x="126" y="155"/>
                    <a:pt x="0" y="474"/>
                    <a:pt x="126" y="716"/>
                  </a:cubicBezTo>
                  <a:lnTo>
                    <a:pt x="802" y="2165"/>
                  </a:lnTo>
                  <a:cubicBezTo>
                    <a:pt x="894" y="2342"/>
                    <a:pt x="1068" y="2456"/>
                    <a:pt x="1250" y="2456"/>
                  </a:cubicBezTo>
                  <a:cubicBezTo>
                    <a:pt x="1317" y="2456"/>
                    <a:pt x="1384" y="2441"/>
                    <a:pt x="1450" y="2407"/>
                  </a:cubicBezTo>
                  <a:cubicBezTo>
                    <a:pt x="1691" y="2291"/>
                    <a:pt x="1817" y="2001"/>
                    <a:pt x="1691" y="1759"/>
                  </a:cubicBezTo>
                  <a:lnTo>
                    <a:pt x="1005" y="271"/>
                  </a:lnTo>
                  <a:cubicBezTo>
                    <a:pt x="918" y="89"/>
                    <a:pt x="738" y="1"/>
                    <a:pt x="551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62"/>
            <p:cNvSpPr/>
            <p:nvPr/>
          </p:nvSpPr>
          <p:spPr>
            <a:xfrm>
              <a:off x="3536975" y="5772500"/>
              <a:ext cx="35300" cy="39450"/>
            </a:xfrm>
            <a:custGeom>
              <a:avLst/>
              <a:gdLst/>
              <a:ahLst/>
              <a:cxnLst/>
              <a:rect l="l" t="t" r="r" b="b"/>
              <a:pathLst>
                <a:path w="1412" h="1578" extrusionOk="0">
                  <a:moveTo>
                    <a:pt x="880" y="1"/>
                  </a:moveTo>
                  <a:lnTo>
                    <a:pt x="898" y="40"/>
                  </a:lnTo>
                  <a:lnTo>
                    <a:pt x="898" y="40"/>
                  </a:lnTo>
                  <a:cubicBezTo>
                    <a:pt x="893" y="27"/>
                    <a:pt x="887" y="14"/>
                    <a:pt x="880" y="1"/>
                  </a:cubicBezTo>
                  <a:close/>
                  <a:moveTo>
                    <a:pt x="898" y="40"/>
                  </a:moveTo>
                  <a:cubicBezTo>
                    <a:pt x="992" y="272"/>
                    <a:pt x="867" y="529"/>
                    <a:pt x="639" y="639"/>
                  </a:cubicBezTo>
                  <a:cubicBezTo>
                    <a:pt x="574" y="673"/>
                    <a:pt x="506" y="688"/>
                    <a:pt x="439" y="688"/>
                  </a:cubicBezTo>
                  <a:cubicBezTo>
                    <a:pt x="258" y="688"/>
                    <a:pt x="86" y="574"/>
                    <a:pt x="1" y="397"/>
                  </a:cubicBezTo>
                  <a:lnTo>
                    <a:pt x="1" y="397"/>
                  </a:lnTo>
                  <a:lnTo>
                    <a:pt x="397" y="1286"/>
                  </a:lnTo>
                  <a:cubicBezTo>
                    <a:pt x="489" y="1463"/>
                    <a:pt x="663" y="1577"/>
                    <a:pt x="845" y="1577"/>
                  </a:cubicBezTo>
                  <a:cubicBezTo>
                    <a:pt x="912" y="1577"/>
                    <a:pt x="979" y="1562"/>
                    <a:pt x="1045" y="1528"/>
                  </a:cubicBezTo>
                  <a:cubicBezTo>
                    <a:pt x="1286" y="1412"/>
                    <a:pt x="1412" y="1122"/>
                    <a:pt x="1286" y="880"/>
                  </a:cubicBezTo>
                  <a:lnTo>
                    <a:pt x="898" y="40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62"/>
            <p:cNvSpPr/>
            <p:nvPr/>
          </p:nvSpPr>
          <p:spPr>
            <a:xfrm>
              <a:off x="3389850" y="5622475"/>
              <a:ext cx="67675" cy="67425"/>
            </a:xfrm>
            <a:custGeom>
              <a:avLst/>
              <a:gdLst/>
              <a:ahLst/>
              <a:cxnLst/>
              <a:rect l="l" t="t" r="r" b="b"/>
              <a:pathLst>
                <a:path w="2707" h="2697" extrusionOk="0">
                  <a:moveTo>
                    <a:pt x="1373" y="1"/>
                  </a:moveTo>
                  <a:cubicBezTo>
                    <a:pt x="609" y="1"/>
                    <a:pt x="1" y="600"/>
                    <a:pt x="1" y="1325"/>
                  </a:cubicBezTo>
                  <a:cubicBezTo>
                    <a:pt x="1" y="2098"/>
                    <a:pt x="609" y="2697"/>
                    <a:pt x="1373" y="2697"/>
                  </a:cubicBezTo>
                  <a:cubicBezTo>
                    <a:pt x="2098" y="2697"/>
                    <a:pt x="2707" y="2098"/>
                    <a:pt x="2707" y="1325"/>
                  </a:cubicBezTo>
                  <a:cubicBezTo>
                    <a:pt x="2707" y="600"/>
                    <a:pt x="2098" y="1"/>
                    <a:pt x="1373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62"/>
            <p:cNvSpPr/>
            <p:nvPr/>
          </p:nvSpPr>
          <p:spPr>
            <a:xfrm>
              <a:off x="3411125" y="5762350"/>
              <a:ext cx="26100" cy="63575"/>
            </a:xfrm>
            <a:custGeom>
              <a:avLst/>
              <a:gdLst/>
              <a:ahLst/>
              <a:cxnLst/>
              <a:rect l="l" t="t" r="r" b="b"/>
              <a:pathLst>
                <a:path w="1044" h="2543" extrusionOk="0">
                  <a:moveTo>
                    <a:pt x="522" y="1"/>
                  </a:moveTo>
                  <a:cubicBezTo>
                    <a:pt x="242" y="1"/>
                    <a:pt x="0" y="243"/>
                    <a:pt x="0" y="523"/>
                  </a:cubicBezTo>
                  <a:lnTo>
                    <a:pt x="0" y="2011"/>
                  </a:lnTo>
                  <a:cubicBezTo>
                    <a:pt x="0" y="2301"/>
                    <a:pt x="242" y="2543"/>
                    <a:pt x="522" y="2543"/>
                  </a:cubicBezTo>
                  <a:cubicBezTo>
                    <a:pt x="802" y="2543"/>
                    <a:pt x="1044" y="2301"/>
                    <a:pt x="1044" y="2011"/>
                  </a:cubicBezTo>
                  <a:lnTo>
                    <a:pt x="1044" y="523"/>
                  </a:lnTo>
                  <a:cubicBezTo>
                    <a:pt x="1044" y="243"/>
                    <a:pt x="802" y="1"/>
                    <a:pt x="522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62"/>
            <p:cNvSpPr/>
            <p:nvPr/>
          </p:nvSpPr>
          <p:spPr>
            <a:xfrm>
              <a:off x="3411125" y="5791600"/>
              <a:ext cx="26100" cy="34325"/>
            </a:xfrm>
            <a:custGeom>
              <a:avLst/>
              <a:gdLst/>
              <a:ahLst/>
              <a:cxnLst/>
              <a:rect l="l" t="t" r="r" b="b"/>
              <a:pathLst>
                <a:path w="1044" h="1373" extrusionOk="0">
                  <a:moveTo>
                    <a:pt x="0" y="0"/>
                  </a:moveTo>
                  <a:lnTo>
                    <a:pt x="0" y="841"/>
                  </a:lnTo>
                  <a:cubicBezTo>
                    <a:pt x="0" y="1131"/>
                    <a:pt x="242" y="1373"/>
                    <a:pt x="522" y="1373"/>
                  </a:cubicBezTo>
                  <a:cubicBezTo>
                    <a:pt x="802" y="1373"/>
                    <a:pt x="1044" y="1131"/>
                    <a:pt x="1044" y="841"/>
                  </a:cubicBezTo>
                  <a:lnTo>
                    <a:pt x="1044" y="0"/>
                  </a:lnTo>
                  <a:cubicBezTo>
                    <a:pt x="1044" y="319"/>
                    <a:pt x="802" y="522"/>
                    <a:pt x="522" y="522"/>
                  </a:cubicBezTo>
                  <a:cubicBezTo>
                    <a:pt x="242" y="522"/>
                    <a:pt x="0" y="319"/>
                    <a:pt x="0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62"/>
            <p:cNvSpPr/>
            <p:nvPr/>
          </p:nvSpPr>
          <p:spPr>
            <a:xfrm>
              <a:off x="3229925" y="5488625"/>
              <a:ext cx="384625" cy="483225"/>
            </a:xfrm>
            <a:custGeom>
              <a:avLst/>
              <a:gdLst/>
              <a:ahLst/>
              <a:cxnLst/>
              <a:rect l="l" t="t" r="r" b="b"/>
              <a:pathLst>
                <a:path w="15385" h="19329" extrusionOk="0">
                  <a:moveTo>
                    <a:pt x="7973" y="4630"/>
                  </a:moveTo>
                  <a:lnTo>
                    <a:pt x="7973" y="5074"/>
                  </a:lnTo>
                  <a:lnTo>
                    <a:pt x="7528" y="5074"/>
                  </a:lnTo>
                  <a:lnTo>
                    <a:pt x="7528" y="4630"/>
                  </a:lnTo>
                  <a:close/>
                  <a:moveTo>
                    <a:pt x="6243" y="4350"/>
                  </a:moveTo>
                  <a:cubicBezTo>
                    <a:pt x="6243" y="4504"/>
                    <a:pt x="6359" y="4630"/>
                    <a:pt x="6523" y="4630"/>
                  </a:cubicBezTo>
                  <a:lnTo>
                    <a:pt x="6968" y="4630"/>
                  </a:lnTo>
                  <a:lnTo>
                    <a:pt x="6968" y="5277"/>
                  </a:lnTo>
                  <a:cubicBezTo>
                    <a:pt x="6562" y="5471"/>
                    <a:pt x="6282" y="5876"/>
                    <a:pt x="6156" y="6360"/>
                  </a:cubicBezTo>
                  <a:cubicBezTo>
                    <a:pt x="5673" y="6437"/>
                    <a:pt x="5277" y="6766"/>
                    <a:pt x="5074" y="7210"/>
                  </a:cubicBezTo>
                  <a:lnTo>
                    <a:pt x="5035" y="7287"/>
                  </a:lnTo>
                  <a:cubicBezTo>
                    <a:pt x="4996" y="7084"/>
                    <a:pt x="4948" y="6882"/>
                    <a:pt x="4948" y="6679"/>
                  </a:cubicBezTo>
                  <a:cubicBezTo>
                    <a:pt x="4948" y="5761"/>
                    <a:pt x="5431" y="4871"/>
                    <a:pt x="6243" y="4350"/>
                  </a:cubicBezTo>
                  <a:close/>
                  <a:moveTo>
                    <a:pt x="9297" y="4350"/>
                  </a:moveTo>
                  <a:cubicBezTo>
                    <a:pt x="10070" y="4871"/>
                    <a:pt x="10553" y="5761"/>
                    <a:pt x="10553" y="6679"/>
                  </a:cubicBezTo>
                  <a:cubicBezTo>
                    <a:pt x="10553" y="6882"/>
                    <a:pt x="10553" y="7084"/>
                    <a:pt x="10505" y="7287"/>
                  </a:cubicBezTo>
                  <a:lnTo>
                    <a:pt x="10466" y="7210"/>
                  </a:lnTo>
                  <a:cubicBezTo>
                    <a:pt x="10225" y="6766"/>
                    <a:pt x="9828" y="6437"/>
                    <a:pt x="9345" y="6360"/>
                  </a:cubicBezTo>
                  <a:cubicBezTo>
                    <a:pt x="9258" y="5876"/>
                    <a:pt x="8939" y="5471"/>
                    <a:pt x="8533" y="5277"/>
                  </a:cubicBezTo>
                  <a:lnTo>
                    <a:pt x="8533" y="4630"/>
                  </a:lnTo>
                  <a:lnTo>
                    <a:pt x="9017" y="4630"/>
                  </a:lnTo>
                  <a:cubicBezTo>
                    <a:pt x="9181" y="4630"/>
                    <a:pt x="9297" y="4504"/>
                    <a:pt x="9297" y="4350"/>
                  </a:cubicBezTo>
                  <a:close/>
                  <a:moveTo>
                    <a:pt x="7770" y="5635"/>
                  </a:moveTo>
                  <a:cubicBezTo>
                    <a:pt x="8330" y="5635"/>
                    <a:pt x="8814" y="6118"/>
                    <a:pt x="8814" y="6679"/>
                  </a:cubicBezTo>
                  <a:cubicBezTo>
                    <a:pt x="8814" y="7287"/>
                    <a:pt x="8330" y="7771"/>
                    <a:pt x="7770" y="7771"/>
                  </a:cubicBezTo>
                  <a:cubicBezTo>
                    <a:pt x="7171" y="7771"/>
                    <a:pt x="6688" y="7287"/>
                    <a:pt x="6688" y="6679"/>
                  </a:cubicBezTo>
                  <a:cubicBezTo>
                    <a:pt x="6688" y="6118"/>
                    <a:pt x="7171" y="5635"/>
                    <a:pt x="7770" y="5635"/>
                  </a:cubicBezTo>
                  <a:close/>
                  <a:moveTo>
                    <a:pt x="7770" y="8698"/>
                  </a:moveTo>
                  <a:lnTo>
                    <a:pt x="8137" y="9462"/>
                  </a:lnTo>
                  <a:cubicBezTo>
                    <a:pt x="8016" y="9481"/>
                    <a:pt x="7896" y="9491"/>
                    <a:pt x="7775" y="9491"/>
                  </a:cubicBezTo>
                  <a:cubicBezTo>
                    <a:pt x="7654" y="9491"/>
                    <a:pt x="7533" y="9481"/>
                    <a:pt x="7412" y="9462"/>
                  </a:cubicBezTo>
                  <a:lnTo>
                    <a:pt x="7770" y="8698"/>
                  </a:lnTo>
                  <a:close/>
                  <a:moveTo>
                    <a:pt x="8379" y="9984"/>
                  </a:moveTo>
                  <a:lnTo>
                    <a:pt x="9017" y="11433"/>
                  </a:lnTo>
                  <a:lnTo>
                    <a:pt x="8533" y="11433"/>
                  </a:lnTo>
                  <a:cubicBezTo>
                    <a:pt x="8533" y="10989"/>
                    <a:pt x="8176" y="10670"/>
                    <a:pt x="7770" y="10670"/>
                  </a:cubicBezTo>
                  <a:cubicBezTo>
                    <a:pt x="7325" y="10670"/>
                    <a:pt x="7006" y="10989"/>
                    <a:pt x="6968" y="11433"/>
                  </a:cubicBezTo>
                  <a:lnTo>
                    <a:pt x="6485" y="11433"/>
                  </a:lnTo>
                  <a:lnTo>
                    <a:pt x="7171" y="9984"/>
                  </a:lnTo>
                  <a:cubicBezTo>
                    <a:pt x="7364" y="10022"/>
                    <a:pt x="7567" y="10061"/>
                    <a:pt x="7770" y="10061"/>
                  </a:cubicBezTo>
                  <a:cubicBezTo>
                    <a:pt x="7973" y="10061"/>
                    <a:pt x="8176" y="10022"/>
                    <a:pt x="8379" y="9984"/>
                  </a:cubicBezTo>
                  <a:close/>
                  <a:moveTo>
                    <a:pt x="6968" y="11994"/>
                  </a:moveTo>
                  <a:lnTo>
                    <a:pt x="6968" y="12438"/>
                  </a:lnTo>
                  <a:lnTo>
                    <a:pt x="6001" y="12438"/>
                  </a:lnTo>
                  <a:lnTo>
                    <a:pt x="6243" y="11994"/>
                  </a:lnTo>
                  <a:close/>
                  <a:moveTo>
                    <a:pt x="9297" y="11994"/>
                  </a:moveTo>
                  <a:lnTo>
                    <a:pt x="9500" y="12438"/>
                  </a:lnTo>
                  <a:lnTo>
                    <a:pt x="8572" y="12438"/>
                  </a:lnTo>
                  <a:lnTo>
                    <a:pt x="8572" y="11994"/>
                  </a:lnTo>
                  <a:close/>
                  <a:moveTo>
                    <a:pt x="3102" y="10747"/>
                  </a:moveTo>
                  <a:cubicBezTo>
                    <a:pt x="3102" y="10747"/>
                    <a:pt x="3141" y="10786"/>
                    <a:pt x="3180" y="10786"/>
                  </a:cubicBezTo>
                  <a:cubicBezTo>
                    <a:pt x="3218" y="10786"/>
                    <a:pt x="3257" y="10834"/>
                    <a:pt x="3257" y="10911"/>
                  </a:cubicBezTo>
                  <a:cubicBezTo>
                    <a:pt x="3305" y="10950"/>
                    <a:pt x="3305" y="10989"/>
                    <a:pt x="3257" y="11076"/>
                  </a:cubicBezTo>
                  <a:lnTo>
                    <a:pt x="2580" y="12525"/>
                  </a:lnTo>
                  <a:cubicBezTo>
                    <a:pt x="2580" y="12564"/>
                    <a:pt x="2532" y="12602"/>
                    <a:pt x="2455" y="12641"/>
                  </a:cubicBezTo>
                  <a:lnTo>
                    <a:pt x="2291" y="12641"/>
                  </a:lnTo>
                  <a:cubicBezTo>
                    <a:pt x="2252" y="12602"/>
                    <a:pt x="2213" y="12564"/>
                    <a:pt x="2213" y="12525"/>
                  </a:cubicBezTo>
                  <a:cubicBezTo>
                    <a:pt x="2175" y="12438"/>
                    <a:pt x="2175" y="12400"/>
                    <a:pt x="2213" y="12361"/>
                  </a:cubicBezTo>
                  <a:lnTo>
                    <a:pt x="2899" y="10873"/>
                  </a:lnTo>
                  <a:cubicBezTo>
                    <a:pt x="2899" y="10834"/>
                    <a:pt x="2977" y="10786"/>
                    <a:pt x="3015" y="10786"/>
                  </a:cubicBezTo>
                  <a:cubicBezTo>
                    <a:pt x="3015" y="10747"/>
                    <a:pt x="3064" y="10747"/>
                    <a:pt x="3102" y="10747"/>
                  </a:cubicBezTo>
                  <a:close/>
                  <a:moveTo>
                    <a:pt x="12438" y="10747"/>
                  </a:moveTo>
                  <a:cubicBezTo>
                    <a:pt x="12486" y="10747"/>
                    <a:pt x="12486" y="10747"/>
                    <a:pt x="12525" y="10786"/>
                  </a:cubicBezTo>
                  <a:cubicBezTo>
                    <a:pt x="12563" y="10786"/>
                    <a:pt x="12602" y="10834"/>
                    <a:pt x="12640" y="10873"/>
                  </a:cubicBezTo>
                  <a:lnTo>
                    <a:pt x="13327" y="12361"/>
                  </a:lnTo>
                  <a:lnTo>
                    <a:pt x="13327" y="12525"/>
                  </a:lnTo>
                  <a:lnTo>
                    <a:pt x="13211" y="12641"/>
                  </a:lnTo>
                  <a:cubicBezTo>
                    <a:pt x="13189" y="12651"/>
                    <a:pt x="13163" y="12656"/>
                    <a:pt x="13135" y="12656"/>
                  </a:cubicBezTo>
                  <a:cubicBezTo>
                    <a:pt x="13053" y="12656"/>
                    <a:pt x="12957" y="12612"/>
                    <a:pt x="12921" y="12525"/>
                  </a:cubicBezTo>
                  <a:lnTo>
                    <a:pt x="12244" y="11076"/>
                  </a:lnTo>
                  <a:lnTo>
                    <a:pt x="12244" y="10911"/>
                  </a:lnTo>
                  <a:cubicBezTo>
                    <a:pt x="12283" y="10834"/>
                    <a:pt x="12322" y="10786"/>
                    <a:pt x="12360" y="10786"/>
                  </a:cubicBezTo>
                  <a:cubicBezTo>
                    <a:pt x="12399" y="10786"/>
                    <a:pt x="12399" y="10747"/>
                    <a:pt x="12438" y="10747"/>
                  </a:cubicBezTo>
                  <a:close/>
                  <a:moveTo>
                    <a:pt x="7770" y="11230"/>
                  </a:moveTo>
                  <a:cubicBezTo>
                    <a:pt x="7896" y="11230"/>
                    <a:pt x="7973" y="11356"/>
                    <a:pt x="7973" y="11472"/>
                  </a:cubicBezTo>
                  <a:lnTo>
                    <a:pt x="7973" y="12960"/>
                  </a:lnTo>
                  <a:cubicBezTo>
                    <a:pt x="7973" y="13086"/>
                    <a:pt x="7896" y="13202"/>
                    <a:pt x="7770" y="13202"/>
                  </a:cubicBezTo>
                  <a:cubicBezTo>
                    <a:pt x="7654" y="13202"/>
                    <a:pt x="7528" y="13086"/>
                    <a:pt x="7528" y="12960"/>
                  </a:cubicBezTo>
                  <a:lnTo>
                    <a:pt x="7528" y="11472"/>
                  </a:lnTo>
                  <a:cubicBezTo>
                    <a:pt x="7528" y="11356"/>
                    <a:pt x="7654" y="11230"/>
                    <a:pt x="7770" y="11230"/>
                  </a:cubicBezTo>
                  <a:close/>
                  <a:moveTo>
                    <a:pt x="1730" y="14013"/>
                  </a:moveTo>
                  <a:cubicBezTo>
                    <a:pt x="1894" y="14013"/>
                    <a:pt x="2049" y="14052"/>
                    <a:pt x="2175" y="14091"/>
                  </a:cubicBezTo>
                  <a:cubicBezTo>
                    <a:pt x="2658" y="14332"/>
                    <a:pt x="2899" y="14941"/>
                    <a:pt x="2658" y="15424"/>
                  </a:cubicBezTo>
                  <a:cubicBezTo>
                    <a:pt x="2481" y="15778"/>
                    <a:pt x="2107" y="16002"/>
                    <a:pt x="1730" y="16002"/>
                  </a:cubicBezTo>
                  <a:cubicBezTo>
                    <a:pt x="1592" y="16002"/>
                    <a:pt x="1454" y="15972"/>
                    <a:pt x="1324" y="15908"/>
                  </a:cubicBezTo>
                  <a:cubicBezTo>
                    <a:pt x="841" y="15666"/>
                    <a:pt x="599" y="15096"/>
                    <a:pt x="841" y="14574"/>
                  </a:cubicBezTo>
                  <a:cubicBezTo>
                    <a:pt x="967" y="14332"/>
                    <a:pt x="1170" y="14168"/>
                    <a:pt x="1411" y="14052"/>
                  </a:cubicBezTo>
                  <a:cubicBezTo>
                    <a:pt x="1527" y="14013"/>
                    <a:pt x="1653" y="14013"/>
                    <a:pt x="1730" y="14013"/>
                  </a:cubicBezTo>
                  <a:close/>
                  <a:moveTo>
                    <a:pt x="13771" y="13998"/>
                  </a:moveTo>
                  <a:cubicBezTo>
                    <a:pt x="13885" y="13998"/>
                    <a:pt x="14003" y="14017"/>
                    <a:pt x="14129" y="14052"/>
                  </a:cubicBezTo>
                  <a:cubicBezTo>
                    <a:pt x="14370" y="14168"/>
                    <a:pt x="14573" y="14332"/>
                    <a:pt x="14699" y="14574"/>
                  </a:cubicBezTo>
                  <a:cubicBezTo>
                    <a:pt x="14776" y="14815"/>
                    <a:pt x="14815" y="15096"/>
                    <a:pt x="14699" y="15337"/>
                  </a:cubicBezTo>
                  <a:cubicBezTo>
                    <a:pt x="14612" y="15579"/>
                    <a:pt x="14457" y="15782"/>
                    <a:pt x="14216" y="15908"/>
                  </a:cubicBezTo>
                  <a:cubicBezTo>
                    <a:pt x="14076" y="15972"/>
                    <a:pt x="13930" y="16002"/>
                    <a:pt x="13787" y="16002"/>
                  </a:cubicBezTo>
                  <a:cubicBezTo>
                    <a:pt x="13397" y="16002"/>
                    <a:pt x="13031" y="15778"/>
                    <a:pt x="12882" y="15424"/>
                  </a:cubicBezTo>
                  <a:cubicBezTo>
                    <a:pt x="12640" y="14941"/>
                    <a:pt x="12843" y="14332"/>
                    <a:pt x="13365" y="14091"/>
                  </a:cubicBezTo>
                  <a:cubicBezTo>
                    <a:pt x="13498" y="14027"/>
                    <a:pt x="13631" y="13998"/>
                    <a:pt x="13771" y="13998"/>
                  </a:cubicBezTo>
                  <a:close/>
                  <a:moveTo>
                    <a:pt x="9384" y="6920"/>
                  </a:moveTo>
                  <a:cubicBezTo>
                    <a:pt x="9625" y="7007"/>
                    <a:pt x="9828" y="7210"/>
                    <a:pt x="9944" y="7452"/>
                  </a:cubicBezTo>
                  <a:lnTo>
                    <a:pt x="12882" y="13733"/>
                  </a:lnTo>
                  <a:cubicBezTo>
                    <a:pt x="12283" y="14168"/>
                    <a:pt x="12041" y="14980"/>
                    <a:pt x="12360" y="15666"/>
                  </a:cubicBezTo>
                  <a:cubicBezTo>
                    <a:pt x="12602" y="16226"/>
                    <a:pt x="13211" y="16545"/>
                    <a:pt x="13771" y="16545"/>
                  </a:cubicBezTo>
                  <a:cubicBezTo>
                    <a:pt x="13887" y="16545"/>
                    <a:pt x="14051" y="16545"/>
                    <a:pt x="14177" y="16507"/>
                  </a:cubicBezTo>
                  <a:lnTo>
                    <a:pt x="14177" y="16507"/>
                  </a:lnTo>
                  <a:cubicBezTo>
                    <a:pt x="14370" y="16990"/>
                    <a:pt x="14129" y="17550"/>
                    <a:pt x="13694" y="17753"/>
                  </a:cubicBezTo>
                  <a:cubicBezTo>
                    <a:pt x="13555" y="17823"/>
                    <a:pt x="13406" y="17855"/>
                    <a:pt x="13259" y="17855"/>
                  </a:cubicBezTo>
                  <a:cubicBezTo>
                    <a:pt x="12895" y="17855"/>
                    <a:pt x="12544" y="17653"/>
                    <a:pt x="12399" y="17309"/>
                  </a:cubicBezTo>
                  <a:lnTo>
                    <a:pt x="8214" y="8254"/>
                  </a:lnTo>
                  <a:cubicBezTo>
                    <a:pt x="8814" y="8089"/>
                    <a:pt x="9297" y="7568"/>
                    <a:pt x="9384" y="6920"/>
                  </a:cubicBezTo>
                  <a:close/>
                  <a:moveTo>
                    <a:pt x="7084" y="1"/>
                  </a:moveTo>
                  <a:cubicBezTo>
                    <a:pt x="6601" y="1"/>
                    <a:pt x="6243" y="397"/>
                    <a:pt x="6243" y="880"/>
                  </a:cubicBezTo>
                  <a:lnTo>
                    <a:pt x="6243" y="3702"/>
                  </a:lnTo>
                  <a:cubicBezTo>
                    <a:pt x="5112" y="4263"/>
                    <a:pt x="4388" y="5432"/>
                    <a:pt x="4388" y="6679"/>
                  </a:cubicBezTo>
                  <a:cubicBezTo>
                    <a:pt x="4388" y="7162"/>
                    <a:pt x="4513" y="7606"/>
                    <a:pt x="4668" y="8051"/>
                  </a:cubicBezTo>
                  <a:lnTo>
                    <a:pt x="3586" y="10389"/>
                  </a:lnTo>
                  <a:cubicBezTo>
                    <a:pt x="3547" y="10351"/>
                    <a:pt x="3460" y="10302"/>
                    <a:pt x="3421" y="10264"/>
                  </a:cubicBezTo>
                  <a:cubicBezTo>
                    <a:pt x="3302" y="10219"/>
                    <a:pt x="3183" y="10200"/>
                    <a:pt x="3067" y="10200"/>
                  </a:cubicBezTo>
                  <a:cubicBezTo>
                    <a:pt x="2984" y="10200"/>
                    <a:pt x="2902" y="10209"/>
                    <a:pt x="2822" y="10225"/>
                  </a:cubicBezTo>
                  <a:cubicBezTo>
                    <a:pt x="2619" y="10302"/>
                    <a:pt x="2455" y="10467"/>
                    <a:pt x="2378" y="10631"/>
                  </a:cubicBezTo>
                  <a:lnTo>
                    <a:pt x="1691" y="12119"/>
                  </a:lnTo>
                  <a:cubicBezTo>
                    <a:pt x="1614" y="12322"/>
                    <a:pt x="1614" y="12525"/>
                    <a:pt x="1691" y="12718"/>
                  </a:cubicBezTo>
                  <a:cubicBezTo>
                    <a:pt x="1730" y="12883"/>
                    <a:pt x="1894" y="13047"/>
                    <a:pt x="2097" y="13124"/>
                  </a:cubicBezTo>
                  <a:cubicBezTo>
                    <a:pt x="2136" y="13163"/>
                    <a:pt x="2213" y="13202"/>
                    <a:pt x="2291" y="13202"/>
                  </a:cubicBezTo>
                  <a:lnTo>
                    <a:pt x="2136" y="13492"/>
                  </a:lnTo>
                  <a:cubicBezTo>
                    <a:pt x="2009" y="13452"/>
                    <a:pt x="1871" y="13430"/>
                    <a:pt x="1730" y="13430"/>
                  </a:cubicBezTo>
                  <a:cubicBezTo>
                    <a:pt x="1559" y="13430"/>
                    <a:pt x="1382" y="13462"/>
                    <a:pt x="1208" y="13530"/>
                  </a:cubicBezTo>
                  <a:cubicBezTo>
                    <a:pt x="802" y="13685"/>
                    <a:pt x="522" y="13975"/>
                    <a:pt x="319" y="14332"/>
                  </a:cubicBezTo>
                  <a:cubicBezTo>
                    <a:pt x="0" y="15057"/>
                    <a:pt x="242" y="15859"/>
                    <a:pt x="841" y="16265"/>
                  </a:cubicBezTo>
                  <a:cubicBezTo>
                    <a:pt x="522" y="17029"/>
                    <a:pt x="841" y="17918"/>
                    <a:pt x="1614" y="18275"/>
                  </a:cubicBezTo>
                  <a:cubicBezTo>
                    <a:pt x="1730" y="18362"/>
                    <a:pt x="1894" y="18401"/>
                    <a:pt x="2010" y="18401"/>
                  </a:cubicBezTo>
                  <a:lnTo>
                    <a:pt x="1769" y="18923"/>
                  </a:lnTo>
                  <a:cubicBezTo>
                    <a:pt x="1730" y="19087"/>
                    <a:pt x="1769" y="19242"/>
                    <a:pt x="1933" y="19328"/>
                  </a:cubicBezTo>
                  <a:lnTo>
                    <a:pt x="2049" y="19328"/>
                  </a:lnTo>
                  <a:cubicBezTo>
                    <a:pt x="2136" y="19328"/>
                    <a:pt x="2252" y="19290"/>
                    <a:pt x="2291" y="19164"/>
                  </a:cubicBezTo>
                  <a:lnTo>
                    <a:pt x="2658" y="18362"/>
                  </a:lnTo>
                  <a:cubicBezTo>
                    <a:pt x="3102" y="18236"/>
                    <a:pt x="3460" y="17956"/>
                    <a:pt x="3624" y="17550"/>
                  </a:cubicBezTo>
                  <a:lnTo>
                    <a:pt x="4426" y="15821"/>
                  </a:lnTo>
                  <a:cubicBezTo>
                    <a:pt x="4513" y="15666"/>
                    <a:pt x="4426" y="15502"/>
                    <a:pt x="4310" y="15463"/>
                  </a:cubicBezTo>
                  <a:cubicBezTo>
                    <a:pt x="4256" y="15434"/>
                    <a:pt x="4201" y="15420"/>
                    <a:pt x="4151" y="15420"/>
                  </a:cubicBezTo>
                  <a:cubicBezTo>
                    <a:pt x="4050" y="15420"/>
                    <a:pt x="3969" y="15476"/>
                    <a:pt x="3943" y="15579"/>
                  </a:cubicBezTo>
                  <a:lnTo>
                    <a:pt x="3141" y="17309"/>
                  </a:lnTo>
                  <a:cubicBezTo>
                    <a:pt x="2969" y="17653"/>
                    <a:pt x="2634" y="17855"/>
                    <a:pt x="2281" y="17855"/>
                  </a:cubicBezTo>
                  <a:cubicBezTo>
                    <a:pt x="2139" y="17855"/>
                    <a:pt x="1994" y="17823"/>
                    <a:pt x="1856" y="17753"/>
                  </a:cubicBezTo>
                  <a:cubicBezTo>
                    <a:pt x="1372" y="17550"/>
                    <a:pt x="1170" y="16990"/>
                    <a:pt x="1372" y="16507"/>
                  </a:cubicBezTo>
                  <a:lnTo>
                    <a:pt x="1372" y="16507"/>
                  </a:lnTo>
                  <a:cubicBezTo>
                    <a:pt x="1488" y="16545"/>
                    <a:pt x="1614" y="16545"/>
                    <a:pt x="1730" y="16545"/>
                  </a:cubicBezTo>
                  <a:cubicBezTo>
                    <a:pt x="2339" y="16545"/>
                    <a:pt x="2899" y="16226"/>
                    <a:pt x="3180" y="15666"/>
                  </a:cubicBezTo>
                  <a:cubicBezTo>
                    <a:pt x="3499" y="14980"/>
                    <a:pt x="3257" y="14168"/>
                    <a:pt x="2658" y="13733"/>
                  </a:cubicBezTo>
                  <a:lnTo>
                    <a:pt x="5596" y="7452"/>
                  </a:lnTo>
                  <a:cubicBezTo>
                    <a:pt x="5673" y="7210"/>
                    <a:pt x="5914" y="7007"/>
                    <a:pt x="6156" y="6920"/>
                  </a:cubicBezTo>
                  <a:cubicBezTo>
                    <a:pt x="6243" y="7568"/>
                    <a:pt x="6726" y="8089"/>
                    <a:pt x="7325" y="8254"/>
                  </a:cubicBezTo>
                  <a:lnTo>
                    <a:pt x="4388" y="14574"/>
                  </a:lnTo>
                  <a:cubicBezTo>
                    <a:pt x="4349" y="14700"/>
                    <a:pt x="4388" y="14893"/>
                    <a:pt x="4552" y="14941"/>
                  </a:cubicBezTo>
                  <a:cubicBezTo>
                    <a:pt x="4591" y="14980"/>
                    <a:pt x="4629" y="14980"/>
                    <a:pt x="4668" y="14980"/>
                  </a:cubicBezTo>
                  <a:cubicBezTo>
                    <a:pt x="4755" y="14980"/>
                    <a:pt x="4871" y="14893"/>
                    <a:pt x="4909" y="14815"/>
                  </a:cubicBezTo>
                  <a:lnTo>
                    <a:pt x="5760" y="13008"/>
                  </a:lnTo>
                  <a:lnTo>
                    <a:pt x="6968" y="13008"/>
                  </a:lnTo>
                  <a:cubicBezTo>
                    <a:pt x="7006" y="13443"/>
                    <a:pt x="7325" y="13772"/>
                    <a:pt x="7770" y="13772"/>
                  </a:cubicBezTo>
                  <a:cubicBezTo>
                    <a:pt x="8176" y="13772"/>
                    <a:pt x="8533" y="13443"/>
                    <a:pt x="8533" y="13008"/>
                  </a:cubicBezTo>
                  <a:lnTo>
                    <a:pt x="9780" y="13008"/>
                  </a:lnTo>
                  <a:lnTo>
                    <a:pt x="11877" y="17550"/>
                  </a:lnTo>
                  <a:cubicBezTo>
                    <a:pt x="12080" y="17956"/>
                    <a:pt x="12438" y="18236"/>
                    <a:pt x="12843" y="18362"/>
                  </a:cubicBezTo>
                  <a:lnTo>
                    <a:pt x="13249" y="19164"/>
                  </a:lnTo>
                  <a:cubicBezTo>
                    <a:pt x="13288" y="19290"/>
                    <a:pt x="13365" y="19328"/>
                    <a:pt x="13491" y="19328"/>
                  </a:cubicBezTo>
                  <a:lnTo>
                    <a:pt x="13607" y="19328"/>
                  </a:lnTo>
                  <a:cubicBezTo>
                    <a:pt x="13771" y="19242"/>
                    <a:pt x="13810" y="19087"/>
                    <a:pt x="13732" y="18923"/>
                  </a:cubicBezTo>
                  <a:lnTo>
                    <a:pt x="13491" y="18401"/>
                  </a:lnTo>
                  <a:cubicBezTo>
                    <a:pt x="13646" y="18401"/>
                    <a:pt x="13771" y="18362"/>
                    <a:pt x="13935" y="18275"/>
                  </a:cubicBezTo>
                  <a:cubicBezTo>
                    <a:pt x="14660" y="17918"/>
                    <a:pt x="15018" y="17029"/>
                    <a:pt x="14699" y="16265"/>
                  </a:cubicBezTo>
                  <a:cubicBezTo>
                    <a:pt x="14940" y="16101"/>
                    <a:pt x="15143" y="15821"/>
                    <a:pt x="15259" y="15540"/>
                  </a:cubicBezTo>
                  <a:cubicBezTo>
                    <a:pt x="15385" y="15134"/>
                    <a:pt x="15385" y="14738"/>
                    <a:pt x="15182" y="14332"/>
                  </a:cubicBezTo>
                  <a:cubicBezTo>
                    <a:pt x="15018" y="13975"/>
                    <a:pt x="14699" y="13685"/>
                    <a:pt x="14293" y="13530"/>
                  </a:cubicBezTo>
                  <a:cubicBezTo>
                    <a:pt x="14140" y="13462"/>
                    <a:pt x="13976" y="13430"/>
                    <a:pt x="13804" y="13430"/>
                  </a:cubicBezTo>
                  <a:cubicBezTo>
                    <a:pt x="13662" y="13430"/>
                    <a:pt x="13514" y="13452"/>
                    <a:pt x="13365" y="13492"/>
                  </a:cubicBezTo>
                  <a:lnTo>
                    <a:pt x="13249" y="13202"/>
                  </a:lnTo>
                  <a:cubicBezTo>
                    <a:pt x="13327" y="13202"/>
                    <a:pt x="13365" y="13163"/>
                    <a:pt x="13452" y="13124"/>
                  </a:cubicBezTo>
                  <a:cubicBezTo>
                    <a:pt x="13646" y="13047"/>
                    <a:pt x="13771" y="12883"/>
                    <a:pt x="13848" y="12718"/>
                  </a:cubicBezTo>
                  <a:cubicBezTo>
                    <a:pt x="13935" y="12525"/>
                    <a:pt x="13935" y="12322"/>
                    <a:pt x="13810" y="12119"/>
                  </a:cubicBezTo>
                  <a:lnTo>
                    <a:pt x="13124" y="10631"/>
                  </a:lnTo>
                  <a:cubicBezTo>
                    <a:pt x="13046" y="10467"/>
                    <a:pt x="12882" y="10302"/>
                    <a:pt x="12727" y="10225"/>
                  </a:cubicBezTo>
                  <a:cubicBezTo>
                    <a:pt x="12643" y="10209"/>
                    <a:pt x="12559" y="10200"/>
                    <a:pt x="12475" y="10200"/>
                  </a:cubicBezTo>
                  <a:cubicBezTo>
                    <a:pt x="12356" y="10200"/>
                    <a:pt x="12238" y="10219"/>
                    <a:pt x="12119" y="10264"/>
                  </a:cubicBezTo>
                  <a:cubicBezTo>
                    <a:pt x="12041" y="10302"/>
                    <a:pt x="12003" y="10351"/>
                    <a:pt x="11916" y="10389"/>
                  </a:cubicBezTo>
                  <a:lnTo>
                    <a:pt x="10833" y="8051"/>
                  </a:lnTo>
                  <a:cubicBezTo>
                    <a:pt x="11036" y="7606"/>
                    <a:pt x="11114" y="7162"/>
                    <a:pt x="11114" y="6679"/>
                  </a:cubicBezTo>
                  <a:cubicBezTo>
                    <a:pt x="11114" y="5432"/>
                    <a:pt x="10427" y="4263"/>
                    <a:pt x="9297" y="3702"/>
                  </a:cubicBezTo>
                  <a:lnTo>
                    <a:pt x="9297" y="2697"/>
                  </a:lnTo>
                  <a:cubicBezTo>
                    <a:pt x="9297" y="2533"/>
                    <a:pt x="9181" y="2417"/>
                    <a:pt x="9017" y="2417"/>
                  </a:cubicBezTo>
                  <a:cubicBezTo>
                    <a:pt x="8862" y="2417"/>
                    <a:pt x="8736" y="2533"/>
                    <a:pt x="8736" y="2697"/>
                  </a:cubicBezTo>
                  <a:lnTo>
                    <a:pt x="8736" y="4069"/>
                  </a:lnTo>
                  <a:lnTo>
                    <a:pt x="6804" y="4069"/>
                  </a:lnTo>
                  <a:lnTo>
                    <a:pt x="6804" y="880"/>
                  </a:lnTo>
                  <a:cubicBezTo>
                    <a:pt x="6804" y="726"/>
                    <a:pt x="6929" y="561"/>
                    <a:pt x="7084" y="561"/>
                  </a:cubicBezTo>
                  <a:lnTo>
                    <a:pt x="8417" y="561"/>
                  </a:lnTo>
                  <a:cubicBezTo>
                    <a:pt x="8572" y="561"/>
                    <a:pt x="8736" y="726"/>
                    <a:pt x="8736" y="880"/>
                  </a:cubicBezTo>
                  <a:lnTo>
                    <a:pt x="8736" y="1566"/>
                  </a:lnTo>
                  <a:cubicBezTo>
                    <a:pt x="8736" y="1731"/>
                    <a:pt x="8862" y="1847"/>
                    <a:pt x="9017" y="1847"/>
                  </a:cubicBezTo>
                  <a:cubicBezTo>
                    <a:pt x="9181" y="1847"/>
                    <a:pt x="9297" y="1731"/>
                    <a:pt x="9297" y="1566"/>
                  </a:cubicBezTo>
                  <a:lnTo>
                    <a:pt x="9297" y="880"/>
                  </a:lnTo>
                  <a:cubicBezTo>
                    <a:pt x="9297" y="397"/>
                    <a:pt x="8901" y="1"/>
                    <a:pt x="841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62"/>
            <p:cNvSpPr/>
            <p:nvPr/>
          </p:nvSpPr>
          <p:spPr>
            <a:xfrm>
              <a:off x="3266150" y="5857075"/>
              <a:ext cx="15000" cy="14025"/>
            </a:xfrm>
            <a:custGeom>
              <a:avLst/>
              <a:gdLst/>
              <a:ahLst/>
              <a:cxnLst/>
              <a:rect l="l" t="t" r="r" b="b"/>
              <a:pathLst>
                <a:path w="600" h="561" extrusionOk="0">
                  <a:moveTo>
                    <a:pt x="281" y="0"/>
                  </a:moveTo>
                  <a:cubicBezTo>
                    <a:pt x="165" y="0"/>
                    <a:pt x="1" y="116"/>
                    <a:pt x="1" y="280"/>
                  </a:cubicBezTo>
                  <a:cubicBezTo>
                    <a:pt x="1" y="445"/>
                    <a:pt x="165" y="561"/>
                    <a:pt x="281" y="561"/>
                  </a:cubicBezTo>
                  <a:cubicBezTo>
                    <a:pt x="445" y="561"/>
                    <a:pt x="600" y="445"/>
                    <a:pt x="600" y="280"/>
                  </a:cubicBezTo>
                  <a:cubicBezTo>
                    <a:pt x="600" y="116"/>
                    <a:pt x="445" y="0"/>
                    <a:pt x="28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62"/>
            <p:cNvSpPr/>
            <p:nvPr/>
          </p:nvSpPr>
          <p:spPr>
            <a:xfrm>
              <a:off x="3567175" y="5857075"/>
              <a:ext cx="14050" cy="14025"/>
            </a:xfrm>
            <a:custGeom>
              <a:avLst/>
              <a:gdLst/>
              <a:ahLst/>
              <a:cxnLst/>
              <a:rect l="l" t="t" r="r" b="b"/>
              <a:pathLst>
                <a:path w="562" h="561" extrusionOk="0">
                  <a:moveTo>
                    <a:pt x="281" y="0"/>
                  </a:moveTo>
                  <a:cubicBezTo>
                    <a:pt x="117" y="0"/>
                    <a:pt x="1" y="116"/>
                    <a:pt x="1" y="280"/>
                  </a:cubicBezTo>
                  <a:cubicBezTo>
                    <a:pt x="1" y="445"/>
                    <a:pt x="117" y="561"/>
                    <a:pt x="281" y="561"/>
                  </a:cubicBezTo>
                  <a:cubicBezTo>
                    <a:pt x="445" y="561"/>
                    <a:pt x="561" y="445"/>
                    <a:pt x="561" y="280"/>
                  </a:cubicBezTo>
                  <a:cubicBezTo>
                    <a:pt x="561" y="116"/>
                    <a:pt x="445" y="0"/>
                    <a:pt x="28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62"/>
            <p:cNvSpPr/>
            <p:nvPr/>
          </p:nvSpPr>
          <p:spPr>
            <a:xfrm>
              <a:off x="3417150" y="5648575"/>
              <a:ext cx="14050" cy="14275"/>
            </a:xfrm>
            <a:custGeom>
              <a:avLst/>
              <a:gdLst/>
              <a:ahLst/>
              <a:cxnLst/>
              <a:rect l="l" t="t" r="r" b="b"/>
              <a:pathLst>
                <a:path w="562" h="571" extrusionOk="0">
                  <a:moveTo>
                    <a:pt x="281" y="0"/>
                  </a:moveTo>
                  <a:cubicBezTo>
                    <a:pt x="117" y="0"/>
                    <a:pt x="1" y="126"/>
                    <a:pt x="1" y="281"/>
                  </a:cubicBezTo>
                  <a:cubicBezTo>
                    <a:pt x="1" y="445"/>
                    <a:pt x="117" y="570"/>
                    <a:pt x="281" y="570"/>
                  </a:cubicBezTo>
                  <a:cubicBezTo>
                    <a:pt x="445" y="570"/>
                    <a:pt x="561" y="445"/>
                    <a:pt x="561" y="281"/>
                  </a:cubicBezTo>
                  <a:cubicBezTo>
                    <a:pt x="561" y="126"/>
                    <a:pt x="445" y="0"/>
                    <a:pt x="28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1" name="Google Shape;4621;p62"/>
          <p:cNvGrpSpPr/>
          <p:nvPr/>
        </p:nvGrpSpPr>
        <p:grpSpPr>
          <a:xfrm>
            <a:off x="5163908" y="1555696"/>
            <a:ext cx="333474" cy="333456"/>
            <a:chOff x="4660400" y="1957250"/>
            <a:chExt cx="483225" cy="483200"/>
          </a:xfrm>
        </p:grpSpPr>
        <p:sp>
          <p:nvSpPr>
            <p:cNvPr id="4622" name="Google Shape;4622;p62"/>
            <p:cNvSpPr/>
            <p:nvPr/>
          </p:nvSpPr>
          <p:spPr>
            <a:xfrm>
              <a:off x="4697600" y="1957250"/>
              <a:ext cx="440950" cy="389700"/>
            </a:xfrm>
            <a:custGeom>
              <a:avLst/>
              <a:gdLst/>
              <a:ahLst/>
              <a:cxnLst/>
              <a:rect l="l" t="t" r="r" b="b"/>
              <a:pathLst>
                <a:path w="17638" h="15588" extrusionOk="0">
                  <a:moveTo>
                    <a:pt x="1" y="0"/>
                  </a:moveTo>
                  <a:lnTo>
                    <a:pt x="1" y="12727"/>
                  </a:lnTo>
                  <a:lnTo>
                    <a:pt x="7326" y="15588"/>
                  </a:lnTo>
                  <a:lnTo>
                    <a:pt x="17637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62"/>
            <p:cNvSpPr/>
            <p:nvPr/>
          </p:nvSpPr>
          <p:spPr>
            <a:xfrm>
              <a:off x="4700500" y="2365050"/>
              <a:ext cx="90625" cy="72500"/>
            </a:xfrm>
            <a:custGeom>
              <a:avLst/>
              <a:gdLst/>
              <a:ahLst/>
              <a:cxnLst/>
              <a:rect l="l" t="t" r="r" b="b"/>
              <a:pathLst>
                <a:path w="3625" h="2900" extrusionOk="0">
                  <a:moveTo>
                    <a:pt x="3625" y="1"/>
                  </a:moveTo>
                  <a:lnTo>
                    <a:pt x="1" y="1808"/>
                  </a:lnTo>
                  <a:lnTo>
                    <a:pt x="1" y="2252"/>
                  </a:lnTo>
                  <a:cubicBezTo>
                    <a:pt x="1" y="2610"/>
                    <a:pt x="329" y="2900"/>
                    <a:pt x="687" y="2900"/>
                  </a:cubicBezTo>
                  <a:lnTo>
                    <a:pt x="2948" y="2900"/>
                  </a:lnTo>
                  <a:cubicBezTo>
                    <a:pt x="3306" y="2900"/>
                    <a:pt x="3625" y="2610"/>
                    <a:pt x="3625" y="2252"/>
                  </a:cubicBezTo>
                  <a:lnTo>
                    <a:pt x="3625" y="1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62"/>
            <p:cNvSpPr/>
            <p:nvPr/>
          </p:nvSpPr>
          <p:spPr>
            <a:xfrm>
              <a:off x="5011675" y="2365050"/>
              <a:ext cx="90625" cy="72500"/>
            </a:xfrm>
            <a:custGeom>
              <a:avLst/>
              <a:gdLst/>
              <a:ahLst/>
              <a:cxnLst/>
              <a:rect l="l" t="t" r="r" b="b"/>
              <a:pathLst>
                <a:path w="3625" h="2900" extrusionOk="0">
                  <a:moveTo>
                    <a:pt x="3625" y="1"/>
                  </a:moveTo>
                  <a:lnTo>
                    <a:pt x="1" y="1808"/>
                  </a:lnTo>
                  <a:lnTo>
                    <a:pt x="1" y="2252"/>
                  </a:lnTo>
                  <a:cubicBezTo>
                    <a:pt x="1" y="2610"/>
                    <a:pt x="320" y="2900"/>
                    <a:pt x="687" y="2900"/>
                  </a:cubicBezTo>
                  <a:lnTo>
                    <a:pt x="2939" y="2900"/>
                  </a:lnTo>
                  <a:cubicBezTo>
                    <a:pt x="3306" y="2900"/>
                    <a:pt x="3625" y="2610"/>
                    <a:pt x="3625" y="2252"/>
                  </a:cubicBezTo>
                  <a:lnTo>
                    <a:pt x="3625" y="1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62"/>
            <p:cNvSpPr/>
            <p:nvPr/>
          </p:nvSpPr>
          <p:spPr>
            <a:xfrm>
              <a:off x="4700500" y="2410225"/>
              <a:ext cx="46425" cy="27325"/>
            </a:xfrm>
            <a:custGeom>
              <a:avLst/>
              <a:gdLst/>
              <a:ahLst/>
              <a:cxnLst/>
              <a:rect l="l" t="t" r="r" b="b"/>
              <a:pathLst>
                <a:path w="1857" h="1093" extrusionOk="0">
                  <a:moveTo>
                    <a:pt x="1" y="1"/>
                  </a:moveTo>
                  <a:lnTo>
                    <a:pt x="1" y="445"/>
                  </a:lnTo>
                  <a:cubicBezTo>
                    <a:pt x="1" y="803"/>
                    <a:pt x="329" y="1093"/>
                    <a:pt x="687" y="1093"/>
                  </a:cubicBezTo>
                  <a:lnTo>
                    <a:pt x="1856" y="1093"/>
                  </a:lnTo>
                  <a:cubicBezTo>
                    <a:pt x="1537" y="1093"/>
                    <a:pt x="1209" y="803"/>
                    <a:pt x="1209" y="445"/>
                  </a:cubicBezTo>
                  <a:lnTo>
                    <a:pt x="1209" y="1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62"/>
            <p:cNvSpPr/>
            <p:nvPr/>
          </p:nvSpPr>
          <p:spPr>
            <a:xfrm>
              <a:off x="5011675" y="2410225"/>
              <a:ext cx="47375" cy="27325"/>
            </a:xfrm>
            <a:custGeom>
              <a:avLst/>
              <a:gdLst/>
              <a:ahLst/>
              <a:cxnLst/>
              <a:rect l="l" t="t" r="r" b="b"/>
              <a:pathLst>
                <a:path w="1895" h="1093" extrusionOk="0">
                  <a:moveTo>
                    <a:pt x="1" y="1"/>
                  </a:moveTo>
                  <a:lnTo>
                    <a:pt x="1" y="445"/>
                  </a:lnTo>
                  <a:cubicBezTo>
                    <a:pt x="1" y="803"/>
                    <a:pt x="320" y="1093"/>
                    <a:pt x="687" y="1093"/>
                  </a:cubicBezTo>
                  <a:lnTo>
                    <a:pt x="1895" y="1093"/>
                  </a:lnTo>
                  <a:cubicBezTo>
                    <a:pt x="1528" y="1093"/>
                    <a:pt x="1209" y="803"/>
                    <a:pt x="1209" y="445"/>
                  </a:cubicBezTo>
                  <a:lnTo>
                    <a:pt x="1209" y="1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62"/>
            <p:cNvSpPr/>
            <p:nvPr/>
          </p:nvSpPr>
          <p:spPr>
            <a:xfrm>
              <a:off x="4667400" y="2204875"/>
              <a:ext cx="468000" cy="205375"/>
            </a:xfrm>
            <a:custGeom>
              <a:avLst/>
              <a:gdLst/>
              <a:ahLst/>
              <a:cxnLst/>
              <a:rect l="l" t="t" r="r" b="b"/>
              <a:pathLst>
                <a:path w="18720" h="8215" extrusionOk="0">
                  <a:moveTo>
                    <a:pt x="1247" y="0"/>
                  </a:moveTo>
                  <a:cubicBezTo>
                    <a:pt x="523" y="78"/>
                    <a:pt x="1" y="648"/>
                    <a:pt x="1" y="1373"/>
                  </a:cubicBezTo>
                  <a:lnTo>
                    <a:pt x="1" y="6842"/>
                  </a:lnTo>
                  <a:cubicBezTo>
                    <a:pt x="1" y="7615"/>
                    <a:pt x="600" y="8215"/>
                    <a:pt x="1325" y="8215"/>
                  </a:cubicBezTo>
                  <a:lnTo>
                    <a:pt x="17396" y="8215"/>
                  </a:lnTo>
                  <a:cubicBezTo>
                    <a:pt x="18120" y="8215"/>
                    <a:pt x="18720" y="7615"/>
                    <a:pt x="18720" y="6842"/>
                  </a:cubicBezTo>
                  <a:lnTo>
                    <a:pt x="18720" y="1373"/>
                  </a:lnTo>
                  <a:cubicBezTo>
                    <a:pt x="18720" y="609"/>
                    <a:pt x="18120" y="0"/>
                    <a:pt x="17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62"/>
            <p:cNvSpPr/>
            <p:nvPr/>
          </p:nvSpPr>
          <p:spPr>
            <a:xfrm>
              <a:off x="4698575" y="2204875"/>
              <a:ext cx="276900" cy="140875"/>
            </a:xfrm>
            <a:custGeom>
              <a:avLst/>
              <a:gdLst/>
              <a:ahLst/>
              <a:cxnLst/>
              <a:rect l="l" t="t" r="r" b="b"/>
              <a:pathLst>
                <a:path w="11076" h="5635" extrusionOk="0">
                  <a:moveTo>
                    <a:pt x="0" y="0"/>
                  </a:moveTo>
                  <a:lnTo>
                    <a:pt x="0" y="2900"/>
                  </a:lnTo>
                  <a:lnTo>
                    <a:pt x="7248" y="5634"/>
                  </a:lnTo>
                  <a:lnTo>
                    <a:pt x="11075" y="0"/>
                  </a:lnTo>
                  <a:close/>
                </a:path>
              </a:pathLst>
            </a:custGeom>
            <a:solidFill>
              <a:srgbClr val="F9F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62"/>
            <p:cNvSpPr/>
            <p:nvPr/>
          </p:nvSpPr>
          <p:spPr>
            <a:xfrm>
              <a:off x="4667400" y="2347900"/>
              <a:ext cx="468000" cy="62350"/>
            </a:xfrm>
            <a:custGeom>
              <a:avLst/>
              <a:gdLst/>
              <a:ahLst/>
              <a:cxnLst/>
              <a:rect l="l" t="t" r="r" b="b"/>
              <a:pathLst>
                <a:path w="18720" h="2494" extrusionOk="0">
                  <a:moveTo>
                    <a:pt x="1" y="0"/>
                  </a:moveTo>
                  <a:lnTo>
                    <a:pt x="1" y="1121"/>
                  </a:lnTo>
                  <a:cubicBezTo>
                    <a:pt x="1" y="1894"/>
                    <a:pt x="600" y="2494"/>
                    <a:pt x="1325" y="2494"/>
                  </a:cubicBezTo>
                  <a:lnTo>
                    <a:pt x="17396" y="2494"/>
                  </a:lnTo>
                  <a:cubicBezTo>
                    <a:pt x="18120" y="2494"/>
                    <a:pt x="18720" y="1894"/>
                    <a:pt x="18720" y="1121"/>
                  </a:cubicBezTo>
                  <a:lnTo>
                    <a:pt x="18720" y="0"/>
                  </a:lnTo>
                  <a:cubicBezTo>
                    <a:pt x="18720" y="725"/>
                    <a:pt x="18120" y="1363"/>
                    <a:pt x="17396" y="1363"/>
                  </a:cubicBezTo>
                  <a:lnTo>
                    <a:pt x="1325" y="1363"/>
                  </a:lnTo>
                  <a:cubicBezTo>
                    <a:pt x="600" y="1363"/>
                    <a:pt x="1" y="725"/>
                    <a:pt x="1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62"/>
            <p:cNvSpPr/>
            <p:nvPr/>
          </p:nvSpPr>
          <p:spPr>
            <a:xfrm>
              <a:off x="4698575" y="2173700"/>
              <a:ext cx="207300" cy="207325"/>
            </a:xfrm>
            <a:custGeom>
              <a:avLst/>
              <a:gdLst/>
              <a:ahLst/>
              <a:cxnLst/>
              <a:rect l="l" t="t" r="r" b="b"/>
              <a:pathLst>
                <a:path w="8292" h="8293" extrusionOk="0">
                  <a:moveTo>
                    <a:pt x="4146" y="1"/>
                  </a:moveTo>
                  <a:cubicBezTo>
                    <a:pt x="1856" y="1"/>
                    <a:pt x="0" y="1856"/>
                    <a:pt x="0" y="4147"/>
                  </a:cubicBezTo>
                  <a:cubicBezTo>
                    <a:pt x="0" y="6447"/>
                    <a:pt x="1856" y="8292"/>
                    <a:pt x="4146" y="8292"/>
                  </a:cubicBezTo>
                  <a:cubicBezTo>
                    <a:pt x="6446" y="8292"/>
                    <a:pt x="8292" y="6447"/>
                    <a:pt x="8292" y="4147"/>
                  </a:cubicBezTo>
                  <a:cubicBezTo>
                    <a:pt x="8292" y="1856"/>
                    <a:pt x="6446" y="1"/>
                    <a:pt x="4146" y="1"/>
                  </a:cubicBezTo>
                  <a:close/>
                </a:path>
              </a:pathLst>
            </a:custGeom>
            <a:solidFill>
              <a:srgbClr val="C6B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62"/>
            <p:cNvSpPr/>
            <p:nvPr/>
          </p:nvSpPr>
          <p:spPr>
            <a:xfrm>
              <a:off x="4725875" y="2200775"/>
              <a:ext cx="152950" cy="152225"/>
            </a:xfrm>
            <a:custGeom>
              <a:avLst/>
              <a:gdLst/>
              <a:ahLst/>
              <a:cxnLst/>
              <a:rect l="l" t="t" r="r" b="b"/>
              <a:pathLst>
                <a:path w="6118" h="6089" extrusionOk="0">
                  <a:moveTo>
                    <a:pt x="3054" y="0"/>
                  </a:moveTo>
                  <a:cubicBezTo>
                    <a:pt x="1363" y="0"/>
                    <a:pt x="0" y="1372"/>
                    <a:pt x="0" y="3064"/>
                  </a:cubicBezTo>
                  <a:cubicBezTo>
                    <a:pt x="0" y="4755"/>
                    <a:pt x="1363" y="6088"/>
                    <a:pt x="3054" y="6088"/>
                  </a:cubicBezTo>
                  <a:cubicBezTo>
                    <a:pt x="4745" y="6088"/>
                    <a:pt x="6118" y="4755"/>
                    <a:pt x="6118" y="3064"/>
                  </a:cubicBezTo>
                  <a:cubicBezTo>
                    <a:pt x="6118" y="2261"/>
                    <a:pt x="5799" y="1450"/>
                    <a:pt x="5229" y="889"/>
                  </a:cubicBezTo>
                  <a:cubicBezTo>
                    <a:pt x="4629" y="329"/>
                    <a:pt x="3866" y="0"/>
                    <a:pt x="3054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62"/>
            <p:cNvSpPr/>
            <p:nvPr/>
          </p:nvSpPr>
          <p:spPr>
            <a:xfrm>
              <a:off x="4812375" y="2214050"/>
              <a:ext cx="66450" cy="125650"/>
            </a:xfrm>
            <a:custGeom>
              <a:avLst/>
              <a:gdLst/>
              <a:ahLst/>
              <a:cxnLst/>
              <a:rect l="l" t="t" r="r" b="b"/>
              <a:pathLst>
                <a:path w="2658" h="5026" extrusionOk="0">
                  <a:moveTo>
                    <a:pt x="1324" y="1"/>
                  </a:moveTo>
                  <a:cubicBezTo>
                    <a:pt x="599" y="1"/>
                    <a:pt x="0" y="1122"/>
                    <a:pt x="0" y="2533"/>
                  </a:cubicBezTo>
                  <a:cubicBezTo>
                    <a:pt x="0" y="3905"/>
                    <a:pt x="599" y="5026"/>
                    <a:pt x="1324" y="5026"/>
                  </a:cubicBezTo>
                  <a:cubicBezTo>
                    <a:pt x="2049" y="5026"/>
                    <a:pt x="2658" y="3905"/>
                    <a:pt x="2658" y="2533"/>
                  </a:cubicBezTo>
                  <a:cubicBezTo>
                    <a:pt x="2658" y="1122"/>
                    <a:pt x="2049" y="1"/>
                    <a:pt x="1324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62"/>
            <p:cNvSpPr/>
            <p:nvPr/>
          </p:nvSpPr>
          <p:spPr>
            <a:xfrm>
              <a:off x="4785075" y="2260200"/>
              <a:ext cx="34325" cy="34325"/>
            </a:xfrm>
            <a:custGeom>
              <a:avLst/>
              <a:gdLst/>
              <a:ahLst/>
              <a:cxnLst/>
              <a:rect l="l" t="t" r="r" b="b"/>
              <a:pathLst>
                <a:path w="1373" h="1373" extrusionOk="0">
                  <a:moveTo>
                    <a:pt x="686" y="0"/>
                  </a:moveTo>
                  <a:cubicBezTo>
                    <a:pt x="329" y="0"/>
                    <a:pt x="0" y="281"/>
                    <a:pt x="0" y="687"/>
                  </a:cubicBezTo>
                  <a:cubicBezTo>
                    <a:pt x="0" y="1054"/>
                    <a:pt x="329" y="1373"/>
                    <a:pt x="686" y="1373"/>
                  </a:cubicBezTo>
                  <a:cubicBezTo>
                    <a:pt x="1053" y="1373"/>
                    <a:pt x="1372" y="1054"/>
                    <a:pt x="1372" y="687"/>
                  </a:cubicBezTo>
                  <a:cubicBezTo>
                    <a:pt x="1372" y="281"/>
                    <a:pt x="1053" y="0"/>
                    <a:pt x="686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62"/>
            <p:cNvSpPr/>
            <p:nvPr/>
          </p:nvSpPr>
          <p:spPr>
            <a:xfrm>
              <a:off x="4660400" y="2162600"/>
              <a:ext cx="483225" cy="277850"/>
            </a:xfrm>
            <a:custGeom>
              <a:avLst/>
              <a:gdLst/>
              <a:ahLst/>
              <a:cxnLst/>
              <a:rect l="l" t="t" r="r" b="b"/>
              <a:pathLst>
                <a:path w="19329" h="11114" extrusionOk="0">
                  <a:moveTo>
                    <a:pt x="5673" y="561"/>
                  </a:moveTo>
                  <a:cubicBezTo>
                    <a:pt x="7809" y="561"/>
                    <a:pt x="9539" y="2300"/>
                    <a:pt x="9539" y="4426"/>
                  </a:cubicBezTo>
                  <a:cubicBezTo>
                    <a:pt x="9539" y="6562"/>
                    <a:pt x="7809" y="8292"/>
                    <a:pt x="5673" y="8292"/>
                  </a:cubicBezTo>
                  <a:cubicBezTo>
                    <a:pt x="3538" y="8292"/>
                    <a:pt x="1808" y="6562"/>
                    <a:pt x="1808" y="4426"/>
                  </a:cubicBezTo>
                  <a:cubicBezTo>
                    <a:pt x="1808" y="2300"/>
                    <a:pt x="3538" y="561"/>
                    <a:pt x="5673" y="561"/>
                  </a:cubicBezTo>
                  <a:close/>
                  <a:moveTo>
                    <a:pt x="4948" y="10031"/>
                  </a:moveTo>
                  <a:lnTo>
                    <a:pt x="4948" y="10186"/>
                  </a:lnTo>
                  <a:cubicBezTo>
                    <a:pt x="4948" y="10389"/>
                    <a:pt x="4745" y="10553"/>
                    <a:pt x="4552" y="10553"/>
                  </a:cubicBezTo>
                  <a:lnTo>
                    <a:pt x="2291" y="10553"/>
                  </a:lnTo>
                  <a:cubicBezTo>
                    <a:pt x="2049" y="10553"/>
                    <a:pt x="1895" y="10389"/>
                    <a:pt x="1895" y="10186"/>
                  </a:cubicBezTo>
                  <a:lnTo>
                    <a:pt x="1895" y="10031"/>
                  </a:lnTo>
                  <a:close/>
                  <a:moveTo>
                    <a:pt x="17395" y="10031"/>
                  </a:moveTo>
                  <a:lnTo>
                    <a:pt x="17395" y="10186"/>
                  </a:lnTo>
                  <a:cubicBezTo>
                    <a:pt x="17395" y="10389"/>
                    <a:pt x="17231" y="10553"/>
                    <a:pt x="16990" y="10553"/>
                  </a:cubicBezTo>
                  <a:lnTo>
                    <a:pt x="14738" y="10553"/>
                  </a:lnTo>
                  <a:cubicBezTo>
                    <a:pt x="14535" y="10553"/>
                    <a:pt x="14332" y="10389"/>
                    <a:pt x="14332" y="10186"/>
                  </a:cubicBezTo>
                  <a:lnTo>
                    <a:pt x="14332" y="10031"/>
                  </a:lnTo>
                  <a:close/>
                  <a:moveTo>
                    <a:pt x="5673" y="0"/>
                  </a:moveTo>
                  <a:cubicBezTo>
                    <a:pt x="4465" y="0"/>
                    <a:pt x="3383" y="483"/>
                    <a:pt x="2571" y="1286"/>
                  </a:cubicBezTo>
                  <a:lnTo>
                    <a:pt x="1605" y="1286"/>
                  </a:lnTo>
                  <a:cubicBezTo>
                    <a:pt x="725" y="1286"/>
                    <a:pt x="1" y="2010"/>
                    <a:pt x="1" y="2938"/>
                  </a:cubicBezTo>
                  <a:lnTo>
                    <a:pt x="1" y="6688"/>
                  </a:lnTo>
                  <a:cubicBezTo>
                    <a:pt x="1" y="6842"/>
                    <a:pt x="117" y="6968"/>
                    <a:pt x="281" y="6968"/>
                  </a:cubicBezTo>
                  <a:cubicBezTo>
                    <a:pt x="397" y="6968"/>
                    <a:pt x="561" y="6842"/>
                    <a:pt x="561" y="6688"/>
                  </a:cubicBezTo>
                  <a:lnTo>
                    <a:pt x="561" y="2938"/>
                  </a:lnTo>
                  <a:cubicBezTo>
                    <a:pt x="561" y="2339"/>
                    <a:pt x="1044" y="1856"/>
                    <a:pt x="1605" y="1856"/>
                  </a:cubicBezTo>
                  <a:lnTo>
                    <a:pt x="2088" y="1856"/>
                  </a:lnTo>
                  <a:cubicBezTo>
                    <a:pt x="1566" y="2580"/>
                    <a:pt x="1247" y="3460"/>
                    <a:pt x="1247" y="4426"/>
                  </a:cubicBezTo>
                  <a:cubicBezTo>
                    <a:pt x="1247" y="6891"/>
                    <a:pt x="3219" y="8862"/>
                    <a:pt x="5673" y="8862"/>
                  </a:cubicBezTo>
                  <a:cubicBezTo>
                    <a:pt x="8128" y="8862"/>
                    <a:pt x="10109" y="6891"/>
                    <a:pt x="10109" y="4426"/>
                  </a:cubicBezTo>
                  <a:cubicBezTo>
                    <a:pt x="10109" y="3460"/>
                    <a:pt x="9780" y="2580"/>
                    <a:pt x="9258" y="1856"/>
                  </a:cubicBezTo>
                  <a:lnTo>
                    <a:pt x="17676" y="1856"/>
                  </a:lnTo>
                  <a:cubicBezTo>
                    <a:pt x="18236" y="1856"/>
                    <a:pt x="18719" y="2339"/>
                    <a:pt x="18719" y="2938"/>
                  </a:cubicBezTo>
                  <a:lnTo>
                    <a:pt x="18719" y="8417"/>
                  </a:lnTo>
                  <a:cubicBezTo>
                    <a:pt x="18719" y="8978"/>
                    <a:pt x="18275" y="9461"/>
                    <a:pt x="17676" y="9461"/>
                  </a:cubicBezTo>
                  <a:lnTo>
                    <a:pt x="1605" y="9461"/>
                  </a:lnTo>
                  <a:cubicBezTo>
                    <a:pt x="1044" y="9461"/>
                    <a:pt x="561" y="8978"/>
                    <a:pt x="561" y="8417"/>
                  </a:cubicBezTo>
                  <a:lnTo>
                    <a:pt x="561" y="7809"/>
                  </a:lnTo>
                  <a:cubicBezTo>
                    <a:pt x="561" y="7654"/>
                    <a:pt x="397" y="7528"/>
                    <a:pt x="281" y="7528"/>
                  </a:cubicBezTo>
                  <a:cubicBezTo>
                    <a:pt x="117" y="7528"/>
                    <a:pt x="1" y="7654"/>
                    <a:pt x="1" y="7809"/>
                  </a:cubicBezTo>
                  <a:lnTo>
                    <a:pt x="1" y="8417"/>
                  </a:lnTo>
                  <a:cubicBezTo>
                    <a:pt x="1" y="9220"/>
                    <a:pt x="561" y="9867"/>
                    <a:pt x="1325" y="10031"/>
                  </a:cubicBezTo>
                  <a:lnTo>
                    <a:pt x="1325" y="10186"/>
                  </a:lnTo>
                  <a:cubicBezTo>
                    <a:pt x="1325" y="10708"/>
                    <a:pt x="1769" y="11114"/>
                    <a:pt x="2291" y="11114"/>
                  </a:cubicBezTo>
                  <a:lnTo>
                    <a:pt x="4552" y="11114"/>
                  </a:lnTo>
                  <a:cubicBezTo>
                    <a:pt x="5074" y="11114"/>
                    <a:pt x="5519" y="10708"/>
                    <a:pt x="5519" y="10186"/>
                  </a:cubicBezTo>
                  <a:lnTo>
                    <a:pt x="5519" y="10031"/>
                  </a:lnTo>
                  <a:lnTo>
                    <a:pt x="13771" y="10031"/>
                  </a:lnTo>
                  <a:lnTo>
                    <a:pt x="13771" y="10186"/>
                  </a:lnTo>
                  <a:cubicBezTo>
                    <a:pt x="13771" y="10708"/>
                    <a:pt x="14216" y="11114"/>
                    <a:pt x="14738" y="11114"/>
                  </a:cubicBezTo>
                  <a:lnTo>
                    <a:pt x="16990" y="11114"/>
                  </a:lnTo>
                  <a:cubicBezTo>
                    <a:pt x="17511" y="11114"/>
                    <a:pt x="17956" y="10708"/>
                    <a:pt x="17956" y="10186"/>
                  </a:cubicBezTo>
                  <a:lnTo>
                    <a:pt x="17956" y="10031"/>
                  </a:lnTo>
                  <a:cubicBezTo>
                    <a:pt x="18719" y="9867"/>
                    <a:pt x="19328" y="9220"/>
                    <a:pt x="19328" y="8417"/>
                  </a:cubicBezTo>
                  <a:lnTo>
                    <a:pt x="19328" y="2938"/>
                  </a:lnTo>
                  <a:cubicBezTo>
                    <a:pt x="19328" y="2010"/>
                    <a:pt x="18565" y="1286"/>
                    <a:pt x="17676" y="1286"/>
                  </a:cubicBezTo>
                  <a:lnTo>
                    <a:pt x="8775" y="1286"/>
                  </a:lnTo>
                  <a:cubicBezTo>
                    <a:pt x="7973" y="483"/>
                    <a:pt x="6881" y="0"/>
                    <a:pt x="567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62"/>
            <p:cNvSpPr/>
            <p:nvPr/>
          </p:nvSpPr>
          <p:spPr>
            <a:xfrm>
              <a:off x="4718625" y="2190850"/>
              <a:ext cx="167200" cy="166000"/>
            </a:xfrm>
            <a:custGeom>
              <a:avLst/>
              <a:gdLst/>
              <a:ahLst/>
              <a:cxnLst/>
              <a:rect l="l" t="t" r="r" b="b"/>
              <a:pathLst>
                <a:path w="6688" h="6640" extrusionOk="0">
                  <a:moveTo>
                    <a:pt x="3344" y="561"/>
                  </a:moveTo>
                  <a:cubicBezTo>
                    <a:pt x="4881" y="561"/>
                    <a:pt x="6127" y="1769"/>
                    <a:pt x="6127" y="3296"/>
                  </a:cubicBezTo>
                  <a:cubicBezTo>
                    <a:pt x="6127" y="4833"/>
                    <a:pt x="4881" y="6079"/>
                    <a:pt x="3344" y="6079"/>
                  </a:cubicBezTo>
                  <a:cubicBezTo>
                    <a:pt x="1817" y="6079"/>
                    <a:pt x="571" y="4833"/>
                    <a:pt x="571" y="3296"/>
                  </a:cubicBezTo>
                  <a:cubicBezTo>
                    <a:pt x="571" y="1769"/>
                    <a:pt x="1817" y="561"/>
                    <a:pt x="3344" y="561"/>
                  </a:cubicBezTo>
                  <a:close/>
                  <a:moveTo>
                    <a:pt x="3344" y="1"/>
                  </a:moveTo>
                  <a:cubicBezTo>
                    <a:pt x="1537" y="1"/>
                    <a:pt x="1" y="1489"/>
                    <a:pt x="1" y="3296"/>
                  </a:cubicBezTo>
                  <a:cubicBezTo>
                    <a:pt x="1" y="5152"/>
                    <a:pt x="1537" y="6640"/>
                    <a:pt x="3344" y="6640"/>
                  </a:cubicBezTo>
                  <a:cubicBezTo>
                    <a:pt x="5200" y="6640"/>
                    <a:pt x="6688" y="5152"/>
                    <a:pt x="6688" y="3296"/>
                  </a:cubicBezTo>
                  <a:cubicBezTo>
                    <a:pt x="6688" y="1489"/>
                    <a:pt x="5200" y="1"/>
                    <a:pt x="334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62"/>
            <p:cNvSpPr/>
            <p:nvPr/>
          </p:nvSpPr>
          <p:spPr>
            <a:xfrm>
              <a:off x="4778050" y="2249075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571"/>
                  </a:moveTo>
                  <a:cubicBezTo>
                    <a:pt x="1209" y="571"/>
                    <a:pt x="1373" y="774"/>
                    <a:pt x="1373" y="967"/>
                  </a:cubicBezTo>
                  <a:cubicBezTo>
                    <a:pt x="1373" y="1209"/>
                    <a:pt x="1209" y="1373"/>
                    <a:pt x="967" y="1373"/>
                  </a:cubicBezTo>
                  <a:cubicBezTo>
                    <a:pt x="764" y="1373"/>
                    <a:pt x="571" y="1209"/>
                    <a:pt x="571" y="967"/>
                  </a:cubicBezTo>
                  <a:cubicBezTo>
                    <a:pt x="571" y="774"/>
                    <a:pt x="764" y="571"/>
                    <a:pt x="967" y="571"/>
                  </a:cubicBezTo>
                  <a:close/>
                  <a:moveTo>
                    <a:pt x="967" y="1"/>
                  </a:moveTo>
                  <a:cubicBezTo>
                    <a:pt x="445" y="1"/>
                    <a:pt x="1" y="445"/>
                    <a:pt x="1" y="967"/>
                  </a:cubicBezTo>
                  <a:cubicBezTo>
                    <a:pt x="1" y="1499"/>
                    <a:pt x="445" y="1934"/>
                    <a:pt x="967" y="1934"/>
                  </a:cubicBezTo>
                  <a:cubicBezTo>
                    <a:pt x="1489" y="1934"/>
                    <a:pt x="1934" y="1499"/>
                    <a:pt x="1934" y="967"/>
                  </a:cubicBezTo>
                  <a:cubicBezTo>
                    <a:pt x="1934" y="445"/>
                    <a:pt x="1489" y="1"/>
                    <a:pt x="96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62"/>
            <p:cNvSpPr/>
            <p:nvPr/>
          </p:nvSpPr>
          <p:spPr>
            <a:xfrm>
              <a:off x="4954175" y="2240150"/>
              <a:ext cx="155125" cy="14025"/>
            </a:xfrm>
            <a:custGeom>
              <a:avLst/>
              <a:gdLst/>
              <a:ahLst/>
              <a:cxnLst/>
              <a:rect l="l" t="t" r="r" b="b"/>
              <a:pathLst>
                <a:path w="6205" h="561" extrusionOk="0">
                  <a:moveTo>
                    <a:pt x="291" y="0"/>
                  </a:moveTo>
                  <a:cubicBezTo>
                    <a:pt x="126" y="0"/>
                    <a:pt x="1" y="116"/>
                    <a:pt x="1" y="281"/>
                  </a:cubicBezTo>
                  <a:cubicBezTo>
                    <a:pt x="1" y="445"/>
                    <a:pt x="126" y="561"/>
                    <a:pt x="291" y="561"/>
                  </a:cubicBezTo>
                  <a:lnTo>
                    <a:pt x="5925" y="561"/>
                  </a:lnTo>
                  <a:cubicBezTo>
                    <a:pt x="6089" y="561"/>
                    <a:pt x="6205" y="445"/>
                    <a:pt x="6205" y="281"/>
                  </a:cubicBezTo>
                  <a:cubicBezTo>
                    <a:pt x="6205" y="116"/>
                    <a:pt x="6089" y="0"/>
                    <a:pt x="592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62"/>
            <p:cNvSpPr/>
            <p:nvPr/>
          </p:nvSpPr>
          <p:spPr>
            <a:xfrm>
              <a:off x="4954175" y="2268400"/>
              <a:ext cx="155125" cy="14050"/>
            </a:xfrm>
            <a:custGeom>
              <a:avLst/>
              <a:gdLst/>
              <a:ahLst/>
              <a:cxnLst/>
              <a:rect l="l" t="t" r="r" b="b"/>
              <a:pathLst>
                <a:path w="6205" h="562" extrusionOk="0">
                  <a:moveTo>
                    <a:pt x="291" y="1"/>
                  </a:moveTo>
                  <a:cubicBezTo>
                    <a:pt x="126" y="1"/>
                    <a:pt x="1" y="117"/>
                    <a:pt x="1" y="281"/>
                  </a:cubicBezTo>
                  <a:cubicBezTo>
                    <a:pt x="1" y="436"/>
                    <a:pt x="126" y="561"/>
                    <a:pt x="291" y="561"/>
                  </a:cubicBezTo>
                  <a:lnTo>
                    <a:pt x="5925" y="561"/>
                  </a:lnTo>
                  <a:cubicBezTo>
                    <a:pt x="6089" y="561"/>
                    <a:pt x="6205" y="436"/>
                    <a:pt x="6205" y="281"/>
                  </a:cubicBezTo>
                  <a:cubicBezTo>
                    <a:pt x="6205" y="117"/>
                    <a:pt x="6089" y="1"/>
                    <a:pt x="592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62"/>
            <p:cNvSpPr/>
            <p:nvPr/>
          </p:nvSpPr>
          <p:spPr>
            <a:xfrm>
              <a:off x="4954175" y="2297400"/>
              <a:ext cx="155125" cy="14275"/>
            </a:xfrm>
            <a:custGeom>
              <a:avLst/>
              <a:gdLst/>
              <a:ahLst/>
              <a:cxnLst/>
              <a:rect l="l" t="t" r="r" b="b"/>
              <a:pathLst>
                <a:path w="6205" h="571" extrusionOk="0">
                  <a:moveTo>
                    <a:pt x="291" y="1"/>
                  </a:moveTo>
                  <a:cubicBezTo>
                    <a:pt x="126" y="1"/>
                    <a:pt x="1" y="126"/>
                    <a:pt x="1" y="291"/>
                  </a:cubicBezTo>
                  <a:cubicBezTo>
                    <a:pt x="1" y="407"/>
                    <a:pt x="126" y="571"/>
                    <a:pt x="291" y="571"/>
                  </a:cubicBezTo>
                  <a:lnTo>
                    <a:pt x="5925" y="571"/>
                  </a:lnTo>
                  <a:cubicBezTo>
                    <a:pt x="6089" y="571"/>
                    <a:pt x="6205" y="407"/>
                    <a:pt x="6205" y="291"/>
                  </a:cubicBezTo>
                  <a:cubicBezTo>
                    <a:pt x="6205" y="126"/>
                    <a:pt x="6089" y="1"/>
                    <a:pt x="592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62"/>
            <p:cNvSpPr/>
            <p:nvPr/>
          </p:nvSpPr>
          <p:spPr>
            <a:xfrm>
              <a:off x="4954175" y="2325675"/>
              <a:ext cx="155125" cy="14025"/>
            </a:xfrm>
            <a:custGeom>
              <a:avLst/>
              <a:gdLst/>
              <a:ahLst/>
              <a:cxnLst/>
              <a:rect l="l" t="t" r="r" b="b"/>
              <a:pathLst>
                <a:path w="6205" h="561" extrusionOk="0">
                  <a:moveTo>
                    <a:pt x="291" y="0"/>
                  </a:moveTo>
                  <a:cubicBezTo>
                    <a:pt x="126" y="0"/>
                    <a:pt x="1" y="126"/>
                    <a:pt x="1" y="281"/>
                  </a:cubicBezTo>
                  <a:cubicBezTo>
                    <a:pt x="1" y="445"/>
                    <a:pt x="126" y="561"/>
                    <a:pt x="291" y="561"/>
                  </a:cubicBezTo>
                  <a:lnTo>
                    <a:pt x="5925" y="561"/>
                  </a:lnTo>
                  <a:cubicBezTo>
                    <a:pt x="6089" y="561"/>
                    <a:pt x="6205" y="445"/>
                    <a:pt x="6205" y="281"/>
                  </a:cubicBezTo>
                  <a:cubicBezTo>
                    <a:pt x="6205" y="126"/>
                    <a:pt x="6089" y="0"/>
                    <a:pt x="592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62"/>
            <p:cNvSpPr/>
            <p:nvPr/>
          </p:nvSpPr>
          <p:spPr>
            <a:xfrm>
              <a:off x="4954175" y="2353925"/>
              <a:ext cx="155125" cy="14050"/>
            </a:xfrm>
            <a:custGeom>
              <a:avLst/>
              <a:gdLst/>
              <a:ahLst/>
              <a:cxnLst/>
              <a:rect l="l" t="t" r="r" b="b"/>
              <a:pathLst>
                <a:path w="6205" h="562" extrusionOk="0">
                  <a:moveTo>
                    <a:pt x="291" y="1"/>
                  </a:moveTo>
                  <a:cubicBezTo>
                    <a:pt x="126" y="1"/>
                    <a:pt x="1" y="117"/>
                    <a:pt x="1" y="281"/>
                  </a:cubicBezTo>
                  <a:cubicBezTo>
                    <a:pt x="1" y="446"/>
                    <a:pt x="126" y="561"/>
                    <a:pt x="291" y="561"/>
                  </a:cubicBezTo>
                  <a:lnTo>
                    <a:pt x="5925" y="561"/>
                  </a:lnTo>
                  <a:cubicBezTo>
                    <a:pt x="6089" y="561"/>
                    <a:pt x="6205" y="446"/>
                    <a:pt x="6205" y="281"/>
                  </a:cubicBezTo>
                  <a:cubicBezTo>
                    <a:pt x="6205" y="117"/>
                    <a:pt x="6089" y="1"/>
                    <a:pt x="592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62"/>
            <p:cNvSpPr/>
            <p:nvPr/>
          </p:nvSpPr>
          <p:spPr>
            <a:xfrm>
              <a:off x="4691575" y="1960375"/>
              <a:ext cx="14025" cy="222300"/>
            </a:xfrm>
            <a:custGeom>
              <a:avLst/>
              <a:gdLst/>
              <a:ahLst/>
              <a:cxnLst/>
              <a:rect l="l" t="t" r="r" b="b"/>
              <a:pathLst>
                <a:path w="561" h="8892" extrusionOk="0">
                  <a:moveTo>
                    <a:pt x="280" y="1"/>
                  </a:moveTo>
                  <a:cubicBezTo>
                    <a:pt x="116" y="1"/>
                    <a:pt x="0" y="117"/>
                    <a:pt x="0" y="281"/>
                  </a:cubicBezTo>
                  <a:lnTo>
                    <a:pt x="0" y="8611"/>
                  </a:lnTo>
                  <a:cubicBezTo>
                    <a:pt x="0" y="8775"/>
                    <a:pt x="116" y="8891"/>
                    <a:pt x="280" y="8891"/>
                  </a:cubicBezTo>
                  <a:cubicBezTo>
                    <a:pt x="445" y="8891"/>
                    <a:pt x="561" y="8775"/>
                    <a:pt x="561" y="8611"/>
                  </a:cubicBezTo>
                  <a:lnTo>
                    <a:pt x="561" y="281"/>
                  </a:lnTo>
                  <a:cubicBezTo>
                    <a:pt x="561" y="117"/>
                    <a:pt x="445" y="1"/>
                    <a:pt x="28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62"/>
            <p:cNvSpPr/>
            <p:nvPr/>
          </p:nvSpPr>
          <p:spPr>
            <a:xfrm>
              <a:off x="5086100" y="1957425"/>
              <a:ext cx="57525" cy="75450"/>
            </a:xfrm>
            <a:custGeom>
              <a:avLst/>
              <a:gdLst/>
              <a:ahLst/>
              <a:cxnLst/>
              <a:rect l="l" t="t" r="r" b="b"/>
              <a:pathLst>
                <a:path w="2301" h="3018" extrusionOk="0">
                  <a:moveTo>
                    <a:pt x="1977" y="1"/>
                  </a:moveTo>
                  <a:cubicBezTo>
                    <a:pt x="1899" y="1"/>
                    <a:pt x="1824" y="45"/>
                    <a:pt x="1778" y="119"/>
                  </a:cubicBezTo>
                  <a:lnTo>
                    <a:pt x="126" y="2573"/>
                  </a:lnTo>
                  <a:cubicBezTo>
                    <a:pt x="0" y="2689"/>
                    <a:pt x="39" y="2853"/>
                    <a:pt x="203" y="2969"/>
                  </a:cubicBezTo>
                  <a:cubicBezTo>
                    <a:pt x="242" y="2969"/>
                    <a:pt x="280" y="3018"/>
                    <a:pt x="329" y="3018"/>
                  </a:cubicBezTo>
                  <a:cubicBezTo>
                    <a:pt x="445" y="3018"/>
                    <a:pt x="522" y="2969"/>
                    <a:pt x="570" y="2892"/>
                  </a:cubicBezTo>
                  <a:lnTo>
                    <a:pt x="2213" y="438"/>
                  </a:lnTo>
                  <a:cubicBezTo>
                    <a:pt x="2300" y="312"/>
                    <a:pt x="2300" y="157"/>
                    <a:pt x="2136" y="70"/>
                  </a:cubicBezTo>
                  <a:cubicBezTo>
                    <a:pt x="2088" y="23"/>
                    <a:pt x="2032" y="1"/>
                    <a:pt x="197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62"/>
            <p:cNvSpPr/>
            <p:nvPr/>
          </p:nvSpPr>
          <p:spPr>
            <a:xfrm>
              <a:off x="4985600" y="2041775"/>
              <a:ext cx="101475" cy="140900"/>
            </a:xfrm>
            <a:custGeom>
              <a:avLst/>
              <a:gdLst/>
              <a:ahLst/>
              <a:cxnLst/>
              <a:rect l="l" t="t" r="r" b="b"/>
              <a:pathLst>
                <a:path w="4059" h="5636" extrusionOk="0">
                  <a:moveTo>
                    <a:pt x="3736" y="0"/>
                  </a:moveTo>
                  <a:cubicBezTo>
                    <a:pt x="3636" y="0"/>
                    <a:pt x="3549" y="45"/>
                    <a:pt x="3498" y="127"/>
                  </a:cubicBezTo>
                  <a:lnTo>
                    <a:pt x="77" y="5200"/>
                  </a:lnTo>
                  <a:cubicBezTo>
                    <a:pt x="0" y="5316"/>
                    <a:pt x="39" y="5481"/>
                    <a:pt x="155" y="5558"/>
                  </a:cubicBezTo>
                  <a:cubicBezTo>
                    <a:pt x="193" y="5597"/>
                    <a:pt x="242" y="5635"/>
                    <a:pt x="319" y="5635"/>
                  </a:cubicBezTo>
                  <a:cubicBezTo>
                    <a:pt x="396" y="5635"/>
                    <a:pt x="483" y="5597"/>
                    <a:pt x="522" y="5519"/>
                  </a:cubicBezTo>
                  <a:lnTo>
                    <a:pt x="3982" y="446"/>
                  </a:lnTo>
                  <a:cubicBezTo>
                    <a:pt x="4059" y="320"/>
                    <a:pt x="4020" y="127"/>
                    <a:pt x="3904" y="40"/>
                  </a:cubicBezTo>
                  <a:cubicBezTo>
                    <a:pt x="3847" y="13"/>
                    <a:pt x="3790" y="0"/>
                    <a:pt x="373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5" name="Google Shape;4645;p62"/>
          <p:cNvGrpSpPr/>
          <p:nvPr/>
        </p:nvGrpSpPr>
        <p:grpSpPr>
          <a:xfrm>
            <a:off x="4659566" y="1555696"/>
            <a:ext cx="333474" cy="333456"/>
            <a:chOff x="3929575" y="1957250"/>
            <a:chExt cx="483225" cy="483200"/>
          </a:xfrm>
        </p:grpSpPr>
        <p:sp>
          <p:nvSpPr>
            <p:cNvPr id="4646" name="Google Shape;4646;p62"/>
            <p:cNvSpPr/>
            <p:nvPr/>
          </p:nvSpPr>
          <p:spPr>
            <a:xfrm>
              <a:off x="4106675" y="2318675"/>
              <a:ext cx="130950" cy="98575"/>
            </a:xfrm>
            <a:custGeom>
              <a:avLst/>
              <a:gdLst/>
              <a:ahLst/>
              <a:cxnLst/>
              <a:rect l="l" t="t" r="r" b="b"/>
              <a:pathLst>
                <a:path w="5238" h="3943" extrusionOk="0">
                  <a:moveTo>
                    <a:pt x="2619" y="0"/>
                  </a:moveTo>
                  <a:lnTo>
                    <a:pt x="1092" y="802"/>
                  </a:lnTo>
                  <a:lnTo>
                    <a:pt x="0" y="3305"/>
                  </a:lnTo>
                  <a:lnTo>
                    <a:pt x="2580" y="3943"/>
                  </a:lnTo>
                  <a:lnTo>
                    <a:pt x="5238" y="3305"/>
                  </a:lnTo>
                  <a:lnTo>
                    <a:pt x="4146" y="802"/>
                  </a:lnTo>
                  <a:lnTo>
                    <a:pt x="2619" y="0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62"/>
            <p:cNvSpPr/>
            <p:nvPr/>
          </p:nvSpPr>
          <p:spPr>
            <a:xfrm>
              <a:off x="3936575" y="1964250"/>
              <a:ext cx="469200" cy="374500"/>
            </a:xfrm>
            <a:custGeom>
              <a:avLst/>
              <a:gdLst/>
              <a:ahLst/>
              <a:cxnLst/>
              <a:rect l="l" t="t" r="r" b="b"/>
              <a:pathLst>
                <a:path w="18768" h="14980" extrusionOk="0">
                  <a:moveTo>
                    <a:pt x="1653" y="0"/>
                  </a:moveTo>
                  <a:cubicBezTo>
                    <a:pt x="726" y="0"/>
                    <a:pt x="1" y="764"/>
                    <a:pt x="1" y="1653"/>
                  </a:cubicBezTo>
                  <a:lnTo>
                    <a:pt x="1" y="13327"/>
                  </a:lnTo>
                  <a:cubicBezTo>
                    <a:pt x="1" y="14216"/>
                    <a:pt x="726" y="14979"/>
                    <a:pt x="1653" y="14979"/>
                  </a:cubicBezTo>
                  <a:lnTo>
                    <a:pt x="17115" y="14979"/>
                  </a:lnTo>
                  <a:cubicBezTo>
                    <a:pt x="17995" y="14979"/>
                    <a:pt x="18768" y="14216"/>
                    <a:pt x="18768" y="13327"/>
                  </a:cubicBezTo>
                  <a:lnTo>
                    <a:pt x="18768" y="1653"/>
                  </a:lnTo>
                  <a:cubicBezTo>
                    <a:pt x="18768" y="764"/>
                    <a:pt x="17995" y="0"/>
                    <a:pt x="17115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62"/>
            <p:cNvSpPr/>
            <p:nvPr/>
          </p:nvSpPr>
          <p:spPr>
            <a:xfrm>
              <a:off x="3936575" y="1964250"/>
              <a:ext cx="64550" cy="374500"/>
            </a:xfrm>
            <a:custGeom>
              <a:avLst/>
              <a:gdLst/>
              <a:ahLst/>
              <a:cxnLst/>
              <a:rect l="l" t="t" r="r" b="b"/>
              <a:pathLst>
                <a:path w="2582" h="14980" extrusionOk="0">
                  <a:moveTo>
                    <a:pt x="1653" y="0"/>
                  </a:moveTo>
                  <a:cubicBezTo>
                    <a:pt x="726" y="0"/>
                    <a:pt x="1" y="764"/>
                    <a:pt x="1" y="1653"/>
                  </a:cubicBezTo>
                  <a:lnTo>
                    <a:pt x="1" y="13327"/>
                  </a:lnTo>
                  <a:cubicBezTo>
                    <a:pt x="1" y="14216"/>
                    <a:pt x="726" y="14979"/>
                    <a:pt x="1653" y="14979"/>
                  </a:cubicBezTo>
                  <a:lnTo>
                    <a:pt x="2581" y="14979"/>
                  </a:lnTo>
                  <a:cubicBezTo>
                    <a:pt x="1653" y="14979"/>
                    <a:pt x="929" y="14216"/>
                    <a:pt x="929" y="13327"/>
                  </a:cubicBezTo>
                  <a:lnTo>
                    <a:pt x="929" y="1653"/>
                  </a:lnTo>
                  <a:cubicBezTo>
                    <a:pt x="929" y="764"/>
                    <a:pt x="1653" y="0"/>
                    <a:pt x="2581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62"/>
            <p:cNvSpPr/>
            <p:nvPr/>
          </p:nvSpPr>
          <p:spPr>
            <a:xfrm>
              <a:off x="3969675" y="1997575"/>
              <a:ext cx="402775" cy="308075"/>
            </a:xfrm>
            <a:custGeom>
              <a:avLst/>
              <a:gdLst/>
              <a:ahLst/>
              <a:cxnLst/>
              <a:rect l="l" t="t" r="r" b="b"/>
              <a:pathLst>
                <a:path w="16111" h="12323" extrusionOk="0">
                  <a:moveTo>
                    <a:pt x="329" y="1"/>
                  </a:moveTo>
                  <a:cubicBezTo>
                    <a:pt x="126" y="1"/>
                    <a:pt x="1" y="155"/>
                    <a:pt x="1" y="320"/>
                  </a:cubicBezTo>
                  <a:lnTo>
                    <a:pt x="1" y="11994"/>
                  </a:lnTo>
                  <a:cubicBezTo>
                    <a:pt x="1" y="12158"/>
                    <a:pt x="126" y="12322"/>
                    <a:pt x="329" y="12322"/>
                  </a:cubicBezTo>
                  <a:lnTo>
                    <a:pt x="15791" y="12322"/>
                  </a:lnTo>
                  <a:cubicBezTo>
                    <a:pt x="15946" y="12322"/>
                    <a:pt x="16110" y="12158"/>
                    <a:pt x="16110" y="11994"/>
                  </a:cubicBezTo>
                  <a:lnTo>
                    <a:pt x="16110" y="320"/>
                  </a:lnTo>
                  <a:cubicBezTo>
                    <a:pt x="16110" y="155"/>
                    <a:pt x="15946" y="1"/>
                    <a:pt x="15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62"/>
            <p:cNvSpPr/>
            <p:nvPr/>
          </p:nvSpPr>
          <p:spPr>
            <a:xfrm>
              <a:off x="4029125" y="2401300"/>
              <a:ext cx="282925" cy="32150"/>
            </a:xfrm>
            <a:custGeom>
              <a:avLst/>
              <a:gdLst/>
              <a:ahLst/>
              <a:cxnLst/>
              <a:rect l="l" t="t" r="r" b="b"/>
              <a:pathLst>
                <a:path w="11317" h="1286" extrusionOk="0">
                  <a:moveTo>
                    <a:pt x="1334" y="0"/>
                  </a:moveTo>
                  <a:cubicBezTo>
                    <a:pt x="609" y="0"/>
                    <a:pt x="0" y="561"/>
                    <a:pt x="0" y="1285"/>
                  </a:cubicBezTo>
                  <a:lnTo>
                    <a:pt x="11316" y="1285"/>
                  </a:lnTo>
                  <a:cubicBezTo>
                    <a:pt x="11316" y="561"/>
                    <a:pt x="10756" y="0"/>
                    <a:pt x="10031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62"/>
            <p:cNvSpPr/>
            <p:nvPr/>
          </p:nvSpPr>
          <p:spPr>
            <a:xfrm>
              <a:off x="4029125" y="2401300"/>
              <a:ext cx="88675" cy="32150"/>
            </a:xfrm>
            <a:custGeom>
              <a:avLst/>
              <a:gdLst/>
              <a:ahLst/>
              <a:cxnLst/>
              <a:rect l="l" t="t" r="r" b="b"/>
              <a:pathLst>
                <a:path w="3547" h="1286" extrusionOk="0">
                  <a:moveTo>
                    <a:pt x="1334" y="0"/>
                  </a:moveTo>
                  <a:cubicBezTo>
                    <a:pt x="609" y="0"/>
                    <a:pt x="0" y="561"/>
                    <a:pt x="0" y="1285"/>
                  </a:cubicBezTo>
                  <a:lnTo>
                    <a:pt x="2261" y="1285"/>
                  </a:lnTo>
                  <a:cubicBezTo>
                    <a:pt x="2261" y="561"/>
                    <a:pt x="2822" y="0"/>
                    <a:pt x="3547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62"/>
            <p:cNvSpPr/>
            <p:nvPr/>
          </p:nvSpPr>
          <p:spPr>
            <a:xfrm>
              <a:off x="4049400" y="2031525"/>
              <a:ext cx="245500" cy="240100"/>
            </a:xfrm>
            <a:custGeom>
              <a:avLst/>
              <a:gdLst/>
              <a:ahLst/>
              <a:cxnLst/>
              <a:rect l="l" t="t" r="r" b="b"/>
              <a:pathLst>
                <a:path w="9820" h="9604" extrusionOk="0">
                  <a:moveTo>
                    <a:pt x="8036" y="1"/>
                  </a:moveTo>
                  <a:cubicBezTo>
                    <a:pt x="7628" y="1"/>
                    <a:pt x="7225" y="150"/>
                    <a:pt x="6920" y="450"/>
                  </a:cubicBezTo>
                  <a:cubicBezTo>
                    <a:pt x="6765" y="576"/>
                    <a:pt x="6640" y="730"/>
                    <a:pt x="6476" y="856"/>
                  </a:cubicBezTo>
                  <a:cubicBezTo>
                    <a:pt x="4707" y="2586"/>
                    <a:pt x="2977" y="4316"/>
                    <a:pt x="1247" y="6132"/>
                  </a:cubicBezTo>
                  <a:cubicBezTo>
                    <a:pt x="726" y="6693"/>
                    <a:pt x="320" y="7418"/>
                    <a:pt x="155" y="8220"/>
                  </a:cubicBezTo>
                  <a:cubicBezTo>
                    <a:pt x="78" y="8790"/>
                    <a:pt x="1" y="9312"/>
                    <a:pt x="194" y="9515"/>
                  </a:cubicBezTo>
                  <a:cubicBezTo>
                    <a:pt x="264" y="9580"/>
                    <a:pt x="397" y="9604"/>
                    <a:pt x="571" y="9604"/>
                  </a:cubicBezTo>
                  <a:cubicBezTo>
                    <a:pt x="808" y="9604"/>
                    <a:pt x="1121" y="9559"/>
                    <a:pt x="1450" y="9515"/>
                  </a:cubicBezTo>
                  <a:cubicBezTo>
                    <a:pt x="2252" y="9350"/>
                    <a:pt x="2977" y="8944"/>
                    <a:pt x="3538" y="8384"/>
                  </a:cubicBezTo>
                  <a:cubicBezTo>
                    <a:pt x="5316" y="6693"/>
                    <a:pt x="7084" y="4963"/>
                    <a:pt x="8776" y="3195"/>
                  </a:cubicBezTo>
                  <a:cubicBezTo>
                    <a:pt x="8892" y="3030"/>
                    <a:pt x="9056" y="2866"/>
                    <a:pt x="9220" y="2750"/>
                  </a:cubicBezTo>
                  <a:cubicBezTo>
                    <a:pt x="9819" y="2102"/>
                    <a:pt x="9781" y="1097"/>
                    <a:pt x="9181" y="489"/>
                  </a:cubicBezTo>
                  <a:lnTo>
                    <a:pt x="9181" y="450"/>
                  </a:lnTo>
                  <a:cubicBezTo>
                    <a:pt x="8858" y="150"/>
                    <a:pt x="8445" y="1"/>
                    <a:pt x="8036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62"/>
            <p:cNvSpPr/>
            <p:nvPr/>
          </p:nvSpPr>
          <p:spPr>
            <a:xfrm>
              <a:off x="4049400" y="2031525"/>
              <a:ext cx="229550" cy="237875"/>
            </a:xfrm>
            <a:custGeom>
              <a:avLst/>
              <a:gdLst/>
              <a:ahLst/>
              <a:cxnLst/>
              <a:rect l="l" t="t" r="r" b="b"/>
              <a:pathLst>
                <a:path w="9182" h="9515" extrusionOk="0">
                  <a:moveTo>
                    <a:pt x="9166" y="436"/>
                  </a:moveTo>
                  <a:lnTo>
                    <a:pt x="9166" y="436"/>
                  </a:lnTo>
                  <a:cubicBezTo>
                    <a:pt x="9171" y="440"/>
                    <a:pt x="9176" y="445"/>
                    <a:pt x="9181" y="450"/>
                  </a:cubicBezTo>
                  <a:cubicBezTo>
                    <a:pt x="9176" y="445"/>
                    <a:pt x="9171" y="440"/>
                    <a:pt x="9166" y="436"/>
                  </a:cubicBezTo>
                  <a:close/>
                  <a:moveTo>
                    <a:pt x="8036" y="1"/>
                  </a:moveTo>
                  <a:cubicBezTo>
                    <a:pt x="7628" y="1"/>
                    <a:pt x="7225" y="150"/>
                    <a:pt x="6920" y="450"/>
                  </a:cubicBezTo>
                  <a:cubicBezTo>
                    <a:pt x="4987" y="2305"/>
                    <a:pt x="3093" y="4200"/>
                    <a:pt x="1247" y="6132"/>
                  </a:cubicBezTo>
                  <a:cubicBezTo>
                    <a:pt x="726" y="6693"/>
                    <a:pt x="320" y="7418"/>
                    <a:pt x="155" y="8220"/>
                  </a:cubicBezTo>
                  <a:cubicBezTo>
                    <a:pt x="78" y="8790"/>
                    <a:pt x="1" y="9312"/>
                    <a:pt x="194" y="9515"/>
                  </a:cubicBezTo>
                  <a:cubicBezTo>
                    <a:pt x="117" y="9428"/>
                    <a:pt x="320" y="9031"/>
                    <a:pt x="561" y="8626"/>
                  </a:cubicBezTo>
                  <a:cubicBezTo>
                    <a:pt x="919" y="8026"/>
                    <a:pt x="1402" y="7379"/>
                    <a:pt x="1972" y="6818"/>
                  </a:cubicBezTo>
                  <a:cubicBezTo>
                    <a:pt x="3818" y="4924"/>
                    <a:pt x="5712" y="3030"/>
                    <a:pt x="7606" y="1136"/>
                  </a:cubicBezTo>
                  <a:cubicBezTo>
                    <a:pt x="8078" y="672"/>
                    <a:pt x="8619" y="370"/>
                    <a:pt x="8952" y="370"/>
                  </a:cubicBezTo>
                  <a:cubicBezTo>
                    <a:pt x="9039" y="370"/>
                    <a:pt x="9112" y="391"/>
                    <a:pt x="9166" y="436"/>
                  </a:cubicBezTo>
                  <a:lnTo>
                    <a:pt x="9166" y="436"/>
                  </a:lnTo>
                  <a:cubicBezTo>
                    <a:pt x="8844" y="146"/>
                    <a:pt x="8438" y="1"/>
                    <a:pt x="8036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62"/>
            <p:cNvSpPr/>
            <p:nvPr/>
          </p:nvSpPr>
          <p:spPr>
            <a:xfrm>
              <a:off x="4210300" y="2031525"/>
              <a:ext cx="84600" cy="79875"/>
            </a:xfrm>
            <a:custGeom>
              <a:avLst/>
              <a:gdLst/>
              <a:ahLst/>
              <a:cxnLst/>
              <a:rect l="l" t="t" r="r" b="b"/>
              <a:pathLst>
                <a:path w="3384" h="3195" extrusionOk="0">
                  <a:moveTo>
                    <a:pt x="1600" y="1"/>
                  </a:moveTo>
                  <a:cubicBezTo>
                    <a:pt x="1192" y="1"/>
                    <a:pt x="789" y="150"/>
                    <a:pt x="484" y="450"/>
                  </a:cubicBezTo>
                  <a:cubicBezTo>
                    <a:pt x="329" y="576"/>
                    <a:pt x="204" y="730"/>
                    <a:pt x="40" y="856"/>
                  </a:cubicBezTo>
                  <a:cubicBezTo>
                    <a:pt x="40" y="856"/>
                    <a:pt x="40" y="895"/>
                    <a:pt x="1" y="895"/>
                  </a:cubicBezTo>
                  <a:cubicBezTo>
                    <a:pt x="571" y="1020"/>
                    <a:pt x="1054" y="1300"/>
                    <a:pt x="1489" y="1745"/>
                  </a:cubicBezTo>
                  <a:cubicBezTo>
                    <a:pt x="1895" y="2141"/>
                    <a:pt x="2175" y="2663"/>
                    <a:pt x="2340" y="3195"/>
                  </a:cubicBezTo>
                  <a:cubicBezTo>
                    <a:pt x="2456" y="3030"/>
                    <a:pt x="2620" y="2866"/>
                    <a:pt x="2784" y="2750"/>
                  </a:cubicBezTo>
                  <a:cubicBezTo>
                    <a:pt x="3383" y="2102"/>
                    <a:pt x="3345" y="1097"/>
                    <a:pt x="2745" y="489"/>
                  </a:cubicBezTo>
                  <a:lnTo>
                    <a:pt x="2745" y="450"/>
                  </a:lnTo>
                  <a:cubicBezTo>
                    <a:pt x="2422" y="150"/>
                    <a:pt x="2009" y="1"/>
                    <a:pt x="1600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62"/>
            <p:cNvSpPr/>
            <p:nvPr/>
          </p:nvSpPr>
          <p:spPr>
            <a:xfrm>
              <a:off x="4211275" y="2031525"/>
              <a:ext cx="67675" cy="33500"/>
            </a:xfrm>
            <a:custGeom>
              <a:avLst/>
              <a:gdLst/>
              <a:ahLst/>
              <a:cxnLst/>
              <a:rect l="l" t="t" r="r" b="b"/>
              <a:pathLst>
                <a:path w="2707" h="1340" extrusionOk="0">
                  <a:moveTo>
                    <a:pt x="2691" y="436"/>
                  </a:moveTo>
                  <a:lnTo>
                    <a:pt x="2691" y="436"/>
                  </a:lnTo>
                  <a:cubicBezTo>
                    <a:pt x="2696" y="440"/>
                    <a:pt x="2701" y="445"/>
                    <a:pt x="2706" y="450"/>
                  </a:cubicBezTo>
                  <a:cubicBezTo>
                    <a:pt x="2701" y="445"/>
                    <a:pt x="2696" y="440"/>
                    <a:pt x="2691" y="436"/>
                  </a:cubicBezTo>
                  <a:close/>
                  <a:moveTo>
                    <a:pt x="1561" y="1"/>
                  </a:moveTo>
                  <a:cubicBezTo>
                    <a:pt x="1153" y="1"/>
                    <a:pt x="750" y="150"/>
                    <a:pt x="445" y="450"/>
                  </a:cubicBezTo>
                  <a:cubicBezTo>
                    <a:pt x="290" y="576"/>
                    <a:pt x="126" y="730"/>
                    <a:pt x="1" y="856"/>
                  </a:cubicBezTo>
                  <a:cubicBezTo>
                    <a:pt x="329" y="972"/>
                    <a:pt x="648" y="1097"/>
                    <a:pt x="928" y="1339"/>
                  </a:cubicBezTo>
                  <a:cubicBezTo>
                    <a:pt x="1015" y="1262"/>
                    <a:pt x="1093" y="1213"/>
                    <a:pt x="1131" y="1136"/>
                  </a:cubicBezTo>
                  <a:cubicBezTo>
                    <a:pt x="1603" y="672"/>
                    <a:pt x="2144" y="370"/>
                    <a:pt x="2477" y="370"/>
                  </a:cubicBezTo>
                  <a:cubicBezTo>
                    <a:pt x="2564" y="370"/>
                    <a:pt x="2637" y="391"/>
                    <a:pt x="2691" y="436"/>
                  </a:cubicBezTo>
                  <a:lnTo>
                    <a:pt x="2691" y="436"/>
                  </a:lnTo>
                  <a:cubicBezTo>
                    <a:pt x="2369" y="146"/>
                    <a:pt x="1963" y="1"/>
                    <a:pt x="1561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62"/>
            <p:cNvSpPr/>
            <p:nvPr/>
          </p:nvSpPr>
          <p:spPr>
            <a:xfrm>
              <a:off x="4049400" y="2223000"/>
              <a:ext cx="50275" cy="48625"/>
            </a:xfrm>
            <a:custGeom>
              <a:avLst/>
              <a:gdLst/>
              <a:ahLst/>
              <a:cxnLst/>
              <a:rect l="l" t="t" r="r" b="b"/>
              <a:pathLst>
                <a:path w="2011" h="1945" extrusionOk="0">
                  <a:moveTo>
                    <a:pt x="320" y="0"/>
                  </a:moveTo>
                  <a:cubicBezTo>
                    <a:pt x="281" y="164"/>
                    <a:pt x="194" y="367"/>
                    <a:pt x="155" y="561"/>
                  </a:cubicBezTo>
                  <a:cubicBezTo>
                    <a:pt x="78" y="1131"/>
                    <a:pt x="1" y="1653"/>
                    <a:pt x="194" y="1856"/>
                  </a:cubicBezTo>
                  <a:cubicBezTo>
                    <a:pt x="264" y="1921"/>
                    <a:pt x="397" y="1945"/>
                    <a:pt x="571" y="1945"/>
                  </a:cubicBezTo>
                  <a:cubicBezTo>
                    <a:pt x="808" y="1945"/>
                    <a:pt x="1121" y="1900"/>
                    <a:pt x="1450" y="1856"/>
                  </a:cubicBezTo>
                  <a:cubicBezTo>
                    <a:pt x="1644" y="1817"/>
                    <a:pt x="1847" y="1730"/>
                    <a:pt x="2011" y="1691"/>
                  </a:cubicBezTo>
                  <a:cubicBezTo>
                    <a:pt x="2011" y="1247"/>
                    <a:pt x="1847" y="802"/>
                    <a:pt x="1528" y="483"/>
                  </a:cubicBezTo>
                  <a:cubicBezTo>
                    <a:pt x="1209" y="164"/>
                    <a:pt x="764" y="0"/>
                    <a:pt x="320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62"/>
            <p:cNvSpPr/>
            <p:nvPr/>
          </p:nvSpPr>
          <p:spPr>
            <a:xfrm>
              <a:off x="4049400" y="2223000"/>
              <a:ext cx="27100" cy="46400"/>
            </a:xfrm>
            <a:custGeom>
              <a:avLst/>
              <a:gdLst/>
              <a:ahLst/>
              <a:cxnLst/>
              <a:rect l="l" t="t" r="r" b="b"/>
              <a:pathLst>
                <a:path w="1084" h="1856" extrusionOk="0">
                  <a:moveTo>
                    <a:pt x="320" y="0"/>
                  </a:moveTo>
                  <a:cubicBezTo>
                    <a:pt x="281" y="164"/>
                    <a:pt x="194" y="367"/>
                    <a:pt x="155" y="561"/>
                  </a:cubicBezTo>
                  <a:cubicBezTo>
                    <a:pt x="78" y="1131"/>
                    <a:pt x="1" y="1653"/>
                    <a:pt x="194" y="1856"/>
                  </a:cubicBezTo>
                  <a:cubicBezTo>
                    <a:pt x="117" y="1769"/>
                    <a:pt x="320" y="1372"/>
                    <a:pt x="561" y="967"/>
                  </a:cubicBezTo>
                  <a:cubicBezTo>
                    <a:pt x="726" y="686"/>
                    <a:pt x="880" y="445"/>
                    <a:pt x="1083" y="164"/>
                  </a:cubicBezTo>
                  <a:cubicBezTo>
                    <a:pt x="842" y="39"/>
                    <a:pt x="600" y="0"/>
                    <a:pt x="320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62"/>
            <p:cNvSpPr/>
            <p:nvPr/>
          </p:nvSpPr>
          <p:spPr>
            <a:xfrm>
              <a:off x="3929575" y="1957250"/>
              <a:ext cx="483225" cy="483200"/>
            </a:xfrm>
            <a:custGeom>
              <a:avLst/>
              <a:gdLst/>
              <a:ahLst/>
              <a:cxnLst/>
              <a:rect l="l" t="t" r="r" b="b"/>
              <a:pathLst>
                <a:path w="19329" h="19328" extrusionOk="0">
                  <a:moveTo>
                    <a:pt x="17395" y="561"/>
                  </a:moveTo>
                  <a:cubicBezTo>
                    <a:pt x="18159" y="561"/>
                    <a:pt x="18758" y="1208"/>
                    <a:pt x="18758" y="1933"/>
                  </a:cubicBezTo>
                  <a:lnTo>
                    <a:pt x="18758" y="13607"/>
                  </a:lnTo>
                  <a:cubicBezTo>
                    <a:pt x="18758" y="14331"/>
                    <a:pt x="18159" y="14940"/>
                    <a:pt x="17395" y="14940"/>
                  </a:cubicBezTo>
                  <a:lnTo>
                    <a:pt x="1933" y="14940"/>
                  </a:lnTo>
                  <a:cubicBezTo>
                    <a:pt x="1170" y="14940"/>
                    <a:pt x="561" y="14331"/>
                    <a:pt x="561" y="13607"/>
                  </a:cubicBezTo>
                  <a:lnTo>
                    <a:pt x="561" y="1933"/>
                  </a:lnTo>
                  <a:cubicBezTo>
                    <a:pt x="561" y="1208"/>
                    <a:pt x="1170" y="561"/>
                    <a:pt x="1933" y="561"/>
                  </a:cubicBezTo>
                  <a:close/>
                  <a:moveTo>
                    <a:pt x="11075" y="15539"/>
                  </a:moveTo>
                  <a:lnTo>
                    <a:pt x="11877" y="17472"/>
                  </a:lnTo>
                  <a:lnTo>
                    <a:pt x="7529" y="17472"/>
                  </a:lnTo>
                  <a:lnTo>
                    <a:pt x="8331" y="15539"/>
                  </a:lnTo>
                  <a:close/>
                  <a:moveTo>
                    <a:pt x="1933" y="0"/>
                  </a:moveTo>
                  <a:cubicBezTo>
                    <a:pt x="841" y="0"/>
                    <a:pt x="1" y="889"/>
                    <a:pt x="1" y="1933"/>
                  </a:cubicBezTo>
                  <a:lnTo>
                    <a:pt x="1" y="13607"/>
                  </a:lnTo>
                  <a:cubicBezTo>
                    <a:pt x="1" y="14660"/>
                    <a:pt x="841" y="15539"/>
                    <a:pt x="1933" y="15539"/>
                  </a:cubicBezTo>
                  <a:lnTo>
                    <a:pt x="7732" y="15539"/>
                  </a:lnTo>
                  <a:lnTo>
                    <a:pt x="6920" y="17472"/>
                  </a:lnTo>
                  <a:lnTo>
                    <a:pt x="5316" y="17472"/>
                  </a:lnTo>
                  <a:cubicBezTo>
                    <a:pt x="4427" y="17472"/>
                    <a:pt x="3702" y="18158"/>
                    <a:pt x="3702" y="19047"/>
                  </a:cubicBezTo>
                  <a:cubicBezTo>
                    <a:pt x="3702" y="19212"/>
                    <a:pt x="3827" y="19328"/>
                    <a:pt x="3982" y="19328"/>
                  </a:cubicBezTo>
                  <a:lnTo>
                    <a:pt x="12564" y="19328"/>
                  </a:lnTo>
                  <a:cubicBezTo>
                    <a:pt x="12718" y="19328"/>
                    <a:pt x="12844" y="19212"/>
                    <a:pt x="12844" y="19047"/>
                  </a:cubicBezTo>
                  <a:cubicBezTo>
                    <a:pt x="12844" y="18883"/>
                    <a:pt x="12718" y="18767"/>
                    <a:pt x="12564" y="18767"/>
                  </a:cubicBezTo>
                  <a:lnTo>
                    <a:pt x="4311" y="18767"/>
                  </a:lnTo>
                  <a:cubicBezTo>
                    <a:pt x="4427" y="18361"/>
                    <a:pt x="4832" y="18042"/>
                    <a:pt x="5316" y="18042"/>
                  </a:cubicBezTo>
                  <a:lnTo>
                    <a:pt x="14013" y="18042"/>
                  </a:lnTo>
                  <a:cubicBezTo>
                    <a:pt x="14293" y="18042"/>
                    <a:pt x="14535" y="18120"/>
                    <a:pt x="14738" y="18323"/>
                  </a:cubicBezTo>
                  <a:cubicBezTo>
                    <a:pt x="14854" y="18439"/>
                    <a:pt x="14941" y="18603"/>
                    <a:pt x="14979" y="18767"/>
                  </a:cubicBezTo>
                  <a:lnTo>
                    <a:pt x="13733" y="18767"/>
                  </a:lnTo>
                  <a:cubicBezTo>
                    <a:pt x="13569" y="18767"/>
                    <a:pt x="13443" y="18883"/>
                    <a:pt x="13443" y="19047"/>
                  </a:cubicBezTo>
                  <a:cubicBezTo>
                    <a:pt x="13443" y="19212"/>
                    <a:pt x="13569" y="19328"/>
                    <a:pt x="13733" y="19328"/>
                  </a:cubicBezTo>
                  <a:lnTo>
                    <a:pt x="15298" y="19328"/>
                  </a:lnTo>
                  <a:cubicBezTo>
                    <a:pt x="15463" y="19328"/>
                    <a:pt x="15579" y="19212"/>
                    <a:pt x="15579" y="19047"/>
                  </a:cubicBezTo>
                  <a:cubicBezTo>
                    <a:pt x="15579" y="18641"/>
                    <a:pt x="15424" y="18245"/>
                    <a:pt x="15134" y="17917"/>
                  </a:cubicBezTo>
                  <a:cubicBezTo>
                    <a:pt x="14815" y="17636"/>
                    <a:pt x="14409" y="17472"/>
                    <a:pt x="14013" y="17472"/>
                  </a:cubicBezTo>
                  <a:lnTo>
                    <a:pt x="12477" y="17472"/>
                  </a:lnTo>
                  <a:lnTo>
                    <a:pt x="11674" y="15539"/>
                  </a:lnTo>
                  <a:lnTo>
                    <a:pt x="17395" y="15539"/>
                  </a:lnTo>
                  <a:cubicBezTo>
                    <a:pt x="18439" y="15539"/>
                    <a:pt x="19328" y="14660"/>
                    <a:pt x="19328" y="13607"/>
                  </a:cubicBezTo>
                  <a:lnTo>
                    <a:pt x="19328" y="1933"/>
                  </a:lnTo>
                  <a:cubicBezTo>
                    <a:pt x="19328" y="889"/>
                    <a:pt x="18439" y="0"/>
                    <a:pt x="1739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62"/>
            <p:cNvSpPr/>
            <p:nvPr/>
          </p:nvSpPr>
          <p:spPr>
            <a:xfrm>
              <a:off x="3962675" y="1990575"/>
              <a:ext cx="416775" cy="322075"/>
            </a:xfrm>
            <a:custGeom>
              <a:avLst/>
              <a:gdLst/>
              <a:ahLst/>
              <a:cxnLst/>
              <a:rect l="l" t="t" r="r" b="b"/>
              <a:pathLst>
                <a:path w="16671" h="12883" extrusionOk="0">
                  <a:moveTo>
                    <a:pt x="16071" y="561"/>
                  </a:moveTo>
                  <a:lnTo>
                    <a:pt x="16110" y="600"/>
                  </a:lnTo>
                  <a:lnTo>
                    <a:pt x="16110" y="12274"/>
                  </a:lnTo>
                  <a:lnTo>
                    <a:pt x="16071" y="12322"/>
                  </a:lnTo>
                  <a:lnTo>
                    <a:pt x="609" y="12322"/>
                  </a:lnTo>
                  <a:cubicBezTo>
                    <a:pt x="571" y="12322"/>
                    <a:pt x="571" y="12274"/>
                    <a:pt x="571" y="12274"/>
                  </a:cubicBezTo>
                  <a:lnTo>
                    <a:pt x="571" y="600"/>
                  </a:lnTo>
                  <a:cubicBezTo>
                    <a:pt x="571" y="600"/>
                    <a:pt x="571" y="561"/>
                    <a:pt x="609" y="561"/>
                  </a:cubicBezTo>
                  <a:close/>
                  <a:moveTo>
                    <a:pt x="609" y="1"/>
                  </a:moveTo>
                  <a:cubicBezTo>
                    <a:pt x="242" y="1"/>
                    <a:pt x="1" y="281"/>
                    <a:pt x="1" y="600"/>
                  </a:cubicBezTo>
                  <a:lnTo>
                    <a:pt x="1" y="12274"/>
                  </a:lnTo>
                  <a:cubicBezTo>
                    <a:pt x="1" y="12602"/>
                    <a:pt x="242" y="12882"/>
                    <a:pt x="609" y="12882"/>
                  </a:cubicBezTo>
                  <a:lnTo>
                    <a:pt x="16071" y="12882"/>
                  </a:lnTo>
                  <a:cubicBezTo>
                    <a:pt x="16390" y="12882"/>
                    <a:pt x="16671" y="12602"/>
                    <a:pt x="16671" y="12274"/>
                  </a:cubicBezTo>
                  <a:lnTo>
                    <a:pt x="16671" y="600"/>
                  </a:lnTo>
                  <a:cubicBezTo>
                    <a:pt x="16671" y="281"/>
                    <a:pt x="16390" y="1"/>
                    <a:pt x="1607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62"/>
            <p:cNvSpPr/>
            <p:nvPr/>
          </p:nvSpPr>
          <p:spPr>
            <a:xfrm>
              <a:off x="4042150" y="2024650"/>
              <a:ext cx="255875" cy="253700"/>
            </a:xfrm>
            <a:custGeom>
              <a:avLst/>
              <a:gdLst/>
              <a:ahLst/>
              <a:cxnLst/>
              <a:rect l="l" t="t" r="r" b="b"/>
              <a:pathLst>
                <a:path w="10235" h="10148" extrusionOk="0">
                  <a:moveTo>
                    <a:pt x="8326" y="566"/>
                  </a:moveTo>
                  <a:cubicBezTo>
                    <a:pt x="8665" y="566"/>
                    <a:pt x="9008" y="686"/>
                    <a:pt x="9268" y="928"/>
                  </a:cubicBezTo>
                  <a:lnTo>
                    <a:pt x="9268" y="967"/>
                  </a:lnTo>
                  <a:cubicBezTo>
                    <a:pt x="9790" y="1450"/>
                    <a:pt x="9790" y="2300"/>
                    <a:pt x="9307" y="2822"/>
                  </a:cubicBezTo>
                  <a:cubicBezTo>
                    <a:pt x="9268" y="2861"/>
                    <a:pt x="9230" y="2899"/>
                    <a:pt x="9182" y="2938"/>
                  </a:cubicBezTo>
                  <a:cubicBezTo>
                    <a:pt x="8988" y="2503"/>
                    <a:pt x="8747" y="2136"/>
                    <a:pt x="8418" y="1817"/>
                  </a:cubicBezTo>
                  <a:cubicBezTo>
                    <a:pt x="8099" y="1488"/>
                    <a:pt x="7693" y="1208"/>
                    <a:pt x="7297" y="1054"/>
                  </a:cubicBezTo>
                  <a:lnTo>
                    <a:pt x="7413" y="928"/>
                  </a:lnTo>
                  <a:cubicBezTo>
                    <a:pt x="7655" y="686"/>
                    <a:pt x="7988" y="566"/>
                    <a:pt x="8326" y="566"/>
                  </a:cubicBezTo>
                  <a:close/>
                  <a:moveTo>
                    <a:pt x="813" y="8214"/>
                  </a:moveTo>
                  <a:cubicBezTo>
                    <a:pt x="1132" y="8253"/>
                    <a:pt x="1412" y="8417"/>
                    <a:pt x="1615" y="8620"/>
                  </a:cubicBezTo>
                  <a:cubicBezTo>
                    <a:pt x="1818" y="8823"/>
                    <a:pt x="1982" y="9104"/>
                    <a:pt x="2021" y="9422"/>
                  </a:cubicBezTo>
                  <a:cubicBezTo>
                    <a:pt x="1895" y="9422"/>
                    <a:pt x="1779" y="9461"/>
                    <a:pt x="1692" y="9509"/>
                  </a:cubicBezTo>
                  <a:cubicBezTo>
                    <a:pt x="1310" y="9567"/>
                    <a:pt x="1069" y="9587"/>
                    <a:pt x="918" y="9587"/>
                  </a:cubicBezTo>
                  <a:cubicBezTo>
                    <a:pt x="767" y="9587"/>
                    <a:pt x="706" y="9567"/>
                    <a:pt x="687" y="9548"/>
                  </a:cubicBezTo>
                  <a:cubicBezTo>
                    <a:pt x="648" y="9509"/>
                    <a:pt x="610" y="9306"/>
                    <a:pt x="726" y="8543"/>
                  </a:cubicBezTo>
                  <a:cubicBezTo>
                    <a:pt x="774" y="8456"/>
                    <a:pt x="774" y="8340"/>
                    <a:pt x="813" y="8214"/>
                  </a:cubicBezTo>
                  <a:close/>
                  <a:moveTo>
                    <a:pt x="8341" y="0"/>
                  </a:moveTo>
                  <a:cubicBezTo>
                    <a:pt x="7819" y="0"/>
                    <a:pt x="7374" y="164"/>
                    <a:pt x="7007" y="522"/>
                  </a:cubicBezTo>
                  <a:lnTo>
                    <a:pt x="6891" y="648"/>
                  </a:lnTo>
                  <a:cubicBezTo>
                    <a:pt x="6766" y="725"/>
                    <a:pt x="6688" y="851"/>
                    <a:pt x="6572" y="928"/>
                  </a:cubicBezTo>
                  <a:cubicBezTo>
                    <a:pt x="6331" y="1170"/>
                    <a:pt x="6089" y="1372"/>
                    <a:pt x="5886" y="1614"/>
                  </a:cubicBezTo>
                  <a:cubicBezTo>
                    <a:pt x="5761" y="1730"/>
                    <a:pt x="5761" y="1894"/>
                    <a:pt x="5848" y="2020"/>
                  </a:cubicBezTo>
                  <a:cubicBezTo>
                    <a:pt x="5905" y="2078"/>
                    <a:pt x="5985" y="2107"/>
                    <a:pt x="6060" y="2107"/>
                  </a:cubicBezTo>
                  <a:cubicBezTo>
                    <a:pt x="6135" y="2107"/>
                    <a:pt x="6205" y="2078"/>
                    <a:pt x="6244" y="2020"/>
                  </a:cubicBezTo>
                  <a:cubicBezTo>
                    <a:pt x="6447" y="1856"/>
                    <a:pt x="6650" y="1653"/>
                    <a:pt x="6814" y="1488"/>
                  </a:cubicBezTo>
                  <a:cubicBezTo>
                    <a:pt x="7249" y="1614"/>
                    <a:pt x="7655" y="1856"/>
                    <a:pt x="8022" y="2213"/>
                  </a:cubicBezTo>
                  <a:cubicBezTo>
                    <a:pt x="8341" y="2542"/>
                    <a:pt x="8582" y="2938"/>
                    <a:pt x="8747" y="3383"/>
                  </a:cubicBezTo>
                  <a:cubicBezTo>
                    <a:pt x="7094" y="5112"/>
                    <a:pt x="5364" y="6804"/>
                    <a:pt x="3625" y="8456"/>
                  </a:cubicBezTo>
                  <a:cubicBezTo>
                    <a:pt x="3306" y="8785"/>
                    <a:pt x="2948" y="9026"/>
                    <a:pt x="2542" y="9219"/>
                  </a:cubicBezTo>
                  <a:cubicBezTo>
                    <a:pt x="2465" y="8823"/>
                    <a:pt x="2301" y="8495"/>
                    <a:pt x="2021" y="8214"/>
                  </a:cubicBezTo>
                  <a:cubicBezTo>
                    <a:pt x="1740" y="7934"/>
                    <a:pt x="1373" y="7770"/>
                    <a:pt x="1016" y="7693"/>
                  </a:cubicBezTo>
                  <a:cubicBezTo>
                    <a:pt x="1209" y="7287"/>
                    <a:pt x="1450" y="6929"/>
                    <a:pt x="1740" y="6610"/>
                  </a:cubicBezTo>
                  <a:cubicBezTo>
                    <a:pt x="2948" y="5315"/>
                    <a:pt x="4195" y="4030"/>
                    <a:pt x="5480" y="2783"/>
                  </a:cubicBezTo>
                  <a:cubicBezTo>
                    <a:pt x="5558" y="2696"/>
                    <a:pt x="5558" y="2503"/>
                    <a:pt x="5480" y="2416"/>
                  </a:cubicBezTo>
                  <a:cubicBezTo>
                    <a:pt x="5416" y="2352"/>
                    <a:pt x="5326" y="2324"/>
                    <a:pt x="5244" y="2324"/>
                  </a:cubicBezTo>
                  <a:cubicBezTo>
                    <a:pt x="5176" y="2324"/>
                    <a:pt x="5114" y="2343"/>
                    <a:pt x="5074" y="2377"/>
                  </a:cubicBezTo>
                  <a:cubicBezTo>
                    <a:pt x="3789" y="3624"/>
                    <a:pt x="2542" y="4919"/>
                    <a:pt x="1335" y="6204"/>
                  </a:cubicBezTo>
                  <a:cubicBezTo>
                    <a:pt x="774" y="6852"/>
                    <a:pt x="368" y="7615"/>
                    <a:pt x="165" y="8456"/>
                  </a:cubicBezTo>
                  <a:cubicBezTo>
                    <a:pt x="1" y="9306"/>
                    <a:pt x="49" y="9751"/>
                    <a:pt x="291" y="9993"/>
                  </a:cubicBezTo>
                  <a:cubicBezTo>
                    <a:pt x="407" y="10109"/>
                    <a:pt x="610" y="10147"/>
                    <a:pt x="890" y="10147"/>
                  </a:cubicBezTo>
                  <a:cubicBezTo>
                    <a:pt x="1132" y="10147"/>
                    <a:pt x="1412" y="10109"/>
                    <a:pt x="1779" y="10031"/>
                  </a:cubicBezTo>
                  <a:cubicBezTo>
                    <a:pt x="2620" y="9867"/>
                    <a:pt x="3383" y="9461"/>
                    <a:pt x="4031" y="8901"/>
                  </a:cubicBezTo>
                  <a:cubicBezTo>
                    <a:pt x="5799" y="7171"/>
                    <a:pt x="7577" y="5441"/>
                    <a:pt x="9268" y="3663"/>
                  </a:cubicBezTo>
                  <a:cubicBezTo>
                    <a:pt x="9423" y="3508"/>
                    <a:pt x="9549" y="3344"/>
                    <a:pt x="9713" y="3180"/>
                  </a:cubicBezTo>
                  <a:cubicBezTo>
                    <a:pt x="10032" y="2822"/>
                    <a:pt x="10235" y="2377"/>
                    <a:pt x="10235" y="1856"/>
                  </a:cubicBezTo>
                  <a:cubicBezTo>
                    <a:pt x="10235" y="1372"/>
                    <a:pt x="10032" y="889"/>
                    <a:pt x="9665" y="570"/>
                  </a:cubicBezTo>
                  <a:lnTo>
                    <a:pt x="9665" y="522"/>
                  </a:lnTo>
                  <a:cubicBezTo>
                    <a:pt x="9307" y="164"/>
                    <a:pt x="8824" y="0"/>
                    <a:pt x="834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62"/>
            <p:cNvSpPr/>
            <p:nvPr/>
          </p:nvSpPr>
          <p:spPr>
            <a:xfrm>
              <a:off x="4237600" y="2191825"/>
              <a:ext cx="113825" cy="14050"/>
            </a:xfrm>
            <a:custGeom>
              <a:avLst/>
              <a:gdLst/>
              <a:ahLst/>
              <a:cxnLst/>
              <a:rect l="l" t="t" r="r" b="b"/>
              <a:pathLst>
                <a:path w="4553" h="562" extrusionOk="0">
                  <a:moveTo>
                    <a:pt x="281" y="1"/>
                  </a:moveTo>
                  <a:cubicBezTo>
                    <a:pt x="117" y="1"/>
                    <a:pt x="1" y="117"/>
                    <a:pt x="1" y="281"/>
                  </a:cubicBezTo>
                  <a:cubicBezTo>
                    <a:pt x="1" y="445"/>
                    <a:pt x="117" y="561"/>
                    <a:pt x="281" y="561"/>
                  </a:cubicBezTo>
                  <a:lnTo>
                    <a:pt x="4263" y="561"/>
                  </a:lnTo>
                  <a:cubicBezTo>
                    <a:pt x="4427" y="561"/>
                    <a:pt x="4553" y="445"/>
                    <a:pt x="4553" y="281"/>
                  </a:cubicBezTo>
                  <a:cubicBezTo>
                    <a:pt x="4553" y="117"/>
                    <a:pt x="4427" y="1"/>
                    <a:pt x="426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62"/>
            <p:cNvSpPr/>
            <p:nvPr/>
          </p:nvSpPr>
          <p:spPr>
            <a:xfrm>
              <a:off x="4237600" y="2251250"/>
              <a:ext cx="113825" cy="14050"/>
            </a:xfrm>
            <a:custGeom>
              <a:avLst/>
              <a:gdLst/>
              <a:ahLst/>
              <a:cxnLst/>
              <a:rect l="l" t="t" r="r" b="b"/>
              <a:pathLst>
                <a:path w="4553" h="562" extrusionOk="0">
                  <a:moveTo>
                    <a:pt x="281" y="1"/>
                  </a:moveTo>
                  <a:cubicBezTo>
                    <a:pt x="117" y="1"/>
                    <a:pt x="1" y="117"/>
                    <a:pt x="1" y="281"/>
                  </a:cubicBezTo>
                  <a:cubicBezTo>
                    <a:pt x="1" y="445"/>
                    <a:pt x="117" y="561"/>
                    <a:pt x="281" y="561"/>
                  </a:cubicBezTo>
                  <a:lnTo>
                    <a:pt x="4263" y="561"/>
                  </a:lnTo>
                  <a:cubicBezTo>
                    <a:pt x="4427" y="561"/>
                    <a:pt x="4553" y="445"/>
                    <a:pt x="4553" y="281"/>
                  </a:cubicBezTo>
                  <a:cubicBezTo>
                    <a:pt x="4553" y="117"/>
                    <a:pt x="4427" y="1"/>
                    <a:pt x="426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62"/>
            <p:cNvSpPr/>
            <p:nvPr/>
          </p:nvSpPr>
          <p:spPr>
            <a:xfrm>
              <a:off x="3993850" y="2024650"/>
              <a:ext cx="113800" cy="14275"/>
            </a:xfrm>
            <a:custGeom>
              <a:avLst/>
              <a:gdLst/>
              <a:ahLst/>
              <a:cxnLst/>
              <a:rect l="l" t="t" r="r" b="b"/>
              <a:pathLst>
                <a:path w="4552" h="571" extrusionOk="0">
                  <a:moveTo>
                    <a:pt x="290" y="0"/>
                  </a:moveTo>
                  <a:cubicBezTo>
                    <a:pt x="164" y="0"/>
                    <a:pt x="0" y="126"/>
                    <a:pt x="0" y="280"/>
                  </a:cubicBezTo>
                  <a:cubicBezTo>
                    <a:pt x="0" y="445"/>
                    <a:pt x="164" y="570"/>
                    <a:pt x="290" y="570"/>
                  </a:cubicBezTo>
                  <a:lnTo>
                    <a:pt x="4272" y="570"/>
                  </a:lnTo>
                  <a:cubicBezTo>
                    <a:pt x="4436" y="570"/>
                    <a:pt x="4552" y="445"/>
                    <a:pt x="4552" y="280"/>
                  </a:cubicBezTo>
                  <a:cubicBezTo>
                    <a:pt x="4552" y="126"/>
                    <a:pt x="4436" y="0"/>
                    <a:pt x="427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62"/>
            <p:cNvSpPr/>
            <p:nvPr/>
          </p:nvSpPr>
          <p:spPr>
            <a:xfrm>
              <a:off x="3993850" y="2057025"/>
              <a:ext cx="70550" cy="15000"/>
            </a:xfrm>
            <a:custGeom>
              <a:avLst/>
              <a:gdLst/>
              <a:ahLst/>
              <a:cxnLst/>
              <a:rect l="l" t="t" r="r" b="b"/>
              <a:pathLst>
                <a:path w="2822" h="600" extrusionOk="0">
                  <a:moveTo>
                    <a:pt x="290" y="0"/>
                  </a:moveTo>
                  <a:cubicBezTo>
                    <a:pt x="164" y="0"/>
                    <a:pt x="0" y="155"/>
                    <a:pt x="0" y="319"/>
                  </a:cubicBezTo>
                  <a:cubicBezTo>
                    <a:pt x="0" y="435"/>
                    <a:pt x="164" y="599"/>
                    <a:pt x="290" y="599"/>
                  </a:cubicBezTo>
                  <a:lnTo>
                    <a:pt x="2542" y="599"/>
                  </a:lnTo>
                  <a:cubicBezTo>
                    <a:pt x="2706" y="599"/>
                    <a:pt x="2822" y="435"/>
                    <a:pt x="2822" y="319"/>
                  </a:cubicBezTo>
                  <a:cubicBezTo>
                    <a:pt x="2822" y="155"/>
                    <a:pt x="2706" y="0"/>
                    <a:pt x="254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62"/>
            <p:cNvSpPr/>
            <p:nvPr/>
          </p:nvSpPr>
          <p:spPr>
            <a:xfrm>
              <a:off x="4204275" y="2222025"/>
              <a:ext cx="147150" cy="14050"/>
            </a:xfrm>
            <a:custGeom>
              <a:avLst/>
              <a:gdLst/>
              <a:ahLst/>
              <a:cxnLst/>
              <a:rect l="l" t="t" r="r" b="b"/>
              <a:pathLst>
                <a:path w="5886" h="562" extrusionOk="0">
                  <a:moveTo>
                    <a:pt x="281" y="1"/>
                  </a:moveTo>
                  <a:cubicBezTo>
                    <a:pt x="126" y="1"/>
                    <a:pt x="0" y="116"/>
                    <a:pt x="0" y="281"/>
                  </a:cubicBezTo>
                  <a:cubicBezTo>
                    <a:pt x="0" y="445"/>
                    <a:pt x="126" y="561"/>
                    <a:pt x="281" y="561"/>
                  </a:cubicBezTo>
                  <a:lnTo>
                    <a:pt x="5596" y="561"/>
                  </a:lnTo>
                  <a:cubicBezTo>
                    <a:pt x="5760" y="561"/>
                    <a:pt x="5886" y="445"/>
                    <a:pt x="5886" y="281"/>
                  </a:cubicBezTo>
                  <a:cubicBezTo>
                    <a:pt x="5886" y="116"/>
                    <a:pt x="5760" y="1"/>
                    <a:pt x="559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6" name="Google Shape;4666;p62"/>
          <p:cNvGrpSpPr/>
          <p:nvPr/>
        </p:nvGrpSpPr>
        <p:grpSpPr>
          <a:xfrm>
            <a:off x="4155224" y="1555696"/>
            <a:ext cx="333474" cy="333456"/>
            <a:chOff x="3198750" y="1957250"/>
            <a:chExt cx="483225" cy="483200"/>
          </a:xfrm>
        </p:grpSpPr>
        <p:sp>
          <p:nvSpPr>
            <p:cNvPr id="4667" name="Google Shape;4667;p62"/>
            <p:cNvSpPr/>
            <p:nvPr/>
          </p:nvSpPr>
          <p:spPr>
            <a:xfrm>
              <a:off x="3205750" y="1997575"/>
              <a:ext cx="400600" cy="435875"/>
            </a:xfrm>
            <a:custGeom>
              <a:avLst/>
              <a:gdLst/>
              <a:ahLst/>
              <a:cxnLst/>
              <a:rect l="l" t="t" r="r" b="b"/>
              <a:pathLst>
                <a:path w="16024" h="17435" extrusionOk="0">
                  <a:moveTo>
                    <a:pt x="1653" y="1"/>
                  </a:moveTo>
                  <a:cubicBezTo>
                    <a:pt x="726" y="1"/>
                    <a:pt x="1" y="764"/>
                    <a:pt x="1" y="1653"/>
                  </a:cubicBezTo>
                  <a:lnTo>
                    <a:pt x="1" y="15782"/>
                  </a:lnTo>
                  <a:cubicBezTo>
                    <a:pt x="1" y="16710"/>
                    <a:pt x="726" y="17434"/>
                    <a:pt x="1653" y="17434"/>
                  </a:cubicBezTo>
                  <a:lnTo>
                    <a:pt x="14371" y="17434"/>
                  </a:lnTo>
                  <a:cubicBezTo>
                    <a:pt x="15299" y="17434"/>
                    <a:pt x="16023" y="16710"/>
                    <a:pt x="16023" y="15782"/>
                  </a:cubicBezTo>
                  <a:lnTo>
                    <a:pt x="16023" y="1653"/>
                  </a:lnTo>
                  <a:cubicBezTo>
                    <a:pt x="16023" y="764"/>
                    <a:pt x="15299" y="1"/>
                    <a:pt x="14371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62"/>
            <p:cNvSpPr/>
            <p:nvPr/>
          </p:nvSpPr>
          <p:spPr>
            <a:xfrm>
              <a:off x="3205750" y="1997575"/>
              <a:ext cx="63325" cy="435875"/>
            </a:xfrm>
            <a:custGeom>
              <a:avLst/>
              <a:gdLst/>
              <a:ahLst/>
              <a:cxnLst/>
              <a:rect l="l" t="t" r="r" b="b"/>
              <a:pathLst>
                <a:path w="2533" h="17435" extrusionOk="0">
                  <a:moveTo>
                    <a:pt x="1653" y="1"/>
                  </a:moveTo>
                  <a:cubicBezTo>
                    <a:pt x="726" y="1"/>
                    <a:pt x="1" y="764"/>
                    <a:pt x="1" y="1653"/>
                  </a:cubicBezTo>
                  <a:lnTo>
                    <a:pt x="1" y="15782"/>
                  </a:lnTo>
                  <a:cubicBezTo>
                    <a:pt x="1" y="16710"/>
                    <a:pt x="726" y="17434"/>
                    <a:pt x="1653" y="17434"/>
                  </a:cubicBezTo>
                  <a:lnTo>
                    <a:pt x="2533" y="17434"/>
                  </a:lnTo>
                  <a:cubicBezTo>
                    <a:pt x="1615" y="17434"/>
                    <a:pt x="890" y="16710"/>
                    <a:pt x="890" y="15782"/>
                  </a:cubicBezTo>
                  <a:lnTo>
                    <a:pt x="890" y="1653"/>
                  </a:lnTo>
                  <a:cubicBezTo>
                    <a:pt x="890" y="764"/>
                    <a:pt x="1615" y="1"/>
                    <a:pt x="2533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62"/>
            <p:cNvSpPr/>
            <p:nvPr/>
          </p:nvSpPr>
          <p:spPr>
            <a:xfrm>
              <a:off x="3315450" y="1964250"/>
              <a:ext cx="181225" cy="83600"/>
            </a:xfrm>
            <a:custGeom>
              <a:avLst/>
              <a:gdLst/>
              <a:ahLst/>
              <a:cxnLst/>
              <a:rect l="l" t="t" r="r" b="b"/>
              <a:pathLst>
                <a:path w="7249" h="3344" extrusionOk="0">
                  <a:moveTo>
                    <a:pt x="1044" y="0"/>
                  </a:moveTo>
                  <a:cubicBezTo>
                    <a:pt x="445" y="0"/>
                    <a:pt x="0" y="483"/>
                    <a:pt x="0" y="1054"/>
                  </a:cubicBezTo>
                  <a:lnTo>
                    <a:pt x="0" y="2300"/>
                  </a:lnTo>
                  <a:cubicBezTo>
                    <a:pt x="0" y="2861"/>
                    <a:pt x="445" y="3344"/>
                    <a:pt x="1044" y="3344"/>
                  </a:cubicBezTo>
                  <a:lnTo>
                    <a:pt x="6204" y="3344"/>
                  </a:lnTo>
                  <a:cubicBezTo>
                    <a:pt x="6804" y="3344"/>
                    <a:pt x="7248" y="2861"/>
                    <a:pt x="7248" y="2300"/>
                  </a:cubicBezTo>
                  <a:lnTo>
                    <a:pt x="7248" y="1054"/>
                  </a:lnTo>
                  <a:cubicBezTo>
                    <a:pt x="7248" y="483"/>
                    <a:pt x="6804" y="0"/>
                    <a:pt x="6204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62"/>
            <p:cNvSpPr/>
            <p:nvPr/>
          </p:nvSpPr>
          <p:spPr>
            <a:xfrm>
              <a:off x="3315450" y="1964250"/>
              <a:ext cx="45425" cy="83600"/>
            </a:xfrm>
            <a:custGeom>
              <a:avLst/>
              <a:gdLst/>
              <a:ahLst/>
              <a:cxnLst/>
              <a:rect l="l" t="t" r="r" b="b"/>
              <a:pathLst>
                <a:path w="1817" h="3344" extrusionOk="0">
                  <a:moveTo>
                    <a:pt x="1044" y="0"/>
                  </a:moveTo>
                  <a:cubicBezTo>
                    <a:pt x="445" y="0"/>
                    <a:pt x="0" y="483"/>
                    <a:pt x="0" y="1054"/>
                  </a:cubicBezTo>
                  <a:lnTo>
                    <a:pt x="0" y="2300"/>
                  </a:lnTo>
                  <a:cubicBezTo>
                    <a:pt x="0" y="2861"/>
                    <a:pt x="445" y="3344"/>
                    <a:pt x="1044" y="3344"/>
                  </a:cubicBezTo>
                  <a:lnTo>
                    <a:pt x="1817" y="3344"/>
                  </a:lnTo>
                  <a:cubicBezTo>
                    <a:pt x="1247" y="3344"/>
                    <a:pt x="764" y="2861"/>
                    <a:pt x="764" y="2300"/>
                  </a:cubicBezTo>
                  <a:lnTo>
                    <a:pt x="764" y="1054"/>
                  </a:lnTo>
                  <a:cubicBezTo>
                    <a:pt x="764" y="483"/>
                    <a:pt x="1247" y="0"/>
                    <a:pt x="1817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62"/>
            <p:cNvSpPr/>
            <p:nvPr/>
          </p:nvSpPr>
          <p:spPr>
            <a:xfrm>
              <a:off x="3255050" y="2047825"/>
              <a:ext cx="302000" cy="341400"/>
            </a:xfrm>
            <a:custGeom>
              <a:avLst/>
              <a:gdLst/>
              <a:ahLst/>
              <a:cxnLst/>
              <a:rect l="l" t="t" r="r" b="b"/>
              <a:pathLst>
                <a:path w="12080" h="13656" extrusionOk="0">
                  <a:moveTo>
                    <a:pt x="1044" y="1"/>
                  </a:moveTo>
                  <a:cubicBezTo>
                    <a:pt x="483" y="1"/>
                    <a:pt x="0" y="484"/>
                    <a:pt x="0" y="1045"/>
                  </a:cubicBezTo>
                  <a:lnTo>
                    <a:pt x="0" y="12603"/>
                  </a:lnTo>
                  <a:cubicBezTo>
                    <a:pt x="0" y="13211"/>
                    <a:pt x="483" y="13656"/>
                    <a:pt x="1044" y="13656"/>
                  </a:cubicBezTo>
                  <a:lnTo>
                    <a:pt x="11036" y="13656"/>
                  </a:lnTo>
                  <a:cubicBezTo>
                    <a:pt x="11597" y="13656"/>
                    <a:pt x="12080" y="13211"/>
                    <a:pt x="12080" y="12603"/>
                  </a:cubicBezTo>
                  <a:lnTo>
                    <a:pt x="12080" y="1045"/>
                  </a:lnTo>
                  <a:cubicBezTo>
                    <a:pt x="12080" y="484"/>
                    <a:pt x="11597" y="1"/>
                    <a:pt x="110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62"/>
            <p:cNvSpPr/>
            <p:nvPr/>
          </p:nvSpPr>
          <p:spPr>
            <a:xfrm>
              <a:off x="3434300" y="2124125"/>
              <a:ext cx="244525" cy="239875"/>
            </a:xfrm>
            <a:custGeom>
              <a:avLst/>
              <a:gdLst/>
              <a:ahLst/>
              <a:cxnLst/>
              <a:rect l="l" t="t" r="r" b="b"/>
              <a:pathLst>
                <a:path w="9781" h="9595" extrusionOk="0">
                  <a:moveTo>
                    <a:pt x="8027" y="0"/>
                  </a:moveTo>
                  <a:cubicBezTo>
                    <a:pt x="7618" y="0"/>
                    <a:pt x="7205" y="152"/>
                    <a:pt x="6881" y="457"/>
                  </a:cubicBezTo>
                  <a:cubicBezTo>
                    <a:pt x="6727" y="573"/>
                    <a:pt x="6601" y="737"/>
                    <a:pt x="6437" y="853"/>
                  </a:cubicBezTo>
                  <a:cubicBezTo>
                    <a:pt x="4668" y="2583"/>
                    <a:pt x="2939" y="4322"/>
                    <a:pt x="1247" y="6130"/>
                  </a:cubicBezTo>
                  <a:cubicBezTo>
                    <a:pt x="687" y="6690"/>
                    <a:pt x="320" y="7415"/>
                    <a:pt x="155" y="8227"/>
                  </a:cubicBezTo>
                  <a:cubicBezTo>
                    <a:pt x="39" y="8748"/>
                    <a:pt x="1" y="9309"/>
                    <a:pt x="155" y="9473"/>
                  </a:cubicBezTo>
                  <a:cubicBezTo>
                    <a:pt x="227" y="9562"/>
                    <a:pt x="373" y="9595"/>
                    <a:pt x="560" y="9595"/>
                  </a:cubicBezTo>
                  <a:cubicBezTo>
                    <a:pt x="802" y="9595"/>
                    <a:pt x="1112" y="9539"/>
                    <a:pt x="1412" y="9473"/>
                  </a:cubicBezTo>
                  <a:cubicBezTo>
                    <a:pt x="2214" y="9348"/>
                    <a:pt x="2939" y="8951"/>
                    <a:pt x="3499" y="8381"/>
                  </a:cubicBezTo>
                  <a:cubicBezTo>
                    <a:pt x="5316" y="6690"/>
                    <a:pt x="7046" y="4960"/>
                    <a:pt x="8737" y="3192"/>
                  </a:cubicBezTo>
                  <a:cubicBezTo>
                    <a:pt x="8901" y="3027"/>
                    <a:pt x="9017" y="2873"/>
                    <a:pt x="9181" y="2709"/>
                  </a:cubicBezTo>
                  <a:cubicBezTo>
                    <a:pt x="9781" y="2100"/>
                    <a:pt x="9781" y="1095"/>
                    <a:pt x="9143" y="496"/>
                  </a:cubicBezTo>
                  <a:lnTo>
                    <a:pt x="9143" y="457"/>
                  </a:lnTo>
                  <a:cubicBezTo>
                    <a:pt x="8838" y="152"/>
                    <a:pt x="8435" y="0"/>
                    <a:pt x="8027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62"/>
            <p:cNvSpPr/>
            <p:nvPr/>
          </p:nvSpPr>
          <p:spPr>
            <a:xfrm>
              <a:off x="3434375" y="2124125"/>
              <a:ext cx="228500" cy="236850"/>
            </a:xfrm>
            <a:custGeom>
              <a:avLst/>
              <a:gdLst/>
              <a:ahLst/>
              <a:cxnLst/>
              <a:rect l="l" t="t" r="r" b="b"/>
              <a:pathLst>
                <a:path w="9140" h="9474" extrusionOk="0">
                  <a:moveTo>
                    <a:pt x="8024" y="0"/>
                  </a:moveTo>
                  <a:cubicBezTo>
                    <a:pt x="7615" y="0"/>
                    <a:pt x="7202" y="152"/>
                    <a:pt x="6878" y="457"/>
                  </a:cubicBezTo>
                  <a:cubicBezTo>
                    <a:pt x="4946" y="2264"/>
                    <a:pt x="3052" y="4158"/>
                    <a:pt x="1244" y="6130"/>
                  </a:cubicBezTo>
                  <a:cubicBezTo>
                    <a:pt x="684" y="6690"/>
                    <a:pt x="317" y="7415"/>
                    <a:pt x="152" y="8227"/>
                  </a:cubicBezTo>
                  <a:cubicBezTo>
                    <a:pt x="40" y="8733"/>
                    <a:pt x="0" y="9276"/>
                    <a:pt x="139" y="9458"/>
                  </a:cubicBezTo>
                  <a:lnTo>
                    <a:pt x="139" y="9458"/>
                  </a:lnTo>
                  <a:cubicBezTo>
                    <a:pt x="107" y="9372"/>
                    <a:pt x="297" y="8994"/>
                    <a:pt x="520" y="8584"/>
                  </a:cubicBezTo>
                  <a:cubicBezTo>
                    <a:pt x="877" y="8024"/>
                    <a:pt x="1360" y="7376"/>
                    <a:pt x="1931" y="6816"/>
                  </a:cubicBezTo>
                  <a:cubicBezTo>
                    <a:pt x="3776" y="4883"/>
                    <a:pt x="5670" y="2989"/>
                    <a:pt x="7565" y="1133"/>
                  </a:cubicBezTo>
                  <a:cubicBezTo>
                    <a:pt x="8064" y="671"/>
                    <a:pt x="8587" y="376"/>
                    <a:pt x="8910" y="376"/>
                  </a:cubicBezTo>
                  <a:cubicBezTo>
                    <a:pt x="9006" y="376"/>
                    <a:pt x="9085" y="402"/>
                    <a:pt x="9140" y="457"/>
                  </a:cubicBezTo>
                  <a:cubicBezTo>
                    <a:pt x="8835" y="152"/>
                    <a:pt x="8432" y="0"/>
                    <a:pt x="8024" y="0"/>
                  </a:cubicBezTo>
                  <a:close/>
                  <a:moveTo>
                    <a:pt x="139" y="9458"/>
                  </a:moveTo>
                  <a:lnTo>
                    <a:pt x="139" y="9458"/>
                  </a:lnTo>
                  <a:cubicBezTo>
                    <a:pt x="142" y="9465"/>
                    <a:pt x="146" y="9470"/>
                    <a:pt x="152" y="9473"/>
                  </a:cubicBezTo>
                  <a:cubicBezTo>
                    <a:pt x="148" y="9468"/>
                    <a:pt x="144" y="9463"/>
                    <a:pt x="139" y="9458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62"/>
            <p:cNvSpPr/>
            <p:nvPr/>
          </p:nvSpPr>
          <p:spPr>
            <a:xfrm>
              <a:off x="3595200" y="2124125"/>
              <a:ext cx="83625" cy="79800"/>
            </a:xfrm>
            <a:custGeom>
              <a:avLst/>
              <a:gdLst/>
              <a:ahLst/>
              <a:cxnLst/>
              <a:rect l="l" t="t" r="r" b="b"/>
              <a:pathLst>
                <a:path w="3345" h="3192" extrusionOk="0">
                  <a:moveTo>
                    <a:pt x="1591" y="0"/>
                  </a:moveTo>
                  <a:cubicBezTo>
                    <a:pt x="1182" y="0"/>
                    <a:pt x="769" y="152"/>
                    <a:pt x="445" y="457"/>
                  </a:cubicBezTo>
                  <a:cubicBezTo>
                    <a:pt x="291" y="573"/>
                    <a:pt x="165" y="737"/>
                    <a:pt x="1" y="853"/>
                  </a:cubicBezTo>
                  <a:lnTo>
                    <a:pt x="1" y="892"/>
                  </a:lnTo>
                  <a:cubicBezTo>
                    <a:pt x="532" y="1017"/>
                    <a:pt x="1054" y="1298"/>
                    <a:pt x="1450" y="1742"/>
                  </a:cubicBezTo>
                  <a:cubicBezTo>
                    <a:pt x="1856" y="2148"/>
                    <a:pt x="2175" y="2670"/>
                    <a:pt x="2301" y="3192"/>
                  </a:cubicBezTo>
                  <a:cubicBezTo>
                    <a:pt x="2465" y="3027"/>
                    <a:pt x="2581" y="2873"/>
                    <a:pt x="2745" y="2709"/>
                  </a:cubicBezTo>
                  <a:cubicBezTo>
                    <a:pt x="3345" y="2100"/>
                    <a:pt x="3345" y="1095"/>
                    <a:pt x="2707" y="496"/>
                  </a:cubicBezTo>
                  <a:lnTo>
                    <a:pt x="2707" y="457"/>
                  </a:lnTo>
                  <a:cubicBezTo>
                    <a:pt x="2402" y="152"/>
                    <a:pt x="1999" y="0"/>
                    <a:pt x="1591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62"/>
            <p:cNvSpPr/>
            <p:nvPr/>
          </p:nvSpPr>
          <p:spPr>
            <a:xfrm>
              <a:off x="3595200" y="2124125"/>
              <a:ext cx="67675" cy="32450"/>
            </a:xfrm>
            <a:custGeom>
              <a:avLst/>
              <a:gdLst/>
              <a:ahLst/>
              <a:cxnLst/>
              <a:rect l="l" t="t" r="r" b="b"/>
              <a:pathLst>
                <a:path w="2707" h="1298" extrusionOk="0">
                  <a:moveTo>
                    <a:pt x="1591" y="0"/>
                  </a:moveTo>
                  <a:cubicBezTo>
                    <a:pt x="1182" y="0"/>
                    <a:pt x="769" y="152"/>
                    <a:pt x="445" y="457"/>
                  </a:cubicBezTo>
                  <a:cubicBezTo>
                    <a:pt x="291" y="573"/>
                    <a:pt x="165" y="737"/>
                    <a:pt x="1" y="853"/>
                  </a:cubicBezTo>
                  <a:cubicBezTo>
                    <a:pt x="329" y="979"/>
                    <a:pt x="648" y="1095"/>
                    <a:pt x="967" y="1298"/>
                  </a:cubicBezTo>
                  <a:cubicBezTo>
                    <a:pt x="1016" y="1259"/>
                    <a:pt x="1093" y="1182"/>
                    <a:pt x="1132" y="1133"/>
                  </a:cubicBezTo>
                  <a:cubicBezTo>
                    <a:pt x="1631" y="671"/>
                    <a:pt x="2154" y="376"/>
                    <a:pt x="2477" y="376"/>
                  </a:cubicBezTo>
                  <a:cubicBezTo>
                    <a:pt x="2573" y="376"/>
                    <a:pt x="2652" y="402"/>
                    <a:pt x="2707" y="457"/>
                  </a:cubicBezTo>
                  <a:cubicBezTo>
                    <a:pt x="2402" y="152"/>
                    <a:pt x="1999" y="0"/>
                    <a:pt x="1591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62"/>
            <p:cNvSpPr/>
            <p:nvPr/>
          </p:nvSpPr>
          <p:spPr>
            <a:xfrm>
              <a:off x="3434300" y="2315525"/>
              <a:ext cx="50275" cy="48475"/>
            </a:xfrm>
            <a:custGeom>
              <a:avLst/>
              <a:gdLst/>
              <a:ahLst/>
              <a:cxnLst/>
              <a:rect l="l" t="t" r="r" b="b"/>
              <a:pathLst>
                <a:path w="2011" h="1939" extrusionOk="0">
                  <a:moveTo>
                    <a:pt x="320" y="0"/>
                  </a:moveTo>
                  <a:cubicBezTo>
                    <a:pt x="242" y="165"/>
                    <a:pt x="204" y="368"/>
                    <a:pt x="155" y="571"/>
                  </a:cubicBezTo>
                  <a:cubicBezTo>
                    <a:pt x="39" y="1092"/>
                    <a:pt x="1" y="1653"/>
                    <a:pt x="155" y="1817"/>
                  </a:cubicBezTo>
                  <a:cubicBezTo>
                    <a:pt x="227" y="1906"/>
                    <a:pt x="373" y="1939"/>
                    <a:pt x="560" y="1939"/>
                  </a:cubicBezTo>
                  <a:cubicBezTo>
                    <a:pt x="802" y="1939"/>
                    <a:pt x="1112" y="1883"/>
                    <a:pt x="1412" y="1817"/>
                  </a:cubicBezTo>
                  <a:cubicBezTo>
                    <a:pt x="1605" y="1779"/>
                    <a:pt x="1808" y="1740"/>
                    <a:pt x="1972" y="1692"/>
                  </a:cubicBezTo>
                  <a:cubicBezTo>
                    <a:pt x="2011" y="1257"/>
                    <a:pt x="1808" y="812"/>
                    <a:pt x="1489" y="484"/>
                  </a:cubicBezTo>
                  <a:cubicBezTo>
                    <a:pt x="1170" y="165"/>
                    <a:pt x="726" y="0"/>
                    <a:pt x="320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62"/>
            <p:cNvSpPr/>
            <p:nvPr/>
          </p:nvSpPr>
          <p:spPr>
            <a:xfrm>
              <a:off x="3434375" y="2315525"/>
              <a:ext cx="26050" cy="45450"/>
            </a:xfrm>
            <a:custGeom>
              <a:avLst/>
              <a:gdLst/>
              <a:ahLst/>
              <a:cxnLst/>
              <a:rect l="l" t="t" r="r" b="b"/>
              <a:pathLst>
                <a:path w="1042" h="1818" extrusionOk="0">
                  <a:moveTo>
                    <a:pt x="317" y="0"/>
                  </a:moveTo>
                  <a:cubicBezTo>
                    <a:pt x="239" y="165"/>
                    <a:pt x="201" y="368"/>
                    <a:pt x="152" y="571"/>
                  </a:cubicBezTo>
                  <a:cubicBezTo>
                    <a:pt x="40" y="1077"/>
                    <a:pt x="0" y="1620"/>
                    <a:pt x="139" y="1802"/>
                  </a:cubicBezTo>
                  <a:lnTo>
                    <a:pt x="139" y="1802"/>
                  </a:lnTo>
                  <a:cubicBezTo>
                    <a:pt x="107" y="1716"/>
                    <a:pt x="297" y="1338"/>
                    <a:pt x="520" y="928"/>
                  </a:cubicBezTo>
                  <a:cubicBezTo>
                    <a:pt x="684" y="687"/>
                    <a:pt x="839" y="445"/>
                    <a:pt x="1041" y="165"/>
                  </a:cubicBezTo>
                  <a:cubicBezTo>
                    <a:pt x="800" y="49"/>
                    <a:pt x="558" y="0"/>
                    <a:pt x="317" y="0"/>
                  </a:cubicBezTo>
                  <a:close/>
                  <a:moveTo>
                    <a:pt x="139" y="1802"/>
                  </a:moveTo>
                  <a:lnTo>
                    <a:pt x="139" y="1802"/>
                  </a:lnTo>
                  <a:cubicBezTo>
                    <a:pt x="142" y="1809"/>
                    <a:pt x="146" y="1814"/>
                    <a:pt x="152" y="1817"/>
                  </a:cubicBezTo>
                  <a:cubicBezTo>
                    <a:pt x="148" y="1812"/>
                    <a:pt x="144" y="1807"/>
                    <a:pt x="139" y="1802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62"/>
            <p:cNvSpPr/>
            <p:nvPr/>
          </p:nvSpPr>
          <p:spPr>
            <a:xfrm>
              <a:off x="3299250" y="2085050"/>
              <a:ext cx="63575" cy="64525"/>
            </a:xfrm>
            <a:custGeom>
              <a:avLst/>
              <a:gdLst/>
              <a:ahLst/>
              <a:cxnLst/>
              <a:rect l="l" t="t" r="r" b="b"/>
              <a:pathLst>
                <a:path w="2543" h="2581" extrusionOk="0">
                  <a:moveTo>
                    <a:pt x="774" y="0"/>
                  </a:moveTo>
                  <a:cubicBezTo>
                    <a:pt x="329" y="0"/>
                    <a:pt x="1" y="367"/>
                    <a:pt x="1" y="764"/>
                  </a:cubicBezTo>
                  <a:lnTo>
                    <a:pt x="1" y="1817"/>
                  </a:lnTo>
                  <a:cubicBezTo>
                    <a:pt x="1" y="2261"/>
                    <a:pt x="329" y="2580"/>
                    <a:pt x="774" y="2580"/>
                  </a:cubicBezTo>
                  <a:lnTo>
                    <a:pt x="1779" y="2580"/>
                  </a:lnTo>
                  <a:cubicBezTo>
                    <a:pt x="2223" y="2580"/>
                    <a:pt x="2542" y="2261"/>
                    <a:pt x="2542" y="1817"/>
                  </a:cubicBezTo>
                  <a:lnTo>
                    <a:pt x="2542" y="764"/>
                  </a:lnTo>
                  <a:cubicBezTo>
                    <a:pt x="2542" y="367"/>
                    <a:pt x="2223" y="0"/>
                    <a:pt x="1779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62"/>
            <p:cNvSpPr/>
            <p:nvPr/>
          </p:nvSpPr>
          <p:spPr>
            <a:xfrm>
              <a:off x="3299250" y="2192800"/>
              <a:ext cx="63575" cy="64525"/>
            </a:xfrm>
            <a:custGeom>
              <a:avLst/>
              <a:gdLst/>
              <a:ahLst/>
              <a:cxnLst/>
              <a:rect l="l" t="t" r="r" b="b"/>
              <a:pathLst>
                <a:path w="2543" h="2581" extrusionOk="0">
                  <a:moveTo>
                    <a:pt x="774" y="0"/>
                  </a:moveTo>
                  <a:cubicBezTo>
                    <a:pt x="329" y="0"/>
                    <a:pt x="1" y="367"/>
                    <a:pt x="1" y="764"/>
                  </a:cubicBezTo>
                  <a:lnTo>
                    <a:pt x="1" y="1817"/>
                  </a:lnTo>
                  <a:cubicBezTo>
                    <a:pt x="1" y="2213"/>
                    <a:pt x="329" y="2580"/>
                    <a:pt x="774" y="2580"/>
                  </a:cubicBezTo>
                  <a:lnTo>
                    <a:pt x="1779" y="2580"/>
                  </a:lnTo>
                  <a:cubicBezTo>
                    <a:pt x="2223" y="2580"/>
                    <a:pt x="2542" y="2213"/>
                    <a:pt x="2542" y="1817"/>
                  </a:cubicBezTo>
                  <a:lnTo>
                    <a:pt x="2542" y="764"/>
                  </a:lnTo>
                  <a:cubicBezTo>
                    <a:pt x="2542" y="367"/>
                    <a:pt x="2223" y="0"/>
                    <a:pt x="1779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62"/>
            <p:cNvSpPr/>
            <p:nvPr/>
          </p:nvSpPr>
          <p:spPr>
            <a:xfrm>
              <a:off x="3388900" y="1989375"/>
              <a:ext cx="34325" cy="33350"/>
            </a:xfrm>
            <a:custGeom>
              <a:avLst/>
              <a:gdLst/>
              <a:ahLst/>
              <a:cxnLst/>
              <a:rect l="l" t="t" r="r" b="b"/>
              <a:pathLst>
                <a:path w="1373" h="1334" extrusionOk="0">
                  <a:moveTo>
                    <a:pt x="686" y="0"/>
                  </a:moveTo>
                  <a:cubicBezTo>
                    <a:pt x="329" y="0"/>
                    <a:pt x="0" y="329"/>
                    <a:pt x="0" y="686"/>
                  </a:cubicBezTo>
                  <a:cubicBezTo>
                    <a:pt x="0" y="1054"/>
                    <a:pt x="329" y="1334"/>
                    <a:pt x="686" y="1334"/>
                  </a:cubicBezTo>
                  <a:cubicBezTo>
                    <a:pt x="1053" y="1334"/>
                    <a:pt x="1372" y="1054"/>
                    <a:pt x="1372" y="686"/>
                  </a:cubicBezTo>
                  <a:cubicBezTo>
                    <a:pt x="1372" y="329"/>
                    <a:pt x="1053" y="0"/>
                    <a:pt x="686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62"/>
            <p:cNvSpPr/>
            <p:nvPr/>
          </p:nvSpPr>
          <p:spPr>
            <a:xfrm>
              <a:off x="3198750" y="1957250"/>
              <a:ext cx="483225" cy="483200"/>
            </a:xfrm>
            <a:custGeom>
              <a:avLst/>
              <a:gdLst/>
              <a:ahLst/>
              <a:cxnLst/>
              <a:rect l="l" t="t" r="r" b="b"/>
              <a:pathLst>
                <a:path w="19329" h="19328" extrusionOk="0">
                  <a:moveTo>
                    <a:pt x="10872" y="561"/>
                  </a:moveTo>
                  <a:cubicBezTo>
                    <a:pt x="11317" y="561"/>
                    <a:pt x="11636" y="928"/>
                    <a:pt x="11636" y="1334"/>
                  </a:cubicBezTo>
                  <a:lnTo>
                    <a:pt x="11636" y="2580"/>
                  </a:lnTo>
                  <a:cubicBezTo>
                    <a:pt x="11636" y="3025"/>
                    <a:pt x="11317" y="3344"/>
                    <a:pt x="10911" y="3344"/>
                  </a:cubicBezTo>
                  <a:lnTo>
                    <a:pt x="5673" y="3344"/>
                  </a:lnTo>
                  <a:cubicBezTo>
                    <a:pt x="5277" y="3344"/>
                    <a:pt x="4948" y="3025"/>
                    <a:pt x="4948" y="2580"/>
                  </a:cubicBezTo>
                  <a:lnTo>
                    <a:pt x="4948" y="1614"/>
                  </a:lnTo>
                  <a:lnTo>
                    <a:pt x="4948" y="1334"/>
                  </a:lnTo>
                  <a:cubicBezTo>
                    <a:pt x="4948" y="928"/>
                    <a:pt x="5277" y="561"/>
                    <a:pt x="5712" y="561"/>
                  </a:cubicBezTo>
                  <a:close/>
                  <a:moveTo>
                    <a:pt x="14651" y="1894"/>
                  </a:moveTo>
                  <a:cubicBezTo>
                    <a:pt x="15424" y="1894"/>
                    <a:pt x="16023" y="2493"/>
                    <a:pt x="16023" y="3266"/>
                  </a:cubicBezTo>
                  <a:lnTo>
                    <a:pt x="16023" y="7006"/>
                  </a:lnTo>
                  <a:cubicBezTo>
                    <a:pt x="15907" y="7084"/>
                    <a:pt x="15782" y="7209"/>
                    <a:pt x="15666" y="7325"/>
                  </a:cubicBezTo>
                  <a:cubicBezTo>
                    <a:pt x="15298" y="7692"/>
                    <a:pt x="14941" y="8011"/>
                    <a:pt x="14612" y="8379"/>
                  </a:cubicBezTo>
                  <a:lnTo>
                    <a:pt x="14612" y="4668"/>
                  </a:lnTo>
                  <a:cubicBezTo>
                    <a:pt x="14612" y="3943"/>
                    <a:pt x="14013" y="3344"/>
                    <a:pt x="13288" y="3344"/>
                  </a:cubicBezTo>
                  <a:lnTo>
                    <a:pt x="11955" y="3344"/>
                  </a:lnTo>
                  <a:cubicBezTo>
                    <a:pt x="12119" y="3141"/>
                    <a:pt x="12196" y="2860"/>
                    <a:pt x="12196" y="2580"/>
                  </a:cubicBezTo>
                  <a:lnTo>
                    <a:pt x="12196" y="1894"/>
                  </a:lnTo>
                  <a:close/>
                  <a:moveTo>
                    <a:pt x="17415" y="6948"/>
                  </a:moveTo>
                  <a:cubicBezTo>
                    <a:pt x="17755" y="6948"/>
                    <a:pt x="18096" y="7079"/>
                    <a:pt x="18362" y="7325"/>
                  </a:cubicBezTo>
                  <a:cubicBezTo>
                    <a:pt x="18884" y="7857"/>
                    <a:pt x="18884" y="8697"/>
                    <a:pt x="18400" y="9219"/>
                  </a:cubicBezTo>
                  <a:cubicBezTo>
                    <a:pt x="18362" y="9258"/>
                    <a:pt x="18323" y="9306"/>
                    <a:pt x="18275" y="9345"/>
                  </a:cubicBezTo>
                  <a:cubicBezTo>
                    <a:pt x="18082" y="8900"/>
                    <a:pt x="17840" y="8533"/>
                    <a:pt x="17511" y="8214"/>
                  </a:cubicBezTo>
                  <a:cubicBezTo>
                    <a:pt x="17192" y="7895"/>
                    <a:pt x="16787" y="7615"/>
                    <a:pt x="16390" y="7451"/>
                  </a:cubicBezTo>
                  <a:cubicBezTo>
                    <a:pt x="16429" y="7412"/>
                    <a:pt x="16468" y="7373"/>
                    <a:pt x="16506" y="7325"/>
                  </a:cubicBezTo>
                  <a:cubicBezTo>
                    <a:pt x="16762" y="7069"/>
                    <a:pt x="17088" y="6948"/>
                    <a:pt x="17415" y="6948"/>
                  </a:cubicBezTo>
                  <a:close/>
                  <a:moveTo>
                    <a:pt x="15946" y="7857"/>
                  </a:moveTo>
                  <a:cubicBezTo>
                    <a:pt x="16390" y="8011"/>
                    <a:pt x="16787" y="8253"/>
                    <a:pt x="17115" y="8620"/>
                  </a:cubicBezTo>
                  <a:cubicBezTo>
                    <a:pt x="17434" y="8939"/>
                    <a:pt x="17714" y="9345"/>
                    <a:pt x="17840" y="9789"/>
                  </a:cubicBezTo>
                  <a:cubicBezTo>
                    <a:pt x="16187" y="11519"/>
                    <a:pt x="14496" y="13210"/>
                    <a:pt x="12766" y="14863"/>
                  </a:cubicBezTo>
                  <a:cubicBezTo>
                    <a:pt x="12438" y="15182"/>
                    <a:pt x="12042" y="15423"/>
                    <a:pt x="11674" y="15626"/>
                  </a:cubicBezTo>
                  <a:cubicBezTo>
                    <a:pt x="11597" y="15220"/>
                    <a:pt x="11394" y="14902"/>
                    <a:pt x="11114" y="14621"/>
                  </a:cubicBezTo>
                  <a:cubicBezTo>
                    <a:pt x="10834" y="14331"/>
                    <a:pt x="10505" y="14177"/>
                    <a:pt x="10148" y="14090"/>
                  </a:cubicBezTo>
                  <a:cubicBezTo>
                    <a:pt x="10302" y="13694"/>
                    <a:pt x="10544" y="13326"/>
                    <a:pt x="10872" y="12969"/>
                  </a:cubicBezTo>
                  <a:cubicBezTo>
                    <a:pt x="12525" y="11239"/>
                    <a:pt x="14216" y="9548"/>
                    <a:pt x="15946" y="7857"/>
                  </a:cubicBezTo>
                  <a:close/>
                  <a:moveTo>
                    <a:pt x="9945" y="14621"/>
                  </a:moveTo>
                  <a:cubicBezTo>
                    <a:pt x="10225" y="14660"/>
                    <a:pt x="10505" y="14776"/>
                    <a:pt x="10708" y="15018"/>
                  </a:cubicBezTo>
                  <a:cubicBezTo>
                    <a:pt x="10950" y="15220"/>
                    <a:pt x="11075" y="15501"/>
                    <a:pt x="11114" y="15829"/>
                  </a:cubicBezTo>
                  <a:cubicBezTo>
                    <a:pt x="10988" y="15829"/>
                    <a:pt x="10911" y="15868"/>
                    <a:pt x="10785" y="15907"/>
                  </a:cubicBezTo>
                  <a:cubicBezTo>
                    <a:pt x="10423" y="15965"/>
                    <a:pt x="10181" y="15984"/>
                    <a:pt x="10026" y="15984"/>
                  </a:cubicBezTo>
                  <a:cubicBezTo>
                    <a:pt x="9870" y="15984"/>
                    <a:pt x="9800" y="15965"/>
                    <a:pt x="9780" y="15945"/>
                  </a:cubicBezTo>
                  <a:cubicBezTo>
                    <a:pt x="9742" y="15907"/>
                    <a:pt x="9703" y="15704"/>
                    <a:pt x="9867" y="14940"/>
                  </a:cubicBezTo>
                  <a:cubicBezTo>
                    <a:pt x="9867" y="14815"/>
                    <a:pt x="9906" y="14737"/>
                    <a:pt x="9945" y="14621"/>
                  </a:cubicBezTo>
                  <a:close/>
                  <a:moveTo>
                    <a:pt x="5712" y="0"/>
                  </a:moveTo>
                  <a:cubicBezTo>
                    <a:pt x="4948" y="0"/>
                    <a:pt x="4388" y="609"/>
                    <a:pt x="4388" y="1334"/>
                  </a:cubicBezTo>
                  <a:lnTo>
                    <a:pt x="1933" y="1334"/>
                  </a:lnTo>
                  <a:cubicBezTo>
                    <a:pt x="880" y="1334"/>
                    <a:pt x="1" y="2213"/>
                    <a:pt x="1" y="3266"/>
                  </a:cubicBezTo>
                  <a:lnTo>
                    <a:pt x="1" y="17395"/>
                  </a:lnTo>
                  <a:cubicBezTo>
                    <a:pt x="1" y="18487"/>
                    <a:pt x="880" y="19328"/>
                    <a:pt x="1933" y="19328"/>
                  </a:cubicBezTo>
                  <a:lnTo>
                    <a:pt x="14651" y="19328"/>
                  </a:lnTo>
                  <a:cubicBezTo>
                    <a:pt x="15704" y="19328"/>
                    <a:pt x="16584" y="18487"/>
                    <a:pt x="16584" y="17395"/>
                  </a:cubicBezTo>
                  <a:lnTo>
                    <a:pt x="16584" y="16554"/>
                  </a:lnTo>
                  <a:cubicBezTo>
                    <a:pt x="16584" y="16390"/>
                    <a:pt x="16468" y="16264"/>
                    <a:pt x="16303" y="16264"/>
                  </a:cubicBezTo>
                  <a:cubicBezTo>
                    <a:pt x="16149" y="16264"/>
                    <a:pt x="16023" y="16390"/>
                    <a:pt x="16023" y="16554"/>
                  </a:cubicBezTo>
                  <a:lnTo>
                    <a:pt x="16023" y="17395"/>
                  </a:lnTo>
                  <a:cubicBezTo>
                    <a:pt x="16023" y="18158"/>
                    <a:pt x="15424" y="18767"/>
                    <a:pt x="14651" y="18767"/>
                  </a:cubicBezTo>
                  <a:lnTo>
                    <a:pt x="1933" y="18767"/>
                  </a:lnTo>
                  <a:cubicBezTo>
                    <a:pt x="1170" y="18767"/>
                    <a:pt x="561" y="18158"/>
                    <a:pt x="561" y="17395"/>
                  </a:cubicBezTo>
                  <a:lnTo>
                    <a:pt x="561" y="3266"/>
                  </a:lnTo>
                  <a:cubicBezTo>
                    <a:pt x="561" y="2493"/>
                    <a:pt x="1170" y="1894"/>
                    <a:pt x="1933" y="1894"/>
                  </a:cubicBezTo>
                  <a:lnTo>
                    <a:pt x="4388" y="1894"/>
                  </a:lnTo>
                  <a:lnTo>
                    <a:pt x="4388" y="2580"/>
                  </a:lnTo>
                  <a:cubicBezTo>
                    <a:pt x="4388" y="2860"/>
                    <a:pt x="4465" y="3141"/>
                    <a:pt x="4630" y="3344"/>
                  </a:cubicBezTo>
                  <a:lnTo>
                    <a:pt x="3296" y="3344"/>
                  </a:lnTo>
                  <a:cubicBezTo>
                    <a:pt x="2571" y="3344"/>
                    <a:pt x="1972" y="3943"/>
                    <a:pt x="1972" y="4668"/>
                  </a:cubicBezTo>
                  <a:lnTo>
                    <a:pt x="1972" y="5798"/>
                  </a:lnTo>
                  <a:cubicBezTo>
                    <a:pt x="1972" y="5963"/>
                    <a:pt x="2088" y="6079"/>
                    <a:pt x="2252" y="6079"/>
                  </a:cubicBezTo>
                  <a:cubicBezTo>
                    <a:pt x="2417" y="6079"/>
                    <a:pt x="2533" y="5963"/>
                    <a:pt x="2533" y="5798"/>
                  </a:cubicBezTo>
                  <a:lnTo>
                    <a:pt x="2533" y="4668"/>
                  </a:lnTo>
                  <a:cubicBezTo>
                    <a:pt x="2533" y="4271"/>
                    <a:pt x="2900" y="3904"/>
                    <a:pt x="3296" y="3904"/>
                  </a:cubicBezTo>
                  <a:lnTo>
                    <a:pt x="13288" y="3904"/>
                  </a:lnTo>
                  <a:cubicBezTo>
                    <a:pt x="13685" y="3904"/>
                    <a:pt x="14052" y="4271"/>
                    <a:pt x="14052" y="4668"/>
                  </a:cubicBezTo>
                  <a:lnTo>
                    <a:pt x="14052" y="8939"/>
                  </a:lnTo>
                  <a:cubicBezTo>
                    <a:pt x="12805" y="10147"/>
                    <a:pt x="11636" y="11355"/>
                    <a:pt x="10466" y="12602"/>
                  </a:cubicBezTo>
                  <a:cubicBezTo>
                    <a:pt x="9867" y="13210"/>
                    <a:pt x="9461" y="14013"/>
                    <a:pt x="9297" y="14815"/>
                  </a:cubicBezTo>
                  <a:cubicBezTo>
                    <a:pt x="9143" y="15665"/>
                    <a:pt x="9143" y="16148"/>
                    <a:pt x="9384" y="16351"/>
                  </a:cubicBezTo>
                  <a:cubicBezTo>
                    <a:pt x="9500" y="16506"/>
                    <a:pt x="9703" y="16554"/>
                    <a:pt x="10022" y="16554"/>
                  </a:cubicBezTo>
                  <a:cubicBezTo>
                    <a:pt x="10225" y="16554"/>
                    <a:pt x="10544" y="16506"/>
                    <a:pt x="10911" y="16428"/>
                  </a:cubicBezTo>
                  <a:cubicBezTo>
                    <a:pt x="11752" y="16264"/>
                    <a:pt x="12525" y="15868"/>
                    <a:pt x="13124" y="15259"/>
                  </a:cubicBezTo>
                  <a:cubicBezTo>
                    <a:pt x="13443" y="14979"/>
                    <a:pt x="13733" y="14699"/>
                    <a:pt x="14052" y="14418"/>
                  </a:cubicBezTo>
                  <a:lnTo>
                    <a:pt x="14052" y="16226"/>
                  </a:lnTo>
                  <a:cubicBezTo>
                    <a:pt x="14052" y="16670"/>
                    <a:pt x="13685" y="16989"/>
                    <a:pt x="13288" y="16989"/>
                  </a:cubicBezTo>
                  <a:lnTo>
                    <a:pt x="3296" y="16989"/>
                  </a:lnTo>
                  <a:cubicBezTo>
                    <a:pt x="2900" y="16989"/>
                    <a:pt x="2533" y="16670"/>
                    <a:pt x="2533" y="16226"/>
                  </a:cubicBezTo>
                  <a:lnTo>
                    <a:pt x="2533" y="6929"/>
                  </a:lnTo>
                  <a:cubicBezTo>
                    <a:pt x="2533" y="6765"/>
                    <a:pt x="2417" y="6649"/>
                    <a:pt x="2252" y="6649"/>
                  </a:cubicBezTo>
                  <a:cubicBezTo>
                    <a:pt x="2088" y="6649"/>
                    <a:pt x="1972" y="6765"/>
                    <a:pt x="1972" y="6929"/>
                  </a:cubicBezTo>
                  <a:lnTo>
                    <a:pt x="1972" y="16226"/>
                  </a:lnTo>
                  <a:cubicBezTo>
                    <a:pt x="1972" y="16950"/>
                    <a:pt x="2571" y="17559"/>
                    <a:pt x="3296" y="17559"/>
                  </a:cubicBezTo>
                  <a:lnTo>
                    <a:pt x="13288" y="17559"/>
                  </a:lnTo>
                  <a:cubicBezTo>
                    <a:pt x="14013" y="17559"/>
                    <a:pt x="14612" y="16950"/>
                    <a:pt x="14612" y="16226"/>
                  </a:cubicBezTo>
                  <a:lnTo>
                    <a:pt x="14612" y="13848"/>
                  </a:lnTo>
                  <a:cubicBezTo>
                    <a:pt x="15057" y="13413"/>
                    <a:pt x="15540" y="12930"/>
                    <a:pt x="16023" y="12447"/>
                  </a:cubicBezTo>
                  <a:lnTo>
                    <a:pt x="16023" y="15385"/>
                  </a:lnTo>
                  <a:cubicBezTo>
                    <a:pt x="16023" y="15539"/>
                    <a:pt x="16149" y="15665"/>
                    <a:pt x="16303" y="15665"/>
                  </a:cubicBezTo>
                  <a:cubicBezTo>
                    <a:pt x="16468" y="15665"/>
                    <a:pt x="16584" y="15539"/>
                    <a:pt x="16584" y="15385"/>
                  </a:cubicBezTo>
                  <a:lnTo>
                    <a:pt x="16584" y="11877"/>
                  </a:lnTo>
                  <a:cubicBezTo>
                    <a:pt x="17192" y="11278"/>
                    <a:pt x="17792" y="10669"/>
                    <a:pt x="18362" y="10070"/>
                  </a:cubicBezTo>
                  <a:cubicBezTo>
                    <a:pt x="18516" y="9905"/>
                    <a:pt x="18642" y="9741"/>
                    <a:pt x="18806" y="9586"/>
                  </a:cubicBezTo>
                  <a:cubicBezTo>
                    <a:pt x="19164" y="9219"/>
                    <a:pt x="19328" y="8775"/>
                    <a:pt x="19328" y="8253"/>
                  </a:cubicBezTo>
                  <a:cubicBezTo>
                    <a:pt x="19328" y="7770"/>
                    <a:pt x="19125" y="7287"/>
                    <a:pt x="18758" y="6968"/>
                  </a:cubicBezTo>
                  <a:lnTo>
                    <a:pt x="18758" y="6929"/>
                  </a:lnTo>
                  <a:cubicBezTo>
                    <a:pt x="18400" y="6562"/>
                    <a:pt x="17917" y="6407"/>
                    <a:pt x="17434" y="6359"/>
                  </a:cubicBezTo>
                  <a:cubicBezTo>
                    <a:pt x="17154" y="6359"/>
                    <a:pt x="16825" y="6446"/>
                    <a:pt x="16584" y="6562"/>
                  </a:cubicBezTo>
                  <a:lnTo>
                    <a:pt x="16584" y="3266"/>
                  </a:lnTo>
                  <a:cubicBezTo>
                    <a:pt x="16584" y="2213"/>
                    <a:pt x="15704" y="1334"/>
                    <a:pt x="14651" y="1334"/>
                  </a:cubicBezTo>
                  <a:lnTo>
                    <a:pt x="12196" y="1334"/>
                  </a:lnTo>
                  <a:cubicBezTo>
                    <a:pt x="12196" y="609"/>
                    <a:pt x="11636" y="0"/>
                    <a:pt x="1087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62"/>
            <p:cNvSpPr/>
            <p:nvPr/>
          </p:nvSpPr>
          <p:spPr>
            <a:xfrm>
              <a:off x="3292250" y="2065925"/>
              <a:ext cx="91600" cy="90650"/>
            </a:xfrm>
            <a:custGeom>
              <a:avLst/>
              <a:gdLst/>
              <a:ahLst/>
              <a:cxnLst/>
              <a:rect l="l" t="t" r="r" b="b"/>
              <a:pathLst>
                <a:path w="3664" h="3626" extrusionOk="0">
                  <a:moveTo>
                    <a:pt x="2059" y="1045"/>
                  </a:moveTo>
                  <a:cubicBezTo>
                    <a:pt x="2175" y="1045"/>
                    <a:pt x="2300" y="1094"/>
                    <a:pt x="2378" y="1171"/>
                  </a:cubicBezTo>
                  <a:lnTo>
                    <a:pt x="1779" y="2060"/>
                  </a:lnTo>
                  <a:lnTo>
                    <a:pt x="1170" y="1287"/>
                  </a:lnTo>
                  <a:cubicBezTo>
                    <a:pt x="1102" y="1220"/>
                    <a:pt x="1019" y="1178"/>
                    <a:pt x="936" y="1178"/>
                  </a:cubicBezTo>
                  <a:cubicBezTo>
                    <a:pt x="876" y="1178"/>
                    <a:pt x="817" y="1200"/>
                    <a:pt x="764" y="1248"/>
                  </a:cubicBezTo>
                  <a:cubicBezTo>
                    <a:pt x="648" y="1335"/>
                    <a:pt x="609" y="1529"/>
                    <a:pt x="725" y="1654"/>
                  </a:cubicBezTo>
                  <a:lnTo>
                    <a:pt x="1614" y="2698"/>
                  </a:lnTo>
                  <a:cubicBezTo>
                    <a:pt x="1653" y="2785"/>
                    <a:pt x="1730" y="2824"/>
                    <a:pt x="1817" y="2824"/>
                  </a:cubicBezTo>
                  <a:cubicBezTo>
                    <a:pt x="1933" y="2824"/>
                    <a:pt x="2020" y="2737"/>
                    <a:pt x="2059" y="2698"/>
                  </a:cubicBezTo>
                  <a:lnTo>
                    <a:pt x="2542" y="1934"/>
                  </a:lnTo>
                  <a:lnTo>
                    <a:pt x="2542" y="2582"/>
                  </a:lnTo>
                  <a:cubicBezTo>
                    <a:pt x="2542" y="2862"/>
                    <a:pt x="2339" y="3065"/>
                    <a:pt x="2059" y="3065"/>
                  </a:cubicBezTo>
                  <a:lnTo>
                    <a:pt x="1054" y="3065"/>
                  </a:lnTo>
                  <a:cubicBezTo>
                    <a:pt x="764" y="3065"/>
                    <a:pt x="571" y="2862"/>
                    <a:pt x="571" y="2582"/>
                  </a:cubicBezTo>
                  <a:lnTo>
                    <a:pt x="571" y="1529"/>
                  </a:lnTo>
                  <a:cubicBezTo>
                    <a:pt x="571" y="1287"/>
                    <a:pt x="764" y="1045"/>
                    <a:pt x="1054" y="1045"/>
                  </a:cubicBezTo>
                  <a:close/>
                  <a:moveTo>
                    <a:pt x="3340" y="1"/>
                  </a:moveTo>
                  <a:cubicBezTo>
                    <a:pt x="3240" y="1"/>
                    <a:pt x="3153" y="45"/>
                    <a:pt x="3103" y="127"/>
                  </a:cubicBezTo>
                  <a:lnTo>
                    <a:pt x="2697" y="726"/>
                  </a:lnTo>
                  <a:cubicBezTo>
                    <a:pt x="2542" y="562"/>
                    <a:pt x="2300" y="485"/>
                    <a:pt x="2059" y="485"/>
                  </a:cubicBezTo>
                  <a:lnTo>
                    <a:pt x="1054" y="485"/>
                  </a:lnTo>
                  <a:cubicBezTo>
                    <a:pt x="445" y="485"/>
                    <a:pt x="0" y="968"/>
                    <a:pt x="0" y="1529"/>
                  </a:cubicBezTo>
                  <a:lnTo>
                    <a:pt x="0" y="2582"/>
                  </a:lnTo>
                  <a:cubicBezTo>
                    <a:pt x="0" y="3142"/>
                    <a:pt x="445" y="3626"/>
                    <a:pt x="1054" y="3626"/>
                  </a:cubicBezTo>
                  <a:lnTo>
                    <a:pt x="2059" y="3626"/>
                  </a:lnTo>
                  <a:cubicBezTo>
                    <a:pt x="2658" y="3626"/>
                    <a:pt x="3103" y="3142"/>
                    <a:pt x="3103" y="2582"/>
                  </a:cubicBezTo>
                  <a:lnTo>
                    <a:pt x="3103" y="1529"/>
                  </a:lnTo>
                  <a:cubicBezTo>
                    <a:pt x="3103" y="1413"/>
                    <a:pt x="3103" y="1287"/>
                    <a:pt x="3064" y="1171"/>
                  </a:cubicBezTo>
                  <a:lnTo>
                    <a:pt x="3547" y="446"/>
                  </a:lnTo>
                  <a:cubicBezTo>
                    <a:pt x="3663" y="321"/>
                    <a:pt x="3624" y="127"/>
                    <a:pt x="3508" y="40"/>
                  </a:cubicBezTo>
                  <a:cubicBezTo>
                    <a:pt x="3451" y="13"/>
                    <a:pt x="3394" y="1"/>
                    <a:pt x="334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62"/>
            <p:cNvSpPr/>
            <p:nvPr/>
          </p:nvSpPr>
          <p:spPr>
            <a:xfrm>
              <a:off x="3382850" y="2099300"/>
              <a:ext cx="79500" cy="14025"/>
            </a:xfrm>
            <a:custGeom>
              <a:avLst/>
              <a:gdLst/>
              <a:ahLst/>
              <a:cxnLst/>
              <a:rect l="l" t="t" r="r" b="b"/>
              <a:pathLst>
                <a:path w="3180" h="561" extrusionOk="0">
                  <a:moveTo>
                    <a:pt x="281" y="0"/>
                  </a:moveTo>
                  <a:cubicBezTo>
                    <a:pt x="126" y="0"/>
                    <a:pt x="0" y="116"/>
                    <a:pt x="0" y="281"/>
                  </a:cubicBezTo>
                  <a:cubicBezTo>
                    <a:pt x="0" y="435"/>
                    <a:pt x="126" y="561"/>
                    <a:pt x="281" y="561"/>
                  </a:cubicBezTo>
                  <a:lnTo>
                    <a:pt x="2900" y="561"/>
                  </a:lnTo>
                  <a:cubicBezTo>
                    <a:pt x="3064" y="561"/>
                    <a:pt x="3180" y="435"/>
                    <a:pt x="3180" y="281"/>
                  </a:cubicBezTo>
                  <a:cubicBezTo>
                    <a:pt x="3180" y="116"/>
                    <a:pt x="3064" y="0"/>
                    <a:pt x="290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62"/>
            <p:cNvSpPr/>
            <p:nvPr/>
          </p:nvSpPr>
          <p:spPr>
            <a:xfrm>
              <a:off x="3382850" y="2130450"/>
              <a:ext cx="104875" cy="14050"/>
            </a:xfrm>
            <a:custGeom>
              <a:avLst/>
              <a:gdLst/>
              <a:ahLst/>
              <a:cxnLst/>
              <a:rect l="l" t="t" r="r" b="b"/>
              <a:pathLst>
                <a:path w="4195" h="562" extrusionOk="0">
                  <a:moveTo>
                    <a:pt x="281" y="1"/>
                  </a:moveTo>
                  <a:cubicBezTo>
                    <a:pt x="126" y="1"/>
                    <a:pt x="0" y="117"/>
                    <a:pt x="0" y="281"/>
                  </a:cubicBezTo>
                  <a:cubicBezTo>
                    <a:pt x="0" y="445"/>
                    <a:pt x="126" y="561"/>
                    <a:pt x="281" y="561"/>
                  </a:cubicBezTo>
                  <a:lnTo>
                    <a:pt x="3905" y="561"/>
                  </a:lnTo>
                  <a:cubicBezTo>
                    <a:pt x="4069" y="561"/>
                    <a:pt x="4195" y="445"/>
                    <a:pt x="4195" y="281"/>
                  </a:cubicBezTo>
                  <a:cubicBezTo>
                    <a:pt x="4195" y="117"/>
                    <a:pt x="4069" y="1"/>
                    <a:pt x="390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62"/>
            <p:cNvSpPr/>
            <p:nvPr/>
          </p:nvSpPr>
          <p:spPr>
            <a:xfrm>
              <a:off x="3292250" y="2173000"/>
              <a:ext cx="91600" cy="91325"/>
            </a:xfrm>
            <a:custGeom>
              <a:avLst/>
              <a:gdLst/>
              <a:ahLst/>
              <a:cxnLst/>
              <a:rect l="l" t="t" r="r" b="b"/>
              <a:pathLst>
                <a:path w="3664" h="3653" extrusionOk="0">
                  <a:moveTo>
                    <a:pt x="2059" y="1072"/>
                  </a:moveTo>
                  <a:cubicBezTo>
                    <a:pt x="2175" y="1072"/>
                    <a:pt x="2300" y="1111"/>
                    <a:pt x="2378" y="1198"/>
                  </a:cubicBezTo>
                  <a:lnTo>
                    <a:pt x="1779" y="2077"/>
                  </a:lnTo>
                  <a:lnTo>
                    <a:pt x="1170" y="1314"/>
                  </a:lnTo>
                  <a:cubicBezTo>
                    <a:pt x="1102" y="1247"/>
                    <a:pt x="1019" y="1205"/>
                    <a:pt x="936" y="1205"/>
                  </a:cubicBezTo>
                  <a:cubicBezTo>
                    <a:pt x="876" y="1205"/>
                    <a:pt x="817" y="1227"/>
                    <a:pt x="764" y="1275"/>
                  </a:cubicBezTo>
                  <a:cubicBezTo>
                    <a:pt x="648" y="1353"/>
                    <a:pt x="609" y="1556"/>
                    <a:pt x="725" y="1681"/>
                  </a:cubicBezTo>
                  <a:lnTo>
                    <a:pt x="1614" y="2725"/>
                  </a:lnTo>
                  <a:cubicBezTo>
                    <a:pt x="1653" y="2764"/>
                    <a:pt x="1730" y="2802"/>
                    <a:pt x="1817" y="2802"/>
                  </a:cubicBezTo>
                  <a:cubicBezTo>
                    <a:pt x="1933" y="2802"/>
                    <a:pt x="2020" y="2764"/>
                    <a:pt x="2059" y="2686"/>
                  </a:cubicBezTo>
                  <a:lnTo>
                    <a:pt x="2542" y="1962"/>
                  </a:lnTo>
                  <a:lnTo>
                    <a:pt x="2542" y="2609"/>
                  </a:lnTo>
                  <a:cubicBezTo>
                    <a:pt x="2542" y="2851"/>
                    <a:pt x="2339" y="3092"/>
                    <a:pt x="2059" y="3092"/>
                  </a:cubicBezTo>
                  <a:lnTo>
                    <a:pt x="1054" y="3092"/>
                  </a:lnTo>
                  <a:cubicBezTo>
                    <a:pt x="764" y="3092"/>
                    <a:pt x="571" y="2851"/>
                    <a:pt x="571" y="2609"/>
                  </a:cubicBezTo>
                  <a:lnTo>
                    <a:pt x="571" y="1556"/>
                  </a:lnTo>
                  <a:cubicBezTo>
                    <a:pt x="571" y="1275"/>
                    <a:pt x="764" y="1072"/>
                    <a:pt x="1054" y="1072"/>
                  </a:cubicBezTo>
                  <a:close/>
                  <a:moveTo>
                    <a:pt x="3319" y="0"/>
                  </a:moveTo>
                  <a:cubicBezTo>
                    <a:pt x="3228" y="0"/>
                    <a:pt x="3149" y="51"/>
                    <a:pt x="3103" y="145"/>
                  </a:cubicBezTo>
                  <a:lnTo>
                    <a:pt x="2697" y="715"/>
                  </a:lnTo>
                  <a:cubicBezTo>
                    <a:pt x="2542" y="589"/>
                    <a:pt x="2300" y="512"/>
                    <a:pt x="2059" y="512"/>
                  </a:cubicBezTo>
                  <a:lnTo>
                    <a:pt x="1054" y="512"/>
                  </a:lnTo>
                  <a:cubicBezTo>
                    <a:pt x="445" y="512"/>
                    <a:pt x="0" y="995"/>
                    <a:pt x="0" y="1556"/>
                  </a:cubicBezTo>
                  <a:lnTo>
                    <a:pt x="0" y="2609"/>
                  </a:lnTo>
                  <a:cubicBezTo>
                    <a:pt x="0" y="3170"/>
                    <a:pt x="445" y="3653"/>
                    <a:pt x="1054" y="3653"/>
                  </a:cubicBezTo>
                  <a:lnTo>
                    <a:pt x="2059" y="3653"/>
                  </a:lnTo>
                  <a:cubicBezTo>
                    <a:pt x="2658" y="3653"/>
                    <a:pt x="3103" y="3170"/>
                    <a:pt x="3103" y="2609"/>
                  </a:cubicBezTo>
                  <a:lnTo>
                    <a:pt x="3103" y="1556"/>
                  </a:lnTo>
                  <a:cubicBezTo>
                    <a:pt x="3103" y="1440"/>
                    <a:pt x="3103" y="1314"/>
                    <a:pt x="3064" y="1198"/>
                  </a:cubicBezTo>
                  <a:lnTo>
                    <a:pt x="3547" y="435"/>
                  </a:lnTo>
                  <a:cubicBezTo>
                    <a:pt x="3663" y="309"/>
                    <a:pt x="3624" y="145"/>
                    <a:pt x="3508" y="67"/>
                  </a:cubicBezTo>
                  <a:cubicBezTo>
                    <a:pt x="3444" y="22"/>
                    <a:pt x="3379" y="0"/>
                    <a:pt x="331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62"/>
            <p:cNvSpPr/>
            <p:nvPr/>
          </p:nvSpPr>
          <p:spPr>
            <a:xfrm>
              <a:off x="3382850" y="2206800"/>
              <a:ext cx="79500" cy="14275"/>
            </a:xfrm>
            <a:custGeom>
              <a:avLst/>
              <a:gdLst/>
              <a:ahLst/>
              <a:cxnLst/>
              <a:rect l="l" t="t" r="r" b="b"/>
              <a:pathLst>
                <a:path w="3180" h="571" extrusionOk="0">
                  <a:moveTo>
                    <a:pt x="281" y="1"/>
                  </a:moveTo>
                  <a:cubicBezTo>
                    <a:pt x="126" y="1"/>
                    <a:pt x="0" y="126"/>
                    <a:pt x="0" y="291"/>
                  </a:cubicBezTo>
                  <a:cubicBezTo>
                    <a:pt x="0" y="445"/>
                    <a:pt x="126" y="571"/>
                    <a:pt x="281" y="571"/>
                  </a:cubicBezTo>
                  <a:lnTo>
                    <a:pt x="2900" y="571"/>
                  </a:lnTo>
                  <a:cubicBezTo>
                    <a:pt x="3064" y="571"/>
                    <a:pt x="3180" y="445"/>
                    <a:pt x="3180" y="291"/>
                  </a:cubicBezTo>
                  <a:cubicBezTo>
                    <a:pt x="3180" y="126"/>
                    <a:pt x="3064" y="1"/>
                    <a:pt x="290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62"/>
            <p:cNvSpPr/>
            <p:nvPr/>
          </p:nvSpPr>
          <p:spPr>
            <a:xfrm>
              <a:off x="3382850" y="2238225"/>
              <a:ext cx="47375" cy="14025"/>
            </a:xfrm>
            <a:custGeom>
              <a:avLst/>
              <a:gdLst/>
              <a:ahLst/>
              <a:cxnLst/>
              <a:rect l="l" t="t" r="r" b="b"/>
              <a:pathLst>
                <a:path w="1895" h="561" extrusionOk="0">
                  <a:moveTo>
                    <a:pt x="281" y="0"/>
                  </a:moveTo>
                  <a:cubicBezTo>
                    <a:pt x="126" y="0"/>
                    <a:pt x="0" y="116"/>
                    <a:pt x="0" y="280"/>
                  </a:cubicBezTo>
                  <a:cubicBezTo>
                    <a:pt x="0" y="396"/>
                    <a:pt x="126" y="561"/>
                    <a:pt x="281" y="561"/>
                  </a:cubicBezTo>
                  <a:lnTo>
                    <a:pt x="1614" y="561"/>
                  </a:lnTo>
                  <a:cubicBezTo>
                    <a:pt x="1730" y="561"/>
                    <a:pt x="1895" y="396"/>
                    <a:pt x="1895" y="280"/>
                  </a:cubicBezTo>
                  <a:cubicBezTo>
                    <a:pt x="1895" y="116"/>
                    <a:pt x="1730" y="0"/>
                    <a:pt x="161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62"/>
            <p:cNvSpPr/>
            <p:nvPr/>
          </p:nvSpPr>
          <p:spPr>
            <a:xfrm>
              <a:off x="3381875" y="1982375"/>
              <a:ext cx="48350" cy="47375"/>
            </a:xfrm>
            <a:custGeom>
              <a:avLst/>
              <a:gdLst/>
              <a:ahLst/>
              <a:cxnLst/>
              <a:rect l="l" t="t" r="r" b="b"/>
              <a:pathLst>
                <a:path w="1934" h="1895" extrusionOk="0">
                  <a:moveTo>
                    <a:pt x="967" y="570"/>
                  </a:moveTo>
                  <a:cubicBezTo>
                    <a:pt x="1170" y="570"/>
                    <a:pt x="1334" y="725"/>
                    <a:pt x="1334" y="966"/>
                  </a:cubicBezTo>
                  <a:cubicBezTo>
                    <a:pt x="1334" y="1169"/>
                    <a:pt x="1170" y="1334"/>
                    <a:pt x="967" y="1334"/>
                  </a:cubicBezTo>
                  <a:cubicBezTo>
                    <a:pt x="764" y="1334"/>
                    <a:pt x="561" y="1169"/>
                    <a:pt x="561" y="966"/>
                  </a:cubicBezTo>
                  <a:cubicBezTo>
                    <a:pt x="561" y="725"/>
                    <a:pt x="764" y="570"/>
                    <a:pt x="967" y="570"/>
                  </a:cubicBezTo>
                  <a:close/>
                  <a:moveTo>
                    <a:pt x="967" y="0"/>
                  </a:moveTo>
                  <a:cubicBezTo>
                    <a:pt x="445" y="0"/>
                    <a:pt x="1" y="445"/>
                    <a:pt x="1" y="966"/>
                  </a:cubicBezTo>
                  <a:cubicBezTo>
                    <a:pt x="1" y="1488"/>
                    <a:pt x="445" y="1894"/>
                    <a:pt x="967" y="1894"/>
                  </a:cubicBezTo>
                  <a:cubicBezTo>
                    <a:pt x="1489" y="1894"/>
                    <a:pt x="1934" y="1488"/>
                    <a:pt x="1934" y="966"/>
                  </a:cubicBezTo>
                  <a:cubicBezTo>
                    <a:pt x="1934" y="445"/>
                    <a:pt x="1489" y="0"/>
                    <a:pt x="96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9" name="Google Shape;4689;p62"/>
          <p:cNvGrpSpPr/>
          <p:nvPr/>
        </p:nvGrpSpPr>
        <p:grpSpPr>
          <a:xfrm>
            <a:off x="4164229" y="3990399"/>
            <a:ext cx="318119" cy="333474"/>
            <a:chOff x="3211800" y="6704575"/>
            <a:chExt cx="460975" cy="483225"/>
          </a:xfrm>
        </p:grpSpPr>
        <p:sp>
          <p:nvSpPr>
            <p:cNvPr id="4690" name="Google Shape;4690;p62"/>
            <p:cNvSpPr/>
            <p:nvPr/>
          </p:nvSpPr>
          <p:spPr>
            <a:xfrm>
              <a:off x="3403150" y="7047900"/>
              <a:ext cx="227350" cy="132900"/>
            </a:xfrm>
            <a:custGeom>
              <a:avLst/>
              <a:gdLst/>
              <a:ahLst/>
              <a:cxnLst/>
              <a:rect l="l" t="t" r="r" b="b"/>
              <a:pathLst>
                <a:path w="9094" h="5316" extrusionOk="0">
                  <a:moveTo>
                    <a:pt x="2658" y="0"/>
                  </a:moveTo>
                  <a:cubicBezTo>
                    <a:pt x="1208" y="0"/>
                    <a:pt x="0" y="1169"/>
                    <a:pt x="0" y="2619"/>
                  </a:cubicBezTo>
                  <a:lnTo>
                    <a:pt x="0" y="4552"/>
                  </a:lnTo>
                  <a:cubicBezTo>
                    <a:pt x="0" y="4948"/>
                    <a:pt x="358" y="5315"/>
                    <a:pt x="764" y="5315"/>
                  </a:cubicBezTo>
                  <a:lnTo>
                    <a:pt x="8330" y="5315"/>
                  </a:lnTo>
                  <a:cubicBezTo>
                    <a:pt x="8736" y="5315"/>
                    <a:pt x="9094" y="4948"/>
                    <a:pt x="9094" y="4552"/>
                  </a:cubicBezTo>
                  <a:lnTo>
                    <a:pt x="9094" y="2619"/>
                  </a:lnTo>
                  <a:cubicBezTo>
                    <a:pt x="9094" y="1169"/>
                    <a:pt x="7886" y="0"/>
                    <a:pt x="6436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62"/>
            <p:cNvSpPr/>
            <p:nvPr/>
          </p:nvSpPr>
          <p:spPr>
            <a:xfrm>
              <a:off x="3403150" y="7047900"/>
              <a:ext cx="86500" cy="132900"/>
            </a:xfrm>
            <a:custGeom>
              <a:avLst/>
              <a:gdLst/>
              <a:ahLst/>
              <a:cxnLst/>
              <a:rect l="l" t="t" r="r" b="b"/>
              <a:pathLst>
                <a:path w="3460" h="5316" extrusionOk="0">
                  <a:moveTo>
                    <a:pt x="2658" y="0"/>
                  </a:moveTo>
                  <a:cubicBezTo>
                    <a:pt x="1208" y="0"/>
                    <a:pt x="0" y="1169"/>
                    <a:pt x="0" y="2619"/>
                  </a:cubicBezTo>
                  <a:lnTo>
                    <a:pt x="0" y="4552"/>
                  </a:lnTo>
                  <a:cubicBezTo>
                    <a:pt x="0" y="4948"/>
                    <a:pt x="358" y="5315"/>
                    <a:pt x="764" y="5315"/>
                  </a:cubicBezTo>
                  <a:lnTo>
                    <a:pt x="1604" y="5315"/>
                  </a:lnTo>
                  <a:cubicBezTo>
                    <a:pt x="1160" y="5315"/>
                    <a:pt x="841" y="4948"/>
                    <a:pt x="841" y="4552"/>
                  </a:cubicBezTo>
                  <a:lnTo>
                    <a:pt x="841" y="2619"/>
                  </a:lnTo>
                  <a:cubicBezTo>
                    <a:pt x="841" y="1169"/>
                    <a:pt x="2010" y="0"/>
                    <a:pt x="3460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62"/>
            <p:cNvSpPr/>
            <p:nvPr/>
          </p:nvSpPr>
          <p:spPr>
            <a:xfrm>
              <a:off x="3460400" y="7055850"/>
              <a:ext cx="112850" cy="47400"/>
            </a:xfrm>
            <a:custGeom>
              <a:avLst/>
              <a:gdLst/>
              <a:ahLst/>
              <a:cxnLst/>
              <a:rect l="l" t="t" r="r" b="b"/>
              <a:pathLst>
                <a:path w="4514" h="1896" extrusionOk="0">
                  <a:moveTo>
                    <a:pt x="890" y="1"/>
                  </a:moveTo>
                  <a:cubicBezTo>
                    <a:pt x="0" y="890"/>
                    <a:pt x="561" y="1895"/>
                    <a:pt x="561" y="1895"/>
                  </a:cubicBezTo>
                  <a:cubicBezTo>
                    <a:pt x="1653" y="1654"/>
                    <a:pt x="2252" y="1093"/>
                    <a:pt x="2252" y="1093"/>
                  </a:cubicBezTo>
                  <a:cubicBezTo>
                    <a:pt x="2252" y="1093"/>
                    <a:pt x="2861" y="1654"/>
                    <a:pt x="3943" y="1895"/>
                  </a:cubicBezTo>
                  <a:cubicBezTo>
                    <a:pt x="3943" y="1895"/>
                    <a:pt x="4513" y="890"/>
                    <a:pt x="3624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62"/>
            <p:cNvSpPr/>
            <p:nvPr/>
          </p:nvSpPr>
          <p:spPr>
            <a:xfrm>
              <a:off x="3482625" y="7055850"/>
              <a:ext cx="68400" cy="27325"/>
            </a:xfrm>
            <a:custGeom>
              <a:avLst/>
              <a:gdLst/>
              <a:ahLst/>
              <a:cxnLst/>
              <a:rect l="l" t="t" r="r" b="b"/>
              <a:pathLst>
                <a:path w="2736" h="1093" extrusionOk="0">
                  <a:moveTo>
                    <a:pt x="1" y="1"/>
                  </a:moveTo>
                  <a:cubicBezTo>
                    <a:pt x="1" y="610"/>
                    <a:pt x="600" y="1093"/>
                    <a:pt x="1363" y="1093"/>
                  </a:cubicBezTo>
                  <a:cubicBezTo>
                    <a:pt x="2136" y="1093"/>
                    <a:pt x="2735" y="610"/>
                    <a:pt x="2735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62"/>
            <p:cNvSpPr/>
            <p:nvPr/>
          </p:nvSpPr>
          <p:spPr>
            <a:xfrm>
              <a:off x="3403150" y="7124475"/>
              <a:ext cx="113575" cy="56325"/>
            </a:xfrm>
            <a:custGeom>
              <a:avLst/>
              <a:gdLst/>
              <a:ahLst/>
              <a:cxnLst/>
              <a:rect l="l" t="t" r="r" b="b"/>
              <a:pathLst>
                <a:path w="4543" h="2253" extrusionOk="0">
                  <a:moveTo>
                    <a:pt x="0" y="1"/>
                  </a:moveTo>
                  <a:lnTo>
                    <a:pt x="0" y="1489"/>
                  </a:lnTo>
                  <a:cubicBezTo>
                    <a:pt x="0" y="1885"/>
                    <a:pt x="358" y="2252"/>
                    <a:pt x="764" y="2252"/>
                  </a:cubicBezTo>
                  <a:lnTo>
                    <a:pt x="4542" y="2252"/>
                  </a:lnTo>
                  <a:lnTo>
                    <a:pt x="4542" y="2088"/>
                  </a:lnTo>
                  <a:cubicBezTo>
                    <a:pt x="4542" y="1363"/>
                    <a:pt x="3943" y="764"/>
                    <a:pt x="3218" y="764"/>
                  </a:cubicBezTo>
                  <a:lnTo>
                    <a:pt x="1807" y="764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62"/>
            <p:cNvSpPr/>
            <p:nvPr/>
          </p:nvSpPr>
          <p:spPr>
            <a:xfrm>
              <a:off x="3403150" y="7125450"/>
              <a:ext cx="40125" cy="55350"/>
            </a:xfrm>
            <a:custGeom>
              <a:avLst/>
              <a:gdLst/>
              <a:ahLst/>
              <a:cxnLst/>
              <a:rect l="l" t="t" r="r" b="b"/>
              <a:pathLst>
                <a:path w="1605" h="2214" extrusionOk="0">
                  <a:moveTo>
                    <a:pt x="0" y="0"/>
                  </a:moveTo>
                  <a:lnTo>
                    <a:pt x="0" y="1450"/>
                  </a:lnTo>
                  <a:cubicBezTo>
                    <a:pt x="0" y="1846"/>
                    <a:pt x="358" y="2213"/>
                    <a:pt x="764" y="2213"/>
                  </a:cubicBezTo>
                  <a:lnTo>
                    <a:pt x="1604" y="2213"/>
                  </a:lnTo>
                  <a:cubicBezTo>
                    <a:pt x="1160" y="2213"/>
                    <a:pt x="841" y="1846"/>
                    <a:pt x="841" y="1450"/>
                  </a:cubicBezTo>
                  <a:lnTo>
                    <a:pt x="841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62"/>
            <p:cNvSpPr/>
            <p:nvPr/>
          </p:nvSpPr>
          <p:spPr>
            <a:xfrm>
              <a:off x="3516700" y="7124475"/>
              <a:ext cx="113800" cy="56325"/>
            </a:xfrm>
            <a:custGeom>
              <a:avLst/>
              <a:gdLst/>
              <a:ahLst/>
              <a:cxnLst/>
              <a:rect l="l" t="t" r="r" b="b"/>
              <a:pathLst>
                <a:path w="4552" h="2253" extrusionOk="0">
                  <a:moveTo>
                    <a:pt x="2745" y="1"/>
                  </a:moveTo>
                  <a:lnTo>
                    <a:pt x="2745" y="764"/>
                  </a:lnTo>
                  <a:lnTo>
                    <a:pt x="1334" y="764"/>
                  </a:lnTo>
                  <a:cubicBezTo>
                    <a:pt x="609" y="764"/>
                    <a:pt x="0" y="1363"/>
                    <a:pt x="0" y="2088"/>
                  </a:cubicBezTo>
                  <a:lnTo>
                    <a:pt x="0" y="2252"/>
                  </a:lnTo>
                  <a:lnTo>
                    <a:pt x="3788" y="2252"/>
                  </a:lnTo>
                  <a:cubicBezTo>
                    <a:pt x="4194" y="2252"/>
                    <a:pt x="4552" y="1885"/>
                    <a:pt x="4552" y="1489"/>
                  </a:cubicBezTo>
                  <a:lnTo>
                    <a:pt x="4552" y="1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62"/>
            <p:cNvSpPr/>
            <p:nvPr/>
          </p:nvSpPr>
          <p:spPr>
            <a:xfrm>
              <a:off x="3585300" y="7124475"/>
              <a:ext cx="19125" cy="19100"/>
            </a:xfrm>
            <a:custGeom>
              <a:avLst/>
              <a:gdLst/>
              <a:ahLst/>
              <a:cxnLst/>
              <a:rect l="l" t="t" r="r" b="b"/>
              <a:pathLst>
                <a:path w="765" h="764" extrusionOk="0">
                  <a:moveTo>
                    <a:pt x="1" y="1"/>
                  </a:moveTo>
                  <a:lnTo>
                    <a:pt x="1" y="764"/>
                  </a:lnTo>
                  <a:lnTo>
                    <a:pt x="764" y="764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62"/>
            <p:cNvSpPr/>
            <p:nvPr/>
          </p:nvSpPr>
          <p:spPr>
            <a:xfrm>
              <a:off x="3585300" y="7112400"/>
              <a:ext cx="19125" cy="12100"/>
            </a:xfrm>
            <a:custGeom>
              <a:avLst/>
              <a:gdLst/>
              <a:ahLst/>
              <a:cxnLst/>
              <a:rect l="l" t="t" r="r" b="b"/>
              <a:pathLst>
                <a:path w="765" h="484" extrusionOk="0">
                  <a:moveTo>
                    <a:pt x="1" y="0"/>
                  </a:moveTo>
                  <a:lnTo>
                    <a:pt x="1" y="484"/>
                  </a:lnTo>
                  <a:lnTo>
                    <a:pt x="764" y="484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62"/>
            <p:cNvSpPr/>
            <p:nvPr/>
          </p:nvSpPr>
          <p:spPr>
            <a:xfrm>
              <a:off x="3516700" y="7143550"/>
              <a:ext cx="48325" cy="37250"/>
            </a:xfrm>
            <a:custGeom>
              <a:avLst/>
              <a:gdLst/>
              <a:ahLst/>
              <a:cxnLst/>
              <a:rect l="l" t="t" r="r" b="b"/>
              <a:pathLst>
                <a:path w="1933" h="1490" extrusionOk="0">
                  <a:moveTo>
                    <a:pt x="1334" y="1"/>
                  </a:moveTo>
                  <a:cubicBezTo>
                    <a:pt x="609" y="1"/>
                    <a:pt x="0" y="600"/>
                    <a:pt x="0" y="1325"/>
                  </a:cubicBezTo>
                  <a:lnTo>
                    <a:pt x="0" y="1489"/>
                  </a:lnTo>
                  <a:lnTo>
                    <a:pt x="648" y="1489"/>
                  </a:lnTo>
                  <a:lnTo>
                    <a:pt x="648" y="1325"/>
                  </a:lnTo>
                  <a:cubicBezTo>
                    <a:pt x="648" y="600"/>
                    <a:pt x="1208" y="1"/>
                    <a:pt x="1933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62"/>
            <p:cNvSpPr/>
            <p:nvPr/>
          </p:nvSpPr>
          <p:spPr>
            <a:xfrm>
              <a:off x="3377775" y="6925150"/>
              <a:ext cx="276900" cy="49325"/>
            </a:xfrm>
            <a:custGeom>
              <a:avLst/>
              <a:gdLst/>
              <a:ahLst/>
              <a:cxnLst/>
              <a:rect l="l" t="t" r="r" b="b"/>
              <a:pathLst>
                <a:path w="11076" h="1973" extrusionOk="0">
                  <a:moveTo>
                    <a:pt x="1015" y="1"/>
                  </a:moveTo>
                  <a:cubicBezTo>
                    <a:pt x="445" y="1"/>
                    <a:pt x="0" y="436"/>
                    <a:pt x="0" y="1006"/>
                  </a:cubicBezTo>
                  <a:cubicBezTo>
                    <a:pt x="0" y="1528"/>
                    <a:pt x="445" y="1972"/>
                    <a:pt x="1015" y="1972"/>
                  </a:cubicBezTo>
                  <a:lnTo>
                    <a:pt x="10109" y="1972"/>
                  </a:lnTo>
                  <a:cubicBezTo>
                    <a:pt x="10631" y="1972"/>
                    <a:pt x="11075" y="1528"/>
                    <a:pt x="11075" y="1006"/>
                  </a:cubicBezTo>
                  <a:cubicBezTo>
                    <a:pt x="11075" y="436"/>
                    <a:pt x="10631" y="1"/>
                    <a:pt x="10109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62"/>
            <p:cNvSpPr/>
            <p:nvPr/>
          </p:nvSpPr>
          <p:spPr>
            <a:xfrm>
              <a:off x="3401925" y="6855400"/>
              <a:ext cx="229550" cy="200975"/>
            </a:xfrm>
            <a:custGeom>
              <a:avLst/>
              <a:gdLst/>
              <a:ahLst/>
              <a:cxnLst/>
              <a:rect l="l" t="t" r="r" b="b"/>
              <a:pathLst>
                <a:path w="9182" h="8039" extrusionOk="0">
                  <a:moveTo>
                    <a:pt x="4592" y="0"/>
                  </a:moveTo>
                  <a:cubicBezTo>
                    <a:pt x="3154" y="0"/>
                    <a:pt x="1716" y="71"/>
                    <a:pt x="291" y="211"/>
                  </a:cubicBezTo>
                  <a:cubicBezTo>
                    <a:pt x="49" y="2018"/>
                    <a:pt x="1" y="3796"/>
                    <a:pt x="88" y="5564"/>
                  </a:cubicBezTo>
                  <a:cubicBezTo>
                    <a:pt x="165" y="6898"/>
                    <a:pt x="1170" y="7942"/>
                    <a:pt x="2504" y="7980"/>
                  </a:cubicBezTo>
                  <a:cubicBezTo>
                    <a:pt x="3209" y="8019"/>
                    <a:pt x="3903" y="8038"/>
                    <a:pt x="4596" y="8038"/>
                  </a:cubicBezTo>
                  <a:cubicBezTo>
                    <a:pt x="5289" y="8038"/>
                    <a:pt x="5983" y="8019"/>
                    <a:pt x="6688" y="7980"/>
                  </a:cubicBezTo>
                  <a:cubicBezTo>
                    <a:pt x="7973" y="7942"/>
                    <a:pt x="9027" y="6898"/>
                    <a:pt x="9104" y="5564"/>
                  </a:cubicBezTo>
                  <a:cubicBezTo>
                    <a:pt x="9181" y="3796"/>
                    <a:pt x="9143" y="2018"/>
                    <a:pt x="8901" y="211"/>
                  </a:cubicBezTo>
                  <a:cubicBezTo>
                    <a:pt x="7471" y="71"/>
                    <a:pt x="6031" y="0"/>
                    <a:pt x="4592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62"/>
            <p:cNvSpPr/>
            <p:nvPr/>
          </p:nvSpPr>
          <p:spPr>
            <a:xfrm>
              <a:off x="3401925" y="6855575"/>
              <a:ext cx="114800" cy="200300"/>
            </a:xfrm>
            <a:custGeom>
              <a:avLst/>
              <a:gdLst/>
              <a:ahLst/>
              <a:cxnLst/>
              <a:rect l="l" t="t" r="r" b="b"/>
              <a:pathLst>
                <a:path w="4592" h="8012" extrusionOk="0">
                  <a:moveTo>
                    <a:pt x="4591" y="1"/>
                  </a:moveTo>
                  <a:cubicBezTo>
                    <a:pt x="3142" y="1"/>
                    <a:pt x="1740" y="78"/>
                    <a:pt x="291" y="204"/>
                  </a:cubicBezTo>
                  <a:cubicBezTo>
                    <a:pt x="49" y="2011"/>
                    <a:pt x="1" y="3789"/>
                    <a:pt x="88" y="5557"/>
                  </a:cubicBezTo>
                  <a:cubicBezTo>
                    <a:pt x="165" y="6891"/>
                    <a:pt x="1170" y="7935"/>
                    <a:pt x="2504" y="7973"/>
                  </a:cubicBezTo>
                  <a:cubicBezTo>
                    <a:pt x="2784" y="7973"/>
                    <a:pt x="3064" y="8012"/>
                    <a:pt x="3345" y="8012"/>
                  </a:cubicBezTo>
                  <a:cubicBezTo>
                    <a:pt x="2784" y="7770"/>
                    <a:pt x="2339" y="6804"/>
                    <a:pt x="2301" y="5635"/>
                  </a:cubicBezTo>
                  <a:cubicBezTo>
                    <a:pt x="2262" y="3828"/>
                    <a:pt x="2301" y="2011"/>
                    <a:pt x="2417" y="204"/>
                  </a:cubicBezTo>
                  <a:cubicBezTo>
                    <a:pt x="3142" y="78"/>
                    <a:pt x="3866" y="1"/>
                    <a:pt x="4591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62"/>
            <p:cNvSpPr/>
            <p:nvPr/>
          </p:nvSpPr>
          <p:spPr>
            <a:xfrm>
              <a:off x="3360275" y="6777050"/>
              <a:ext cx="312500" cy="154175"/>
            </a:xfrm>
            <a:custGeom>
              <a:avLst/>
              <a:gdLst/>
              <a:ahLst/>
              <a:cxnLst/>
              <a:rect l="l" t="t" r="r" b="b"/>
              <a:pathLst>
                <a:path w="12500" h="6167" extrusionOk="0">
                  <a:moveTo>
                    <a:pt x="7832" y="1"/>
                  </a:moveTo>
                  <a:cubicBezTo>
                    <a:pt x="7426" y="1"/>
                    <a:pt x="7069" y="446"/>
                    <a:pt x="6702" y="929"/>
                  </a:cubicBezTo>
                  <a:cubicBezTo>
                    <a:pt x="6624" y="890"/>
                    <a:pt x="6344" y="687"/>
                    <a:pt x="5938" y="523"/>
                  </a:cubicBezTo>
                  <a:cubicBezTo>
                    <a:pt x="5822" y="484"/>
                    <a:pt x="5697" y="446"/>
                    <a:pt x="5581" y="407"/>
                  </a:cubicBezTo>
                  <a:cubicBezTo>
                    <a:pt x="5252" y="320"/>
                    <a:pt x="4895" y="243"/>
                    <a:pt x="4527" y="243"/>
                  </a:cubicBezTo>
                  <a:cubicBezTo>
                    <a:pt x="4450" y="243"/>
                    <a:pt x="4411" y="243"/>
                    <a:pt x="4373" y="281"/>
                  </a:cubicBezTo>
                  <a:cubicBezTo>
                    <a:pt x="3841" y="320"/>
                    <a:pt x="3358" y="610"/>
                    <a:pt x="3000" y="1248"/>
                  </a:cubicBezTo>
                  <a:cubicBezTo>
                    <a:pt x="3000" y="1248"/>
                    <a:pt x="2571" y="1036"/>
                    <a:pt x="2080" y="1036"/>
                  </a:cubicBezTo>
                  <a:cubicBezTo>
                    <a:pt x="1151" y="1036"/>
                    <a:pt x="0" y="1793"/>
                    <a:pt x="1106" y="6166"/>
                  </a:cubicBezTo>
                  <a:lnTo>
                    <a:pt x="1754" y="5925"/>
                  </a:lnTo>
                  <a:cubicBezTo>
                    <a:pt x="3203" y="5925"/>
                    <a:pt x="3484" y="4031"/>
                    <a:pt x="3484" y="4031"/>
                  </a:cubicBezTo>
                  <a:cubicBezTo>
                    <a:pt x="4242" y="4789"/>
                    <a:pt x="5488" y="5173"/>
                    <a:pt x="6721" y="5173"/>
                  </a:cubicBezTo>
                  <a:cubicBezTo>
                    <a:pt x="7389" y="5173"/>
                    <a:pt x="8054" y="5060"/>
                    <a:pt x="8634" y="4833"/>
                  </a:cubicBezTo>
                  <a:cubicBezTo>
                    <a:pt x="10287" y="4185"/>
                    <a:pt x="12500" y="1489"/>
                    <a:pt x="11939" y="726"/>
                  </a:cubicBezTo>
                  <a:cubicBezTo>
                    <a:pt x="11837" y="593"/>
                    <a:pt x="11711" y="539"/>
                    <a:pt x="11574" y="539"/>
                  </a:cubicBezTo>
                  <a:cubicBezTo>
                    <a:pt x="10960" y="539"/>
                    <a:pt x="10116" y="1622"/>
                    <a:pt x="10084" y="1653"/>
                  </a:cubicBezTo>
                  <a:cubicBezTo>
                    <a:pt x="10171" y="1489"/>
                    <a:pt x="10731" y="204"/>
                    <a:pt x="10007" y="1"/>
                  </a:cubicBezTo>
                  <a:lnTo>
                    <a:pt x="9804" y="1"/>
                  </a:lnTo>
                  <a:cubicBezTo>
                    <a:pt x="8799" y="1"/>
                    <a:pt x="8277" y="1373"/>
                    <a:pt x="8190" y="1489"/>
                  </a:cubicBezTo>
                  <a:cubicBezTo>
                    <a:pt x="8238" y="1412"/>
                    <a:pt x="8432" y="523"/>
                    <a:pt x="8151" y="165"/>
                  </a:cubicBezTo>
                  <a:cubicBezTo>
                    <a:pt x="8113" y="78"/>
                    <a:pt x="7997" y="1"/>
                    <a:pt x="7832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62"/>
            <p:cNvSpPr/>
            <p:nvPr/>
          </p:nvSpPr>
          <p:spPr>
            <a:xfrm>
              <a:off x="3612375" y="6790500"/>
              <a:ext cx="46400" cy="28075"/>
            </a:xfrm>
            <a:custGeom>
              <a:avLst/>
              <a:gdLst/>
              <a:ahLst/>
              <a:cxnLst/>
              <a:rect l="l" t="t" r="r" b="b"/>
              <a:pathLst>
                <a:path w="1856" h="1123" extrusionOk="0">
                  <a:moveTo>
                    <a:pt x="1490" y="1"/>
                  </a:moveTo>
                  <a:cubicBezTo>
                    <a:pt x="876" y="1"/>
                    <a:pt x="32" y="1084"/>
                    <a:pt x="0" y="1115"/>
                  </a:cubicBezTo>
                  <a:cubicBezTo>
                    <a:pt x="24" y="1120"/>
                    <a:pt x="49" y="1123"/>
                    <a:pt x="74" y="1123"/>
                  </a:cubicBezTo>
                  <a:cubicBezTo>
                    <a:pt x="595" y="1123"/>
                    <a:pt x="1403" y="149"/>
                    <a:pt x="1756" y="149"/>
                  </a:cubicBezTo>
                  <a:cubicBezTo>
                    <a:pt x="1795" y="149"/>
                    <a:pt x="1829" y="161"/>
                    <a:pt x="1855" y="188"/>
                  </a:cubicBezTo>
                  <a:cubicBezTo>
                    <a:pt x="1753" y="55"/>
                    <a:pt x="1627" y="1"/>
                    <a:pt x="1490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62"/>
            <p:cNvSpPr/>
            <p:nvPr/>
          </p:nvSpPr>
          <p:spPr>
            <a:xfrm>
              <a:off x="3565000" y="6776925"/>
              <a:ext cx="45450" cy="40200"/>
            </a:xfrm>
            <a:custGeom>
              <a:avLst/>
              <a:gdLst/>
              <a:ahLst/>
              <a:cxnLst/>
              <a:rect l="l" t="t" r="r" b="b"/>
              <a:pathLst>
                <a:path w="1818" h="1608" extrusionOk="0">
                  <a:moveTo>
                    <a:pt x="1758" y="1"/>
                  </a:moveTo>
                  <a:cubicBezTo>
                    <a:pt x="1737" y="1"/>
                    <a:pt x="1717" y="3"/>
                    <a:pt x="1697" y="6"/>
                  </a:cubicBezTo>
                  <a:lnTo>
                    <a:pt x="1818" y="6"/>
                  </a:lnTo>
                  <a:cubicBezTo>
                    <a:pt x="1798" y="2"/>
                    <a:pt x="1778" y="1"/>
                    <a:pt x="1758" y="1"/>
                  </a:cubicBezTo>
                  <a:close/>
                  <a:moveTo>
                    <a:pt x="1615" y="6"/>
                  </a:moveTo>
                  <a:cubicBezTo>
                    <a:pt x="610" y="6"/>
                    <a:pt x="88" y="1378"/>
                    <a:pt x="1" y="1494"/>
                  </a:cubicBezTo>
                  <a:lnTo>
                    <a:pt x="88" y="1533"/>
                  </a:lnTo>
                  <a:cubicBezTo>
                    <a:pt x="163" y="1584"/>
                    <a:pt x="246" y="1608"/>
                    <a:pt x="328" y="1608"/>
                  </a:cubicBezTo>
                  <a:cubicBezTo>
                    <a:pt x="509" y="1608"/>
                    <a:pt x="688" y="1491"/>
                    <a:pt x="774" y="1291"/>
                  </a:cubicBezTo>
                  <a:cubicBezTo>
                    <a:pt x="950" y="782"/>
                    <a:pt x="1301" y="73"/>
                    <a:pt x="1697" y="6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62"/>
            <p:cNvSpPr/>
            <p:nvPr/>
          </p:nvSpPr>
          <p:spPr>
            <a:xfrm>
              <a:off x="3360275" y="6784075"/>
              <a:ext cx="109325" cy="147150"/>
            </a:xfrm>
            <a:custGeom>
              <a:avLst/>
              <a:gdLst/>
              <a:ahLst/>
              <a:cxnLst/>
              <a:rect l="l" t="t" r="r" b="b"/>
              <a:pathLst>
                <a:path w="4373" h="5886" extrusionOk="0">
                  <a:moveTo>
                    <a:pt x="4373" y="0"/>
                  </a:moveTo>
                  <a:lnTo>
                    <a:pt x="4373" y="0"/>
                  </a:lnTo>
                  <a:cubicBezTo>
                    <a:pt x="3841" y="39"/>
                    <a:pt x="3358" y="329"/>
                    <a:pt x="3000" y="967"/>
                  </a:cubicBezTo>
                  <a:cubicBezTo>
                    <a:pt x="3000" y="967"/>
                    <a:pt x="2571" y="755"/>
                    <a:pt x="2080" y="755"/>
                  </a:cubicBezTo>
                  <a:cubicBezTo>
                    <a:pt x="1151" y="755"/>
                    <a:pt x="0" y="1512"/>
                    <a:pt x="1106" y="5885"/>
                  </a:cubicBezTo>
                  <a:lnTo>
                    <a:pt x="1754" y="5644"/>
                  </a:lnTo>
                  <a:cubicBezTo>
                    <a:pt x="3203" y="5644"/>
                    <a:pt x="3484" y="3750"/>
                    <a:pt x="3484" y="3750"/>
                  </a:cubicBezTo>
                  <a:cubicBezTo>
                    <a:pt x="2720" y="2986"/>
                    <a:pt x="3165" y="203"/>
                    <a:pt x="4373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62"/>
            <p:cNvSpPr/>
            <p:nvPr/>
          </p:nvSpPr>
          <p:spPr>
            <a:xfrm>
              <a:off x="3496650" y="6777050"/>
              <a:ext cx="67425" cy="59950"/>
            </a:xfrm>
            <a:custGeom>
              <a:avLst/>
              <a:gdLst/>
              <a:ahLst/>
              <a:cxnLst/>
              <a:rect l="l" t="t" r="r" b="b"/>
              <a:pathLst>
                <a:path w="2697" h="2398" extrusionOk="0">
                  <a:moveTo>
                    <a:pt x="2377" y="1"/>
                  </a:moveTo>
                  <a:cubicBezTo>
                    <a:pt x="2010" y="1"/>
                    <a:pt x="1691" y="407"/>
                    <a:pt x="1334" y="851"/>
                  </a:cubicBezTo>
                  <a:lnTo>
                    <a:pt x="1285" y="890"/>
                  </a:lnTo>
                  <a:cubicBezTo>
                    <a:pt x="1285" y="929"/>
                    <a:pt x="1247" y="929"/>
                    <a:pt x="1247" y="929"/>
                  </a:cubicBezTo>
                  <a:cubicBezTo>
                    <a:pt x="889" y="1451"/>
                    <a:pt x="483" y="2011"/>
                    <a:pt x="0" y="2175"/>
                  </a:cubicBezTo>
                  <a:cubicBezTo>
                    <a:pt x="0" y="2175"/>
                    <a:pt x="39" y="2398"/>
                    <a:pt x="404" y="2398"/>
                  </a:cubicBezTo>
                  <a:cubicBezTo>
                    <a:pt x="555" y="2398"/>
                    <a:pt x="761" y="2360"/>
                    <a:pt x="1044" y="2253"/>
                  </a:cubicBezTo>
                  <a:cubicBezTo>
                    <a:pt x="1923" y="1963"/>
                    <a:pt x="2242" y="106"/>
                    <a:pt x="2591" y="106"/>
                  </a:cubicBezTo>
                  <a:cubicBezTo>
                    <a:pt x="2625" y="106"/>
                    <a:pt x="2660" y="125"/>
                    <a:pt x="2696" y="165"/>
                  </a:cubicBezTo>
                  <a:cubicBezTo>
                    <a:pt x="2658" y="78"/>
                    <a:pt x="2542" y="1"/>
                    <a:pt x="2377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62"/>
            <p:cNvSpPr/>
            <p:nvPr/>
          </p:nvSpPr>
          <p:spPr>
            <a:xfrm>
              <a:off x="3473450" y="678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62"/>
            <p:cNvSpPr/>
            <p:nvPr/>
          </p:nvSpPr>
          <p:spPr>
            <a:xfrm>
              <a:off x="3284275" y="6712550"/>
              <a:ext cx="138950" cy="128075"/>
            </a:xfrm>
            <a:custGeom>
              <a:avLst/>
              <a:gdLst/>
              <a:ahLst/>
              <a:cxnLst/>
              <a:rect l="l" t="t" r="r" b="b"/>
              <a:pathLst>
                <a:path w="5558" h="5123" extrusionOk="0">
                  <a:moveTo>
                    <a:pt x="2774" y="1"/>
                  </a:moveTo>
                  <a:cubicBezTo>
                    <a:pt x="1247" y="1"/>
                    <a:pt x="1" y="1257"/>
                    <a:pt x="1" y="2784"/>
                  </a:cubicBezTo>
                  <a:cubicBezTo>
                    <a:pt x="1" y="3789"/>
                    <a:pt x="522" y="4639"/>
                    <a:pt x="1286" y="5123"/>
                  </a:cubicBezTo>
                  <a:lnTo>
                    <a:pt x="4224" y="5123"/>
                  </a:lnTo>
                  <a:cubicBezTo>
                    <a:pt x="5035" y="4639"/>
                    <a:pt x="5557" y="3789"/>
                    <a:pt x="5557" y="2784"/>
                  </a:cubicBezTo>
                  <a:cubicBezTo>
                    <a:pt x="5557" y="1450"/>
                    <a:pt x="4630" y="368"/>
                    <a:pt x="3422" y="88"/>
                  </a:cubicBezTo>
                  <a:cubicBezTo>
                    <a:pt x="3422" y="88"/>
                    <a:pt x="3383" y="88"/>
                    <a:pt x="3383" y="49"/>
                  </a:cubicBezTo>
                  <a:cubicBezTo>
                    <a:pt x="3180" y="1"/>
                    <a:pt x="2977" y="1"/>
                    <a:pt x="2774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62"/>
            <p:cNvSpPr/>
            <p:nvPr/>
          </p:nvSpPr>
          <p:spPr>
            <a:xfrm>
              <a:off x="3284275" y="6712550"/>
              <a:ext cx="85550" cy="128075"/>
            </a:xfrm>
            <a:custGeom>
              <a:avLst/>
              <a:gdLst/>
              <a:ahLst/>
              <a:cxnLst/>
              <a:rect l="l" t="t" r="r" b="b"/>
              <a:pathLst>
                <a:path w="3422" h="5123" extrusionOk="0">
                  <a:moveTo>
                    <a:pt x="2774" y="1"/>
                  </a:moveTo>
                  <a:cubicBezTo>
                    <a:pt x="1247" y="1"/>
                    <a:pt x="1" y="1257"/>
                    <a:pt x="1" y="2784"/>
                  </a:cubicBezTo>
                  <a:cubicBezTo>
                    <a:pt x="1" y="3789"/>
                    <a:pt x="522" y="4639"/>
                    <a:pt x="1286" y="5123"/>
                  </a:cubicBezTo>
                  <a:lnTo>
                    <a:pt x="2619" y="5123"/>
                  </a:lnTo>
                  <a:cubicBezTo>
                    <a:pt x="1808" y="4639"/>
                    <a:pt x="1325" y="3789"/>
                    <a:pt x="1325" y="2784"/>
                  </a:cubicBezTo>
                  <a:cubicBezTo>
                    <a:pt x="1325" y="1450"/>
                    <a:pt x="2214" y="368"/>
                    <a:pt x="3422" y="88"/>
                  </a:cubicBezTo>
                  <a:cubicBezTo>
                    <a:pt x="3422" y="88"/>
                    <a:pt x="3383" y="88"/>
                    <a:pt x="3383" y="49"/>
                  </a:cubicBezTo>
                  <a:cubicBezTo>
                    <a:pt x="3180" y="1"/>
                    <a:pt x="2977" y="1"/>
                    <a:pt x="2774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62"/>
            <p:cNvSpPr/>
            <p:nvPr/>
          </p:nvSpPr>
          <p:spPr>
            <a:xfrm>
              <a:off x="3305300" y="6839400"/>
              <a:ext cx="95700" cy="36250"/>
            </a:xfrm>
            <a:custGeom>
              <a:avLst/>
              <a:gdLst/>
              <a:ahLst/>
              <a:cxnLst/>
              <a:rect l="l" t="t" r="r" b="b"/>
              <a:pathLst>
                <a:path w="3828" h="1450" extrusionOk="0">
                  <a:moveTo>
                    <a:pt x="725" y="0"/>
                  </a:moveTo>
                  <a:cubicBezTo>
                    <a:pt x="532" y="0"/>
                    <a:pt x="368" y="87"/>
                    <a:pt x="242" y="203"/>
                  </a:cubicBezTo>
                  <a:cubicBezTo>
                    <a:pt x="87" y="329"/>
                    <a:pt x="0" y="532"/>
                    <a:pt x="0" y="725"/>
                  </a:cubicBezTo>
                  <a:cubicBezTo>
                    <a:pt x="0" y="1131"/>
                    <a:pt x="329" y="1450"/>
                    <a:pt x="725" y="1450"/>
                  </a:cubicBezTo>
                  <a:lnTo>
                    <a:pt x="3102" y="1450"/>
                  </a:lnTo>
                  <a:cubicBezTo>
                    <a:pt x="3305" y="1450"/>
                    <a:pt x="3508" y="1372"/>
                    <a:pt x="3624" y="1257"/>
                  </a:cubicBezTo>
                  <a:cubicBezTo>
                    <a:pt x="3750" y="1092"/>
                    <a:pt x="3827" y="928"/>
                    <a:pt x="3827" y="725"/>
                  </a:cubicBezTo>
                  <a:cubicBezTo>
                    <a:pt x="3827" y="329"/>
                    <a:pt x="3508" y="0"/>
                    <a:pt x="3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62"/>
            <p:cNvSpPr/>
            <p:nvPr/>
          </p:nvSpPr>
          <p:spPr>
            <a:xfrm>
              <a:off x="3305300" y="6839400"/>
              <a:ext cx="50525" cy="36250"/>
            </a:xfrm>
            <a:custGeom>
              <a:avLst/>
              <a:gdLst/>
              <a:ahLst/>
              <a:cxnLst/>
              <a:rect l="l" t="t" r="r" b="b"/>
              <a:pathLst>
                <a:path w="2021" h="1450" extrusionOk="0">
                  <a:moveTo>
                    <a:pt x="725" y="0"/>
                  </a:moveTo>
                  <a:cubicBezTo>
                    <a:pt x="532" y="0"/>
                    <a:pt x="368" y="87"/>
                    <a:pt x="242" y="203"/>
                  </a:cubicBezTo>
                  <a:cubicBezTo>
                    <a:pt x="87" y="329"/>
                    <a:pt x="0" y="532"/>
                    <a:pt x="0" y="725"/>
                  </a:cubicBezTo>
                  <a:cubicBezTo>
                    <a:pt x="0" y="1131"/>
                    <a:pt x="329" y="1450"/>
                    <a:pt x="725" y="1450"/>
                  </a:cubicBezTo>
                  <a:lnTo>
                    <a:pt x="2020" y="1450"/>
                  </a:lnTo>
                  <a:cubicBezTo>
                    <a:pt x="1614" y="1450"/>
                    <a:pt x="1257" y="1131"/>
                    <a:pt x="1257" y="725"/>
                  </a:cubicBezTo>
                  <a:cubicBezTo>
                    <a:pt x="1257" y="532"/>
                    <a:pt x="1373" y="329"/>
                    <a:pt x="1498" y="203"/>
                  </a:cubicBezTo>
                  <a:cubicBezTo>
                    <a:pt x="1614" y="87"/>
                    <a:pt x="1817" y="0"/>
                    <a:pt x="2020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62"/>
            <p:cNvSpPr/>
            <p:nvPr/>
          </p:nvSpPr>
          <p:spPr>
            <a:xfrm>
              <a:off x="3318575" y="6875625"/>
              <a:ext cx="70325" cy="36275"/>
            </a:xfrm>
            <a:custGeom>
              <a:avLst/>
              <a:gdLst/>
              <a:ahLst/>
              <a:cxnLst/>
              <a:rect l="l" t="t" r="r" b="b"/>
              <a:pathLst>
                <a:path w="2813" h="1451" extrusionOk="0">
                  <a:moveTo>
                    <a:pt x="726" y="1"/>
                  </a:moveTo>
                  <a:cubicBezTo>
                    <a:pt x="523" y="1"/>
                    <a:pt x="320" y="88"/>
                    <a:pt x="194" y="204"/>
                  </a:cubicBezTo>
                  <a:cubicBezTo>
                    <a:pt x="78" y="368"/>
                    <a:pt x="1" y="532"/>
                    <a:pt x="1" y="726"/>
                  </a:cubicBezTo>
                  <a:cubicBezTo>
                    <a:pt x="1" y="1131"/>
                    <a:pt x="320" y="1450"/>
                    <a:pt x="726" y="1450"/>
                  </a:cubicBezTo>
                  <a:lnTo>
                    <a:pt x="2088" y="1450"/>
                  </a:lnTo>
                  <a:cubicBezTo>
                    <a:pt x="2291" y="1450"/>
                    <a:pt x="2455" y="1373"/>
                    <a:pt x="2571" y="1257"/>
                  </a:cubicBezTo>
                  <a:cubicBezTo>
                    <a:pt x="2736" y="1131"/>
                    <a:pt x="2813" y="929"/>
                    <a:pt x="2813" y="726"/>
                  </a:cubicBezTo>
                  <a:cubicBezTo>
                    <a:pt x="2813" y="329"/>
                    <a:pt x="2494" y="1"/>
                    <a:pt x="20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62"/>
            <p:cNvSpPr/>
            <p:nvPr/>
          </p:nvSpPr>
          <p:spPr>
            <a:xfrm>
              <a:off x="3318575" y="6875625"/>
              <a:ext cx="40150" cy="36275"/>
            </a:xfrm>
            <a:custGeom>
              <a:avLst/>
              <a:gdLst/>
              <a:ahLst/>
              <a:cxnLst/>
              <a:rect l="l" t="t" r="r" b="b"/>
              <a:pathLst>
                <a:path w="1606" h="1451" extrusionOk="0">
                  <a:moveTo>
                    <a:pt x="726" y="1"/>
                  </a:moveTo>
                  <a:cubicBezTo>
                    <a:pt x="523" y="1"/>
                    <a:pt x="320" y="88"/>
                    <a:pt x="194" y="204"/>
                  </a:cubicBezTo>
                  <a:cubicBezTo>
                    <a:pt x="78" y="368"/>
                    <a:pt x="1" y="532"/>
                    <a:pt x="1" y="726"/>
                  </a:cubicBezTo>
                  <a:cubicBezTo>
                    <a:pt x="1" y="1131"/>
                    <a:pt x="320" y="1450"/>
                    <a:pt x="726" y="1450"/>
                  </a:cubicBezTo>
                  <a:lnTo>
                    <a:pt x="1605" y="1450"/>
                  </a:lnTo>
                  <a:cubicBezTo>
                    <a:pt x="1209" y="1450"/>
                    <a:pt x="880" y="1131"/>
                    <a:pt x="880" y="726"/>
                  </a:cubicBezTo>
                  <a:cubicBezTo>
                    <a:pt x="880" y="532"/>
                    <a:pt x="967" y="368"/>
                    <a:pt x="1083" y="204"/>
                  </a:cubicBezTo>
                  <a:cubicBezTo>
                    <a:pt x="1247" y="88"/>
                    <a:pt x="1402" y="1"/>
                    <a:pt x="1605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62"/>
            <p:cNvSpPr/>
            <p:nvPr/>
          </p:nvSpPr>
          <p:spPr>
            <a:xfrm>
              <a:off x="3485525" y="6976025"/>
              <a:ext cx="62600" cy="28650"/>
            </a:xfrm>
            <a:custGeom>
              <a:avLst/>
              <a:gdLst/>
              <a:ahLst/>
              <a:cxnLst/>
              <a:rect l="l" t="t" r="r" b="b"/>
              <a:pathLst>
                <a:path w="2504" h="1146" extrusionOk="0">
                  <a:moveTo>
                    <a:pt x="316" y="1"/>
                  </a:moveTo>
                  <a:cubicBezTo>
                    <a:pt x="280" y="1"/>
                    <a:pt x="242" y="6"/>
                    <a:pt x="203" y="15"/>
                  </a:cubicBezTo>
                  <a:cubicBezTo>
                    <a:pt x="88" y="92"/>
                    <a:pt x="1" y="256"/>
                    <a:pt x="88" y="420"/>
                  </a:cubicBezTo>
                  <a:cubicBezTo>
                    <a:pt x="281" y="865"/>
                    <a:pt x="764" y="1145"/>
                    <a:pt x="1247" y="1145"/>
                  </a:cubicBezTo>
                  <a:cubicBezTo>
                    <a:pt x="1779" y="1145"/>
                    <a:pt x="2214" y="865"/>
                    <a:pt x="2455" y="420"/>
                  </a:cubicBezTo>
                  <a:cubicBezTo>
                    <a:pt x="2503" y="256"/>
                    <a:pt x="2455" y="92"/>
                    <a:pt x="2301" y="15"/>
                  </a:cubicBezTo>
                  <a:cubicBezTo>
                    <a:pt x="2271" y="6"/>
                    <a:pt x="2238" y="1"/>
                    <a:pt x="2203" y="1"/>
                  </a:cubicBezTo>
                  <a:cubicBezTo>
                    <a:pt x="2089" y="1"/>
                    <a:pt x="1963" y="53"/>
                    <a:pt x="1933" y="179"/>
                  </a:cubicBezTo>
                  <a:cubicBezTo>
                    <a:pt x="1817" y="420"/>
                    <a:pt x="1537" y="575"/>
                    <a:pt x="1247" y="575"/>
                  </a:cubicBezTo>
                  <a:cubicBezTo>
                    <a:pt x="967" y="575"/>
                    <a:pt x="725" y="420"/>
                    <a:pt x="571" y="179"/>
                  </a:cubicBezTo>
                  <a:cubicBezTo>
                    <a:pt x="534" y="53"/>
                    <a:pt x="434" y="1"/>
                    <a:pt x="31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62"/>
            <p:cNvSpPr/>
            <p:nvPr/>
          </p:nvSpPr>
          <p:spPr>
            <a:xfrm>
              <a:off x="3453400" y="6926125"/>
              <a:ext cx="21025" cy="31200"/>
            </a:xfrm>
            <a:custGeom>
              <a:avLst/>
              <a:gdLst/>
              <a:ahLst/>
              <a:cxnLst/>
              <a:rect l="l" t="t" r="r" b="b"/>
              <a:pathLst>
                <a:path w="841" h="1248" extrusionOk="0">
                  <a:moveTo>
                    <a:pt x="445" y="1"/>
                  </a:moveTo>
                  <a:cubicBezTo>
                    <a:pt x="203" y="1"/>
                    <a:pt x="0" y="281"/>
                    <a:pt x="0" y="600"/>
                  </a:cubicBezTo>
                  <a:cubicBezTo>
                    <a:pt x="0" y="967"/>
                    <a:pt x="203" y="1247"/>
                    <a:pt x="445" y="1247"/>
                  </a:cubicBezTo>
                  <a:cubicBezTo>
                    <a:pt x="648" y="1247"/>
                    <a:pt x="841" y="967"/>
                    <a:pt x="841" y="600"/>
                  </a:cubicBezTo>
                  <a:cubicBezTo>
                    <a:pt x="841" y="281"/>
                    <a:pt x="648" y="1"/>
                    <a:pt x="44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62"/>
            <p:cNvSpPr/>
            <p:nvPr/>
          </p:nvSpPr>
          <p:spPr>
            <a:xfrm>
              <a:off x="3558975" y="6926125"/>
              <a:ext cx="21275" cy="31200"/>
            </a:xfrm>
            <a:custGeom>
              <a:avLst/>
              <a:gdLst/>
              <a:ahLst/>
              <a:cxnLst/>
              <a:rect l="l" t="t" r="r" b="b"/>
              <a:pathLst>
                <a:path w="851" h="1248" extrusionOk="0">
                  <a:moveTo>
                    <a:pt x="445" y="1"/>
                  </a:moveTo>
                  <a:cubicBezTo>
                    <a:pt x="203" y="1"/>
                    <a:pt x="0" y="281"/>
                    <a:pt x="0" y="600"/>
                  </a:cubicBezTo>
                  <a:cubicBezTo>
                    <a:pt x="0" y="967"/>
                    <a:pt x="203" y="1247"/>
                    <a:pt x="445" y="1247"/>
                  </a:cubicBezTo>
                  <a:cubicBezTo>
                    <a:pt x="648" y="1247"/>
                    <a:pt x="851" y="967"/>
                    <a:pt x="851" y="600"/>
                  </a:cubicBezTo>
                  <a:cubicBezTo>
                    <a:pt x="851" y="281"/>
                    <a:pt x="648" y="1"/>
                    <a:pt x="44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62"/>
            <p:cNvSpPr/>
            <p:nvPr/>
          </p:nvSpPr>
          <p:spPr>
            <a:xfrm>
              <a:off x="3276300" y="6704575"/>
              <a:ext cx="393575" cy="483225"/>
            </a:xfrm>
            <a:custGeom>
              <a:avLst/>
              <a:gdLst/>
              <a:ahLst/>
              <a:cxnLst/>
              <a:rect l="l" t="t" r="r" b="b"/>
              <a:pathLst>
                <a:path w="15743" h="19329" extrusionOk="0">
                  <a:moveTo>
                    <a:pt x="4262" y="5683"/>
                  </a:moveTo>
                  <a:cubicBezTo>
                    <a:pt x="4504" y="5683"/>
                    <a:pt x="4707" y="5876"/>
                    <a:pt x="4707" y="6118"/>
                  </a:cubicBezTo>
                  <a:cubicBezTo>
                    <a:pt x="4707" y="6244"/>
                    <a:pt x="4668" y="6321"/>
                    <a:pt x="4591" y="6447"/>
                  </a:cubicBezTo>
                  <a:cubicBezTo>
                    <a:pt x="4504" y="6524"/>
                    <a:pt x="4388" y="6563"/>
                    <a:pt x="4262" y="6563"/>
                  </a:cubicBezTo>
                  <a:lnTo>
                    <a:pt x="1885" y="6563"/>
                  </a:lnTo>
                  <a:cubicBezTo>
                    <a:pt x="1644" y="6563"/>
                    <a:pt x="1450" y="6360"/>
                    <a:pt x="1450" y="6118"/>
                  </a:cubicBezTo>
                  <a:cubicBezTo>
                    <a:pt x="1450" y="6002"/>
                    <a:pt x="1489" y="5876"/>
                    <a:pt x="1566" y="5799"/>
                  </a:cubicBezTo>
                  <a:cubicBezTo>
                    <a:pt x="1644" y="5722"/>
                    <a:pt x="1769" y="5683"/>
                    <a:pt x="1885" y="5683"/>
                  </a:cubicBezTo>
                  <a:close/>
                  <a:moveTo>
                    <a:pt x="3741" y="7133"/>
                  </a:moveTo>
                  <a:cubicBezTo>
                    <a:pt x="3982" y="7133"/>
                    <a:pt x="4185" y="7326"/>
                    <a:pt x="4185" y="7568"/>
                  </a:cubicBezTo>
                  <a:cubicBezTo>
                    <a:pt x="4185" y="7693"/>
                    <a:pt x="4146" y="7809"/>
                    <a:pt x="4059" y="7896"/>
                  </a:cubicBezTo>
                  <a:cubicBezTo>
                    <a:pt x="3982" y="7973"/>
                    <a:pt x="3866" y="8012"/>
                    <a:pt x="3741" y="8012"/>
                  </a:cubicBezTo>
                  <a:lnTo>
                    <a:pt x="2417" y="8012"/>
                  </a:lnTo>
                  <a:cubicBezTo>
                    <a:pt x="2175" y="8012"/>
                    <a:pt x="1972" y="7809"/>
                    <a:pt x="1972" y="7568"/>
                  </a:cubicBezTo>
                  <a:cubicBezTo>
                    <a:pt x="1972" y="7452"/>
                    <a:pt x="2011" y="7326"/>
                    <a:pt x="2088" y="7249"/>
                  </a:cubicBezTo>
                  <a:cubicBezTo>
                    <a:pt x="2175" y="7171"/>
                    <a:pt x="2291" y="7133"/>
                    <a:pt x="2417" y="7133"/>
                  </a:cubicBezTo>
                  <a:close/>
                  <a:moveTo>
                    <a:pt x="13201" y="3180"/>
                  </a:moveTo>
                  <a:cubicBezTo>
                    <a:pt x="13366" y="3180"/>
                    <a:pt x="13404" y="3219"/>
                    <a:pt x="13404" y="3267"/>
                  </a:cubicBezTo>
                  <a:cubicBezTo>
                    <a:pt x="13569" y="3460"/>
                    <a:pt x="13366" y="4069"/>
                    <a:pt x="13201" y="4388"/>
                  </a:cubicBezTo>
                  <a:cubicBezTo>
                    <a:pt x="13124" y="4552"/>
                    <a:pt x="13201" y="4717"/>
                    <a:pt x="13327" y="4755"/>
                  </a:cubicBezTo>
                  <a:cubicBezTo>
                    <a:pt x="13379" y="4790"/>
                    <a:pt x="13441" y="4809"/>
                    <a:pt x="13500" y="4809"/>
                  </a:cubicBezTo>
                  <a:cubicBezTo>
                    <a:pt x="13573" y="4809"/>
                    <a:pt x="13642" y="4781"/>
                    <a:pt x="13685" y="4717"/>
                  </a:cubicBezTo>
                  <a:cubicBezTo>
                    <a:pt x="13685" y="4717"/>
                    <a:pt x="13888" y="4427"/>
                    <a:pt x="14168" y="4185"/>
                  </a:cubicBezTo>
                  <a:cubicBezTo>
                    <a:pt x="14612" y="3750"/>
                    <a:pt x="14854" y="3702"/>
                    <a:pt x="14931" y="3702"/>
                  </a:cubicBezTo>
                  <a:cubicBezTo>
                    <a:pt x="14980" y="3702"/>
                    <a:pt x="15018" y="3750"/>
                    <a:pt x="15096" y="3789"/>
                  </a:cubicBezTo>
                  <a:cubicBezTo>
                    <a:pt x="15134" y="3866"/>
                    <a:pt x="15134" y="3992"/>
                    <a:pt x="15057" y="4185"/>
                  </a:cubicBezTo>
                  <a:cubicBezTo>
                    <a:pt x="14777" y="5152"/>
                    <a:pt x="13163" y="6968"/>
                    <a:pt x="11916" y="7452"/>
                  </a:cubicBezTo>
                  <a:cubicBezTo>
                    <a:pt x="11346" y="7675"/>
                    <a:pt x="10713" y="7782"/>
                    <a:pt x="10086" y="7782"/>
                  </a:cubicBezTo>
                  <a:cubicBezTo>
                    <a:pt x="8897" y="7782"/>
                    <a:pt x="7729" y="7397"/>
                    <a:pt x="7046" y="6688"/>
                  </a:cubicBezTo>
                  <a:cubicBezTo>
                    <a:pt x="6985" y="6661"/>
                    <a:pt x="6909" y="6629"/>
                    <a:pt x="6827" y="6629"/>
                  </a:cubicBezTo>
                  <a:cubicBezTo>
                    <a:pt x="6791" y="6629"/>
                    <a:pt x="6755" y="6635"/>
                    <a:pt x="6717" y="6650"/>
                  </a:cubicBezTo>
                  <a:cubicBezTo>
                    <a:pt x="6640" y="6688"/>
                    <a:pt x="6562" y="6765"/>
                    <a:pt x="6562" y="6843"/>
                  </a:cubicBezTo>
                  <a:cubicBezTo>
                    <a:pt x="6562" y="6891"/>
                    <a:pt x="6475" y="7287"/>
                    <a:pt x="6234" y="7732"/>
                  </a:cubicBezTo>
                  <a:cubicBezTo>
                    <a:pt x="5954" y="8254"/>
                    <a:pt x="5596" y="8534"/>
                    <a:pt x="5074" y="8534"/>
                  </a:cubicBezTo>
                  <a:cubicBezTo>
                    <a:pt x="4910" y="8534"/>
                    <a:pt x="4784" y="8582"/>
                    <a:pt x="4630" y="8621"/>
                  </a:cubicBezTo>
                  <a:cubicBezTo>
                    <a:pt x="4591" y="8495"/>
                    <a:pt x="4591" y="8341"/>
                    <a:pt x="4543" y="8215"/>
                  </a:cubicBezTo>
                  <a:cubicBezTo>
                    <a:pt x="4707" y="8012"/>
                    <a:pt x="4784" y="7809"/>
                    <a:pt x="4784" y="7568"/>
                  </a:cubicBezTo>
                  <a:cubicBezTo>
                    <a:pt x="4784" y="7374"/>
                    <a:pt x="4707" y="7210"/>
                    <a:pt x="4630" y="7046"/>
                  </a:cubicBezTo>
                  <a:cubicBezTo>
                    <a:pt x="4746" y="7007"/>
                    <a:pt x="4871" y="6930"/>
                    <a:pt x="4987" y="6843"/>
                  </a:cubicBezTo>
                  <a:cubicBezTo>
                    <a:pt x="5190" y="6650"/>
                    <a:pt x="5267" y="6360"/>
                    <a:pt x="5267" y="6118"/>
                  </a:cubicBezTo>
                  <a:cubicBezTo>
                    <a:pt x="5267" y="5838"/>
                    <a:pt x="5190" y="5635"/>
                    <a:pt x="5026" y="5442"/>
                  </a:cubicBezTo>
                  <a:cubicBezTo>
                    <a:pt x="5432" y="5113"/>
                    <a:pt x="5712" y="4755"/>
                    <a:pt x="5915" y="4272"/>
                  </a:cubicBezTo>
                  <a:cubicBezTo>
                    <a:pt x="6118" y="4350"/>
                    <a:pt x="6234" y="4388"/>
                    <a:pt x="6234" y="4388"/>
                  </a:cubicBezTo>
                  <a:cubicBezTo>
                    <a:pt x="6282" y="4427"/>
                    <a:pt x="6321" y="4427"/>
                    <a:pt x="6359" y="4427"/>
                  </a:cubicBezTo>
                  <a:cubicBezTo>
                    <a:pt x="6475" y="4427"/>
                    <a:pt x="6562" y="4388"/>
                    <a:pt x="6640" y="4272"/>
                  </a:cubicBezTo>
                  <a:cubicBezTo>
                    <a:pt x="6881" y="3789"/>
                    <a:pt x="7287" y="3509"/>
                    <a:pt x="7770" y="3422"/>
                  </a:cubicBezTo>
                  <a:lnTo>
                    <a:pt x="7886" y="3422"/>
                  </a:lnTo>
                  <a:cubicBezTo>
                    <a:pt x="8215" y="3422"/>
                    <a:pt x="8534" y="3460"/>
                    <a:pt x="8853" y="3586"/>
                  </a:cubicBezTo>
                  <a:cubicBezTo>
                    <a:pt x="8978" y="3586"/>
                    <a:pt x="9056" y="3625"/>
                    <a:pt x="9181" y="3663"/>
                  </a:cubicBezTo>
                  <a:cubicBezTo>
                    <a:pt x="9375" y="3750"/>
                    <a:pt x="9539" y="3828"/>
                    <a:pt x="9664" y="3905"/>
                  </a:cubicBezTo>
                  <a:cubicBezTo>
                    <a:pt x="9375" y="4311"/>
                    <a:pt x="9056" y="4668"/>
                    <a:pt x="8737" y="4794"/>
                  </a:cubicBezTo>
                  <a:cubicBezTo>
                    <a:pt x="8572" y="4833"/>
                    <a:pt x="8495" y="4997"/>
                    <a:pt x="8572" y="5152"/>
                  </a:cubicBezTo>
                  <a:cubicBezTo>
                    <a:pt x="8601" y="5272"/>
                    <a:pt x="8697" y="5346"/>
                    <a:pt x="8811" y="5346"/>
                  </a:cubicBezTo>
                  <a:cubicBezTo>
                    <a:pt x="8852" y="5346"/>
                    <a:pt x="8896" y="5336"/>
                    <a:pt x="8940" y="5316"/>
                  </a:cubicBezTo>
                  <a:cubicBezTo>
                    <a:pt x="9462" y="5113"/>
                    <a:pt x="9858" y="4591"/>
                    <a:pt x="10264" y="4069"/>
                  </a:cubicBezTo>
                  <a:cubicBezTo>
                    <a:pt x="10583" y="3663"/>
                    <a:pt x="10911" y="3180"/>
                    <a:pt x="11191" y="3180"/>
                  </a:cubicBezTo>
                  <a:cubicBezTo>
                    <a:pt x="11269" y="3180"/>
                    <a:pt x="11307" y="3180"/>
                    <a:pt x="11307" y="3219"/>
                  </a:cubicBezTo>
                  <a:cubicBezTo>
                    <a:pt x="11472" y="3422"/>
                    <a:pt x="11394" y="3992"/>
                    <a:pt x="11307" y="4311"/>
                  </a:cubicBezTo>
                  <a:cubicBezTo>
                    <a:pt x="11269" y="4475"/>
                    <a:pt x="11356" y="4591"/>
                    <a:pt x="11472" y="4630"/>
                  </a:cubicBezTo>
                  <a:cubicBezTo>
                    <a:pt x="11516" y="4654"/>
                    <a:pt x="11561" y="4664"/>
                    <a:pt x="11602" y="4664"/>
                  </a:cubicBezTo>
                  <a:cubicBezTo>
                    <a:pt x="11712" y="4664"/>
                    <a:pt x="11804" y="4588"/>
                    <a:pt x="11839" y="4475"/>
                  </a:cubicBezTo>
                  <a:cubicBezTo>
                    <a:pt x="11839" y="4475"/>
                    <a:pt x="12361" y="3180"/>
                    <a:pt x="13201" y="3180"/>
                  </a:cubicBezTo>
                  <a:close/>
                  <a:moveTo>
                    <a:pt x="4784" y="9181"/>
                  </a:moveTo>
                  <a:lnTo>
                    <a:pt x="4784" y="10467"/>
                  </a:lnTo>
                  <a:cubicBezTo>
                    <a:pt x="4543" y="10351"/>
                    <a:pt x="4349" y="10109"/>
                    <a:pt x="4349" y="9829"/>
                  </a:cubicBezTo>
                  <a:cubicBezTo>
                    <a:pt x="4349" y="9549"/>
                    <a:pt x="4543" y="9259"/>
                    <a:pt x="4784" y="9181"/>
                  </a:cubicBezTo>
                  <a:close/>
                  <a:moveTo>
                    <a:pt x="14448" y="9181"/>
                  </a:moveTo>
                  <a:lnTo>
                    <a:pt x="14448" y="9181"/>
                  </a:lnTo>
                  <a:cubicBezTo>
                    <a:pt x="14690" y="9259"/>
                    <a:pt x="14893" y="9549"/>
                    <a:pt x="14893" y="9829"/>
                  </a:cubicBezTo>
                  <a:cubicBezTo>
                    <a:pt x="14893" y="10109"/>
                    <a:pt x="14738" y="10351"/>
                    <a:pt x="14448" y="10467"/>
                  </a:cubicBezTo>
                  <a:cubicBezTo>
                    <a:pt x="14496" y="10032"/>
                    <a:pt x="14448" y="9587"/>
                    <a:pt x="14448" y="9181"/>
                  </a:cubicBezTo>
                  <a:close/>
                  <a:moveTo>
                    <a:pt x="13723" y="6930"/>
                  </a:moveTo>
                  <a:cubicBezTo>
                    <a:pt x="13888" y="8495"/>
                    <a:pt x="13926" y="10071"/>
                    <a:pt x="13849" y="11597"/>
                  </a:cubicBezTo>
                  <a:cubicBezTo>
                    <a:pt x="13810" y="12767"/>
                    <a:pt x="12883" y="13694"/>
                    <a:pt x="11713" y="13733"/>
                  </a:cubicBezTo>
                  <a:cubicBezTo>
                    <a:pt x="11027" y="13772"/>
                    <a:pt x="10334" y="13791"/>
                    <a:pt x="9635" y="13791"/>
                  </a:cubicBezTo>
                  <a:cubicBezTo>
                    <a:pt x="8937" y="13791"/>
                    <a:pt x="8234" y="13772"/>
                    <a:pt x="7529" y="13733"/>
                  </a:cubicBezTo>
                  <a:cubicBezTo>
                    <a:pt x="6359" y="13694"/>
                    <a:pt x="5432" y="12767"/>
                    <a:pt x="5393" y="11597"/>
                  </a:cubicBezTo>
                  <a:cubicBezTo>
                    <a:pt x="5354" y="10795"/>
                    <a:pt x="5354" y="9945"/>
                    <a:pt x="5354" y="9104"/>
                  </a:cubicBezTo>
                  <a:cubicBezTo>
                    <a:pt x="5954" y="9017"/>
                    <a:pt x="6437" y="8621"/>
                    <a:pt x="6765" y="8012"/>
                  </a:cubicBezTo>
                  <a:cubicBezTo>
                    <a:pt x="6881" y="7809"/>
                    <a:pt x="6920" y="7616"/>
                    <a:pt x="7007" y="7413"/>
                  </a:cubicBezTo>
                  <a:cubicBezTo>
                    <a:pt x="7567" y="7857"/>
                    <a:pt x="8331" y="8176"/>
                    <a:pt x="9220" y="8292"/>
                  </a:cubicBezTo>
                  <a:cubicBezTo>
                    <a:pt x="9520" y="8330"/>
                    <a:pt x="9824" y="8349"/>
                    <a:pt x="10125" y="8349"/>
                  </a:cubicBezTo>
                  <a:cubicBezTo>
                    <a:pt x="10832" y="8349"/>
                    <a:pt x="11523" y="8242"/>
                    <a:pt x="12119" y="8012"/>
                  </a:cubicBezTo>
                  <a:cubicBezTo>
                    <a:pt x="12680" y="7771"/>
                    <a:pt x="13240" y="7413"/>
                    <a:pt x="13723" y="6930"/>
                  </a:cubicBezTo>
                  <a:close/>
                  <a:moveTo>
                    <a:pt x="10631" y="14332"/>
                  </a:moveTo>
                  <a:cubicBezTo>
                    <a:pt x="10505" y="14661"/>
                    <a:pt x="10099" y="14864"/>
                    <a:pt x="9616" y="14864"/>
                  </a:cubicBezTo>
                  <a:cubicBezTo>
                    <a:pt x="9181" y="14864"/>
                    <a:pt x="8775" y="14661"/>
                    <a:pt x="8611" y="14332"/>
                  </a:cubicBezTo>
                  <a:cubicBezTo>
                    <a:pt x="8940" y="14332"/>
                    <a:pt x="9297" y="14381"/>
                    <a:pt x="9616" y="14381"/>
                  </a:cubicBezTo>
                  <a:cubicBezTo>
                    <a:pt x="9983" y="14381"/>
                    <a:pt x="10302" y="14332"/>
                    <a:pt x="10631" y="14332"/>
                  </a:cubicBezTo>
                  <a:close/>
                  <a:moveTo>
                    <a:pt x="8128" y="14699"/>
                  </a:moveTo>
                  <a:cubicBezTo>
                    <a:pt x="8331" y="14941"/>
                    <a:pt x="8572" y="15183"/>
                    <a:pt x="8891" y="15299"/>
                  </a:cubicBezTo>
                  <a:cubicBezTo>
                    <a:pt x="8698" y="15424"/>
                    <a:pt x="8408" y="15540"/>
                    <a:pt x="8089" y="15627"/>
                  </a:cubicBezTo>
                  <a:cubicBezTo>
                    <a:pt x="8012" y="15424"/>
                    <a:pt x="7973" y="15057"/>
                    <a:pt x="8128" y="14699"/>
                  </a:cubicBezTo>
                  <a:close/>
                  <a:moveTo>
                    <a:pt x="11114" y="14699"/>
                  </a:moveTo>
                  <a:cubicBezTo>
                    <a:pt x="11191" y="14902"/>
                    <a:pt x="11230" y="15105"/>
                    <a:pt x="11230" y="15299"/>
                  </a:cubicBezTo>
                  <a:cubicBezTo>
                    <a:pt x="11191" y="15424"/>
                    <a:pt x="11191" y="15540"/>
                    <a:pt x="11153" y="15627"/>
                  </a:cubicBezTo>
                  <a:cubicBezTo>
                    <a:pt x="10824" y="15540"/>
                    <a:pt x="10544" y="15424"/>
                    <a:pt x="10341" y="15299"/>
                  </a:cubicBezTo>
                  <a:cubicBezTo>
                    <a:pt x="10670" y="15183"/>
                    <a:pt x="10950" y="14941"/>
                    <a:pt x="11114" y="14699"/>
                  </a:cubicBezTo>
                  <a:close/>
                  <a:moveTo>
                    <a:pt x="6804" y="14178"/>
                  </a:moveTo>
                  <a:cubicBezTo>
                    <a:pt x="7046" y="14255"/>
                    <a:pt x="7287" y="14294"/>
                    <a:pt x="7490" y="14294"/>
                  </a:cubicBezTo>
                  <a:cubicBezTo>
                    <a:pt x="7567" y="14294"/>
                    <a:pt x="7645" y="14294"/>
                    <a:pt x="7683" y="14332"/>
                  </a:cubicBezTo>
                  <a:cubicBezTo>
                    <a:pt x="7287" y="15018"/>
                    <a:pt x="7490" y="15743"/>
                    <a:pt x="7683" y="16110"/>
                  </a:cubicBezTo>
                  <a:cubicBezTo>
                    <a:pt x="7723" y="16174"/>
                    <a:pt x="7807" y="16237"/>
                    <a:pt x="7905" y="16237"/>
                  </a:cubicBezTo>
                  <a:cubicBezTo>
                    <a:pt x="7928" y="16237"/>
                    <a:pt x="7950" y="16233"/>
                    <a:pt x="7973" y="16226"/>
                  </a:cubicBezTo>
                  <a:cubicBezTo>
                    <a:pt x="8572" y="16110"/>
                    <a:pt x="9017" y="15907"/>
                    <a:pt x="9336" y="15705"/>
                  </a:cubicBezTo>
                  <a:lnTo>
                    <a:pt x="9336" y="17676"/>
                  </a:lnTo>
                  <a:cubicBezTo>
                    <a:pt x="9056" y="17434"/>
                    <a:pt x="8698" y="17318"/>
                    <a:pt x="8292" y="17318"/>
                  </a:cubicBezTo>
                  <a:lnTo>
                    <a:pt x="7162" y="17318"/>
                  </a:lnTo>
                  <a:lnTo>
                    <a:pt x="7162" y="16352"/>
                  </a:lnTo>
                  <a:cubicBezTo>
                    <a:pt x="7162" y="16188"/>
                    <a:pt x="7046" y="16072"/>
                    <a:pt x="6881" y="16072"/>
                  </a:cubicBezTo>
                  <a:cubicBezTo>
                    <a:pt x="6717" y="16072"/>
                    <a:pt x="6601" y="16188"/>
                    <a:pt x="6601" y="16352"/>
                  </a:cubicBezTo>
                  <a:lnTo>
                    <a:pt x="6601" y="16555"/>
                  </a:lnTo>
                  <a:lnTo>
                    <a:pt x="5354" y="16555"/>
                  </a:lnTo>
                  <a:lnTo>
                    <a:pt x="5354" y="16391"/>
                  </a:lnTo>
                  <a:cubicBezTo>
                    <a:pt x="5354" y="15424"/>
                    <a:pt x="5954" y="14574"/>
                    <a:pt x="6804" y="14178"/>
                  </a:cubicBezTo>
                  <a:close/>
                  <a:moveTo>
                    <a:pt x="6601" y="17115"/>
                  </a:moveTo>
                  <a:lnTo>
                    <a:pt x="6601" y="17599"/>
                  </a:lnTo>
                  <a:cubicBezTo>
                    <a:pt x="6601" y="17715"/>
                    <a:pt x="6717" y="17879"/>
                    <a:pt x="6881" y="17879"/>
                  </a:cubicBezTo>
                  <a:lnTo>
                    <a:pt x="8292" y="17879"/>
                  </a:lnTo>
                  <a:cubicBezTo>
                    <a:pt x="8814" y="17879"/>
                    <a:pt x="9259" y="18246"/>
                    <a:pt x="9297" y="18768"/>
                  </a:cubicBezTo>
                  <a:lnTo>
                    <a:pt x="5838" y="18768"/>
                  </a:lnTo>
                  <a:cubicBezTo>
                    <a:pt x="5596" y="18768"/>
                    <a:pt x="5354" y="18565"/>
                    <a:pt x="5354" y="18285"/>
                  </a:cubicBezTo>
                  <a:lnTo>
                    <a:pt x="5354" y="17115"/>
                  </a:lnTo>
                  <a:close/>
                  <a:moveTo>
                    <a:pt x="13888" y="17115"/>
                  </a:moveTo>
                  <a:lnTo>
                    <a:pt x="13888" y="18285"/>
                  </a:lnTo>
                  <a:cubicBezTo>
                    <a:pt x="13888" y="18565"/>
                    <a:pt x="13685" y="18768"/>
                    <a:pt x="13404" y="18768"/>
                  </a:cubicBezTo>
                  <a:lnTo>
                    <a:pt x="9945" y="18768"/>
                  </a:lnTo>
                  <a:cubicBezTo>
                    <a:pt x="9983" y="18246"/>
                    <a:pt x="10428" y="17879"/>
                    <a:pt x="10950" y="17879"/>
                  </a:cubicBezTo>
                  <a:lnTo>
                    <a:pt x="12361" y="17879"/>
                  </a:lnTo>
                  <a:cubicBezTo>
                    <a:pt x="12515" y="17879"/>
                    <a:pt x="12641" y="17715"/>
                    <a:pt x="12641" y="17599"/>
                  </a:cubicBezTo>
                  <a:lnTo>
                    <a:pt x="12641" y="17115"/>
                  </a:lnTo>
                  <a:close/>
                  <a:moveTo>
                    <a:pt x="3093" y="1"/>
                  </a:moveTo>
                  <a:cubicBezTo>
                    <a:pt x="2533" y="1"/>
                    <a:pt x="2011" y="165"/>
                    <a:pt x="1528" y="445"/>
                  </a:cubicBezTo>
                  <a:cubicBezTo>
                    <a:pt x="1402" y="523"/>
                    <a:pt x="1325" y="687"/>
                    <a:pt x="1402" y="803"/>
                  </a:cubicBezTo>
                  <a:cubicBezTo>
                    <a:pt x="1460" y="913"/>
                    <a:pt x="1571" y="967"/>
                    <a:pt x="1672" y="967"/>
                  </a:cubicBezTo>
                  <a:cubicBezTo>
                    <a:pt x="1722" y="967"/>
                    <a:pt x="1770" y="954"/>
                    <a:pt x="1808" y="929"/>
                  </a:cubicBezTo>
                  <a:cubicBezTo>
                    <a:pt x="2214" y="687"/>
                    <a:pt x="2610" y="561"/>
                    <a:pt x="3093" y="561"/>
                  </a:cubicBezTo>
                  <a:cubicBezTo>
                    <a:pt x="3257" y="561"/>
                    <a:pt x="3460" y="610"/>
                    <a:pt x="3625" y="648"/>
                  </a:cubicBezTo>
                  <a:lnTo>
                    <a:pt x="3663" y="648"/>
                  </a:lnTo>
                  <a:cubicBezTo>
                    <a:pt x="4784" y="929"/>
                    <a:pt x="5596" y="1934"/>
                    <a:pt x="5596" y="3064"/>
                  </a:cubicBezTo>
                  <a:cubicBezTo>
                    <a:pt x="5596" y="3905"/>
                    <a:pt x="5190" y="4668"/>
                    <a:pt x="4504" y="5113"/>
                  </a:cubicBezTo>
                  <a:lnTo>
                    <a:pt x="3383" y="5113"/>
                  </a:lnTo>
                  <a:lnTo>
                    <a:pt x="3383" y="4272"/>
                  </a:lnTo>
                  <a:cubicBezTo>
                    <a:pt x="3818" y="4147"/>
                    <a:pt x="4185" y="3750"/>
                    <a:pt x="4185" y="3219"/>
                  </a:cubicBezTo>
                  <a:cubicBezTo>
                    <a:pt x="4185" y="3064"/>
                    <a:pt x="4059" y="2939"/>
                    <a:pt x="3905" y="2939"/>
                  </a:cubicBezTo>
                  <a:cubicBezTo>
                    <a:pt x="3741" y="2939"/>
                    <a:pt x="3625" y="3064"/>
                    <a:pt x="3625" y="3219"/>
                  </a:cubicBezTo>
                  <a:cubicBezTo>
                    <a:pt x="3625" y="3509"/>
                    <a:pt x="3383" y="3750"/>
                    <a:pt x="3093" y="3750"/>
                  </a:cubicBezTo>
                  <a:cubicBezTo>
                    <a:pt x="2774" y="3750"/>
                    <a:pt x="2533" y="3509"/>
                    <a:pt x="2533" y="3219"/>
                  </a:cubicBezTo>
                  <a:cubicBezTo>
                    <a:pt x="2533" y="3064"/>
                    <a:pt x="2417" y="2939"/>
                    <a:pt x="2252" y="2939"/>
                  </a:cubicBezTo>
                  <a:cubicBezTo>
                    <a:pt x="2088" y="2939"/>
                    <a:pt x="1972" y="3064"/>
                    <a:pt x="1972" y="3219"/>
                  </a:cubicBezTo>
                  <a:cubicBezTo>
                    <a:pt x="1972" y="3750"/>
                    <a:pt x="2330" y="4147"/>
                    <a:pt x="2774" y="4272"/>
                  </a:cubicBezTo>
                  <a:lnTo>
                    <a:pt x="2774" y="5113"/>
                  </a:lnTo>
                  <a:lnTo>
                    <a:pt x="1644" y="5113"/>
                  </a:lnTo>
                  <a:cubicBezTo>
                    <a:pt x="967" y="4668"/>
                    <a:pt x="561" y="3905"/>
                    <a:pt x="561" y="3064"/>
                  </a:cubicBezTo>
                  <a:cubicBezTo>
                    <a:pt x="561" y="2542"/>
                    <a:pt x="764" y="2011"/>
                    <a:pt x="1083" y="1576"/>
                  </a:cubicBezTo>
                  <a:cubicBezTo>
                    <a:pt x="1160" y="1450"/>
                    <a:pt x="1160" y="1286"/>
                    <a:pt x="1006" y="1170"/>
                  </a:cubicBezTo>
                  <a:cubicBezTo>
                    <a:pt x="954" y="1138"/>
                    <a:pt x="897" y="1119"/>
                    <a:pt x="842" y="1119"/>
                  </a:cubicBezTo>
                  <a:cubicBezTo>
                    <a:pt x="764" y="1119"/>
                    <a:pt x="689" y="1157"/>
                    <a:pt x="638" y="1247"/>
                  </a:cubicBezTo>
                  <a:cubicBezTo>
                    <a:pt x="242" y="1769"/>
                    <a:pt x="1" y="2417"/>
                    <a:pt x="1" y="3064"/>
                  </a:cubicBezTo>
                  <a:cubicBezTo>
                    <a:pt x="1" y="4031"/>
                    <a:pt x="397" y="4871"/>
                    <a:pt x="1122" y="5442"/>
                  </a:cubicBezTo>
                  <a:cubicBezTo>
                    <a:pt x="967" y="5635"/>
                    <a:pt x="880" y="5876"/>
                    <a:pt x="880" y="6118"/>
                  </a:cubicBezTo>
                  <a:cubicBezTo>
                    <a:pt x="880" y="6524"/>
                    <a:pt x="1160" y="6930"/>
                    <a:pt x="1528" y="7046"/>
                  </a:cubicBezTo>
                  <a:cubicBezTo>
                    <a:pt x="1450" y="7210"/>
                    <a:pt x="1363" y="7374"/>
                    <a:pt x="1363" y="7568"/>
                  </a:cubicBezTo>
                  <a:cubicBezTo>
                    <a:pt x="1363" y="8138"/>
                    <a:pt x="1846" y="8582"/>
                    <a:pt x="2417" y="8582"/>
                  </a:cubicBezTo>
                  <a:lnTo>
                    <a:pt x="3741" y="8582"/>
                  </a:lnTo>
                  <a:cubicBezTo>
                    <a:pt x="3866" y="8582"/>
                    <a:pt x="3944" y="8582"/>
                    <a:pt x="4021" y="8534"/>
                  </a:cubicBezTo>
                  <a:cubicBezTo>
                    <a:pt x="4059" y="8698"/>
                    <a:pt x="4108" y="8824"/>
                    <a:pt x="4146" y="8940"/>
                  </a:cubicBezTo>
                  <a:cubicBezTo>
                    <a:pt x="3905" y="9181"/>
                    <a:pt x="3779" y="9500"/>
                    <a:pt x="3779" y="9829"/>
                  </a:cubicBezTo>
                  <a:cubicBezTo>
                    <a:pt x="3779" y="10428"/>
                    <a:pt x="4224" y="10950"/>
                    <a:pt x="4784" y="11076"/>
                  </a:cubicBezTo>
                  <a:cubicBezTo>
                    <a:pt x="4784" y="11278"/>
                    <a:pt x="4833" y="11433"/>
                    <a:pt x="4833" y="11636"/>
                  </a:cubicBezTo>
                  <a:cubicBezTo>
                    <a:pt x="4871" y="12602"/>
                    <a:pt x="5393" y="13414"/>
                    <a:pt x="6157" y="13897"/>
                  </a:cubicBezTo>
                  <a:cubicBezTo>
                    <a:pt x="5316" y="14419"/>
                    <a:pt x="4784" y="15386"/>
                    <a:pt x="4784" y="16391"/>
                  </a:cubicBezTo>
                  <a:lnTo>
                    <a:pt x="4784" y="18285"/>
                  </a:lnTo>
                  <a:cubicBezTo>
                    <a:pt x="4784" y="18845"/>
                    <a:pt x="5267" y="19328"/>
                    <a:pt x="5838" y="19328"/>
                  </a:cubicBezTo>
                  <a:lnTo>
                    <a:pt x="13404" y="19328"/>
                  </a:lnTo>
                  <a:cubicBezTo>
                    <a:pt x="13965" y="19328"/>
                    <a:pt x="14448" y="18845"/>
                    <a:pt x="14448" y="18285"/>
                  </a:cubicBezTo>
                  <a:lnTo>
                    <a:pt x="14448" y="16391"/>
                  </a:lnTo>
                  <a:cubicBezTo>
                    <a:pt x="14448" y="16110"/>
                    <a:pt x="14409" y="15869"/>
                    <a:pt x="14371" y="15589"/>
                  </a:cubicBezTo>
                  <a:cubicBezTo>
                    <a:pt x="14341" y="15491"/>
                    <a:pt x="14235" y="15399"/>
                    <a:pt x="14117" y="15399"/>
                  </a:cubicBezTo>
                  <a:cubicBezTo>
                    <a:pt x="14083" y="15399"/>
                    <a:pt x="14048" y="15407"/>
                    <a:pt x="14013" y="15424"/>
                  </a:cubicBezTo>
                  <a:cubicBezTo>
                    <a:pt x="13849" y="15463"/>
                    <a:pt x="13772" y="15589"/>
                    <a:pt x="13810" y="15743"/>
                  </a:cubicBezTo>
                  <a:cubicBezTo>
                    <a:pt x="13849" y="15946"/>
                    <a:pt x="13888" y="16149"/>
                    <a:pt x="13888" y="16391"/>
                  </a:cubicBezTo>
                  <a:lnTo>
                    <a:pt x="13888" y="16555"/>
                  </a:lnTo>
                  <a:lnTo>
                    <a:pt x="12641" y="16555"/>
                  </a:lnTo>
                  <a:lnTo>
                    <a:pt x="12641" y="16352"/>
                  </a:lnTo>
                  <a:cubicBezTo>
                    <a:pt x="12641" y="16188"/>
                    <a:pt x="12515" y="16072"/>
                    <a:pt x="12361" y="16072"/>
                  </a:cubicBezTo>
                  <a:cubicBezTo>
                    <a:pt x="12196" y="16072"/>
                    <a:pt x="12080" y="16188"/>
                    <a:pt x="12080" y="16352"/>
                  </a:cubicBezTo>
                  <a:lnTo>
                    <a:pt x="12080" y="17318"/>
                  </a:lnTo>
                  <a:lnTo>
                    <a:pt x="10950" y="17318"/>
                  </a:lnTo>
                  <a:cubicBezTo>
                    <a:pt x="10544" y="17318"/>
                    <a:pt x="10186" y="17434"/>
                    <a:pt x="9906" y="17676"/>
                  </a:cubicBezTo>
                  <a:lnTo>
                    <a:pt x="9906" y="15705"/>
                  </a:lnTo>
                  <a:cubicBezTo>
                    <a:pt x="10225" y="15907"/>
                    <a:pt x="10670" y="16110"/>
                    <a:pt x="11269" y="16226"/>
                  </a:cubicBezTo>
                  <a:lnTo>
                    <a:pt x="11307" y="16226"/>
                  </a:lnTo>
                  <a:cubicBezTo>
                    <a:pt x="11433" y="16226"/>
                    <a:pt x="11510" y="16188"/>
                    <a:pt x="11597" y="16110"/>
                  </a:cubicBezTo>
                  <a:cubicBezTo>
                    <a:pt x="11752" y="15743"/>
                    <a:pt x="11955" y="15018"/>
                    <a:pt x="11549" y="14332"/>
                  </a:cubicBezTo>
                  <a:cubicBezTo>
                    <a:pt x="11597" y="14294"/>
                    <a:pt x="11675" y="14294"/>
                    <a:pt x="11752" y="14294"/>
                  </a:cubicBezTo>
                  <a:cubicBezTo>
                    <a:pt x="11993" y="14294"/>
                    <a:pt x="12196" y="14255"/>
                    <a:pt x="12438" y="14178"/>
                  </a:cubicBezTo>
                  <a:cubicBezTo>
                    <a:pt x="12805" y="14332"/>
                    <a:pt x="13085" y="14574"/>
                    <a:pt x="13327" y="14864"/>
                  </a:cubicBezTo>
                  <a:cubicBezTo>
                    <a:pt x="13404" y="14941"/>
                    <a:pt x="13482" y="14980"/>
                    <a:pt x="13569" y="14980"/>
                  </a:cubicBezTo>
                  <a:cubicBezTo>
                    <a:pt x="13607" y="14980"/>
                    <a:pt x="13685" y="14941"/>
                    <a:pt x="13723" y="14902"/>
                  </a:cubicBezTo>
                  <a:cubicBezTo>
                    <a:pt x="13849" y="14777"/>
                    <a:pt x="13888" y="14622"/>
                    <a:pt x="13772" y="14497"/>
                  </a:cubicBezTo>
                  <a:cubicBezTo>
                    <a:pt x="13569" y="14255"/>
                    <a:pt x="13366" y="14052"/>
                    <a:pt x="13085" y="13897"/>
                  </a:cubicBezTo>
                  <a:cubicBezTo>
                    <a:pt x="13849" y="13414"/>
                    <a:pt x="14371" y="12602"/>
                    <a:pt x="14409" y="11636"/>
                  </a:cubicBezTo>
                  <a:cubicBezTo>
                    <a:pt x="14448" y="11433"/>
                    <a:pt x="14448" y="11278"/>
                    <a:pt x="14448" y="11076"/>
                  </a:cubicBezTo>
                  <a:cubicBezTo>
                    <a:pt x="15018" y="10950"/>
                    <a:pt x="15463" y="10428"/>
                    <a:pt x="15463" y="9829"/>
                  </a:cubicBezTo>
                  <a:cubicBezTo>
                    <a:pt x="15463" y="9220"/>
                    <a:pt x="15018" y="8698"/>
                    <a:pt x="14448" y="8582"/>
                  </a:cubicBezTo>
                  <a:cubicBezTo>
                    <a:pt x="14409" y="7857"/>
                    <a:pt x="14332" y="7133"/>
                    <a:pt x="14255" y="6447"/>
                  </a:cubicBezTo>
                  <a:cubicBezTo>
                    <a:pt x="14931" y="5722"/>
                    <a:pt x="15463" y="4910"/>
                    <a:pt x="15617" y="4350"/>
                  </a:cubicBezTo>
                  <a:cubicBezTo>
                    <a:pt x="15743" y="3944"/>
                    <a:pt x="15704" y="3663"/>
                    <a:pt x="15540" y="3460"/>
                  </a:cubicBezTo>
                  <a:cubicBezTo>
                    <a:pt x="15376" y="3267"/>
                    <a:pt x="15173" y="3142"/>
                    <a:pt x="14931" y="3142"/>
                  </a:cubicBezTo>
                  <a:cubicBezTo>
                    <a:pt x="14612" y="3142"/>
                    <a:pt x="14293" y="3345"/>
                    <a:pt x="14013" y="3547"/>
                  </a:cubicBezTo>
                  <a:cubicBezTo>
                    <a:pt x="14052" y="3306"/>
                    <a:pt x="14013" y="3103"/>
                    <a:pt x="13888" y="2939"/>
                  </a:cubicBezTo>
                  <a:cubicBezTo>
                    <a:pt x="13810" y="2784"/>
                    <a:pt x="13607" y="2620"/>
                    <a:pt x="13201" y="2620"/>
                  </a:cubicBezTo>
                  <a:cubicBezTo>
                    <a:pt x="12641" y="2620"/>
                    <a:pt x="12235" y="2900"/>
                    <a:pt x="11916" y="3267"/>
                  </a:cubicBezTo>
                  <a:cubicBezTo>
                    <a:pt x="11916" y="3103"/>
                    <a:pt x="11839" y="2977"/>
                    <a:pt x="11752" y="2861"/>
                  </a:cubicBezTo>
                  <a:cubicBezTo>
                    <a:pt x="11636" y="2697"/>
                    <a:pt x="11433" y="2620"/>
                    <a:pt x="11191" y="2620"/>
                  </a:cubicBezTo>
                  <a:cubicBezTo>
                    <a:pt x="10747" y="2620"/>
                    <a:pt x="10389" y="2977"/>
                    <a:pt x="10022" y="3460"/>
                  </a:cubicBezTo>
                  <a:cubicBezTo>
                    <a:pt x="9858" y="3383"/>
                    <a:pt x="9664" y="3267"/>
                    <a:pt x="9375" y="3142"/>
                  </a:cubicBezTo>
                  <a:cubicBezTo>
                    <a:pt x="9259" y="3103"/>
                    <a:pt x="9181" y="3064"/>
                    <a:pt x="9056" y="3026"/>
                  </a:cubicBezTo>
                  <a:cubicBezTo>
                    <a:pt x="8689" y="2922"/>
                    <a:pt x="8382" y="2851"/>
                    <a:pt x="8079" y="2851"/>
                  </a:cubicBezTo>
                  <a:cubicBezTo>
                    <a:pt x="8015" y="2851"/>
                    <a:pt x="7951" y="2855"/>
                    <a:pt x="7886" y="2861"/>
                  </a:cubicBezTo>
                  <a:lnTo>
                    <a:pt x="7683" y="2861"/>
                  </a:lnTo>
                  <a:cubicBezTo>
                    <a:pt x="7084" y="2939"/>
                    <a:pt x="6601" y="3267"/>
                    <a:pt x="6234" y="3789"/>
                  </a:cubicBezTo>
                  <a:cubicBezTo>
                    <a:pt x="6195" y="3789"/>
                    <a:pt x="6157" y="3750"/>
                    <a:pt x="6079" y="3750"/>
                  </a:cubicBezTo>
                  <a:cubicBezTo>
                    <a:pt x="6118" y="3547"/>
                    <a:pt x="6157" y="3306"/>
                    <a:pt x="6157" y="3064"/>
                  </a:cubicBezTo>
                  <a:cubicBezTo>
                    <a:pt x="6157" y="1653"/>
                    <a:pt x="5190" y="445"/>
                    <a:pt x="3818" y="78"/>
                  </a:cubicBezTo>
                  <a:lnTo>
                    <a:pt x="3741" y="78"/>
                  </a:lnTo>
                  <a:cubicBezTo>
                    <a:pt x="3538" y="39"/>
                    <a:pt x="3296" y="1"/>
                    <a:pt x="309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62"/>
            <p:cNvSpPr/>
            <p:nvPr/>
          </p:nvSpPr>
          <p:spPr>
            <a:xfrm>
              <a:off x="3231850" y="6797650"/>
              <a:ext cx="35300" cy="33800"/>
            </a:xfrm>
            <a:custGeom>
              <a:avLst/>
              <a:gdLst/>
              <a:ahLst/>
              <a:cxnLst/>
              <a:rect l="l" t="t" r="r" b="b"/>
              <a:pathLst>
                <a:path w="1412" h="1352" extrusionOk="0">
                  <a:moveTo>
                    <a:pt x="1113" y="1"/>
                  </a:moveTo>
                  <a:cubicBezTo>
                    <a:pt x="1037" y="1"/>
                    <a:pt x="967" y="23"/>
                    <a:pt x="928" y="66"/>
                  </a:cubicBezTo>
                  <a:lnTo>
                    <a:pt x="126" y="868"/>
                  </a:lnTo>
                  <a:cubicBezTo>
                    <a:pt x="1" y="994"/>
                    <a:pt x="1" y="1187"/>
                    <a:pt x="126" y="1274"/>
                  </a:cubicBezTo>
                  <a:cubicBezTo>
                    <a:pt x="165" y="1351"/>
                    <a:pt x="242" y="1351"/>
                    <a:pt x="329" y="1351"/>
                  </a:cubicBezTo>
                  <a:cubicBezTo>
                    <a:pt x="368" y="1351"/>
                    <a:pt x="445" y="1351"/>
                    <a:pt x="522" y="1274"/>
                  </a:cubicBezTo>
                  <a:lnTo>
                    <a:pt x="1334" y="462"/>
                  </a:lnTo>
                  <a:cubicBezTo>
                    <a:pt x="1411" y="385"/>
                    <a:pt x="1411" y="182"/>
                    <a:pt x="1334" y="66"/>
                  </a:cubicBezTo>
                  <a:cubicBezTo>
                    <a:pt x="1271" y="23"/>
                    <a:pt x="1189" y="1"/>
                    <a:pt x="111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62"/>
            <p:cNvSpPr/>
            <p:nvPr/>
          </p:nvSpPr>
          <p:spPr>
            <a:xfrm>
              <a:off x="3231850" y="6720525"/>
              <a:ext cx="35300" cy="34325"/>
            </a:xfrm>
            <a:custGeom>
              <a:avLst/>
              <a:gdLst/>
              <a:ahLst/>
              <a:cxnLst/>
              <a:rect l="l" t="t" r="r" b="b"/>
              <a:pathLst>
                <a:path w="1412" h="1373" extrusionOk="0">
                  <a:moveTo>
                    <a:pt x="310" y="1"/>
                  </a:moveTo>
                  <a:cubicBezTo>
                    <a:pt x="235" y="1"/>
                    <a:pt x="165" y="30"/>
                    <a:pt x="126" y="88"/>
                  </a:cubicBezTo>
                  <a:cubicBezTo>
                    <a:pt x="1" y="213"/>
                    <a:pt x="1" y="368"/>
                    <a:pt x="126" y="493"/>
                  </a:cubicBezTo>
                  <a:lnTo>
                    <a:pt x="928" y="1296"/>
                  </a:lnTo>
                  <a:cubicBezTo>
                    <a:pt x="967" y="1334"/>
                    <a:pt x="1054" y="1373"/>
                    <a:pt x="1131" y="1373"/>
                  </a:cubicBezTo>
                  <a:cubicBezTo>
                    <a:pt x="1170" y="1373"/>
                    <a:pt x="1247" y="1334"/>
                    <a:pt x="1334" y="1296"/>
                  </a:cubicBezTo>
                  <a:cubicBezTo>
                    <a:pt x="1411" y="1180"/>
                    <a:pt x="1411" y="1015"/>
                    <a:pt x="1334" y="890"/>
                  </a:cubicBezTo>
                  <a:lnTo>
                    <a:pt x="522" y="88"/>
                  </a:lnTo>
                  <a:cubicBezTo>
                    <a:pt x="464" y="30"/>
                    <a:pt x="385" y="1"/>
                    <a:pt x="31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62"/>
            <p:cNvSpPr/>
            <p:nvPr/>
          </p:nvSpPr>
          <p:spPr>
            <a:xfrm>
              <a:off x="3211800" y="6769100"/>
              <a:ext cx="43275" cy="14025"/>
            </a:xfrm>
            <a:custGeom>
              <a:avLst/>
              <a:gdLst/>
              <a:ahLst/>
              <a:cxnLst/>
              <a:rect l="l" t="t" r="r" b="b"/>
              <a:pathLst>
                <a:path w="1731" h="561" extrusionOk="0">
                  <a:moveTo>
                    <a:pt x="319" y="0"/>
                  </a:moveTo>
                  <a:cubicBezTo>
                    <a:pt x="242" y="0"/>
                    <a:pt x="165" y="39"/>
                    <a:pt x="116" y="77"/>
                  </a:cubicBezTo>
                  <a:cubicBezTo>
                    <a:pt x="0" y="203"/>
                    <a:pt x="0" y="358"/>
                    <a:pt x="116" y="483"/>
                  </a:cubicBezTo>
                  <a:cubicBezTo>
                    <a:pt x="165" y="522"/>
                    <a:pt x="242" y="561"/>
                    <a:pt x="319" y="561"/>
                  </a:cubicBezTo>
                  <a:lnTo>
                    <a:pt x="1450" y="561"/>
                  </a:lnTo>
                  <a:cubicBezTo>
                    <a:pt x="1614" y="561"/>
                    <a:pt x="1730" y="445"/>
                    <a:pt x="1730" y="280"/>
                  </a:cubicBezTo>
                  <a:cubicBezTo>
                    <a:pt x="1730" y="116"/>
                    <a:pt x="1614" y="0"/>
                    <a:pt x="145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2" name="Google Shape;4722;p62"/>
          <p:cNvGrpSpPr/>
          <p:nvPr/>
        </p:nvGrpSpPr>
        <p:grpSpPr>
          <a:xfrm>
            <a:off x="3686232" y="3990658"/>
            <a:ext cx="271606" cy="333215"/>
            <a:chOff x="2519150" y="6704950"/>
            <a:chExt cx="393575" cy="482850"/>
          </a:xfrm>
        </p:grpSpPr>
        <p:sp>
          <p:nvSpPr>
            <p:cNvPr id="4723" name="Google Shape;4723;p62"/>
            <p:cNvSpPr/>
            <p:nvPr/>
          </p:nvSpPr>
          <p:spPr>
            <a:xfrm>
              <a:off x="2526150" y="6711950"/>
              <a:ext cx="379575" cy="468475"/>
            </a:xfrm>
            <a:custGeom>
              <a:avLst/>
              <a:gdLst/>
              <a:ahLst/>
              <a:cxnLst/>
              <a:rect l="l" t="t" r="r" b="b"/>
              <a:pathLst>
                <a:path w="15183" h="18739" extrusionOk="0">
                  <a:moveTo>
                    <a:pt x="7592" y="1"/>
                  </a:moveTo>
                  <a:cubicBezTo>
                    <a:pt x="5538" y="1"/>
                    <a:pt x="3484" y="131"/>
                    <a:pt x="1450" y="392"/>
                  </a:cubicBezTo>
                  <a:cubicBezTo>
                    <a:pt x="609" y="508"/>
                    <a:pt x="1" y="1194"/>
                    <a:pt x="1" y="2044"/>
                  </a:cubicBezTo>
                  <a:lnTo>
                    <a:pt x="1" y="16695"/>
                  </a:lnTo>
                  <a:cubicBezTo>
                    <a:pt x="1" y="17545"/>
                    <a:pt x="609" y="18270"/>
                    <a:pt x="1450" y="18347"/>
                  </a:cubicBezTo>
                  <a:cubicBezTo>
                    <a:pt x="3484" y="18608"/>
                    <a:pt x="5538" y="18739"/>
                    <a:pt x="7592" y="18739"/>
                  </a:cubicBezTo>
                  <a:cubicBezTo>
                    <a:pt x="9645" y="18739"/>
                    <a:pt x="11699" y="18608"/>
                    <a:pt x="13733" y="18347"/>
                  </a:cubicBezTo>
                  <a:cubicBezTo>
                    <a:pt x="14583" y="18270"/>
                    <a:pt x="15182" y="17545"/>
                    <a:pt x="15182" y="16695"/>
                  </a:cubicBezTo>
                  <a:lnTo>
                    <a:pt x="15182" y="2044"/>
                  </a:lnTo>
                  <a:cubicBezTo>
                    <a:pt x="15182" y="1194"/>
                    <a:pt x="14583" y="508"/>
                    <a:pt x="13733" y="392"/>
                  </a:cubicBezTo>
                  <a:cubicBezTo>
                    <a:pt x="11699" y="131"/>
                    <a:pt x="9645" y="1"/>
                    <a:pt x="7592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62"/>
            <p:cNvSpPr/>
            <p:nvPr/>
          </p:nvSpPr>
          <p:spPr>
            <a:xfrm>
              <a:off x="2526150" y="6721725"/>
              <a:ext cx="39400" cy="449875"/>
            </a:xfrm>
            <a:custGeom>
              <a:avLst/>
              <a:gdLst/>
              <a:ahLst/>
              <a:cxnLst/>
              <a:rect l="l" t="t" r="r" b="b"/>
              <a:pathLst>
                <a:path w="1576" h="17995" extrusionOk="0">
                  <a:moveTo>
                    <a:pt x="1450" y="1"/>
                  </a:moveTo>
                  <a:cubicBezTo>
                    <a:pt x="609" y="117"/>
                    <a:pt x="1" y="803"/>
                    <a:pt x="1" y="1653"/>
                  </a:cubicBezTo>
                  <a:lnTo>
                    <a:pt x="1" y="16304"/>
                  </a:lnTo>
                  <a:cubicBezTo>
                    <a:pt x="1" y="17154"/>
                    <a:pt x="609" y="17879"/>
                    <a:pt x="1450" y="17956"/>
                  </a:cubicBezTo>
                  <a:cubicBezTo>
                    <a:pt x="1481" y="17956"/>
                    <a:pt x="1508" y="17956"/>
                    <a:pt x="1534" y="17967"/>
                  </a:cubicBezTo>
                  <a:lnTo>
                    <a:pt x="1534" y="17967"/>
                  </a:lnTo>
                  <a:cubicBezTo>
                    <a:pt x="1074" y="17646"/>
                    <a:pt x="774" y="17137"/>
                    <a:pt x="774" y="16545"/>
                  </a:cubicBezTo>
                  <a:lnTo>
                    <a:pt x="774" y="1451"/>
                  </a:lnTo>
                  <a:cubicBezTo>
                    <a:pt x="774" y="842"/>
                    <a:pt x="1093" y="281"/>
                    <a:pt x="1576" y="1"/>
                  </a:cubicBezTo>
                  <a:close/>
                  <a:moveTo>
                    <a:pt x="1534" y="17967"/>
                  </a:moveTo>
                  <a:cubicBezTo>
                    <a:pt x="1548" y="17976"/>
                    <a:pt x="1562" y="17986"/>
                    <a:pt x="1576" y="17995"/>
                  </a:cubicBezTo>
                  <a:cubicBezTo>
                    <a:pt x="1562" y="17981"/>
                    <a:pt x="1548" y="17972"/>
                    <a:pt x="1534" y="17967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62"/>
            <p:cNvSpPr/>
            <p:nvPr/>
          </p:nvSpPr>
          <p:spPr>
            <a:xfrm>
              <a:off x="2561425" y="6757975"/>
              <a:ext cx="309025" cy="337300"/>
            </a:xfrm>
            <a:custGeom>
              <a:avLst/>
              <a:gdLst/>
              <a:ahLst/>
              <a:cxnLst/>
              <a:rect l="l" t="t" r="r" b="b"/>
              <a:pathLst>
                <a:path w="12361" h="13492" extrusionOk="0">
                  <a:moveTo>
                    <a:pt x="1170" y="1"/>
                  </a:moveTo>
                  <a:cubicBezTo>
                    <a:pt x="522" y="1"/>
                    <a:pt x="1" y="522"/>
                    <a:pt x="1" y="1170"/>
                  </a:cubicBezTo>
                  <a:lnTo>
                    <a:pt x="1" y="12322"/>
                  </a:lnTo>
                  <a:cubicBezTo>
                    <a:pt x="1" y="12969"/>
                    <a:pt x="522" y="13491"/>
                    <a:pt x="1170" y="13491"/>
                  </a:cubicBezTo>
                  <a:lnTo>
                    <a:pt x="11201" y="13491"/>
                  </a:lnTo>
                  <a:cubicBezTo>
                    <a:pt x="11839" y="13491"/>
                    <a:pt x="12361" y="12969"/>
                    <a:pt x="12361" y="12322"/>
                  </a:cubicBezTo>
                  <a:lnTo>
                    <a:pt x="12361" y="1170"/>
                  </a:lnTo>
                  <a:cubicBezTo>
                    <a:pt x="12361" y="522"/>
                    <a:pt x="11839" y="1"/>
                    <a:pt x="11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62"/>
            <p:cNvSpPr/>
            <p:nvPr/>
          </p:nvSpPr>
          <p:spPr>
            <a:xfrm>
              <a:off x="2587750" y="7122300"/>
              <a:ext cx="111650" cy="24175"/>
            </a:xfrm>
            <a:custGeom>
              <a:avLst/>
              <a:gdLst/>
              <a:ahLst/>
              <a:cxnLst/>
              <a:rect l="l" t="t" r="r" b="b"/>
              <a:pathLst>
                <a:path w="4466" h="967" extrusionOk="0">
                  <a:moveTo>
                    <a:pt x="484" y="1"/>
                  </a:moveTo>
                  <a:cubicBezTo>
                    <a:pt x="194" y="1"/>
                    <a:pt x="1" y="203"/>
                    <a:pt x="1" y="484"/>
                  </a:cubicBezTo>
                  <a:cubicBezTo>
                    <a:pt x="1" y="764"/>
                    <a:pt x="194" y="967"/>
                    <a:pt x="484" y="967"/>
                  </a:cubicBezTo>
                  <a:lnTo>
                    <a:pt x="3982" y="967"/>
                  </a:lnTo>
                  <a:cubicBezTo>
                    <a:pt x="4263" y="967"/>
                    <a:pt x="4466" y="764"/>
                    <a:pt x="4466" y="484"/>
                  </a:cubicBezTo>
                  <a:cubicBezTo>
                    <a:pt x="4466" y="203"/>
                    <a:pt x="4263" y="1"/>
                    <a:pt x="3982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62"/>
            <p:cNvSpPr/>
            <p:nvPr/>
          </p:nvSpPr>
          <p:spPr>
            <a:xfrm>
              <a:off x="2732725" y="7122300"/>
              <a:ext cx="111625" cy="24175"/>
            </a:xfrm>
            <a:custGeom>
              <a:avLst/>
              <a:gdLst/>
              <a:ahLst/>
              <a:cxnLst/>
              <a:rect l="l" t="t" r="r" b="b"/>
              <a:pathLst>
                <a:path w="4465" h="967" extrusionOk="0">
                  <a:moveTo>
                    <a:pt x="483" y="1"/>
                  </a:moveTo>
                  <a:cubicBezTo>
                    <a:pt x="193" y="1"/>
                    <a:pt x="0" y="203"/>
                    <a:pt x="0" y="484"/>
                  </a:cubicBezTo>
                  <a:cubicBezTo>
                    <a:pt x="0" y="764"/>
                    <a:pt x="193" y="967"/>
                    <a:pt x="483" y="967"/>
                  </a:cubicBezTo>
                  <a:lnTo>
                    <a:pt x="3982" y="967"/>
                  </a:lnTo>
                  <a:cubicBezTo>
                    <a:pt x="4262" y="967"/>
                    <a:pt x="4465" y="764"/>
                    <a:pt x="4465" y="484"/>
                  </a:cubicBezTo>
                  <a:cubicBezTo>
                    <a:pt x="4465" y="203"/>
                    <a:pt x="4262" y="1"/>
                    <a:pt x="3982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62"/>
            <p:cNvSpPr/>
            <p:nvPr/>
          </p:nvSpPr>
          <p:spPr>
            <a:xfrm>
              <a:off x="2519150" y="6704950"/>
              <a:ext cx="393575" cy="482850"/>
            </a:xfrm>
            <a:custGeom>
              <a:avLst/>
              <a:gdLst/>
              <a:ahLst/>
              <a:cxnLst/>
              <a:rect l="l" t="t" r="r" b="b"/>
              <a:pathLst>
                <a:path w="15743" h="19314" extrusionOk="0">
                  <a:moveTo>
                    <a:pt x="7872" y="0"/>
                  </a:moveTo>
                  <a:cubicBezTo>
                    <a:pt x="5808" y="0"/>
                    <a:pt x="3745" y="131"/>
                    <a:pt x="1692" y="392"/>
                  </a:cubicBezTo>
                  <a:cubicBezTo>
                    <a:pt x="725" y="508"/>
                    <a:pt x="0" y="1358"/>
                    <a:pt x="0" y="2324"/>
                  </a:cubicBezTo>
                  <a:lnTo>
                    <a:pt x="0" y="16975"/>
                  </a:lnTo>
                  <a:cubicBezTo>
                    <a:pt x="0" y="17989"/>
                    <a:pt x="725" y="18792"/>
                    <a:pt x="1692" y="18908"/>
                  </a:cubicBezTo>
                  <a:cubicBezTo>
                    <a:pt x="3750" y="19197"/>
                    <a:pt x="5799" y="19313"/>
                    <a:pt x="7896" y="19313"/>
                  </a:cubicBezTo>
                  <a:cubicBezTo>
                    <a:pt x="9268" y="19313"/>
                    <a:pt x="10631" y="19275"/>
                    <a:pt x="12041" y="19149"/>
                  </a:cubicBezTo>
                  <a:cubicBezTo>
                    <a:pt x="12206" y="19110"/>
                    <a:pt x="12322" y="18995"/>
                    <a:pt x="12283" y="18830"/>
                  </a:cubicBezTo>
                  <a:cubicBezTo>
                    <a:pt x="12283" y="18666"/>
                    <a:pt x="12119" y="18550"/>
                    <a:pt x="11964" y="18550"/>
                  </a:cubicBezTo>
                  <a:cubicBezTo>
                    <a:pt x="10582" y="18680"/>
                    <a:pt x="9194" y="18744"/>
                    <a:pt x="7805" y="18744"/>
                  </a:cubicBezTo>
                  <a:cubicBezTo>
                    <a:pt x="5793" y="18744"/>
                    <a:pt x="3779" y="18610"/>
                    <a:pt x="1778" y="18347"/>
                  </a:cubicBezTo>
                  <a:cubicBezTo>
                    <a:pt x="1092" y="18270"/>
                    <a:pt x="571" y="17661"/>
                    <a:pt x="571" y="16975"/>
                  </a:cubicBezTo>
                  <a:lnTo>
                    <a:pt x="571" y="2324"/>
                  </a:lnTo>
                  <a:cubicBezTo>
                    <a:pt x="571" y="1638"/>
                    <a:pt x="1092" y="1078"/>
                    <a:pt x="1778" y="952"/>
                  </a:cubicBezTo>
                  <a:cubicBezTo>
                    <a:pt x="3808" y="711"/>
                    <a:pt x="5849" y="590"/>
                    <a:pt x="7887" y="590"/>
                  </a:cubicBezTo>
                  <a:cubicBezTo>
                    <a:pt x="9925" y="590"/>
                    <a:pt x="11959" y="711"/>
                    <a:pt x="13974" y="952"/>
                  </a:cubicBezTo>
                  <a:cubicBezTo>
                    <a:pt x="14660" y="1078"/>
                    <a:pt x="15182" y="1638"/>
                    <a:pt x="15182" y="2324"/>
                  </a:cubicBezTo>
                  <a:lnTo>
                    <a:pt x="15182" y="16975"/>
                  </a:lnTo>
                  <a:cubicBezTo>
                    <a:pt x="15182" y="17661"/>
                    <a:pt x="14660" y="18270"/>
                    <a:pt x="13974" y="18347"/>
                  </a:cubicBezTo>
                  <a:cubicBezTo>
                    <a:pt x="13694" y="18386"/>
                    <a:pt x="13414" y="18424"/>
                    <a:pt x="13133" y="18473"/>
                  </a:cubicBezTo>
                  <a:cubicBezTo>
                    <a:pt x="12969" y="18473"/>
                    <a:pt x="12844" y="18627"/>
                    <a:pt x="12892" y="18792"/>
                  </a:cubicBezTo>
                  <a:cubicBezTo>
                    <a:pt x="12892" y="18956"/>
                    <a:pt x="13046" y="19033"/>
                    <a:pt x="13211" y="19033"/>
                  </a:cubicBezTo>
                  <a:cubicBezTo>
                    <a:pt x="13491" y="18995"/>
                    <a:pt x="13771" y="18956"/>
                    <a:pt x="14052" y="18908"/>
                  </a:cubicBezTo>
                  <a:cubicBezTo>
                    <a:pt x="15018" y="18792"/>
                    <a:pt x="15743" y="17989"/>
                    <a:pt x="15743" y="16975"/>
                  </a:cubicBezTo>
                  <a:lnTo>
                    <a:pt x="15743" y="2324"/>
                  </a:lnTo>
                  <a:cubicBezTo>
                    <a:pt x="15743" y="1358"/>
                    <a:pt x="15018" y="508"/>
                    <a:pt x="14052" y="392"/>
                  </a:cubicBezTo>
                  <a:cubicBezTo>
                    <a:pt x="11998" y="131"/>
                    <a:pt x="9935" y="0"/>
                    <a:pt x="787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62"/>
            <p:cNvSpPr/>
            <p:nvPr/>
          </p:nvSpPr>
          <p:spPr>
            <a:xfrm>
              <a:off x="2554425" y="6750975"/>
              <a:ext cx="323275" cy="352275"/>
            </a:xfrm>
            <a:custGeom>
              <a:avLst/>
              <a:gdLst/>
              <a:ahLst/>
              <a:cxnLst/>
              <a:rect l="l" t="t" r="r" b="b"/>
              <a:pathLst>
                <a:path w="12931" h="14091" extrusionOk="0">
                  <a:moveTo>
                    <a:pt x="1450" y="0"/>
                  </a:moveTo>
                  <a:cubicBezTo>
                    <a:pt x="648" y="0"/>
                    <a:pt x="0" y="638"/>
                    <a:pt x="0" y="1450"/>
                  </a:cubicBezTo>
                  <a:lnTo>
                    <a:pt x="0" y="2049"/>
                  </a:lnTo>
                  <a:cubicBezTo>
                    <a:pt x="0" y="2213"/>
                    <a:pt x="126" y="2329"/>
                    <a:pt x="281" y="2329"/>
                  </a:cubicBezTo>
                  <a:cubicBezTo>
                    <a:pt x="445" y="2329"/>
                    <a:pt x="609" y="2213"/>
                    <a:pt x="609" y="2049"/>
                  </a:cubicBezTo>
                  <a:lnTo>
                    <a:pt x="609" y="1450"/>
                  </a:lnTo>
                  <a:cubicBezTo>
                    <a:pt x="609" y="967"/>
                    <a:pt x="967" y="561"/>
                    <a:pt x="1450" y="561"/>
                  </a:cubicBezTo>
                  <a:lnTo>
                    <a:pt x="11481" y="561"/>
                  </a:lnTo>
                  <a:cubicBezTo>
                    <a:pt x="11964" y="561"/>
                    <a:pt x="12360" y="967"/>
                    <a:pt x="12360" y="1450"/>
                  </a:cubicBezTo>
                  <a:lnTo>
                    <a:pt x="12360" y="12602"/>
                  </a:lnTo>
                  <a:cubicBezTo>
                    <a:pt x="12360" y="13085"/>
                    <a:pt x="11964" y="13491"/>
                    <a:pt x="11481" y="13491"/>
                  </a:cubicBezTo>
                  <a:lnTo>
                    <a:pt x="1450" y="13491"/>
                  </a:lnTo>
                  <a:cubicBezTo>
                    <a:pt x="967" y="13491"/>
                    <a:pt x="609" y="13085"/>
                    <a:pt x="609" y="12602"/>
                  </a:cubicBezTo>
                  <a:lnTo>
                    <a:pt x="609" y="3218"/>
                  </a:lnTo>
                  <a:cubicBezTo>
                    <a:pt x="609" y="3054"/>
                    <a:pt x="445" y="2938"/>
                    <a:pt x="281" y="2938"/>
                  </a:cubicBezTo>
                  <a:cubicBezTo>
                    <a:pt x="126" y="2938"/>
                    <a:pt x="0" y="3054"/>
                    <a:pt x="0" y="3218"/>
                  </a:cubicBezTo>
                  <a:lnTo>
                    <a:pt x="0" y="12602"/>
                  </a:lnTo>
                  <a:cubicBezTo>
                    <a:pt x="0" y="13404"/>
                    <a:pt x="648" y="14090"/>
                    <a:pt x="1450" y="14090"/>
                  </a:cubicBezTo>
                  <a:lnTo>
                    <a:pt x="11481" y="14090"/>
                  </a:lnTo>
                  <a:cubicBezTo>
                    <a:pt x="12283" y="14090"/>
                    <a:pt x="12930" y="13404"/>
                    <a:pt x="12930" y="12602"/>
                  </a:cubicBezTo>
                  <a:lnTo>
                    <a:pt x="12930" y="1450"/>
                  </a:lnTo>
                  <a:cubicBezTo>
                    <a:pt x="12930" y="638"/>
                    <a:pt x="12283" y="0"/>
                    <a:pt x="1148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62"/>
            <p:cNvSpPr/>
            <p:nvPr/>
          </p:nvSpPr>
          <p:spPr>
            <a:xfrm>
              <a:off x="2579550" y="7115300"/>
              <a:ext cx="127825" cy="38200"/>
            </a:xfrm>
            <a:custGeom>
              <a:avLst/>
              <a:gdLst/>
              <a:ahLst/>
              <a:cxnLst/>
              <a:rect l="l" t="t" r="r" b="b"/>
              <a:pathLst>
                <a:path w="5113" h="1528" extrusionOk="0">
                  <a:moveTo>
                    <a:pt x="4310" y="561"/>
                  </a:moveTo>
                  <a:cubicBezTo>
                    <a:pt x="4436" y="561"/>
                    <a:pt x="4513" y="648"/>
                    <a:pt x="4513" y="764"/>
                  </a:cubicBezTo>
                  <a:cubicBezTo>
                    <a:pt x="4513" y="889"/>
                    <a:pt x="4436" y="967"/>
                    <a:pt x="4310" y="967"/>
                  </a:cubicBezTo>
                  <a:lnTo>
                    <a:pt x="812" y="967"/>
                  </a:lnTo>
                  <a:cubicBezTo>
                    <a:pt x="686" y="967"/>
                    <a:pt x="609" y="889"/>
                    <a:pt x="609" y="764"/>
                  </a:cubicBezTo>
                  <a:cubicBezTo>
                    <a:pt x="609" y="648"/>
                    <a:pt x="686" y="561"/>
                    <a:pt x="812" y="561"/>
                  </a:cubicBezTo>
                  <a:close/>
                  <a:moveTo>
                    <a:pt x="812" y="0"/>
                  </a:moveTo>
                  <a:cubicBezTo>
                    <a:pt x="368" y="0"/>
                    <a:pt x="0" y="319"/>
                    <a:pt x="0" y="764"/>
                  </a:cubicBezTo>
                  <a:cubicBezTo>
                    <a:pt x="0" y="1208"/>
                    <a:pt x="368" y="1527"/>
                    <a:pt x="812" y="1527"/>
                  </a:cubicBezTo>
                  <a:lnTo>
                    <a:pt x="4310" y="1527"/>
                  </a:lnTo>
                  <a:cubicBezTo>
                    <a:pt x="4755" y="1527"/>
                    <a:pt x="5112" y="1208"/>
                    <a:pt x="5112" y="764"/>
                  </a:cubicBezTo>
                  <a:cubicBezTo>
                    <a:pt x="5112" y="319"/>
                    <a:pt x="4755" y="0"/>
                    <a:pt x="431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62"/>
            <p:cNvSpPr/>
            <p:nvPr/>
          </p:nvSpPr>
          <p:spPr>
            <a:xfrm>
              <a:off x="2725475" y="7115300"/>
              <a:ext cx="126850" cy="38200"/>
            </a:xfrm>
            <a:custGeom>
              <a:avLst/>
              <a:gdLst/>
              <a:ahLst/>
              <a:cxnLst/>
              <a:rect l="l" t="t" r="r" b="b"/>
              <a:pathLst>
                <a:path w="5074" h="1528" extrusionOk="0">
                  <a:moveTo>
                    <a:pt x="4272" y="561"/>
                  </a:moveTo>
                  <a:cubicBezTo>
                    <a:pt x="4397" y="561"/>
                    <a:pt x="4475" y="648"/>
                    <a:pt x="4475" y="764"/>
                  </a:cubicBezTo>
                  <a:cubicBezTo>
                    <a:pt x="4475" y="889"/>
                    <a:pt x="4397" y="967"/>
                    <a:pt x="4272" y="967"/>
                  </a:cubicBezTo>
                  <a:lnTo>
                    <a:pt x="773" y="967"/>
                  </a:lnTo>
                  <a:cubicBezTo>
                    <a:pt x="648" y="967"/>
                    <a:pt x="570" y="889"/>
                    <a:pt x="570" y="764"/>
                  </a:cubicBezTo>
                  <a:cubicBezTo>
                    <a:pt x="570" y="648"/>
                    <a:pt x="648" y="561"/>
                    <a:pt x="773" y="561"/>
                  </a:cubicBezTo>
                  <a:close/>
                  <a:moveTo>
                    <a:pt x="773" y="0"/>
                  </a:moveTo>
                  <a:cubicBezTo>
                    <a:pt x="329" y="0"/>
                    <a:pt x="0" y="319"/>
                    <a:pt x="0" y="764"/>
                  </a:cubicBezTo>
                  <a:cubicBezTo>
                    <a:pt x="0" y="1208"/>
                    <a:pt x="329" y="1527"/>
                    <a:pt x="773" y="1527"/>
                  </a:cubicBezTo>
                  <a:lnTo>
                    <a:pt x="4272" y="1527"/>
                  </a:lnTo>
                  <a:cubicBezTo>
                    <a:pt x="4716" y="1527"/>
                    <a:pt x="5074" y="1208"/>
                    <a:pt x="5074" y="764"/>
                  </a:cubicBezTo>
                  <a:cubicBezTo>
                    <a:pt x="5074" y="319"/>
                    <a:pt x="4716" y="0"/>
                    <a:pt x="427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62"/>
            <p:cNvSpPr/>
            <p:nvPr/>
          </p:nvSpPr>
          <p:spPr>
            <a:xfrm>
              <a:off x="2633900" y="6784075"/>
              <a:ext cx="208525" cy="15250"/>
            </a:xfrm>
            <a:custGeom>
              <a:avLst/>
              <a:gdLst/>
              <a:ahLst/>
              <a:cxnLst/>
              <a:rect l="l" t="t" r="r" b="b"/>
              <a:pathLst>
                <a:path w="8341" h="610" extrusionOk="0">
                  <a:moveTo>
                    <a:pt x="281" y="0"/>
                  </a:moveTo>
                  <a:cubicBezTo>
                    <a:pt x="126" y="0"/>
                    <a:pt x="1" y="165"/>
                    <a:pt x="1" y="329"/>
                  </a:cubicBezTo>
                  <a:cubicBezTo>
                    <a:pt x="1" y="483"/>
                    <a:pt x="126" y="609"/>
                    <a:pt x="281" y="609"/>
                  </a:cubicBezTo>
                  <a:lnTo>
                    <a:pt x="8060" y="609"/>
                  </a:lnTo>
                  <a:cubicBezTo>
                    <a:pt x="8215" y="609"/>
                    <a:pt x="8341" y="483"/>
                    <a:pt x="8341" y="329"/>
                  </a:cubicBezTo>
                  <a:cubicBezTo>
                    <a:pt x="8341" y="165"/>
                    <a:pt x="8215" y="0"/>
                    <a:pt x="806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62"/>
            <p:cNvSpPr/>
            <p:nvPr/>
          </p:nvSpPr>
          <p:spPr>
            <a:xfrm>
              <a:off x="2589700" y="7053925"/>
              <a:ext cx="137975" cy="15000"/>
            </a:xfrm>
            <a:custGeom>
              <a:avLst/>
              <a:gdLst/>
              <a:ahLst/>
              <a:cxnLst/>
              <a:rect l="l" t="t" r="r" b="b"/>
              <a:pathLst>
                <a:path w="5519" h="600" extrusionOk="0">
                  <a:moveTo>
                    <a:pt x="280" y="1"/>
                  </a:moveTo>
                  <a:cubicBezTo>
                    <a:pt x="116" y="1"/>
                    <a:pt x="0" y="117"/>
                    <a:pt x="0" y="281"/>
                  </a:cubicBezTo>
                  <a:cubicBezTo>
                    <a:pt x="0" y="445"/>
                    <a:pt x="116" y="600"/>
                    <a:pt x="280" y="600"/>
                  </a:cubicBezTo>
                  <a:lnTo>
                    <a:pt x="5238" y="600"/>
                  </a:lnTo>
                  <a:cubicBezTo>
                    <a:pt x="5393" y="600"/>
                    <a:pt x="5518" y="445"/>
                    <a:pt x="5518" y="281"/>
                  </a:cubicBezTo>
                  <a:cubicBezTo>
                    <a:pt x="5518" y="117"/>
                    <a:pt x="5393" y="1"/>
                    <a:pt x="523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62"/>
            <p:cNvSpPr/>
            <p:nvPr/>
          </p:nvSpPr>
          <p:spPr>
            <a:xfrm>
              <a:off x="2589700" y="7008500"/>
              <a:ext cx="252725" cy="15250"/>
            </a:xfrm>
            <a:custGeom>
              <a:avLst/>
              <a:gdLst/>
              <a:ahLst/>
              <a:cxnLst/>
              <a:rect l="l" t="t" r="r" b="b"/>
              <a:pathLst>
                <a:path w="10109" h="610" extrusionOk="0">
                  <a:moveTo>
                    <a:pt x="280" y="1"/>
                  </a:moveTo>
                  <a:cubicBezTo>
                    <a:pt x="116" y="1"/>
                    <a:pt x="0" y="165"/>
                    <a:pt x="0" y="329"/>
                  </a:cubicBezTo>
                  <a:cubicBezTo>
                    <a:pt x="0" y="484"/>
                    <a:pt x="116" y="610"/>
                    <a:pt x="280" y="610"/>
                  </a:cubicBezTo>
                  <a:lnTo>
                    <a:pt x="9828" y="610"/>
                  </a:lnTo>
                  <a:cubicBezTo>
                    <a:pt x="9983" y="610"/>
                    <a:pt x="10109" y="484"/>
                    <a:pt x="10109" y="329"/>
                  </a:cubicBezTo>
                  <a:cubicBezTo>
                    <a:pt x="10109" y="165"/>
                    <a:pt x="9983" y="1"/>
                    <a:pt x="982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62"/>
            <p:cNvSpPr/>
            <p:nvPr/>
          </p:nvSpPr>
          <p:spPr>
            <a:xfrm>
              <a:off x="2633900" y="6964300"/>
              <a:ext cx="208525" cy="14025"/>
            </a:xfrm>
            <a:custGeom>
              <a:avLst/>
              <a:gdLst/>
              <a:ahLst/>
              <a:cxnLst/>
              <a:rect l="l" t="t" r="r" b="b"/>
              <a:pathLst>
                <a:path w="8341" h="561" extrusionOk="0">
                  <a:moveTo>
                    <a:pt x="281" y="0"/>
                  </a:moveTo>
                  <a:cubicBezTo>
                    <a:pt x="126" y="0"/>
                    <a:pt x="1" y="126"/>
                    <a:pt x="1" y="281"/>
                  </a:cubicBezTo>
                  <a:cubicBezTo>
                    <a:pt x="1" y="445"/>
                    <a:pt x="126" y="561"/>
                    <a:pt x="281" y="561"/>
                  </a:cubicBezTo>
                  <a:lnTo>
                    <a:pt x="8060" y="561"/>
                  </a:lnTo>
                  <a:cubicBezTo>
                    <a:pt x="8215" y="561"/>
                    <a:pt x="8341" y="445"/>
                    <a:pt x="8341" y="281"/>
                  </a:cubicBezTo>
                  <a:cubicBezTo>
                    <a:pt x="8341" y="126"/>
                    <a:pt x="8215" y="0"/>
                    <a:pt x="806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62"/>
            <p:cNvSpPr/>
            <p:nvPr/>
          </p:nvSpPr>
          <p:spPr>
            <a:xfrm>
              <a:off x="2589700" y="6919125"/>
              <a:ext cx="80475" cy="15000"/>
            </a:xfrm>
            <a:custGeom>
              <a:avLst/>
              <a:gdLst/>
              <a:ahLst/>
              <a:cxnLst/>
              <a:rect l="l" t="t" r="r" b="b"/>
              <a:pathLst>
                <a:path w="3219" h="600" extrusionOk="0">
                  <a:moveTo>
                    <a:pt x="280" y="0"/>
                  </a:moveTo>
                  <a:cubicBezTo>
                    <a:pt x="116" y="0"/>
                    <a:pt x="0" y="116"/>
                    <a:pt x="0" y="281"/>
                  </a:cubicBezTo>
                  <a:cubicBezTo>
                    <a:pt x="0" y="435"/>
                    <a:pt x="116" y="599"/>
                    <a:pt x="280" y="599"/>
                  </a:cubicBezTo>
                  <a:lnTo>
                    <a:pt x="2899" y="599"/>
                  </a:lnTo>
                  <a:cubicBezTo>
                    <a:pt x="3102" y="599"/>
                    <a:pt x="3218" y="435"/>
                    <a:pt x="3218" y="281"/>
                  </a:cubicBezTo>
                  <a:cubicBezTo>
                    <a:pt x="3218" y="116"/>
                    <a:pt x="3102" y="0"/>
                    <a:pt x="289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62"/>
            <p:cNvSpPr/>
            <p:nvPr/>
          </p:nvSpPr>
          <p:spPr>
            <a:xfrm>
              <a:off x="2589700" y="6874675"/>
              <a:ext cx="252725" cy="14275"/>
            </a:xfrm>
            <a:custGeom>
              <a:avLst/>
              <a:gdLst/>
              <a:ahLst/>
              <a:cxnLst/>
              <a:rect l="l" t="t" r="r" b="b"/>
              <a:pathLst>
                <a:path w="10109" h="571" extrusionOk="0">
                  <a:moveTo>
                    <a:pt x="280" y="0"/>
                  </a:moveTo>
                  <a:cubicBezTo>
                    <a:pt x="116" y="0"/>
                    <a:pt x="0" y="126"/>
                    <a:pt x="0" y="280"/>
                  </a:cubicBezTo>
                  <a:cubicBezTo>
                    <a:pt x="0" y="445"/>
                    <a:pt x="116" y="570"/>
                    <a:pt x="280" y="570"/>
                  </a:cubicBezTo>
                  <a:lnTo>
                    <a:pt x="9828" y="570"/>
                  </a:lnTo>
                  <a:cubicBezTo>
                    <a:pt x="9983" y="570"/>
                    <a:pt x="10109" y="445"/>
                    <a:pt x="10109" y="280"/>
                  </a:cubicBezTo>
                  <a:cubicBezTo>
                    <a:pt x="10109" y="126"/>
                    <a:pt x="9983" y="0"/>
                    <a:pt x="982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62"/>
            <p:cNvSpPr/>
            <p:nvPr/>
          </p:nvSpPr>
          <p:spPr>
            <a:xfrm>
              <a:off x="2589700" y="6829500"/>
              <a:ext cx="252725" cy="14025"/>
            </a:xfrm>
            <a:custGeom>
              <a:avLst/>
              <a:gdLst/>
              <a:ahLst/>
              <a:cxnLst/>
              <a:rect l="l" t="t" r="r" b="b"/>
              <a:pathLst>
                <a:path w="10109" h="561" extrusionOk="0">
                  <a:moveTo>
                    <a:pt x="280" y="0"/>
                  </a:moveTo>
                  <a:cubicBezTo>
                    <a:pt x="116" y="0"/>
                    <a:pt x="0" y="116"/>
                    <a:pt x="0" y="280"/>
                  </a:cubicBezTo>
                  <a:cubicBezTo>
                    <a:pt x="0" y="445"/>
                    <a:pt x="116" y="561"/>
                    <a:pt x="280" y="561"/>
                  </a:cubicBezTo>
                  <a:lnTo>
                    <a:pt x="9828" y="561"/>
                  </a:lnTo>
                  <a:cubicBezTo>
                    <a:pt x="9983" y="561"/>
                    <a:pt x="10109" y="445"/>
                    <a:pt x="10109" y="280"/>
                  </a:cubicBezTo>
                  <a:cubicBezTo>
                    <a:pt x="10109" y="116"/>
                    <a:pt x="9983" y="0"/>
                    <a:pt x="982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9" name="Google Shape;4739;p62"/>
          <p:cNvGrpSpPr/>
          <p:nvPr/>
        </p:nvGrpSpPr>
        <p:grpSpPr>
          <a:xfrm>
            <a:off x="6200387" y="3361629"/>
            <a:ext cx="250817" cy="333474"/>
            <a:chOff x="6162325" y="5488625"/>
            <a:chExt cx="363450" cy="483225"/>
          </a:xfrm>
        </p:grpSpPr>
        <p:sp>
          <p:nvSpPr>
            <p:cNvPr id="4740" name="Google Shape;4740;p62"/>
            <p:cNvSpPr/>
            <p:nvPr/>
          </p:nvSpPr>
          <p:spPr>
            <a:xfrm>
              <a:off x="6211675" y="5810675"/>
              <a:ext cx="264575" cy="139925"/>
            </a:xfrm>
            <a:custGeom>
              <a:avLst/>
              <a:gdLst/>
              <a:ahLst/>
              <a:cxnLst/>
              <a:rect l="l" t="t" r="r" b="b"/>
              <a:pathLst>
                <a:path w="10583" h="5597" extrusionOk="0">
                  <a:moveTo>
                    <a:pt x="3093" y="1"/>
                  </a:moveTo>
                  <a:cubicBezTo>
                    <a:pt x="1402" y="1"/>
                    <a:pt x="1" y="1373"/>
                    <a:pt x="1" y="3064"/>
                  </a:cubicBezTo>
                  <a:lnTo>
                    <a:pt x="1" y="3586"/>
                  </a:lnTo>
                  <a:lnTo>
                    <a:pt x="600" y="4717"/>
                  </a:lnTo>
                  <a:cubicBezTo>
                    <a:pt x="600" y="5200"/>
                    <a:pt x="1006" y="5596"/>
                    <a:pt x="1489" y="5596"/>
                  </a:cubicBezTo>
                  <a:lnTo>
                    <a:pt x="9133" y="5596"/>
                  </a:lnTo>
                  <a:cubicBezTo>
                    <a:pt x="9616" y="5596"/>
                    <a:pt x="10022" y="5200"/>
                    <a:pt x="10022" y="4717"/>
                  </a:cubicBezTo>
                  <a:lnTo>
                    <a:pt x="10583" y="3586"/>
                  </a:lnTo>
                  <a:lnTo>
                    <a:pt x="10583" y="3064"/>
                  </a:lnTo>
                  <a:cubicBezTo>
                    <a:pt x="10583" y="1373"/>
                    <a:pt x="9220" y="1"/>
                    <a:pt x="7490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62"/>
            <p:cNvSpPr/>
            <p:nvPr/>
          </p:nvSpPr>
          <p:spPr>
            <a:xfrm>
              <a:off x="6304225" y="5819850"/>
              <a:ext cx="79500" cy="32175"/>
            </a:xfrm>
            <a:custGeom>
              <a:avLst/>
              <a:gdLst/>
              <a:ahLst/>
              <a:cxnLst/>
              <a:rect l="l" t="t" r="r" b="b"/>
              <a:pathLst>
                <a:path w="3180" h="1287" extrusionOk="0">
                  <a:moveTo>
                    <a:pt x="0" y="1"/>
                  </a:moveTo>
                  <a:lnTo>
                    <a:pt x="0" y="40"/>
                  </a:lnTo>
                  <a:cubicBezTo>
                    <a:pt x="0" y="726"/>
                    <a:pt x="725" y="1286"/>
                    <a:pt x="1614" y="1286"/>
                  </a:cubicBezTo>
                  <a:cubicBezTo>
                    <a:pt x="2493" y="1286"/>
                    <a:pt x="3179" y="726"/>
                    <a:pt x="3179" y="40"/>
                  </a:cubicBezTo>
                  <a:lnTo>
                    <a:pt x="3179" y="1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62"/>
            <p:cNvSpPr/>
            <p:nvPr/>
          </p:nvSpPr>
          <p:spPr>
            <a:xfrm>
              <a:off x="6362675" y="5858025"/>
              <a:ext cx="45200" cy="78550"/>
            </a:xfrm>
            <a:custGeom>
              <a:avLst/>
              <a:gdLst/>
              <a:ahLst/>
              <a:cxnLst/>
              <a:rect l="l" t="t" r="r" b="b"/>
              <a:pathLst>
                <a:path w="1808" h="3142" extrusionOk="0">
                  <a:moveTo>
                    <a:pt x="919" y="1"/>
                  </a:moveTo>
                  <a:lnTo>
                    <a:pt x="1" y="2823"/>
                  </a:lnTo>
                  <a:lnTo>
                    <a:pt x="841" y="3142"/>
                  </a:lnTo>
                  <a:lnTo>
                    <a:pt x="1808" y="281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62"/>
            <p:cNvSpPr/>
            <p:nvPr/>
          </p:nvSpPr>
          <p:spPr>
            <a:xfrm>
              <a:off x="6362675" y="5858025"/>
              <a:ext cx="32150" cy="74450"/>
            </a:xfrm>
            <a:custGeom>
              <a:avLst/>
              <a:gdLst/>
              <a:ahLst/>
              <a:cxnLst/>
              <a:rect l="l" t="t" r="r" b="b"/>
              <a:pathLst>
                <a:path w="1286" h="2978" extrusionOk="0">
                  <a:moveTo>
                    <a:pt x="919" y="1"/>
                  </a:moveTo>
                  <a:lnTo>
                    <a:pt x="1" y="2823"/>
                  </a:lnTo>
                  <a:lnTo>
                    <a:pt x="358" y="2977"/>
                  </a:lnTo>
                  <a:lnTo>
                    <a:pt x="1286" y="117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62"/>
            <p:cNvSpPr/>
            <p:nvPr/>
          </p:nvSpPr>
          <p:spPr>
            <a:xfrm>
              <a:off x="6211675" y="5810675"/>
              <a:ext cx="101500" cy="154175"/>
            </a:xfrm>
            <a:custGeom>
              <a:avLst/>
              <a:gdLst/>
              <a:ahLst/>
              <a:cxnLst/>
              <a:rect l="l" t="t" r="r" b="b"/>
              <a:pathLst>
                <a:path w="4060" h="6167" extrusionOk="0">
                  <a:moveTo>
                    <a:pt x="3093" y="1"/>
                  </a:moveTo>
                  <a:cubicBezTo>
                    <a:pt x="1402" y="1"/>
                    <a:pt x="1" y="1373"/>
                    <a:pt x="1" y="3064"/>
                  </a:cubicBezTo>
                  <a:lnTo>
                    <a:pt x="1" y="5277"/>
                  </a:lnTo>
                  <a:cubicBezTo>
                    <a:pt x="1" y="5760"/>
                    <a:pt x="397" y="6166"/>
                    <a:pt x="919" y="6166"/>
                  </a:cubicBezTo>
                  <a:lnTo>
                    <a:pt x="1885" y="6166"/>
                  </a:lnTo>
                  <a:cubicBezTo>
                    <a:pt x="1363" y="6166"/>
                    <a:pt x="967" y="5760"/>
                    <a:pt x="967" y="5277"/>
                  </a:cubicBezTo>
                  <a:lnTo>
                    <a:pt x="967" y="3064"/>
                  </a:lnTo>
                  <a:cubicBezTo>
                    <a:pt x="967" y="1373"/>
                    <a:pt x="2368" y="1"/>
                    <a:pt x="4060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62"/>
            <p:cNvSpPr/>
            <p:nvPr/>
          </p:nvSpPr>
          <p:spPr>
            <a:xfrm>
              <a:off x="6211675" y="5900325"/>
              <a:ext cx="131700" cy="64525"/>
            </a:xfrm>
            <a:custGeom>
              <a:avLst/>
              <a:gdLst/>
              <a:ahLst/>
              <a:cxnLst/>
              <a:rect l="l" t="t" r="r" b="b"/>
              <a:pathLst>
                <a:path w="5268" h="2581" extrusionOk="0">
                  <a:moveTo>
                    <a:pt x="1" y="0"/>
                  </a:moveTo>
                  <a:lnTo>
                    <a:pt x="1" y="1691"/>
                  </a:lnTo>
                  <a:cubicBezTo>
                    <a:pt x="1" y="2174"/>
                    <a:pt x="397" y="2580"/>
                    <a:pt x="919" y="2580"/>
                  </a:cubicBezTo>
                  <a:lnTo>
                    <a:pt x="5268" y="2580"/>
                  </a:lnTo>
                  <a:lnTo>
                    <a:pt x="5268" y="2416"/>
                  </a:lnTo>
                  <a:cubicBezTo>
                    <a:pt x="5268" y="1566"/>
                    <a:pt x="4591" y="889"/>
                    <a:pt x="3741" y="889"/>
                  </a:cubicBezTo>
                  <a:lnTo>
                    <a:pt x="2127" y="889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62"/>
            <p:cNvSpPr/>
            <p:nvPr/>
          </p:nvSpPr>
          <p:spPr>
            <a:xfrm>
              <a:off x="6211675" y="5900325"/>
              <a:ext cx="46175" cy="64525"/>
            </a:xfrm>
            <a:custGeom>
              <a:avLst/>
              <a:gdLst/>
              <a:ahLst/>
              <a:cxnLst/>
              <a:rect l="l" t="t" r="r" b="b"/>
              <a:pathLst>
                <a:path w="1847" h="2581" extrusionOk="0">
                  <a:moveTo>
                    <a:pt x="1" y="0"/>
                  </a:moveTo>
                  <a:lnTo>
                    <a:pt x="1" y="1691"/>
                  </a:lnTo>
                  <a:cubicBezTo>
                    <a:pt x="1" y="2174"/>
                    <a:pt x="397" y="2580"/>
                    <a:pt x="919" y="2580"/>
                  </a:cubicBezTo>
                  <a:lnTo>
                    <a:pt x="1847" y="2580"/>
                  </a:lnTo>
                  <a:cubicBezTo>
                    <a:pt x="1363" y="2580"/>
                    <a:pt x="967" y="2174"/>
                    <a:pt x="967" y="1691"/>
                  </a:cubicBezTo>
                  <a:lnTo>
                    <a:pt x="967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62"/>
            <p:cNvSpPr/>
            <p:nvPr/>
          </p:nvSpPr>
          <p:spPr>
            <a:xfrm>
              <a:off x="6344550" y="5900325"/>
              <a:ext cx="131700" cy="64525"/>
            </a:xfrm>
            <a:custGeom>
              <a:avLst/>
              <a:gdLst/>
              <a:ahLst/>
              <a:cxnLst/>
              <a:rect l="l" t="t" r="r" b="b"/>
              <a:pathLst>
                <a:path w="5268" h="2581" extrusionOk="0">
                  <a:moveTo>
                    <a:pt x="3180" y="0"/>
                  </a:moveTo>
                  <a:lnTo>
                    <a:pt x="3180" y="889"/>
                  </a:lnTo>
                  <a:lnTo>
                    <a:pt x="1528" y="889"/>
                  </a:lnTo>
                  <a:cubicBezTo>
                    <a:pt x="677" y="889"/>
                    <a:pt x="1" y="1566"/>
                    <a:pt x="1" y="2416"/>
                  </a:cubicBezTo>
                  <a:lnTo>
                    <a:pt x="1" y="2580"/>
                  </a:lnTo>
                  <a:lnTo>
                    <a:pt x="4388" y="2580"/>
                  </a:lnTo>
                  <a:cubicBezTo>
                    <a:pt x="4871" y="2580"/>
                    <a:pt x="5268" y="2174"/>
                    <a:pt x="5268" y="1691"/>
                  </a:cubicBezTo>
                  <a:lnTo>
                    <a:pt x="5268" y="0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62"/>
            <p:cNvSpPr/>
            <p:nvPr/>
          </p:nvSpPr>
          <p:spPr>
            <a:xfrm>
              <a:off x="6424050" y="5900325"/>
              <a:ext cx="22000" cy="22250"/>
            </a:xfrm>
            <a:custGeom>
              <a:avLst/>
              <a:gdLst/>
              <a:ahLst/>
              <a:cxnLst/>
              <a:rect l="l" t="t" r="r" b="b"/>
              <a:pathLst>
                <a:path w="880" h="890" extrusionOk="0">
                  <a:moveTo>
                    <a:pt x="0" y="0"/>
                  </a:moveTo>
                  <a:lnTo>
                    <a:pt x="0" y="889"/>
                  </a:lnTo>
                  <a:lnTo>
                    <a:pt x="880" y="889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62"/>
            <p:cNvSpPr/>
            <p:nvPr/>
          </p:nvSpPr>
          <p:spPr>
            <a:xfrm>
              <a:off x="6424050" y="5886300"/>
              <a:ext cx="22000" cy="14025"/>
            </a:xfrm>
            <a:custGeom>
              <a:avLst/>
              <a:gdLst/>
              <a:ahLst/>
              <a:cxnLst/>
              <a:rect l="l" t="t" r="r" b="b"/>
              <a:pathLst>
                <a:path w="880" h="561" extrusionOk="0">
                  <a:moveTo>
                    <a:pt x="0" y="1"/>
                  </a:moveTo>
                  <a:lnTo>
                    <a:pt x="0" y="561"/>
                  </a:lnTo>
                  <a:lnTo>
                    <a:pt x="880" y="561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62"/>
            <p:cNvSpPr/>
            <p:nvPr/>
          </p:nvSpPr>
          <p:spPr>
            <a:xfrm>
              <a:off x="6344550" y="5922550"/>
              <a:ext cx="56325" cy="42300"/>
            </a:xfrm>
            <a:custGeom>
              <a:avLst/>
              <a:gdLst/>
              <a:ahLst/>
              <a:cxnLst/>
              <a:rect l="l" t="t" r="r" b="b"/>
              <a:pathLst>
                <a:path w="2253" h="1692" extrusionOk="0">
                  <a:moveTo>
                    <a:pt x="1528" y="0"/>
                  </a:moveTo>
                  <a:cubicBezTo>
                    <a:pt x="677" y="0"/>
                    <a:pt x="1" y="677"/>
                    <a:pt x="1" y="1527"/>
                  </a:cubicBezTo>
                  <a:lnTo>
                    <a:pt x="1" y="1691"/>
                  </a:lnTo>
                  <a:lnTo>
                    <a:pt x="726" y="1691"/>
                  </a:lnTo>
                  <a:lnTo>
                    <a:pt x="726" y="1527"/>
                  </a:lnTo>
                  <a:cubicBezTo>
                    <a:pt x="726" y="677"/>
                    <a:pt x="1402" y="0"/>
                    <a:pt x="2253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62"/>
            <p:cNvSpPr/>
            <p:nvPr/>
          </p:nvSpPr>
          <p:spPr>
            <a:xfrm>
              <a:off x="6183425" y="5668875"/>
              <a:ext cx="322050" cy="57275"/>
            </a:xfrm>
            <a:custGeom>
              <a:avLst/>
              <a:gdLst/>
              <a:ahLst/>
              <a:cxnLst/>
              <a:rect l="l" t="t" r="r" b="b"/>
              <a:pathLst>
                <a:path w="12882" h="2291" extrusionOk="0">
                  <a:moveTo>
                    <a:pt x="1131" y="0"/>
                  </a:moveTo>
                  <a:cubicBezTo>
                    <a:pt x="483" y="0"/>
                    <a:pt x="0" y="522"/>
                    <a:pt x="0" y="1121"/>
                  </a:cubicBezTo>
                  <a:cubicBezTo>
                    <a:pt x="0" y="1769"/>
                    <a:pt x="483" y="2290"/>
                    <a:pt x="1131" y="2290"/>
                  </a:cubicBezTo>
                  <a:lnTo>
                    <a:pt x="11713" y="2290"/>
                  </a:lnTo>
                  <a:cubicBezTo>
                    <a:pt x="12360" y="2290"/>
                    <a:pt x="12882" y="1769"/>
                    <a:pt x="12882" y="1121"/>
                  </a:cubicBezTo>
                  <a:cubicBezTo>
                    <a:pt x="12882" y="522"/>
                    <a:pt x="12360" y="0"/>
                    <a:pt x="11713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62"/>
            <p:cNvSpPr/>
            <p:nvPr/>
          </p:nvSpPr>
          <p:spPr>
            <a:xfrm>
              <a:off x="6211675" y="5587275"/>
              <a:ext cx="265775" cy="233025"/>
            </a:xfrm>
            <a:custGeom>
              <a:avLst/>
              <a:gdLst/>
              <a:ahLst/>
              <a:cxnLst/>
              <a:rect l="l" t="t" r="r" b="b"/>
              <a:pathLst>
                <a:path w="10631" h="9321" extrusionOk="0">
                  <a:moveTo>
                    <a:pt x="5292" y="0"/>
                  </a:moveTo>
                  <a:cubicBezTo>
                    <a:pt x="3622" y="0"/>
                    <a:pt x="1953" y="80"/>
                    <a:pt x="281" y="239"/>
                  </a:cubicBezTo>
                  <a:cubicBezTo>
                    <a:pt x="117" y="1689"/>
                    <a:pt x="1" y="3138"/>
                    <a:pt x="1" y="4588"/>
                  </a:cubicBezTo>
                  <a:cubicBezTo>
                    <a:pt x="1" y="5197"/>
                    <a:pt x="1" y="5835"/>
                    <a:pt x="39" y="6482"/>
                  </a:cubicBezTo>
                  <a:cubicBezTo>
                    <a:pt x="117" y="8009"/>
                    <a:pt x="1325" y="9217"/>
                    <a:pt x="2852" y="9256"/>
                  </a:cubicBezTo>
                  <a:cubicBezTo>
                    <a:pt x="3659" y="9299"/>
                    <a:pt x="4475" y="9321"/>
                    <a:pt x="5292" y="9321"/>
                  </a:cubicBezTo>
                  <a:cubicBezTo>
                    <a:pt x="6108" y="9321"/>
                    <a:pt x="6925" y="9299"/>
                    <a:pt x="7732" y="9256"/>
                  </a:cubicBezTo>
                  <a:cubicBezTo>
                    <a:pt x="9259" y="9217"/>
                    <a:pt x="10467" y="8009"/>
                    <a:pt x="10544" y="6482"/>
                  </a:cubicBezTo>
                  <a:cubicBezTo>
                    <a:pt x="10631" y="4830"/>
                    <a:pt x="10583" y="3177"/>
                    <a:pt x="10467" y="1525"/>
                  </a:cubicBezTo>
                  <a:cubicBezTo>
                    <a:pt x="10428" y="1090"/>
                    <a:pt x="10389" y="684"/>
                    <a:pt x="10302" y="239"/>
                  </a:cubicBezTo>
                  <a:cubicBezTo>
                    <a:pt x="8631" y="80"/>
                    <a:pt x="6961" y="0"/>
                    <a:pt x="5292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62"/>
            <p:cNvSpPr/>
            <p:nvPr/>
          </p:nvSpPr>
          <p:spPr>
            <a:xfrm>
              <a:off x="6210475" y="5587200"/>
              <a:ext cx="134100" cy="232675"/>
            </a:xfrm>
            <a:custGeom>
              <a:avLst/>
              <a:gdLst/>
              <a:ahLst/>
              <a:cxnLst/>
              <a:rect l="l" t="t" r="r" b="b"/>
              <a:pathLst>
                <a:path w="5364" h="9307" extrusionOk="0">
                  <a:moveTo>
                    <a:pt x="5364" y="1"/>
                  </a:moveTo>
                  <a:cubicBezTo>
                    <a:pt x="3673" y="1"/>
                    <a:pt x="2020" y="78"/>
                    <a:pt x="329" y="242"/>
                  </a:cubicBezTo>
                  <a:cubicBezTo>
                    <a:pt x="87" y="2339"/>
                    <a:pt x="0" y="4388"/>
                    <a:pt x="87" y="6485"/>
                  </a:cubicBezTo>
                  <a:cubicBezTo>
                    <a:pt x="165" y="8012"/>
                    <a:pt x="1373" y="9220"/>
                    <a:pt x="2900" y="9259"/>
                  </a:cubicBezTo>
                  <a:cubicBezTo>
                    <a:pt x="3228" y="9307"/>
                    <a:pt x="3547" y="9307"/>
                    <a:pt x="3914" y="9307"/>
                  </a:cubicBezTo>
                  <a:cubicBezTo>
                    <a:pt x="3228" y="9065"/>
                    <a:pt x="2745" y="7935"/>
                    <a:pt x="2706" y="6562"/>
                  </a:cubicBezTo>
                  <a:cubicBezTo>
                    <a:pt x="2619" y="4475"/>
                    <a:pt x="2658" y="2339"/>
                    <a:pt x="2822" y="242"/>
                  </a:cubicBezTo>
                  <a:cubicBezTo>
                    <a:pt x="3673" y="78"/>
                    <a:pt x="4513" y="1"/>
                    <a:pt x="5364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62"/>
            <p:cNvSpPr/>
            <p:nvPr/>
          </p:nvSpPr>
          <p:spPr>
            <a:xfrm>
              <a:off x="6211675" y="5587275"/>
              <a:ext cx="261675" cy="114725"/>
            </a:xfrm>
            <a:custGeom>
              <a:avLst/>
              <a:gdLst/>
              <a:ahLst/>
              <a:cxnLst/>
              <a:rect l="l" t="t" r="r" b="b"/>
              <a:pathLst>
                <a:path w="10467" h="4589" extrusionOk="0">
                  <a:moveTo>
                    <a:pt x="5292" y="0"/>
                  </a:moveTo>
                  <a:cubicBezTo>
                    <a:pt x="3622" y="0"/>
                    <a:pt x="1953" y="80"/>
                    <a:pt x="281" y="239"/>
                  </a:cubicBezTo>
                  <a:cubicBezTo>
                    <a:pt x="117" y="1689"/>
                    <a:pt x="1" y="3138"/>
                    <a:pt x="1" y="4588"/>
                  </a:cubicBezTo>
                  <a:lnTo>
                    <a:pt x="39" y="4549"/>
                  </a:lnTo>
                  <a:cubicBezTo>
                    <a:pt x="1731" y="4549"/>
                    <a:pt x="2050" y="2336"/>
                    <a:pt x="2050" y="2336"/>
                  </a:cubicBezTo>
                  <a:cubicBezTo>
                    <a:pt x="2948" y="3229"/>
                    <a:pt x="4431" y="3678"/>
                    <a:pt x="5891" y="3678"/>
                  </a:cubicBezTo>
                  <a:cubicBezTo>
                    <a:pt x="6660" y="3678"/>
                    <a:pt x="7422" y="3553"/>
                    <a:pt x="8089" y="3303"/>
                  </a:cubicBezTo>
                  <a:cubicBezTo>
                    <a:pt x="8853" y="2974"/>
                    <a:pt x="9742" y="2298"/>
                    <a:pt x="10467" y="1525"/>
                  </a:cubicBezTo>
                  <a:cubicBezTo>
                    <a:pt x="10428" y="1090"/>
                    <a:pt x="10389" y="684"/>
                    <a:pt x="10302" y="239"/>
                  </a:cubicBezTo>
                  <a:cubicBezTo>
                    <a:pt x="8631" y="80"/>
                    <a:pt x="6961" y="0"/>
                    <a:pt x="5292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62"/>
            <p:cNvSpPr/>
            <p:nvPr/>
          </p:nvSpPr>
          <p:spPr>
            <a:xfrm>
              <a:off x="6162325" y="5495650"/>
              <a:ext cx="363450" cy="179275"/>
            </a:xfrm>
            <a:custGeom>
              <a:avLst/>
              <a:gdLst/>
              <a:ahLst/>
              <a:cxnLst/>
              <a:rect l="l" t="t" r="r" b="b"/>
              <a:pathLst>
                <a:path w="14538" h="7171" extrusionOk="0">
                  <a:moveTo>
                    <a:pt x="9097" y="0"/>
                  </a:moveTo>
                  <a:cubicBezTo>
                    <a:pt x="8652" y="0"/>
                    <a:pt x="8208" y="522"/>
                    <a:pt x="7812" y="1131"/>
                  </a:cubicBezTo>
                  <a:cubicBezTo>
                    <a:pt x="7812" y="1131"/>
                    <a:pt x="7812" y="1082"/>
                    <a:pt x="7773" y="1082"/>
                  </a:cubicBezTo>
                  <a:cubicBezTo>
                    <a:pt x="7686" y="1044"/>
                    <a:pt x="7367" y="841"/>
                    <a:pt x="6884" y="648"/>
                  </a:cubicBezTo>
                  <a:cubicBezTo>
                    <a:pt x="6758" y="599"/>
                    <a:pt x="6642" y="522"/>
                    <a:pt x="6478" y="483"/>
                  </a:cubicBezTo>
                  <a:cubicBezTo>
                    <a:pt x="6183" y="380"/>
                    <a:pt x="5830" y="309"/>
                    <a:pt x="5487" y="309"/>
                  </a:cubicBezTo>
                  <a:cubicBezTo>
                    <a:pt x="5414" y="309"/>
                    <a:pt x="5341" y="312"/>
                    <a:pt x="5270" y="319"/>
                  </a:cubicBezTo>
                  <a:lnTo>
                    <a:pt x="5067" y="319"/>
                  </a:lnTo>
                  <a:cubicBezTo>
                    <a:pt x="4468" y="406"/>
                    <a:pt x="3908" y="725"/>
                    <a:pt x="3502" y="1488"/>
                  </a:cubicBezTo>
                  <a:cubicBezTo>
                    <a:pt x="3502" y="1488"/>
                    <a:pt x="3000" y="1243"/>
                    <a:pt x="2425" y="1243"/>
                  </a:cubicBezTo>
                  <a:cubicBezTo>
                    <a:pt x="1341" y="1243"/>
                    <a:pt x="0" y="2118"/>
                    <a:pt x="1289" y="7171"/>
                  </a:cubicBezTo>
                  <a:lnTo>
                    <a:pt x="2013" y="6929"/>
                  </a:lnTo>
                  <a:cubicBezTo>
                    <a:pt x="3705" y="6929"/>
                    <a:pt x="4024" y="4668"/>
                    <a:pt x="4024" y="4668"/>
                  </a:cubicBezTo>
                  <a:cubicBezTo>
                    <a:pt x="4921" y="5565"/>
                    <a:pt x="6400" y="6028"/>
                    <a:pt x="7857" y="6028"/>
                  </a:cubicBezTo>
                  <a:cubicBezTo>
                    <a:pt x="8629" y="6028"/>
                    <a:pt x="9394" y="5898"/>
                    <a:pt x="10063" y="5634"/>
                  </a:cubicBezTo>
                  <a:cubicBezTo>
                    <a:pt x="11996" y="4909"/>
                    <a:pt x="14538" y="1730"/>
                    <a:pt x="13852" y="889"/>
                  </a:cubicBezTo>
                  <a:cubicBezTo>
                    <a:pt x="13731" y="731"/>
                    <a:pt x="13583" y="666"/>
                    <a:pt x="13421" y="666"/>
                  </a:cubicBezTo>
                  <a:cubicBezTo>
                    <a:pt x="12713" y="666"/>
                    <a:pt x="11747" y="1901"/>
                    <a:pt x="11716" y="1933"/>
                  </a:cubicBezTo>
                  <a:lnTo>
                    <a:pt x="11716" y="1894"/>
                  </a:lnTo>
                  <a:cubicBezTo>
                    <a:pt x="11793" y="1730"/>
                    <a:pt x="12479" y="242"/>
                    <a:pt x="11590" y="39"/>
                  </a:cubicBezTo>
                  <a:cubicBezTo>
                    <a:pt x="11552" y="39"/>
                    <a:pt x="11474" y="0"/>
                    <a:pt x="11436" y="0"/>
                  </a:cubicBezTo>
                  <a:cubicBezTo>
                    <a:pt x="10266" y="0"/>
                    <a:pt x="9580" y="1614"/>
                    <a:pt x="9542" y="1730"/>
                  </a:cubicBezTo>
                  <a:cubicBezTo>
                    <a:pt x="9542" y="1653"/>
                    <a:pt x="9822" y="648"/>
                    <a:pt x="9503" y="203"/>
                  </a:cubicBezTo>
                  <a:cubicBezTo>
                    <a:pt x="9416" y="77"/>
                    <a:pt x="9300" y="0"/>
                    <a:pt x="9097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62"/>
            <p:cNvSpPr/>
            <p:nvPr/>
          </p:nvSpPr>
          <p:spPr>
            <a:xfrm>
              <a:off x="6455200" y="5512300"/>
              <a:ext cx="53425" cy="32000"/>
            </a:xfrm>
            <a:custGeom>
              <a:avLst/>
              <a:gdLst/>
              <a:ahLst/>
              <a:cxnLst/>
              <a:rect l="l" t="t" r="r" b="b"/>
              <a:pathLst>
                <a:path w="2137" h="1280" extrusionOk="0">
                  <a:moveTo>
                    <a:pt x="1706" y="0"/>
                  </a:moveTo>
                  <a:cubicBezTo>
                    <a:pt x="998" y="0"/>
                    <a:pt x="32" y="1235"/>
                    <a:pt x="1" y="1267"/>
                  </a:cubicBezTo>
                  <a:cubicBezTo>
                    <a:pt x="36" y="1275"/>
                    <a:pt x="72" y="1279"/>
                    <a:pt x="109" y="1279"/>
                  </a:cubicBezTo>
                  <a:cubicBezTo>
                    <a:pt x="729" y="1279"/>
                    <a:pt x="1618" y="177"/>
                    <a:pt x="2020" y="177"/>
                  </a:cubicBezTo>
                  <a:cubicBezTo>
                    <a:pt x="2065" y="177"/>
                    <a:pt x="2105" y="191"/>
                    <a:pt x="2137" y="223"/>
                  </a:cubicBezTo>
                  <a:cubicBezTo>
                    <a:pt x="2016" y="65"/>
                    <a:pt x="1868" y="0"/>
                    <a:pt x="1706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62"/>
            <p:cNvSpPr/>
            <p:nvPr/>
          </p:nvSpPr>
          <p:spPr>
            <a:xfrm>
              <a:off x="6400850" y="5495650"/>
              <a:ext cx="51250" cy="47050"/>
            </a:xfrm>
            <a:custGeom>
              <a:avLst/>
              <a:gdLst/>
              <a:ahLst/>
              <a:cxnLst/>
              <a:rect l="l" t="t" r="r" b="b"/>
              <a:pathLst>
                <a:path w="2050" h="1882" extrusionOk="0">
                  <a:moveTo>
                    <a:pt x="2010" y="32"/>
                  </a:moveTo>
                  <a:cubicBezTo>
                    <a:pt x="2025" y="36"/>
                    <a:pt x="2039" y="39"/>
                    <a:pt x="2049" y="39"/>
                  </a:cubicBezTo>
                  <a:cubicBezTo>
                    <a:pt x="2036" y="36"/>
                    <a:pt x="2023" y="33"/>
                    <a:pt x="2010" y="32"/>
                  </a:cubicBezTo>
                  <a:close/>
                  <a:moveTo>
                    <a:pt x="1895" y="0"/>
                  </a:moveTo>
                  <a:cubicBezTo>
                    <a:pt x="725" y="0"/>
                    <a:pt x="39" y="1614"/>
                    <a:pt x="1" y="1730"/>
                  </a:cubicBezTo>
                  <a:lnTo>
                    <a:pt x="78" y="1807"/>
                  </a:lnTo>
                  <a:cubicBezTo>
                    <a:pt x="163" y="1857"/>
                    <a:pt x="256" y="1881"/>
                    <a:pt x="350" y="1881"/>
                  </a:cubicBezTo>
                  <a:cubicBezTo>
                    <a:pt x="563" y="1881"/>
                    <a:pt x="775" y="1756"/>
                    <a:pt x="890" y="1527"/>
                  </a:cubicBezTo>
                  <a:cubicBezTo>
                    <a:pt x="1117" y="881"/>
                    <a:pt x="1516" y="29"/>
                    <a:pt x="1965" y="29"/>
                  </a:cubicBezTo>
                  <a:cubicBezTo>
                    <a:pt x="1980" y="29"/>
                    <a:pt x="1995" y="30"/>
                    <a:pt x="2010" y="32"/>
                  </a:cubicBezTo>
                  <a:lnTo>
                    <a:pt x="2010" y="32"/>
                  </a:lnTo>
                  <a:cubicBezTo>
                    <a:pt x="1971" y="20"/>
                    <a:pt x="1923" y="0"/>
                    <a:pt x="189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62"/>
            <p:cNvSpPr/>
            <p:nvPr/>
          </p:nvSpPr>
          <p:spPr>
            <a:xfrm>
              <a:off x="6162325" y="5503625"/>
              <a:ext cx="126700" cy="171300"/>
            </a:xfrm>
            <a:custGeom>
              <a:avLst/>
              <a:gdLst/>
              <a:ahLst/>
              <a:cxnLst/>
              <a:rect l="l" t="t" r="r" b="b"/>
              <a:pathLst>
                <a:path w="5068" h="6852" extrusionOk="0">
                  <a:moveTo>
                    <a:pt x="5067" y="0"/>
                  </a:moveTo>
                  <a:lnTo>
                    <a:pt x="5067" y="0"/>
                  </a:lnTo>
                  <a:cubicBezTo>
                    <a:pt x="4468" y="87"/>
                    <a:pt x="3908" y="406"/>
                    <a:pt x="3502" y="1169"/>
                  </a:cubicBezTo>
                  <a:cubicBezTo>
                    <a:pt x="3502" y="1169"/>
                    <a:pt x="3000" y="924"/>
                    <a:pt x="2425" y="924"/>
                  </a:cubicBezTo>
                  <a:cubicBezTo>
                    <a:pt x="1341" y="924"/>
                    <a:pt x="0" y="1799"/>
                    <a:pt x="1289" y="6852"/>
                  </a:cubicBezTo>
                  <a:lnTo>
                    <a:pt x="2013" y="6610"/>
                  </a:lnTo>
                  <a:cubicBezTo>
                    <a:pt x="3705" y="6610"/>
                    <a:pt x="4024" y="4349"/>
                    <a:pt x="4024" y="4349"/>
                  </a:cubicBezTo>
                  <a:cubicBezTo>
                    <a:pt x="3134" y="3469"/>
                    <a:pt x="3666" y="242"/>
                    <a:pt x="5067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62"/>
            <p:cNvSpPr/>
            <p:nvPr/>
          </p:nvSpPr>
          <p:spPr>
            <a:xfrm>
              <a:off x="6321375" y="5495650"/>
              <a:ext cx="78525" cy="70275"/>
            </a:xfrm>
            <a:custGeom>
              <a:avLst/>
              <a:gdLst/>
              <a:ahLst/>
              <a:cxnLst/>
              <a:rect l="l" t="t" r="r" b="b"/>
              <a:pathLst>
                <a:path w="3141" h="2811" extrusionOk="0">
                  <a:moveTo>
                    <a:pt x="2735" y="0"/>
                  </a:moveTo>
                  <a:cubicBezTo>
                    <a:pt x="2290" y="0"/>
                    <a:pt x="1933" y="483"/>
                    <a:pt x="1527" y="1005"/>
                  </a:cubicBezTo>
                  <a:lnTo>
                    <a:pt x="1488" y="1044"/>
                  </a:lnTo>
                  <a:cubicBezTo>
                    <a:pt x="1450" y="1082"/>
                    <a:pt x="1450" y="1082"/>
                    <a:pt x="1450" y="1131"/>
                  </a:cubicBezTo>
                  <a:cubicBezTo>
                    <a:pt x="1005" y="1691"/>
                    <a:pt x="522" y="2339"/>
                    <a:pt x="0" y="2532"/>
                  </a:cubicBezTo>
                  <a:cubicBezTo>
                    <a:pt x="0" y="2532"/>
                    <a:pt x="41" y="2810"/>
                    <a:pt x="492" y="2810"/>
                  </a:cubicBezTo>
                  <a:cubicBezTo>
                    <a:pt x="664" y="2810"/>
                    <a:pt x="896" y="2770"/>
                    <a:pt x="1208" y="2658"/>
                  </a:cubicBezTo>
                  <a:cubicBezTo>
                    <a:pt x="2197" y="2287"/>
                    <a:pt x="2589" y="142"/>
                    <a:pt x="3018" y="142"/>
                  </a:cubicBezTo>
                  <a:cubicBezTo>
                    <a:pt x="3058" y="142"/>
                    <a:pt x="3099" y="161"/>
                    <a:pt x="3141" y="203"/>
                  </a:cubicBezTo>
                  <a:cubicBezTo>
                    <a:pt x="3054" y="77"/>
                    <a:pt x="2938" y="0"/>
                    <a:pt x="273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62"/>
            <p:cNvSpPr/>
            <p:nvPr/>
          </p:nvSpPr>
          <p:spPr>
            <a:xfrm>
              <a:off x="6309275" y="5747475"/>
              <a:ext cx="69375" cy="31100"/>
            </a:xfrm>
            <a:custGeom>
              <a:avLst/>
              <a:gdLst/>
              <a:ahLst/>
              <a:cxnLst/>
              <a:rect l="l" t="t" r="r" b="b"/>
              <a:pathLst>
                <a:path w="2775" h="1244" extrusionOk="0">
                  <a:moveTo>
                    <a:pt x="318" y="0"/>
                  </a:moveTo>
                  <a:cubicBezTo>
                    <a:pt x="277" y="0"/>
                    <a:pt x="237" y="11"/>
                    <a:pt x="204" y="35"/>
                  </a:cubicBezTo>
                  <a:cubicBezTo>
                    <a:pt x="40" y="74"/>
                    <a:pt x="1" y="277"/>
                    <a:pt x="78" y="393"/>
                  </a:cubicBezTo>
                  <a:cubicBezTo>
                    <a:pt x="320" y="915"/>
                    <a:pt x="842" y="1243"/>
                    <a:pt x="1412" y="1243"/>
                  </a:cubicBezTo>
                  <a:cubicBezTo>
                    <a:pt x="1972" y="1243"/>
                    <a:pt x="2494" y="915"/>
                    <a:pt x="2736" y="393"/>
                  </a:cubicBezTo>
                  <a:cubicBezTo>
                    <a:pt x="2774" y="277"/>
                    <a:pt x="2736" y="74"/>
                    <a:pt x="2572" y="35"/>
                  </a:cubicBezTo>
                  <a:cubicBezTo>
                    <a:pt x="2539" y="11"/>
                    <a:pt x="2502" y="0"/>
                    <a:pt x="2464" y="0"/>
                  </a:cubicBezTo>
                  <a:cubicBezTo>
                    <a:pt x="2369" y="0"/>
                    <a:pt x="2269" y="68"/>
                    <a:pt x="2214" y="151"/>
                  </a:cubicBezTo>
                  <a:cubicBezTo>
                    <a:pt x="2050" y="480"/>
                    <a:pt x="1731" y="673"/>
                    <a:pt x="1412" y="673"/>
                  </a:cubicBezTo>
                  <a:cubicBezTo>
                    <a:pt x="1045" y="673"/>
                    <a:pt x="726" y="480"/>
                    <a:pt x="561" y="151"/>
                  </a:cubicBezTo>
                  <a:cubicBezTo>
                    <a:pt x="534" y="68"/>
                    <a:pt x="422" y="0"/>
                    <a:pt x="31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62"/>
            <p:cNvSpPr/>
            <p:nvPr/>
          </p:nvSpPr>
          <p:spPr>
            <a:xfrm>
              <a:off x="6270875" y="5687950"/>
              <a:ext cx="24175" cy="36275"/>
            </a:xfrm>
            <a:custGeom>
              <a:avLst/>
              <a:gdLst/>
              <a:ahLst/>
              <a:cxnLst/>
              <a:rect l="l" t="t" r="r" b="b"/>
              <a:pathLst>
                <a:path w="967" h="1451" extrusionOk="0">
                  <a:moveTo>
                    <a:pt x="484" y="1"/>
                  </a:moveTo>
                  <a:cubicBezTo>
                    <a:pt x="203" y="1"/>
                    <a:pt x="0" y="319"/>
                    <a:pt x="0" y="725"/>
                  </a:cubicBezTo>
                  <a:cubicBezTo>
                    <a:pt x="0" y="1122"/>
                    <a:pt x="203" y="1450"/>
                    <a:pt x="484" y="1450"/>
                  </a:cubicBezTo>
                  <a:cubicBezTo>
                    <a:pt x="725" y="1450"/>
                    <a:pt x="967" y="1122"/>
                    <a:pt x="967" y="725"/>
                  </a:cubicBezTo>
                  <a:cubicBezTo>
                    <a:pt x="967" y="319"/>
                    <a:pt x="725" y="1"/>
                    <a:pt x="48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62"/>
            <p:cNvSpPr/>
            <p:nvPr/>
          </p:nvSpPr>
          <p:spPr>
            <a:xfrm>
              <a:off x="6393850" y="5687950"/>
              <a:ext cx="23200" cy="36275"/>
            </a:xfrm>
            <a:custGeom>
              <a:avLst/>
              <a:gdLst/>
              <a:ahLst/>
              <a:cxnLst/>
              <a:rect l="l" t="t" r="r" b="b"/>
              <a:pathLst>
                <a:path w="928" h="1451" extrusionOk="0">
                  <a:moveTo>
                    <a:pt x="445" y="1"/>
                  </a:moveTo>
                  <a:cubicBezTo>
                    <a:pt x="203" y="1"/>
                    <a:pt x="0" y="319"/>
                    <a:pt x="0" y="725"/>
                  </a:cubicBezTo>
                  <a:cubicBezTo>
                    <a:pt x="0" y="1122"/>
                    <a:pt x="203" y="1450"/>
                    <a:pt x="445" y="1450"/>
                  </a:cubicBezTo>
                  <a:cubicBezTo>
                    <a:pt x="725" y="1450"/>
                    <a:pt x="928" y="1122"/>
                    <a:pt x="928" y="725"/>
                  </a:cubicBezTo>
                  <a:cubicBezTo>
                    <a:pt x="928" y="319"/>
                    <a:pt x="725" y="1"/>
                    <a:pt x="44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62"/>
            <p:cNvSpPr/>
            <p:nvPr/>
          </p:nvSpPr>
          <p:spPr>
            <a:xfrm>
              <a:off x="6167225" y="5488625"/>
              <a:ext cx="352525" cy="483225"/>
            </a:xfrm>
            <a:custGeom>
              <a:avLst/>
              <a:gdLst/>
              <a:ahLst/>
              <a:cxnLst/>
              <a:rect l="l" t="t" r="r" b="b"/>
              <a:pathLst>
                <a:path w="14101" h="19329" extrusionOk="0">
                  <a:moveTo>
                    <a:pt x="1537" y="7529"/>
                  </a:moveTo>
                  <a:lnTo>
                    <a:pt x="1537" y="7529"/>
                  </a:lnTo>
                  <a:cubicBezTo>
                    <a:pt x="1489" y="8051"/>
                    <a:pt x="1489" y="8611"/>
                    <a:pt x="1489" y="9181"/>
                  </a:cubicBezTo>
                  <a:cubicBezTo>
                    <a:pt x="1170" y="9056"/>
                    <a:pt x="928" y="8737"/>
                    <a:pt x="928" y="8331"/>
                  </a:cubicBezTo>
                  <a:cubicBezTo>
                    <a:pt x="928" y="7974"/>
                    <a:pt x="1170" y="7645"/>
                    <a:pt x="1537" y="7529"/>
                  </a:cubicBezTo>
                  <a:close/>
                  <a:moveTo>
                    <a:pt x="12651" y="7529"/>
                  </a:moveTo>
                  <a:cubicBezTo>
                    <a:pt x="12969" y="7645"/>
                    <a:pt x="13250" y="7974"/>
                    <a:pt x="13250" y="8331"/>
                  </a:cubicBezTo>
                  <a:cubicBezTo>
                    <a:pt x="13250" y="8737"/>
                    <a:pt x="13008" y="9056"/>
                    <a:pt x="12651" y="9181"/>
                  </a:cubicBezTo>
                  <a:lnTo>
                    <a:pt x="12651" y="7529"/>
                  </a:lnTo>
                  <a:close/>
                  <a:moveTo>
                    <a:pt x="11240" y="561"/>
                  </a:moveTo>
                  <a:cubicBezTo>
                    <a:pt x="11443" y="561"/>
                    <a:pt x="11481" y="639"/>
                    <a:pt x="11520" y="687"/>
                  </a:cubicBezTo>
                  <a:cubicBezTo>
                    <a:pt x="11684" y="929"/>
                    <a:pt x="11520" y="1566"/>
                    <a:pt x="11278" y="2050"/>
                  </a:cubicBezTo>
                  <a:cubicBezTo>
                    <a:pt x="11201" y="2175"/>
                    <a:pt x="11240" y="2330"/>
                    <a:pt x="11317" y="2417"/>
                  </a:cubicBezTo>
                  <a:cubicBezTo>
                    <a:pt x="11386" y="2459"/>
                    <a:pt x="11464" y="2490"/>
                    <a:pt x="11540" y="2490"/>
                  </a:cubicBezTo>
                  <a:cubicBezTo>
                    <a:pt x="11604" y="2490"/>
                    <a:pt x="11666" y="2469"/>
                    <a:pt x="11723" y="2417"/>
                  </a:cubicBezTo>
                  <a:cubicBezTo>
                    <a:pt x="11723" y="2417"/>
                    <a:pt x="11723" y="2378"/>
                    <a:pt x="11761" y="2378"/>
                  </a:cubicBezTo>
                  <a:cubicBezTo>
                    <a:pt x="12042" y="2011"/>
                    <a:pt x="12805" y="1209"/>
                    <a:pt x="13250" y="1209"/>
                  </a:cubicBezTo>
                  <a:cubicBezTo>
                    <a:pt x="13288" y="1209"/>
                    <a:pt x="13375" y="1248"/>
                    <a:pt x="13453" y="1325"/>
                  </a:cubicBezTo>
                  <a:cubicBezTo>
                    <a:pt x="13491" y="1412"/>
                    <a:pt x="13491" y="1489"/>
                    <a:pt x="13491" y="1653"/>
                  </a:cubicBezTo>
                  <a:cubicBezTo>
                    <a:pt x="13327" y="2533"/>
                    <a:pt x="12003" y="4224"/>
                    <a:pt x="10669" y="5152"/>
                  </a:cubicBezTo>
                  <a:cubicBezTo>
                    <a:pt x="10554" y="5229"/>
                    <a:pt x="10515" y="5393"/>
                    <a:pt x="10631" y="5558"/>
                  </a:cubicBezTo>
                  <a:cubicBezTo>
                    <a:pt x="10669" y="5596"/>
                    <a:pt x="10756" y="5674"/>
                    <a:pt x="10834" y="5674"/>
                  </a:cubicBezTo>
                  <a:cubicBezTo>
                    <a:pt x="10911" y="5674"/>
                    <a:pt x="10959" y="5635"/>
                    <a:pt x="10998" y="5596"/>
                  </a:cubicBezTo>
                  <a:cubicBezTo>
                    <a:pt x="11317" y="5393"/>
                    <a:pt x="11597" y="5152"/>
                    <a:pt x="11877" y="4910"/>
                  </a:cubicBezTo>
                  <a:cubicBezTo>
                    <a:pt x="12080" y="6727"/>
                    <a:pt x="12119" y="8573"/>
                    <a:pt x="12042" y="10428"/>
                  </a:cubicBezTo>
                  <a:cubicBezTo>
                    <a:pt x="12003" y="11510"/>
                    <a:pt x="11278" y="12438"/>
                    <a:pt x="10273" y="12805"/>
                  </a:cubicBezTo>
                  <a:lnTo>
                    <a:pt x="10235" y="12805"/>
                  </a:lnTo>
                  <a:cubicBezTo>
                    <a:pt x="10032" y="12883"/>
                    <a:pt x="9751" y="12921"/>
                    <a:pt x="9510" y="12921"/>
                  </a:cubicBezTo>
                  <a:cubicBezTo>
                    <a:pt x="8703" y="12965"/>
                    <a:pt x="7886" y="12987"/>
                    <a:pt x="7070" y="12987"/>
                  </a:cubicBezTo>
                  <a:cubicBezTo>
                    <a:pt x="6253" y="12987"/>
                    <a:pt x="5437" y="12965"/>
                    <a:pt x="4630" y="12921"/>
                  </a:cubicBezTo>
                  <a:cubicBezTo>
                    <a:pt x="4388" y="12921"/>
                    <a:pt x="4146" y="12883"/>
                    <a:pt x="3905" y="12805"/>
                  </a:cubicBezTo>
                  <a:lnTo>
                    <a:pt x="3866" y="12805"/>
                  </a:lnTo>
                  <a:cubicBezTo>
                    <a:pt x="2900" y="12438"/>
                    <a:pt x="2175" y="11510"/>
                    <a:pt x="2098" y="10428"/>
                  </a:cubicBezTo>
                  <a:cubicBezTo>
                    <a:pt x="2059" y="9423"/>
                    <a:pt x="2059" y="8457"/>
                    <a:pt x="2098" y="7452"/>
                  </a:cubicBezTo>
                  <a:cubicBezTo>
                    <a:pt x="2784" y="7365"/>
                    <a:pt x="3306" y="6920"/>
                    <a:pt x="3712" y="6195"/>
                  </a:cubicBezTo>
                  <a:cubicBezTo>
                    <a:pt x="3828" y="5954"/>
                    <a:pt x="3953" y="5674"/>
                    <a:pt x="3992" y="5471"/>
                  </a:cubicBezTo>
                  <a:cubicBezTo>
                    <a:pt x="4678" y="6002"/>
                    <a:pt x="5557" y="6360"/>
                    <a:pt x="6611" y="6524"/>
                  </a:cubicBezTo>
                  <a:cubicBezTo>
                    <a:pt x="6945" y="6569"/>
                    <a:pt x="7284" y="6591"/>
                    <a:pt x="7620" y="6591"/>
                  </a:cubicBezTo>
                  <a:cubicBezTo>
                    <a:pt x="8448" y="6591"/>
                    <a:pt x="9257" y="6457"/>
                    <a:pt x="9945" y="6195"/>
                  </a:cubicBezTo>
                  <a:cubicBezTo>
                    <a:pt x="9993" y="6195"/>
                    <a:pt x="9993" y="6157"/>
                    <a:pt x="9993" y="6157"/>
                  </a:cubicBezTo>
                  <a:cubicBezTo>
                    <a:pt x="10032" y="6157"/>
                    <a:pt x="10032" y="6157"/>
                    <a:pt x="10070" y="6118"/>
                  </a:cubicBezTo>
                  <a:cubicBezTo>
                    <a:pt x="10186" y="6002"/>
                    <a:pt x="10186" y="5838"/>
                    <a:pt x="10070" y="5712"/>
                  </a:cubicBezTo>
                  <a:cubicBezTo>
                    <a:pt x="10025" y="5667"/>
                    <a:pt x="9963" y="5648"/>
                    <a:pt x="9896" y="5648"/>
                  </a:cubicBezTo>
                  <a:cubicBezTo>
                    <a:pt x="9849" y="5648"/>
                    <a:pt x="9799" y="5658"/>
                    <a:pt x="9751" y="5674"/>
                  </a:cubicBezTo>
                  <a:cubicBezTo>
                    <a:pt x="9133" y="5902"/>
                    <a:pt x="8397" y="6028"/>
                    <a:pt x="7656" y="6028"/>
                  </a:cubicBezTo>
                  <a:cubicBezTo>
                    <a:pt x="7331" y="6028"/>
                    <a:pt x="7006" y="6004"/>
                    <a:pt x="6688" y="5954"/>
                  </a:cubicBezTo>
                  <a:cubicBezTo>
                    <a:pt x="5596" y="5799"/>
                    <a:pt x="4630" y="5355"/>
                    <a:pt x="4030" y="4746"/>
                  </a:cubicBezTo>
                  <a:cubicBezTo>
                    <a:pt x="3985" y="4701"/>
                    <a:pt x="3923" y="4682"/>
                    <a:pt x="3864" y="4682"/>
                  </a:cubicBezTo>
                  <a:cubicBezTo>
                    <a:pt x="3823" y="4682"/>
                    <a:pt x="3782" y="4691"/>
                    <a:pt x="3750" y="4707"/>
                  </a:cubicBezTo>
                  <a:cubicBezTo>
                    <a:pt x="3625" y="4707"/>
                    <a:pt x="3547" y="4833"/>
                    <a:pt x="3547" y="4910"/>
                  </a:cubicBezTo>
                  <a:cubicBezTo>
                    <a:pt x="3547" y="4949"/>
                    <a:pt x="3228" y="6920"/>
                    <a:pt x="1817" y="6920"/>
                  </a:cubicBezTo>
                  <a:lnTo>
                    <a:pt x="1779" y="6920"/>
                  </a:lnTo>
                  <a:cubicBezTo>
                    <a:pt x="1615" y="6920"/>
                    <a:pt x="1412" y="6968"/>
                    <a:pt x="1247" y="7007"/>
                  </a:cubicBezTo>
                  <a:cubicBezTo>
                    <a:pt x="445" y="3702"/>
                    <a:pt x="890" y="2494"/>
                    <a:pt x="1450" y="2050"/>
                  </a:cubicBezTo>
                  <a:cubicBezTo>
                    <a:pt x="1676" y="1854"/>
                    <a:pt x="1956" y="1790"/>
                    <a:pt x="2223" y="1790"/>
                  </a:cubicBezTo>
                  <a:cubicBezTo>
                    <a:pt x="2722" y="1790"/>
                    <a:pt x="3180" y="2011"/>
                    <a:pt x="3180" y="2011"/>
                  </a:cubicBezTo>
                  <a:cubicBezTo>
                    <a:pt x="3222" y="2037"/>
                    <a:pt x="3272" y="2050"/>
                    <a:pt x="3322" y="2050"/>
                  </a:cubicBezTo>
                  <a:cubicBezTo>
                    <a:pt x="3423" y="2050"/>
                    <a:pt x="3521" y="1998"/>
                    <a:pt x="3547" y="1895"/>
                  </a:cubicBezTo>
                  <a:cubicBezTo>
                    <a:pt x="3866" y="1286"/>
                    <a:pt x="4311" y="967"/>
                    <a:pt x="4920" y="880"/>
                  </a:cubicBezTo>
                  <a:lnTo>
                    <a:pt x="5074" y="880"/>
                  </a:lnTo>
                  <a:cubicBezTo>
                    <a:pt x="5128" y="874"/>
                    <a:pt x="5184" y="871"/>
                    <a:pt x="5241" y="871"/>
                  </a:cubicBezTo>
                  <a:cubicBezTo>
                    <a:pt x="5533" y="871"/>
                    <a:pt x="5866" y="948"/>
                    <a:pt x="6205" y="1045"/>
                  </a:cubicBezTo>
                  <a:cubicBezTo>
                    <a:pt x="6321" y="1083"/>
                    <a:pt x="6446" y="1122"/>
                    <a:pt x="6562" y="1170"/>
                  </a:cubicBezTo>
                  <a:cubicBezTo>
                    <a:pt x="6804" y="1286"/>
                    <a:pt x="7046" y="1363"/>
                    <a:pt x="7171" y="1489"/>
                  </a:cubicBezTo>
                  <a:cubicBezTo>
                    <a:pt x="6804" y="1934"/>
                    <a:pt x="6446" y="2417"/>
                    <a:pt x="6041" y="2533"/>
                  </a:cubicBezTo>
                  <a:cubicBezTo>
                    <a:pt x="5925" y="2620"/>
                    <a:pt x="5838" y="2774"/>
                    <a:pt x="5886" y="2900"/>
                  </a:cubicBezTo>
                  <a:cubicBezTo>
                    <a:pt x="5918" y="3030"/>
                    <a:pt x="6033" y="3112"/>
                    <a:pt x="6166" y="3112"/>
                  </a:cubicBezTo>
                  <a:cubicBezTo>
                    <a:pt x="6191" y="3112"/>
                    <a:pt x="6217" y="3109"/>
                    <a:pt x="6243" y="3103"/>
                  </a:cubicBezTo>
                  <a:cubicBezTo>
                    <a:pt x="6852" y="2861"/>
                    <a:pt x="7287" y="2253"/>
                    <a:pt x="7770" y="1653"/>
                  </a:cubicBezTo>
                  <a:cubicBezTo>
                    <a:pt x="8138" y="1122"/>
                    <a:pt x="8582" y="561"/>
                    <a:pt x="8901" y="561"/>
                  </a:cubicBezTo>
                  <a:cubicBezTo>
                    <a:pt x="9027" y="561"/>
                    <a:pt x="9065" y="600"/>
                    <a:pt x="9065" y="639"/>
                  </a:cubicBezTo>
                  <a:cubicBezTo>
                    <a:pt x="9268" y="880"/>
                    <a:pt x="9181" y="1528"/>
                    <a:pt x="9065" y="1972"/>
                  </a:cubicBezTo>
                  <a:lnTo>
                    <a:pt x="9065" y="2011"/>
                  </a:lnTo>
                  <a:cubicBezTo>
                    <a:pt x="9065" y="2175"/>
                    <a:pt x="9143" y="2291"/>
                    <a:pt x="9307" y="2291"/>
                  </a:cubicBezTo>
                  <a:cubicBezTo>
                    <a:pt x="9327" y="2298"/>
                    <a:pt x="9348" y="2301"/>
                    <a:pt x="9369" y="2301"/>
                  </a:cubicBezTo>
                  <a:cubicBezTo>
                    <a:pt x="9465" y="2301"/>
                    <a:pt x="9555" y="2232"/>
                    <a:pt x="9587" y="2137"/>
                  </a:cubicBezTo>
                  <a:cubicBezTo>
                    <a:pt x="9626" y="2088"/>
                    <a:pt x="9790" y="1692"/>
                    <a:pt x="10070" y="1325"/>
                  </a:cubicBezTo>
                  <a:cubicBezTo>
                    <a:pt x="10428" y="842"/>
                    <a:pt x="10795" y="561"/>
                    <a:pt x="11240" y="561"/>
                  </a:cubicBezTo>
                  <a:close/>
                  <a:moveTo>
                    <a:pt x="8341" y="13569"/>
                  </a:moveTo>
                  <a:cubicBezTo>
                    <a:pt x="8176" y="13926"/>
                    <a:pt x="7654" y="14216"/>
                    <a:pt x="7094" y="14216"/>
                  </a:cubicBezTo>
                  <a:cubicBezTo>
                    <a:pt x="6485" y="14216"/>
                    <a:pt x="5963" y="13926"/>
                    <a:pt x="5799" y="13569"/>
                  </a:cubicBezTo>
                  <a:close/>
                  <a:moveTo>
                    <a:pt x="8940" y="15134"/>
                  </a:moveTo>
                  <a:lnTo>
                    <a:pt x="9268" y="15260"/>
                  </a:lnTo>
                  <a:lnTo>
                    <a:pt x="8659" y="17067"/>
                  </a:lnTo>
                  <a:lnTo>
                    <a:pt x="8621" y="17067"/>
                  </a:lnTo>
                  <a:cubicBezTo>
                    <a:pt x="8495" y="17067"/>
                    <a:pt x="8379" y="17067"/>
                    <a:pt x="8254" y="17115"/>
                  </a:cubicBezTo>
                  <a:lnTo>
                    <a:pt x="8940" y="15134"/>
                  </a:lnTo>
                  <a:close/>
                  <a:moveTo>
                    <a:pt x="10351" y="13366"/>
                  </a:moveTo>
                  <a:cubicBezTo>
                    <a:pt x="11394" y="13810"/>
                    <a:pt x="12080" y="14815"/>
                    <a:pt x="12080" y="15946"/>
                  </a:cubicBezTo>
                  <a:lnTo>
                    <a:pt x="12080" y="16188"/>
                  </a:lnTo>
                  <a:lnTo>
                    <a:pt x="10554" y="16188"/>
                  </a:lnTo>
                  <a:lnTo>
                    <a:pt x="10554" y="15908"/>
                  </a:lnTo>
                  <a:cubicBezTo>
                    <a:pt x="10554" y="15743"/>
                    <a:pt x="10428" y="15618"/>
                    <a:pt x="10273" y="15618"/>
                  </a:cubicBezTo>
                  <a:cubicBezTo>
                    <a:pt x="10109" y="15618"/>
                    <a:pt x="9993" y="15743"/>
                    <a:pt x="9993" y="15908"/>
                  </a:cubicBezTo>
                  <a:lnTo>
                    <a:pt x="9993" y="17067"/>
                  </a:lnTo>
                  <a:lnTo>
                    <a:pt x="9220" y="17067"/>
                  </a:lnTo>
                  <a:lnTo>
                    <a:pt x="9867" y="15183"/>
                  </a:lnTo>
                  <a:cubicBezTo>
                    <a:pt x="9945" y="15018"/>
                    <a:pt x="9867" y="14854"/>
                    <a:pt x="9703" y="14815"/>
                  </a:cubicBezTo>
                  <a:lnTo>
                    <a:pt x="8862" y="14535"/>
                  </a:lnTo>
                  <a:cubicBezTo>
                    <a:pt x="8824" y="14516"/>
                    <a:pt x="8783" y="14506"/>
                    <a:pt x="8742" y="14506"/>
                  </a:cubicBezTo>
                  <a:cubicBezTo>
                    <a:pt x="8700" y="14506"/>
                    <a:pt x="8659" y="14516"/>
                    <a:pt x="8621" y="14535"/>
                  </a:cubicBezTo>
                  <a:cubicBezTo>
                    <a:pt x="8582" y="14574"/>
                    <a:pt x="8495" y="14613"/>
                    <a:pt x="8495" y="14700"/>
                  </a:cubicBezTo>
                  <a:lnTo>
                    <a:pt x="7577" y="17396"/>
                  </a:lnTo>
                  <a:cubicBezTo>
                    <a:pt x="7374" y="17550"/>
                    <a:pt x="7210" y="17715"/>
                    <a:pt x="7094" y="17956"/>
                  </a:cubicBezTo>
                  <a:cubicBezTo>
                    <a:pt x="6765" y="17434"/>
                    <a:pt x="6166" y="17067"/>
                    <a:pt x="5519" y="17067"/>
                  </a:cubicBezTo>
                  <a:lnTo>
                    <a:pt x="4195" y="17067"/>
                  </a:lnTo>
                  <a:lnTo>
                    <a:pt x="4195" y="15908"/>
                  </a:lnTo>
                  <a:cubicBezTo>
                    <a:pt x="4195" y="15743"/>
                    <a:pt x="4069" y="15618"/>
                    <a:pt x="3905" y="15618"/>
                  </a:cubicBezTo>
                  <a:cubicBezTo>
                    <a:pt x="3750" y="15618"/>
                    <a:pt x="3625" y="15743"/>
                    <a:pt x="3625" y="15908"/>
                  </a:cubicBezTo>
                  <a:lnTo>
                    <a:pt x="3625" y="16188"/>
                  </a:lnTo>
                  <a:lnTo>
                    <a:pt x="2098" y="16188"/>
                  </a:lnTo>
                  <a:lnTo>
                    <a:pt x="2098" y="15946"/>
                  </a:lnTo>
                  <a:cubicBezTo>
                    <a:pt x="2098" y="14815"/>
                    <a:pt x="2784" y="13810"/>
                    <a:pt x="3828" y="13366"/>
                  </a:cubicBezTo>
                  <a:cubicBezTo>
                    <a:pt x="4069" y="13443"/>
                    <a:pt x="4349" y="13492"/>
                    <a:pt x="4630" y="13492"/>
                  </a:cubicBezTo>
                  <a:cubicBezTo>
                    <a:pt x="4833" y="13530"/>
                    <a:pt x="5035" y="13530"/>
                    <a:pt x="5238" y="13530"/>
                  </a:cubicBezTo>
                  <a:cubicBezTo>
                    <a:pt x="5354" y="14255"/>
                    <a:pt x="6166" y="14815"/>
                    <a:pt x="7094" y="14815"/>
                  </a:cubicBezTo>
                  <a:cubicBezTo>
                    <a:pt x="8012" y="14815"/>
                    <a:pt x="8785" y="14255"/>
                    <a:pt x="8940" y="13530"/>
                  </a:cubicBezTo>
                  <a:cubicBezTo>
                    <a:pt x="9143" y="13530"/>
                    <a:pt x="9346" y="13530"/>
                    <a:pt x="9548" y="13492"/>
                  </a:cubicBezTo>
                  <a:cubicBezTo>
                    <a:pt x="9829" y="13492"/>
                    <a:pt x="10070" y="13443"/>
                    <a:pt x="10351" y="13366"/>
                  </a:cubicBezTo>
                  <a:close/>
                  <a:moveTo>
                    <a:pt x="12080" y="16748"/>
                  </a:moveTo>
                  <a:lnTo>
                    <a:pt x="12080" y="18159"/>
                  </a:lnTo>
                  <a:cubicBezTo>
                    <a:pt x="12080" y="18517"/>
                    <a:pt x="11800" y="18758"/>
                    <a:pt x="11481" y="18758"/>
                  </a:cubicBezTo>
                  <a:lnTo>
                    <a:pt x="7374" y="18758"/>
                  </a:lnTo>
                  <a:cubicBezTo>
                    <a:pt x="7451" y="18121"/>
                    <a:pt x="7973" y="17637"/>
                    <a:pt x="8621" y="17637"/>
                  </a:cubicBezTo>
                  <a:lnTo>
                    <a:pt x="10273" y="17637"/>
                  </a:lnTo>
                  <a:cubicBezTo>
                    <a:pt x="10428" y="17637"/>
                    <a:pt x="10554" y="17512"/>
                    <a:pt x="10554" y="17357"/>
                  </a:cubicBezTo>
                  <a:lnTo>
                    <a:pt x="10554" y="16748"/>
                  </a:lnTo>
                  <a:close/>
                  <a:moveTo>
                    <a:pt x="8901" y="1"/>
                  </a:moveTo>
                  <a:cubicBezTo>
                    <a:pt x="8379" y="1"/>
                    <a:pt x="7935" y="484"/>
                    <a:pt x="7529" y="1006"/>
                  </a:cubicBezTo>
                  <a:cubicBezTo>
                    <a:pt x="7374" y="929"/>
                    <a:pt x="7094" y="764"/>
                    <a:pt x="6765" y="639"/>
                  </a:cubicBezTo>
                  <a:cubicBezTo>
                    <a:pt x="6649" y="600"/>
                    <a:pt x="6524" y="561"/>
                    <a:pt x="6408" y="523"/>
                  </a:cubicBezTo>
                  <a:cubicBezTo>
                    <a:pt x="6007" y="386"/>
                    <a:pt x="5606" y="310"/>
                    <a:pt x="5249" y="310"/>
                  </a:cubicBezTo>
                  <a:cubicBezTo>
                    <a:pt x="5176" y="310"/>
                    <a:pt x="5105" y="313"/>
                    <a:pt x="5035" y="320"/>
                  </a:cubicBezTo>
                  <a:lnTo>
                    <a:pt x="4833" y="320"/>
                  </a:lnTo>
                  <a:cubicBezTo>
                    <a:pt x="4146" y="397"/>
                    <a:pt x="3586" y="764"/>
                    <a:pt x="3180" y="1412"/>
                  </a:cubicBezTo>
                  <a:cubicBezTo>
                    <a:pt x="2961" y="1329"/>
                    <a:pt x="2617" y="1237"/>
                    <a:pt x="2238" y="1237"/>
                  </a:cubicBezTo>
                  <a:cubicBezTo>
                    <a:pt x="1863" y="1237"/>
                    <a:pt x="1453" y="1327"/>
                    <a:pt x="1093" y="1605"/>
                  </a:cubicBezTo>
                  <a:cubicBezTo>
                    <a:pt x="126" y="2378"/>
                    <a:pt x="1" y="4311"/>
                    <a:pt x="764" y="7365"/>
                  </a:cubicBezTo>
                  <a:cubicBezTo>
                    <a:pt x="484" y="7606"/>
                    <a:pt x="368" y="7974"/>
                    <a:pt x="368" y="8331"/>
                  </a:cubicBezTo>
                  <a:cubicBezTo>
                    <a:pt x="368" y="9056"/>
                    <a:pt x="851" y="9626"/>
                    <a:pt x="1537" y="9742"/>
                  </a:cubicBezTo>
                  <a:lnTo>
                    <a:pt x="1537" y="10428"/>
                  </a:lnTo>
                  <a:cubicBezTo>
                    <a:pt x="1615" y="11559"/>
                    <a:pt x="2214" y="12564"/>
                    <a:pt x="3141" y="13086"/>
                  </a:cubicBezTo>
                  <a:cubicBezTo>
                    <a:pt x="2136" y="13685"/>
                    <a:pt x="1489" y="14777"/>
                    <a:pt x="1489" y="15946"/>
                  </a:cubicBezTo>
                  <a:lnTo>
                    <a:pt x="1489" y="18159"/>
                  </a:lnTo>
                  <a:cubicBezTo>
                    <a:pt x="1489" y="18807"/>
                    <a:pt x="2059" y="19328"/>
                    <a:pt x="2697" y="19328"/>
                  </a:cubicBezTo>
                  <a:lnTo>
                    <a:pt x="3064" y="19328"/>
                  </a:lnTo>
                  <a:cubicBezTo>
                    <a:pt x="3228" y="19328"/>
                    <a:pt x="3344" y="19203"/>
                    <a:pt x="3344" y="19048"/>
                  </a:cubicBezTo>
                  <a:cubicBezTo>
                    <a:pt x="3344" y="18884"/>
                    <a:pt x="3228" y="18758"/>
                    <a:pt x="3064" y="18758"/>
                  </a:cubicBezTo>
                  <a:lnTo>
                    <a:pt x="2697" y="18758"/>
                  </a:lnTo>
                  <a:cubicBezTo>
                    <a:pt x="2339" y="18758"/>
                    <a:pt x="2098" y="18517"/>
                    <a:pt x="2098" y="18159"/>
                  </a:cubicBezTo>
                  <a:lnTo>
                    <a:pt x="2098" y="16748"/>
                  </a:lnTo>
                  <a:lnTo>
                    <a:pt x="3625" y="16748"/>
                  </a:lnTo>
                  <a:lnTo>
                    <a:pt x="3625" y="17357"/>
                  </a:lnTo>
                  <a:cubicBezTo>
                    <a:pt x="3625" y="17512"/>
                    <a:pt x="3750" y="17637"/>
                    <a:pt x="3905" y="17637"/>
                  </a:cubicBezTo>
                  <a:lnTo>
                    <a:pt x="5519" y="17637"/>
                  </a:lnTo>
                  <a:cubicBezTo>
                    <a:pt x="6166" y="17637"/>
                    <a:pt x="6727" y="18121"/>
                    <a:pt x="6765" y="18758"/>
                  </a:cubicBezTo>
                  <a:lnTo>
                    <a:pt x="4233" y="18758"/>
                  </a:lnTo>
                  <a:cubicBezTo>
                    <a:pt x="4069" y="18758"/>
                    <a:pt x="3953" y="18884"/>
                    <a:pt x="3953" y="19048"/>
                  </a:cubicBezTo>
                  <a:cubicBezTo>
                    <a:pt x="3953" y="19203"/>
                    <a:pt x="4069" y="19328"/>
                    <a:pt x="4233" y="19328"/>
                  </a:cubicBezTo>
                  <a:lnTo>
                    <a:pt x="11481" y="19328"/>
                  </a:lnTo>
                  <a:cubicBezTo>
                    <a:pt x="12119" y="19328"/>
                    <a:pt x="12651" y="18807"/>
                    <a:pt x="12651" y="18159"/>
                  </a:cubicBezTo>
                  <a:lnTo>
                    <a:pt x="12651" y="15946"/>
                  </a:lnTo>
                  <a:cubicBezTo>
                    <a:pt x="12651" y="14777"/>
                    <a:pt x="12003" y="13685"/>
                    <a:pt x="10998" y="13086"/>
                  </a:cubicBezTo>
                  <a:cubicBezTo>
                    <a:pt x="11926" y="12564"/>
                    <a:pt x="12564" y="11559"/>
                    <a:pt x="12602" y="10428"/>
                  </a:cubicBezTo>
                  <a:cubicBezTo>
                    <a:pt x="12602" y="10225"/>
                    <a:pt x="12651" y="9984"/>
                    <a:pt x="12651" y="9742"/>
                  </a:cubicBezTo>
                  <a:cubicBezTo>
                    <a:pt x="13288" y="9626"/>
                    <a:pt x="13810" y="9056"/>
                    <a:pt x="13810" y="8331"/>
                  </a:cubicBezTo>
                  <a:cubicBezTo>
                    <a:pt x="13810" y="7645"/>
                    <a:pt x="13288" y="7046"/>
                    <a:pt x="12602" y="6920"/>
                  </a:cubicBezTo>
                  <a:cubicBezTo>
                    <a:pt x="12564" y="6079"/>
                    <a:pt x="12486" y="5229"/>
                    <a:pt x="12409" y="4388"/>
                  </a:cubicBezTo>
                  <a:cubicBezTo>
                    <a:pt x="13250" y="3461"/>
                    <a:pt x="13936" y="2455"/>
                    <a:pt x="14052" y="1731"/>
                  </a:cubicBezTo>
                  <a:cubicBezTo>
                    <a:pt x="14100" y="1412"/>
                    <a:pt x="14013" y="1170"/>
                    <a:pt x="13897" y="967"/>
                  </a:cubicBezTo>
                  <a:cubicBezTo>
                    <a:pt x="13733" y="764"/>
                    <a:pt x="13491" y="639"/>
                    <a:pt x="13250" y="639"/>
                  </a:cubicBezTo>
                  <a:cubicBezTo>
                    <a:pt x="12844" y="639"/>
                    <a:pt x="12486" y="880"/>
                    <a:pt x="12119" y="1170"/>
                  </a:cubicBezTo>
                  <a:cubicBezTo>
                    <a:pt x="12167" y="880"/>
                    <a:pt x="12119" y="600"/>
                    <a:pt x="12003" y="397"/>
                  </a:cubicBezTo>
                  <a:cubicBezTo>
                    <a:pt x="11877" y="204"/>
                    <a:pt x="11636" y="1"/>
                    <a:pt x="11240" y="1"/>
                  </a:cubicBezTo>
                  <a:cubicBezTo>
                    <a:pt x="10592" y="1"/>
                    <a:pt x="10070" y="397"/>
                    <a:pt x="9703" y="803"/>
                  </a:cubicBezTo>
                  <a:cubicBezTo>
                    <a:pt x="9703" y="600"/>
                    <a:pt x="9626" y="445"/>
                    <a:pt x="9548" y="320"/>
                  </a:cubicBezTo>
                  <a:cubicBezTo>
                    <a:pt x="9384" y="117"/>
                    <a:pt x="9143" y="1"/>
                    <a:pt x="890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4" name="Google Shape;4764;p62"/>
          <p:cNvGrpSpPr/>
          <p:nvPr/>
        </p:nvGrpSpPr>
        <p:grpSpPr>
          <a:xfrm>
            <a:off x="3650208" y="1559370"/>
            <a:ext cx="335475" cy="326279"/>
            <a:chOff x="2466950" y="1962575"/>
            <a:chExt cx="486125" cy="472800"/>
          </a:xfrm>
        </p:grpSpPr>
        <p:sp>
          <p:nvSpPr>
            <p:cNvPr id="4765" name="Google Shape;4765;p62"/>
            <p:cNvSpPr/>
            <p:nvPr/>
          </p:nvSpPr>
          <p:spPr>
            <a:xfrm>
              <a:off x="2474925" y="1970600"/>
              <a:ext cx="291875" cy="282725"/>
            </a:xfrm>
            <a:custGeom>
              <a:avLst/>
              <a:gdLst/>
              <a:ahLst/>
              <a:cxnLst/>
              <a:rect l="l" t="t" r="r" b="b"/>
              <a:pathLst>
                <a:path w="11675" h="11309" extrusionOk="0">
                  <a:moveTo>
                    <a:pt x="6020" y="0"/>
                  </a:moveTo>
                  <a:cubicBezTo>
                    <a:pt x="5056" y="0"/>
                    <a:pt x="4096" y="24"/>
                    <a:pt x="3142" y="75"/>
                  </a:cubicBezTo>
                  <a:cubicBezTo>
                    <a:pt x="2533" y="75"/>
                    <a:pt x="1934" y="113"/>
                    <a:pt x="1325" y="152"/>
                  </a:cubicBezTo>
                  <a:cubicBezTo>
                    <a:pt x="764" y="191"/>
                    <a:pt x="281" y="635"/>
                    <a:pt x="242" y="1196"/>
                  </a:cubicBezTo>
                  <a:cubicBezTo>
                    <a:pt x="1" y="3370"/>
                    <a:pt x="1" y="5545"/>
                    <a:pt x="242" y="7719"/>
                  </a:cubicBezTo>
                  <a:cubicBezTo>
                    <a:pt x="281" y="8328"/>
                    <a:pt x="764" y="8772"/>
                    <a:pt x="1325" y="8772"/>
                  </a:cubicBezTo>
                  <a:cubicBezTo>
                    <a:pt x="1373" y="8811"/>
                    <a:pt x="1412" y="8811"/>
                    <a:pt x="1450" y="8811"/>
                  </a:cubicBezTo>
                  <a:cubicBezTo>
                    <a:pt x="1808" y="8811"/>
                    <a:pt x="2098" y="9091"/>
                    <a:pt x="2098" y="9449"/>
                  </a:cubicBezTo>
                  <a:lnTo>
                    <a:pt x="2098" y="10782"/>
                  </a:lnTo>
                  <a:cubicBezTo>
                    <a:pt x="2098" y="11096"/>
                    <a:pt x="2338" y="11308"/>
                    <a:pt x="2605" y="11308"/>
                  </a:cubicBezTo>
                  <a:cubicBezTo>
                    <a:pt x="2717" y="11308"/>
                    <a:pt x="2833" y="11271"/>
                    <a:pt x="2939" y="11188"/>
                  </a:cubicBezTo>
                  <a:cubicBezTo>
                    <a:pt x="3586" y="10705"/>
                    <a:pt x="4427" y="9980"/>
                    <a:pt x="4949" y="9207"/>
                  </a:cubicBezTo>
                  <a:cubicBezTo>
                    <a:pt x="5074" y="9052"/>
                    <a:pt x="5277" y="8927"/>
                    <a:pt x="5480" y="8927"/>
                  </a:cubicBezTo>
                  <a:cubicBezTo>
                    <a:pt x="5771" y="8934"/>
                    <a:pt x="6061" y="8937"/>
                    <a:pt x="6351" y="8937"/>
                  </a:cubicBezTo>
                  <a:cubicBezTo>
                    <a:pt x="7695" y="8937"/>
                    <a:pt x="9023" y="8868"/>
                    <a:pt x="10351" y="8772"/>
                  </a:cubicBezTo>
                  <a:cubicBezTo>
                    <a:pt x="10795" y="8772"/>
                    <a:pt x="11153" y="8482"/>
                    <a:pt x="11317" y="8086"/>
                  </a:cubicBezTo>
                  <a:cubicBezTo>
                    <a:pt x="11394" y="7960"/>
                    <a:pt x="11394" y="7845"/>
                    <a:pt x="11433" y="7758"/>
                  </a:cubicBezTo>
                  <a:cubicBezTo>
                    <a:pt x="11675" y="5545"/>
                    <a:pt x="11675" y="3370"/>
                    <a:pt x="11433" y="1196"/>
                  </a:cubicBezTo>
                  <a:cubicBezTo>
                    <a:pt x="11356" y="635"/>
                    <a:pt x="10911" y="191"/>
                    <a:pt x="10351" y="152"/>
                  </a:cubicBezTo>
                  <a:cubicBezTo>
                    <a:pt x="8904" y="54"/>
                    <a:pt x="7458" y="0"/>
                    <a:pt x="6020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62"/>
            <p:cNvSpPr/>
            <p:nvPr/>
          </p:nvSpPr>
          <p:spPr>
            <a:xfrm>
              <a:off x="2653000" y="2145225"/>
              <a:ext cx="292100" cy="282625"/>
            </a:xfrm>
            <a:custGeom>
              <a:avLst/>
              <a:gdLst/>
              <a:ahLst/>
              <a:cxnLst/>
              <a:rect l="l" t="t" r="r" b="b"/>
              <a:pathLst>
                <a:path w="11684" h="11305" extrusionOk="0">
                  <a:moveTo>
                    <a:pt x="5789" y="0"/>
                  </a:moveTo>
                  <a:cubicBezTo>
                    <a:pt x="4307" y="0"/>
                    <a:pt x="2828" y="48"/>
                    <a:pt x="1334" y="173"/>
                  </a:cubicBezTo>
                  <a:cubicBezTo>
                    <a:pt x="773" y="212"/>
                    <a:pt x="329" y="618"/>
                    <a:pt x="242" y="1178"/>
                  </a:cubicBezTo>
                  <a:cubicBezTo>
                    <a:pt x="0" y="3391"/>
                    <a:pt x="0" y="5566"/>
                    <a:pt x="242" y="7740"/>
                  </a:cubicBezTo>
                  <a:cubicBezTo>
                    <a:pt x="242" y="7866"/>
                    <a:pt x="290" y="7982"/>
                    <a:pt x="329" y="8069"/>
                  </a:cubicBezTo>
                  <a:cubicBezTo>
                    <a:pt x="483" y="8465"/>
                    <a:pt x="889" y="8745"/>
                    <a:pt x="1334" y="8794"/>
                  </a:cubicBezTo>
                  <a:cubicBezTo>
                    <a:pt x="2948" y="8909"/>
                    <a:pt x="4552" y="8948"/>
                    <a:pt x="6166" y="8948"/>
                  </a:cubicBezTo>
                  <a:cubicBezTo>
                    <a:pt x="6407" y="8948"/>
                    <a:pt x="6610" y="9035"/>
                    <a:pt x="6726" y="9228"/>
                  </a:cubicBezTo>
                  <a:cubicBezTo>
                    <a:pt x="7248" y="10001"/>
                    <a:pt x="8098" y="10726"/>
                    <a:pt x="8746" y="11209"/>
                  </a:cubicBezTo>
                  <a:cubicBezTo>
                    <a:pt x="8843" y="11275"/>
                    <a:pt x="8949" y="11305"/>
                    <a:pt x="9052" y="11305"/>
                  </a:cubicBezTo>
                  <a:cubicBezTo>
                    <a:pt x="9330" y="11305"/>
                    <a:pt x="9587" y="11089"/>
                    <a:pt x="9587" y="10765"/>
                  </a:cubicBezTo>
                  <a:lnTo>
                    <a:pt x="9587" y="9470"/>
                  </a:lnTo>
                  <a:cubicBezTo>
                    <a:pt x="9587" y="9112"/>
                    <a:pt x="9867" y="8832"/>
                    <a:pt x="10195" y="8794"/>
                  </a:cubicBezTo>
                  <a:lnTo>
                    <a:pt x="10350" y="8794"/>
                  </a:lnTo>
                  <a:cubicBezTo>
                    <a:pt x="10920" y="8745"/>
                    <a:pt x="11355" y="8310"/>
                    <a:pt x="11442" y="7740"/>
                  </a:cubicBezTo>
                  <a:cubicBezTo>
                    <a:pt x="11684" y="5566"/>
                    <a:pt x="11684" y="3391"/>
                    <a:pt x="11442" y="1178"/>
                  </a:cubicBezTo>
                  <a:cubicBezTo>
                    <a:pt x="11355" y="618"/>
                    <a:pt x="10920" y="212"/>
                    <a:pt x="10350" y="173"/>
                  </a:cubicBezTo>
                  <a:cubicBezTo>
                    <a:pt x="9751" y="96"/>
                    <a:pt x="9142" y="96"/>
                    <a:pt x="8543" y="48"/>
                  </a:cubicBezTo>
                  <a:cubicBezTo>
                    <a:pt x="7621" y="18"/>
                    <a:pt x="6704" y="0"/>
                    <a:pt x="5789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62"/>
            <p:cNvSpPr/>
            <p:nvPr/>
          </p:nvSpPr>
          <p:spPr>
            <a:xfrm>
              <a:off x="2789975" y="2040825"/>
              <a:ext cx="14025" cy="42300"/>
            </a:xfrm>
            <a:custGeom>
              <a:avLst/>
              <a:gdLst/>
              <a:ahLst/>
              <a:cxnLst/>
              <a:rect l="l" t="t" r="r" b="b"/>
              <a:pathLst>
                <a:path w="561" h="1692" extrusionOk="0">
                  <a:moveTo>
                    <a:pt x="281" y="1"/>
                  </a:moveTo>
                  <a:cubicBezTo>
                    <a:pt x="126" y="1"/>
                    <a:pt x="0" y="117"/>
                    <a:pt x="0" y="281"/>
                  </a:cubicBezTo>
                  <a:lnTo>
                    <a:pt x="0" y="1412"/>
                  </a:lnTo>
                  <a:cubicBezTo>
                    <a:pt x="0" y="1566"/>
                    <a:pt x="126" y="1692"/>
                    <a:pt x="281" y="1692"/>
                  </a:cubicBezTo>
                  <a:cubicBezTo>
                    <a:pt x="445" y="1692"/>
                    <a:pt x="561" y="1566"/>
                    <a:pt x="561" y="1412"/>
                  </a:cubicBezTo>
                  <a:lnTo>
                    <a:pt x="561" y="281"/>
                  </a:lnTo>
                  <a:cubicBezTo>
                    <a:pt x="561" y="117"/>
                    <a:pt x="445" y="1"/>
                    <a:pt x="28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62"/>
            <p:cNvSpPr/>
            <p:nvPr/>
          </p:nvSpPr>
          <p:spPr>
            <a:xfrm>
              <a:off x="2830325" y="2109200"/>
              <a:ext cx="42300" cy="14275"/>
            </a:xfrm>
            <a:custGeom>
              <a:avLst/>
              <a:gdLst/>
              <a:ahLst/>
              <a:cxnLst/>
              <a:rect l="l" t="t" r="r" b="b"/>
              <a:pathLst>
                <a:path w="1692" h="571" extrusionOk="0">
                  <a:moveTo>
                    <a:pt x="281" y="1"/>
                  </a:moveTo>
                  <a:cubicBezTo>
                    <a:pt x="116" y="1"/>
                    <a:pt x="0" y="126"/>
                    <a:pt x="0" y="281"/>
                  </a:cubicBezTo>
                  <a:cubicBezTo>
                    <a:pt x="0" y="445"/>
                    <a:pt x="116" y="571"/>
                    <a:pt x="281" y="571"/>
                  </a:cubicBezTo>
                  <a:lnTo>
                    <a:pt x="1411" y="571"/>
                  </a:lnTo>
                  <a:cubicBezTo>
                    <a:pt x="1566" y="571"/>
                    <a:pt x="1691" y="445"/>
                    <a:pt x="1691" y="281"/>
                  </a:cubicBezTo>
                  <a:cubicBezTo>
                    <a:pt x="1691" y="126"/>
                    <a:pt x="1566" y="1"/>
                    <a:pt x="141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62"/>
            <p:cNvSpPr/>
            <p:nvPr/>
          </p:nvSpPr>
          <p:spPr>
            <a:xfrm>
              <a:off x="2817275" y="2060875"/>
              <a:ext cx="35050" cy="34350"/>
            </a:xfrm>
            <a:custGeom>
              <a:avLst/>
              <a:gdLst/>
              <a:ahLst/>
              <a:cxnLst/>
              <a:rect l="l" t="t" r="r" b="b"/>
              <a:pathLst>
                <a:path w="1402" h="1374" extrusionOk="0">
                  <a:moveTo>
                    <a:pt x="1121" y="1"/>
                  </a:moveTo>
                  <a:cubicBezTo>
                    <a:pt x="1044" y="1"/>
                    <a:pt x="967" y="1"/>
                    <a:pt x="919" y="88"/>
                  </a:cubicBezTo>
                  <a:lnTo>
                    <a:pt x="116" y="890"/>
                  </a:lnTo>
                  <a:cubicBezTo>
                    <a:pt x="0" y="967"/>
                    <a:pt x="0" y="1170"/>
                    <a:pt x="116" y="1296"/>
                  </a:cubicBezTo>
                  <a:cubicBezTo>
                    <a:pt x="155" y="1334"/>
                    <a:pt x="242" y="1373"/>
                    <a:pt x="319" y="1373"/>
                  </a:cubicBezTo>
                  <a:cubicBezTo>
                    <a:pt x="397" y="1373"/>
                    <a:pt x="484" y="1334"/>
                    <a:pt x="522" y="1296"/>
                  </a:cubicBezTo>
                  <a:lnTo>
                    <a:pt x="1324" y="484"/>
                  </a:lnTo>
                  <a:cubicBezTo>
                    <a:pt x="1363" y="445"/>
                    <a:pt x="1402" y="368"/>
                    <a:pt x="1402" y="281"/>
                  </a:cubicBezTo>
                  <a:cubicBezTo>
                    <a:pt x="1402" y="126"/>
                    <a:pt x="1286" y="1"/>
                    <a:pt x="112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62"/>
            <p:cNvSpPr/>
            <p:nvPr/>
          </p:nvSpPr>
          <p:spPr>
            <a:xfrm>
              <a:off x="2466950" y="1962575"/>
              <a:ext cx="486125" cy="472800"/>
            </a:xfrm>
            <a:custGeom>
              <a:avLst/>
              <a:gdLst/>
              <a:ahLst/>
              <a:cxnLst/>
              <a:rect l="l" t="t" r="r" b="b"/>
              <a:pathLst>
                <a:path w="19445" h="18912" extrusionOk="0">
                  <a:moveTo>
                    <a:pt x="6243" y="0"/>
                  </a:moveTo>
                  <a:cubicBezTo>
                    <a:pt x="5303" y="0"/>
                    <a:pt x="4362" y="22"/>
                    <a:pt x="3422" y="67"/>
                  </a:cubicBezTo>
                  <a:cubicBezTo>
                    <a:pt x="2813" y="67"/>
                    <a:pt x="2175" y="106"/>
                    <a:pt x="1567" y="154"/>
                  </a:cubicBezTo>
                  <a:cubicBezTo>
                    <a:pt x="880" y="193"/>
                    <a:pt x="320" y="753"/>
                    <a:pt x="243" y="1478"/>
                  </a:cubicBezTo>
                  <a:cubicBezTo>
                    <a:pt x="78" y="2966"/>
                    <a:pt x="1" y="4542"/>
                    <a:pt x="78" y="6030"/>
                  </a:cubicBezTo>
                  <a:cubicBezTo>
                    <a:pt x="78" y="6194"/>
                    <a:pt x="194" y="6310"/>
                    <a:pt x="359" y="6310"/>
                  </a:cubicBezTo>
                  <a:cubicBezTo>
                    <a:pt x="523" y="6310"/>
                    <a:pt x="639" y="6194"/>
                    <a:pt x="639" y="6030"/>
                  </a:cubicBezTo>
                  <a:cubicBezTo>
                    <a:pt x="600" y="4542"/>
                    <a:pt x="639" y="3005"/>
                    <a:pt x="803" y="1517"/>
                  </a:cubicBezTo>
                  <a:cubicBezTo>
                    <a:pt x="842" y="1072"/>
                    <a:pt x="1209" y="753"/>
                    <a:pt x="1605" y="715"/>
                  </a:cubicBezTo>
                  <a:cubicBezTo>
                    <a:pt x="2214" y="676"/>
                    <a:pt x="2813" y="637"/>
                    <a:pt x="3422" y="637"/>
                  </a:cubicBezTo>
                  <a:cubicBezTo>
                    <a:pt x="4391" y="587"/>
                    <a:pt x="5361" y="563"/>
                    <a:pt x="6328" y="563"/>
                  </a:cubicBezTo>
                  <a:cubicBezTo>
                    <a:pt x="7771" y="563"/>
                    <a:pt x="9208" y="616"/>
                    <a:pt x="10631" y="715"/>
                  </a:cubicBezTo>
                  <a:cubicBezTo>
                    <a:pt x="11066" y="753"/>
                    <a:pt x="11433" y="1072"/>
                    <a:pt x="11472" y="1517"/>
                  </a:cubicBezTo>
                  <a:cubicBezTo>
                    <a:pt x="11675" y="3334"/>
                    <a:pt x="11713" y="5179"/>
                    <a:pt x="11549" y="7035"/>
                  </a:cubicBezTo>
                  <a:cubicBezTo>
                    <a:pt x="10631" y="7074"/>
                    <a:pt x="9703" y="7112"/>
                    <a:pt x="8737" y="7160"/>
                  </a:cubicBezTo>
                  <a:cubicBezTo>
                    <a:pt x="8051" y="7238"/>
                    <a:pt x="7490" y="7760"/>
                    <a:pt x="7403" y="8484"/>
                  </a:cubicBezTo>
                  <a:cubicBezTo>
                    <a:pt x="7365" y="8649"/>
                    <a:pt x="7365" y="8803"/>
                    <a:pt x="7365" y="8968"/>
                  </a:cubicBezTo>
                  <a:lnTo>
                    <a:pt x="5799" y="8968"/>
                  </a:lnTo>
                  <a:cubicBezTo>
                    <a:pt x="5471" y="8968"/>
                    <a:pt x="5190" y="9132"/>
                    <a:pt x="5026" y="9373"/>
                  </a:cubicBezTo>
                  <a:cubicBezTo>
                    <a:pt x="4504" y="10098"/>
                    <a:pt x="3664" y="10823"/>
                    <a:pt x="3055" y="11306"/>
                  </a:cubicBezTo>
                  <a:cubicBezTo>
                    <a:pt x="3006" y="11339"/>
                    <a:pt x="2955" y="11351"/>
                    <a:pt x="2910" y="11351"/>
                  </a:cubicBezTo>
                  <a:cubicBezTo>
                    <a:pt x="2848" y="11351"/>
                    <a:pt x="2797" y="11329"/>
                    <a:pt x="2774" y="11306"/>
                  </a:cubicBezTo>
                  <a:cubicBezTo>
                    <a:pt x="2736" y="11306"/>
                    <a:pt x="2659" y="11219"/>
                    <a:pt x="2659" y="11103"/>
                  </a:cubicBezTo>
                  <a:lnTo>
                    <a:pt x="2659" y="9770"/>
                  </a:lnTo>
                  <a:cubicBezTo>
                    <a:pt x="2659" y="9287"/>
                    <a:pt x="2253" y="8852"/>
                    <a:pt x="1769" y="8852"/>
                  </a:cubicBezTo>
                  <a:cubicBezTo>
                    <a:pt x="1731" y="8852"/>
                    <a:pt x="1692" y="8852"/>
                    <a:pt x="1605" y="8803"/>
                  </a:cubicBezTo>
                  <a:cubicBezTo>
                    <a:pt x="1209" y="8803"/>
                    <a:pt x="842" y="8446"/>
                    <a:pt x="803" y="8040"/>
                  </a:cubicBezTo>
                  <a:cubicBezTo>
                    <a:pt x="764" y="7721"/>
                    <a:pt x="726" y="7441"/>
                    <a:pt x="726" y="7112"/>
                  </a:cubicBezTo>
                  <a:cubicBezTo>
                    <a:pt x="677" y="6958"/>
                    <a:pt x="561" y="6871"/>
                    <a:pt x="397" y="6871"/>
                  </a:cubicBezTo>
                  <a:cubicBezTo>
                    <a:pt x="243" y="6871"/>
                    <a:pt x="117" y="7035"/>
                    <a:pt x="156" y="7160"/>
                  </a:cubicBezTo>
                  <a:cubicBezTo>
                    <a:pt x="156" y="7479"/>
                    <a:pt x="194" y="7760"/>
                    <a:pt x="243" y="8079"/>
                  </a:cubicBezTo>
                  <a:cubicBezTo>
                    <a:pt x="320" y="8803"/>
                    <a:pt x="880" y="9335"/>
                    <a:pt x="1567" y="9373"/>
                  </a:cubicBezTo>
                  <a:cubicBezTo>
                    <a:pt x="1644" y="9412"/>
                    <a:pt x="1692" y="9412"/>
                    <a:pt x="1731" y="9412"/>
                  </a:cubicBezTo>
                  <a:cubicBezTo>
                    <a:pt x="1934" y="9412"/>
                    <a:pt x="2088" y="9576"/>
                    <a:pt x="2088" y="9770"/>
                  </a:cubicBezTo>
                  <a:lnTo>
                    <a:pt x="2088" y="11103"/>
                  </a:lnTo>
                  <a:cubicBezTo>
                    <a:pt x="2088" y="11422"/>
                    <a:pt x="2253" y="11702"/>
                    <a:pt x="2533" y="11828"/>
                  </a:cubicBezTo>
                  <a:cubicBezTo>
                    <a:pt x="2659" y="11905"/>
                    <a:pt x="2774" y="11905"/>
                    <a:pt x="2900" y="11905"/>
                  </a:cubicBezTo>
                  <a:cubicBezTo>
                    <a:pt x="3093" y="11905"/>
                    <a:pt x="3258" y="11867"/>
                    <a:pt x="3383" y="11751"/>
                  </a:cubicBezTo>
                  <a:cubicBezTo>
                    <a:pt x="4060" y="11268"/>
                    <a:pt x="4949" y="10494"/>
                    <a:pt x="5471" y="9692"/>
                  </a:cubicBezTo>
                  <a:cubicBezTo>
                    <a:pt x="5558" y="9615"/>
                    <a:pt x="5674" y="9528"/>
                    <a:pt x="5799" y="9528"/>
                  </a:cubicBezTo>
                  <a:lnTo>
                    <a:pt x="7287" y="9528"/>
                  </a:lnTo>
                  <a:cubicBezTo>
                    <a:pt x="7162" y="11384"/>
                    <a:pt x="7200" y="13239"/>
                    <a:pt x="7403" y="15085"/>
                  </a:cubicBezTo>
                  <a:cubicBezTo>
                    <a:pt x="7403" y="15249"/>
                    <a:pt x="7442" y="15375"/>
                    <a:pt x="7529" y="15529"/>
                  </a:cubicBezTo>
                  <a:cubicBezTo>
                    <a:pt x="7732" y="16013"/>
                    <a:pt x="8215" y="16380"/>
                    <a:pt x="8737" y="16418"/>
                  </a:cubicBezTo>
                  <a:cubicBezTo>
                    <a:pt x="10341" y="16496"/>
                    <a:pt x="11994" y="16583"/>
                    <a:pt x="13646" y="16583"/>
                  </a:cubicBezTo>
                  <a:cubicBezTo>
                    <a:pt x="13772" y="16583"/>
                    <a:pt x="13888" y="16621"/>
                    <a:pt x="13926" y="16737"/>
                  </a:cubicBezTo>
                  <a:cubicBezTo>
                    <a:pt x="14497" y="17501"/>
                    <a:pt x="15376" y="18274"/>
                    <a:pt x="16024" y="18757"/>
                  </a:cubicBezTo>
                  <a:cubicBezTo>
                    <a:pt x="16188" y="18873"/>
                    <a:pt x="16342" y="18912"/>
                    <a:pt x="16507" y="18912"/>
                  </a:cubicBezTo>
                  <a:cubicBezTo>
                    <a:pt x="16671" y="18912"/>
                    <a:pt x="16787" y="18912"/>
                    <a:pt x="16913" y="18834"/>
                  </a:cubicBezTo>
                  <a:cubicBezTo>
                    <a:pt x="17193" y="18709"/>
                    <a:pt x="17347" y="18428"/>
                    <a:pt x="17347" y="18110"/>
                  </a:cubicBezTo>
                  <a:lnTo>
                    <a:pt x="17347" y="16776"/>
                  </a:lnTo>
                  <a:cubicBezTo>
                    <a:pt x="17347" y="16583"/>
                    <a:pt x="17512" y="16418"/>
                    <a:pt x="17715" y="16418"/>
                  </a:cubicBezTo>
                  <a:lnTo>
                    <a:pt x="17831" y="16418"/>
                  </a:lnTo>
                  <a:cubicBezTo>
                    <a:pt x="18555" y="16341"/>
                    <a:pt x="19126" y="15810"/>
                    <a:pt x="19203" y="15085"/>
                  </a:cubicBezTo>
                  <a:cubicBezTo>
                    <a:pt x="19445" y="12910"/>
                    <a:pt x="19445" y="10659"/>
                    <a:pt x="19203" y="8484"/>
                  </a:cubicBezTo>
                  <a:cubicBezTo>
                    <a:pt x="19126" y="7760"/>
                    <a:pt x="18555" y="7238"/>
                    <a:pt x="17831" y="7160"/>
                  </a:cubicBezTo>
                  <a:cubicBezTo>
                    <a:pt x="17434" y="7160"/>
                    <a:pt x="17029" y="7112"/>
                    <a:pt x="16584" y="7074"/>
                  </a:cubicBezTo>
                  <a:cubicBezTo>
                    <a:pt x="16429" y="7074"/>
                    <a:pt x="16304" y="7199"/>
                    <a:pt x="16304" y="7354"/>
                  </a:cubicBezTo>
                  <a:cubicBezTo>
                    <a:pt x="16265" y="7518"/>
                    <a:pt x="16381" y="7644"/>
                    <a:pt x="16545" y="7682"/>
                  </a:cubicBezTo>
                  <a:cubicBezTo>
                    <a:pt x="16990" y="7682"/>
                    <a:pt x="17396" y="7721"/>
                    <a:pt x="17792" y="7721"/>
                  </a:cubicBezTo>
                  <a:cubicBezTo>
                    <a:pt x="18237" y="7760"/>
                    <a:pt x="18604" y="8079"/>
                    <a:pt x="18642" y="8523"/>
                  </a:cubicBezTo>
                  <a:cubicBezTo>
                    <a:pt x="18884" y="10697"/>
                    <a:pt x="18884" y="12872"/>
                    <a:pt x="18642" y="15046"/>
                  </a:cubicBezTo>
                  <a:cubicBezTo>
                    <a:pt x="18604" y="15452"/>
                    <a:pt x="18237" y="15810"/>
                    <a:pt x="17792" y="15858"/>
                  </a:cubicBezTo>
                  <a:lnTo>
                    <a:pt x="17676" y="15858"/>
                  </a:lnTo>
                  <a:cubicBezTo>
                    <a:pt x="17154" y="15897"/>
                    <a:pt x="16787" y="16293"/>
                    <a:pt x="16787" y="16776"/>
                  </a:cubicBezTo>
                  <a:lnTo>
                    <a:pt x="16787" y="18110"/>
                  </a:lnTo>
                  <a:cubicBezTo>
                    <a:pt x="16787" y="18226"/>
                    <a:pt x="16671" y="18313"/>
                    <a:pt x="16623" y="18351"/>
                  </a:cubicBezTo>
                  <a:cubicBezTo>
                    <a:pt x="16603" y="18351"/>
                    <a:pt x="16574" y="18361"/>
                    <a:pt x="16535" y="18361"/>
                  </a:cubicBezTo>
                  <a:cubicBezTo>
                    <a:pt x="16495" y="18361"/>
                    <a:pt x="16444" y="18351"/>
                    <a:pt x="16381" y="18313"/>
                  </a:cubicBezTo>
                  <a:cubicBezTo>
                    <a:pt x="15743" y="17829"/>
                    <a:pt x="14932" y="17143"/>
                    <a:pt x="14410" y="16380"/>
                  </a:cubicBezTo>
                  <a:cubicBezTo>
                    <a:pt x="14255" y="16138"/>
                    <a:pt x="13926" y="15974"/>
                    <a:pt x="13646" y="15974"/>
                  </a:cubicBezTo>
                  <a:lnTo>
                    <a:pt x="13608" y="15974"/>
                  </a:lnTo>
                  <a:cubicBezTo>
                    <a:pt x="13311" y="15981"/>
                    <a:pt x="13016" y="15984"/>
                    <a:pt x="12720" y="15984"/>
                  </a:cubicBezTo>
                  <a:cubicBezTo>
                    <a:pt x="11405" y="15984"/>
                    <a:pt x="10093" y="15921"/>
                    <a:pt x="8776" y="15858"/>
                  </a:cubicBezTo>
                  <a:cubicBezTo>
                    <a:pt x="8457" y="15810"/>
                    <a:pt x="8167" y="15616"/>
                    <a:pt x="8051" y="15288"/>
                  </a:cubicBezTo>
                  <a:cubicBezTo>
                    <a:pt x="8012" y="15210"/>
                    <a:pt x="7974" y="15133"/>
                    <a:pt x="7974" y="15046"/>
                  </a:cubicBezTo>
                  <a:cubicBezTo>
                    <a:pt x="7732" y="12872"/>
                    <a:pt x="7732" y="10697"/>
                    <a:pt x="7974" y="8523"/>
                  </a:cubicBezTo>
                  <a:cubicBezTo>
                    <a:pt x="8012" y="8079"/>
                    <a:pt x="8370" y="7760"/>
                    <a:pt x="8776" y="7721"/>
                  </a:cubicBezTo>
                  <a:cubicBezTo>
                    <a:pt x="10444" y="7626"/>
                    <a:pt x="12134" y="7581"/>
                    <a:pt x="13796" y="7581"/>
                  </a:cubicBezTo>
                  <a:cubicBezTo>
                    <a:pt x="14339" y="7581"/>
                    <a:pt x="14879" y="7586"/>
                    <a:pt x="15415" y="7595"/>
                  </a:cubicBezTo>
                  <a:cubicBezTo>
                    <a:pt x="15579" y="7595"/>
                    <a:pt x="15705" y="7479"/>
                    <a:pt x="15705" y="7354"/>
                  </a:cubicBezTo>
                  <a:cubicBezTo>
                    <a:pt x="15743" y="7199"/>
                    <a:pt x="15618" y="7035"/>
                    <a:pt x="15463" y="7035"/>
                  </a:cubicBezTo>
                  <a:cubicBezTo>
                    <a:pt x="14898" y="7016"/>
                    <a:pt x="14342" y="7006"/>
                    <a:pt x="13788" y="7006"/>
                  </a:cubicBezTo>
                  <a:cubicBezTo>
                    <a:pt x="13233" y="7006"/>
                    <a:pt x="12680" y="7016"/>
                    <a:pt x="12119" y="7035"/>
                  </a:cubicBezTo>
                  <a:cubicBezTo>
                    <a:pt x="12274" y="5179"/>
                    <a:pt x="12235" y="3295"/>
                    <a:pt x="12032" y="1478"/>
                  </a:cubicBezTo>
                  <a:cubicBezTo>
                    <a:pt x="11955" y="753"/>
                    <a:pt x="11395" y="193"/>
                    <a:pt x="10670" y="154"/>
                  </a:cubicBezTo>
                  <a:cubicBezTo>
                    <a:pt x="9194" y="54"/>
                    <a:pt x="7718" y="0"/>
                    <a:pt x="624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62"/>
            <p:cNvSpPr/>
            <p:nvPr/>
          </p:nvSpPr>
          <p:spPr>
            <a:xfrm>
              <a:off x="2748650" y="2190850"/>
              <a:ext cx="101750" cy="122775"/>
            </a:xfrm>
            <a:custGeom>
              <a:avLst/>
              <a:gdLst/>
              <a:ahLst/>
              <a:cxnLst/>
              <a:rect l="l" t="t" r="r" b="b"/>
              <a:pathLst>
                <a:path w="4070" h="4911" extrusionOk="0">
                  <a:moveTo>
                    <a:pt x="2021" y="929"/>
                  </a:moveTo>
                  <a:lnTo>
                    <a:pt x="2939" y="3258"/>
                  </a:lnTo>
                  <a:lnTo>
                    <a:pt x="1132" y="3258"/>
                  </a:lnTo>
                  <a:lnTo>
                    <a:pt x="2021" y="929"/>
                  </a:lnTo>
                  <a:close/>
                  <a:moveTo>
                    <a:pt x="2059" y="1"/>
                  </a:moveTo>
                  <a:cubicBezTo>
                    <a:pt x="1895" y="1"/>
                    <a:pt x="1731" y="78"/>
                    <a:pt x="1692" y="242"/>
                  </a:cubicBezTo>
                  <a:lnTo>
                    <a:pt x="40" y="4504"/>
                  </a:lnTo>
                  <a:cubicBezTo>
                    <a:pt x="1" y="4669"/>
                    <a:pt x="88" y="4833"/>
                    <a:pt x="204" y="4871"/>
                  </a:cubicBezTo>
                  <a:cubicBezTo>
                    <a:pt x="243" y="4871"/>
                    <a:pt x="281" y="4910"/>
                    <a:pt x="330" y="4910"/>
                  </a:cubicBezTo>
                  <a:cubicBezTo>
                    <a:pt x="445" y="4910"/>
                    <a:pt x="523" y="4833"/>
                    <a:pt x="610" y="4707"/>
                  </a:cubicBezTo>
                  <a:lnTo>
                    <a:pt x="929" y="3828"/>
                  </a:lnTo>
                  <a:lnTo>
                    <a:pt x="3142" y="3828"/>
                  </a:lnTo>
                  <a:lnTo>
                    <a:pt x="3470" y="4707"/>
                  </a:lnTo>
                  <a:cubicBezTo>
                    <a:pt x="3500" y="4833"/>
                    <a:pt x="3626" y="4885"/>
                    <a:pt x="3736" y="4885"/>
                  </a:cubicBezTo>
                  <a:cubicBezTo>
                    <a:pt x="3769" y="4885"/>
                    <a:pt x="3801" y="4880"/>
                    <a:pt x="3828" y="4871"/>
                  </a:cubicBezTo>
                  <a:cubicBezTo>
                    <a:pt x="3992" y="4833"/>
                    <a:pt x="4069" y="4669"/>
                    <a:pt x="3992" y="4504"/>
                  </a:cubicBezTo>
                  <a:lnTo>
                    <a:pt x="2378" y="242"/>
                  </a:lnTo>
                  <a:cubicBezTo>
                    <a:pt x="2340" y="78"/>
                    <a:pt x="2175" y="1"/>
                    <a:pt x="205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62"/>
            <p:cNvSpPr/>
            <p:nvPr/>
          </p:nvSpPr>
          <p:spPr>
            <a:xfrm>
              <a:off x="2558525" y="2019575"/>
              <a:ext cx="123725" cy="122025"/>
            </a:xfrm>
            <a:custGeom>
              <a:avLst/>
              <a:gdLst/>
              <a:ahLst/>
              <a:cxnLst/>
              <a:rect l="l" t="t" r="r" b="b"/>
              <a:pathLst>
                <a:path w="4949" h="4881" extrusionOk="0">
                  <a:moveTo>
                    <a:pt x="2455" y="570"/>
                  </a:moveTo>
                  <a:cubicBezTo>
                    <a:pt x="3499" y="570"/>
                    <a:pt x="4349" y="1411"/>
                    <a:pt x="4349" y="2465"/>
                  </a:cubicBezTo>
                  <a:cubicBezTo>
                    <a:pt x="4349" y="2861"/>
                    <a:pt x="4185" y="3228"/>
                    <a:pt x="3982" y="3547"/>
                  </a:cubicBezTo>
                  <a:lnTo>
                    <a:pt x="3460" y="2986"/>
                  </a:lnTo>
                  <a:cubicBezTo>
                    <a:pt x="3402" y="2943"/>
                    <a:pt x="3332" y="2921"/>
                    <a:pt x="3261" y="2921"/>
                  </a:cubicBezTo>
                  <a:cubicBezTo>
                    <a:pt x="3190" y="2921"/>
                    <a:pt x="3117" y="2943"/>
                    <a:pt x="3054" y="2986"/>
                  </a:cubicBezTo>
                  <a:cubicBezTo>
                    <a:pt x="2938" y="3102"/>
                    <a:pt x="2938" y="3305"/>
                    <a:pt x="3054" y="3383"/>
                  </a:cubicBezTo>
                  <a:lnTo>
                    <a:pt x="3586" y="3953"/>
                  </a:lnTo>
                  <a:cubicBezTo>
                    <a:pt x="3257" y="4194"/>
                    <a:pt x="2900" y="4310"/>
                    <a:pt x="2455" y="4310"/>
                  </a:cubicBezTo>
                  <a:cubicBezTo>
                    <a:pt x="1411" y="4310"/>
                    <a:pt x="600" y="3470"/>
                    <a:pt x="600" y="2465"/>
                  </a:cubicBezTo>
                  <a:cubicBezTo>
                    <a:pt x="600" y="1411"/>
                    <a:pt x="1411" y="570"/>
                    <a:pt x="2455" y="570"/>
                  </a:cubicBezTo>
                  <a:close/>
                  <a:moveTo>
                    <a:pt x="2455" y="0"/>
                  </a:moveTo>
                  <a:cubicBezTo>
                    <a:pt x="1122" y="0"/>
                    <a:pt x="1" y="1092"/>
                    <a:pt x="1" y="2465"/>
                  </a:cubicBezTo>
                  <a:cubicBezTo>
                    <a:pt x="1" y="3788"/>
                    <a:pt x="1122" y="4880"/>
                    <a:pt x="2455" y="4880"/>
                  </a:cubicBezTo>
                  <a:cubicBezTo>
                    <a:pt x="3054" y="4880"/>
                    <a:pt x="3586" y="4678"/>
                    <a:pt x="3982" y="4349"/>
                  </a:cubicBezTo>
                  <a:lnTo>
                    <a:pt x="4427" y="4794"/>
                  </a:lnTo>
                  <a:cubicBezTo>
                    <a:pt x="4504" y="4832"/>
                    <a:pt x="4552" y="4880"/>
                    <a:pt x="4630" y="4880"/>
                  </a:cubicBezTo>
                  <a:cubicBezTo>
                    <a:pt x="4707" y="4880"/>
                    <a:pt x="4794" y="4832"/>
                    <a:pt x="4832" y="4794"/>
                  </a:cubicBezTo>
                  <a:cubicBezTo>
                    <a:pt x="4948" y="4678"/>
                    <a:pt x="4948" y="4513"/>
                    <a:pt x="4832" y="4397"/>
                  </a:cubicBezTo>
                  <a:lnTo>
                    <a:pt x="4388" y="3953"/>
                  </a:lnTo>
                  <a:cubicBezTo>
                    <a:pt x="4707" y="3508"/>
                    <a:pt x="4910" y="3025"/>
                    <a:pt x="4910" y="2465"/>
                  </a:cubicBezTo>
                  <a:cubicBezTo>
                    <a:pt x="4910" y="1092"/>
                    <a:pt x="3827" y="0"/>
                    <a:pt x="245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3" name="Google Shape;4773;p62"/>
          <p:cNvGrpSpPr/>
          <p:nvPr/>
        </p:nvGrpSpPr>
        <p:grpSpPr>
          <a:xfrm>
            <a:off x="5696769" y="3990399"/>
            <a:ext cx="275764" cy="333474"/>
            <a:chOff x="5432550" y="6704575"/>
            <a:chExt cx="399600" cy="483225"/>
          </a:xfrm>
        </p:grpSpPr>
        <p:sp>
          <p:nvSpPr>
            <p:cNvPr id="4774" name="Google Shape;4774;p62"/>
            <p:cNvSpPr/>
            <p:nvPr/>
          </p:nvSpPr>
          <p:spPr>
            <a:xfrm>
              <a:off x="5439550" y="6711600"/>
              <a:ext cx="385600" cy="426925"/>
            </a:xfrm>
            <a:custGeom>
              <a:avLst/>
              <a:gdLst/>
              <a:ahLst/>
              <a:cxnLst/>
              <a:rect l="l" t="t" r="r" b="b"/>
              <a:pathLst>
                <a:path w="15424" h="17077" extrusionOk="0">
                  <a:moveTo>
                    <a:pt x="1691" y="0"/>
                  </a:moveTo>
                  <a:cubicBezTo>
                    <a:pt x="1208" y="0"/>
                    <a:pt x="802" y="203"/>
                    <a:pt x="483" y="483"/>
                  </a:cubicBezTo>
                  <a:cubicBezTo>
                    <a:pt x="203" y="812"/>
                    <a:pt x="0" y="1208"/>
                    <a:pt x="0" y="1691"/>
                  </a:cubicBezTo>
                  <a:lnTo>
                    <a:pt x="0" y="17076"/>
                  </a:lnTo>
                  <a:lnTo>
                    <a:pt x="1691" y="16912"/>
                  </a:lnTo>
                  <a:lnTo>
                    <a:pt x="15424" y="15424"/>
                  </a:lnTo>
                  <a:lnTo>
                    <a:pt x="15424" y="0"/>
                  </a:ln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62"/>
            <p:cNvSpPr/>
            <p:nvPr/>
          </p:nvSpPr>
          <p:spPr>
            <a:xfrm>
              <a:off x="5439550" y="6711600"/>
              <a:ext cx="42300" cy="426925"/>
            </a:xfrm>
            <a:custGeom>
              <a:avLst/>
              <a:gdLst/>
              <a:ahLst/>
              <a:cxnLst/>
              <a:rect l="l" t="t" r="r" b="b"/>
              <a:pathLst>
                <a:path w="1692" h="17077" extrusionOk="0">
                  <a:moveTo>
                    <a:pt x="1691" y="0"/>
                  </a:moveTo>
                  <a:cubicBezTo>
                    <a:pt x="1208" y="0"/>
                    <a:pt x="802" y="203"/>
                    <a:pt x="483" y="483"/>
                  </a:cubicBezTo>
                  <a:cubicBezTo>
                    <a:pt x="203" y="812"/>
                    <a:pt x="0" y="1208"/>
                    <a:pt x="0" y="1691"/>
                  </a:cubicBezTo>
                  <a:lnTo>
                    <a:pt x="0" y="17076"/>
                  </a:lnTo>
                  <a:lnTo>
                    <a:pt x="1691" y="16912"/>
                  </a:lnTo>
                  <a:lnTo>
                    <a:pt x="1691" y="0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62"/>
            <p:cNvSpPr/>
            <p:nvPr/>
          </p:nvSpPr>
          <p:spPr>
            <a:xfrm>
              <a:off x="5439550" y="7097175"/>
              <a:ext cx="385600" cy="83625"/>
            </a:xfrm>
            <a:custGeom>
              <a:avLst/>
              <a:gdLst/>
              <a:ahLst/>
              <a:cxnLst/>
              <a:rect l="l" t="t" r="r" b="b"/>
              <a:pathLst>
                <a:path w="15424" h="3345" extrusionOk="0">
                  <a:moveTo>
                    <a:pt x="1691" y="1"/>
                  </a:moveTo>
                  <a:cubicBezTo>
                    <a:pt x="764" y="1"/>
                    <a:pt x="0" y="725"/>
                    <a:pt x="0" y="1653"/>
                  </a:cubicBezTo>
                  <a:cubicBezTo>
                    <a:pt x="0" y="2581"/>
                    <a:pt x="764" y="3344"/>
                    <a:pt x="1691" y="3344"/>
                  </a:cubicBezTo>
                  <a:lnTo>
                    <a:pt x="15424" y="3344"/>
                  </a:lnTo>
                  <a:lnTo>
                    <a:pt x="15424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62"/>
            <p:cNvSpPr/>
            <p:nvPr/>
          </p:nvSpPr>
          <p:spPr>
            <a:xfrm>
              <a:off x="5462750" y="7120375"/>
              <a:ext cx="362400" cy="37225"/>
            </a:xfrm>
            <a:custGeom>
              <a:avLst/>
              <a:gdLst/>
              <a:ahLst/>
              <a:cxnLst/>
              <a:rect l="l" t="t" r="r" b="b"/>
              <a:pathLst>
                <a:path w="14496" h="1489" extrusionOk="0">
                  <a:moveTo>
                    <a:pt x="763" y="0"/>
                  </a:moveTo>
                  <a:cubicBezTo>
                    <a:pt x="358" y="0"/>
                    <a:pt x="0" y="319"/>
                    <a:pt x="0" y="725"/>
                  </a:cubicBezTo>
                  <a:cubicBezTo>
                    <a:pt x="0" y="1170"/>
                    <a:pt x="358" y="1488"/>
                    <a:pt x="763" y="1488"/>
                  </a:cubicBezTo>
                  <a:lnTo>
                    <a:pt x="14496" y="1488"/>
                  </a:lnTo>
                  <a:lnTo>
                    <a:pt x="14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62"/>
            <p:cNvSpPr/>
            <p:nvPr/>
          </p:nvSpPr>
          <p:spPr>
            <a:xfrm>
              <a:off x="5520950" y="6778025"/>
              <a:ext cx="260725" cy="234625"/>
            </a:xfrm>
            <a:custGeom>
              <a:avLst/>
              <a:gdLst/>
              <a:ahLst/>
              <a:cxnLst/>
              <a:rect l="l" t="t" r="r" b="b"/>
              <a:pathLst>
                <a:path w="10429" h="9385" extrusionOk="0">
                  <a:moveTo>
                    <a:pt x="1296" y="1"/>
                  </a:moveTo>
                  <a:cubicBezTo>
                    <a:pt x="571" y="1"/>
                    <a:pt x="1" y="609"/>
                    <a:pt x="1" y="1296"/>
                  </a:cubicBezTo>
                  <a:lnTo>
                    <a:pt x="1" y="8099"/>
                  </a:lnTo>
                  <a:cubicBezTo>
                    <a:pt x="1" y="8824"/>
                    <a:pt x="571" y="9384"/>
                    <a:pt x="1296" y="9384"/>
                  </a:cubicBezTo>
                  <a:lnTo>
                    <a:pt x="9143" y="9384"/>
                  </a:lnTo>
                  <a:cubicBezTo>
                    <a:pt x="9868" y="9384"/>
                    <a:pt x="10428" y="8824"/>
                    <a:pt x="10428" y="8099"/>
                  </a:cubicBezTo>
                  <a:lnTo>
                    <a:pt x="10428" y="1296"/>
                  </a:lnTo>
                  <a:cubicBezTo>
                    <a:pt x="10428" y="609"/>
                    <a:pt x="9868" y="1"/>
                    <a:pt x="9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62"/>
            <p:cNvSpPr/>
            <p:nvPr/>
          </p:nvSpPr>
          <p:spPr>
            <a:xfrm>
              <a:off x="5432550" y="6704575"/>
              <a:ext cx="399600" cy="483225"/>
            </a:xfrm>
            <a:custGeom>
              <a:avLst/>
              <a:gdLst/>
              <a:ahLst/>
              <a:cxnLst/>
              <a:rect l="l" t="t" r="r" b="b"/>
              <a:pathLst>
                <a:path w="15984" h="19329" extrusionOk="0">
                  <a:moveTo>
                    <a:pt x="15414" y="561"/>
                  </a:moveTo>
                  <a:lnTo>
                    <a:pt x="15414" y="15424"/>
                  </a:lnTo>
                  <a:lnTo>
                    <a:pt x="2252" y="15424"/>
                  </a:lnTo>
                  <a:lnTo>
                    <a:pt x="2252" y="561"/>
                  </a:lnTo>
                  <a:close/>
                  <a:moveTo>
                    <a:pt x="1691" y="610"/>
                  </a:moveTo>
                  <a:lnTo>
                    <a:pt x="1691" y="15424"/>
                  </a:lnTo>
                  <a:cubicBezTo>
                    <a:pt x="1247" y="15502"/>
                    <a:pt x="841" y="15705"/>
                    <a:pt x="561" y="15985"/>
                  </a:cubicBezTo>
                  <a:lnTo>
                    <a:pt x="561" y="1972"/>
                  </a:lnTo>
                  <a:cubicBezTo>
                    <a:pt x="561" y="1286"/>
                    <a:pt x="1044" y="726"/>
                    <a:pt x="1691" y="610"/>
                  </a:cubicBezTo>
                  <a:close/>
                  <a:moveTo>
                    <a:pt x="15414" y="16912"/>
                  </a:moveTo>
                  <a:lnTo>
                    <a:pt x="15414" y="17840"/>
                  </a:lnTo>
                  <a:lnTo>
                    <a:pt x="1971" y="17840"/>
                  </a:lnTo>
                  <a:cubicBezTo>
                    <a:pt x="1691" y="17840"/>
                    <a:pt x="1488" y="17637"/>
                    <a:pt x="1488" y="17357"/>
                  </a:cubicBezTo>
                  <a:cubicBezTo>
                    <a:pt x="1488" y="17115"/>
                    <a:pt x="1691" y="16912"/>
                    <a:pt x="1971" y="16912"/>
                  </a:cubicBezTo>
                  <a:close/>
                  <a:moveTo>
                    <a:pt x="1971" y="1"/>
                  </a:moveTo>
                  <a:cubicBezTo>
                    <a:pt x="879" y="1"/>
                    <a:pt x="0" y="890"/>
                    <a:pt x="0" y="1972"/>
                  </a:cubicBezTo>
                  <a:lnTo>
                    <a:pt x="0" y="17357"/>
                  </a:lnTo>
                  <a:cubicBezTo>
                    <a:pt x="0" y="17879"/>
                    <a:pt x="193" y="18401"/>
                    <a:pt x="561" y="18768"/>
                  </a:cubicBezTo>
                  <a:cubicBezTo>
                    <a:pt x="918" y="19125"/>
                    <a:pt x="1450" y="19328"/>
                    <a:pt x="1971" y="19328"/>
                  </a:cubicBezTo>
                  <a:lnTo>
                    <a:pt x="9616" y="19328"/>
                  </a:lnTo>
                  <a:cubicBezTo>
                    <a:pt x="9780" y="19328"/>
                    <a:pt x="9905" y="19212"/>
                    <a:pt x="9905" y="19048"/>
                  </a:cubicBezTo>
                  <a:cubicBezTo>
                    <a:pt x="9905" y="18884"/>
                    <a:pt x="9780" y="18768"/>
                    <a:pt x="9616" y="18768"/>
                  </a:cubicBezTo>
                  <a:lnTo>
                    <a:pt x="1971" y="18768"/>
                  </a:lnTo>
                  <a:cubicBezTo>
                    <a:pt x="1566" y="18768"/>
                    <a:pt x="1247" y="18642"/>
                    <a:pt x="966" y="18362"/>
                  </a:cubicBezTo>
                  <a:cubicBezTo>
                    <a:pt x="725" y="18082"/>
                    <a:pt x="561" y="17763"/>
                    <a:pt x="561" y="17357"/>
                  </a:cubicBezTo>
                  <a:cubicBezTo>
                    <a:pt x="561" y="16594"/>
                    <a:pt x="1208" y="15985"/>
                    <a:pt x="1971" y="15985"/>
                  </a:cubicBezTo>
                  <a:lnTo>
                    <a:pt x="15414" y="15985"/>
                  </a:lnTo>
                  <a:lnTo>
                    <a:pt x="15414" y="16352"/>
                  </a:lnTo>
                  <a:lnTo>
                    <a:pt x="1971" y="16352"/>
                  </a:lnTo>
                  <a:cubicBezTo>
                    <a:pt x="1401" y="16352"/>
                    <a:pt x="918" y="16797"/>
                    <a:pt x="918" y="17357"/>
                  </a:cubicBezTo>
                  <a:cubicBezTo>
                    <a:pt x="918" y="17918"/>
                    <a:pt x="1401" y="18401"/>
                    <a:pt x="1971" y="18401"/>
                  </a:cubicBezTo>
                  <a:lnTo>
                    <a:pt x="15414" y="18401"/>
                  </a:lnTo>
                  <a:lnTo>
                    <a:pt x="15414" y="18768"/>
                  </a:lnTo>
                  <a:lnTo>
                    <a:pt x="10746" y="18768"/>
                  </a:lnTo>
                  <a:cubicBezTo>
                    <a:pt x="10582" y="18768"/>
                    <a:pt x="10466" y="18884"/>
                    <a:pt x="10466" y="19048"/>
                  </a:cubicBezTo>
                  <a:cubicBezTo>
                    <a:pt x="10466" y="19212"/>
                    <a:pt x="10582" y="19328"/>
                    <a:pt x="10746" y="19328"/>
                  </a:cubicBezTo>
                  <a:lnTo>
                    <a:pt x="15704" y="19328"/>
                  </a:lnTo>
                  <a:cubicBezTo>
                    <a:pt x="15820" y="19328"/>
                    <a:pt x="15984" y="19212"/>
                    <a:pt x="15984" y="19048"/>
                  </a:cubicBezTo>
                  <a:lnTo>
                    <a:pt x="15984" y="281"/>
                  </a:lnTo>
                  <a:cubicBezTo>
                    <a:pt x="15984" y="126"/>
                    <a:pt x="15820" y="1"/>
                    <a:pt x="1570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62"/>
            <p:cNvSpPr/>
            <p:nvPr/>
          </p:nvSpPr>
          <p:spPr>
            <a:xfrm>
              <a:off x="5513950" y="6771025"/>
              <a:ext cx="274975" cy="248625"/>
            </a:xfrm>
            <a:custGeom>
              <a:avLst/>
              <a:gdLst/>
              <a:ahLst/>
              <a:cxnLst/>
              <a:rect l="l" t="t" r="r" b="b"/>
              <a:pathLst>
                <a:path w="10999" h="9945" extrusionOk="0">
                  <a:moveTo>
                    <a:pt x="1576" y="0"/>
                  </a:moveTo>
                  <a:cubicBezTo>
                    <a:pt x="687" y="0"/>
                    <a:pt x="1" y="725"/>
                    <a:pt x="1" y="1576"/>
                  </a:cubicBezTo>
                  <a:lnTo>
                    <a:pt x="1" y="8379"/>
                  </a:lnTo>
                  <a:cubicBezTo>
                    <a:pt x="1" y="9258"/>
                    <a:pt x="687" y="9944"/>
                    <a:pt x="1576" y="9944"/>
                  </a:cubicBezTo>
                  <a:lnTo>
                    <a:pt x="9423" y="9944"/>
                  </a:lnTo>
                  <a:cubicBezTo>
                    <a:pt x="10312" y="9944"/>
                    <a:pt x="10998" y="9258"/>
                    <a:pt x="10998" y="8379"/>
                  </a:cubicBezTo>
                  <a:lnTo>
                    <a:pt x="10998" y="1576"/>
                  </a:lnTo>
                  <a:cubicBezTo>
                    <a:pt x="10998" y="725"/>
                    <a:pt x="10312" y="0"/>
                    <a:pt x="9423" y="0"/>
                  </a:cubicBezTo>
                  <a:lnTo>
                    <a:pt x="3509" y="0"/>
                  </a:lnTo>
                  <a:cubicBezTo>
                    <a:pt x="3344" y="0"/>
                    <a:pt x="3219" y="126"/>
                    <a:pt x="3219" y="281"/>
                  </a:cubicBezTo>
                  <a:cubicBezTo>
                    <a:pt x="3219" y="445"/>
                    <a:pt x="3344" y="561"/>
                    <a:pt x="3509" y="561"/>
                  </a:cubicBezTo>
                  <a:lnTo>
                    <a:pt x="9423" y="561"/>
                  </a:lnTo>
                  <a:cubicBezTo>
                    <a:pt x="9983" y="561"/>
                    <a:pt x="10428" y="1044"/>
                    <a:pt x="10428" y="1576"/>
                  </a:cubicBezTo>
                  <a:lnTo>
                    <a:pt x="10428" y="8379"/>
                  </a:lnTo>
                  <a:cubicBezTo>
                    <a:pt x="10428" y="8939"/>
                    <a:pt x="9983" y="9384"/>
                    <a:pt x="9423" y="9384"/>
                  </a:cubicBezTo>
                  <a:lnTo>
                    <a:pt x="1576" y="9384"/>
                  </a:lnTo>
                  <a:cubicBezTo>
                    <a:pt x="1006" y="9384"/>
                    <a:pt x="561" y="8939"/>
                    <a:pt x="561" y="8379"/>
                  </a:cubicBezTo>
                  <a:lnTo>
                    <a:pt x="561" y="1576"/>
                  </a:lnTo>
                  <a:cubicBezTo>
                    <a:pt x="561" y="1044"/>
                    <a:pt x="1006" y="561"/>
                    <a:pt x="1576" y="561"/>
                  </a:cubicBezTo>
                  <a:lnTo>
                    <a:pt x="2378" y="561"/>
                  </a:lnTo>
                  <a:cubicBezTo>
                    <a:pt x="2542" y="561"/>
                    <a:pt x="2658" y="445"/>
                    <a:pt x="2658" y="281"/>
                  </a:cubicBezTo>
                  <a:cubicBezTo>
                    <a:pt x="2658" y="126"/>
                    <a:pt x="2542" y="0"/>
                    <a:pt x="237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62"/>
            <p:cNvSpPr/>
            <p:nvPr/>
          </p:nvSpPr>
          <p:spPr>
            <a:xfrm>
              <a:off x="5569275" y="6813300"/>
              <a:ext cx="152000" cy="132900"/>
            </a:xfrm>
            <a:custGeom>
              <a:avLst/>
              <a:gdLst/>
              <a:ahLst/>
              <a:cxnLst/>
              <a:rect l="l" t="t" r="r" b="b"/>
              <a:pathLst>
                <a:path w="6080" h="5316" extrusionOk="0">
                  <a:moveTo>
                    <a:pt x="3586" y="1"/>
                  </a:moveTo>
                  <a:cubicBezTo>
                    <a:pt x="3470" y="1"/>
                    <a:pt x="3344" y="78"/>
                    <a:pt x="3306" y="203"/>
                  </a:cubicBezTo>
                  <a:lnTo>
                    <a:pt x="2136" y="3992"/>
                  </a:lnTo>
                  <a:lnTo>
                    <a:pt x="1692" y="2378"/>
                  </a:lnTo>
                  <a:cubicBezTo>
                    <a:pt x="1653" y="2252"/>
                    <a:pt x="1537" y="2136"/>
                    <a:pt x="1412" y="2136"/>
                  </a:cubicBezTo>
                  <a:lnTo>
                    <a:pt x="281" y="2136"/>
                  </a:lnTo>
                  <a:cubicBezTo>
                    <a:pt x="126" y="2136"/>
                    <a:pt x="1" y="2301"/>
                    <a:pt x="1" y="2455"/>
                  </a:cubicBezTo>
                  <a:cubicBezTo>
                    <a:pt x="1" y="2581"/>
                    <a:pt x="126" y="2735"/>
                    <a:pt x="281" y="2735"/>
                  </a:cubicBezTo>
                  <a:lnTo>
                    <a:pt x="1209" y="2735"/>
                  </a:lnTo>
                  <a:lnTo>
                    <a:pt x="1818" y="5074"/>
                  </a:lnTo>
                  <a:cubicBezTo>
                    <a:pt x="1856" y="5200"/>
                    <a:pt x="1972" y="5316"/>
                    <a:pt x="2098" y="5316"/>
                  </a:cubicBezTo>
                  <a:cubicBezTo>
                    <a:pt x="2214" y="5316"/>
                    <a:pt x="2339" y="5238"/>
                    <a:pt x="2378" y="5113"/>
                  </a:cubicBezTo>
                  <a:lnTo>
                    <a:pt x="3789" y="561"/>
                  </a:lnTo>
                  <a:lnTo>
                    <a:pt x="5799" y="561"/>
                  </a:lnTo>
                  <a:cubicBezTo>
                    <a:pt x="5963" y="561"/>
                    <a:pt x="6079" y="445"/>
                    <a:pt x="6079" y="281"/>
                  </a:cubicBezTo>
                  <a:cubicBezTo>
                    <a:pt x="6079" y="165"/>
                    <a:pt x="5963" y="1"/>
                    <a:pt x="579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62"/>
            <p:cNvSpPr/>
            <p:nvPr/>
          </p:nvSpPr>
          <p:spPr>
            <a:xfrm>
              <a:off x="5660850" y="6857525"/>
              <a:ext cx="63550" cy="104875"/>
            </a:xfrm>
            <a:custGeom>
              <a:avLst/>
              <a:gdLst/>
              <a:ahLst/>
              <a:cxnLst/>
              <a:rect l="l" t="t" r="r" b="b"/>
              <a:pathLst>
                <a:path w="2542" h="4195" extrusionOk="0">
                  <a:moveTo>
                    <a:pt x="1170" y="0"/>
                  </a:moveTo>
                  <a:cubicBezTo>
                    <a:pt x="609" y="0"/>
                    <a:pt x="126" y="406"/>
                    <a:pt x="49" y="966"/>
                  </a:cubicBezTo>
                  <a:cubicBezTo>
                    <a:pt x="0" y="1131"/>
                    <a:pt x="87" y="1295"/>
                    <a:pt x="242" y="1295"/>
                  </a:cubicBezTo>
                  <a:cubicBezTo>
                    <a:pt x="270" y="1302"/>
                    <a:pt x="298" y="1305"/>
                    <a:pt x="325" y="1305"/>
                  </a:cubicBezTo>
                  <a:cubicBezTo>
                    <a:pt x="457" y="1305"/>
                    <a:pt x="570" y="1228"/>
                    <a:pt x="570" y="1092"/>
                  </a:cubicBezTo>
                  <a:cubicBezTo>
                    <a:pt x="648" y="812"/>
                    <a:pt x="889" y="609"/>
                    <a:pt x="1170" y="609"/>
                  </a:cubicBezTo>
                  <a:cubicBezTo>
                    <a:pt x="1537" y="609"/>
                    <a:pt x="1817" y="850"/>
                    <a:pt x="1817" y="1169"/>
                  </a:cubicBezTo>
                  <a:lnTo>
                    <a:pt x="1778" y="1295"/>
                  </a:lnTo>
                  <a:cubicBezTo>
                    <a:pt x="1740" y="1498"/>
                    <a:pt x="1653" y="1691"/>
                    <a:pt x="1450" y="1933"/>
                  </a:cubicBezTo>
                  <a:cubicBezTo>
                    <a:pt x="889" y="2745"/>
                    <a:pt x="570" y="3189"/>
                    <a:pt x="406" y="3431"/>
                  </a:cubicBezTo>
                  <a:cubicBezTo>
                    <a:pt x="165" y="3711"/>
                    <a:pt x="126" y="3788"/>
                    <a:pt x="165" y="3953"/>
                  </a:cubicBezTo>
                  <a:cubicBezTo>
                    <a:pt x="203" y="4030"/>
                    <a:pt x="242" y="4107"/>
                    <a:pt x="368" y="4155"/>
                  </a:cubicBezTo>
                  <a:cubicBezTo>
                    <a:pt x="406" y="4155"/>
                    <a:pt x="445" y="4194"/>
                    <a:pt x="1131" y="4194"/>
                  </a:cubicBezTo>
                  <a:cubicBezTo>
                    <a:pt x="1373" y="4194"/>
                    <a:pt x="1740" y="4194"/>
                    <a:pt x="2262" y="4155"/>
                  </a:cubicBezTo>
                  <a:cubicBezTo>
                    <a:pt x="2378" y="4155"/>
                    <a:pt x="2542" y="4030"/>
                    <a:pt x="2542" y="3866"/>
                  </a:cubicBezTo>
                  <a:cubicBezTo>
                    <a:pt x="2503" y="3711"/>
                    <a:pt x="2378" y="3585"/>
                    <a:pt x="2223" y="3585"/>
                  </a:cubicBezTo>
                  <a:cubicBezTo>
                    <a:pt x="1778" y="3624"/>
                    <a:pt x="1295" y="3624"/>
                    <a:pt x="967" y="3624"/>
                  </a:cubicBezTo>
                  <a:cubicBezTo>
                    <a:pt x="1170" y="3344"/>
                    <a:pt x="1450" y="2947"/>
                    <a:pt x="1933" y="2261"/>
                  </a:cubicBezTo>
                  <a:cubicBezTo>
                    <a:pt x="2136" y="1981"/>
                    <a:pt x="2300" y="1653"/>
                    <a:pt x="2339" y="1411"/>
                  </a:cubicBezTo>
                  <a:lnTo>
                    <a:pt x="2339" y="1372"/>
                  </a:lnTo>
                  <a:lnTo>
                    <a:pt x="2378" y="1256"/>
                  </a:lnTo>
                  <a:lnTo>
                    <a:pt x="2378" y="1208"/>
                  </a:lnTo>
                  <a:cubicBezTo>
                    <a:pt x="2378" y="570"/>
                    <a:pt x="1856" y="0"/>
                    <a:pt x="117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62"/>
            <p:cNvSpPr/>
            <p:nvPr/>
          </p:nvSpPr>
          <p:spPr>
            <a:xfrm>
              <a:off x="5546100" y="7041850"/>
              <a:ext cx="210450" cy="14025"/>
            </a:xfrm>
            <a:custGeom>
              <a:avLst/>
              <a:gdLst/>
              <a:ahLst/>
              <a:cxnLst/>
              <a:rect l="l" t="t" r="r" b="b"/>
              <a:pathLst>
                <a:path w="8418" h="561" extrusionOk="0">
                  <a:moveTo>
                    <a:pt x="290" y="0"/>
                  </a:moveTo>
                  <a:cubicBezTo>
                    <a:pt x="126" y="0"/>
                    <a:pt x="0" y="116"/>
                    <a:pt x="0" y="281"/>
                  </a:cubicBezTo>
                  <a:cubicBezTo>
                    <a:pt x="0" y="406"/>
                    <a:pt x="126" y="561"/>
                    <a:pt x="290" y="561"/>
                  </a:cubicBezTo>
                  <a:lnTo>
                    <a:pt x="8137" y="561"/>
                  </a:lnTo>
                  <a:cubicBezTo>
                    <a:pt x="8301" y="561"/>
                    <a:pt x="8417" y="406"/>
                    <a:pt x="8417" y="281"/>
                  </a:cubicBezTo>
                  <a:cubicBezTo>
                    <a:pt x="8417" y="116"/>
                    <a:pt x="8301" y="0"/>
                    <a:pt x="813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4" name="Google Shape;4784;p62"/>
          <p:cNvGrpSpPr/>
          <p:nvPr/>
        </p:nvGrpSpPr>
        <p:grpSpPr>
          <a:xfrm>
            <a:off x="6693601" y="2153947"/>
            <a:ext cx="275781" cy="333474"/>
            <a:chOff x="6877025" y="3128975"/>
            <a:chExt cx="399625" cy="483225"/>
          </a:xfrm>
        </p:grpSpPr>
        <p:sp>
          <p:nvSpPr>
            <p:cNvPr id="4785" name="Google Shape;4785;p62"/>
            <p:cNvSpPr/>
            <p:nvPr/>
          </p:nvSpPr>
          <p:spPr>
            <a:xfrm>
              <a:off x="6884050" y="3135975"/>
              <a:ext cx="385600" cy="426925"/>
            </a:xfrm>
            <a:custGeom>
              <a:avLst/>
              <a:gdLst/>
              <a:ahLst/>
              <a:cxnLst/>
              <a:rect l="l" t="t" r="r" b="b"/>
              <a:pathLst>
                <a:path w="15424" h="17077" extrusionOk="0">
                  <a:moveTo>
                    <a:pt x="1691" y="1"/>
                  </a:moveTo>
                  <a:cubicBezTo>
                    <a:pt x="1208" y="1"/>
                    <a:pt x="802" y="204"/>
                    <a:pt x="483" y="484"/>
                  </a:cubicBezTo>
                  <a:cubicBezTo>
                    <a:pt x="203" y="812"/>
                    <a:pt x="0" y="1209"/>
                    <a:pt x="0" y="1692"/>
                  </a:cubicBezTo>
                  <a:lnTo>
                    <a:pt x="0" y="17077"/>
                  </a:lnTo>
                  <a:lnTo>
                    <a:pt x="1691" y="16912"/>
                  </a:lnTo>
                  <a:lnTo>
                    <a:pt x="15424" y="15386"/>
                  </a:lnTo>
                  <a:lnTo>
                    <a:pt x="15424" y="1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62"/>
            <p:cNvSpPr/>
            <p:nvPr/>
          </p:nvSpPr>
          <p:spPr>
            <a:xfrm>
              <a:off x="6884050" y="3135975"/>
              <a:ext cx="42300" cy="426925"/>
            </a:xfrm>
            <a:custGeom>
              <a:avLst/>
              <a:gdLst/>
              <a:ahLst/>
              <a:cxnLst/>
              <a:rect l="l" t="t" r="r" b="b"/>
              <a:pathLst>
                <a:path w="1692" h="17077" extrusionOk="0">
                  <a:moveTo>
                    <a:pt x="1691" y="1"/>
                  </a:moveTo>
                  <a:cubicBezTo>
                    <a:pt x="1208" y="1"/>
                    <a:pt x="802" y="204"/>
                    <a:pt x="483" y="484"/>
                  </a:cubicBezTo>
                  <a:cubicBezTo>
                    <a:pt x="203" y="812"/>
                    <a:pt x="0" y="1209"/>
                    <a:pt x="0" y="1692"/>
                  </a:cubicBezTo>
                  <a:lnTo>
                    <a:pt x="0" y="17077"/>
                  </a:lnTo>
                  <a:lnTo>
                    <a:pt x="1691" y="16912"/>
                  </a:lnTo>
                  <a:lnTo>
                    <a:pt x="1691" y="1"/>
                  </a:ln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62"/>
            <p:cNvSpPr/>
            <p:nvPr/>
          </p:nvSpPr>
          <p:spPr>
            <a:xfrm>
              <a:off x="6884050" y="3520600"/>
              <a:ext cx="385600" cy="84575"/>
            </a:xfrm>
            <a:custGeom>
              <a:avLst/>
              <a:gdLst/>
              <a:ahLst/>
              <a:cxnLst/>
              <a:rect l="l" t="t" r="r" b="b"/>
              <a:pathLst>
                <a:path w="15424" h="3383" extrusionOk="0">
                  <a:moveTo>
                    <a:pt x="1691" y="1"/>
                  </a:moveTo>
                  <a:cubicBezTo>
                    <a:pt x="764" y="1"/>
                    <a:pt x="0" y="764"/>
                    <a:pt x="0" y="1692"/>
                  </a:cubicBezTo>
                  <a:cubicBezTo>
                    <a:pt x="0" y="2619"/>
                    <a:pt x="764" y="3383"/>
                    <a:pt x="1691" y="3383"/>
                  </a:cubicBezTo>
                  <a:lnTo>
                    <a:pt x="15424" y="3383"/>
                  </a:lnTo>
                  <a:lnTo>
                    <a:pt x="15424" y="1"/>
                  </a:ln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62"/>
            <p:cNvSpPr/>
            <p:nvPr/>
          </p:nvSpPr>
          <p:spPr>
            <a:xfrm>
              <a:off x="6908200" y="3544750"/>
              <a:ext cx="361450" cy="37250"/>
            </a:xfrm>
            <a:custGeom>
              <a:avLst/>
              <a:gdLst/>
              <a:ahLst/>
              <a:cxnLst/>
              <a:rect l="l" t="t" r="r" b="b"/>
              <a:pathLst>
                <a:path w="14458" h="1490" extrusionOk="0">
                  <a:moveTo>
                    <a:pt x="725" y="1"/>
                  </a:moveTo>
                  <a:cubicBezTo>
                    <a:pt x="319" y="1"/>
                    <a:pt x="1" y="320"/>
                    <a:pt x="1" y="726"/>
                  </a:cubicBezTo>
                  <a:cubicBezTo>
                    <a:pt x="1" y="1132"/>
                    <a:pt x="319" y="1489"/>
                    <a:pt x="725" y="1489"/>
                  </a:cubicBezTo>
                  <a:lnTo>
                    <a:pt x="14458" y="1489"/>
                  </a:lnTo>
                  <a:lnTo>
                    <a:pt x="14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62"/>
            <p:cNvSpPr/>
            <p:nvPr/>
          </p:nvSpPr>
          <p:spPr>
            <a:xfrm>
              <a:off x="6965450" y="3202425"/>
              <a:ext cx="260950" cy="234600"/>
            </a:xfrm>
            <a:custGeom>
              <a:avLst/>
              <a:gdLst/>
              <a:ahLst/>
              <a:cxnLst/>
              <a:rect l="l" t="t" r="r" b="b"/>
              <a:pathLst>
                <a:path w="10438" h="9384" extrusionOk="0">
                  <a:moveTo>
                    <a:pt x="1296" y="0"/>
                  </a:moveTo>
                  <a:cubicBezTo>
                    <a:pt x="571" y="0"/>
                    <a:pt x="1" y="570"/>
                    <a:pt x="1" y="1295"/>
                  </a:cubicBezTo>
                  <a:lnTo>
                    <a:pt x="1" y="8099"/>
                  </a:lnTo>
                  <a:cubicBezTo>
                    <a:pt x="1" y="8785"/>
                    <a:pt x="571" y="9384"/>
                    <a:pt x="1296" y="9384"/>
                  </a:cubicBezTo>
                  <a:lnTo>
                    <a:pt x="9143" y="9384"/>
                  </a:lnTo>
                  <a:cubicBezTo>
                    <a:pt x="9868" y="9384"/>
                    <a:pt x="10438" y="8785"/>
                    <a:pt x="10438" y="8099"/>
                  </a:cubicBezTo>
                  <a:lnTo>
                    <a:pt x="10438" y="1295"/>
                  </a:lnTo>
                  <a:cubicBezTo>
                    <a:pt x="10438" y="570"/>
                    <a:pt x="9868" y="0"/>
                    <a:pt x="9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62"/>
            <p:cNvSpPr/>
            <p:nvPr/>
          </p:nvSpPr>
          <p:spPr>
            <a:xfrm>
              <a:off x="7003875" y="3227550"/>
              <a:ext cx="184125" cy="184350"/>
            </a:xfrm>
            <a:custGeom>
              <a:avLst/>
              <a:gdLst/>
              <a:ahLst/>
              <a:cxnLst/>
              <a:rect l="l" t="t" r="r" b="b"/>
              <a:pathLst>
                <a:path w="7365" h="7374" extrusionOk="0">
                  <a:moveTo>
                    <a:pt x="3702" y="0"/>
                  </a:moveTo>
                  <a:cubicBezTo>
                    <a:pt x="1653" y="0"/>
                    <a:pt x="0" y="1653"/>
                    <a:pt x="0" y="3673"/>
                  </a:cubicBezTo>
                  <a:cubicBezTo>
                    <a:pt x="0" y="5721"/>
                    <a:pt x="1653" y="7374"/>
                    <a:pt x="3702" y="7374"/>
                  </a:cubicBezTo>
                  <a:cubicBezTo>
                    <a:pt x="5712" y="7374"/>
                    <a:pt x="7364" y="5721"/>
                    <a:pt x="7364" y="3673"/>
                  </a:cubicBezTo>
                  <a:cubicBezTo>
                    <a:pt x="7364" y="1653"/>
                    <a:pt x="5712" y="0"/>
                    <a:pt x="3702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62"/>
            <p:cNvSpPr/>
            <p:nvPr/>
          </p:nvSpPr>
          <p:spPr>
            <a:xfrm>
              <a:off x="7003875" y="3261850"/>
              <a:ext cx="76375" cy="145950"/>
            </a:xfrm>
            <a:custGeom>
              <a:avLst/>
              <a:gdLst/>
              <a:ahLst/>
              <a:cxnLst/>
              <a:rect l="l" t="t" r="r" b="b"/>
              <a:pathLst>
                <a:path w="3055" h="5838" extrusionOk="0">
                  <a:moveTo>
                    <a:pt x="841" y="1"/>
                  </a:moveTo>
                  <a:cubicBezTo>
                    <a:pt x="319" y="609"/>
                    <a:pt x="0" y="1450"/>
                    <a:pt x="0" y="2301"/>
                  </a:cubicBezTo>
                  <a:cubicBezTo>
                    <a:pt x="0" y="3992"/>
                    <a:pt x="1121" y="5393"/>
                    <a:pt x="2658" y="5838"/>
                  </a:cubicBezTo>
                  <a:cubicBezTo>
                    <a:pt x="2861" y="5316"/>
                    <a:pt x="3054" y="4668"/>
                    <a:pt x="2735" y="4349"/>
                  </a:cubicBezTo>
                  <a:cubicBezTo>
                    <a:pt x="2213" y="3827"/>
                    <a:pt x="1450" y="3866"/>
                    <a:pt x="1450" y="3141"/>
                  </a:cubicBezTo>
                  <a:cubicBezTo>
                    <a:pt x="1450" y="2417"/>
                    <a:pt x="2136" y="2417"/>
                    <a:pt x="2291" y="1692"/>
                  </a:cubicBezTo>
                  <a:cubicBezTo>
                    <a:pt x="2416" y="1006"/>
                    <a:pt x="1808" y="406"/>
                    <a:pt x="841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62"/>
            <p:cNvSpPr/>
            <p:nvPr/>
          </p:nvSpPr>
          <p:spPr>
            <a:xfrm>
              <a:off x="7055100" y="3227550"/>
              <a:ext cx="70550" cy="21400"/>
            </a:xfrm>
            <a:custGeom>
              <a:avLst/>
              <a:gdLst/>
              <a:ahLst/>
              <a:cxnLst/>
              <a:rect l="l" t="t" r="r" b="b"/>
              <a:pathLst>
                <a:path w="2822" h="856" extrusionOk="0">
                  <a:moveTo>
                    <a:pt x="1653" y="0"/>
                  </a:moveTo>
                  <a:cubicBezTo>
                    <a:pt x="1053" y="0"/>
                    <a:pt x="483" y="165"/>
                    <a:pt x="0" y="406"/>
                  </a:cubicBezTo>
                  <a:cubicBezTo>
                    <a:pt x="151" y="703"/>
                    <a:pt x="578" y="856"/>
                    <a:pt x="1078" y="856"/>
                  </a:cubicBezTo>
                  <a:cubicBezTo>
                    <a:pt x="1669" y="856"/>
                    <a:pt x="2361" y="643"/>
                    <a:pt x="2822" y="203"/>
                  </a:cubicBezTo>
                  <a:cubicBezTo>
                    <a:pt x="2455" y="87"/>
                    <a:pt x="2058" y="0"/>
                    <a:pt x="1653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62"/>
            <p:cNvSpPr/>
            <p:nvPr/>
          </p:nvSpPr>
          <p:spPr>
            <a:xfrm>
              <a:off x="7119600" y="3244700"/>
              <a:ext cx="68400" cy="145950"/>
            </a:xfrm>
            <a:custGeom>
              <a:avLst/>
              <a:gdLst/>
              <a:ahLst/>
              <a:cxnLst/>
              <a:rect l="l" t="t" r="r" b="b"/>
              <a:pathLst>
                <a:path w="2736" h="5838" extrusionOk="0">
                  <a:moveTo>
                    <a:pt x="1208" y="0"/>
                  </a:moveTo>
                  <a:cubicBezTo>
                    <a:pt x="0" y="812"/>
                    <a:pt x="0" y="1933"/>
                    <a:pt x="841" y="2378"/>
                  </a:cubicBezTo>
                  <a:cubicBezTo>
                    <a:pt x="1691" y="2822"/>
                    <a:pt x="484" y="3789"/>
                    <a:pt x="484" y="4513"/>
                  </a:cubicBezTo>
                  <a:cubicBezTo>
                    <a:pt x="484" y="5035"/>
                    <a:pt x="1083" y="5596"/>
                    <a:pt x="1411" y="5837"/>
                  </a:cubicBezTo>
                  <a:cubicBezTo>
                    <a:pt x="2213" y="5161"/>
                    <a:pt x="2735" y="4146"/>
                    <a:pt x="2735" y="2987"/>
                  </a:cubicBezTo>
                  <a:cubicBezTo>
                    <a:pt x="2735" y="1779"/>
                    <a:pt x="2136" y="687"/>
                    <a:pt x="1208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62"/>
            <p:cNvSpPr/>
            <p:nvPr/>
          </p:nvSpPr>
          <p:spPr>
            <a:xfrm>
              <a:off x="6877025" y="3128975"/>
              <a:ext cx="399625" cy="483225"/>
            </a:xfrm>
            <a:custGeom>
              <a:avLst/>
              <a:gdLst/>
              <a:ahLst/>
              <a:cxnLst/>
              <a:rect l="l" t="t" r="r" b="b"/>
              <a:pathLst>
                <a:path w="15985" h="19329" extrusionOk="0">
                  <a:moveTo>
                    <a:pt x="15424" y="561"/>
                  </a:moveTo>
                  <a:lnTo>
                    <a:pt x="15424" y="15385"/>
                  </a:lnTo>
                  <a:lnTo>
                    <a:pt x="2253" y="15385"/>
                  </a:lnTo>
                  <a:lnTo>
                    <a:pt x="2253" y="4069"/>
                  </a:lnTo>
                  <a:cubicBezTo>
                    <a:pt x="2253" y="3905"/>
                    <a:pt x="2137" y="3789"/>
                    <a:pt x="1972" y="3789"/>
                  </a:cubicBezTo>
                  <a:cubicBezTo>
                    <a:pt x="1808" y="3789"/>
                    <a:pt x="1692" y="3905"/>
                    <a:pt x="1692" y="4069"/>
                  </a:cubicBezTo>
                  <a:lnTo>
                    <a:pt x="1692" y="15424"/>
                  </a:lnTo>
                  <a:cubicBezTo>
                    <a:pt x="1248" y="15501"/>
                    <a:pt x="842" y="15704"/>
                    <a:pt x="561" y="15984"/>
                  </a:cubicBezTo>
                  <a:lnTo>
                    <a:pt x="561" y="1972"/>
                  </a:lnTo>
                  <a:cubicBezTo>
                    <a:pt x="561" y="1286"/>
                    <a:pt x="1045" y="725"/>
                    <a:pt x="1692" y="609"/>
                  </a:cubicBezTo>
                  <a:lnTo>
                    <a:pt x="1692" y="2938"/>
                  </a:lnTo>
                  <a:cubicBezTo>
                    <a:pt x="1692" y="3103"/>
                    <a:pt x="1808" y="3219"/>
                    <a:pt x="1972" y="3219"/>
                  </a:cubicBezTo>
                  <a:cubicBezTo>
                    <a:pt x="2137" y="3219"/>
                    <a:pt x="2253" y="3103"/>
                    <a:pt x="2253" y="2938"/>
                  </a:cubicBezTo>
                  <a:lnTo>
                    <a:pt x="2253" y="561"/>
                  </a:lnTo>
                  <a:close/>
                  <a:moveTo>
                    <a:pt x="15424" y="16912"/>
                  </a:moveTo>
                  <a:lnTo>
                    <a:pt x="15424" y="17840"/>
                  </a:lnTo>
                  <a:lnTo>
                    <a:pt x="1972" y="17840"/>
                  </a:lnTo>
                  <a:cubicBezTo>
                    <a:pt x="1731" y="17840"/>
                    <a:pt x="1528" y="17598"/>
                    <a:pt x="1528" y="17357"/>
                  </a:cubicBezTo>
                  <a:cubicBezTo>
                    <a:pt x="1528" y="17115"/>
                    <a:pt x="1731" y="16912"/>
                    <a:pt x="1972" y="16912"/>
                  </a:cubicBezTo>
                  <a:close/>
                  <a:moveTo>
                    <a:pt x="15424" y="15946"/>
                  </a:moveTo>
                  <a:lnTo>
                    <a:pt x="15424" y="16352"/>
                  </a:lnTo>
                  <a:lnTo>
                    <a:pt x="1972" y="16352"/>
                  </a:lnTo>
                  <a:cubicBezTo>
                    <a:pt x="1412" y="16352"/>
                    <a:pt x="967" y="16796"/>
                    <a:pt x="967" y="17357"/>
                  </a:cubicBezTo>
                  <a:cubicBezTo>
                    <a:pt x="967" y="17917"/>
                    <a:pt x="1412" y="18400"/>
                    <a:pt x="1972" y="18400"/>
                  </a:cubicBezTo>
                  <a:lnTo>
                    <a:pt x="15424" y="18400"/>
                  </a:lnTo>
                  <a:lnTo>
                    <a:pt x="15424" y="18768"/>
                  </a:lnTo>
                  <a:lnTo>
                    <a:pt x="1972" y="18768"/>
                  </a:lnTo>
                  <a:cubicBezTo>
                    <a:pt x="1209" y="18768"/>
                    <a:pt x="561" y="18120"/>
                    <a:pt x="561" y="17357"/>
                  </a:cubicBezTo>
                  <a:cubicBezTo>
                    <a:pt x="561" y="16593"/>
                    <a:pt x="1209" y="15946"/>
                    <a:pt x="1972" y="15946"/>
                  </a:cubicBezTo>
                  <a:close/>
                  <a:moveTo>
                    <a:pt x="1972" y="0"/>
                  </a:moveTo>
                  <a:cubicBezTo>
                    <a:pt x="880" y="0"/>
                    <a:pt x="1" y="890"/>
                    <a:pt x="1" y="1972"/>
                  </a:cubicBezTo>
                  <a:lnTo>
                    <a:pt x="1" y="17357"/>
                  </a:lnTo>
                  <a:cubicBezTo>
                    <a:pt x="1" y="18439"/>
                    <a:pt x="880" y="19328"/>
                    <a:pt x="1972" y="19328"/>
                  </a:cubicBezTo>
                  <a:lnTo>
                    <a:pt x="15705" y="19328"/>
                  </a:lnTo>
                  <a:cubicBezTo>
                    <a:pt x="15859" y="19328"/>
                    <a:pt x="15985" y="19212"/>
                    <a:pt x="15985" y="19048"/>
                  </a:cubicBezTo>
                  <a:lnTo>
                    <a:pt x="15985" y="281"/>
                  </a:lnTo>
                  <a:cubicBezTo>
                    <a:pt x="15985" y="126"/>
                    <a:pt x="15859" y="0"/>
                    <a:pt x="1570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62"/>
            <p:cNvSpPr/>
            <p:nvPr/>
          </p:nvSpPr>
          <p:spPr>
            <a:xfrm>
              <a:off x="6958450" y="3195425"/>
              <a:ext cx="274950" cy="248625"/>
            </a:xfrm>
            <a:custGeom>
              <a:avLst/>
              <a:gdLst/>
              <a:ahLst/>
              <a:cxnLst/>
              <a:rect l="l" t="t" r="r" b="b"/>
              <a:pathLst>
                <a:path w="10998" h="9945" extrusionOk="0">
                  <a:moveTo>
                    <a:pt x="9423" y="561"/>
                  </a:moveTo>
                  <a:cubicBezTo>
                    <a:pt x="9993" y="561"/>
                    <a:pt x="10428" y="1005"/>
                    <a:pt x="10428" y="1575"/>
                  </a:cubicBezTo>
                  <a:lnTo>
                    <a:pt x="10428" y="8379"/>
                  </a:lnTo>
                  <a:cubicBezTo>
                    <a:pt x="10428" y="8939"/>
                    <a:pt x="9993" y="9384"/>
                    <a:pt x="9423" y="9384"/>
                  </a:cubicBezTo>
                  <a:lnTo>
                    <a:pt x="1576" y="9384"/>
                  </a:lnTo>
                  <a:cubicBezTo>
                    <a:pt x="1006" y="9384"/>
                    <a:pt x="571" y="8939"/>
                    <a:pt x="571" y="8379"/>
                  </a:cubicBezTo>
                  <a:lnTo>
                    <a:pt x="571" y="1575"/>
                  </a:lnTo>
                  <a:cubicBezTo>
                    <a:pt x="571" y="1005"/>
                    <a:pt x="1006" y="561"/>
                    <a:pt x="1576" y="561"/>
                  </a:cubicBezTo>
                  <a:close/>
                  <a:moveTo>
                    <a:pt x="1576" y="0"/>
                  </a:moveTo>
                  <a:cubicBezTo>
                    <a:pt x="687" y="0"/>
                    <a:pt x="1" y="725"/>
                    <a:pt x="1" y="1575"/>
                  </a:cubicBezTo>
                  <a:lnTo>
                    <a:pt x="1" y="8379"/>
                  </a:lnTo>
                  <a:cubicBezTo>
                    <a:pt x="1" y="9219"/>
                    <a:pt x="687" y="9944"/>
                    <a:pt x="1576" y="9944"/>
                  </a:cubicBezTo>
                  <a:lnTo>
                    <a:pt x="9423" y="9944"/>
                  </a:lnTo>
                  <a:cubicBezTo>
                    <a:pt x="10312" y="9944"/>
                    <a:pt x="10998" y="9219"/>
                    <a:pt x="10998" y="8379"/>
                  </a:cubicBezTo>
                  <a:lnTo>
                    <a:pt x="10998" y="1575"/>
                  </a:lnTo>
                  <a:cubicBezTo>
                    <a:pt x="10998" y="725"/>
                    <a:pt x="10312" y="0"/>
                    <a:pt x="942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62"/>
            <p:cNvSpPr/>
            <p:nvPr/>
          </p:nvSpPr>
          <p:spPr>
            <a:xfrm>
              <a:off x="6990825" y="3465275"/>
              <a:ext cx="210225" cy="14025"/>
            </a:xfrm>
            <a:custGeom>
              <a:avLst/>
              <a:gdLst/>
              <a:ahLst/>
              <a:cxnLst/>
              <a:rect l="l" t="t" r="r" b="b"/>
              <a:pathLst>
                <a:path w="8409" h="561" extrusionOk="0">
                  <a:moveTo>
                    <a:pt x="281" y="0"/>
                  </a:moveTo>
                  <a:cubicBezTo>
                    <a:pt x="116" y="0"/>
                    <a:pt x="1" y="155"/>
                    <a:pt x="1" y="281"/>
                  </a:cubicBezTo>
                  <a:cubicBezTo>
                    <a:pt x="1" y="445"/>
                    <a:pt x="116" y="561"/>
                    <a:pt x="281" y="561"/>
                  </a:cubicBezTo>
                  <a:lnTo>
                    <a:pt x="8128" y="561"/>
                  </a:lnTo>
                  <a:cubicBezTo>
                    <a:pt x="8292" y="561"/>
                    <a:pt x="8408" y="445"/>
                    <a:pt x="8408" y="281"/>
                  </a:cubicBezTo>
                  <a:cubicBezTo>
                    <a:pt x="8408" y="155"/>
                    <a:pt x="8292" y="0"/>
                    <a:pt x="812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62"/>
            <p:cNvSpPr/>
            <p:nvPr/>
          </p:nvSpPr>
          <p:spPr>
            <a:xfrm>
              <a:off x="6996875" y="3220550"/>
              <a:ext cx="198125" cy="198375"/>
            </a:xfrm>
            <a:custGeom>
              <a:avLst/>
              <a:gdLst/>
              <a:ahLst/>
              <a:cxnLst/>
              <a:rect l="l" t="t" r="r" b="b"/>
              <a:pathLst>
                <a:path w="7925" h="7935" extrusionOk="0">
                  <a:moveTo>
                    <a:pt x="3982" y="570"/>
                  </a:moveTo>
                  <a:cubicBezTo>
                    <a:pt x="4146" y="570"/>
                    <a:pt x="4301" y="609"/>
                    <a:pt x="4465" y="609"/>
                  </a:cubicBezTo>
                  <a:cubicBezTo>
                    <a:pt x="4134" y="760"/>
                    <a:pt x="3761" y="841"/>
                    <a:pt x="3444" y="841"/>
                  </a:cubicBezTo>
                  <a:cubicBezTo>
                    <a:pt x="3335" y="841"/>
                    <a:pt x="3232" y="832"/>
                    <a:pt x="3141" y="812"/>
                  </a:cubicBezTo>
                  <a:cubicBezTo>
                    <a:pt x="3015" y="812"/>
                    <a:pt x="2938" y="812"/>
                    <a:pt x="2851" y="763"/>
                  </a:cubicBezTo>
                  <a:cubicBezTo>
                    <a:pt x="3218" y="648"/>
                    <a:pt x="3576" y="570"/>
                    <a:pt x="3982" y="570"/>
                  </a:cubicBezTo>
                  <a:close/>
                  <a:moveTo>
                    <a:pt x="1208" y="1971"/>
                  </a:moveTo>
                  <a:cubicBezTo>
                    <a:pt x="1972" y="2377"/>
                    <a:pt x="2368" y="2822"/>
                    <a:pt x="2290" y="3266"/>
                  </a:cubicBezTo>
                  <a:cubicBezTo>
                    <a:pt x="2252" y="3547"/>
                    <a:pt x="2088" y="3663"/>
                    <a:pt x="1933" y="3827"/>
                  </a:cubicBezTo>
                  <a:cubicBezTo>
                    <a:pt x="1691" y="4030"/>
                    <a:pt x="1450" y="4271"/>
                    <a:pt x="1450" y="4793"/>
                  </a:cubicBezTo>
                  <a:cubicBezTo>
                    <a:pt x="1450" y="5402"/>
                    <a:pt x="1885" y="5644"/>
                    <a:pt x="2252" y="5837"/>
                  </a:cubicBezTo>
                  <a:cubicBezTo>
                    <a:pt x="2455" y="5924"/>
                    <a:pt x="2658" y="6040"/>
                    <a:pt x="2812" y="6204"/>
                  </a:cubicBezTo>
                  <a:cubicBezTo>
                    <a:pt x="2899" y="6320"/>
                    <a:pt x="2938" y="6610"/>
                    <a:pt x="2774" y="7132"/>
                  </a:cubicBezTo>
                  <a:cubicBezTo>
                    <a:pt x="1488" y="6649"/>
                    <a:pt x="561" y="5402"/>
                    <a:pt x="561" y="3953"/>
                  </a:cubicBezTo>
                  <a:cubicBezTo>
                    <a:pt x="561" y="3228"/>
                    <a:pt x="802" y="2542"/>
                    <a:pt x="1208" y="1971"/>
                  </a:cubicBezTo>
                  <a:close/>
                  <a:moveTo>
                    <a:pt x="5190" y="812"/>
                  </a:moveTo>
                  <a:cubicBezTo>
                    <a:pt x="5354" y="850"/>
                    <a:pt x="5470" y="928"/>
                    <a:pt x="5595" y="1005"/>
                  </a:cubicBezTo>
                  <a:cubicBezTo>
                    <a:pt x="5112" y="1411"/>
                    <a:pt x="4832" y="1933"/>
                    <a:pt x="4871" y="2455"/>
                  </a:cubicBezTo>
                  <a:cubicBezTo>
                    <a:pt x="4871" y="2938"/>
                    <a:pt x="5151" y="3344"/>
                    <a:pt x="5595" y="3585"/>
                  </a:cubicBezTo>
                  <a:cubicBezTo>
                    <a:pt x="5750" y="3663"/>
                    <a:pt x="5750" y="3711"/>
                    <a:pt x="5750" y="3750"/>
                  </a:cubicBezTo>
                  <a:cubicBezTo>
                    <a:pt x="5798" y="3866"/>
                    <a:pt x="5634" y="4194"/>
                    <a:pt x="5508" y="4474"/>
                  </a:cubicBezTo>
                  <a:cubicBezTo>
                    <a:pt x="5315" y="4793"/>
                    <a:pt x="5112" y="5112"/>
                    <a:pt x="5112" y="5479"/>
                  </a:cubicBezTo>
                  <a:cubicBezTo>
                    <a:pt x="5112" y="5963"/>
                    <a:pt x="5470" y="6446"/>
                    <a:pt x="5876" y="6765"/>
                  </a:cubicBezTo>
                  <a:cubicBezTo>
                    <a:pt x="5315" y="7171"/>
                    <a:pt x="4668" y="7374"/>
                    <a:pt x="3982" y="7374"/>
                  </a:cubicBezTo>
                  <a:cubicBezTo>
                    <a:pt x="3740" y="7374"/>
                    <a:pt x="3498" y="7335"/>
                    <a:pt x="3295" y="7287"/>
                  </a:cubicBezTo>
                  <a:cubicBezTo>
                    <a:pt x="3537" y="6610"/>
                    <a:pt x="3498" y="6079"/>
                    <a:pt x="3218" y="5798"/>
                  </a:cubicBezTo>
                  <a:cubicBezTo>
                    <a:pt x="2977" y="5557"/>
                    <a:pt x="2735" y="5441"/>
                    <a:pt x="2493" y="5315"/>
                  </a:cubicBezTo>
                  <a:cubicBezTo>
                    <a:pt x="2126" y="5112"/>
                    <a:pt x="2010" y="5035"/>
                    <a:pt x="2010" y="4793"/>
                  </a:cubicBezTo>
                  <a:cubicBezTo>
                    <a:pt x="2010" y="4552"/>
                    <a:pt x="2088" y="4436"/>
                    <a:pt x="2290" y="4271"/>
                  </a:cubicBezTo>
                  <a:cubicBezTo>
                    <a:pt x="2493" y="4069"/>
                    <a:pt x="2774" y="3827"/>
                    <a:pt x="2851" y="3382"/>
                  </a:cubicBezTo>
                  <a:cubicBezTo>
                    <a:pt x="2977" y="2696"/>
                    <a:pt x="2532" y="2020"/>
                    <a:pt x="1604" y="1537"/>
                  </a:cubicBezTo>
                  <a:cubicBezTo>
                    <a:pt x="1769" y="1372"/>
                    <a:pt x="2010" y="1169"/>
                    <a:pt x="2252" y="1053"/>
                  </a:cubicBezTo>
                  <a:cubicBezTo>
                    <a:pt x="2416" y="1208"/>
                    <a:pt x="2696" y="1334"/>
                    <a:pt x="3054" y="1372"/>
                  </a:cubicBezTo>
                  <a:cubicBezTo>
                    <a:pt x="3141" y="1411"/>
                    <a:pt x="3295" y="1411"/>
                    <a:pt x="3421" y="1411"/>
                  </a:cubicBezTo>
                  <a:cubicBezTo>
                    <a:pt x="3982" y="1411"/>
                    <a:pt x="4706" y="1247"/>
                    <a:pt x="5190" y="812"/>
                  </a:cubicBezTo>
                  <a:close/>
                  <a:moveTo>
                    <a:pt x="3982" y="0"/>
                  </a:moveTo>
                  <a:cubicBezTo>
                    <a:pt x="1769" y="0"/>
                    <a:pt x="0" y="1778"/>
                    <a:pt x="0" y="3953"/>
                  </a:cubicBezTo>
                  <a:cubicBezTo>
                    <a:pt x="0" y="6166"/>
                    <a:pt x="1769" y="7934"/>
                    <a:pt x="3982" y="7934"/>
                  </a:cubicBezTo>
                  <a:cubicBezTo>
                    <a:pt x="5393" y="7934"/>
                    <a:pt x="6716" y="7171"/>
                    <a:pt x="7403" y="5924"/>
                  </a:cubicBezTo>
                  <a:cubicBezTo>
                    <a:pt x="7490" y="5798"/>
                    <a:pt x="7441" y="5595"/>
                    <a:pt x="7325" y="5557"/>
                  </a:cubicBezTo>
                  <a:cubicBezTo>
                    <a:pt x="7268" y="5530"/>
                    <a:pt x="7212" y="5517"/>
                    <a:pt x="7159" y="5517"/>
                  </a:cubicBezTo>
                  <a:cubicBezTo>
                    <a:pt x="7061" y="5517"/>
                    <a:pt x="6976" y="5562"/>
                    <a:pt x="6919" y="5644"/>
                  </a:cubicBezTo>
                  <a:cubicBezTo>
                    <a:pt x="6765" y="5924"/>
                    <a:pt x="6562" y="6204"/>
                    <a:pt x="6320" y="6446"/>
                  </a:cubicBezTo>
                  <a:cubicBezTo>
                    <a:pt x="5914" y="6079"/>
                    <a:pt x="5711" y="5721"/>
                    <a:pt x="5711" y="5479"/>
                  </a:cubicBezTo>
                  <a:cubicBezTo>
                    <a:pt x="5711" y="5276"/>
                    <a:pt x="5837" y="4996"/>
                    <a:pt x="5992" y="4716"/>
                  </a:cubicBezTo>
                  <a:cubicBezTo>
                    <a:pt x="6195" y="4349"/>
                    <a:pt x="6398" y="3953"/>
                    <a:pt x="6320" y="3547"/>
                  </a:cubicBezTo>
                  <a:cubicBezTo>
                    <a:pt x="6233" y="3344"/>
                    <a:pt x="6117" y="3179"/>
                    <a:pt x="5876" y="3102"/>
                  </a:cubicBezTo>
                  <a:cubicBezTo>
                    <a:pt x="5595" y="2938"/>
                    <a:pt x="5431" y="2696"/>
                    <a:pt x="5431" y="2416"/>
                  </a:cubicBezTo>
                  <a:cubicBezTo>
                    <a:pt x="5431" y="2058"/>
                    <a:pt x="5673" y="1653"/>
                    <a:pt x="6117" y="1334"/>
                  </a:cubicBezTo>
                  <a:cubicBezTo>
                    <a:pt x="6881" y="1933"/>
                    <a:pt x="7364" y="2899"/>
                    <a:pt x="7364" y="3953"/>
                  </a:cubicBezTo>
                  <a:cubicBezTo>
                    <a:pt x="7364" y="4233"/>
                    <a:pt x="7325" y="4474"/>
                    <a:pt x="7287" y="4716"/>
                  </a:cubicBezTo>
                  <a:cubicBezTo>
                    <a:pt x="7248" y="4832"/>
                    <a:pt x="7364" y="4996"/>
                    <a:pt x="7490" y="5035"/>
                  </a:cubicBezTo>
                  <a:cubicBezTo>
                    <a:pt x="7510" y="5040"/>
                    <a:pt x="7531" y="5042"/>
                    <a:pt x="7552" y="5042"/>
                  </a:cubicBezTo>
                  <a:cubicBezTo>
                    <a:pt x="7686" y="5042"/>
                    <a:pt x="7814" y="4941"/>
                    <a:pt x="7847" y="4832"/>
                  </a:cubicBezTo>
                  <a:cubicBezTo>
                    <a:pt x="7886" y="4552"/>
                    <a:pt x="7924" y="4271"/>
                    <a:pt x="7924" y="3953"/>
                  </a:cubicBezTo>
                  <a:cubicBezTo>
                    <a:pt x="7924" y="1778"/>
                    <a:pt x="6156" y="0"/>
                    <a:pt x="398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8" name="Google Shape;4798;p62"/>
          <p:cNvGrpSpPr/>
          <p:nvPr/>
        </p:nvGrpSpPr>
        <p:grpSpPr>
          <a:xfrm>
            <a:off x="6189259" y="2153947"/>
            <a:ext cx="275781" cy="333474"/>
            <a:chOff x="6146200" y="3128975"/>
            <a:chExt cx="399625" cy="483225"/>
          </a:xfrm>
        </p:grpSpPr>
        <p:sp>
          <p:nvSpPr>
            <p:cNvPr id="4799" name="Google Shape;4799;p62"/>
            <p:cNvSpPr/>
            <p:nvPr/>
          </p:nvSpPr>
          <p:spPr>
            <a:xfrm>
              <a:off x="6153225" y="3135975"/>
              <a:ext cx="385600" cy="426925"/>
            </a:xfrm>
            <a:custGeom>
              <a:avLst/>
              <a:gdLst/>
              <a:ahLst/>
              <a:cxnLst/>
              <a:rect l="l" t="t" r="r" b="b"/>
              <a:pathLst>
                <a:path w="15424" h="17077" extrusionOk="0">
                  <a:moveTo>
                    <a:pt x="1691" y="1"/>
                  </a:moveTo>
                  <a:cubicBezTo>
                    <a:pt x="1247" y="1"/>
                    <a:pt x="802" y="204"/>
                    <a:pt x="522" y="484"/>
                  </a:cubicBezTo>
                  <a:cubicBezTo>
                    <a:pt x="203" y="812"/>
                    <a:pt x="0" y="1209"/>
                    <a:pt x="0" y="1692"/>
                  </a:cubicBezTo>
                  <a:lnTo>
                    <a:pt x="0" y="17077"/>
                  </a:lnTo>
                  <a:lnTo>
                    <a:pt x="1691" y="16912"/>
                  </a:lnTo>
                  <a:lnTo>
                    <a:pt x="15424" y="15386"/>
                  </a:lnTo>
                  <a:lnTo>
                    <a:pt x="15424" y="1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62"/>
            <p:cNvSpPr/>
            <p:nvPr/>
          </p:nvSpPr>
          <p:spPr>
            <a:xfrm>
              <a:off x="6153225" y="3135975"/>
              <a:ext cx="42300" cy="426925"/>
            </a:xfrm>
            <a:custGeom>
              <a:avLst/>
              <a:gdLst/>
              <a:ahLst/>
              <a:cxnLst/>
              <a:rect l="l" t="t" r="r" b="b"/>
              <a:pathLst>
                <a:path w="1692" h="17077" extrusionOk="0">
                  <a:moveTo>
                    <a:pt x="1691" y="1"/>
                  </a:moveTo>
                  <a:cubicBezTo>
                    <a:pt x="1247" y="1"/>
                    <a:pt x="802" y="204"/>
                    <a:pt x="522" y="484"/>
                  </a:cubicBezTo>
                  <a:cubicBezTo>
                    <a:pt x="203" y="812"/>
                    <a:pt x="0" y="1209"/>
                    <a:pt x="0" y="1692"/>
                  </a:cubicBezTo>
                  <a:lnTo>
                    <a:pt x="0" y="17077"/>
                  </a:lnTo>
                  <a:lnTo>
                    <a:pt x="1691" y="16912"/>
                  </a:lnTo>
                  <a:lnTo>
                    <a:pt x="1691" y="1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62"/>
            <p:cNvSpPr/>
            <p:nvPr/>
          </p:nvSpPr>
          <p:spPr>
            <a:xfrm>
              <a:off x="6153225" y="3520600"/>
              <a:ext cx="385600" cy="84575"/>
            </a:xfrm>
            <a:custGeom>
              <a:avLst/>
              <a:gdLst/>
              <a:ahLst/>
              <a:cxnLst/>
              <a:rect l="l" t="t" r="r" b="b"/>
              <a:pathLst>
                <a:path w="15424" h="3383" extrusionOk="0">
                  <a:moveTo>
                    <a:pt x="1691" y="1"/>
                  </a:moveTo>
                  <a:cubicBezTo>
                    <a:pt x="764" y="1"/>
                    <a:pt x="0" y="764"/>
                    <a:pt x="0" y="1692"/>
                  </a:cubicBezTo>
                  <a:cubicBezTo>
                    <a:pt x="0" y="2619"/>
                    <a:pt x="764" y="3383"/>
                    <a:pt x="1691" y="3383"/>
                  </a:cubicBezTo>
                  <a:lnTo>
                    <a:pt x="15424" y="3383"/>
                  </a:lnTo>
                  <a:lnTo>
                    <a:pt x="15424" y="1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62"/>
            <p:cNvSpPr/>
            <p:nvPr/>
          </p:nvSpPr>
          <p:spPr>
            <a:xfrm>
              <a:off x="6177375" y="3544750"/>
              <a:ext cx="361450" cy="37250"/>
            </a:xfrm>
            <a:custGeom>
              <a:avLst/>
              <a:gdLst/>
              <a:ahLst/>
              <a:cxnLst/>
              <a:rect l="l" t="t" r="r" b="b"/>
              <a:pathLst>
                <a:path w="14458" h="1490" extrusionOk="0">
                  <a:moveTo>
                    <a:pt x="725" y="1"/>
                  </a:moveTo>
                  <a:cubicBezTo>
                    <a:pt x="319" y="1"/>
                    <a:pt x="1" y="320"/>
                    <a:pt x="1" y="726"/>
                  </a:cubicBezTo>
                  <a:cubicBezTo>
                    <a:pt x="1" y="1132"/>
                    <a:pt x="319" y="1489"/>
                    <a:pt x="725" y="1489"/>
                  </a:cubicBezTo>
                  <a:lnTo>
                    <a:pt x="14458" y="1489"/>
                  </a:lnTo>
                  <a:lnTo>
                    <a:pt x="14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62"/>
            <p:cNvSpPr/>
            <p:nvPr/>
          </p:nvSpPr>
          <p:spPr>
            <a:xfrm>
              <a:off x="6234625" y="3202425"/>
              <a:ext cx="261925" cy="234600"/>
            </a:xfrm>
            <a:custGeom>
              <a:avLst/>
              <a:gdLst/>
              <a:ahLst/>
              <a:cxnLst/>
              <a:rect l="l" t="t" r="r" b="b"/>
              <a:pathLst>
                <a:path w="10477" h="9384" extrusionOk="0">
                  <a:moveTo>
                    <a:pt x="1296" y="0"/>
                  </a:moveTo>
                  <a:cubicBezTo>
                    <a:pt x="610" y="0"/>
                    <a:pt x="1" y="570"/>
                    <a:pt x="1" y="1295"/>
                  </a:cubicBezTo>
                  <a:lnTo>
                    <a:pt x="1" y="8099"/>
                  </a:lnTo>
                  <a:cubicBezTo>
                    <a:pt x="1" y="8785"/>
                    <a:pt x="610" y="9384"/>
                    <a:pt x="1296" y="9384"/>
                  </a:cubicBezTo>
                  <a:lnTo>
                    <a:pt x="9181" y="9384"/>
                  </a:lnTo>
                  <a:cubicBezTo>
                    <a:pt x="9868" y="9384"/>
                    <a:pt x="10476" y="8785"/>
                    <a:pt x="10476" y="8099"/>
                  </a:cubicBezTo>
                  <a:lnTo>
                    <a:pt x="10476" y="1295"/>
                  </a:lnTo>
                  <a:cubicBezTo>
                    <a:pt x="10476" y="570"/>
                    <a:pt x="9868" y="0"/>
                    <a:pt x="91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62"/>
            <p:cNvSpPr/>
            <p:nvPr/>
          </p:nvSpPr>
          <p:spPr>
            <a:xfrm>
              <a:off x="6312175" y="3266925"/>
              <a:ext cx="106825" cy="105600"/>
            </a:xfrm>
            <a:custGeom>
              <a:avLst/>
              <a:gdLst/>
              <a:ahLst/>
              <a:cxnLst/>
              <a:rect l="l" t="t" r="r" b="b"/>
              <a:pathLst>
                <a:path w="4273" h="4224" extrusionOk="0">
                  <a:moveTo>
                    <a:pt x="2137" y="1"/>
                  </a:moveTo>
                  <a:cubicBezTo>
                    <a:pt x="967" y="1"/>
                    <a:pt x="1" y="928"/>
                    <a:pt x="1" y="2098"/>
                  </a:cubicBezTo>
                  <a:cubicBezTo>
                    <a:pt x="1" y="3306"/>
                    <a:pt x="967" y="4224"/>
                    <a:pt x="2137" y="4224"/>
                  </a:cubicBezTo>
                  <a:cubicBezTo>
                    <a:pt x="3306" y="4224"/>
                    <a:pt x="4272" y="3306"/>
                    <a:pt x="4272" y="2098"/>
                  </a:cubicBezTo>
                  <a:cubicBezTo>
                    <a:pt x="4272" y="928"/>
                    <a:pt x="3306" y="1"/>
                    <a:pt x="2137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62"/>
            <p:cNvSpPr/>
            <p:nvPr/>
          </p:nvSpPr>
          <p:spPr>
            <a:xfrm>
              <a:off x="6307100" y="3272975"/>
              <a:ext cx="105850" cy="99600"/>
            </a:xfrm>
            <a:custGeom>
              <a:avLst/>
              <a:gdLst/>
              <a:ahLst/>
              <a:cxnLst/>
              <a:rect l="l" t="t" r="r" b="b"/>
              <a:pathLst>
                <a:path w="4234" h="3984" extrusionOk="0">
                  <a:moveTo>
                    <a:pt x="1373" y="0"/>
                  </a:moveTo>
                  <a:lnTo>
                    <a:pt x="1373" y="0"/>
                  </a:lnTo>
                  <a:cubicBezTo>
                    <a:pt x="1170" y="77"/>
                    <a:pt x="1016" y="203"/>
                    <a:pt x="851" y="358"/>
                  </a:cubicBezTo>
                  <a:cubicBezTo>
                    <a:pt x="1" y="1208"/>
                    <a:pt x="1" y="2532"/>
                    <a:pt x="851" y="3382"/>
                  </a:cubicBezTo>
                  <a:cubicBezTo>
                    <a:pt x="1252" y="3783"/>
                    <a:pt x="1796" y="3984"/>
                    <a:pt x="2340" y="3984"/>
                  </a:cubicBezTo>
                  <a:cubicBezTo>
                    <a:pt x="2883" y="3984"/>
                    <a:pt x="3427" y="3783"/>
                    <a:pt x="3828" y="3382"/>
                  </a:cubicBezTo>
                  <a:cubicBezTo>
                    <a:pt x="3992" y="3218"/>
                    <a:pt x="4108" y="3015"/>
                    <a:pt x="4234" y="2822"/>
                  </a:cubicBezTo>
                  <a:lnTo>
                    <a:pt x="4234" y="2822"/>
                  </a:lnTo>
                  <a:cubicBezTo>
                    <a:pt x="3926" y="2974"/>
                    <a:pt x="3586" y="3051"/>
                    <a:pt x="3249" y="3051"/>
                  </a:cubicBezTo>
                  <a:cubicBezTo>
                    <a:pt x="2708" y="3051"/>
                    <a:pt x="2172" y="2854"/>
                    <a:pt x="1779" y="2455"/>
                  </a:cubicBezTo>
                  <a:cubicBezTo>
                    <a:pt x="1093" y="1769"/>
                    <a:pt x="967" y="764"/>
                    <a:pt x="1373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62"/>
            <p:cNvSpPr/>
            <p:nvPr/>
          </p:nvSpPr>
          <p:spPr>
            <a:xfrm>
              <a:off x="6146200" y="3128975"/>
              <a:ext cx="399625" cy="483225"/>
            </a:xfrm>
            <a:custGeom>
              <a:avLst/>
              <a:gdLst/>
              <a:ahLst/>
              <a:cxnLst/>
              <a:rect l="l" t="t" r="r" b="b"/>
              <a:pathLst>
                <a:path w="15985" h="19329" extrusionOk="0">
                  <a:moveTo>
                    <a:pt x="15424" y="561"/>
                  </a:moveTo>
                  <a:lnTo>
                    <a:pt x="15424" y="15385"/>
                  </a:lnTo>
                  <a:lnTo>
                    <a:pt x="2253" y="15385"/>
                  </a:lnTo>
                  <a:lnTo>
                    <a:pt x="2253" y="561"/>
                  </a:lnTo>
                  <a:close/>
                  <a:moveTo>
                    <a:pt x="1692" y="609"/>
                  </a:moveTo>
                  <a:lnTo>
                    <a:pt x="1692" y="15424"/>
                  </a:lnTo>
                  <a:cubicBezTo>
                    <a:pt x="1248" y="15501"/>
                    <a:pt x="880" y="15704"/>
                    <a:pt x="561" y="15984"/>
                  </a:cubicBezTo>
                  <a:lnTo>
                    <a:pt x="561" y="1972"/>
                  </a:lnTo>
                  <a:cubicBezTo>
                    <a:pt x="561" y="1286"/>
                    <a:pt x="1045" y="725"/>
                    <a:pt x="1692" y="609"/>
                  </a:cubicBezTo>
                  <a:close/>
                  <a:moveTo>
                    <a:pt x="15424" y="15946"/>
                  </a:moveTo>
                  <a:lnTo>
                    <a:pt x="15424" y="16352"/>
                  </a:lnTo>
                  <a:lnTo>
                    <a:pt x="13772" y="16352"/>
                  </a:lnTo>
                  <a:cubicBezTo>
                    <a:pt x="13608" y="16352"/>
                    <a:pt x="13492" y="16468"/>
                    <a:pt x="13492" y="16632"/>
                  </a:cubicBezTo>
                  <a:cubicBezTo>
                    <a:pt x="13492" y="16796"/>
                    <a:pt x="13608" y="16912"/>
                    <a:pt x="13772" y="16912"/>
                  </a:cubicBezTo>
                  <a:lnTo>
                    <a:pt x="15424" y="16912"/>
                  </a:lnTo>
                  <a:lnTo>
                    <a:pt x="15424" y="17840"/>
                  </a:lnTo>
                  <a:lnTo>
                    <a:pt x="1972" y="17840"/>
                  </a:lnTo>
                  <a:cubicBezTo>
                    <a:pt x="1731" y="17840"/>
                    <a:pt x="1528" y="17598"/>
                    <a:pt x="1528" y="17357"/>
                  </a:cubicBezTo>
                  <a:cubicBezTo>
                    <a:pt x="1528" y="17115"/>
                    <a:pt x="1731" y="16912"/>
                    <a:pt x="1972" y="16912"/>
                  </a:cubicBezTo>
                  <a:lnTo>
                    <a:pt x="12641" y="16912"/>
                  </a:lnTo>
                  <a:cubicBezTo>
                    <a:pt x="12767" y="16912"/>
                    <a:pt x="12921" y="16796"/>
                    <a:pt x="12921" y="16632"/>
                  </a:cubicBezTo>
                  <a:cubicBezTo>
                    <a:pt x="12921" y="16468"/>
                    <a:pt x="12767" y="16352"/>
                    <a:pt x="12641" y="16352"/>
                  </a:cubicBezTo>
                  <a:lnTo>
                    <a:pt x="1972" y="16352"/>
                  </a:lnTo>
                  <a:cubicBezTo>
                    <a:pt x="1412" y="16352"/>
                    <a:pt x="967" y="16796"/>
                    <a:pt x="967" y="17357"/>
                  </a:cubicBezTo>
                  <a:cubicBezTo>
                    <a:pt x="967" y="17917"/>
                    <a:pt x="1412" y="18400"/>
                    <a:pt x="1972" y="18400"/>
                  </a:cubicBezTo>
                  <a:lnTo>
                    <a:pt x="15424" y="18400"/>
                  </a:lnTo>
                  <a:lnTo>
                    <a:pt x="15424" y="18768"/>
                  </a:lnTo>
                  <a:lnTo>
                    <a:pt x="1972" y="18768"/>
                  </a:lnTo>
                  <a:cubicBezTo>
                    <a:pt x="1209" y="18768"/>
                    <a:pt x="561" y="18120"/>
                    <a:pt x="561" y="17357"/>
                  </a:cubicBezTo>
                  <a:cubicBezTo>
                    <a:pt x="561" y="16593"/>
                    <a:pt x="1209" y="15946"/>
                    <a:pt x="1972" y="15946"/>
                  </a:cubicBezTo>
                  <a:close/>
                  <a:moveTo>
                    <a:pt x="1972" y="0"/>
                  </a:moveTo>
                  <a:cubicBezTo>
                    <a:pt x="880" y="0"/>
                    <a:pt x="1" y="890"/>
                    <a:pt x="1" y="1972"/>
                  </a:cubicBezTo>
                  <a:lnTo>
                    <a:pt x="1" y="17357"/>
                  </a:lnTo>
                  <a:cubicBezTo>
                    <a:pt x="1" y="18439"/>
                    <a:pt x="880" y="19328"/>
                    <a:pt x="1972" y="19328"/>
                  </a:cubicBezTo>
                  <a:lnTo>
                    <a:pt x="15705" y="19328"/>
                  </a:lnTo>
                  <a:cubicBezTo>
                    <a:pt x="15859" y="19328"/>
                    <a:pt x="15985" y="19212"/>
                    <a:pt x="15985" y="19048"/>
                  </a:cubicBezTo>
                  <a:lnTo>
                    <a:pt x="15985" y="281"/>
                  </a:lnTo>
                  <a:cubicBezTo>
                    <a:pt x="15985" y="126"/>
                    <a:pt x="15859" y="0"/>
                    <a:pt x="1570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62"/>
            <p:cNvSpPr/>
            <p:nvPr/>
          </p:nvSpPr>
          <p:spPr>
            <a:xfrm>
              <a:off x="6227625" y="3195425"/>
              <a:ext cx="275925" cy="248625"/>
            </a:xfrm>
            <a:custGeom>
              <a:avLst/>
              <a:gdLst/>
              <a:ahLst/>
              <a:cxnLst/>
              <a:rect l="l" t="t" r="r" b="b"/>
              <a:pathLst>
                <a:path w="11037" h="9945" extrusionOk="0">
                  <a:moveTo>
                    <a:pt x="9461" y="561"/>
                  </a:moveTo>
                  <a:cubicBezTo>
                    <a:pt x="9993" y="561"/>
                    <a:pt x="10476" y="1005"/>
                    <a:pt x="10476" y="1575"/>
                  </a:cubicBezTo>
                  <a:lnTo>
                    <a:pt x="10476" y="8379"/>
                  </a:lnTo>
                  <a:cubicBezTo>
                    <a:pt x="10476" y="8939"/>
                    <a:pt x="9993" y="9384"/>
                    <a:pt x="9461" y="9384"/>
                  </a:cubicBezTo>
                  <a:lnTo>
                    <a:pt x="1576" y="9384"/>
                  </a:lnTo>
                  <a:cubicBezTo>
                    <a:pt x="1006" y="9384"/>
                    <a:pt x="571" y="8939"/>
                    <a:pt x="571" y="8379"/>
                  </a:cubicBezTo>
                  <a:lnTo>
                    <a:pt x="571" y="1575"/>
                  </a:lnTo>
                  <a:cubicBezTo>
                    <a:pt x="571" y="1005"/>
                    <a:pt x="1006" y="561"/>
                    <a:pt x="1576" y="561"/>
                  </a:cubicBezTo>
                  <a:close/>
                  <a:moveTo>
                    <a:pt x="1576" y="0"/>
                  </a:moveTo>
                  <a:cubicBezTo>
                    <a:pt x="725" y="0"/>
                    <a:pt x="1" y="725"/>
                    <a:pt x="1" y="1575"/>
                  </a:cubicBezTo>
                  <a:lnTo>
                    <a:pt x="1" y="8379"/>
                  </a:lnTo>
                  <a:cubicBezTo>
                    <a:pt x="1" y="9219"/>
                    <a:pt x="725" y="9944"/>
                    <a:pt x="1576" y="9944"/>
                  </a:cubicBezTo>
                  <a:lnTo>
                    <a:pt x="9461" y="9944"/>
                  </a:lnTo>
                  <a:cubicBezTo>
                    <a:pt x="10312" y="9944"/>
                    <a:pt x="11037" y="9219"/>
                    <a:pt x="11037" y="8379"/>
                  </a:cubicBezTo>
                  <a:lnTo>
                    <a:pt x="11037" y="1575"/>
                  </a:lnTo>
                  <a:cubicBezTo>
                    <a:pt x="11037" y="725"/>
                    <a:pt x="10312" y="0"/>
                    <a:pt x="946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62"/>
            <p:cNvSpPr/>
            <p:nvPr/>
          </p:nvSpPr>
          <p:spPr>
            <a:xfrm>
              <a:off x="6260000" y="3465275"/>
              <a:ext cx="211425" cy="14025"/>
            </a:xfrm>
            <a:custGeom>
              <a:avLst/>
              <a:gdLst/>
              <a:ahLst/>
              <a:cxnLst/>
              <a:rect l="l" t="t" r="r" b="b"/>
              <a:pathLst>
                <a:path w="8457" h="561" extrusionOk="0">
                  <a:moveTo>
                    <a:pt x="281" y="0"/>
                  </a:moveTo>
                  <a:cubicBezTo>
                    <a:pt x="117" y="0"/>
                    <a:pt x="1" y="155"/>
                    <a:pt x="1" y="281"/>
                  </a:cubicBezTo>
                  <a:cubicBezTo>
                    <a:pt x="1" y="445"/>
                    <a:pt x="117" y="561"/>
                    <a:pt x="281" y="561"/>
                  </a:cubicBezTo>
                  <a:lnTo>
                    <a:pt x="8166" y="561"/>
                  </a:lnTo>
                  <a:cubicBezTo>
                    <a:pt x="8292" y="561"/>
                    <a:pt x="8456" y="445"/>
                    <a:pt x="8456" y="281"/>
                  </a:cubicBezTo>
                  <a:cubicBezTo>
                    <a:pt x="8456" y="155"/>
                    <a:pt x="8292" y="0"/>
                    <a:pt x="816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62"/>
            <p:cNvSpPr/>
            <p:nvPr/>
          </p:nvSpPr>
          <p:spPr>
            <a:xfrm>
              <a:off x="6280050" y="3237175"/>
              <a:ext cx="171075" cy="164575"/>
            </a:xfrm>
            <a:custGeom>
              <a:avLst/>
              <a:gdLst/>
              <a:ahLst/>
              <a:cxnLst/>
              <a:rect l="l" t="t" r="r" b="b"/>
              <a:pathLst>
                <a:path w="6843" h="6583" extrusionOk="0">
                  <a:moveTo>
                    <a:pt x="6118" y="582"/>
                  </a:moveTo>
                  <a:cubicBezTo>
                    <a:pt x="6079" y="785"/>
                    <a:pt x="5876" y="1191"/>
                    <a:pt x="5354" y="1877"/>
                  </a:cubicBezTo>
                  <a:cubicBezTo>
                    <a:pt x="5277" y="1790"/>
                    <a:pt x="5190" y="1674"/>
                    <a:pt x="5113" y="1596"/>
                  </a:cubicBezTo>
                  <a:cubicBezTo>
                    <a:pt x="5035" y="1509"/>
                    <a:pt x="4949" y="1432"/>
                    <a:pt x="4833" y="1355"/>
                  </a:cubicBezTo>
                  <a:cubicBezTo>
                    <a:pt x="5557" y="823"/>
                    <a:pt x="5963" y="630"/>
                    <a:pt x="6118" y="582"/>
                  </a:cubicBezTo>
                  <a:close/>
                  <a:moveTo>
                    <a:pt x="5238" y="2959"/>
                  </a:moveTo>
                  <a:lnTo>
                    <a:pt x="5238" y="2959"/>
                  </a:lnTo>
                  <a:cubicBezTo>
                    <a:pt x="5316" y="3529"/>
                    <a:pt x="5151" y="4167"/>
                    <a:pt x="4707" y="4611"/>
                  </a:cubicBezTo>
                  <a:cubicBezTo>
                    <a:pt x="4388" y="4930"/>
                    <a:pt x="3905" y="5133"/>
                    <a:pt x="3422" y="5133"/>
                  </a:cubicBezTo>
                  <a:cubicBezTo>
                    <a:pt x="3306" y="5133"/>
                    <a:pt x="3180" y="5133"/>
                    <a:pt x="3064" y="5095"/>
                  </a:cubicBezTo>
                  <a:cubicBezTo>
                    <a:pt x="3422" y="4776"/>
                    <a:pt x="3828" y="4447"/>
                    <a:pt x="4185" y="4051"/>
                  </a:cubicBezTo>
                  <a:cubicBezTo>
                    <a:pt x="4552" y="3684"/>
                    <a:pt x="4910" y="3326"/>
                    <a:pt x="5238" y="2959"/>
                  </a:cubicBezTo>
                  <a:close/>
                  <a:moveTo>
                    <a:pt x="1489" y="4737"/>
                  </a:moveTo>
                  <a:cubicBezTo>
                    <a:pt x="1566" y="4814"/>
                    <a:pt x="1653" y="4892"/>
                    <a:pt x="1730" y="5017"/>
                  </a:cubicBezTo>
                  <a:cubicBezTo>
                    <a:pt x="1808" y="5095"/>
                    <a:pt x="1895" y="5172"/>
                    <a:pt x="2011" y="5259"/>
                  </a:cubicBezTo>
                  <a:cubicBezTo>
                    <a:pt x="1286" y="5781"/>
                    <a:pt x="890" y="5984"/>
                    <a:pt x="725" y="6022"/>
                  </a:cubicBezTo>
                  <a:cubicBezTo>
                    <a:pt x="764" y="5819"/>
                    <a:pt x="928" y="5414"/>
                    <a:pt x="1489" y="4737"/>
                  </a:cubicBezTo>
                  <a:close/>
                  <a:moveTo>
                    <a:pt x="6202" y="0"/>
                  </a:moveTo>
                  <a:cubicBezTo>
                    <a:pt x="5973" y="0"/>
                    <a:pt x="5721" y="120"/>
                    <a:pt x="5519" y="224"/>
                  </a:cubicBezTo>
                  <a:cubicBezTo>
                    <a:pt x="5190" y="427"/>
                    <a:pt x="4755" y="707"/>
                    <a:pt x="4311" y="1065"/>
                  </a:cubicBezTo>
                  <a:cubicBezTo>
                    <a:pt x="4012" y="960"/>
                    <a:pt x="3698" y="900"/>
                    <a:pt x="3386" y="900"/>
                  </a:cubicBezTo>
                  <a:cubicBezTo>
                    <a:pt x="2982" y="900"/>
                    <a:pt x="2579" y="1000"/>
                    <a:pt x="2214" y="1229"/>
                  </a:cubicBezTo>
                  <a:cubicBezTo>
                    <a:pt x="2098" y="1306"/>
                    <a:pt x="2049" y="1471"/>
                    <a:pt x="2136" y="1596"/>
                  </a:cubicBezTo>
                  <a:cubicBezTo>
                    <a:pt x="2188" y="1699"/>
                    <a:pt x="2278" y="1751"/>
                    <a:pt x="2367" y="1751"/>
                  </a:cubicBezTo>
                  <a:cubicBezTo>
                    <a:pt x="2411" y="1751"/>
                    <a:pt x="2455" y="1738"/>
                    <a:pt x="2494" y="1712"/>
                  </a:cubicBezTo>
                  <a:cubicBezTo>
                    <a:pt x="2781" y="1552"/>
                    <a:pt x="3100" y="1474"/>
                    <a:pt x="3415" y="1474"/>
                  </a:cubicBezTo>
                  <a:cubicBezTo>
                    <a:pt x="3896" y="1474"/>
                    <a:pt x="4368" y="1654"/>
                    <a:pt x="4707" y="1993"/>
                  </a:cubicBezTo>
                  <a:cubicBezTo>
                    <a:pt x="4833" y="2118"/>
                    <a:pt x="4910" y="2234"/>
                    <a:pt x="4997" y="2360"/>
                  </a:cubicBezTo>
                  <a:cubicBezTo>
                    <a:pt x="4630" y="2756"/>
                    <a:pt x="4224" y="3201"/>
                    <a:pt x="3789" y="3645"/>
                  </a:cubicBezTo>
                  <a:cubicBezTo>
                    <a:pt x="3344" y="4090"/>
                    <a:pt x="2900" y="4534"/>
                    <a:pt x="2455" y="4853"/>
                  </a:cubicBezTo>
                  <a:cubicBezTo>
                    <a:pt x="2339" y="4814"/>
                    <a:pt x="2214" y="4689"/>
                    <a:pt x="2136" y="4611"/>
                  </a:cubicBezTo>
                  <a:cubicBezTo>
                    <a:pt x="1528" y="4012"/>
                    <a:pt x="1412" y="3123"/>
                    <a:pt x="1808" y="2398"/>
                  </a:cubicBezTo>
                  <a:cubicBezTo>
                    <a:pt x="1895" y="2273"/>
                    <a:pt x="1856" y="2080"/>
                    <a:pt x="1730" y="1993"/>
                  </a:cubicBezTo>
                  <a:cubicBezTo>
                    <a:pt x="1685" y="1971"/>
                    <a:pt x="1640" y="1962"/>
                    <a:pt x="1598" y="1962"/>
                  </a:cubicBezTo>
                  <a:cubicBezTo>
                    <a:pt x="1486" y="1962"/>
                    <a:pt x="1388" y="2027"/>
                    <a:pt x="1325" y="2118"/>
                  </a:cubicBezTo>
                  <a:cubicBezTo>
                    <a:pt x="967" y="2756"/>
                    <a:pt x="928" y="3529"/>
                    <a:pt x="1170" y="4167"/>
                  </a:cubicBezTo>
                  <a:cubicBezTo>
                    <a:pt x="803" y="4650"/>
                    <a:pt x="522" y="5056"/>
                    <a:pt x="358" y="5414"/>
                  </a:cubicBezTo>
                  <a:cubicBezTo>
                    <a:pt x="204" y="5742"/>
                    <a:pt x="1" y="6187"/>
                    <a:pt x="281" y="6467"/>
                  </a:cubicBezTo>
                  <a:cubicBezTo>
                    <a:pt x="358" y="6544"/>
                    <a:pt x="484" y="6583"/>
                    <a:pt x="600" y="6583"/>
                  </a:cubicBezTo>
                  <a:cubicBezTo>
                    <a:pt x="841" y="6583"/>
                    <a:pt x="1131" y="6467"/>
                    <a:pt x="1325" y="6380"/>
                  </a:cubicBezTo>
                  <a:cubicBezTo>
                    <a:pt x="1653" y="6187"/>
                    <a:pt x="2049" y="5897"/>
                    <a:pt x="2533" y="5539"/>
                  </a:cubicBezTo>
                  <a:cubicBezTo>
                    <a:pt x="2822" y="5655"/>
                    <a:pt x="3103" y="5704"/>
                    <a:pt x="3422" y="5704"/>
                  </a:cubicBezTo>
                  <a:cubicBezTo>
                    <a:pt x="4069" y="5704"/>
                    <a:pt x="4668" y="5462"/>
                    <a:pt x="5113" y="5017"/>
                  </a:cubicBezTo>
                  <a:cubicBezTo>
                    <a:pt x="5799" y="4293"/>
                    <a:pt x="6002" y="3288"/>
                    <a:pt x="5635" y="2437"/>
                  </a:cubicBezTo>
                  <a:cubicBezTo>
                    <a:pt x="6041" y="1954"/>
                    <a:pt x="6321" y="1548"/>
                    <a:pt x="6485" y="1191"/>
                  </a:cubicBezTo>
                  <a:cubicBezTo>
                    <a:pt x="6640" y="872"/>
                    <a:pt x="6843" y="427"/>
                    <a:pt x="6562" y="147"/>
                  </a:cubicBezTo>
                  <a:cubicBezTo>
                    <a:pt x="6460" y="41"/>
                    <a:pt x="6335" y="0"/>
                    <a:pt x="620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62"/>
            <p:cNvSpPr/>
            <p:nvPr/>
          </p:nvSpPr>
          <p:spPr>
            <a:xfrm>
              <a:off x="6424050" y="3342300"/>
              <a:ext cx="54375" cy="55600"/>
            </a:xfrm>
            <a:custGeom>
              <a:avLst/>
              <a:gdLst/>
              <a:ahLst/>
              <a:cxnLst/>
              <a:rect l="l" t="t" r="r" b="b"/>
              <a:pathLst>
                <a:path w="2175" h="2224" extrusionOk="0">
                  <a:moveTo>
                    <a:pt x="1083" y="1"/>
                  </a:moveTo>
                  <a:cubicBezTo>
                    <a:pt x="928" y="1"/>
                    <a:pt x="802" y="126"/>
                    <a:pt x="802" y="291"/>
                  </a:cubicBezTo>
                  <a:lnTo>
                    <a:pt x="802" y="812"/>
                  </a:lnTo>
                  <a:lnTo>
                    <a:pt x="281" y="812"/>
                  </a:lnTo>
                  <a:cubicBezTo>
                    <a:pt x="116" y="812"/>
                    <a:pt x="0" y="967"/>
                    <a:pt x="0" y="1131"/>
                  </a:cubicBezTo>
                  <a:cubicBezTo>
                    <a:pt x="0" y="1257"/>
                    <a:pt x="116" y="1412"/>
                    <a:pt x="281" y="1412"/>
                  </a:cubicBezTo>
                  <a:lnTo>
                    <a:pt x="802" y="1412"/>
                  </a:lnTo>
                  <a:lnTo>
                    <a:pt x="802" y="1933"/>
                  </a:lnTo>
                  <a:cubicBezTo>
                    <a:pt x="802" y="2098"/>
                    <a:pt x="928" y="2223"/>
                    <a:pt x="1083" y="2223"/>
                  </a:cubicBezTo>
                  <a:cubicBezTo>
                    <a:pt x="1247" y="2223"/>
                    <a:pt x="1363" y="2098"/>
                    <a:pt x="1363" y="1933"/>
                  </a:cubicBezTo>
                  <a:lnTo>
                    <a:pt x="1363" y="1412"/>
                  </a:lnTo>
                  <a:lnTo>
                    <a:pt x="1894" y="1412"/>
                  </a:lnTo>
                  <a:cubicBezTo>
                    <a:pt x="2049" y="1412"/>
                    <a:pt x="2175" y="1257"/>
                    <a:pt x="2175" y="1131"/>
                  </a:cubicBezTo>
                  <a:cubicBezTo>
                    <a:pt x="2175" y="967"/>
                    <a:pt x="2049" y="812"/>
                    <a:pt x="1894" y="812"/>
                  </a:cubicBezTo>
                  <a:lnTo>
                    <a:pt x="1363" y="812"/>
                  </a:lnTo>
                  <a:lnTo>
                    <a:pt x="1363" y="291"/>
                  </a:lnTo>
                  <a:cubicBezTo>
                    <a:pt x="1363" y="126"/>
                    <a:pt x="1247" y="1"/>
                    <a:pt x="108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62"/>
            <p:cNvSpPr/>
            <p:nvPr/>
          </p:nvSpPr>
          <p:spPr>
            <a:xfrm>
              <a:off x="6252750" y="3235750"/>
              <a:ext cx="42300" cy="43275"/>
            </a:xfrm>
            <a:custGeom>
              <a:avLst/>
              <a:gdLst/>
              <a:ahLst/>
              <a:cxnLst/>
              <a:rect l="l" t="t" r="r" b="b"/>
              <a:pathLst>
                <a:path w="1692" h="1731" extrusionOk="0">
                  <a:moveTo>
                    <a:pt x="851" y="1"/>
                  </a:moveTo>
                  <a:cubicBezTo>
                    <a:pt x="687" y="1"/>
                    <a:pt x="571" y="117"/>
                    <a:pt x="571" y="281"/>
                  </a:cubicBezTo>
                  <a:lnTo>
                    <a:pt x="571" y="561"/>
                  </a:lnTo>
                  <a:lnTo>
                    <a:pt x="291" y="561"/>
                  </a:lnTo>
                  <a:cubicBezTo>
                    <a:pt x="126" y="561"/>
                    <a:pt x="1" y="726"/>
                    <a:pt x="1" y="842"/>
                  </a:cubicBezTo>
                  <a:cubicBezTo>
                    <a:pt x="1" y="1006"/>
                    <a:pt x="126" y="1122"/>
                    <a:pt x="291" y="1122"/>
                  </a:cubicBezTo>
                  <a:lnTo>
                    <a:pt x="571" y="1122"/>
                  </a:lnTo>
                  <a:lnTo>
                    <a:pt x="571" y="1450"/>
                  </a:lnTo>
                  <a:cubicBezTo>
                    <a:pt x="571" y="1566"/>
                    <a:pt x="687" y="1731"/>
                    <a:pt x="851" y="1731"/>
                  </a:cubicBezTo>
                  <a:cubicBezTo>
                    <a:pt x="1015" y="1731"/>
                    <a:pt x="1131" y="1566"/>
                    <a:pt x="1131" y="1450"/>
                  </a:cubicBezTo>
                  <a:lnTo>
                    <a:pt x="1131" y="1122"/>
                  </a:lnTo>
                  <a:lnTo>
                    <a:pt x="1412" y="1122"/>
                  </a:lnTo>
                  <a:cubicBezTo>
                    <a:pt x="1576" y="1122"/>
                    <a:pt x="1692" y="1006"/>
                    <a:pt x="1692" y="842"/>
                  </a:cubicBezTo>
                  <a:cubicBezTo>
                    <a:pt x="1692" y="726"/>
                    <a:pt x="1576" y="561"/>
                    <a:pt x="1412" y="561"/>
                  </a:cubicBezTo>
                  <a:lnTo>
                    <a:pt x="1131" y="561"/>
                  </a:lnTo>
                  <a:lnTo>
                    <a:pt x="1131" y="281"/>
                  </a:lnTo>
                  <a:cubicBezTo>
                    <a:pt x="1131" y="117"/>
                    <a:pt x="1015" y="1"/>
                    <a:pt x="85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62"/>
            <p:cNvSpPr/>
            <p:nvPr/>
          </p:nvSpPr>
          <p:spPr>
            <a:xfrm>
              <a:off x="6307100" y="3215475"/>
              <a:ext cx="42325" cy="43500"/>
            </a:xfrm>
            <a:custGeom>
              <a:avLst/>
              <a:gdLst/>
              <a:ahLst/>
              <a:cxnLst/>
              <a:rect l="l" t="t" r="r" b="b"/>
              <a:pathLst>
                <a:path w="1693" h="1740" extrusionOk="0">
                  <a:moveTo>
                    <a:pt x="851" y="0"/>
                  </a:moveTo>
                  <a:cubicBezTo>
                    <a:pt x="687" y="0"/>
                    <a:pt x="571" y="164"/>
                    <a:pt x="571" y="329"/>
                  </a:cubicBezTo>
                  <a:lnTo>
                    <a:pt x="571" y="609"/>
                  </a:lnTo>
                  <a:lnTo>
                    <a:pt x="291" y="609"/>
                  </a:lnTo>
                  <a:cubicBezTo>
                    <a:pt x="127" y="609"/>
                    <a:pt x="1" y="725"/>
                    <a:pt x="1" y="889"/>
                  </a:cubicBezTo>
                  <a:cubicBezTo>
                    <a:pt x="1" y="1053"/>
                    <a:pt x="127" y="1169"/>
                    <a:pt x="291" y="1169"/>
                  </a:cubicBezTo>
                  <a:lnTo>
                    <a:pt x="571" y="1169"/>
                  </a:lnTo>
                  <a:lnTo>
                    <a:pt x="571" y="1450"/>
                  </a:lnTo>
                  <a:cubicBezTo>
                    <a:pt x="571" y="1614"/>
                    <a:pt x="687" y="1740"/>
                    <a:pt x="851" y="1740"/>
                  </a:cubicBezTo>
                  <a:cubicBezTo>
                    <a:pt x="1016" y="1740"/>
                    <a:pt x="1132" y="1614"/>
                    <a:pt x="1132" y="1450"/>
                  </a:cubicBezTo>
                  <a:lnTo>
                    <a:pt x="1132" y="1169"/>
                  </a:lnTo>
                  <a:lnTo>
                    <a:pt x="1412" y="1169"/>
                  </a:lnTo>
                  <a:cubicBezTo>
                    <a:pt x="1576" y="1169"/>
                    <a:pt x="1692" y="1053"/>
                    <a:pt x="1692" y="889"/>
                  </a:cubicBezTo>
                  <a:cubicBezTo>
                    <a:pt x="1692" y="725"/>
                    <a:pt x="1576" y="609"/>
                    <a:pt x="1412" y="609"/>
                  </a:cubicBezTo>
                  <a:lnTo>
                    <a:pt x="1132" y="609"/>
                  </a:lnTo>
                  <a:lnTo>
                    <a:pt x="1132" y="329"/>
                  </a:lnTo>
                  <a:cubicBezTo>
                    <a:pt x="1132" y="164"/>
                    <a:pt x="1016" y="0"/>
                    <a:pt x="85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3" name="Google Shape;4813;p62"/>
          <p:cNvGrpSpPr/>
          <p:nvPr/>
        </p:nvGrpSpPr>
        <p:grpSpPr>
          <a:xfrm>
            <a:off x="5685589" y="2153947"/>
            <a:ext cx="275108" cy="333474"/>
            <a:chOff x="5416350" y="3128975"/>
            <a:chExt cx="398650" cy="483225"/>
          </a:xfrm>
        </p:grpSpPr>
        <p:sp>
          <p:nvSpPr>
            <p:cNvPr id="4814" name="Google Shape;4814;p62"/>
            <p:cNvSpPr/>
            <p:nvPr/>
          </p:nvSpPr>
          <p:spPr>
            <a:xfrm>
              <a:off x="5423350" y="3135975"/>
              <a:ext cx="384650" cy="426925"/>
            </a:xfrm>
            <a:custGeom>
              <a:avLst/>
              <a:gdLst/>
              <a:ahLst/>
              <a:cxnLst/>
              <a:rect l="l" t="t" r="r" b="b"/>
              <a:pathLst>
                <a:path w="15386" h="17077" extrusionOk="0">
                  <a:moveTo>
                    <a:pt x="1653" y="1"/>
                  </a:moveTo>
                  <a:cubicBezTo>
                    <a:pt x="1209" y="1"/>
                    <a:pt x="764" y="204"/>
                    <a:pt x="484" y="484"/>
                  </a:cubicBezTo>
                  <a:cubicBezTo>
                    <a:pt x="165" y="812"/>
                    <a:pt x="1" y="1209"/>
                    <a:pt x="1" y="1692"/>
                  </a:cubicBezTo>
                  <a:lnTo>
                    <a:pt x="1" y="17077"/>
                  </a:lnTo>
                  <a:lnTo>
                    <a:pt x="1653" y="16912"/>
                  </a:lnTo>
                  <a:lnTo>
                    <a:pt x="15386" y="15386"/>
                  </a:lnTo>
                  <a:lnTo>
                    <a:pt x="15386" y="1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62"/>
            <p:cNvSpPr/>
            <p:nvPr/>
          </p:nvSpPr>
          <p:spPr>
            <a:xfrm>
              <a:off x="5423350" y="3135975"/>
              <a:ext cx="41350" cy="426925"/>
            </a:xfrm>
            <a:custGeom>
              <a:avLst/>
              <a:gdLst/>
              <a:ahLst/>
              <a:cxnLst/>
              <a:rect l="l" t="t" r="r" b="b"/>
              <a:pathLst>
                <a:path w="1654" h="17077" extrusionOk="0">
                  <a:moveTo>
                    <a:pt x="1653" y="1"/>
                  </a:moveTo>
                  <a:cubicBezTo>
                    <a:pt x="1209" y="1"/>
                    <a:pt x="764" y="204"/>
                    <a:pt x="484" y="484"/>
                  </a:cubicBezTo>
                  <a:cubicBezTo>
                    <a:pt x="165" y="812"/>
                    <a:pt x="1" y="1209"/>
                    <a:pt x="1" y="1692"/>
                  </a:cubicBezTo>
                  <a:lnTo>
                    <a:pt x="1" y="17077"/>
                  </a:lnTo>
                  <a:lnTo>
                    <a:pt x="1653" y="16912"/>
                  </a:lnTo>
                  <a:lnTo>
                    <a:pt x="1653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62"/>
            <p:cNvSpPr/>
            <p:nvPr/>
          </p:nvSpPr>
          <p:spPr>
            <a:xfrm>
              <a:off x="5423350" y="3520600"/>
              <a:ext cx="384650" cy="84575"/>
            </a:xfrm>
            <a:custGeom>
              <a:avLst/>
              <a:gdLst/>
              <a:ahLst/>
              <a:cxnLst/>
              <a:rect l="l" t="t" r="r" b="b"/>
              <a:pathLst>
                <a:path w="15386" h="3383" extrusionOk="0">
                  <a:moveTo>
                    <a:pt x="1653" y="1"/>
                  </a:moveTo>
                  <a:cubicBezTo>
                    <a:pt x="726" y="1"/>
                    <a:pt x="1" y="764"/>
                    <a:pt x="1" y="1692"/>
                  </a:cubicBezTo>
                  <a:cubicBezTo>
                    <a:pt x="1" y="2619"/>
                    <a:pt x="726" y="3383"/>
                    <a:pt x="1653" y="3383"/>
                  </a:cubicBezTo>
                  <a:lnTo>
                    <a:pt x="15386" y="3383"/>
                  </a:lnTo>
                  <a:lnTo>
                    <a:pt x="15386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62"/>
            <p:cNvSpPr/>
            <p:nvPr/>
          </p:nvSpPr>
          <p:spPr>
            <a:xfrm>
              <a:off x="5446550" y="3544750"/>
              <a:ext cx="361450" cy="37250"/>
            </a:xfrm>
            <a:custGeom>
              <a:avLst/>
              <a:gdLst/>
              <a:ahLst/>
              <a:cxnLst/>
              <a:rect l="l" t="t" r="r" b="b"/>
              <a:pathLst>
                <a:path w="14458" h="1490" extrusionOk="0">
                  <a:moveTo>
                    <a:pt x="725" y="1"/>
                  </a:moveTo>
                  <a:cubicBezTo>
                    <a:pt x="319" y="1"/>
                    <a:pt x="1" y="320"/>
                    <a:pt x="1" y="726"/>
                  </a:cubicBezTo>
                  <a:cubicBezTo>
                    <a:pt x="1" y="1132"/>
                    <a:pt x="319" y="1489"/>
                    <a:pt x="725" y="1489"/>
                  </a:cubicBezTo>
                  <a:lnTo>
                    <a:pt x="14458" y="1489"/>
                  </a:lnTo>
                  <a:lnTo>
                    <a:pt x="14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62"/>
            <p:cNvSpPr/>
            <p:nvPr/>
          </p:nvSpPr>
          <p:spPr>
            <a:xfrm>
              <a:off x="5503800" y="3202425"/>
              <a:ext cx="261925" cy="234600"/>
            </a:xfrm>
            <a:custGeom>
              <a:avLst/>
              <a:gdLst/>
              <a:ahLst/>
              <a:cxnLst/>
              <a:rect l="l" t="t" r="r" b="b"/>
              <a:pathLst>
                <a:path w="10477" h="9384" extrusionOk="0">
                  <a:moveTo>
                    <a:pt x="1296" y="0"/>
                  </a:moveTo>
                  <a:cubicBezTo>
                    <a:pt x="610" y="0"/>
                    <a:pt x="1" y="570"/>
                    <a:pt x="1" y="1295"/>
                  </a:cubicBezTo>
                  <a:lnTo>
                    <a:pt x="1" y="8099"/>
                  </a:lnTo>
                  <a:cubicBezTo>
                    <a:pt x="1" y="8785"/>
                    <a:pt x="610" y="9384"/>
                    <a:pt x="1296" y="9384"/>
                  </a:cubicBezTo>
                  <a:lnTo>
                    <a:pt x="9181" y="9384"/>
                  </a:lnTo>
                  <a:cubicBezTo>
                    <a:pt x="9906" y="9384"/>
                    <a:pt x="10476" y="8785"/>
                    <a:pt x="10476" y="8099"/>
                  </a:cubicBezTo>
                  <a:lnTo>
                    <a:pt x="10476" y="1295"/>
                  </a:lnTo>
                  <a:cubicBezTo>
                    <a:pt x="10476" y="570"/>
                    <a:pt x="9906" y="0"/>
                    <a:pt x="91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62"/>
            <p:cNvSpPr/>
            <p:nvPr/>
          </p:nvSpPr>
          <p:spPr>
            <a:xfrm>
              <a:off x="5604550" y="3279000"/>
              <a:ext cx="81700" cy="81450"/>
            </a:xfrm>
            <a:custGeom>
              <a:avLst/>
              <a:gdLst/>
              <a:ahLst/>
              <a:cxnLst/>
              <a:rect l="l" t="t" r="r" b="b"/>
              <a:pathLst>
                <a:path w="3268" h="3258" extrusionOk="0">
                  <a:moveTo>
                    <a:pt x="1653" y="1"/>
                  </a:moveTo>
                  <a:cubicBezTo>
                    <a:pt x="725" y="1"/>
                    <a:pt x="1" y="725"/>
                    <a:pt x="1" y="1615"/>
                  </a:cubicBezTo>
                  <a:cubicBezTo>
                    <a:pt x="1" y="2533"/>
                    <a:pt x="725" y="3257"/>
                    <a:pt x="1653" y="3257"/>
                  </a:cubicBezTo>
                  <a:cubicBezTo>
                    <a:pt x="2542" y="3257"/>
                    <a:pt x="3267" y="2533"/>
                    <a:pt x="3267" y="1615"/>
                  </a:cubicBezTo>
                  <a:cubicBezTo>
                    <a:pt x="3267" y="725"/>
                    <a:pt x="2542" y="1"/>
                    <a:pt x="1653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62"/>
            <p:cNvSpPr/>
            <p:nvPr/>
          </p:nvSpPr>
          <p:spPr>
            <a:xfrm>
              <a:off x="5604550" y="3279000"/>
              <a:ext cx="52450" cy="81450"/>
            </a:xfrm>
            <a:custGeom>
              <a:avLst/>
              <a:gdLst/>
              <a:ahLst/>
              <a:cxnLst/>
              <a:rect l="l" t="t" r="r" b="b"/>
              <a:pathLst>
                <a:path w="2098" h="3258" extrusionOk="0">
                  <a:moveTo>
                    <a:pt x="1653" y="1"/>
                  </a:moveTo>
                  <a:cubicBezTo>
                    <a:pt x="725" y="1"/>
                    <a:pt x="1" y="725"/>
                    <a:pt x="1" y="1615"/>
                  </a:cubicBezTo>
                  <a:cubicBezTo>
                    <a:pt x="1" y="2533"/>
                    <a:pt x="725" y="3257"/>
                    <a:pt x="1653" y="3257"/>
                  </a:cubicBezTo>
                  <a:cubicBezTo>
                    <a:pt x="1817" y="3257"/>
                    <a:pt x="1933" y="3219"/>
                    <a:pt x="2098" y="3180"/>
                  </a:cubicBezTo>
                  <a:cubicBezTo>
                    <a:pt x="1412" y="3016"/>
                    <a:pt x="890" y="2378"/>
                    <a:pt x="890" y="1615"/>
                  </a:cubicBezTo>
                  <a:cubicBezTo>
                    <a:pt x="890" y="890"/>
                    <a:pt x="1412" y="242"/>
                    <a:pt x="2098" y="78"/>
                  </a:cubicBezTo>
                  <a:cubicBezTo>
                    <a:pt x="1933" y="39"/>
                    <a:pt x="1817" y="1"/>
                    <a:pt x="1653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62"/>
            <p:cNvSpPr/>
            <p:nvPr/>
          </p:nvSpPr>
          <p:spPr>
            <a:xfrm>
              <a:off x="5692250" y="3230675"/>
              <a:ext cx="42300" cy="42325"/>
            </a:xfrm>
            <a:custGeom>
              <a:avLst/>
              <a:gdLst/>
              <a:ahLst/>
              <a:cxnLst/>
              <a:rect l="l" t="t" r="r" b="b"/>
              <a:pathLst>
                <a:path w="1692" h="1693" extrusionOk="0">
                  <a:moveTo>
                    <a:pt x="841" y="1"/>
                  </a:moveTo>
                  <a:cubicBezTo>
                    <a:pt x="397" y="1"/>
                    <a:pt x="1" y="358"/>
                    <a:pt x="1" y="842"/>
                  </a:cubicBezTo>
                  <a:cubicBezTo>
                    <a:pt x="1" y="1286"/>
                    <a:pt x="397" y="1692"/>
                    <a:pt x="841" y="1692"/>
                  </a:cubicBezTo>
                  <a:cubicBezTo>
                    <a:pt x="1325" y="1692"/>
                    <a:pt x="1692" y="1286"/>
                    <a:pt x="1692" y="842"/>
                  </a:cubicBezTo>
                  <a:cubicBezTo>
                    <a:pt x="1692" y="358"/>
                    <a:pt x="1325" y="1"/>
                    <a:pt x="841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62"/>
            <p:cNvSpPr/>
            <p:nvPr/>
          </p:nvSpPr>
          <p:spPr>
            <a:xfrm>
              <a:off x="5560350" y="3370575"/>
              <a:ext cx="34075" cy="34325"/>
            </a:xfrm>
            <a:custGeom>
              <a:avLst/>
              <a:gdLst/>
              <a:ahLst/>
              <a:cxnLst/>
              <a:rect l="l" t="t" r="r" b="b"/>
              <a:pathLst>
                <a:path w="1363" h="1373" extrusionOk="0">
                  <a:moveTo>
                    <a:pt x="686" y="0"/>
                  </a:moveTo>
                  <a:cubicBezTo>
                    <a:pt x="319" y="0"/>
                    <a:pt x="0" y="319"/>
                    <a:pt x="0" y="686"/>
                  </a:cubicBezTo>
                  <a:cubicBezTo>
                    <a:pt x="0" y="1044"/>
                    <a:pt x="319" y="1373"/>
                    <a:pt x="686" y="1373"/>
                  </a:cubicBezTo>
                  <a:cubicBezTo>
                    <a:pt x="1083" y="1373"/>
                    <a:pt x="1363" y="1044"/>
                    <a:pt x="1363" y="686"/>
                  </a:cubicBezTo>
                  <a:cubicBezTo>
                    <a:pt x="1363" y="319"/>
                    <a:pt x="1083" y="0"/>
                    <a:pt x="686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62"/>
            <p:cNvSpPr/>
            <p:nvPr/>
          </p:nvSpPr>
          <p:spPr>
            <a:xfrm>
              <a:off x="5543200" y="32427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4" y="0"/>
                  </a:moveTo>
                  <a:cubicBezTo>
                    <a:pt x="483" y="0"/>
                    <a:pt x="0" y="483"/>
                    <a:pt x="0" y="1044"/>
                  </a:cubicBezTo>
                  <a:cubicBezTo>
                    <a:pt x="0" y="1614"/>
                    <a:pt x="483" y="2049"/>
                    <a:pt x="1044" y="2049"/>
                  </a:cubicBezTo>
                  <a:cubicBezTo>
                    <a:pt x="1614" y="2049"/>
                    <a:pt x="2049" y="1614"/>
                    <a:pt x="2049" y="1044"/>
                  </a:cubicBezTo>
                  <a:cubicBezTo>
                    <a:pt x="2049" y="483"/>
                    <a:pt x="1614" y="0"/>
                    <a:pt x="1044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62"/>
            <p:cNvSpPr/>
            <p:nvPr/>
          </p:nvSpPr>
          <p:spPr>
            <a:xfrm>
              <a:off x="5686225" y="3372500"/>
              <a:ext cx="32150" cy="32400"/>
            </a:xfrm>
            <a:custGeom>
              <a:avLst/>
              <a:gdLst/>
              <a:ahLst/>
              <a:cxnLst/>
              <a:rect l="l" t="t" r="r" b="b"/>
              <a:pathLst>
                <a:path w="1286" h="1296" extrusionOk="0">
                  <a:moveTo>
                    <a:pt x="638" y="1"/>
                  </a:moveTo>
                  <a:cubicBezTo>
                    <a:pt x="280" y="1"/>
                    <a:pt x="0" y="291"/>
                    <a:pt x="0" y="648"/>
                  </a:cubicBezTo>
                  <a:cubicBezTo>
                    <a:pt x="0" y="1015"/>
                    <a:pt x="280" y="1296"/>
                    <a:pt x="638" y="1296"/>
                  </a:cubicBezTo>
                  <a:cubicBezTo>
                    <a:pt x="1005" y="1296"/>
                    <a:pt x="1285" y="1015"/>
                    <a:pt x="1285" y="648"/>
                  </a:cubicBezTo>
                  <a:cubicBezTo>
                    <a:pt x="1285" y="291"/>
                    <a:pt x="1005" y="1"/>
                    <a:pt x="638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62"/>
            <p:cNvSpPr/>
            <p:nvPr/>
          </p:nvSpPr>
          <p:spPr>
            <a:xfrm>
              <a:off x="5692250" y="3230675"/>
              <a:ext cx="26125" cy="42325"/>
            </a:xfrm>
            <a:custGeom>
              <a:avLst/>
              <a:gdLst/>
              <a:ahLst/>
              <a:cxnLst/>
              <a:rect l="l" t="t" r="r" b="b"/>
              <a:pathLst>
                <a:path w="1045" h="1693" extrusionOk="0">
                  <a:moveTo>
                    <a:pt x="841" y="1"/>
                  </a:moveTo>
                  <a:cubicBezTo>
                    <a:pt x="397" y="1"/>
                    <a:pt x="1" y="358"/>
                    <a:pt x="1" y="842"/>
                  </a:cubicBezTo>
                  <a:cubicBezTo>
                    <a:pt x="1" y="1286"/>
                    <a:pt x="397" y="1692"/>
                    <a:pt x="841" y="1692"/>
                  </a:cubicBezTo>
                  <a:cubicBezTo>
                    <a:pt x="919" y="1692"/>
                    <a:pt x="1006" y="1653"/>
                    <a:pt x="1044" y="1653"/>
                  </a:cubicBezTo>
                  <a:cubicBezTo>
                    <a:pt x="677" y="1566"/>
                    <a:pt x="397" y="1209"/>
                    <a:pt x="397" y="842"/>
                  </a:cubicBezTo>
                  <a:cubicBezTo>
                    <a:pt x="397" y="445"/>
                    <a:pt x="677" y="117"/>
                    <a:pt x="1044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62"/>
            <p:cNvSpPr/>
            <p:nvPr/>
          </p:nvSpPr>
          <p:spPr>
            <a:xfrm>
              <a:off x="5686225" y="3372500"/>
              <a:ext cx="21025" cy="32400"/>
            </a:xfrm>
            <a:custGeom>
              <a:avLst/>
              <a:gdLst/>
              <a:ahLst/>
              <a:cxnLst/>
              <a:rect l="l" t="t" r="r" b="b"/>
              <a:pathLst>
                <a:path w="841" h="1296" extrusionOk="0">
                  <a:moveTo>
                    <a:pt x="638" y="1"/>
                  </a:moveTo>
                  <a:cubicBezTo>
                    <a:pt x="280" y="1"/>
                    <a:pt x="0" y="291"/>
                    <a:pt x="0" y="648"/>
                  </a:cubicBezTo>
                  <a:cubicBezTo>
                    <a:pt x="0" y="1015"/>
                    <a:pt x="280" y="1296"/>
                    <a:pt x="638" y="1296"/>
                  </a:cubicBezTo>
                  <a:cubicBezTo>
                    <a:pt x="725" y="1296"/>
                    <a:pt x="802" y="1296"/>
                    <a:pt x="841" y="1257"/>
                  </a:cubicBezTo>
                  <a:cubicBezTo>
                    <a:pt x="599" y="1170"/>
                    <a:pt x="396" y="928"/>
                    <a:pt x="396" y="648"/>
                  </a:cubicBezTo>
                  <a:cubicBezTo>
                    <a:pt x="396" y="368"/>
                    <a:pt x="599" y="126"/>
                    <a:pt x="841" y="49"/>
                  </a:cubicBezTo>
                  <a:cubicBezTo>
                    <a:pt x="802" y="1"/>
                    <a:pt x="725" y="1"/>
                    <a:pt x="638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62"/>
            <p:cNvSpPr/>
            <p:nvPr/>
          </p:nvSpPr>
          <p:spPr>
            <a:xfrm>
              <a:off x="5530150" y="3314275"/>
              <a:ext cx="36250" cy="36275"/>
            </a:xfrm>
            <a:custGeom>
              <a:avLst/>
              <a:gdLst/>
              <a:ahLst/>
              <a:cxnLst/>
              <a:rect l="l" t="t" r="r" b="b"/>
              <a:pathLst>
                <a:path w="1450" h="1451" extrusionOk="0">
                  <a:moveTo>
                    <a:pt x="725" y="1"/>
                  </a:moveTo>
                  <a:cubicBezTo>
                    <a:pt x="319" y="1"/>
                    <a:pt x="0" y="320"/>
                    <a:pt x="0" y="725"/>
                  </a:cubicBezTo>
                  <a:cubicBezTo>
                    <a:pt x="0" y="1122"/>
                    <a:pt x="319" y="1450"/>
                    <a:pt x="725" y="1450"/>
                  </a:cubicBezTo>
                  <a:cubicBezTo>
                    <a:pt x="1121" y="1450"/>
                    <a:pt x="1450" y="1122"/>
                    <a:pt x="1450" y="725"/>
                  </a:cubicBezTo>
                  <a:cubicBezTo>
                    <a:pt x="1450" y="320"/>
                    <a:pt x="1121" y="1"/>
                    <a:pt x="725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62"/>
            <p:cNvSpPr/>
            <p:nvPr/>
          </p:nvSpPr>
          <p:spPr>
            <a:xfrm>
              <a:off x="5560350" y="3370575"/>
              <a:ext cx="24175" cy="34325"/>
            </a:xfrm>
            <a:custGeom>
              <a:avLst/>
              <a:gdLst/>
              <a:ahLst/>
              <a:cxnLst/>
              <a:rect l="l" t="t" r="r" b="b"/>
              <a:pathLst>
                <a:path w="967" h="1373" extrusionOk="0">
                  <a:moveTo>
                    <a:pt x="686" y="0"/>
                  </a:moveTo>
                  <a:cubicBezTo>
                    <a:pt x="319" y="0"/>
                    <a:pt x="0" y="319"/>
                    <a:pt x="0" y="686"/>
                  </a:cubicBezTo>
                  <a:cubicBezTo>
                    <a:pt x="0" y="1044"/>
                    <a:pt x="319" y="1373"/>
                    <a:pt x="686" y="1373"/>
                  </a:cubicBezTo>
                  <a:cubicBezTo>
                    <a:pt x="764" y="1373"/>
                    <a:pt x="880" y="1373"/>
                    <a:pt x="967" y="1334"/>
                  </a:cubicBezTo>
                  <a:cubicBezTo>
                    <a:pt x="686" y="1208"/>
                    <a:pt x="522" y="967"/>
                    <a:pt x="522" y="686"/>
                  </a:cubicBezTo>
                  <a:cubicBezTo>
                    <a:pt x="522" y="406"/>
                    <a:pt x="686" y="165"/>
                    <a:pt x="967" y="39"/>
                  </a:cubicBezTo>
                  <a:cubicBezTo>
                    <a:pt x="880" y="0"/>
                    <a:pt x="764" y="0"/>
                    <a:pt x="686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62"/>
            <p:cNvSpPr/>
            <p:nvPr/>
          </p:nvSpPr>
          <p:spPr>
            <a:xfrm>
              <a:off x="5543200" y="3242775"/>
              <a:ext cx="32150" cy="51225"/>
            </a:xfrm>
            <a:custGeom>
              <a:avLst/>
              <a:gdLst/>
              <a:ahLst/>
              <a:cxnLst/>
              <a:rect l="l" t="t" r="r" b="b"/>
              <a:pathLst>
                <a:path w="1286" h="2049" extrusionOk="0">
                  <a:moveTo>
                    <a:pt x="1044" y="0"/>
                  </a:moveTo>
                  <a:cubicBezTo>
                    <a:pt x="483" y="0"/>
                    <a:pt x="0" y="483"/>
                    <a:pt x="0" y="1044"/>
                  </a:cubicBezTo>
                  <a:cubicBezTo>
                    <a:pt x="0" y="1614"/>
                    <a:pt x="483" y="2049"/>
                    <a:pt x="1044" y="2049"/>
                  </a:cubicBezTo>
                  <a:cubicBezTo>
                    <a:pt x="1131" y="2049"/>
                    <a:pt x="1208" y="2049"/>
                    <a:pt x="1285" y="2010"/>
                  </a:cubicBezTo>
                  <a:cubicBezTo>
                    <a:pt x="841" y="1894"/>
                    <a:pt x="522" y="1527"/>
                    <a:pt x="522" y="1044"/>
                  </a:cubicBezTo>
                  <a:cubicBezTo>
                    <a:pt x="522" y="561"/>
                    <a:pt x="841" y="164"/>
                    <a:pt x="1285" y="39"/>
                  </a:cubicBezTo>
                  <a:cubicBezTo>
                    <a:pt x="1208" y="39"/>
                    <a:pt x="1131" y="0"/>
                    <a:pt x="1044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62"/>
            <p:cNvSpPr/>
            <p:nvPr/>
          </p:nvSpPr>
          <p:spPr>
            <a:xfrm>
              <a:off x="5530150" y="3314275"/>
              <a:ext cx="24175" cy="36275"/>
            </a:xfrm>
            <a:custGeom>
              <a:avLst/>
              <a:gdLst/>
              <a:ahLst/>
              <a:cxnLst/>
              <a:rect l="l" t="t" r="r" b="b"/>
              <a:pathLst>
                <a:path w="967" h="1451" extrusionOk="0">
                  <a:moveTo>
                    <a:pt x="725" y="1"/>
                  </a:moveTo>
                  <a:cubicBezTo>
                    <a:pt x="319" y="1"/>
                    <a:pt x="0" y="320"/>
                    <a:pt x="0" y="725"/>
                  </a:cubicBezTo>
                  <a:cubicBezTo>
                    <a:pt x="0" y="1122"/>
                    <a:pt x="319" y="1450"/>
                    <a:pt x="725" y="1450"/>
                  </a:cubicBezTo>
                  <a:cubicBezTo>
                    <a:pt x="802" y="1450"/>
                    <a:pt x="880" y="1450"/>
                    <a:pt x="967" y="1412"/>
                  </a:cubicBezTo>
                  <a:cubicBezTo>
                    <a:pt x="686" y="1325"/>
                    <a:pt x="483" y="1044"/>
                    <a:pt x="483" y="725"/>
                  </a:cubicBezTo>
                  <a:cubicBezTo>
                    <a:pt x="483" y="397"/>
                    <a:pt x="686" y="117"/>
                    <a:pt x="967" y="39"/>
                  </a:cubicBezTo>
                  <a:cubicBezTo>
                    <a:pt x="880" y="1"/>
                    <a:pt x="802" y="1"/>
                    <a:pt x="725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62"/>
            <p:cNvSpPr/>
            <p:nvPr/>
          </p:nvSpPr>
          <p:spPr>
            <a:xfrm>
              <a:off x="5416350" y="3128975"/>
              <a:ext cx="398650" cy="483225"/>
            </a:xfrm>
            <a:custGeom>
              <a:avLst/>
              <a:gdLst/>
              <a:ahLst/>
              <a:cxnLst/>
              <a:rect l="l" t="t" r="r" b="b"/>
              <a:pathLst>
                <a:path w="15946" h="19329" extrusionOk="0">
                  <a:moveTo>
                    <a:pt x="15385" y="561"/>
                  </a:moveTo>
                  <a:lnTo>
                    <a:pt x="15385" y="15385"/>
                  </a:lnTo>
                  <a:lnTo>
                    <a:pt x="2214" y="15385"/>
                  </a:lnTo>
                  <a:lnTo>
                    <a:pt x="2214" y="14293"/>
                  </a:lnTo>
                  <a:cubicBezTo>
                    <a:pt x="2214" y="14177"/>
                    <a:pt x="2098" y="14013"/>
                    <a:pt x="1933" y="14013"/>
                  </a:cubicBezTo>
                  <a:cubicBezTo>
                    <a:pt x="1808" y="14013"/>
                    <a:pt x="1653" y="14177"/>
                    <a:pt x="1653" y="14293"/>
                  </a:cubicBezTo>
                  <a:lnTo>
                    <a:pt x="1653" y="15424"/>
                  </a:lnTo>
                  <a:cubicBezTo>
                    <a:pt x="1247" y="15501"/>
                    <a:pt x="841" y="15704"/>
                    <a:pt x="561" y="15984"/>
                  </a:cubicBezTo>
                  <a:lnTo>
                    <a:pt x="561" y="1972"/>
                  </a:lnTo>
                  <a:cubicBezTo>
                    <a:pt x="561" y="1286"/>
                    <a:pt x="1044" y="725"/>
                    <a:pt x="1653" y="609"/>
                  </a:cubicBezTo>
                  <a:lnTo>
                    <a:pt x="1653" y="13172"/>
                  </a:lnTo>
                  <a:cubicBezTo>
                    <a:pt x="1653" y="13327"/>
                    <a:pt x="1808" y="13452"/>
                    <a:pt x="1933" y="13452"/>
                  </a:cubicBezTo>
                  <a:cubicBezTo>
                    <a:pt x="2098" y="13452"/>
                    <a:pt x="2214" y="13327"/>
                    <a:pt x="2214" y="13172"/>
                  </a:cubicBezTo>
                  <a:lnTo>
                    <a:pt x="2214" y="561"/>
                  </a:lnTo>
                  <a:close/>
                  <a:moveTo>
                    <a:pt x="15385" y="16912"/>
                  </a:moveTo>
                  <a:lnTo>
                    <a:pt x="15385" y="17840"/>
                  </a:lnTo>
                  <a:lnTo>
                    <a:pt x="1933" y="17840"/>
                  </a:lnTo>
                  <a:cubicBezTo>
                    <a:pt x="1692" y="17840"/>
                    <a:pt x="1489" y="17598"/>
                    <a:pt x="1489" y="17357"/>
                  </a:cubicBezTo>
                  <a:cubicBezTo>
                    <a:pt x="1489" y="17115"/>
                    <a:pt x="1692" y="16912"/>
                    <a:pt x="1933" y="16912"/>
                  </a:cubicBezTo>
                  <a:close/>
                  <a:moveTo>
                    <a:pt x="15385" y="15946"/>
                  </a:moveTo>
                  <a:lnTo>
                    <a:pt x="15385" y="16352"/>
                  </a:lnTo>
                  <a:lnTo>
                    <a:pt x="1933" y="16352"/>
                  </a:lnTo>
                  <a:cubicBezTo>
                    <a:pt x="1373" y="16352"/>
                    <a:pt x="928" y="16796"/>
                    <a:pt x="928" y="17357"/>
                  </a:cubicBezTo>
                  <a:cubicBezTo>
                    <a:pt x="928" y="17917"/>
                    <a:pt x="1373" y="18400"/>
                    <a:pt x="1933" y="18400"/>
                  </a:cubicBezTo>
                  <a:lnTo>
                    <a:pt x="15385" y="18400"/>
                  </a:lnTo>
                  <a:lnTo>
                    <a:pt x="15385" y="18768"/>
                  </a:lnTo>
                  <a:lnTo>
                    <a:pt x="1933" y="18768"/>
                  </a:lnTo>
                  <a:cubicBezTo>
                    <a:pt x="1170" y="18768"/>
                    <a:pt x="561" y="18120"/>
                    <a:pt x="561" y="17357"/>
                  </a:cubicBezTo>
                  <a:cubicBezTo>
                    <a:pt x="561" y="16593"/>
                    <a:pt x="1170" y="15946"/>
                    <a:pt x="1933" y="15946"/>
                  </a:cubicBezTo>
                  <a:close/>
                  <a:moveTo>
                    <a:pt x="1933" y="0"/>
                  </a:moveTo>
                  <a:cubicBezTo>
                    <a:pt x="890" y="0"/>
                    <a:pt x="1" y="890"/>
                    <a:pt x="1" y="1972"/>
                  </a:cubicBezTo>
                  <a:lnTo>
                    <a:pt x="1" y="17357"/>
                  </a:lnTo>
                  <a:cubicBezTo>
                    <a:pt x="1" y="18439"/>
                    <a:pt x="890" y="19328"/>
                    <a:pt x="1933" y="19328"/>
                  </a:cubicBezTo>
                  <a:lnTo>
                    <a:pt x="15666" y="19328"/>
                  </a:lnTo>
                  <a:cubicBezTo>
                    <a:pt x="15820" y="19328"/>
                    <a:pt x="15946" y="19212"/>
                    <a:pt x="15946" y="19048"/>
                  </a:cubicBezTo>
                  <a:lnTo>
                    <a:pt x="15946" y="281"/>
                  </a:lnTo>
                  <a:cubicBezTo>
                    <a:pt x="15946" y="126"/>
                    <a:pt x="15820" y="0"/>
                    <a:pt x="1566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62"/>
            <p:cNvSpPr/>
            <p:nvPr/>
          </p:nvSpPr>
          <p:spPr>
            <a:xfrm>
              <a:off x="5496800" y="3195425"/>
              <a:ext cx="275925" cy="248625"/>
            </a:xfrm>
            <a:custGeom>
              <a:avLst/>
              <a:gdLst/>
              <a:ahLst/>
              <a:cxnLst/>
              <a:rect l="l" t="t" r="r" b="b"/>
              <a:pathLst>
                <a:path w="11037" h="9945" extrusionOk="0">
                  <a:moveTo>
                    <a:pt x="1576" y="0"/>
                  </a:moveTo>
                  <a:cubicBezTo>
                    <a:pt x="725" y="0"/>
                    <a:pt x="1" y="725"/>
                    <a:pt x="1" y="1575"/>
                  </a:cubicBezTo>
                  <a:lnTo>
                    <a:pt x="1" y="8379"/>
                  </a:lnTo>
                  <a:cubicBezTo>
                    <a:pt x="1" y="9219"/>
                    <a:pt x="725" y="9944"/>
                    <a:pt x="1576" y="9944"/>
                  </a:cubicBezTo>
                  <a:lnTo>
                    <a:pt x="9461" y="9944"/>
                  </a:lnTo>
                  <a:cubicBezTo>
                    <a:pt x="10312" y="9944"/>
                    <a:pt x="11037" y="9219"/>
                    <a:pt x="11037" y="8379"/>
                  </a:cubicBezTo>
                  <a:lnTo>
                    <a:pt x="11037" y="3508"/>
                  </a:lnTo>
                  <a:cubicBezTo>
                    <a:pt x="11037" y="3344"/>
                    <a:pt x="10911" y="3218"/>
                    <a:pt x="10756" y="3218"/>
                  </a:cubicBezTo>
                  <a:cubicBezTo>
                    <a:pt x="10592" y="3218"/>
                    <a:pt x="10476" y="3344"/>
                    <a:pt x="10476" y="3508"/>
                  </a:cubicBezTo>
                  <a:lnTo>
                    <a:pt x="10476" y="8379"/>
                  </a:lnTo>
                  <a:cubicBezTo>
                    <a:pt x="10476" y="8939"/>
                    <a:pt x="10032" y="9384"/>
                    <a:pt x="9461" y="9384"/>
                  </a:cubicBezTo>
                  <a:lnTo>
                    <a:pt x="1576" y="9384"/>
                  </a:lnTo>
                  <a:cubicBezTo>
                    <a:pt x="1054" y="9384"/>
                    <a:pt x="571" y="8939"/>
                    <a:pt x="571" y="8379"/>
                  </a:cubicBezTo>
                  <a:lnTo>
                    <a:pt x="571" y="1575"/>
                  </a:lnTo>
                  <a:cubicBezTo>
                    <a:pt x="571" y="1005"/>
                    <a:pt x="1054" y="561"/>
                    <a:pt x="1576" y="561"/>
                  </a:cubicBezTo>
                  <a:lnTo>
                    <a:pt x="9461" y="561"/>
                  </a:lnTo>
                  <a:cubicBezTo>
                    <a:pt x="10032" y="561"/>
                    <a:pt x="10476" y="1005"/>
                    <a:pt x="10476" y="1575"/>
                  </a:cubicBezTo>
                  <a:lnTo>
                    <a:pt x="10476" y="2377"/>
                  </a:lnTo>
                  <a:cubicBezTo>
                    <a:pt x="10476" y="2542"/>
                    <a:pt x="10592" y="2658"/>
                    <a:pt x="10756" y="2658"/>
                  </a:cubicBezTo>
                  <a:cubicBezTo>
                    <a:pt x="10911" y="2658"/>
                    <a:pt x="11037" y="2542"/>
                    <a:pt x="11037" y="2377"/>
                  </a:cubicBezTo>
                  <a:lnTo>
                    <a:pt x="11037" y="1575"/>
                  </a:lnTo>
                  <a:cubicBezTo>
                    <a:pt x="11037" y="725"/>
                    <a:pt x="10312" y="0"/>
                    <a:pt x="946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62"/>
            <p:cNvSpPr/>
            <p:nvPr/>
          </p:nvSpPr>
          <p:spPr>
            <a:xfrm>
              <a:off x="5529175" y="3465275"/>
              <a:ext cx="211425" cy="14025"/>
            </a:xfrm>
            <a:custGeom>
              <a:avLst/>
              <a:gdLst/>
              <a:ahLst/>
              <a:cxnLst/>
              <a:rect l="l" t="t" r="r" b="b"/>
              <a:pathLst>
                <a:path w="8457" h="561" extrusionOk="0">
                  <a:moveTo>
                    <a:pt x="281" y="0"/>
                  </a:moveTo>
                  <a:cubicBezTo>
                    <a:pt x="155" y="0"/>
                    <a:pt x="1" y="155"/>
                    <a:pt x="1" y="281"/>
                  </a:cubicBezTo>
                  <a:cubicBezTo>
                    <a:pt x="1" y="445"/>
                    <a:pt x="155" y="561"/>
                    <a:pt x="281" y="561"/>
                  </a:cubicBezTo>
                  <a:lnTo>
                    <a:pt x="8166" y="561"/>
                  </a:lnTo>
                  <a:cubicBezTo>
                    <a:pt x="8331" y="561"/>
                    <a:pt x="8456" y="445"/>
                    <a:pt x="8456" y="281"/>
                  </a:cubicBezTo>
                  <a:cubicBezTo>
                    <a:pt x="8456" y="155"/>
                    <a:pt x="8331" y="0"/>
                    <a:pt x="816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62"/>
            <p:cNvSpPr/>
            <p:nvPr/>
          </p:nvSpPr>
          <p:spPr>
            <a:xfrm>
              <a:off x="5536175" y="3223675"/>
              <a:ext cx="205400" cy="188225"/>
            </a:xfrm>
            <a:custGeom>
              <a:avLst/>
              <a:gdLst/>
              <a:ahLst/>
              <a:cxnLst/>
              <a:rect l="l" t="t" r="r" b="b"/>
              <a:pathLst>
                <a:path w="8216" h="7529" extrusionOk="0">
                  <a:moveTo>
                    <a:pt x="7084" y="561"/>
                  </a:moveTo>
                  <a:cubicBezTo>
                    <a:pt x="7403" y="561"/>
                    <a:pt x="7645" y="803"/>
                    <a:pt x="7645" y="1122"/>
                  </a:cubicBezTo>
                  <a:cubicBezTo>
                    <a:pt x="7645" y="1412"/>
                    <a:pt x="7403" y="1692"/>
                    <a:pt x="7084" y="1692"/>
                  </a:cubicBezTo>
                  <a:cubicBezTo>
                    <a:pt x="7046" y="1692"/>
                    <a:pt x="7007" y="1653"/>
                    <a:pt x="6968" y="1653"/>
                  </a:cubicBezTo>
                  <a:lnTo>
                    <a:pt x="7046" y="1528"/>
                  </a:lnTo>
                  <a:cubicBezTo>
                    <a:pt x="7162" y="1412"/>
                    <a:pt x="7162" y="1247"/>
                    <a:pt x="7046" y="1122"/>
                  </a:cubicBezTo>
                  <a:cubicBezTo>
                    <a:pt x="7007" y="1083"/>
                    <a:pt x="6937" y="1064"/>
                    <a:pt x="6861" y="1064"/>
                  </a:cubicBezTo>
                  <a:cubicBezTo>
                    <a:pt x="6785" y="1064"/>
                    <a:pt x="6703" y="1083"/>
                    <a:pt x="6640" y="1122"/>
                  </a:cubicBezTo>
                  <a:lnTo>
                    <a:pt x="6563" y="1247"/>
                  </a:lnTo>
                  <a:cubicBezTo>
                    <a:pt x="6524" y="1209"/>
                    <a:pt x="6524" y="1170"/>
                    <a:pt x="6524" y="1122"/>
                  </a:cubicBezTo>
                  <a:cubicBezTo>
                    <a:pt x="6524" y="803"/>
                    <a:pt x="6765" y="561"/>
                    <a:pt x="7084" y="561"/>
                  </a:cubicBezTo>
                  <a:close/>
                  <a:moveTo>
                    <a:pt x="1325" y="1044"/>
                  </a:moveTo>
                  <a:cubicBezTo>
                    <a:pt x="1731" y="1044"/>
                    <a:pt x="2050" y="1412"/>
                    <a:pt x="2050" y="1808"/>
                  </a:cubicBezTo>
                  <a:cubicBezTo>
                    <a:pt x="2050" y="2214"/>
                    <a:pt x="1731" y="2533"/>
                    <a:pt x="1325" y="2533"/>
                  </a:cubicBezTo>
                  <a:cubicBezTo>
                    <a:pt x="929" y="2533"/>
                    <a:pt x="561" y="2214"/>
                    <a:pt x="561" y="1808"/>
                  </a:cubicBezTo>
                  <a:cubicBezTo>
                    <a:pt x="561" y="1412"/>
                    <a:pt x="929" y="1044"/>
                    <a:pt x="1325" y="1044"/>
                  </a:cubicBezTo>
                  <a:close/>
                  <a:moveTo>
                    <a:pt x="4388" y="2494"/>
                  </a:moveTo>
                  <a:cubicBezTo>
                    <a:pt x="5113" y="2494"/>
                    <a:pt x="5712" y="3103"/>
                    <a:pt x="5712" y="3828"/>
                  </a:cubicBezTo>
                  <a:cubicBezTo>
                    <a:pt x="5712" y="4591"/>
                    <a:pt x="5113" y="5190"/>
                    <a:pt x="4388" y="5190"/>
                  </a:cubicBezTo>
                  <a:cubicBezTo>
                    <a:pt x="4108" y="5190"/>
                    <a:pt x="3866" y="5113"/>
                    <a:pt x="3663" y="4987"/>
                  </a:cubicBezTo>
                  <a:lnTo>
                    <a:pt x="3779" y="4833"/>
                  </a:lnTo>
                  <a:cubicBezTo>
                    <a:pt x="3866" y="4746"/>
                    <a:pt x="3866" y="4552"/>
                    <a:pt x="3779" y="4465"/>
                  </a:cubicBezTo>
                  <a:cubicBezTo>
                    <a:pt x="3721" y="4407"/>
                    <a:pt x="3642" y="4378"/>
                    <a:pt x="3567" y="4378"/>
                  </a:cubicBezTo>
                  <a:cubicBezTo>
                    <a:pt x="3492" y="4378"/>
                    <a:pt x="3422" y="4407"/>
                    <a:pt x="3383" y="4465"/>
                  </a:cubicBezTo>
                  <a:lnTo>
                    <a:pt x="3258" y="4591"/>
                  </a:lnTo>
                  <a:cubicBezTo>
                    <a:pt x="3103" y="4349"/>
                    <a:pt x="3016" y="4108"/>
                    <a:pt x="3016" y="3828"/>
                  </a:cubicBezTo>
                  <a:cubicBezTo>
                    <a:pt x="3016" y="3103"/>
                    <a:pt x="3625" y="2494"/>
                    <a:pt x="4388" y="2494"/>
                  </a:cubicBezTo>
                  <a:close/>
                  <a:moveTo>
                    <a:pt x="1653" y="6157"/>
                  </a:moveTo>
                  <a:cubicBezTo>
                    <a:pt x="1895" y="6157"/>
                    <a:pt x="2050" y="6359"/>
                    <a:pt x="2050" y="6562"/>
                  </a:cubicBezTo>
                  <a:cubicBezTo>
                    <a:pt x="2050" y="6804"/>
                    <a:pt x="1895" y="6968"/>
                    <a:pt x="1653" y="6968"/>
                  </a:cubicBezTo>
                  <a:cubicBezTo>
                    <a:pt x="1450" y="6968"/>
                    <a:pt x="1247" y="6804"/>
                    <a:pt x="1247" y="6562"/>
                  </a:cubicBezTo>
                  <a:cubicBezTo>
                    <a:pt x="1247" y="6359"/>
                    <a:pt x="1450" y="6157"/>
                    <a:pt x="1653" y="6157"/>
                  </a:cubicBezTo>
                  <a:close/>
                  <a:moveTo>
                    <a:pt x="6640" y="6244"/>
                  </a:moveTo>
                  <a:cubicBezTo>
                    <a:pt x="6843" y="6244"/>
                    <a:pt x="7007" y="6398"/>
                    <a:pt x="7007" y="6601"/>
                  </a:cubicBezTo>
                  <a:cubicBezTo>
                    <a:pt x="7007" y="6804"/>
                    <a:pt x="6843" y="6968"/>
                    <a:pt x="6640" y="6968"/>
                  </a:cubicBezTo>
                  <a:cubicBezTo>
                    <a:pt x="6437" y="6968"/>
                    <a:pt x="6282" y="6804"/>
                    <a:pt x="6282" y="6601"/>
                  </a:cubicBezTo>
                  <a:cubicBezTo>
                    <a:pt x="6282" y="6398"/>
                    <a:pt x="6437" y="6244"/>
                    <a:pt x="6640" y="6244"/>
                  </a:cubicBezTo>
                  <a:close/>
                  <a:moveTo>
                    <a:pt x="7084" y="1"/>
                  </a:moveTo>
                  <a:cubicBezTo>
                    <a:pt x="6485" y="1"/>
                    <a:pt x="5954" y="484"/>
                    <a:pt x="5954" y="1122"/>
                  </a:cubicBezTo>
                  <a:cubicBezTo>
                    <a:pt x="5954" y="1325"/>
                    <a:pt x="6041" y="1528"/>
                    <a:pt x="6118" y="1692"/>
                  </a:cubicBezTo>
                  <a:lnTo>
                    <a:pt x="5519" y="2291"/>
                  </a:lnTo>
                  <a:cubicBezTo>
                    <a:pt x="5190" y="2049"/>
                    <a:pt x="4794" y="1933"/>
                    <a:pt x="4388" y="1933"/>
                  </a:cubicBezTo>
                  <a:cubicBezTo>
                    <a:pt x="3828" y="1933"/>
                    <a:pt x="3296" y="2175"/>
                    <a:pt x="2977" y="2571"/>
                  </a:cubicBezTo>
                  <a:lnTo>
                    <a:pt x="2533" y="2252"/>
                  </a:lnTo>
                  <a:cubicBezTo>
                    <a:pt x="2620" y="2136"/>
                    <a:pt x="2620" y="1972"/>
                    <a:pt x="2620" y="1808"/>
                  </a:cubicBezTo>
                  <a:cubicBezTo>
                    <a:pt x="2620" y="1083"/>
                    <a:pt x="2050" y="484"/>
                    <a:pt x="1325" y="484"/>
                  </a:cubicBezTo>
                  <a:cubicBezTo>
                    <a:pt x="600" y="484"/>
                    <a:pt x="1" y="1083"/>
                    <a:pt x="1" y="1808"/>
                  </a:cubicBezTo>
                  <a:cubicBezTo>
                    <a:pt x="1" y="2533"/>
                    <a:pt x="600" y="3103"/>
                    <a:pt x="1325" y="3103"/>
                  </a:cubicBezTo>
                  <a:cubicBezTo>
                    <a:pt x="1692" y="3103"/>
                    <a:pt x="1972" y="2977"/>
                    <a:pt x="2214" y="2736"/>
                  </a:cubicBezTo>
                  <a:lnTo>
                    <a:pt x="2658" y="3016"/>
                  </a:lnTo>
                  <a:cubicBezTo>
                    <a:pt x="2533" y="3257"/>
                    <a:pt x="2455" y="3538"/>
                    <a:pt x="2455" y="3828"/>
                  </a:cubicBezTo>
                  <a:cubicBezTo>
                    <a:pt x="2455" y="4262"/>
                    <a:pt x="2620" y="4668"/>
                    <a:pt x="2861" y="4987"/>
                  </a:cubicBezTo>
                  <a:lnTo>
                    <a:pt x="2137" y="5712"/>
                  </a:lnTo>
                  <a:cubicBezTo>
                    <a:pt x="1972" y="5635"/>
                    <a:pt x="1808" y="5596"/>
                    <a:pt x="1653" y="5596"/>
                  </a:cubicBezTo>
                  <a:cubicBezTo>
                    <a:pt x="1122" y="5596"/>
                    <a:pt x="687" y="6041"/>
                    <a:pt x="687" y="6562"/>
                  </a:cubicBezTo>
                  <a:cubicBezTo>
                    <a:pt x="687" y="7084"/>
                    <a:pt x="1122" y="7529"/>
                    <a:pt x="1653" y="7529"/>
                  </a:cubicBezTo>
                  <a:cubicBezTo>
                    <a:pt x="2214" y="7529"/>
                    <a:pt x="2620" y="7084"/>
                    <a:pt x="2620" y="6562"/>
                  </a:cubicBezTo>
                  <a:cubicBezTo>
                    <a:pt x="2620" y="6398"/>
                    <a:pt x="2571" y="6244"/>
                    <a:pt x="2494" y="6118"/>
                  </a:cubicBezTo>
                  <a:lnTo>
                    <a:pt x="3258" y="5393"/>
                  </a:lnTo>
                  <a:cubicBezTo>
                    <a:pt x="3538" y="5596"/>
                    <a:pt x="3944" y="5760"/>
                    <a:pt x="4388" y="5760"/>
                  </a:cubicBezTo>
                  <a:cubicBezTo>
                    <a:pt x="4746" y="5760"/>
                    <a:pt x="5074" y="5635"/>
                    <a:pt x="5355" y="5470"/>
                  </a:cubicBezTo>
                  <a:lnTo>
                    <a:pt x="5876" y="6118"/>
                  </a:lnTo>
                  <a:cubicBezTo>
                    <a:pt x="5760" y="6244"/>
                    <a:pt x="5712" y="6437"/>
                    <a:pt x="5712" y="6601"/>
                  </a:cubicBezTo>
                  <a:cubicBezTo>
                    <a:pt x="5712" y="7123"/>
                    <a:pt x="6118" y="7529"/>
                    <a:pt x="6640" y="7529"/>
                  </a:cubicBezTo>
                  <a:cubicBezTo>
                    <a:pt x="7162" y="7529"/>
                    <a:pt x="7568" y="7123"/>
                    <a:pt x="7568" y="6601"/>
                  </a:cubicBezTo>
                  <a:cubicBezTo>
                    <a:pt x="7568" y="6079"/>
                    <a:pt x="7162" y="5673"/>
                    <a:pt x="6640" y="5673"/>
                  </a:cubicBezTo>
                  <a:cubicBezTo>
                    <a:pt x="6524" y="5673"/>
                    <a:pt x="6398" y="5712"/>
                    <a:pt x="6321" y="5760"/>
                  </a:cubicBezTo>
                  <a:lnTo>
                    <a:pt x="5799" y="5113"/>
                  </a:lnTo>
                  <a:cubicBezTo>
                    <a:pt x="6079" y="4794"/>
                    <a:pt x="6282" y="4349"/>
                    <a:pt x="6282" y="3828"/>
                  </a:cubicBezTo>
                  <a:cubicBezTo>
                    <a:pt x="6282" y="3422"/>
                    <a:pt x="6157" y="3016"/>
                    <a:pt x="5915" y="2697"/>
                  </a:cubicBezTo>
                  <a:lnTo>
                    <a:pt x="6524" y="2088"/>
                  </a:lnTo>
                  <a:cubicBezTo>
                    <a:pt x="6678" y="2175"/>
                    <a:pt x="6881" y="2252"/>
                    <a:pt x="7084" y="2252"/>
                  </a:cubicBezTo>
                  <a:cubicBezTo>
                    <a:pt x="7732" y="2252"/>
                    <a:pt x="8215" y="1731"/>
                    <a:pt x="8215" y="1122"/>
                  </a:cubicBezTo>
                  <a:cubicBezTo>
                    <a:pt x="8215" y="484"/>
                    <a:pt x="7732" y="1"/>
                    <a:pt x="708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62"/>
            <p:cNvSpPr/>
            <p:nvPr/>
          </p:nvSpPr>
          <p:spPr>
            <a:xfrm>
              <a:off x="5523125" y="3307275"/>
              <a:ext cx="50300" cy="50275"/>
            </a:xfrm>
            <a:custGeom>
              <a:avLst/>
              <a:gdLst/>
              <a:ahLst/>
              <a:cxnLst/>
              <a:rect l="l" t="t" r="r" b="b"/>
              <a:pathLst>
                <a:path w="2012" h="2011" extrusionOk="0">
                  <a:moveTo>
                    <a:pt x="1006" y="561"/>
                  </a:moveTo>
                  <a:cubicBezTo>
                    <a:pt x="1248" y="561"/>
                    <a:pt x="1451" y="764"/>
                    <a:pt x="1451" y="1005"/>
                  </a:cubicBezTo>
                  <a:cubicBezTo>
                    <a:pt x="1451" y="1247"/>
                    <a:pt x="1248" y="1450"/>
                    <a:pt x="1006" y="1450"/>
                  </a:cubicBezTo>
                  <a:cubicBezTo>
                    <a:pt x="764" y="1450"/>
                    <a:pt x="561" y="1247"/>
                    <a:pt x="561" y="1005"/>
                  </a:cubicBezTo>
                  <a:cubicBezTo>
                    <a:pt x="561" y="764"/>
                    <a:pt x="764" y="561"/>
                    <a:pt x="1006" y="561"/>
                  </a:cubicBezTo>
                  <a:close/>
                  <a:moveTo>
                    <a:pt x="1006" y="0"/>
                  </a:moveTo>
                  <a:cubicBezTo>
                    <a:pt x="436" y="0"/>
                    <a:pt x="1" y="435"/>
                    <a:pt x="1" y="1005"/>
                  </a:cubicBezTo>
                  <a:cubicBezTo>
                    <a:pt x="1" y="1566"/>
                    <a:pt x="436" y="2010"/>
                    <a:pt x="1006" y="2010"/>
                  </a:cubicBezTo>
                  <a:cubicBezTo>
                    <a:pt x="1567" y="2010"/>
                    <a:pt x="2011" y="1566"/>
                    <a:pt x="2011" y="1005"/>
                  </a:cubicBezTo>
                  <a:cubicBezTo>
                    <a:pt x="2011" y="435"/>
                    <a:pt x="1567" y="0"/>
                    <a:pt x="100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6" name="Google Shape;4836;p62"/>
          <p:cNvGrpSpPr/>
          <p:nvPr/>
        </p:nvGrpSpPr>
        <p:grpSpPr>
          <a:xfrm>
            <a:off x="5181247" y="2153947"/>
            <a:ext cx="275781" cy="333474"/>
            <a:chOff x="4685525" y="3128975"/>
            <a:chExt cx="399625" cy="483225"/>
          </a:xfrm>
        </p:grpSpPr>
        <p:sp>
          <p:nvSpPr>
            <p:cNvPr id="4837" name="Google Shape;4837;p62"/>
            <p:cNvSpPr/>
            <p:nvPr/>
          </p:nvSpPr>
          <p:spPr>
            <a:xfrm>
              <a:off x="4692525" y="3135975"/>
              <a:ext cx="385625" cy="426925"/>
            </a:xfrm>
            <a:custGeom>
              <a:avLst/>
              <a:gdLst/>
              <a:ahLst/>
              <a:cxnLst/>
              <a:rect l="l" t="t" r="r" b="b"/>
              <a:pathLst>
                <a:path w="15425" h="17077" extrusionOk="0">
                  <a:moveTo>
                    <a:pt x="1692" y="1"/>
                  </a:moveTo>
                  <a:cubicBezTo>
                    <a:pt x="1209" y="1"/>
                    <a:pt x="803" y="204"/>
                    <a:pt x="484" y="484"/>
                  </a:cubicBezTo>
                  <a:cubicBezTo>
                    <a:pt x="204" y="812"/>
                    <a:pt x="1" y="1209"/>
                    <a:pt x="1" y="1692"/>
                  </a:cubicBezTo>
                  <a:lnTo>
                    <a:pt x="1" y="17077"/>
                  </a:lnTo>
                  <a:lnTo>
                    <a:pt x="1692" y="16912"/>
                  </a:lnTo>
                  <a:lnTo>
                    <a:pt x="15424" y="15386"/>
                  </a:lnTo>
                  <a:lnTo>
                    <a:pt x="15424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62"/>
            <p:cNvSpPr/>
            <p:nvPr/>
          </p:nvSpPr>
          <p:spPr>
            <a:xfrm>
              <a:off x="4692525" y="3135975"/>
              <a:ext cx="42300" cy="426925"/>
            </a:xfrm>
            <a:custGeom>
              <a:avLst/>
              <a:gdLst/>
              <a:ahLst/>
              <a:cxnLst/>
              <a:rect l="l" t="t" r="r" b="b"/>
              <a:pathLst>
                <a:path w="1692" h="17077" extrusionOk="0">
                  <a:moveTo>
                    <a:pt x="1692" y="1"/>
                  </a:moveTo>
                  <a:cubicBezTo>
                    <a:pt x="1209" y="1"/>
                    <a:pt x="803" y="204"/>
                    <a:pt x="484" y="484"/>
                  </a:cubicBezTo>
                  <a:cubicBezTo>
                    <a:pt x="204" y="812"/>
                    <a:pt x="1" y="1209"/>
                    <a:pt x="1" y="1692"/>
                  </a:cubicBezTo>
                  <a:lnTo>
                    <a:pt x="1" y="17077"/>
                  </a:lnTo>
                  <a:lnTo>
                    <a:pt x="1692" y="16912"/>
                  </a:lnTo>
                  <a:lnTo>
                    <a:pt x="1692" y="1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62"/>
            <p:cNvSpPr/>
            <p:nvPr/>
          </p:nvSpPr>
          <p:spPr>
            <a:xfrm>
              <a:off x="4692525" y="3520600"/>
              <a:ext cx="385625" cy="84575"/>
            </a:xfrm>
            <a:custGeom>
              <a:avLst/>
              <a:gdLst/>
              <a:ahLst/>
              <a:cxnLst/>
              <a:rect l="l" t="t" r="r" b="b"/>
              <a:pathLst>
                <a:path w="15425" h="3383" extrusionOk="0">
                  <a:moveTo>
                    <a:pt x="1692" y="1"/>
                  </a:moveTo>
                  <a:cubicBezTo>
                    <a:pt x="764" y="1"/>
                    <a:pt x="1" y="764"/>
                    <a:pt x="1" y="1692"/>
                  </a:cubicBezTo>
                  <a:cubicBezTo>
                    <a:pt x="1" y="2619"/>
                    <a:pt x="764" y="3383"/>
                    <a:pt x="1692" y="3383"/>
                  </a:cubicBezTo>
                  <a:lnTo>
                    <a:pt x="15424" y="3383"/>
                  </a:lnTo>
                  <a:lnTo>
                    <a:pt x="15424" y="1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62"/>
            <p:cNvSpPr/>
            <p:nvPr/>
          </p:nvSpPr>
          <p:spPr>
            <a:xfrm>
              <a:off x="4715725" y="3544750"/>
              <a:ext cx="362425" cy="37250"/>
            </a:xfrm>
            <a:custGeom>
              <a:avLst/>
              <a:gdLst/>
              <a:ahLst/>
              <a:cxnLst/>
              <a:rect l="l" t="t" r="r" b="b"/>
              <a:pathLst>
                <a:path w="14497" h="1490" extrusionOk="0">
                  <a:moveTo>
                    <a:pt x="764" y="1"/>
                  </a:moveTo>
                  <a:cubicBezTo>
                    <a:pt x="358" y="1"/>
                    <a:pt x="1" y="320"/>
                    <a:pt x="1" y="726"/>
                  </a:cubicBezTo>
                  <a:cubicBezTo>
                    <a:pt x="1" y="1132"/>
                    <a:pt x="358" y="1489"/>
                    <a:pt x="764" y="1489"/>
                  </a:cubicBezTo>
                  <a:lnTo>
                    <a:pt x="14496" y="1489"/>
                  </a:lnTo>
                  <a:lnTo>
                    <a:pt x="144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62"/>
            <p:cNvSpPr/>
            <p:nvPr/>
          </p:nvSpPr>
          <p:spPr>
            <a:xfrm>
              <a:off x="4774200" y="3202425"/>
              <a:ext cx="260700" cy="234600"/>
            </a:xfrm>
            <a:custGeom>
              <a:avLst/>
              <a:gdLst/>
              <a:ahLst/>
              <a:cxnLst/>
              <a:rect l="l" t="t" r="r" b="b"/>
              <a:pathLst>
                <a:path w="10428" h="9384" extrusionOk="0">
                  <a:moveTo>
                    <a:pt x="1285" y="0"/>
                  </a:moveTo>
                  <a:cubicBezTo>
                    <a:pt x="561" y="0"/>
                    <a:pt x="0" y="570"/>
                    <a:pt x="0" y="1295"/>
                  </a:cubicBezTo>
                  <a:lnTo>
                    <a:pt x="0" y="8099"/>
                  </a:lnTo>
                  <a:cubicBezTo>
                    <a:pt x="0" y="8785"/>
                    <a:pt x="561" y="9384"/>
                    <a:pt x="1285" y="9384"/>
                  </a:cubicBezTo>
                  <a:lnTo>
                    <a:pt x="9132" y="9384"/>
                  </a:lnTo>
                  <a:cubicBezTo>
                    <a:pt x="9857" y="9384"/>
                    <a:pt x="10427" y="8785"/>
                    <a:pt x="10427" y="8099"/>
                  </a:cubicBezTo>
                  <a:lnTo>
                    <a:pt x="10427" y="1295"/>
                  </a:lnTo>
                  <a:cubicBezTo>
                    <a:pt x="10427" y="570"/>
                    <a:pt x="9857" y="0"/>
                    <a:pt x="9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62"/>
            <p:cNvSpPr/>
            <p:nvPr/>
          </p:nvSpPr>
          <p:spPr>
            <a:xfrm>
              <a:off x="4685525" y="3128975"/>
              <a:ext cx="399625" cy="483225"/>
            </a:xfrm>
            <a:custGeom>
              <a:avLst/>
              <a:gdLst/>
              <a:ahLst/>
              <a:cxnLst/>
              <a:rect l="l" t="t" r="r" b="b"/>
              <a:pathLst>
                <a:path w="15985" h="19329" extrusionOk="0">
                  <a:moveTo>
                    <a:pt x="1692" y="609"/>
                  </a:moveTo>
                  <a:lnTo>
                    <a:pt x="1692" y="15424"/>
                  </a:lnTo>
                  <a:cubicBezTo>
                    <a:pt x="1247" y="15501"/>
                    <a:pt x="841" y="15704"/>
                    <a:pt x="561" y="15984"/>
                  </a:cubicBezTo>
                  <a:lnTo>
                    <a:pt x="561" y="1972"/>
                  </a:lnTo>
                  <a:cubicBezTo>
                    <a:pt x="561" y="1614"/>
                    <a:pt x="725" y="1247"/>
                    <a:pt x="967" y="967"/>
                  </a:cubicBezTo>
                  <a:cubicBezTo>
                    <a:pt x="1170" y="764"/>
                    <a:pt x="1412" y="648"/>
                    <a:pt x="1692" y="609"/>
                  </a:cubicBezTo>
                  <a:close/>
                  <a:moveTo>
                    <a:pt x="15424" y="16912"/>
                  </a:moveTo>
                  <a:lnTo>
                    <a:pt x="15424" y="17840"/>
                  </a:lnTo>
                  <a:lnTo>
                    <a:pt x="1972" y="17840"/>
                  </a:lnTo>
                  <a:cubicBezTo>
                    <a:pt x="1692" y="17840"/>
                    <a:pt x="1489" y="17598"/>
                    <a:pt x="1489" y="17357"/>
                  </a:cubicBezTo>
                  <a:cubicBezTo>
                    <a:pt x="1489" y="17115"/>
                    <a:pt x="1692" y="16912"/>
                    <a:pt x="1972" y="16912"/>
                  </a:cubicBezTo>
                  <a:close/>
                  <a:moveTo>
                    <a:pt x="15424" y="15946"/>
                  </a:moveTo>
                  <a:lnTo>
                    <a:pt x="15424" y="16352"/>
                  </a:lnTo>
                  <a:lnTo>
                    <a:pt x="1972" y="16352"/>
                  </a:lnTo>
                  <a:cubicBezTo>
                    <a:pt x="1412" y="16352"/>
                    <a:pt x="928" y="16796"/>
                    <a:pt x="928" y="17357"/>
                  </a:cubicBezTo>
                  <a:cubicBezTo>
                    <a:pt x="928" y="17917"/>
                    <a:pt x="1412" y="18400"/>
                    <a:pt x="1972" y="18400"/>
                  </a:cubicBezTo>
                  <a:lnTo>
                    <a:pt x="15424" y="18400"/>
                  </a:lnTo>
                  <a:lnTo>
                    <a:pt x="15424" y="18768"/>
                  </a:lnTo>
                  <a:lnTo>
                    <a:pt x="1972" y="18768"/>
                  </a:lnTo>
                  <a:cubicBezTo>
                    <a:pt x="1209" y="18768"/>
                    <a:pt x="561" y="18120"/>
                    <a:pt x="561" y="17357"/>
                  </a:cubicBezTo>
                  <a:cubicBezTo>
                    <a:pt x="561" y="16593"/>
                    <a:pt x="1209" y="15946"/>
                    <a:pt x="1972" y="15946"/>
                  </a:cubicBezTo>
                  <a:close/>
                  <a:moveTo>
                    <a:pt x="1972" y="0"/>
                  </a:moveTo>
                  <a:cubicBezTo>
                    <a:pt x="1450" y="0"/>
                    <a:pt x="928" y="203"/>
                    <a:pt x="561" y="561"/>
                  </a:cubicBezTo>
                  <a:cubicBezTo>
                    <a:pt x="204" y="967"/>
                    <a:pt x="1" y="1450"/>
                    <a:pt x="1" y="1972"/>
                  </a:cubicBezTo>
                  <a:lnTo>
                    <a:pt x="1" y="17357"/>
                  </a:lnTo>
                  <a:cubicBezTo>
                    <a:pt x="1" y="18439"/>
                    <a:pt x="890" y="19328"/>
                    <a:pt x="1972" y="19328"/>
                  </a:cubicBezTo>
                  <a:lnTo>
                    <a:pt x="15704" y="19328"/>
                  </a:lnTo>
                  <a:cubicBezTo>
                    <a:pt x="15820" y="19328"/>
                    <a:pt x="15985" y="19212"/>
                    <a:pt x="15985" y="19048"/>
                  </a:cubicBezTo>
                  <a:lnTo>
                    <a:pt x="15985" y="3141"/>
                  </a:lnTo>
                  <a:cubicBezTo>
                    <a:pt x="15985" y="3025"/>
                    <a:pt x="15820" y="2861"/>
                    <a:pt x="15704" y="2861"/>
                  </a:cubicBezTo>
                  <a:cubicBezTo>
                    <a:pt x="15540" y="2861"/>
                    <a:pt x="15424" y="3025"/>
                    <a:pt x="15424" y="3141"/>
                  </a:cubicBezTo>
                  <a:lnTo>
                    <a:pt x="15424" y="15385"/>
                  </a:lnTo>
                  <a:lnTo>
                    <a:pt x="2252" y="15385"/>
                  </a:lnTo>
                  <a:lnTo>
                    <a:pt x="2252" y="561"/>
                  </a:lnTo>
                  <a:lnTo>
                    <a:pt x="15424" y="561"/>
                  </a:lnTo>
                  <a:lnTo>
                    <a:pt x="15424" y="2011"/>
                  </a:lnTo>
                  <a:cubicBezTo>
                    <a:pt x="15424" y="2175"/>
                    <a:pt x="15540" y="2300"/>
                    <a:pt x="15704" y="2300"/>
                  </a:cubicBezTo>
                  <a:cubicBezTo>
                    <a:pt x="15820" y="2300"/>
                    <a:pt x="15985" y="2175"/>
                    <a:pt x="15985" y="2011"/>
                  </a:cubicBezTo>
                  <a:lnTo>
                    <a:pt x="15985" y="281"/>
                  </a:lnTo>
                  <a:cubicBezTo>
                    <a:pt x="15985" y="126"/>
                    <a:pt x="15820" y="0"/>
                    <a:pt x="1570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62"/>
            <p:cNvSpPr/>
            <p:nvPr/>
          </p:nvSpPr>
          <p:spPr>
            <a:xfrm>
              <a:off x="4766950" y="3195425"/>
              <a:ext cx="274950" cy="248625"/>
            </a:xfrm>
            <a:custGeom>
              <a:avLst/>
              <a:gdLst/>
              <a:ahLst/>
              <a:cxnLst/>
              <a:rect l="l" t="t" r="r" b="b"/>
              <a:pathLst>
                <a:path w="10998" h="9945" extrusionOk="0">
                  <a:moveTo>
                    <a:pt x="9422" y="561"/>
                  </a:moveTo>
                  <a:cubicBezTo>
                    <a:pt x="9993" y="561"/>
                    <a:pt x="10437" y="1005"/>
                    <a:pt x="10437" y="1575"/>
                  </a:cubicBezTo>
                  <a:lnTo>
                    <a:pt x="10437" y="8379"/>
                  </a:lnTo>
                  <a:cubicBezTo>
                    <a:pt x="10437" y="8939"/>
                    <a:pt x="9993" y="9384"/>
                    <a:pt x="9422" y="9384"/>
                  </a:cubicBezTo>
                  <a:lnTo>
                    <a:pt x="1575" y="9384"/>
                  </a:lnTo>
                  <a:cubicBezTo>
                    <a:pt x="1015" y="9384"/>
                    <a:pt x="570" y="8939"/>
                    <a:pt x="570" y="8379"/>
                  </a:cubicBezTo>
                  <a:lnTo>
                    <a:pt x="570" y="1575"/>
                  </a:lnTo>
                  <a:cubicBezTo>
                    <a:pt x="570" y="1005"/>
                    <a:pt x="1015" y="561"/>
                    <a:pt x="1575" y="561"/>
                  </a:cubicBezTo>
                  <a:close/>
                  <a:moveTo>
                    <a:pt x="1575" y="0"/>
                  </a:moveTo>
                  <a:cubicBezTo>
                    <a:pt x="686" y="0"/>
                    <a:pt x="0" y="725"/>
                    <a:pt x="0" y="1575"/>
                  </a:cubicBezTo>
                  <a:lnTo>
                    <a:pt x="0" y="8379"/>
                  </a:lnTo>
                  <a:cubicBezTo>
                    <a:pt x="0" y="9219"/>
                    <a:pt x="686" y="9944"/>
                    <a:pt x="1575" y="9944"/>
                  </a:cubicBezTo>
                  <a:lnTo>
                    <a:pt x="9422" y="9944"/>
                  </a:lnTo>
                  <a:cubicBezTo>
                    <a:pt x="10312" y="9944"/>
                    <a:pt x="10998" y="9219"/>
                    <a:pt x="10998" y="8379"/>
                  </a:cubicBezTo>
                  <a:lnTo>
                    <a:pt x="10998" y="1575"/>
                  </a:lnTo>
                  <a:cubicBezTo>
                    <a:pt x="10998" y="725"/>
                    <a:pt x="10312" y="0"/>
                    <a:pt x="942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62"/>
            <p:cNvSpPr/>
            <p:nvPr/>
          </p:nvSpPr>
          <p:spPr>
            <a:xfrm>
              <a:off x="4841600" y="3465275"/>
              <a:ext cx="168175" cy="14025"/>
            </a:xfrm>
            <a:custGeom>
              <a:avLst/>
              <a:gdLst/>
              <a:ahLst/>
              <a:cxnLst/>
              <a:rect l="l" t="t" r="r" b="b"/>
              <a:pathLst>
                <a:path w="6727" h="561" extrusionOk="0">
                  <a:moveTo>
                    <a:pt x="281" y="0"/>
                  </a:moveTo>
                  <a:cubicBezTo>
                    <a:pt x="116" y="0"/>
                    <a:pt x="0" y="155"/>
                    <a:pt x="0" y="281"/>
                  </a:cubicBezTo>
                  <a:cubicBezTo>
                    <a:pt x="0" y="445"/>
                    <a:pt x="116" y="561"/>
                    <a:pt x="281" y="561"/>
                  </a:cubicBezTo>
                  <a:lnTo>
                    <a:pt x="6436" y="561"/>
                  </a:lnTo>
                  <a:cubicBezTo>
                    <a:pt x="6601" y="561"/>
                    <a:pt x="6726" y="445"/>
                    <a:pt x="6726" y="281"/>
                  </a:cubicBezTo>
                  <a:cubicBezTo>
                    <a:pt x="6726" y="155"/>
                    <a:pt x="6601" y="0"/>
                    <a:pt x="643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62"/>
            <p:cNvSpPr/>
            <p:nvPr/>
          </p:nvSpPr>
          <p:spPr>
            <a:xfrm>
              <a:off x="4799325" y="3465275"/>
              <a:ext cx="27075" cy="14025"/>
            </a:xfrm>
            <a:custGeom>
              <a:avLst/>
              <a:gdLst/>
              <a:ahLst/>
              <a:cxnLst/>
              <a:rect l="l" t="t" r="r" b="b"/>
              <a:pathLst>
                <a:path w="1083" h="561" extrusionOk="0">
                  <a:moveTo>
                    <a:pt x="280" y="0"/>
                  </a:moveTo>
                  <a:cubicBezTo>
                    <a:pt x="116" y="0"/>
                    <a:pt x="0" y="155"/>
                    <a:pt x="0" y="281"/>
                  </a:cubicBezTo>
                  <a:cubicBezTo>
                    <a:pt x="0" y="445"/>
                    <a:pt x="116" y="561"/>
                    <a:pt x="280" y="561"/>
                  </a:cubicBezTo>
                  <a:lnTo>
                    <a:pt x="802" y="561"/>
                  </a:lnTo>
                  <a:cubicBezTo>
                    <a:pt x="967" y="561"/>
                    <a:pt x="1083" y="445"/>
                    <a:pt x="1083" y="281"/>
                  </a:cubicBezTo>
                  <a:cubicBezTo>
                    <a:pt x="1083" y="155"/>
                    <a:pt x="967" y="0"/>
                    <a:pt x="80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62"/>
            <p:cNvSpPr/>
            <p:nvPr/>
          </p:nvSpPr>
          <p:spPr>
            <a:xfrm>
              <a:off x="4799325" y="3225625"/>
              <a:ext cx="210450" cy="188225"/>
            </a:xfrm>
            <a:custGeom>
              <a:avLst/>
              <a:gdLst/>
              <a:ahLst/>
              <a:cxnLst/>
              <a:rect l="l" t="t" r="r" b="b"/>
              <a:pathLst>
                <a:path w="8418" h="7529" extrusionOk="0">
                  <a:moveTo>
                    <a:pt x="4185" y="1817"/>
                  </a:moveTo>
                  <a:cubicBezTo>
                    <a:pt x="4262" y="1894"/>
                    <a:pt x="4349" y="1971"/>
                    <a:pt x="4426" y="2058"/>
                  </a:cubicBezTo>
                  <a:lnTo>
                    <a:pt x="3982" y="2058"/>
                  </a:lnTo>
                  <a:cubicBezTo>
                    <a:pt x="4069" y="1971"/>
                    <a:pt x="4146" y="1894"/>
                    <a:pt x="4185" y="1817"/>
                  </a:cubicBezTo>
                  <a:close/>
                  <a:moveTo>
                    <a:pt x="2541" y="573"/>
                  </a:moveTo>
                  <a:cubicBezTo>
                    <a:pt x="2747" y="573"/>
                    <a:pt x="3080" y="695"/>
                    <a:pt x="3499" y="1092"/>
                  </a:cubicBezTo>
                  <a:cubicBezTo>
                    <a:pt x="3624" y="1169"/>
                    <a:pt x="3701" y="1247"/>
                    <a:pt x="3827" y="1372"/>
                  </a:cubicBezTo>
                  <a:cubicBezTo>
                    <a:pt x="3624" y="1614"/>
                    <a:pt x="3421" y="1855"/>
                    <a:pt x="3257" y="2097"/>
                  </a:cubicBezTo>
                  <a:cubicBezTo>
                    <a:pt x="2938" y="2136"/>
                    <a:pt x="2619" y="2174"/>
                    <a:pt x="2329" y="2213"/>
                  </a:cubicBezTo>
                  <a:cubicBezTo>
                    <a:pt x="2291" y="2097"/>
                    <a:pt x="2252" y="1933"/>
                    <a:pt x="2213" y="1817"/>
                  </a:cubicBezTo>
                  <a:cubicBezTo>
                    <a:pt x="2088" y="1044"/>
                    <a:pt x="2213" y="686"/>
                    <a:pt x="2378" y="609"/>
                  </a:cubicBezTo>
                  <a:cubicBezTo>
                    <a:pt x="2417" y="587"/>
                    <a:pt x="2472" y="573"/>
                    <a:pt x="2541" y="573"/>
                  </a:cubicBezTo>
                  <a:close/>
                  <a:moveTo>
                    <a:pt x="5876" y="560"/>
                  </a:moveTo>
                  <a:cubicBezTo>
                    <a:pt x="5953" y="560"/>
                    <a:pt x="6001" y="560"/>
                    <a:pt x="6040" y="609"/>
                  </a:cubicBezTo>
                  <a:cubicBezTo>
                    <a:pt x="6195" y="686"/>
                    <a:pt x="6320" y="1044"/>
                    <a:pt x="6195" y="1817"/>
                  </a:cubicBezTo>
                  <a:cubicBezTo>
                    <a:pt x="6156" y="1933"/>
                    <a:pt x="6117" y="2097"/>
                    <a:pt x="6079" y="2213"/>
                  </a:cubicBezTo>
                  <a:cubicBezTo>
                    <a:pt x="5799" y="2174"/>
                    <a:pt x="5470" y="2136"/>
                    <a:pt x="5151" y="2097"/>
                  </a:cubicBezTo>
                  <a:cubicBezTo>
                    <a:pt x="4987" y="1855"/>
                    <a:pt x="4793" y="1614"/>
                    <a:pt x="4591" y="1372"/>
                  </a:cubicBezTo>
                  <a:cubicBezTo>
                    <a:pt x="4707" y="1247"/>
                    <a:pt x="4793" y="1169"/>
                    <a:pt x="4909" y="1092"/>
                  </a:cubicBezTo>
                  <a:cubicBezTo>
                    <a:pt x="5354" y="686"/>
                    <a:pt x="5673" y="560"/>
                    <a:pt x="5876" y="560"/>
                  </a:cubicBezTo>
                  <a:close/>
                  <a:moveTo>
                    <a:pt x="2861" y="2735"/>
                  </a:moveTo>
                  <a:cubicBezTo>
                    <a:pt x="2812" y="2783"/>
                    <a:pt x="2774" y="2860"/>
                    <a:pt x="2735" y="2899"/>
                  </a:cubicBezTo>
                  <a:cubicBezTo>
                    <a:pt x="2696" y="2976"/>
                    <a:pt x="2658" y="3063"/>
                    <a:pt x="2619" y="3102"/>
                  </a:cubicBezTo>
                  <a:cubicBezTo>
                    <a:pt x="2571" y="2976"/>
                    <a:pt x="2532" y="2899"/>
                    <a:pt x="2494" y="2783"/>
                  </a:cubicBezTo>
                  <a:cubicBezTo>
                    <a:pt x="2619" y="2735"/>
                    <a:pt x="2735" y="2735"/>
                    <a:pt x="2861" y="2735"/>
                  </a:cubicBezTo>
                  <a:close/>
                  <a:moveTo>
                    <a:pt x="5557" y="2735"/>
                  </a:moveTo>
                  <a:cubicBezTo>
                    <a:pt x="5673" y="2735"/>
                    <a:pt x="5799" y="2783"/>
                    <a:pt x="5914" y="2783"/>
                  </a:cubicBezTo>
                  <a:cubicBezTo>
                    <a:pt x="5876" y="2899"/>
                    <a:pt x="5837" y="3025"/>
                    <a:pt x="5799" y="3102"/>
                  </a:cubicBezTo>
                  <a:cubicBezTo>
                    <a:pt x="5760" y="3063"/>
                    <a:pt x="5712" y="2976"/>
                    <a:pt x="5673" y="2899"/>
                  </a:cubicBezTo>
                  <a:cubicBezTo>
                    <a:pt x="5634" y="2860"/>
                    <a:pt x="5596" y="2783"/>
                    <a:pt x="5557" y="2735"/>
                  </a:cubicBezTo>
                  <a:close/>
                  <a:moveTo>
                    <a:pt x="1933" y="2899"/>
                  </a:moveTo>
                  <a:cubicBezTo>
                    <a:pt x="2049" y="3179"/>
                    <a:pt x="2175" y="3460"/>
                    <a:pt x="2291" y="3750"/>
                  </a:cubicBezTo>
                  <a:cubicBezTo>
                    <a:pt x="2175" y="4068"/>
                    <a:pt x="2049" y="4349"/>
                    <a:pt x="1933" y="4629"/>
                  </a:cubicBezTo>
                  <a:cubicBezTo>
                    <a:pt x="1044" y="4387"/>
                    <a:pt x="561" y="4030"/>
                    <a:pt x="561" y="3750"/>
                  </a:cubicBezTo>
                  <a:cubicBezTo>
                    <a:pt x="561" y="3585"/>
                    <a:pt x="802" y="3305"/>
                    <a:pt x="1527" y="3025"/>
                  </a:cubicBezTo>
                  <a:cubicBezTo>
                    <a:pt x="1653" y="2976"/>
                    <a:pt x="1807" y="2938"/>
                    <a:pt x="1933" y="2899"/>
                  </a:cubicBezTo>
                  <a:close/>
                  <a:moveTo>
                    <a:pt x="6485" y="2899"/>
                  </a:moveTo>
                  <a:cubicBezTo>
                    <a:pt x="7364" y="3141"/>
                    <a:pt x="7847" y="3508"/>
                    <a:pt x="7847" y="3750"/>
                  </a:cubicBezTo>
                  <a:cubicBezTo>
                    <a:pt x="7847" y="3943"/>
                    <a:pt x="7606" y="4233"/>
                    <a:pt x="6881" y="4513"/>
                  </a:cubicBezTo>
                  <a:cubicBezTo>
                    <a:pt x="6765" y="4552"/>
                    <a:pt x="6601" y="4590"/>
                    <a:pt x="6485" y="4629"/>
                  </a:cubicBezTo>
                  <a:cubicBezTo>
                    <a:pt x="6359" y="4349"/>
                    <a:pt x="6243" y="4068"/>
                    <a:pt x="6117" y="3750"/>
                  </a:cubicBezTo>
                  <a:cubicBezTo>
                    <a:pt x="6243" y="3460"/>
                    <a:pt x="6359" y="3179"/>
                    <a:pt x="6485" y="2899"/>
                  </a:cubicBezTo>
                  <a:close/>
                  <a:moveTo>
                    <a:pt x="2619" y="4426"/>
                  </a:moveTo>
                  <a:cubicBezTo>
                    <a:pt x="2658" y="4474"/>
                    <a:pt x="2696" y="4552"/>
                    <a:pt x="2735" y="4629"/>
                  </a:cubicBezTo>
                  <a:cubicBezTo>
                    <a:pt x="2774" y="4668"/>
                    <a:pt x="2812" y="4755"/>
                    <a:pt x="2861" y="4793"/>
                  </a:cubicBezTo>
                  <a:cubicBezTo>
                    <a:pt x="2735" y="4793"/>
                    <a:pt x="2619" y="4755"/>
                    <a:pt x="2494" y="4755"/>
                  </a:cubicBezTo>
                  <a:cubicBezTo>
                    <a:pt x="2532" y="4629"/>
                    <a:pt x="2571" y="4513"/>
                    <a:pt x="2619" y="4426"/>
                  </a:cubicBezTo>
                  <a:close/>
                  <a:moveTo>
                    <a:pt x="5799" y="4426"/>
                  </a:moveTo>
                  <a:cubicBezTo>
                    <a:pt x="5837" y="4513"/>
                    <a:pt x="5876" y="4629"/>
                    <a:pt x="5914" y="4755"/>
                  </a:cubicBezTo>
                  <a:cubicBezTo>
                    <a:pt x="5799" y="4755"/>
                    <a:pt x="5673" y="4793"/>
                    <a:pt x="5557" y="4793"/>
                  </a:cubicBezTo>
                  <a:cubicBezTo>
                    <a:pt x="5596" y="4755"/>
                    <a:pt x="5634" y="4668"/>
                    <a:pt x="5673" y="4629"/>
                  </a:cubicBezTo>
                  <a:cubicBezTo>
                    <a:pt x="5712" y="4552"/>
                    <a:pt x="5760" y="4474"/>
                    <a:pt x="5799" y="4426"/>
                  </a:cubicBezTo>
                  <a:close/>
                  <a:moveTo>
                    <a:pt x="4185" y="2619"/>
                  </a:moveTo>
                  <a:cubicBezTo>
                    <a:pt x="4426" y="2619"/>
                    <a:pt x="4629" y="2658"/>
                    <a:pt x="4832" y="2658"/>
                  </a:cubicBezTo>
                  <a:cubicBezTo>
                    <a:pt x="4948" y="2822"/>
                    <a:pt x="5074" y="3025"/>
                    <a:pt x="5190" y="3179"/>
                  </a:cubicBezTo>
                  <a:cubicBezTo>
                    <a:pt x="5277" y="3382"/>
                    <a:pt x="5393" y="3585"/>
                    <a:pt x="5470" y="3750"/>
                  </a:cubicBezTo>
                  <a:cubicBezTo>
                    <a:pt x="5393" y="3943"/>
                    <a:pt x="5277" y="4146"/>
                    <a:pt x="5190" y="4349"/>
                  </a:cubicBezTo>
                  <a:cubicBezTo>
                    <a:pt x="5074" y="4513"/>
                    <a:pt x="4948" y="4716"/>
                    <a:pt x="4832" y="4871"/>
                  </a:cubicBezTo>
                  <a:cubicBezTo>
                    <a:pt x="4629" y="4871"/>
                    <a:pt x="4426" y="4909"/>
                    <a:pt x="4185" y="4909"/>
                  </a:cubicBezTo>
                  <a:cubicBezTo>
                    <a:pt x="3982" y="4909"/>
                    <a:pt x="3779" y="4871"/>
                    <a:pt x="3586" y="4871"/>
                  </a:cubicBezTo>
                  <a:cubicBezTo>
                    <a:pt x="3460" y="4716"/>
                    <a:pt x="3344" y="4513"/>
                    <a:pt x="3218" y="4349"/>
                  </a:cubicBezTo>
                  <a:cubicBezTo>
                    <a:pt x="3102" y="4146"/>
                    <a:pt x="3015" y="3943"/>
                    <a:pt x="2938" y="3750"/>
                  </a:cubicBezTo>
                  <a:cubicBezTo>
                    <a:pt x="3015" y="3585"/>
                    <a:pt x="3102" y="3382"/>
                    <a:pt x="3218" y="3179"/>
                  </a:cubicBezTo>
                  <a:cubicBezTo>
                    <a:pt x="3344" y="3025"/>
                    <a:pt x="3460" y="2822"/>
                    <a:pt x="3586" y="2658"/>
                  </a:cubicBezTo>
                  <a:cubicBezTo>
                    <a:pt x="3779" y="2658"/>
                    <a:pt x="3982" y="2619"/>
                    <a:pt x="4185" y="2619"/>
                  </a:cubicBezTo>
                  <a:close/>
                  <a:moveTo>
                    <a:pt x="4426" y="5479"/>
                  </a:moveTo>
                  <a:cubicBezTo>
                    <a:pt x="4349" y="5557"/>
                    <a:pt x="4262" y="5634"/>
                    <a:pt x="4185" y="5721"/>
                  </a:cubicBezTo>
                  <a:cubicBezTo>
                    <a:pt x="4146" y="5634"/>
                    <a:pt x="4069" y="5557"/>
                    <a:pt x="3982" y="5479"/>
                  </a:cubicBezTo>
                  <a:close/>
                  <a:moveTo>
                    <a:pt x="2329" y="5276"/>
                  </a:moveTo>
                  <a:cubicBezTo>
                    <a:pt x="2619" y="5354"/>
                    <a:pt x="2938" y="5392"/>
                    <a:pt x="3257" y="5441"/>
                  </a:cubicBezTo>
                  <a:cubicBezTo>
                    <a:pt x="3421" y="5682"/>
                    <a:pt x="3624" y="5924"/>
                    <a:pt x="3827" y="6166"/>
                  </a:cubicBezTo>
                  <a:cubicBezTo>
                    <a:pt x="3701" y="6281"/>
                    <a:pt x="3624" y="6359"/>
                    <a:pt x="3499" y="6446"/>
                  </a:cubicBezTo>
                  <a:cubicBezTo>
                    <a:pt x="3057" y="6826"/>
                    <a:pt x="2712" y="6955"/>
                    <a:pt x="2510" y="6955"/>
                  </a:cubicBezTo>
                  <a:cubicBezTo>
                    <a:pt x="2455" y="6955"/>
                    <a:pt x="2410" y="6945"/>
                    <a:pt x="2378" y="6929"/>
                  </a:cubicBezTo>
                  <a:cubicBezTo>
                    <a:pt x="2213" y="6842"/>
                    <a:pt x="2088" y="6484"/>
                    <a:pt x="2213" y="5721"/>
                  </a:cubicBezTo>
                  <a:cubicBezTo>
                    <a:pt x="2252" y="5595"/>
                    <a:pt x="2291" y="5441"/>
                    <a:pt x="2329" y="5276"/>
                  </a:cubicBezTo>
                  <a:close/>
                  <a:moveTo>
                    <a:pt x="6079" y="5276"/>
                  </a:moveTo>
                  <a:cubicBezTo>
                    <a:pt x="6117" y="5441"/>
                    <a:pt x="6156" y="5595"/>
                    <a:pt x="6195" y="5721"/>
                  </a:cubicBezTo>
                  <a:cubicBezTo>
                    <a:pt x="6320" y="6484"/>
                    <a:pt x="6195" y="6842"/>
                    <a:pt x="6040" y="6929"/>
                  </a:cubicBezTo>
                  <a:cubicBezTo>
                    <a:pt x="6005" y="6945"/>
                    <a:pt x="5959" y="6955"/>
                    <a:pt x="5903" y="6955"/>
                  </a:cubicBezTo>
                  <a:cubicBezTo>
                    <a:pt x="5696" y="6955"/>
                    <a:pt x="5351" y="6826"/>
                    <a:pt x="4909" y="6446"/>
                  </a:cubicBezTo>
                  <a:cubicBezTo>
                    <a:pt x="4793" y="6359"/>
                    <a:pt x="4707" y="6281"/>
                    <a:pt x="4591" y="6166"/>
                  </a:cubicBezTo>
                  <a:cubicBezTo>
                    <a:pt x="4793" y="5924"/>
                    <a:pt x="4987" y="5682"/>
                    <a:pt x="5151" y="5441"/>
                  </a:cubicBezTo>
                  <a:cubicBezTo>
                    <a:pt x="5470" y="5392"/>
                    <a:pt x="5799" y="5354"/>
                    <a:pt x="6079" y="5276"/>
                  </a:cubicBezTo>
                  <a:close/>
                  <a:moveTo>
                    <a:pt x="2541" y="0"/>
                  </a:moveTo>
                  <a:cubicBezTo>
                    <a:pt x="2356" y="0"/>
                    <a:pt x="2207" y="52"/>
                    <a:pt x="2088" y="126"/>
                  </a:cubicBezTo>
                  <a:cubicBezTo>
                    <a:pt x="1769" y="280"/>
                    <a:pt x="1450" y="763"/>
                    <a:pt x="1691" y="1894"/>
                  </a:cubicBezTo>
                  <a:cubicBezTo>
                    <a:pt x="1691" y="2058"/>
                    <a:pt x="1730" y="2213"/>
                    <a:pt x="1769" y="2377"/>
                  </a:cubicBezTo>
                  <a:cubicBezTo>
                    <a:pt x="1604" y="2416"/>
                    <a:pt x="1450" y="2455"/>
                    <a:pt x="1324" y="2493"/>
                  </a:cubicBezTo>
                  <a:cubicBezTo>
                    <a:pt x="242" y="2899"/>
                    <a:pt x="0" y="3421"/>
                    <a:pt x="0" y="3750"/>
                  </a:cubicBezTo>
                  <a:cubicBezTo>
                    <a:pt x="0" y="4107"/>
                    <a:pt x="242" y="4629"/>
                    <a:pt x="1324" y="5035"/>
                  </a:cubicBezTo>
                  <a:cubicBezTo>
                    <a:pt x="1450" y="5073"/>
                    <a:pt x="1604" y="5112"/>
                    <a:pt x="1769" y="5151"/>
                  </a:cubicBezTo>
                  <a:cubicBezTo>
                    <a:pt x="1730" y="5315"/>
                    <a:pt x="1691" y="5479"/>
                    <a:pt x="1691" y="5634"/>
                  </a:cubicBezTo>
                  <a:cubicBezTo>
                    <a:pt x="1450" y="6765"/>
                    <a:pt x="1769" y="7248"/>
                    <a:pt x="2088" y="7412"/>
                  </a:cubicBezTo>
                  <a:cubicBezTo>
                    <a:pt x="2213" y="7489"/>
                    <a:pt x="2329" y="7528"/>
                    <a:pt x="2532" y="7528"/>
                  </a:cubicBezTo>
                  <a:cubicBezTo>
                    <a:pt x="2861" y="7528"/>
                    <a:pt x="3296" y="7373"/>
                    <a:pt x="3866" y="6890"/>
                  </a:cubicBezTo>
                  <a:cubicBezTo>
                    <a:pt x="3982" y="6803"/>
                    <a:pt x="4107" y="6687"/>
                    <a:pt x="4185" y="6562"/>
                  </a:cubicBezTo>
                  <a:cubicBezTo>
                    <a:pt x="4310" y="6687"/>
                    <a:pt x="4426" y="6803"/>
                    <a:pt x="4552" y="6890"/>
                  </a:cubicBezTo>
                  <a:cubicBezTo>
                    <a:pt x="5112" y="7373"/>
                    <a:pt x="5557" y="7528"/>
                    <a:pt x="5876" y="7528"/>
                  </a:cubicBezTo>
                  <a:cubicBezTo>
                    <a:pt x="6040" y="7528"/>
                    <a:pt x="6195" y="7489"/>
                    <a:pt x="6320" y="7412"/>
                  </a:cubicBezTo>
                  <a:cubicBezTo>
                    <a:pt x="6639" y="7248"/>
                    <a:pt x="6968" y="6765"/>
                    <a:pt x="6726" y="5634"/>
                  </a:cubicBezTo>
                  <a:cubicBezTo>
                    <a:pt x="6726" y="5479"/>
                    <a:pt x="6678" y="5315"/>
                    <a:pt x="6639" y="5151"/>
                  </a:cubicBezTo>
                  <a:cubicBezTo>
                    <a:pt x="6804" y="5112"/>
                    <a:pt x="6920" y="5073"/>
                    <a:pt x="7084" y="5035"/>
                  </a:cubicBezTo>
                  <a:cubicBezTo>
                    <a:pt x="8176" y="4629"/>
                    <a:pt x="8417" y="4107"/>
                    <a:pt x="8417" y="3750"/>
                  </a:cubicBezTo>
                  <a:cubicBezTo>
                    <a:pt x="8417" y="3421"/>
                    <a:pt x="8176" y="2899"/>
                    <a:pt x="7084" y="2493"/>
                  </a:cubicBezTo>
                  <a:cubicBezTo>
                    <a:pt x="6920" y="2455"/>
                    <a:pt x="6804" y="2416"/>
                    <a:pt x="6639" y="2377"/>
                  </a:cubicBezTo>
                  <a:cubicBezTo>
                    <a:pt x="6678" y="2213"/>
                    <a:pt x="6726" y="2058"/>
                    <a:pt x="6726" y="1894"/>
                  </a:cubicBezTo>
                  <a:cubicBezTo>
                    <a:pt x="6968" y="763"/>
                    <a:pt x="6639" y="280"/>
                    <a:pt x="6320" y="126"/>
                  </a:cubicBezTo>
                  <a:cubicBezTo>
                    <a:pt x="6205" y="52"/>
                    <a:pt x="6056" y="0"/>
                    <a:pt x="5872" y="0"/>
                  </a:cubicBezTo>
                  <a:cubicBezTo>
                    <a:pt x="5547" y="0"/>
                    <a:pt x="5112" y="161"/>
                    <a:pt x="4552" y="647"/>
                  </a:cubicBezTo>
                  <a:cubicBezTo>
                    <a:pt x="4426" y="725"/>
                    <a:pt x="4310" y="850"/>
                    <a:pt x="4185" y="966"/>
                  </a:cubicBezTo>
                  <a:cubicBezTo>
                    <a:pt x="4107" y="850"/>
                    <a:pt x="3982" y="725"/>
                    <a:pt x="3866" y="647"/>
                  </a:cubicBezTo>
                  <a:cubicBezTo>
                    <a:pt x="3299" y="161"/>
                    <a:pt x="2866" y="0"/>
                    <a:pt x="254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62"/>
            <p:cNvSpPr/>
            <p:nvPr/>
          </p:nvSpPr>
          <p:spPr>
            <a:xfrm>
              <a:off x="4896925" y="3312100"/>
              <a:ext cx="14025" cy="14275"/>
            </a:xfrm>
            <a:custGeom>
              <a:avLst/>
              <a:gdLst/>
              <a:ahLst/>
              <a:cxnLst/>
              <a:rect l="l" t="t" r="r" b="b"/>
              <a:pathLst>
                <a:path w="561" h="571" extrusionOk="0">
                  <a:moveTo>
                    <a:pt x="281" y="1"/>
                  </a:moveTo>
                  <a:cubicBezTo>
                    <a:pt x="165" y="1"/>
                    <a:pt x="0" y="165"/>
                    <a:pt x="0" y="291"/>
                  </a:cubicBezTo>
                  <a:cubicBezTo>
                    <a:pt x="0" y="445"/>
                    <a:pt x="165" y="571"/>
                    <a:pt x="281" y="571"/>
                  </a:cubicBezTo>
                  <a:cubicBezTo>
                    <a:pt x="445" y="571"/>
                    <a:pt x="561" y="445"/>
                    <a:pt x="561" y="291"/>
                  </a:cubicBezTo>
                  <a:cubicBezTo>
                    <a:pt x="561" y="165"/>
                    <a:pt x="445" y="1"/>
                    <a:pt x="28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8" name="Google Shape;4848;p62"/>
          <p:cNvGrpSpPr/>
          <p:nvPr/>
        </p:nvGrpSpPr>
        <p:grpSpPr>
          <a:xfrm>
            <a:off x="3147212" y="1565357"/>
            <a:ext cx="333456" cy="314134"/>
            <a:chOff x="1738075" y="1971250"/>
            <a:chExt cx="483200" cy="455200"/>
          </a:xfrm>
        </p:grpSpPr>
        <p:sp>
          <p:nvSpPr>
            <p:cNvPr id="4849" name="Google Shape;4849;p62"/>
            <p:cNvSpPr/>
            <p:nvPr/>
          </p:nvSpPr>
          <p:spPr>
            <a:xfrm>
              <a:off x="1745075" y="1978500"/>
              <a:ext cx="469200" cy="273750"/>
            </a:xfrm>
            <a:custGeom>
              <a:avLst/>
              <a:gdLst/>
              <a:ahLst/>
              <a:cxnLst/>
              <a:rect l="l" t="t" r="r" b="b"/>
              <a:pathLst>
                <a:path w="18768" h="10950" extrusionOk="0">
                  <a:moveTo>
                    <a:pt x="9423" y="0"/>
                  </a:moveTo>
                  <a:cubicBezTo>
                    <a:pt x="6562" y="0"/>
                    <a:pt x="4272" y="2175"/>
                    <a:pt x="3943" y="4910"/>
                  </a:cubicBezTo>
                  <a:lnTo>
                    <a:pt x="3025" y="4910"/>
                  </a:lnTo>
                  <a:cubicBezTo>
                    <a:pt x="1334" y="4910"/>
                    <a:pt x="1" y="6234"/>
                    <a:pt x="1" y="7925"/>
                  </a:cubicBezTo>
                  <a:cubicBezTo>
                    <a:pt x="1" y="9616"/>
                    <a:pt x="1334" y="10950"/>
                    <a:pt x="3025" y="10950"/>
                  </a:cubicBezTo>
                  <a:lnTo>
                    <a:pt x="14863" y="10950"/>
                  </a:lnTo>
                  <a:cubicBezTo>
                    <a:pt x="17038" y="10824"/>
                    <a:pt x="18768" y="9055"/>
                    <a:pt x="18768" y="6842"/>
                  </a:cubicBezTo>
                  <a:cubicBezTo>
                    <a:pt x="18768" y="4591"/>
                    <a:pt x="16912" y="2735"/>
                    <a:pt x="14661" y="2735"/>
                  </a:cubicBezTo>
                  <a:lnTo>
                    <a:pt x="14139" y="2735"/>
                  </a:lnTo>
                  <a:cubicBezTo>
                    <a:pt x="13211" y="1121"/>
                    <a:pt x="11433" y="0"/>
                    <a:pt x="9423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62"/>
            <p:cNvSpPr/>
            <p:nvPr/>
          </p:nvSpPr>
          <p:spPr>
            <a:xfrm>
              <a:off x="1745075" y="1978500"/>
              <a:ext cx="263850" cy="273750"/>
            </a:xfrm>
            <a:custGeom>
              <a:avLst/>
              <a:gdLst/>
              <a:ahLst/>
              <a:cxnLst/>
              <a:rect l="l" t="t" r="r" b="b"/>
              <a:pathLst>
                <a:path w="10554" h="10950" extrusionOk="0">
                  <a:moveTo>
                    <a:pt x="9423" y="0"/>
                  </a:moveTo>
                  <a:cubicBezTo>
                    <a:pt x="7973" y="0"/>
                    <a:pt x="6727" y="561"/>
                    <a:pt x="5722" y="1450"/>
                  </a:cubicBezTo>
                  <a:cubicBezTo>
                    <a:pt x="4755" y="2291"/>
                    <a:pt x="4108" y="3537"/>
                    <a:pt x="3943" y="4910"/>
                  </a:cubicBezTo>
                  <a:lnTo>
                    <a:pt x="3025" y="4910"/>
                  </a:lnTo>
                  <a:cubicBezTo>
                    <a:pt x="1334" y="4910"/>
                    <a:pt x="1" y="6234"/>
                    <a:pt x="1" y="7925"/>
                  </a:cubicBezTo>
                  <a:cubicBezTo>
                    <a:pt x="1" y="8775"/>
                    <a:pt x="319" y="9539"/>
                    <a:pt x="890" y="10060"/>
                  </a:cubicBezTo>
                  <a:cubicBezTo>
                    <a:pt x="1411" y="10631"/>
                    <a:pt x="2175" y="10950"/>
                    <a:pt x="3025" y="10950"/>
                  </a:cubicBezTo>
                  <a:lnTo>
                    <a:pt x="5277" y="10950"/>
                  </a:lnTo>
                  <a:cubicBezTo>
                    <a:pt x="4427" y="10950"/>
                    <a:pt x="3663" y="10631"/>
                    <a:pt x="3141" y="10060"/>
                  </a:cubicBezTo>
                  <a:cubicBezTo>
                    <a:pt x="2581" y="9539"/>
                    <a:pt x="2252" y="8775"/>
                    <a:pt x="2252" y="7925"/>
                  </a:cubicBezTo>
                  <a:cubicBezTo>
                    <a:pt x="2252" y="6234"/>
                    <a:pt x="3586" y="4910"/>
                    <a:pt x="5277" y="4910"/>
                  </a:cubicBezTo>
                  <a:lnTo>
                    <a:pt x="6243" y="4910"/>
                  </a:lnTo>
                  <a:cubicBezTo>
                    <a:pt x="6359" y="3537"/>
                    <a:pt x="7007" y="2291"/>
                    <a:pt x="8012" y="1450"/>
                  </a:cubicBezTo>
                  <a:cubicBezTo>
                    <a:pt x="8698" y="803"/>
                    <a:pt x="9587" y="319"/>
                    <a:pt x="10553" y="116"/>
                  </a:cubicBezTo>
                  <a:cubicBezTo>
                    <a:pt x="10186" y="39"/>
                    <a:pt x="9790" y="0"/>
                    <a:pt x="9423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62"/>
            <p:cNvSpPr/>
            <p:nvPr/>
          </p:nvSpPr>
          <p:spPr>
            <a:xfrm>
              <a:off x="1918300" y="2115250"/>
              <a:ext cx="240650" cy="304175"/>
            </a:xfrm>
            <a:custGeom>
              <a:avLst/>
              <a:gdLst/>
              <a:ahLst/>
              <a:cxnLst/>
              <a:rect l="l" t="t" r="r" b="b"/>
              <a:pathLst>
                <a:path w="9626" h="12167" extrusionOk="0">
                  <a:moveTo>
                    <a:pt x="1286" y="0"/>
                  </a:moveTo>
                  <a:cubicBezTo>
                    <a:pt x="600" y="0"/>
                    <a:pt x="0" y="609"/>
                    <a:pt x="0" y="1295"/>
                  </a:cubicBezTo>
                  <a:lnTo>
                    <a:pt x="0" y="10872"/>
                  </a:lnTo>
                  <a:cubicBezTo>
                    <a:pt x="0" y="11597"/>
                    <a:pt x="600" y="12167"/>
                    <a:pt x="1286" y="12167"/>
                  </a:cubicBezTo>
                  <a:lnTo>
                    <a:pt x="8331" y="12167"/>
                  </a:lnTo>
                  <a:cubicBezTo>
                    <a:pt x="9055" y="12167"/>
                    <a:pt x="9626" y="11597"/>
                    <a:pt x="9626" y="10872"/>
                  </a:cubicBezTo>
                  <a:lnTo>
                    <a:pt x="9626" y="3180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62"/>
            <p:cNvSpPr/>
            <p:nvPr/>
          </p:nvSpPr>
          <p:spPr>
            <a:xfrm>
              <a:off x="2079200" y="2115250"/>
              <a:ext cx="79750" cy="79500"/>
            </a:xfrm>
            <a:custGeom>
              <a:avLst/>
              <a:gdLst/>
              <a:ahLst/>
              <a:cxnLst/>
              <a:rect l="l" t="t" r="r" b="b"/>
              <a:pathLst>
                <a:path w="3190" h="3180" extrusionOk="0">
                  <a:moveTo>
                    <a:pt x="1" y="0"/>
                  </a:moveTo>
                  <a:lnTo>
                    <a:pt x="1" y="1894"/>
                  </a:lnTo>
                  <a:cubicBezTo>
                    <a:pt x="1" y="2619"/>
                    <a:pt x="609" y="3180"/>
                    <a:pt x="1296" y="3180"/>
                  </a:cubicBezTo>
                  <a:lnTo>
                    <a:pt x="3190" y="31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62"/>
            <p:cNvSpPr/>
            <p:nvPr/>
          </p:nvSpPr>
          <p:spPr>
            <a:xfrm>
              <a:off x="1738075" y="1971250"/>
              <a:ext cx="483200" cy="455200"/>
            </a:xfrm>
            <a:custGeom>
              <a:avLst/>
              <a:gdLst/>
              <a:ahLst/>
              <a:cxnLst/>
              <a:rect l="l" t="t" r="r" b="b"/>
              <a:pathLst>
                <a:path w="19328" h="18208" extrusionOk="0">
                  <a:moveTo>
                    <a:pt x="9703" y="1"/>
                  </a:moveTo>
                  <a:cubicBezTo>
                    <a:pt x="8253" y="1"/>
                    <a:pt x="6881" y="532"/>
                    <a:pt x="5837" y="1498"/>
                  </a:cubicBezTo>
                  <a:cubicBezTo>
                    <a:pt x="5634" y="1653"/>
                    <a:pt x="5480" y="1817"/>
                    <a:pt x="5315" y="2020"/>
                  </a:cubicBezTo>
                  <a:cubicBezTo>
                    <a:pt x="5238" y="2136"/>
                    <a:pt x="5238" y="2300"/>
                    <a:pt x="5354" y="2416"/>
                  </a:cubicBezTo>
                  <a:cubicBezTo>
                    <a:pt x="5411" y="2456"/>
                    <a:pt x="5474" y="2478"/>
                    <a:pt x="5538" y="2478"/>
                  </a:cubicBezTo>
                  <a:cubicBezTo>
                    <a:pt x="5614" y="2478"/>
                    <a:pt x="5691" y="2446"/>
                    <a:pt x="5760" y="2378"/>
                  </a:cubicBezTo>
                  <a:cubicBezTo>
                    <a:pt x="5876" y="2223"/>
                    <a:pt x="6040" y="2059"/>
                    <a:pt x="6204" y="1933"/>
                  </a:cubicBezTo>
                  <a:cubicBezTo>
                    <a:pt x="7171" y="1054"/>
                    <a:pt x="8417" y="571"/>
                    <a:pt x="9703" y="571"/>
                  </a:cubicBezTo>
                  <a:cubicBezTo>
                    <a:pt x="11520" y="571"/>
                    <a:pt x="13249" y="1576"/>
                    <a:pt x="14177" y="3190"/>
                  </a:cubicBezTo>
                  <a:cubicBezTo>
                    <a:pt x="14216" y="3267"/>
                    <a:pt x="14332" y="3306"/>
                    <a:pt x="14419" y="3306"/>
                  </a:cubicBezTo>
                  <a:lnTo>
                    <a:pt x="14941" y="3306"/>
                  </a:lnTo>
                  <a:cubicBezTo>
                    <a:pt x="15946" y="3306"/>
                    <a:pt x="16912" y="3711"/>
                    <a:pt x="17637" y="4436"/>
                  </a:cubicBezTo>
                  <a:cubicBezTo>
                    <a:pt x="18362" y="5161"/>
                    <a:pt x="18767" y="6127"/>
                    <a:pt x="18767" y="7132"/>
                  </a:cubicBezTo>
                  <a:cubicBezTo>
                    <a:pt x="18767" y="8418"/>
                    <a:pt x="18120" y="9548"/>
                    <a:pt x="17115" y="10273"/>
                  </a:cubicBezTo>
                  <a:lnTo>
                    <a:pt x="17115" y="8940"/>
                  </a:lnTo>
                  <a:cubicBezTo>
                    <a:pt x="17115" y="8862"/>
                    <a:pt x="17076" y="8785"/>
                    <a:pt x="17028" y="8746"/>
                  </a:cubicBezTo>
                  <a:lnTo>
                    <a:pt x="13849" y="5557"/>
                  </a:lnTo>
                  <a:cubicBezTo>
                    <a:pt x="13810" y="5519"/>
                    <a:pt x="13733" y="5480"/>
                    <a:pt x="13646" y="5480"/>
                  </a:cubicBezTo>
                  <a:lnTo>
                    <a:pt x="8495" y="5480"/>
                  </a:lnTo>
                  <a:cubicBezTo>
                    <a:pt x="7654" y="5480"/>
                    <a:pt x="6929" y="6205"/>
                    <a:pt x="6929" y="7055"/>
                  </a:cubicBezTo>
                  <a:lnTo>
                    <a:pt x="6929" y="10959"/>
                  </a:lnTo>
                  <a:lnTo>
                    <a:pt x="3305" y="10959"/>
                  </a:lnTo>
                  <a:cubicBezTo>
                    <a:pt x="2581" y="10959"/>
                    <a:pt x="1894" y="10679"/>
                    <a:pt x="1373" y="10147"/>
                  </a:cubicBezTo>
                  <a:cubicBezTo>
                    <a:pt x="841" y="9626"/>
                    <a:pt x="561" y="8940"/>
                    <a:pt x="561" y="8215"/>
                  </a:cubicBezTo>
                  <a:cubicBezTo>
                    <a:pt x="561" y="6688"/>
                    <a:pt x="1769" y="5480"/>
                    <a:pt x="3305" y="5480"/>
                  </a:cubicBezTo>
                  <a:lnTo>
                    <a:pt x="4223" y="5480"/>
                  </a:lnTo>
                  <a:cubicBezTo>
                    <a:pt x="4388" y="5480"/>
                    <a:pt x="4513" y="5364"/>
                    <a:pt x="4513" y="5238"/>
                  </a:cubicBezTo>
                  <a:cubicBezTo>
                    <a:pt x="4591" y="4513"/>
                    <a:pt x="4794" y="3866"/>
                    <a:pt x="5151" y="3267"/>
                  </a:cubicBezTo>
                  <a:cubicBezTo>
                    <a:pt x="5238" y="3103"/>
                    <a:pt x="5190" y="2948"/>
                    <a:pt x="5035" y="2861"/>
                  </a:cubicBezTo>
                  <a:cubicBezTo>
                    <a:pt x="5000" y="2840"/>
                    <a:pt x="4960" y="2830"/>
                    <a:pt x="4918" y="2830"/>
                  </a:cubicBezTo>
                  <a:cubicBezTo>
                    <a:pt x="4810" y="2830"/>
                    <a:pt x="4696" y="2896"/>
                    <a:pt x="4668" y="2987"/>
                  </a:cubicBezTo>
                  <a:cubicBezTo>
                    <a:pt x="4310" y="3586"/>
                    <a:pt x="4107" y="4233"/>
                    <a:pt x="3982" y="4919"/>
                  </a:cubicBezTo>
                  <a:lnTo>
                    <a:pt x="3305" y="4919"/>
                  </a:lnTo>
                  <a:cubicBezTo>
                    <a:pt x="1450" y="4919"/>
                    <a:pt x="0" y="6408"/>
                    <a:pt x="0" y="8215"/>
                  </a:cubicBezTo>
                  <a:cubicBezTo>
                    <a:pt x="0" y="9104"/>
                    <a:pt x="319" y="9954"/>
                    <a:pt x="967" y="10553"/>
                  </a:cubicBezTo>
                  <a:cubicBezTo>
                    <a:pt x="1566" y="11201"/>
                    <a:pt x="2416" y="11520"/>
                    <a:pt x="3305" y="11520"/>
                  </a:cubicBezTo>
                  <a:lnTo>
                    <a:pt x="6929" y="11520"/>
                  </a:lnTo>
                  <a:lnTo>
                    <a:pt x="6929" y="16632"/>
                  </a:lnTo>
                  <a:cubicBezTo>
                    <a:pt x="6929" y="17521"/>
                    <a:pt x="7654" y="18207"/>
                    <a:pt x="8495" y="18207"/>
                  </a:cubicBezTo>
                  <a:lnTo>
                    <a:pt x="15540" y="18207"/>
                  </a:lnTo>
                  <a:cubicBezTo>
                    <a:pt x="16429" y="18207"/>
                    <a:pt x="17115" y="17521"/>
                    <a:pt x="17115" y="16632"/>
                  </a:cubicBezTo>
                  <a:lnTo>
                    <a:pt x="17115" y="14825"/>
                  </a:lnTo>
                  <a:cubicBezTo>
                    <a:pt x="17115" y="14660"/>
                    <a:pt x="16989" y="14545"/>
                    <a:pt x="16835" y="14545"/>
                  </a:cubicBezTo>
                  <a:cubicBezTo>
                    <a:pt x="16670" y="14545"/>
                    <a:pt x="16545" y="14660"/>
                    <a:pt x="16545" y="14825"/>
                  </a:cubicBezTo>
                  <a:lnTo>
                    <a:pt x="16545" y="16632"/>
                  </a:lnTo>
                  <a:cubicBezTo>
                    <a:pt x="16545" y="17202"/>
                    <a:pt x="16110" y="17637"/>
                    <a:pt x="15540" y="17637"/>
                  </a:cubicBezTo>
                  <a:lnTo>
                    <a:pt x="8495" y="17637"/>
                  </a:lnTo>
                  <a:cubicBezTo>
                    <a:pt x="7973" y="17637"/>
                    <a:pt x="7490" y="17202"/>
                    <a:pt x="7490" y="16632"/>
                  </a:cubicBezTo>
                  <a:lnTo>
                    <a:pt x="7490" y="7055"/>
                  </a:lnTo>
                  <a:cubicBezTo>
                    <a:pt x="7490" y="6524"/>
                    <a:pt x="7973" y="6040"/>
                    <a:pt x="8495" y="6040"/>
                  </a:cubicBezTo>
                  <a:lnTo>
                    <a:pt x="13365" y="6040"/>
                  </a:lnTo>
                  <a:lnTo>
                    <a:pt x="13365" y="7654"/>
                  </a:lnTo>
                  <a:cubicBezTo>
                    <a:pt x="13365" y="8543"/>
                    <a:pt x="14090" y="9229"/>
                    <a:pt x="14941" y="9229"/>
                  </a:cubicBezTo>
                  <a:lnTo>
                    <a:pt x="16545" y="9229"/>
                  </a:lnTo>
                  <a:lnTo>
                    <a:pt x="16545" y="13655"/>
                  </a:lnTo>
                  <a:cubicBezTo>
                    <a:pt x="16545" y="13820"/>
                    <a:pt x="16670" y="13974"/>
                    <a:pt x="16835" y="13974"/>
                  </a:cubicBezTo>
                  <a:cubicBezTo>
                    <a:pt x="16989" y="13974"/>
                    <a:pt x="17115" y="13820"/>
                    <a:pt x="17115" y="13655"/>
                  </a:cubicBezTo>
                  <a:lnTo>
                    <a:pt x="17115" y="10959"/>
                  </a:lnTo>
                  <a:cubicBezTo>
                    <a:pt x="18477" y="10147"/>
                    <a:pt x="19328" y="8698"/>
                    <a:pt x="19328" y="7132"/>
                  </a:cubicBezTo>
                  <a:cubicBezTo>
                    <a:pt x="19328" y="5963"/>
                    <a:pt x="18845" y="4881"/>
                    <a:pt x="18043" y="4030"/>
                  </a:cubicBezTo>
                  <a:cubicBezTo>
                    <a:pt x="17192" y="3228"/>
                    <a:pt x="16110" y="2745"/>
                    <a:pt x="14941" y="2745"/>
                  </a:cubicBezTo>
                  <a:lnTo>
                    <a:pt x="14573" y="2745"/>
                  </a:lnTo>
                  <a:cubicBezTo>
                    <a:pt x="14090" y="1933"/>
                    <a:pt x="13404" y="1295"/>
                    <a:pt x="12602" y="812"/>
                  </a:cubicBezTo>
                  <a:cubicBezTo>
                    <a:pt x="11713" y="290"/>
                    <a:pt x="10708" y="1"/>
                    <a:pt x="970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62"/>
            <p:cNvSpPr/>
            <p:nvPr/>
          </p:nvSpPr>
          <p:spPr>
            <a:xfrm>
              <a:off x="2086450" y="2132400"/>
              <a:ext cx="55350" cy="55350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0" y="0"/>
                  </a:moveTo>
                  <a:lnTo>
                    <a:pt x="0" y="1208"/>
                  </a:lnTo>
                  <a:cubicBezTo>
                    <a:pt x="0" y="1769"/>
                    <a:pt x="484" y="2213"/>
                    <a:pt x="1006" y="2213"/>
                  </a:cubicBezTo>
                  <a:lnTo>
                    <a:pt x="2214" y="22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62"/>
            <p:cNvSpPr/>
            <p:nvPr/>
          </p:nvSpPr>
          <p:spPr>
            <a:xfrm>
              <a:off x="2086450" y="2162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62"/>
            <p:cNvSpPr/>
            <p:nvPr/>
          </p:nvSpPr>
          <p:spPr>
            <a:xfrm>
              <a:off x="2055050" y="2305625"/>
              <a:ext cx="66450" cy="77800"/>
            </a:xfrm>
            <a:custGeom>
              <a:avLst/>
              <a:gdLst/>
              <a:ahLst/>
              <a:cxnLst/>
              <a:rect l="l" t="t" r="r" b="b"/>
              <a:pathLst>
                <a:path w="2658" h="3112" extrusionOk="0">
                  <a:moveTo>
                    <a:pt x="1334" y="967"/>
                  </a:moveTo>
                  <a:lnTo>
                    <a:pt x="1691" y="1933"/>
                  </a:lnTo>
                  <a:lnTo>
                    <a:pt x="967" y="1933"/>
                  </a:lnTo>
                  <a:lnTo>
                    <a:pt x="1334" y="967"/>
                  </a:lnTo>
                  <a:close/>
                  <a:moveTo>
                    <a:pt x="1334" y="0"/>
                  </a:moveTo>
                  <a:cubicBezTo>
                    <a:pt x="1208" y="0"/>
                    <a:pt x="1092" y="78"/>
                    <a:pt x="1015" y="203"/>
                  </a:cubicBezTo>
                  <a:lnTo>
                    <a:pt x="87" y="2735"/>
                  </a:lnTo>
                  <a:cubicBezTo>
                    <a:pt x="0" y="2861"/>
                    <a:pt x="87" y="3015"/>
                    <a:pt x="242" y="3102"/>
                  </a:cubicBezTo>
                  <a:cubicBezTo>
                    <a:pt x="262" y="3109"/>
                    <a:pt x="284" y="3112"/>
                    <a:pt x="306" y="3112"/>
                  </a:cubicBezTo>
                  <a:cubicBezTo>
                    <a:pt x="419" y="3112"/>
                    <a:pt x="544" y="3035"/>
                    <a:pt x="609" y="2938"/>
                  </a:cubicBezTo>
                  <a:lnTo>
                    <a:pt x="773" y="2493"/>
                  </a:lnTo>
                  <a:lnTo>
                    <a:pt x="1894" y="2493"/>
                  </a:lnTo>
                  <a:lnTo>
                    <a:pt x="2097" y="2938"/>
                  </a:lnTo>
                  <a:cubicBezTo>
                    <a:pt x="2136" y="3015"/>
                    <a:pt x="2223" y="3102"/>
                    <a:pt x="2339" y="3102"/>
                  </a:cubicBezTo>
                  <a:lnTo>
                    <a:pt x="2464" y="3102"/>
                  </a:lnTo>
                  <a:cubicBezTo>
                    <a:pt x="2580" y="3015"/>
                    <a:pt x="2658" y="2861"/>
                    <a:pt x="2619" y="2735"/>
                  </a:cubicBezTo>
                  <a:lnTo>
                    <a:pt x="1653" y="203"/>
                  </a:lnTo>
                  <a:cubicBezTo>
                    <a:pt x="1614" y="78"/>
                    <a:pt x="1498" y="0"/>
                    <a:pt x="133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62"/>
            <p:cNvSpPr/>
            <p:nvPr/>
          </p:nvSpPr>
          <p:spPr>
            <a:xfrm>
              <a:off x="1952375" y="2223950"/>
              <a:ext cx="172275" cy="14300"/>
            </a:xfrm>
            <a:custGeom>
              <a:avLst/>
              <a:gdLst/>
              <a:ahLst/>
              <a:cxnLst/>
              <a:rect l="l" t="t" r="r" b="b"/>
              <a:pathLst>
                <a:path w="6891" h="572" extrusionOk="0">
                  <a:moveTo>
                    <a:pt x="290" y="1"/>
                  </a:moveTo>
                  <a:cubicBezTo>
                    <a:pt x="126" y="1"/>
                    <a:pt x="0" y="126"/>
                    <a:pt x="0" y="281"/>
                  </a:cubicBezTo>
                  <a:cubicBezTo>
                    <a:pt x="0" y="445"/>
                    <a:pt x="126" y="571"/>
                    <a:pt x="290" y="571"/>
                  </a:cubicBezTo>
                  <a:lnTo>
                    <a:pt x="6610" y="571"/>
                  </a:lnTo>
                  <a:cubicBezTo>
                    <a:pt x="6765" y="571"/>
                    <a:pt x="6890" y="445"/>
                    <a:pt x="6890" y="281"/>
                  </a:cubicBezTo>
                  <a:cubicBezTo>
                    <a:pt x="6890" y="126"/>
                    <a:pt x="6765" y="1"/>
                    <a:pt x="661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62"/>
            <p:cNvSpPr/>
            <p:nvPr/>
          </p:nvSpPr>
          <p:spPr>
            <a:xfrm>
              <a:off x="1952375" y="2260200"/>
              <a:ext cx="143050" cy="14275"/>
            </a:xfrm>
            <a:custGeom>
              <a:avLst/>
              <a:gdLst/>
              <a:ahLst/>
              <a:cxnLst/>
              <a:rect l="l" t="t" r="r" b="b"/>
              <a:pathLst>
                <a:path w="5722" h="571" extrusionOk="0">
                  <a:moveTo>
                    <a:pt x="290" y="0"/>
                  </a:moveTo>
                  <a:cubicBezTo>
                    <a:pt x="126" y="0"/>
                    <a:pt x="0" y="126"/>
                    <a:pt x="0" y="281"/>
                  </a:cubicBezTo>
                  <a:cubicBezTo>
                    <a:pt x="0" y="445"/>
                    <a:pt x="126" y="571"/>
                    <a:pt x="290" y="571"/>
                  </a:cubicBezTo>
                  <a:lnTo>
                    <a:pt x="5441" y="571"/>
                  </a:lnTo>
                  <a:cubicBezTo>
                    <a:pt x="5605" y="571"/>
                    <a:pt x="5721" y="445"/>
                    <a:pt x="5721" y="281"/>
                  </a:cubicBezTo>
                  <a:cubicBezTo>
                    <a:pt x="5721" y="126"/>
                    <a:pt x="5605" y="0"/>
                    <a:pt x="544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9" name="Google Shape;4859;p62"/>
          <p:cNvGrpSpPr/>
          <p:nvPr/>
        </p:nvGrpSpPr>
        <p:grpSpPr>
          <a:xfrm>
            <a:off x="2642870" y="1559733"/>
            <a:ext cx="333456" cy="325917"/>
            <a:chOff x="1007250" y="1963100"/>
            <a:chExt cx="483200" cy="472275"/>
          </a:xfrm>
        </p:grpSpPr>
        <p:sp>
          <p:nvSpPr>
            <p:cNvPr id="4860" name="Google Shape;4860;p62"/>
            <p:cNvSpPr/>
            <p:nvPr/>
          </p:nvSpPr>
          <p:spPr>
            <a:xfrm>
              <a:off x="1033350" y="2086000"/>
              <a:ext cx="429800" cy="313150"/>
            </a:xfrm>
            <a:custGeom>
              <a:avLst/>
              <a:gdLst/>
              <a:ahLst/>
              <a:cxnLst/>
              <a:rect l="l" t="t" r="r" b="b"/>
              <a:pathLst>
                <a:path w="17192" h="12526" extrusionOk="0">
                  <a:moveTo>
                    <a:pt x="1092" y="1"/>
                  </a:moveTo>
                  <a:cubicBezTo>
                    <a:pt x="483" y="1"/>
                    <a:pt x="0" y="484"/>
                    <a:pt x="0" y="1054"/>
                  </a:cubicBezTo>
                  <a:lnTo>
                    <a:pt x="0" y="12525"/>
                  </a:lnTo>
                  <a:lnTo>
                    <a:pt x="17192" y="12525"/>
                  </a:lnTo>
                  <a:lnTo>
                    <a:pt x="17192" y="1054"/>
                  </a:lnTo>
                  <a:cubicBezTo>
                    <a:pt x="17192" y="484"/>
                    <a:pt x="16709" y="1"/>
                    <a:pt x="161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62"/>
            <p:cNvSpPr/>
            <p:nvPr/>
          </p:nvSpPr>
          <p:spPr>
            <a:xfrm>
              <a:off x="1033350" y="2356825"/>
              <a:ext cx="429800" cy="42325"/>
            </a:xfrm>
            <a:custGeom>
              <a:avLst/>
              <a:gdLst/>
              <a:ahLst/>
              <a:cxnLst/>
              <a:rect l="l" t="t" r="r" b="b"/>
              <a:pathLst>
                <a:path w="17192" h="1693" extrusionOk="0">
                  <a:moveTo>
                    <a:pt x="0" y="1"/>
                  </a:moveTo>
                  <a:lnTo>
                    <a:pt x="0" y="1692"/>
                  </a:lnTo>
                  <a:lnTo>
                    <a:pt x="17192" y="1692"/>
                  </a:lnTo>
                  <a:lnTo>
                    <a:pt x="17192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62"/>
            <p:cNvSpPr/>
            <p:nvPr/>
          </p:nvSpPr>
          <p:spPr>
            <a:xfrm>
              <a:off x="1066675" y="2118375"/>
              <a:ext cx="364350" cy="222550"/>
            </a:xfrm>
            <a:custGeom>
              <a:avLst/>
              <a:gdLst/>
              <a:ahLst/>
              <a:cxnLst/>
              <a:rect l="l" t="t" r="r" b="b"/>
              <a:pathLst>
                <a:path w="14574" h="8902" extrusionOk="0">
                  <a:moveTo>
                    <a:pt x="1" y="1"/>
                  </a:moveTo>
                  <a:lnTo>
                    <a:pt x="1" y="8901"/>
                  </a:lnTo>
                  <a:lnTo>
                    <a:pt x="14574" y="8901"/>
                  </a:lnTo>
                  <a:lnTo>
                    <a:pt x="14574" y="1"/>
                  </a:ln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62"/>
            <p:cNvSpPr/>
            <p:nvPr/>
          </p:nvSpPr>
          <p:spPr>
            <a:xfrm>
              <a:off x="1014250" y="2374000"/>
              <a:ext cx="469200" cy="54375"/>
            </a:xfrm>
            <a:custGeom>
              <a:avLst/>
              <a:gdLst/>
              <a:ahLst/>
              <a:cxnLst/>
              <a:rect l="l" t="t" r="r" b="b"/>
              <a:pathLst>
                <a:path w="18768" h="2175" extrusionOk="0">
                  <a:moveTo>
                    <a:pt x="1" y="0"/>
                  </a:moveTo>
                  <a:lnTo>
                    <a:pt x="1" y="609"/>
                  </a:lnTo>
                  <a:cubicBezTo>
                    <a:pt x="1" y="1488"/>
                    <a:pt x="687" y="2174"/>
                    <a:pt x="1527" y="2174"/>
                  </a:cubicBezTo>
                  <a:lnTo>
                    <a:pt x="17192" y="2174"/>
                  </a:lnTo>
                  <a:cubicBezTo>
                    <a:pt x="18082" y="2174"/>
                    <a:pt x="18768" y="1488"/>
                    <a:pt x="18768" y="609"/>
                  </a:cubicBezTo>
                  <a:lnTo>
                    <a:pt x="187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62"/>
            <p:cNvSpPr/>
            <p:nvPr/>
          </p:nvSpPr>
          <p:spPr>
            <a:xfrm>
              <a:off x="1196425" y="2374000"/>
              <a:ext cx="103650" cy="27325"/>
            </a:xfrm>
            <a:custGeom>
              <a:avLst/>
              <a:gdLst/>
              <a:ahLst/>
              <a:cxnLst/>
              <a:rect l="l" t="t" r="r" b="b"/>
              <a:pathLst>
                <a:path w="4146" h="1093" extrusionOk="0">
                  <a:moveTo>
                    <a:pt x="0" y="0"/>
                  </a:moveTo>
                  <a:lnTo>
                    <a:pt x="0" y="39"/>
                  </a:lnTo>
                  <a:cubicBezTo>
                    <a:pt x="0" y="609"/>
                    <a:pt x="483" y="1092"/>
                    <a:pt x="1092" y="1092"/>
                  </a:cubicBezTo>
                  <a:lnTo>
                    <a:pt x="3102" y="1092"/>
                  </a:lnTo>
                  <a:cubicBezTo>
                    <a:pt x="3711" y="1092"/>
                    <a:pt x="4146" y="609"/>
                    <a:pt x="4146" y="39"/>
                  </a:cubicBezTo>
                  <a:lnTo>
                    <a:pt x="4146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62"/>
            <p:cNvSpPr/>
            <p:nvPr/>
          </p:nvSpPr>
          <p:spPr>
            <a:xfrm>
              <a:off x="1014250" y="2374000"/>
              <a:ext cx="81675" cy="54375"/>
            </a:xfrm>
            <a:custGeom>
              <a:avLst/>
              <a:gdLst/>
              <a:ahLst/>
              <a:cxnLst/>
              <a:rect l="l" t="t" r="r" b="b"/>
              <a:pathLst>
                <a:path w="3267" h="2175" extrusionOk="0">
                  <a:moveTo>
                    <a:pt x="1" y="0"/>
                  </a:moveTo>
                  <a:lnTo>
                    <a:pt x="1" y="609"/>
                  </a:lnTo>
                  <a:cubicBezTo>
                    <a:pt x="1" y="1488"/>
                    <a:pt x="687" y="2174"/>
                    <a:pt x="1527" y="2174"/>
                  </a:cubicBezTo>
                  <a:lnTo>
                    <a:pt x="3267" y="2174"/>
                  </a:lnTo>
                  <a:cubicBezTo>
                    <a:pt x="2378" y="2174"/>
                    <a:pt x="1692" y="1488"/>
                    <a:pt x="1692" y="609"/>
                  </a:cubicBezTo>
                  <a:lnTo>
                    <a:pt x="1692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62"/>
            <p:cNvSpPr/>
            <p:nvPr/>
          </p:nvSpPr>
          <p:spPr>
            <a:xfrm>
              <a:off x="1144225" y="2112350"/>
              <a:ext cx="208275" cy="108075"/>
            </a:xfrm>
            <a:custGeom>
              <a:avLst/>
              <a:gdLst/>
              <a:ahLst/>
              <a:cxnLst/>
              <a:rect l="l" t="t" r="r" b="b"/>
              <a:pathLst>
                <a:path w="8331" h="4323" extrusionOk="0">
                  <a:moveTo>
                    <a:pt x="1" y="0"/>
                  </a:moveTo>
                  <a:lnTo>
                    <a:pt x="1" y="1604"/>
                  </a:lnTo>
                  <a:cubicBezTo>
                    <a:pt x="1" y="2571"/>
                    <a:pt x="561" y="3421"/>
                    <a:pt x="1450" y="3779"/>
                  </a:cubicBezTo>
                  <a:cubicBezTo>
                    <a:pt x="2315" y="4141"/>
                    <a:pt x="3240" y="4322"/>
                    <a:pt x="4171" y="4322"/>
                  </a:cubicBezTo>
                  <a:cubicBezTo>
                    <a:pt x="5101" y="4322"/>
                    <a:pt x="6036" y="4141"/>
                    <a:pt x="6920" y="3779"/>
                  </a:cubicBezTo>
                  <a:cubicBezTo>
                    <a:pt x="7770" y="3421"/>
                    <a:pt x="8331" y="2571"/>
                    <a:pt x="8331" y="1604"/>
                  </a:cubicBezTo>
                  <a:lnTo>
                    <a:pt x="8331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62"/>
            <p:cNvSpPr/>
            <p:nvPr/>
          </p:nvSpPr>
          <p:spPr>
            <a:xfrm>
              <a:off x="1144225" y="2112350"/>
              <a:ext cx="131700" cy="108700"/>
            </a:xfrm>
            <a:custGeom>
              <a:avLst/>
              <a:gdLst/>
              <a:ahLst/>
              <a:cxnLst/>
              <a:rect l="l" t="t" r="r" b="b"/>
              <a:pathLst>
                <a:path w="5268" h="4348" extrusionOk="0">
                  <a:moveTo>
                    <a:pt x="1" y="0"/>
                  </a:moveTo>
                  <a:lnTo>
                    <a:pt x="1" y="1604"/>
                  </a:lnTo>
                  <a:cubicBezTo>
                    <a:pt x="1" y="2571"/>
                    <a:pt x="561" y="3421"/>
                    <a:pt x="1450" y="3779"/>
                  </a:cubicBezTo>
                  <a:cubicBezTo>
                    <a:pt x="2318" y="4161"/>
                    <a:pt x="3246" y="4348"/>
                    <a:pt x="4176" y="4348"/>
                  </a:cubicBezTo>
                  <a:cubicBezTo>
                    <a:pt x="4540" y="4348"/>
                    <a:pt x="4905" y="4319"/>
                    <a:pt x="5267" y="4262"/>
                  </a:cubicBezTo>
                  <a:cubicBezTo>
                    <a:pt x="4707" y="4146"/>
                    <a:pt x="4185" y="4020"/>
                    <a:pt x="3663" y="3779"/>
                  </a:cubicBezTo>
                  <a:cubicBezTo>
                    <a:pt x="2774" y="3421"/>
                    <a:pt x="2214" y="2571"/>
                    <a:pt x="2214" y="1604"/>
                  </a:cubicBezTo>
                  <a:lnTo>
                    <a:pt x="2214" y="0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62"/>
            <p:cNvSpPr/>
            <p:nvPr/>
          </p:nvSpPr>
          <p:spPr>
            <a:xfrm>
              <a:off x="1144225" y="2112350"/>
              <a:ext cx="208275" cy="65900"/>
            </a:xfrm>
            <a:custGeom>
              <a:avLst/>
              <a:gdLst/>
              <a:ahLst/>
              <a:cxnLst/>
              <a:rect l="l" t="t" r="r" b="b"/>
              <a:pathLst>
                <a:path w="8331" h="2636" extrusionOk="0">
                  <a:moveTo>
                    <a:pt x="1" y="0"/>
                  </a:moveTo>
                  <a:lnTo>
                    <a:pt x="1" y="638"/>
                  </a:lnTo>
                  <a:lnTo>
                    <a:pt x="3422" y="2455"/>
                  </a:lnTo>
                  <a:cubicBezTo>
                    <a:pt x="3663" y="2576"/>
                    <a:pt x="3924" y="2636"/>
                    <a:pt x="4185" y="2636"/>
                  </a:cubicBezTo>
                  <a:cubicBezTo>
                    <a:pt x="4446" y="2636"/>
                    <a:pt x="4707" y="2576"/>
                    <a:pt x="4949" y="2455"/>
                  </a:cubicBezTo>
                  <a:lnTo>
                    <a:pt x="8331" y="638"/>
                  </a:lnTo>
                  <a:lnTo>
                    <a:pt x="8331" y="0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62"/>
            <p:cNvSpPr/>
            <p:nvPr/>
          </p:nvSpPr>
          <p:spPr>
            <a:xfrm>
              <a:off x="1077800" y="1969850"/>
              <a:ext cx="342125" cy="192950"/>
            </a:xfrm>
            <a:custGeom>
              <a:avLst/>
              <a:gdLst/>
              <a:ahLst/>
              <a:cxnLst/>
              <a:rect l="l" t="t" r="r" b="b"/>
              <a:pathLst>
                <a:path w="13685" h="7718" extrusionOk="0">
                  <a:moveTo>
                    <a:pt x="6842" y="1"/>
                  </a:moveTo>
                  <a:cubicBezTo>
                    <a:pt x="6581" y="1"/>
                    <a:pt x="6320" y="61"/>
                    <a:pt x="6079" y="182"/>
                  </a:cubicBezTo>
                  <a:lnTo>
                    <a:pt x="599" y="3081"/>
                  </a:lnTo>
                  <a:cubicBezTo>
                    <a:pt x="0" y="3400"/>
                    <a:pt x="0" y="4289"/>
                    <a:pt x="599" y="4608"/>
                  </a:cubicBezTo>
                  <a:lnTo>
                    <a:pt x="6079" y="7507"/>
                  </a:lnTo>
                  <a:cubicBezTo>
                    <a:pt x="6320" y="7647"/>
                    <a:pt x="6581" y="7717"/>
                    <a:pt x="6842" y="7717"/>
                  </a:cubicBezTo>
                  <a:cubicBezTo>
                    <a:pt x="7103" y="7717"/>
                    <a:pt x="7364" y="7647"/>
                    <a:pt x="7606" y="7507"/>
                  </a:cubicBezTo>
                  <a:lnTo>
                    <a:pt x="13085" y="4608"/>
                  </a:lnTo>
                  <a:cubicBezTo>
                    <a:pt x="13684" y="4289"/>
                    <a:pt x="13684" y="3400"/>
                    <a:pt x="13085" y="3081"/>
                  </a:cubicBezTo>
                  <a:lnTo>
                    <a:pt x="7606" y="182"/>
                  </a:lnTo>
                  <a:cubicBezTo>
                    <a:pt x="7364" y="61"/>
                    <a:pt x="7103" y="1"/>
                    <a:pt x="6842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62"/>
            <p:cNvSpPr/>
            <p:nvPr/>
          </p:nvSpPr>
          <p:spPr>
            <a:xfrm>
              <a:off x="1289175" y="2230000"/>
              <a:ext cx="41100" cy="48350"/>
            </a:xfrm>
            <a:custGeom>
              <a:avLst/>
              <a:gdLst/>
              <a:ahLst/>
              <a:cxnLst/>
              <a:rect l="l" t="t" r="r" b="b"/>
              <a:pathLst>
                <a:path w="1644" h="1934" extrusionOk="0">
                  <a:moveTo>
                    <a:pt x="803" y="0"/>
                  </a:moveTo>
                  <a:lnTo>
                    <a:pt x="194" y="1054"/>
                  </a:lnTo>
                  <a:cubicBezTo>
                    <a:pt x="1" y="1450"/>
                    <a:pt x="243" y="1933"/>
                    <a:pt x="677" y="1933"/>
                  </a:cubicBezTo>
                  <a:lnTo>
                    <a:pt x="919" y="1933"/>
                  </a:lnTo>
                  <a:cubicBezTo>
                    <a:pt x="1364" y="1933"/>
                    <a:pt x="1644" y="1450"/>
                    <a:pt x="1451" y="1054"/>
                  </a:cubicBezTo>
                  <a:lnTo>
                    <a:pt x="803" y="0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62"/>
            <p:cNvSpPr/>
            <p:nvPr/>
          </p:nvSpPr>
          <p:spPr>
            <a:xfrm>
              <a:off x="1007250" y="1963100"/>
              <a:ext cx="483200" cy="472275"/>
            </a:xfrm>
            <a:custGeom>
              <a:avLst/>
              <a:gdLst/>
              <a:ahLst/>
              <a:cxnLst/>
              <a:rect l="l" t="t" r="r" b="b"/>
              <a:pathLst>
                <a:path w="19328" h="18891" extrusionOk="0">
                  <a:moveTo>
                    <a:pt x="13530" y="6453"/>
                  </a:moveTo>
                  <a:lnTo>
                    <a:pt x="13530" y="7574"/>
                  </a:lnTo>
                  <a:cubicBezTo>
                    <a:pt x="13530" y="8386"/>
                    <a:pt x="13085" y="9111"/>
                    <a:pt x="12360" y="9468"/>
                  </a:cubicBezTo>
                  <a:lnTo>
                    <a:pt x="12360" y="7091"/>
                  </a:lnTo>
                  <a:lnTo>
                    <a:pt x="13530" y="6453"/>
                  </a:lnTo>
                  <a:close/>
                  <a:moveTo>
                    <a:pt x="5760" y="6453"/>
                  </a:moveTo>
                  <a:lnTo>
                    <a:pt x="8775" y="8058"/>
                  </a:lnTo>
                  <a:cubicBezTo>
                    <a:pt x="9055" y="8183"/>
                    <a:pt x="9345" y="8260"/>
                    <a:pt x="9664" y="8260"/>
                  </a:cubicBezTo>
                  <a:cubicBezTo>
                    <a:pt x="9944" y="8260"/>
                    <a:pt x="10263" y="8183"/>
                    <a:pt x="10553" y="8058"/>
                  </a:cubicBezTo>
                  <a:lnTo>
                    <a:pt x="11800" y="7381"/>
                  </a:lnTo>
                  <a:lnTo>
                    <a:pt x="11800" y="9671"/>
                  </a:lnTo>
                  <a:cubicBezTo>
                    <a:pt x="11113" y="9905"/>
                    <a:pt x="10388" y="10018"/>
                    <a:pt x="9664" y="10018"/>
                  </a:cubicBezTo>
                  <a:cubicBezTo>
                    <a:pt x="8766" y="10018"/>
                    <a:pt x="7869" y="9844"/>
                    <a:pt x="7045" y="9507"/>
                  </a:cubicBezTo>
                  <a:cubicBezTo>
                    <a:pt x="6282" y="9188"/>
                    <a:pt x="5760" y="8425"/>
                    <a:pt x="5760" y="7574"/>
                  </a:cubicBezTo>
                  <a:lnTo>
                    <a:pt x="5760" y="6453"/>
                  </a:lnTo>
                  <a:close/>
                  <a:moveTo>
                    <a:pt x="12080" y="11247"/>
                  </a:moveTo>
                  <a:lnTo>
                    <a:pt x="12486" y="11884"/>
                  </a:lnTo>
                  <a:cubicBezTo>
                    <a:pt x="12525" y="12010"/>
                    <a:pt x="12486" y="12126"/>
                    <a:pt x="12486" y="12165"/>
                  </a:cubicBezTo>
                  <a:cubicBezTo>
                    <a:pt x="12438" y="12213"/>
                    <a:pt x="12360" y="12329"/>
                    <a:pt x="12196" y="12329"/>
                  </a:cubicBezTo>
                  <a:lnTo>
                    <a:pt x="11954" y="12329"/>
                  </a:lnTo>
                  <a:cubicBezTo>
                    <a:pt x="11838" y="12329"/>
                    <a:pt x="11761" y="12213"/>
                    <a:pt x="11713" y="12165"/>
                  </a:cubicBezTo>
                  <a:cubicBezTo>
                    <a:pt x="11713" y="12126"/>
                    <a:pt x="11636" y="12010"/>
                    <a:pt x="11713" y="11884"/>
                  </a:cubicBezTo>
                  <a:lnTo>
                    <a:pt x="12080" y="11247"/>
                  </a:lnTo>
                  <a:close/>
                  <a:moveTo>
                    <a:pt x="17192" y="5207"/>
                  </a:moveTo>
                  <a:cubicBezTo>
                    <a:pt x="17637" y="5207"/>
                    <a:pt x="17956" y="5526"/>
                    <a:pt x="17956" y="5970"/>
                  </a:cubicBezTo>
                  <a:lnTo>
                    <a:pt x="17956" y="16156"/>
                  </a:lnTo>
                  <a:lnTo>
                    <a:pt x="1324" y="16156"/>
                  </a:lnTo>
                  <a:lnTo>
                    <a:pt x="1324" y="5970"/>
                  </a:lnTo>
                  <a:cubicBezTo>
                    <a:pt x="1324" y="5526"/>
                    <a:pt x="1691" y="5207"/>
                    <a:pt x="2136" y="5207"/>
                  </a:cubicBezTo>
                  <a:lnTo>
                    <a:pt x="3383" y="5207"/>
                  </a:lnTo>
                  <a:lnTo>
                    <a:pt x="4794" y="5932"/>
                  </a:lnTo>
                  <a:lnTo>
                    <a:pt x="2378" y="5932"/>
                  </a:lnTo>
                  <a:cubicBezTo>
                    <a:pt x="2213" y="5932"/>
                    <a:pt x="2097" y="6086"/>
                    <a:pt x="2097" y="6212"/>
                  </a:cubicBezTo>
                  <a:lnTo>
                    <a:pt x="2097" y="15112"/>
                  </a:lnTo>
                  <a:cubicBezTo>
                    <a:pt x="2097" y="15267"/>
                    <a:pt x="2213" y="15392"/>
                    <a:pt x="2378" y="15392"/>
                  </a:cubicBezTo>
                  <a:lnTo>
                    <a:pt x="3866" y="15392"/>
                  </a:lnTo>
                  <a:cubicBezTo>
                    <a:pt x="4030" y="15392"/>
                    <a:pt x="4146" y="15267"/>
                    <a:pt x="4146" y="15112"/>
                  </a:cubicBezTo>
                  <a:cubicBezTo>
                    <a:pt x="4146" y="14948"/>
                    <a:pt x="4030" y="14822"/>
                    <a:pt x="3866" y="14822"/>
                  </a:cubicBezTo>
                  <a:lnTo>
                    <a:pt x="2658" y="14822"/>
                  </a:lnTo>
                  <a:lnTo>
                    <a:pt x="2658" y="6531"/>
                  </a:lnTo>
                  <a:lnTo>
                    <a:pt x="5190" y="6531"/>
                  </a:lnTo>
                  <a:lnTo>
                    <a:pt x="5190" y="7574"/>
                  </a:lnTo>
                  <a:cubicBezTo>
                    <a:pt x="5190" y="8666"/>
                    <a:pt x="5837" y="9633"/>
                    <a:pt x="6804" y="10039"/>
                  </a:cubicBezTo>
                  <a:cubicBezTo>
                    <a:pt x="7731" y="10396"/>
                    <a:pt x="8698" y="10599"/>
                    <a:pt x="9664" y="10599"/>
                  </a:cubicBezTo>
                  <a:cubicBezTo>
                    <a:pt x="10389" y="10599"/>
                    <a:pt x="11114" y="10473"/>
                    <a:pt x="11800" y="10280"/>
                  </a:cubicBezTo>
                  <a:lnTo>
                    <a:pt x="11800" y="10599"/>
                  </a:lnTo>
                  <a:lnTo>
                    <a:pt x="11230" y="11604"/>
                  </a:lnTo>
                  <a:cubicBezTo>
                    <a:pt x="11075" y="11846"/>
                    <a:pt x="11075" y="12165"/>
                    <a:pt x="11230" y="12455"/>
                  </a:cubicBezTo>
                  <a:cubicBezTo>
                    <a:pt x="11394" y="12735"/>
                    <a:pt x="11674" y="12889"/>
                    <a:pt x="11954" y="12889"/>
                  </a:cubicBezTo>
                  <a:lnTo>
                    <a:pt x="12196" y="12889"/>
                  </a:lnTo>
                  <a:cubicBezTo>
                    <a:pt x="12525" y="12889"/>
                    <a:pt x="12805" y="12735"/>
                    <a:pt x="12969" y="12455"/>
                  </a:cubicBezTo>
                  <a:cubicBezTo>
                    <a:pt x="13124" y="12165"/>
                    <a:pt x="13124" y="11846"/>
                    <a:pt x="12969" y="11604"/>
                  </a:cubicBezTo>
                  <a:lnTo>
                    <a:pt x="12360" y="10599"/>
                  </a:lnTo>
                  <a:lnTo>
                    <a:pt x="12360" y="10077"/>
                  </a:lnTo>
                  <a:cubicBezTo>
                    <a:pt x="12399" y="10077"/>
                    <a:pt x="12438" y="10039"/>
                    <a:pt x="12486" y="10039"/>
                  </a:cubicBezTo>
                  <a:cubicBezTo>
                    <a:pt x="13491" y="9633"/>
                    <a:pt x="14129" y="8666"/>
                    <a:pt x="14129" y="7574"/>
                  </a:cubicBezTo>
                  <a:lnTo>
                    <a:pt x="14129" y="6531"/>
                  </a:lnTo>
                  <a:lnTo>
                    <a:pt x="16670" y="6531"/>
                  </a:lnTo>
                  <a:lnTo>
                    <a:pt x="16670" y="14822"/>
                  </a:lnTo>
                  <a:lnTo>
                    <a:pt x="4997" y="14822"/>
                  </a:lnTo>
                  <a:cubicBezTo>
                    <a:pt x="4871" y="14822"/>
                    <a:pt x="4707" y="14948"/>
                    <a:pt x="4707" y="15112"/>
                  </a:cubicBezTo>
                  <a:cubicBezTo>
                    <a:pt x="4707" y="15267"/>
                    <a:pt x="4871" y="15392"/>
                    <a:pt x="4997" y="15392"/>
                  </a:cubicBezTo>
                  <a:lnTo>
                    <a:pt x="16951" y="15392"/>
                  </a:lnTo>
                  <a:cubicBezTo>
                    <a:pt x="17076" y="15392"/>
                    <a:pt x="17231" y="15267"/>
                    <a:pt x="17231" y="15112"/>
                  </a:cubicBezTo>
                  <a:lnTo>
                    <a:pt x="17231" y="6212"/>
                  </a:lnTo>
                  <a:cubicBezTo>
                    <a:pt x="17231" y="6086"/>
                    <a:pt x="17076" y="5932"/>
                    <a:pt x="16951" y="5932"/>
                  </a:cubicBezTo>
                  <a:lnTo>
                    <a:pt x="14496" y="5932"/>
                  </a:lnTo>
                  <a:lnTo>
                    <a:pt x="15946" y="5207"/>
                  </a:lnTo>
                  <a:close/>
                  <a:moveTo>
                    <a:pt x="11394" y="16716"/>
                  </a:moveTo>
                  <a:cubicBezTo>
                    <a:pt x="11317" y="16997"/>
                    <a:pt x="11036" y="17238"/>
                    <a:pt x="10669" y="17238"/>
                  </a:cubicBezTo>
                  <a:lnTo>
                    <a:pt x="8659" y="17238"/>
                  </a:lnTo>
                  <a:cubicBezTo>
                    <a:pt x="8292" y="17238"/>
                    <a:pt x="8012" y="16997"/>
                    <a:pt x="7896" y="16716"/>
                  </a:cubicBezTo>
                  <a:close/>
                  <a:moveTo>
                    <a:pt x="18767" y="16716"/>
                  </a:moveTo>
                  <a:lnTo>
                    <a:pt x="18767" y="17045"/>
                  </a:lnTo>
                  <a:cubicBezTo>
                    <a:pt x="18767" y="17770"/>
                    <a:pt x="18197" y="18330"/>
                    <a:pt x="17472" y="18330"/>
                  </a:cubicBezTo>
                  <a:lnTo>
                    <a:pt x="1807" y="18330"/>
                  </a:lnTo>
                  <a:cubicBezTo>
                    <a:pt x="1131" y="18330"/>
                    <a:pt x="561" y="17770"/>
                    <a:pt x="561" y="17045"/>
                  </a:cubicBezTo>
                  <a:lnTo>
                    <a:pt x="561" y="16716"/>
                  </a:lnTo>
                  <a:lnTo>
                    <a:pt x="7325" y="16716"/>
                  </a:lnTo>
                  <a:cubicBezTo>
                    <a:pt x="7451" y="17325"/>
                    <a:pt x="7973" y="17808"/>
                    <a:pt x="8659" y="17808"/>
                  </a:cubicBezTo>
                  <a:lnTo>
                    <a:pt x="10669" y="17808"/>
                  </a:lnTo>
                  <a:cubicBezTo>
                    <a:pt x="11317" y="17808"/>
                    <a:pt x="11877" y="17325"/>
                    <a:pt x="12003" y="16716"/>
                  </a:cubicBezTo>
                  <a:close/>
                  <a:moveTo>
                    <a:pt x="9664" y="0"/>
                  </a:moveTo>
                  <a:cubicBezTo>
                    <a:pt x="9362" y="0"/>
                    <a:pt x="9060" y="70"/>
                    <a:pt x="8775" y="211"/>
                  </a:cubicBezTo>
                  <a:lnTo>
                    <a:pt x="3305" y="3110"/>
                  </a:lnTo>
                  <a:cubicBezTo>
                    <a:pt x="2899" y="3313"/>
                    <a:pt x="2697" y="3709"/>
                    <a:pt x="2697" y="4115"/>
                  </a:cubicBezTo>
                  <a:cubicBezTo>
                    <a:pt x="2697" y="4318"/>
                    <a:pt x="2735" y="4482"/>
                    <a:pt x="2774" y="4637"/>
                  </a:cubicBezTo>
                  <a:lnTo>
                    <a:pt x="2136" y="4637"/>
                  </a:lnTo>
                  <a:cubicBezTo>
                    <a:pt x="1373" y="4637"/>
                    <a:pt x="764" y="5245"/>
                    <a:pt x="764" y="5970"/>
                  </a:cubicBezTo>
                  <a:lnTo>
                    <a:pt x="764" y="16156"/>
                  </a:lnTo>
                  <a:lnTo>
                    <a:pt x="281" y="16156"/>
                  </a:lnTo>
                  <a:cubicBezTo>
                    <a:pt x="116" y="16156"/>
                    <a:pt x="0" y="16272"/>
                    <a:pt x="0" y="16436"/>
                  </a:cubicBezTo>
                  <a:lnTo>
                    <a:pt x="0" y="17045"/>
                  </a:lnTo>
                  <a:cubicBezTo>
                    <a:pt x="0" y="18089"/>
                    <a:pt x="802" y="18891"/>
                    <a:pt x="1807" y="18891"/>
                  </a:cubicBezTo>
                  <a:lnTo>
                    <a:pt x="17472" y="18891"/>
                  </a:lnTo>
                  <a:cubicBezTo>
                    <a:pt x="18477" y="18891"/>
                    <a:pt x="19328" y="18089"/>
                    <a:pt x="19328" y="17045"/>
                  </a:cubicBezTo>
                  <a:lnTo>
                    <a:pt x="19328" y="16436"/>
                  </a:lnTo>
                  <a:cubicBezTo>
                    <a:pt x="19328" y="16272"/>
                    <a:pt x="19202" y="16156"/>
                    <a:pt x="19048" y="16156"/>
                  </a:cubicBezTo>
                  <a:lnTo>
                    <a:pt x="18526" y="16156"/>
                  </a:lnTo>
                  <a:lnTo>
                    <a:pt x="18526" y="5970"/>
                  </a:lnTo>
                  <a:cubicBezTo>
                    <a:pt x="18526" y="5245"/>
                    <a:pt x="17917" y="4637"/>
                    <a:pt x="17192" y="4637"/>
                  </a:cubicBezTo>
                  <a:lnTo>
                    <a:pt x="16506" y="4637"/>
                  </a:lnTo>
                  <a:cubicBezTo>
                    <a:pt x="16593" y="4482"/>
                    <a:pt x="16632" y="4318"/>
                    <a:pt x="16632" y="4115"/>
                  </a:cubicBezTo>
                  <a:cubicBezTo>
                    <a:pt x="16632" y="3709"/>
                    <a:pt x="16390" y="3313"/>
                    <a:pt x="16023" y="3110"/>
                  </a:cubicBezTo>
                  <a:lnTo>
                    <a:pt x="12322" y="1138"/>
                  </a:lnTo>
                  <a:cubicBezTo>
                    <a:pt x="12290" y="1129"/>
                    <a:pt x="12255" y="1124"/>
                    <a:pt x="12217" y="1124"/>
                  </a:cubicBezTo>
                  <a:cubicBezTo>
                    <a:pt x="12106" y="1124"/>
                    <a:pt x="11981" y="1167"/>
                    <a:pt x="11916" y="1254"/>
                  </a:cubicBezTo>
                  <a:cubicBezTo>
                    <a:pt x="11877" y="1419"/>
                    <a:pt x="11916" y="1583"/>
                    <a:pt x="12041" y="1660"/>
                  </a:cubicBezTo>
                  <a:lnTo>
                    <a:pt x="15743" y="3632"/>
                  </a:lnTo>
                  <a:cubicBezTo>
                    <a:pt x="15946" y="3709"/>
                    <a:pt x="16062" y="3912"/>
                    <a:pt x="16062" y="4115"/>
                  </a:cubicBezTo>
                  <a:cubicBezTo>
                    <a:pt x="16062" y="4356"/>
                    <a:pt x="15946" y="4559"/>
                    <a:pt x="15743" y="4637"/>
                  </a:cubicBezTo>
                  <a:lnTo>
                    <a:pt x="12157" y="6531"/>
                  </a:lnTo>
                  <a:lnTo>
                    <a:pt x="9867" y="3950"/>
                  </a:lnTo>
                  <a:cubicBezTo>
                    <a:pt x="9817" y="3883"/>
                    <a:pt x="9730" y="3842"/>
                    <a:pt x="9642" y="3842"/>
                  </a:cubicBezTo>
                  <a:cubicBezTo>
                    <a:pt x="9578" y="3842"/>
                    <a:pt x="9514" y="3863"/>
                    <a:pt x="9461" y="3912"/>
                  </a:cubicBezTo>
                  <a:cubicBezTo>
                    <a:pt x="9345" y="4037"/>
                    <a:pt x="9345" y="4192"/>
                    <a:pt x="9461" y="4318"/>
                  </a:cubicBezTo>
                  <a:lnTo>
                    <a:pt x="11636" y="6811"/>
                  </a:lnTo>
                  <a:lnTo>
                    <a:pt x="10263" y="7536"/>
                  </a:lnTo>
                  <a:cubicBezTo>
                    <a:pt x="10084" y="7637"/>
                    <a:pt x="9874" y="7688"/>
                    <a:pt x="9658" y="7688"/>
                  </a:cubicBezTo>
                  <a:cubicBezTo>
                    <a:pt x="9442" y="7688"/>
                    <a:pt x="9220" y="7637"/>
                    <a:pt x="9017" y="7536"/>
                  </a:cubicBezTo>
                  <a:lnTo>
                    <a:pt x="3547" y="4637"/>
                  </a:lnTo>
                  <a:cubicBezTo>
                    <a:pt x="3383" y="4559"/>
                    <a:pt x="3257" y="4356"/>
                    <a:pt x="3257" y="4115"/>
                  </a:cubicBezTo>
                  <a:cubicBezTo>
                    <a:pt x="3257" y="3912"/>
                    <a:pt x="3383" y="3709"/>
                    <a:pt x="3547" y="3632"/>
                  </a:cubicBezTo>
                  <a:lnTo>
                    <a:pt x="9017" y="694"/>
                  </a:lnTo>
                  <a:cubicBezTo>
                    <a:pt x="9220" y="592"/>
                    <a:pt x="9442" y="542"/>
                    <a:pt x="9658" y="542"/>
                  </a:cubicBezTo>
                  <a:cubicBezTo>
                    <a:pt x="9874" y="542"/>
                    <a:pt x="10084" y="592"/>
                    <a:pt x="10263" y="694"/>
                  </a:cubicBezTo>
                  <a:lnTo>
                    <a:pt x="11075" y="1138"/>
                  </a:lnTo>
                  <a:cubicBezTo>
                    <a:pt x="11107" y="1160"/>
                    <a:pt x="11146" y="1169"/>
                    <a:pt x="11186" y="1169"/>
                  </a:cubicBezTo>
                  <a:cubicBezTo>
                    <a:pt x="11291" y="1169"/>
                    <a:pt x="11405" y="1104"/>
                    <a:pt x="11433" y="1013"/>
                  </a:cubicBezTo>
                  <a:cubicBezTo>
                    <a:pt x="11520" y="858"/>
                    <a:pt x="11471" y="694"/>
                    <a:pt x="11317" y="616"/>
                  </a:cubicBezTo>
                  <a:lnTo>
                    <a:pt x="10553" y="211"/>
                  </a:lnTo>
                  <a:cubicBezTo>
                    <a:pt x="10268" y="70"/>
                    <a:pt x="9966" y="0"/>
                    <a:pt x="966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62"/>
            <p:cNvSpPr/>
            <p:nvPr/>
          </p:nvSpPr>
          <p:spPr>
            <a:xfrm>
              <a:off x="1094700" y="2300550"/>
              <a:ext cx="156100" cy="14025"/>
            </a:xfrm>
            <a:custGeom>
              <a:avLst/>
              <a:gdLst/>
              <a:ahLst/>
              <a:cxnLst/>
              <a:rect l="l" t="t" r="r" b="b"/>
              <a:pathLst>
                <a:path w="6244" h="561" extrusionOk="0">
                  <a:moveTo>
                    <a:pt x="291" y="0"/>
                  </a:moveTo>
                  <a:cubicBezTo>
                    <a:pt x="126" y="0"/>
                    <a:pt x="1" y="116"/>
                    <a:pt x="1" y="281"/>
                  </a:cubicBezTo>
                  <a:cubicBezTo>
                    <a:pt x="1" y="445"/>
                    <a:pt x="126" y="561"/>
                    <a:pt x="291" y="561"/>
                  </a:cubicBezTo>
                  <a:lnTo>
                    <a:pt x="5963" y="561"/>
                  </a:lnTo>
                  <a:cubicBezTo>
                    <a:pt x="6127" y="561"/>
                    <a:pt x="6243" y="445"/>
                    <a:pt x="6243" y="281"/>
                  </a:cubicBezTo>
                  <a:cubicBezTo>
                    <a:pt x="6243" y="116"/>
                    <a:pt x="6127" y="0"/>
                    <a:pt x="596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62"/>
            <p:cNvSpPr/>
            <p:nvPr/>
          </p:nvSpPr>
          <p:spPr>
            <a:xfrm>
              <a:off x="1094700" y="2271300"/>
              <a:ext cx="108750" cy="14050"/>
            </a:xfrm>
            <a:custGeom>
              <a:avLst/>
              <a:gdLst/>
              <a:ahLst/>
              <a:cxnLst/>
              <a:rect l="l" t="t" r="r" b="b"/>
              <a:pathLst>
                <a:path w="4350" h="562" extrusionOk="0">
                  <a:moveTo>
                    <a:pt x="291" y="1"/>
                  </a:moveTo>
                  <a:cubicBezTo>
                    <a:pt x="126" y="1"/>
                    <a:pt x="1" y="127"/>
                    <a:pt x="1" y="281"/>
                  </a:cubicBezTo>
                  <a:cubicBezTo>
                    <a:pt x="1" y="445"/>
                    <a:pt x="126" y="561"/>
                    <a:pt x="291" y="561"/>
                  </a:cubicBezTo>
                  <a:lnTo>
                    <a:pt x="4069" y="561"/>
                  </a:lnTo>
                  <a:cubicBezTo>
                    <a:pt x="4233" y="561"/>
                    <a:pt x="4349" y="445"/>
                    <a:pt x="4349" y="281"/>
                  </a:cubicBezTo>
                  <a:cubicBezTo>
                    <a:pt x="4349" y="127"/>
                    <a:pt x="4233" y="1"/>
                    <a:pt x="40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4" name="Google Shape;4874;p62"/>
          <p:cNvGrpSpPr/>
          <p:nvPr/>
        </p:nvGrpSpPr>
        <p:grpSpPr>
          <a:xfrm>
            <a:off x="2138527" y="1576519"/>
            <a:ext cx="333456" cy="291792"/>
            <a:chOff x="276425" y="1987425"/>
            <a:chExt cx="483200" cy="422825"/>
          </a:xfrm>
        </p:grpSpPr>
        <p:sp>
          <p:nvSpPr>
            <p:cNvPr id="4875" name="Google Shape;4875;p62"/>
            <p:cNvSpPr/>
            <p:nvPr/>
          </p:nvSpPr>
          <p:spPr>
            <a:xfrm>
              <a:off x="283425" y="2233150"/>
              <a:ext cx="60425" cy="146900"/>
            </a:xfrm>
            <a:custGeom>
              <a:avLst/>
              <a:gdLst/>
              <a:ahLst/>
              <a:cxnLst/>
              <a:rect l="l" t="t" r="r" b="b"/>
              <a:pathLst>
                <a:path w="2417" h="5876" extrusionOk="0">
                  <a:moveTo>
                    <a:pt x="967" y="0"/>
                  </a:moveTo>
                  <a:cubicBezTo>
                    <a:pt x="445" y="0"/>
                    <a:pt x="1" y="445"/>
                    <a:pt x="1" y="1005"/>
                  </a:cubicBezTo>
                  <a:lnTo>
                    <a:pt x="1" y="4909"/>
                  </a:lnTo>
                  <a:cubicBezTo>
                    <a:pt x="1" y="5470"/>
                    <a:pt x="445" y="5876"/>
                    <a:pt x="967" y="5876"/>
                  </a:cubicBezTo>
                  <a:lnTo>
                    <a:pt x="2417" y="5876"/>
                  </a:lnTo>
                  <a:lnTo>
                    <a:pt x="2417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62"/>
            <p:cNvSpPr/>
            <p:nvPr/>
          </p:nvSpPr>
          <p:spPr>
            <a:xfrm>
              <a:off x="692200" y="2233150"/>
              <a:ext cx="60425" cy="146900"/>
            </a:xfrm>
            <a:custGeom>
              <a:avLst/>
              <a:gdLst/>
              <a:ahLst/>
              <a:cxnLst/>
              <a:rect l="l" t="t" r="r" b="b"/>
              <a:pathLst>
                <a:path w="2417" h="5876" extrusionOk="0">
                  <a:moveTo>
                    <a:pt x="1" y="0"/>
                  </a:moveTo>
                  <a:lnTo>
                    <a:pt x="1" y="5876"/>
                  </a:lnTo>
                  <a:lnTo>
                    <a:pt x="1450" y="5876"/>
                  </a:lnTo>
                  <a:cubicBezTo>
                    <a:pt x="1972" y="5876"/>
                    <a:pt x="2417" y="5470"/>
                    <a:pt x="2417" y="4909"/>
                  </a:cubicBezTo>
                  <a:lnTo>
                    <a:pt x="2417" y="1005"/>
                  </a:lnTo>
                  <a:cubicBezTo>
                    <a:pt x="2417" y="445"/>
                    <a:pt x="1972" y="0"/>
                    <a:pt x="1450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62"/>
            <p:cNvSpPr/>
            <p:nvPr/>
          </p:nvSpPr>
          <p:spPr>
            <a:xfrm>
              <a:off x="283425" y="2307550"/>
              <a:ext cx="60425" cy="72500"/>
            </a:xfrm>
            <a:custGeom>
              <a:avLst/>
              <a:gdLst/>
              <a:ahLst/>
              <a:cxnLst/>
              <a:rect l="l" t="t" r="r" b="b"/>
              <a:pathLst>
                <a:path w="2417" h="2900" extrusionOk="0">
                  <a:moveTo>
                    <a:pt x="1" y="1"/>
                  </a:moveTo>
                  <a:lnTo>
                    <a:pt x="1" y="1933"/>
                  </a:lnTo>
                  <a:cubicBezTo>
                    <a:pt x="1" y="2494"/>
                    <a:pt x="445" y="2900"/>
                    <a:pt x="967" y="2900"/>
                  </a:cubicBezTo>
                  <a:lnTo>
                    <a:pt x="2417" y="2900"/>
                  </a:lnTo>
                  <a:lnTo>
                    <a:pt x="2417" y="967"/>
                  </a:lnTo>
                  <a:lnTo>
                    <a:pt x="967" y="967"/>
                  </a:lnTo>
                  <a:cubicBezTo>
                    <a:pt x="445" y="967"/>
                    <a:pt x="1" y="522"/>
                    <a:pt x="1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62"/>
            <p:cNvSpPr/>
            <p:nvPr/>
          </p:nvSpPr>
          <p:spPr>
            <a:xfrm>
              <a:off x="692200" y="2307550"/>
              <a:ext cx="60425" cy="72500"/>
            </a:xfrm>
            <a:custGeom>
              <a:avLst/>
              <a:gdLst/>
              <a:ahLst/>
              <a:cxnLst/>
              <a:rect l="l" t="t" r="r" b="b"/>
              <a:pathLst>
                <a:path w="2417" h="2900" extrusionOk="0">
                  <a:moveTo>
                    <a:pt x="2417" y="1"/>
                  </a:moveTo>
                  <a:cubicBezTo>
                    <a:pt x="2417" y="522"/>
                    <a:pt x="1972" y="967"/>
                    <a:pt x="1450" y="967"/>
                  </a:cubicBezTo>
                  <a:lnTo>
                    <a:pt x="1" y="967"/>
                  </a:lnTo>
                  <a:lnTo>
                    <a:pt x="1" y="2900"/>
                  </a:lnTo>
                  <a:lnTo>
                    <a:pt x="1450" y="2900"/>
                  </a:lnTo>
                  <a:cubicBezTo>
                    <a:pt x="1972" y="2900"/>
                    <a:pt x="2417" y="2494"/>
                    <a:pt x="2417" y="1933"/>
                  </a:cubicBezTo>
                  <a:lnTo>
                    <a:pt x="2417" y="1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62"/>
            <p:cNvSpPr/>
            <p:nvPr/>
          </p:nvSpPr>
          <p:spPr>
            <a:xfrm>
              <a:off x="343825" y="2210900"/>
              <a:ext cx="41350" cy="192350"/>
            </a:xfrm>
            <a:custGeom>
              <a:avLst/>
              <a:gdLst/>
              <a:ahLst/>
              <a:cxnLst/>
              <a:rect l="l" t="t" r="r" b="b"/>
              <a:pathLst>
                <a:path w="1654" h="7694" extrusionOk="0">
                  <a:moveTo>
                    <a:pt x="803" y="1"/>
                  </a:moveTo>
                  <a:cubicBezTo>
                    <a:pt x="368" y="1"/>
                    <a:pt x="1" y="368"/>
                    <a:pt x="1" y="803"/>
                  </a:cubicBezTo>
                  <a:lnTo>
                    <a:pt x="1" y="6891"/>
                  </a:lnTo>
                  <a:cubicBezTo>
                    <a:pt x="1" y="7326"/>
                    <a:pt x="368" y="7693"/>
                    <a:pt x="803" y="7693"/>
                  </a:cubicBezTo>
                  <a:cubicBezTo>
                    <a:pt x="1286" y="7693"/>
                    <a:pt x="1653" y="7326"/>
                    <a:pt x="1653" y="6891"/>
                  </a:cubicBezTo>
                  <a:lnTo>
                    <a:pt x="1653" y="803"/>
                  </a:lnTo>
                  <a:cubicBezTo>
                    <a:pt x="1653" y="368"/>
                    <a:pt x="1286" y="1"/>
                    <a:pt x="803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62"/>
            <p:cNvSpPr/>
            <p:nvPr/>
          </p:nvSpPr>
          <p:spPr>
            <a:xfrm>
              <a:off x="651850" y="2210900"/>
              <a:ext cx="40375" cy="192350"/>
            </a:xfrm>
            <a:custGeom>
              <a:avLst/>
              <a:gdLst/>
              <a:ahLst/>
              <a:cxnLst/>
              <a:rect l="l" t="t" r="r" b="b"/>
              <a:pathLst>
                <a:path w="1615" h="7694" extrusionOk="0">
                  <a:moveTo>
                    <a:pt x="803" y="1"/>
                  </a:moveTo>
                  <a:cubicBezTo>
                    <a:pt x="368" y="1"/>
                    <a:pt x="1" y="368"/>
                    <a:pt x="1" y="803"/>
                  </a:cubicBezTo>
                  <a:lnTo>
                    <a:pt x="1" y="6891"/>
                  </a:lnTo>
                  <a:cubicBezTo>
                    <a:pt x="1" y="7326"/>
                    <a:pt x="368" y="7693"/>
                    <a:pt x="803" y="7693"/>
                  </a:cubicBezTo>
                  <a:cubicBezTo>
                    <a:pt x="1248" y="7693"/>
                    <a:pt x="1615" y="7326"/>
                    <a:pt x="1615" y="6891"/>
                  </a:cubicBezTo>
                  <a:lnTo>
                    <a:pt x="1615" y="803"/>
                  </a:lnTo>
                  <a:cubicBezTo>
                    <a:pt x="1615" y="368"/>
                    <a:pt x="1248" y="1"/>
                    <a:pt x="803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62"/>
            <p:cNvSpPr/>
            <p:nvPr/>
          </p:nvSpPr>
          <p:spPr>
            <a:xfrm>
              <a:off x="343825" y="2315525"/>
              <a:ext cx="41350" cy="87725"/>
            </a:xfrm>
            <a:custGeom>
              <a:avLst/>
              <a:gdLst/>
              <a:ahLst/>
              <a:cxnLst/>
              <a:rect l="l" t="t" r="r" b="b"/>
              <a:pathLst>
                <a:path w="1654" h="3509" extrusionOk="0">
                  <a:moveTo>
                    <a:pt x="1" y="0"/>
                  </a:moveTo>
                  <a:lnTo>
                    <a:pt x="1" y="2706"/>
                  </a:lnTo>
                  <a:cubicBezTo>
                    <a:pt x="1" y="3141"/>
                    <a:pt x="368" y="3508"/>
                    <a:pt x="803" y="3508"/>
                  </a:cubicBezTo>
                  <a:cubicBezTo>
                    <a:pt x="1044" y="3508"/>
                    <a:pt x="1247" y="3431"/>
                    <a:pt x="1411" y="3267"/>
                  </a:cubicBezTo>
                  <a:cubicBezTo>
                    <a:pt x="1527" y="3141"/>
                    <a:pt x="1653" y="2948"/>
                    <a:pt x="1653" y="2706"/>
                  </a:cubicBezTo>
                  <a:lnTo>
                    <a:pt x="1653" y="0"/>
                  </a:lnTo>
                  <a:cubicBezTo>
                    <a:pt x="1653" y="203"/>
                    <a:pt x="1527" y="406"/>
                    <a:pt x="1411" y="571"/>
                  </a:cubicBezTo>
                  <a:cubicBezTo>
                    <a:pt x="1247" y="725"/>
                    <a:pt x="1044" y="812"/>
                    <a:pt x="803" y="812"/>
                  </a:cubicBezTo>
                  <a:cubicBezTo>
                    <a:pt x="368" y="812"/>
                    <a:pt x="1" y="445"/>
                    <a:pt x="1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62"/>
            <p:cNvSpPr/>
            <p:nvPr/>
          </p:nvSpPr>
          <p:spPr>
            <a:xfrm>
              <a:off x="406150" y="1994450"/>
              <a:ext cx="223500" cy="55350"/>
            </a:xfrm>
            <a:custGeom>
              <a:avLst/>
              <a:gdLst/>
              <a:ahLst/>
              <a:cxnLst/>
              <a:rect l="l" t="t" r="r" b="b"/>
              <a:pathLst>
                <a:path w="8940" h="2214" extrusionOk="0">
                  <a:moveTo>
                    <a:pt x="1895" y="0"/>
                  </a:moveTo>
                  <a:cubicBezTo>
                    <a:pt x="1257" y="0"/>
                    <a:pt x="610" y="126"/>
                    <a:pt x="1" y="367"/>
                  </a:cubicBezTo>
                  <a:lnTo>
                    <a:pt x="1" y="967"/>
                  </a:lnTo>
                  <a:cubicBezTo>
                    <a:pt x="1" y="1653"/>
                    <a:pt x="571" y="2213"/>
                    <a:pt x="1296" y="2213"/>
                  </a:cubicBezTo>
                  <a:lnTo>
                    <a:pt x="7693" y="2213"/>
                  </a:lnTo>
                  <a:cubicBezTo>
                    <a:pt x="8379" y="2213"/>
                    <a:pt x="8940" y="1653"/>
                    <a:pt x="8940" y="967"/>
                  </a:cubicBezTo>
                  <a:lnTo>
                    <a:pt x="8940" y="367"/>
                  </a:lnTo>
                  <a:cubicBezTo>
                    <a:pt x="8379" y="126"/>
                    <a:pt x="7732" y="0"/>
                    <a:pt x="7055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62"/>
            <p:cNvSpPr/>
            <p:nvPr/>
          </p:nvSpPr>
          <p:spPr>
            <a:xfrm>
              <a:off x="406150" y="1994450"/>
              <a:ext cx="92800" cy="55350"/>
            </a:xfrm>
            <a:custGeom>
              <a:avLst/>
              <a:gdLst/>
              <a:ahLst/>
              <a:cxnLst/>
              <a:rect l="l" t="t" r="r" b="b"/>
              <a:pathLst>
                <a:path w="3712" h="2214" extrusionOk="0">
                  <a:moveTo>
                    <a:pt x="1895" y="0"/>
                  </a:moveTo>
                  <a:cubicBezTo>
                    <a:pt x="1257" y="0"/>
                    <a:pt x="610" y="126"/>
                    <a:pt x="1" y="367"/>
                  </a:cubicBezTo>
                  <a:lnTo>
                    <a:pt x="1" y="967"/>
                  </a:lnTo>
                  <a:cubicBezTo>
                    <a:pt x="1" y="1653"/>
                    <a:pt x="571" y="2213"/>
                    <a:pt x="1296" y="2213"/>
                  </a:cubicBezTo>
                  <a:lnTo>
                    <a:pt x="3712" y="2213"/>
                  </a:lnTo>
                  <a:cubicBezTo>
                    <a:pt x="2098" y="2136"/>
                    <a:pt x="1499" y="889"/>
                    <a:pt x="1895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62"/>
            <p:cNvSpPr/>
            <p:nvPr/>
          </p:nvSpPr>
          <p:spPr>
            <a:xfrm>
              <a:off x="651850" y="2315525"/>
              <a:ext cx="40375" cy="87725"/>
            </a:xfrm>
            <a:custGeom>
              <a:avLst/>
              <a:gdLst/>
              <a:ahLst/>
              <a:cxnLst/>
              <a:rect l="l" t="t" r="r" b="b"/>
              <a:pathLst>
                <a:path w="1615" h="3509" extrusionOk="0">
                  <a:moveTo>
                    <a:pt x="1" y="0"/>
                  </a:moveTo>
                  <a:lnTo>
                    <a:pt x="1" y="2706"/>
                  </a:lnTo>
                  <a:cubicBezTo>
                    <a:pt x="1" y="2948"/>
                    <a:pt x="78" y="3141"/>
                    <a:pt x="242" y="3267"/>
                  </a:cubicBezTo>
                  <a:cubicBezTo>
                    <a:pt x="368" y="3431"/>
                    <a:pt x="561" y="3508"/>
                    <a:pt x="803" y="3508"/>
                  </a:cubicBezTo>
                  <a:cubicBezTo>
                    <a:pt x="1248" y="3508"/>
                    <a:pt x="1615" y="3141"/>
                    <a:pt x="1615" y="2706"/>
                  </a:cubicBezTo>
                  <a:lnTo>
                    <a:pt x="1615" y="0"/>
                  </a:lnTo>
                  <a:cubicBezTo>
                    <a:pt x="1615" y="445"/>
                    <a:pt x="1248" y="812"/>
                    <a:pt x="803" y="812"/>
                  </a:cubicBezTo>
                  <a:cubicBezTo>
                    <a:pt x="561" y="812"/>
                    <a:pt x="368" y="725"/>
                    <a:pt x="242" y="571"/>
                  </a:cubicBezTo>
                  <a:cubicBezTo>
                    <a:pt x="78" y="406"/>
                    <a:pt x="1" y="203"/>
                    <a:pt x="1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62"/>
            <p:cNvSpPr/>
            <p:nvPr/>
          </p:nvSpPr>
          <p:spPr>
            <a:xfrm>
              <a:off x="427425" y="2205850"/>
              <a:ext cx="181225" cy="94775"/>
            </a:xfrm>
            <a:custGeom>
              <a:avLst/>
              <a:gdLst/>
              <a:ahLst/>
              <a:cxnLst/>
              <a:rect l="l" t="t" r="r" b="b"/>
              <a:pathLst>
                <a:path w="7249" h="3791" extrusionOk="0">
                  <a:moveTo>
                    <a:pt x="0" y="0"/>
                  </a:moveTo>
                  <a:lnTo>
                    <a:pt x="0" y="1411"/>
                  </a:lnTo>
                  <a:cubicBezTo>
                    <a:pt x="0" y="2213"/>
                    <a:pt x="483" y="2986"/>
                    <a:pt x="1247" y="3305"/>
                  </a:cubicBezTo>
                  <a:cubicBezTo>
                    <a:pt x="2010" y="3629"/>
                    <a:pt x="2815" y="3791"/>
                    <a:pt x="3621" y="3791"/>
                  </a:cubicBezTo>
                  <a:cubicBezTo>
                    <a:pt x="4426" y="3791"/>
                    <a:pt x="5233" y="3629"/>
                    <a:pt x="6001" y="3305"/>
                  </a:cubicBezTo>
                  <a:cubicBezTo>
                    <a:pt x="6765" y="2986"/>
                    <a:pt x="7248" y="2213"/>
                    <a:pt x="7248" y="1411"/>
                  </a:cubicBezTo>
                  <a:lnTo>
                    <a:pt x="7248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62"/>
            <p:cNvSpPr/>
            <p:nvPr/>
          </p:nvSpPr>
          <p:spPr>
            <a:xfrm>
              <a:off x="427425" y="2205850"/>
              <a:ext cx="114775" cy="94400"/>
            </a:xfrm>
            <a:custGeom>
              <a:avLst/>
              <a:gdLst/>
              <a:ahLst/>
              <a:cxnLst/>
              <a:rect l="l" t="t" r="r" b="b"/>
              <a:pathLst>
                <a:path w="4591" h="3776" extrusionOk="0">
                  <a:moveTo>
                    <a:pt x="0" y="0"/>
                  </a:moveTo>
                  <a:lnTo>
                    <a:pt x="0" y="1411"/>
                  </a:lnTo>
                  <a:cubicBezTo>
                    <a:pt x="0" y="2213"/>
                    <a:pt x="483" y="2986"/>
                    <a:pt x="1247" y="3305"/>
                  </a:cubicBezTo>
                  <a:cubicBezTo>
                    <a:pt x="2036" y="3626"/>
                    <a:pt x="2840" y="3776"/>
                    <a:pt x="3652" y="3776"/>
                  </a:cubicBezTo>
                  <a:cubicBezTo>
                    <a:pt x="3964" y="3776"/>
                    <a:pt x="4277" y="3754"/>
                    <a:pt x="4591" y="3711"/>
                  </a:cubicBezTo>
                  <a:cubicBezTo>
                    <a:pt x="4107" y="3624"/>
                    <a:pt x="3624" y="3508"/>
                    <a:pt x="3180" y="3305"/>
                  </a:cubicBezTo>
                  <a:cubicBezTo>
                    <a:pt x="2416" y="2986"/>
                    <a:pt x="1894" y="2213"/>
                    <a:pt x="1894" y="1411"/>
                  </a:cubicBezTo>
                  <a:lnTo>
                    <a:pt x="1894" y="0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62"/>
            <p:cNvSpPr/>
            <p:nvPr/>
          </p:nvSpPr>
          <p:spPr>
            <a:xfrm>
              <a:off x="427425" y="2205850"/>
              <a:ext cx="181225" cy="57925"/>
            </a:xfrm>
            <a:custGeom>
              <a:avLst/>
              <a:gdLst/>
              <a:ahLst/>
              <a:cxnLst/>
              <a:rect l="l" t="t" r="r" b="b"/>
              <a:pathLst>
                <a:path w="7249" h="2317" extrusionOk="0">
                  <a:moveTo>
                    <a:pt x="0" y="0"/>
                  </a:moveTo>
                  <a:lnTo>
                    <a:pt x="0" y="570"/>
                  </a:lnTo>
                  <a:lnTo>
                    <a:pt x="2977" y="2136"/>
                  </a:lnTo>
                  <a:cubicBezTo>
                    <a:pt x="3180" y="2257"/>
                    <a:pt x="3402" y="2317"/>
                    <a:pt x="3624" y="2317"/>
                  </a:cubicBezTo>
                  <a:cubicBezTo>
                    <a:pt x="3846" y="2317"/>
                    <a:pt x="4069" y="2257"/>
                    <a:pt x="4272" y="2136"/>
                  </a:cubicBezTo>
                  <a:lnTo>
                    <a:pt x="7248" y="570"/>
                  </a:lnTo>
                  <a:lnTo>
                    <a:pt x="7248" y="0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62"/>
            <p:cNvSpPr/>
            <p:nvPr/>
          </p:nvSpPr>
          <p:spPr>
            <a:xfrm>
              <a:off x="368950" y="2082375"/>
              <a:ext cx="298150" cy="167400"/>
            </a:xfrm>
            <a:custGeom>
              <a:avLst/>
              <a:gdLst/>
              <a:ahLst/>
              <a:cxnLst/>
              <a:rect l="l" t="t" r="r" b="b"/>
              <a:pathLst>
                <a:path w="11926" h="6696" extrusionOk="0">
                  <a:moveTo>
                    <a:pt x="5963" y="1"/>
                  </a:moveTo>
                  <a:cubicBezTo>
                    <a:pt x="5741" y="1"/>
                    <a:pt x="5519" y="49"/>
                    <a:pt x="5316" y="146"/>
                  </a:cubicBezTo>
                  <a:lnTo>
                    <a:pt x="571" y="2687"/>
                  </a:lnTo>
                  <a:cubicBezTo>
                    <a:pt x="1" y="2968"/>
                    <a:pt x="1" y="3731"/>
                    <a:pt x="571" y="4011"/>
                  </a:cubicBezTo>
                  <a:lnTo>
                    <a:pt x="5316" y="6514"/>
                  </a:lnTo>
                  <a:cubicBezTo>
                    <a:pt x="5519" y="6635"/>
                    <a:pt x="5741" y="6695"/>
                    <a:pt x="5963" y="6695"/>
                  </a:cubicBezTo>
                  <a:cubicBezTo>
                    <a:pt x="6185" y="6695"/>
                    <a:pt x="6408" y="6635"/>
                    <a:pt x="6611" y="6514"/>
                  </a:cubicBezTo>
                  <a:lnTo>
                    <a:pt x="11394" y="4011"/>
                  </a:lnTo>
                  <a:cubicBezTo>
                    <a:pt x="11926" y="3731"/>
                    <a:pt x="11926" y="2968"/>
                    <a:pt x="11394" y="2687"/>
                  </a:cubicBezTo>
                  <a:lnTo>
                    <a:pt x="6611" y="146"/>
                  </a:lnTo>
                  <a:cubicBezTo>
                    <a:pt x="6408" y="49"/>
                    <a:pt x="6185" y="1"/>
                    <a:pt x="5963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62"/>
            <p:cNvSpPr/>
            <p:nvPr/>
          </p:nvSpPr>
          <p:spPr>
            <a:xfrm>
              <a:off x="553300" y="2307550"/>
              <a:ext cx="36250" cy="42300"/>
            </a:xfrm>
            <a:custGeom>
              <a:avLst/>
              <a:gdLst/>
              <a:ahLst/>
              <a:cxnLst/>
              <a:rect l="l" t="t" r="r" b="b"/>
              <a:pathLst>
                <a:path w="1450" h="1692" extrusionOk="0">
                  <a:moveTo>
                    <a:pt x="725" y="1"/>
                  </a:moveTo>
                  <a:lnTo>
                    <a:pt x="155" y="928"/>
                  </a:lnTo>
                  <a:cubicBezTo>
                    <a:pt x="0" y="1286"/>
                    <a:pt x="242" y="1692"/>
                    <a:pt x="599" y="1692"/>
                  </a:cubicBezTo>
                  <a:lnTo>
                    <a:pt x="802" y="1692"/>
                  </a:lnTo>
                  <a:cubicBezTo>
                    <a:pt x="1208" y="1692"/>
                    <a:pt x="1450" y="1286"/>
                    <a:pt x="1247" y="928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62"/>
            <p:cNvSpPr/>
            <p:nvPr/>
          </p:nvSpPr>
          <p:spPr>
            <a:xfrm>
              <a:off x="276425" y="1987425"/>
              <a:ext cx="483200" cy="422825"/>
            </a:xfrm>
            <a:custGeom>
              <a:avLst/>
              <a:gdLst/>
              <a:ahLst/>
              <a:cxnLst/>
              <a:rect l="l" t="t" r="r" b="b"/>
              <a:pathLst>
                <a:path w="19328" h="16913" extrusionOk="0">
                  <a:moveTo>
                    <a:pt x="2416" y="10109"/>
                  </a:moveTo>
                  <a:lnTo>
                    <a:pt x="2416" y="15424"/>
                  </a:lnTo>
                  <a:lnTo>
                    <a:pt x="1247" y="15424"/>
                  </a:lnTo>
                  <a:cubicBezTo>
                    <a:pt x="889" y="15424"/>
                    <a:pt x="561" y="15144"/>
                    <a:pt x="561" y="14738"/>
                  </a:cubicBezTo>
                  <a:lnTo>
                    <a:pt x="561" y="10834"/>
                  </a:lnTo>
                  <a:cubicBezTo>
                    <a:pt x="561" y="10428"/>
                    <a:pt x="889" y="10109"/>
                    <a:pt x="1247" y="10109"/>
                  </a:cubicBezTo>
                  <a:close/>
                  <a:moveTo>
                    <a:pt x="18081" y="10109"/>
                  </a:moveTo>
                  <a:cubicBezTo>
                    <a:pt x="18439" y="10109"/>
                    <a:pt x="18767" y="10428"/>
                    <a:pt x="18767" y="10834"/>
                  </a:cubicBezTo>
                  <a:lnTo>
                    <a:pt x="18767" y="14738"/>
                  </a:lnTo>
                  <a:cubicBezTo>
                    <a:pt x="18767" y="15144"/>
                    <a:pt x="18439" y="15424"/>
                    <a:pt x="18081" y="15424"/>
                  </a:cubicBezTo>
                  <a:lnTo>
                    <a:pt x="16912" y="15424"/>
                  </a:lnTo>
                  <a:lnTo>
                    <a:pt x="16912" y="10109"/>
                  </a:lnTo>
                  <a:close/>
                  <a:moveTo>
                    <a:pt x="15820" y="9220"/>
                  </a:moveTo>
                  <a:cubicBezTo>
                    <a:pt x="16110" y="9220"/>
                    <a:pt x="16351" y="9462"/>
                    <a:pt x="16351" y="9742"/>
                  </a:cubicBezTo>
                  <a:lnTo>
                    <a:pt x="16351" y="15830"/>
                  </a:lnTo>
                  <a:cubicBezTo>
                    <a:pt x="16351" y="16111"/>
                    <a:pt x="16110" y="16352"/>
                    <a:pt x="15820" y="16352"/>
                  </a:cubicBezTo>
                  <a:cubicBezTo>
                    <a:pt x="15540" y="16352"/>
                    <a:pt x="15298" y="16111"/>
                    <a:pt x="15298" y="15830"/>
                  </a:cubicBezTo>
                  <a:lnTo>
                    <a:pt x="15298" y="9742"/>
                  </a:lnTo>
                  <a:cubicBezTo>
                    <a:pt x="15298" y="9462"/>
                    <a:pt x="15540" y="9220"/>
                    <a:pt x="15820" y="9220"/>
                  </a:cubicBezTo>
                  <a:close/>
                  <a:moveTo>
                    <a:pt x="7084" y="1"/>
                  </a:moveTo>
                  <a:cubicBezTo>
                    <a:pt x="3866" y="1"/>
                    <a:pt x="1208" y="2659"/>
                    <a:pt x="1208" y="5925"/>
                  </a:cubicBezTo>
                  <a:lnTo>
                    <a:pt x="1208" y="9549"/>
                  </a:lnTo>
                  <a:cubicBezTo>
                    <a:pt x="561" y="9587"/>
                    <a:pt x="0" y="10148"/>
                    <a:pt x="0" y="10834"/>
                  </a:cubicBezTo>
                  <a:lnTo>
                    <a:pt x="0" y="14738"/>
                  </a:lnTo>
                  <a:cubicBezTo>
                    <a:pt x="0" y="15424"/>
                    <a:pt x="561" y="15985"/>
                    <a:pt x="1247" y="15985"/>
                  </a:cubicBezTo>
                  <a:lnTo>
                    <a:pt x="2455" y="15985"/>
                  </a:lnTo>
                  <a:cubicBezTo>
                    <a:pt x="2532" y="16507"/>
                    <a:pt x="2977" y="16913"/>
                    <a:pt x="3499" y="16913"/>
                  </a:cubicBezTo>
                  <a:cubicBezTo>
                    <a:pt x="3827" y="16913"/>
                    <a:pt x="4107" y="16797"/>
                    <a:pt x="4310" y="16594"/>
                  </a:cubicBezTo>
                  <a:cubicBezTo>
                    <a:pt x="4513" y="16391"/>
                    <a:pt x="4629" y="16111"/>
                    <a:pt x="4629" y="15830"/>
                  </a:cubicBezTo>
                  <a:lnTo>
                    <a:pt x="4629" y="15057"/>
                  </a:lnTo>
                  <a:cubicBezTo>
                    <a:pt x="4629" y="14903"/>
                    <a:pt x="4465" y="14777"/>
                    <a:pt x="4349" y="14777"/>
                  </a:cubicBezTo>
                  <a:cubicBezTo>
                    <a:pt x="4185" y="14777"/>
                    <a:pt x="4069" y="14903"/>
                    <a:pt x="4069" y="15057"/>
                  </a:cubicBezTo>
                  <a:lnTo>
                    <a:pt x="4069" y="15830"/>
                  </a:lnTo>
                  <a:cubicBezTo>
                    <a:pt x="4069" y="15946"/>
                    <a:pt x="3982" y="16111"/>
                    <a:pt x="3905" y="16188"/>
                  </a:cubicBezTo>
                  <a:cubicBezTo>
                    <a:pt x="3789" y="16313"/>
                    <a:pt x="3663" y="16352"/>
                    <a:pt x="3499" y="16352"/>
                  </a:cubicBezTo>
                  <a:cubicBezTo>
                    <a:pt x="3218" y="16352"/>
                    <a:pt x="2977" y="16111"/>
                    <a:pt x="2977" y="15830"/>
                  </a:cubicBezTo>
                  <a:lnTo>
                    <a:pt x="2977" y="9742"/>
                  </a:lnTo>
                  <a:cubicBezTo>
                    <a:pt x="2977" y="9462"/>
                    <a:pt x="3218" y="9220"/>
                    <a:pt x="3499" y="9220"/>
                  </a:cubicBezTo>
                  <a:cubicBezTo>
                    <a:pt x="3827" y="9220"/>
                    <a:pt x="4069" y="9462"/>
                    <a:pt x="4069" y="9742"/>
                  </a:cubicBezTo>
                  <a:lnTo>
                    <a:pt x="4069" y="13936"/>
                  </a:lnTo>
                  <a:cubicBezTo>
                    <a:pt x="4069" y="14091"/>
                    <a:pt x="4185" y="14216"/>
                    <a:pt x="4349" y="14216"/>
                  </a:cubicBezTo>
                  <a:cubicBezTo>
                    <a:pt x="4465" y="14216"/>
                    <a:pt x="4629" y="14091"/>
                    <a:pt x="4629" y="13936"/>
                  </a:cubicBezTo>
                  <a:lnTo>
                    <a:pt x="4629" y="9742"/>
                  </a:lnTo>
                  <a:cubicBezTo>
                    <a:pt x="4629" y="9143"/>
                    <a:pt x="4107" y="8660"/>
                    <a:pt x="3499" y="8660"/>
                  </a:cubicBezTo>
                  <a:cubicBezTo>
                    <a:pt x="2977" y="8660"/>
                    <a:pt x="2532" y="9017"/>
                    <a:pt x="2455" y="9549"/>
                  </a:cubicBezTo>
                  <a:lnTo>
                    <a:pt x="1769" y="9549"/>
                  </a:lnTo>
                  <a:lnTo>
                    <a:pt x="1769" y="5925"/>
                  </a:lnTo>
                  <a:cubicBezTo>
                    <a:pt x="1769" y="3751"/>
                    <a:pt x="3064" y="1895"/>
                    <a:pt x="4910" y="1045"/>
                  </a:cubicBezTo>
                  <a:lnTo>
                    <a:pt x="4910" y="1248"/>
                  </a:lnTo>
                  <a:cubicBezTo>
                    <a:pt x="4910" y="2098"/>
                    <a:pt x="5596" y="2784"/>
                    <a:pt x="6485" y="2784"/>
                  </a:cubicBezTo>
                  <a:lnTo>
                    <a:pt x="12322" y="2784"/>
                  </a:lnTo>
                  <a:cubicBezTo>
                    <a:pt x="12438" y="2784"/>
                    <a:pt x="12602" y="2659"/>
                    <a:pt x="12602" y="2494"/>
                  </a:cubicBezTo>
                  <a:cubicBezTo>
                    <a:pt x="12602" y="2378"/>
                    <a:pt x="12438" y="2214"/>
                    <a:pt x="12322" y="2214"/>
                  </a:cubicBezTo>
                  <a:lnTo>
                    <a:pt x="6485" y="2214"/>
                  </a:lnTo>
                  <a:cubicBezTo>
                    <a:pt x="5915" y="2214"/>
                    <a:pt x="5480" y="1769"/>
                    <a:pt x="5480" y="1248"/>
                  </a:cubicBezTo>
                  <a:lnTo>
                    <a:pt x="5480" y="851"/>
                  </a:lnTo>
                  <a:cubicBezTo>
                    <a:pt x="6002" y="687"/>
                    <a:pt x="6523" y="610"/>
                    <a:pt x="7084" y="610"/>
                  </a:cubicBezTo>
                  <a:lnTo>
                    <a:pt x="12244" y="610"/>
                  </a:lnTo>
                  <a:cubicBezTo>
                    <a:pt x="12805" y="610"/>
                    <a:pt x="13365" y="687"/>
                    <a:pt x="13849" y="851"/>
                  </a:cubicBezTo>
                  <a:lnTo>
                    <a:pt x="13849" y="1248"/>
                  </a:lnTo>
                  <a:cubicBezTo>
                    <a:pt x="13849" y="1615"/>
                    <a:pt x="13646" y="1972"/>
                    <a:pt x="13288" y="2137"/>
                  </a:cubicBezTo>
                  <a:cubicBezTo>
                    <a:pt x="13162" y="2214"/>
                    <a:pt x="13085" y="2378"/>
                    <a:pt x="13162" y="2494"/>
                  </a:cubicBezTo>
                  <a:cubicBezTo>
                    <a:pt x="13211" y="2620"/>
                    <a:pt x="13327" y="2659"/>
                    <a:pt x="13404" y="2659"/>
                  </a:cubicBezTo>
                  <a:lnTo>
                    <a:pt x="13530" y="2659"/>
                  </a:lnTo>
                  <a:cubicBezTo>
                    <a:pt x="14090" y="2378"/>
                    <a:pt x="14419" y="1856"/>
                    <a:pt x="14419" y="1248"/>
                  </a:cubicBezTo>
                  <a:lnTo>
                    <a:pt x="14419" y="1045"/>
                  </a:lnTo>
                  <a:cubicBezTo>
                    <a:pt x="16265" y="1895"/>
                    <a:pt x="17559" y="3751"/>
                    <a:pt x="17559" y="5925"/>
                  </a:cubicBezTo>
                  <a:lnTo>
                    <a:pt x="17559" y="9549"/>
                  </a:lnTo>
                  <a:lnTo>
                    <a:pt x="16912" y="9549"/>
                  </a:lnTo>
                  <a:cubicBezTo>
                    <a:pt x="16786" y="9017"/>
                    <a:pt x="16351" y="8660"/>
                    <a:pt x="15820" y="8660"/>
                  </a:cubicBezTo>
                  <a:cubicBezTo>
                    <a:pt x="15221" y="8660"/>
                    <a:pt x="14738" y="9143"/>
                    <a:pt x="14738" y="9742"/>
                  </a:cubicBezTo>
                  <a:lnTo>
                    <a:pt x="14738" y="15830"/>
                  </a:lnTo>
                  <a:cubicBezTo>
                    <a:pt x="14738" y="16429"/>
                    <a:pt x="15221" y="16913"/>
                    <a:pt x="15820" y="16913"/>
                  </a:cubicBezTo>
                  <a:cubicBezTo>
                    <a:pt x="16351" y="16913"/>
                    <a:pt x="16786" y="16507"/>
                    <a:pt x="16912" y="15985"/>
                  </a:cubicBezTo>
                  <a:lnTo>
                    <a:pt x="18081" y="15985"/>
                  </a:lnTo>
                  <a:cubicBezTo>
                    <a:pt x="18767" y="15985"/>
                    <a:pt x="19328" y="15424"/>
                    <a:pt x="19328" y="14738"/>
                  </a:cubicBezTo>
                  <a:lnTo>
                    <a:pt x="19328" y="10834"/>
                  </a:lnTo>
                  <a:cubicBezTo>
                    <a:pt x="19328" y="10148"/>
                    <a:pt x="18806" y="9587"/>
                    <a:pt x="18120" y="9549"/>
                  </a:cubicBezTo>
                  <a:lnTo>
                    <a:pt x="18120" y="5925"/>
                  </a:lnTo>
                  <a:cubicBezTo>
                    <a:pt x="18120" y="2659"/>
                    <a:pt x="15462" y="1"/>
                    <a:pt x="1224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62"/>
            <p:cNvSpPr/>
            <p:nvPr/>
          </p:nvSpPr>
          <p:spPr>
            <a:xfrm>
              <a:off x="366050" y="2074725"/>
              <a:ext cx="304925" cy="282125"/>
            </a:xfrm>
            <a:custGeom>
              <a:avLst/>
              <a:gdLst/>
              <a:ahLst/>
              <a:cxnLst/>
              <a:rect l="l" t="t" r="r" b="b"/>
              <a:pathLst>
                <a:path w="12197" h="11285" extrusionOk="0">
                  <a:moveTo>
                    <a:pt x="6079" y="577"/>
                  </a:moveTo>
                  <a:cubicBezTo>
                    <a:pt x="6282" y="577"/>
                    <a:pt x="6437" y="616"/>
                    <a:pt x="6601" y="693"/>
                  </a:cubicBezTo>
                  <a:lnTo>
                    <a:pt x="11356" y="3235"/>
                  </a:lnTo>
                  <a:cubicBezTo>
                    <a:pt x="11510" y="3312"/>
                    <a:pt x="11636" y="3477"/>
                    <a:pt x="11636" y="3641"/>
                  </a:cubicBezTo>
                  <a:cubicBezTo>
                    <a:pt x="11636" y="3834"/>
                    <a:pt x="11510" y="3998"/>
                    <a:pt x="11356" y="4076"/>
                  </a:cubicBezTo>
                  <a:lnTo>
                    <a:pt x="8253" y="5690"/>
                  </a:lnTo>
                  <a:lnTo>
                    <a:pt x="6282" y="3477"/>
                  </a:lnTo>
                  <a:cubicBezTo>
                    <a:pt x="6232" y="3404"/>
                    <a:pt x="6147" y="3361"/>
                    <a:pt x="6060" y="3361"/>
                  </a:cubicBezTo>
                  <a:cubicBezTo>
                    <a:pt x="5995" y="3361"/>
                    <a:pt x="5930" y="3385"/>
                    <a:pt x="5876" y="3438"/>
                  </a:cubicBezTo>
                  <a:cubicBezTo>
                    <a:pt x="5799" y="3554"/>
                    <a:pt x="5760" y="3718"/>
                    <a:pt x="5876" y="3834"/>
                  </a:cubicBezTo>
                  <a:lnTo>
                    <a:pt x="7770" y="5970"/>
                  </a:lnTo>
                  <a:lnTo>
                    <a:pt x="6601" y="6579"/>
                  </a:lnTo>
                  <a:cubicBezTo>
                    <a:pt x="6442" y="6680"/>
                    <a:pt x="6260" y="6731"/>
                    <a:pt x="6079" y="6731"/>
                  </a:cubicBezTo>
                  <a:cubicBezTo>
                    <a:pt x="5898" y="6731"/>
                    <a:pt x="5717" y="6680"/>
                    <a:pt x="5557" y="6579"/>
                  </a:cubicBezTo>
                  <a:lnTo>
                    <a:pt x="803" y="4076"/>
                  </a:lnTo>
                  <a:cubicBezTo>
                    <a:pt x="638" y="3998"/>
                    <a:pt x="561" y="3834"/>
                    <a:pt x="561" y="3641"/>
                  </a:cubicBezTo>
                  <a:cubicBezTo>
                    <a:pt x="561" y="3477"/>
                    <a:pt x="638" y="3312"/>
                    <a:pt x="803" y="3235"/>
                  </a:cubicBezTo>
                  <a:lnTo>
                    <a:pt x="5557" y="693"/>
                  </a:lnTo>
                  <a:cubicBezTo>
                    <a:pt x="5712" y="616"/>
                    <a:pt x="5915" y="577"/>
                    <a:pt x="6079" y="577"/>
                  </a:cubicBezTo>
                  <a:close/>
                  <a:moveTo>
                    <a:pt x="9423" y="5728"/>
                  </a:moveTo>
                  <a:lnTo>
                    <a:pt x="9423" y="6656"/>
                  </a:lnTo>
                  <a:cubicBezTo>
                    <a:pt x="9423" y="7303"/>
                    <a:pt x="9056" y="7903"/>
                    <a:pt x="8495" y="8231"/>
                  </a:cubicBezTo>
                  <a:lnTo>
                    <a:pt x="8495" y="6211"/>
                  </a:lnTo>
                  <a:lnTo>
                    <a:pt x="9423" y="5728"/>
                  </a:lnTo>
                  <a:close/>
                  <a:moveTo>
                    <a:pt x="2735" y="5728"/>
                  </a:moveTo>
                  <a:lnTo>
                    <a:pt x="5277" y="7101"/>
                  </a:lnTo>
                  <a:cubicBezTo>
                    <a:pt x="5557" y="7216"/>
                    <a:pt x="5799" y="7265"/>
                    <a:pt x="6079" y="7265"/>
                  </a:cubicBezTo>
                  <a:cubicBezTo>
                    <a:pt x="6359" y="7265"/>
                    <a:pt x="6640" y="7216"/>
                    <a:pt x="6881" y="7101"/>
                  </a:cubicBezTo>
                  <a:lnTo>
                    <a:pt x="7935" y="6540"/>
                  </a:lnTo>
                  <a:lnTo>
                    <a:pt x="7935" y="8424"/>
                  </a:lnTo>
                  <a:cubicBezTo>
                    <a:pt x="7332" y="8625"/>
                    <a:pt x="6698" y="8728"/>
                    <a:pt x="6065" y="8728"/>
                  </a:cubicBezTo>
                  <a:cubicBezTo>
                    <a:pt x="5298" y="8728"/>
                    <a:pt x="4532" y="8577"/>
                    <a:pt x="3827" y="8270"/>
                  </a:cubicBezTo>
                  <a:cubicBezTo>
                    <a:pt x="3180" y="8028"/>
                    <a:pt x="2735" y="7381"/>
                    <a:pt x="2735" y="6656"/>
                  </a:cubicBezTo>
                  <a:lnTo>
                    <a:pt x="2735" y="5728"/>
                  </a:lnTo>
                  <a:close/>
                  <a:moveTo>
                    <a:pt x="8215" y="9922"/>
                  </a:moveTo>
                  <a:lnTo>
                    <a:pt x="8495" y="10406"/>
                  </a:lnTo>
                  <a:cubicBezTo>
                    <a:pt x="8534" y="10483"/>
                    <a:pt x="8495" y="10599"/>
                    <a:pt x="8495" y="10599"/>
                  </a:cubicBezTo>
                  <a:cubicBezTo>
                    <a:pt x="8456" y="10647"/>
                    <a:pt x="8418" y="10724"/>
                    <a:pt x="8292" y="10724"/>
                  </a:cubicBezTo>
                  <a:lnTo>
                    <a:pt x="8089" y="10724"/>
                  </a:lnTo>
                  <a:cubicBezTo>
                    <a:pt x="7973" y="10724"/>
                    <a:pt x="7935" y="10647"/>
                    <a:pt x="7935" y="10599"/>
                  </a:cubicBezTo>
                  <a:cubicBezTo>
                    <a:pt x="7886" y="10599"/>
                    <a:pt x="7848" y="10483"/>
                    <a:pt x="7935" y="10406"/>
                  </a:cubicBezTo>
                  <a:lnTo>
                    <a:pt x="8215" y="9922"/>
                  </a:lnTo>
                  <a:close/>
                  <a:moveTo>
                    <a:pt x="6079" y="0"/>
                  </a:moveTo>
                  <a:cubicBezTo>
                    <a:pt x="5809" y="0"/>
                    <a:pt x="5538" y="70"/>
                    <a:pt x="5277" y="210"/>
                  </a:cubicBezTo>
                  <a:lnTo>
                    <a:pt x="522" y="2752"/>
                  </a:lnTo>
                  <a:cubicBezTo>
                    <a:pt x="204" y="2916"/>
                    <a:pt x="1" y="3274"/>
                    <a:pt x="1" y="3641"/>
                  </a:cubicBezTo>
                  <a:cubicBezTo>
                    <a:pt x="1" y="4037"/>
                    <a:pt x="204" y="4404"/>
                    <a:pt x="522" y="4559"/>
                  </a:cubicBezTo>
                  <a:lnTo>
                    <a:pt x="2175" y="5448"/>
                  </a:lnTo>
                  <a:lnTo>
                    <a:pt x="2175" y="6656"/>
                  </a:lnTo>
                  <a:cubicBezTo>
                    <a:pt x="2175" y="7584"/>
                    <a:pt x="2735" y="8424"/>
                    <a:pt x="3625" y="8792"/>
                  </a:cubicBezTo>
                  <a:cubicBezTo>
                    <a:pt x="4388" y="9149"/>
                    <a:pt x="5229" y="9314"/>
                    <a:pt x="6079" y="9314"/>
                  </a:cubicBezTo>
                  <a:cubicBezTo>
                    <a:pt x="6678" y="9314"/>
                    <a:pt x="7326" y="9198"/>
                    <a:pt x="7935" y="9033"/>
                  </a:cubicBezTo>
                  <a:lnTo>
                    <a:pt x="7935" y="9275"/>
                  </a:lnTo>
                  <a:lnTo>
                    <a:pt x="7403" y="10116"/>
                  </a:lnTo>
                  <a:cubicBezTo>
                    <a:pt x="7287" y="10357"/>
                    <a:pt x="7287" y="10647"/>
                    <a:pt x="7403" y="10889"/>
                  </a:cubicBezTo>
                  <a:cubicBezTo>
                    <a:pt x="7567" y="11130"/>
                    <a:pt x="7809" y="11285"/>
                    <a:pt x="8089" y="11285"/>
                  </a:cubicBezTo>
                  <a:lnTo>
                    <a:pt x="8292" y="11285"/>
                  </a:lnTo>
                  <a:cubicBezTo>
                    <a:pt x="8572" y="11285"/>
                    <a:pt x="8853" y="11130"/>
                    <a:pt x="8978" y="10889"/>
                  </a:cubicBezTo>
                  <a:cubicBezTo>
                    <a:pt x="9143" y="10647"/>
                    <a:pt x="9143" y="10357"/>
                    <a:pt x="8978" y="10116"/>
                  </a:cubicBezTo>
                  <a:lnTo>
                    <a:pt x="8495" y="9275"/>
                  </a:lnTo>
                  <a:lnTo>
                    <a:pt x="8495" y="8830"/>
                  </a:lnTo>
                  <a:cubicBezTo>
                    <a:pt x="8495" y="8830"/>
                    <a:pt x="8534" y="8830"/>
                    <a:pt x="8572" y="8792"/>
                  </a:cubicBezTo>
                  <a:cubicBezTo>
                    <a:pt x="9423" y="8424"/>
                    <a:pt x="9983" y="7584"/>
                    <a:pt x="9983" y="6656"/>
                  </a:cubicBezTo>
                  <a:lnTo>
                    <a:pt x="9983" y="5448"/>
                  </a:lnTo>
                  <a:lnTo>
                    <a:pt x="11636" y="4559"/>
                  </a:lnTo>
                  <a:cubicBezTo>
                    <a:pt x="11955" y="4404"/>
                    <a:pt x="12196" y="4037"/>
                    <a:pt x="12196" y="3641"/>
                  </a:cubicBezTo>
                  <a:cubicBezTo>
                    <a:pt x="12196" y="3274"/>
                    <a:pt x="11955" y="2916"/>
                    <a:pt x="11636" y="2752"/>
                  </a:cubicBezTo>
                  <a:lnTo>
                    <a:pt x="6881" y="210"/>
                  </a:lnTo>
                  <a:cubicBezTo>
                    <a:pt x="6620" y="70"/>
                    <a:pt x="6350" y="0"/>
                    <a:pt x="607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2" name="Google Shape;4892;p62"/>
          <p:cNvGrpSpPr/>
          <p:nvPr/>
        </p:nvGrpSpPr>
        <p:grpSpPr>
          <a:xfrm>
            <a:off x="4676905" y="2153947"/>
            <a:ext cx="275781" cy="333474"/>
            <a:chOff x="3954700" y="3128975"/>
            <a:chExt cx="399625" cy="483225"/>
          </a:xfrm>
        </p:grpSpPr>
        <p:sp>
          <p:nvSpPr>
            <p:cNvPr id="4893" name="Google Shape;4893;p62"/>
            <p:cNvSpPr/>
            <p:nvPr/>
          </p:nvSpPr>
          <p:spPr>
            <a:xfrm>
              <a:off x="3961700" y="3135975"/>
              <a:ext cx="385625" cy="426925"/>
            </a:xfrm>
            <a:custGeom>
              <a:avLst/>
              <a:gdLst/>
              <a:ahLst/>
              <a:cxnLst/>
              <a:rect l="l" t="t" r="r" b="b"/>
              <a:pathLst>
                <a:path w="15425" h="17077" extrusionOk="0">
                  <a:moveTo>
                    <a:pt x="1692" y="1"/>
                  </a:moveTo>
                  <a:cubicBezTo>
                    <a:pt x="1209" y="1"/>
                    <a:pt x="803" y="204"/>
                    <a:pt x="484" y="484"/>
                  </a:cubicBezTo>
                  <a:cubicBezTo>
                    <a:pt x="204" y="812"/>
                    <a:pt x="1" y="1209"/>
                    <a:pt x="1" y="1692"/>
                  </a:cubicBezTo>
                  <a:lnTo>
                    <a:pt x="1" y="17077"/>
                  </a:lnTo>
                  <a:lnTo>
                    <a:pt x="1692" y="16912"/>
                  </a:lnTo>
                  <a:lnTo>
                    <a:pt x="15424" y="15386"/>
                  </a:lnTo>
                  <a:lnTo>
                    <a:pt x="15424" y="1"/>
                  </a:ln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62"/>
            <p:cNvSpPr/>
            <p:nvPr/>
          </p:nvSpPr>
          <p:spPr>
            <a:xfrm>
              <a:off x="3961700" y="3135975"/>
              <a:ext cx="42325" cy="426925"/>
            </a:xfrm>
            <a:custGeom>
              <a:avLst/>
              <a:gdLst/>
              <a:ahLst/>
              <a:cxnLst/>
              <a:rect l="l" t="t" r="r" b="b"/>
              <a:pathLst>
                <a:path w="1693" h="17077" extrusionOk="0">
                  <a:moveTo>
                    <a:pt x="1692" y="1"/>
                  </a:moveTo>
                  <a:cubicBezTo>
                    <a:pt x="1209" y="1"/>
                    <a:pt x="803" y="204"/>
                    <a:pt x="484" y="484"/>
                  </a:cubicBezTo>
                  <a:cubicBezTo>
                    <a:pt x="204" y="812"/>
                    <a:pt x="1" y="1209"/>
                    <a:pt x="1" y="1692"/>
                  </a:cubicBezTo>
                  <a:lnTo>
                    <a:pt x="1" y="17077"/>
                  </a:lnTo>
                  <a:lnTo>
                    <a:pt x="1692" y="16912"/>
                  </a:lnTo>
                  <a:lnTo>
                    <a:pt x="1692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62"/>
            <p:cNvSpPr/>
            <p:nvPr/>
          </p:nvSpPr>
          <p:spPr>
            <a:xfrm>
              <a:off x="3961700" y="3520600"/>
              <a:ext cx="385625" cy="84575"/>
            </a:xfrm>
            <a:custGeom>
              <a:avLst/>
              <a:gdLst/>
              <a:ahLst/>
              <a:cxnLst/>
              <a:rect l="l" t="t" r="r" b="b"/>
              <a:pathLst>
                <a:path w="15425" h="3383" extrusionOk="0">
                  <a:moveTo>
                    <a:pt x="1692" y="1"/>
                  </a:moveTo>
                  <a:cubicBezTo>
                    <a:pt x="764" y="1"/>
                    <a:pt x="1" y="764"/>
                    <a:pt x="1" y="1692"/>
                  </a:cubicBezTo>
                  <a:cubicBezTo>
                    <a:pt x="1" y="2619"/>
                    <a:pt x="764" y="3383"/>
                    <a:pt x="1692" y="3383"/>
                  </a:cubicBezTo>
                  <a:lnTo>
                    <a:pt x="15424" y="3383"/>
                  </a:lnTo>
                  <a:lnTo>
                    <a:pt x="15424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62"/>
            <p:cNvSpPr/>
            <p:nvPr/>
          </p:nvSpPr>
          <p:spPr>
            <a:xfrm>
              <a:off x="3985875" y="3544750"/>
              <a:ext cx="361450" cy="37250"/>
            </a:xfrm>
            <a:custGeom>
              <a:avLst/>
              <a:gdLst/>
              <a:ahLst/>
              <a:cxnLst/>
              <a:rect l="l" t="t" r="r" b="b"/>
              <a:pathLst>
                <a:path w="14458" h="1490" extrusionOk="0">
                  <a:moveTo>
                    <a:pt x="725" y="1"/>
                  </a:moveTo>
                  <a:cubicBezTo>
                    <a:pt x="319" y="1"/>
                    <a:pt x="0" y="320"/>
                    <a:pt x="0" y="726"/>
                  </a:cubicBezTo>
                  <a:cubicBezTo>
                    <a:pt x="0" y="1132"/>
                    <a:pt x="319" y="1489"/>
                    <a:pt x="725" y="1489"/>
                  </a:cubicBezTo>
                  <a:lnTo>
                    <a:pt x="14457" y="1489"/>
                  </a:lnTo>
                  <a:lnTo>
                    <a:pt x="14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62"/>
            <p:cNvSpPr/>
            <p:nvPr/>
          </p:nvSpPr>
          <p:spPr>
            <a:xfrm>
              <a:off x="4043375" y="3202425"/>
              <a:ext cx="260700" cy="234600"/>
            </a:xfrm>
            <a:custGeom>
              <a:avLst/>
              <a:gdLst/>
              <a:ahLst/>
              <a:cxnLst/>
              <a:rect l="l" t="t" r="r" b="b"/>
              <a:pathLst>
                <a:path w="10428" h="9384" extrusionOk="0">
                  <a:moveTo>
                    <a:pt x="1286" y="0"/>
                  </a:moveTo>
                  <a:cubicBezTo>
                    <a:pt x="561" y="0"/>
                    <a:pt x="0" y="570"/>
                    <a:pt x="0" y="1295"/>
                  </a:cubicBezTo>
                  <a:lnTo>
                    <a:pt x="0" y="8099"/>
                  </a:lnTo>
                  <a:cubicBezTo>
                    <a:pt x="0" y="8785"/>
                    <a:pt x="561" y="9384"/>
                    <a:pt x="1286" y="9384"/>
                  </a:cubicBezTo>
                  <a:lnTo>
                    <a:pt x="9133" y="9384"/>
                  </a:lnTo>
                  <a:cubicBezTo>
                    <a:pt x="9857" y="9384"/>
                    <a:pt x="10427" y="8785"/>
                    <a:pt x="10427" y="8099"/>
                  </a:cubicBezTo>
                  <a:lnTo>
                    <a:pt x="10427" y="1295"/>
                  </a:lnTo>
                  <a:cubicBezTo>
                    <a:pt x="10427" y="570"/>
                    <a:pt x="9857" y="0"/>
                    <a:pt x="9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62"/>
            <p:cNvSpPr/>
            <p:nvPr/>
          </p:nvSpPr>
          <p:spPr>
            <a:xfrm>
              <a:off x="3954700" y="3128975"/>
              <a:ext cx="399625" cy="483225"/>
            </a:xfrm>
            <a:custGeom>
              <a:avLst/>
              <a:gdLst/>
              <a:ahLst/>
              <a:cxnLst/>
              <a:rect l="l" t="t" r="r" b="b"/>
              <a:pathLst>
                <a:path w="15985" h="19329" extrusionOk="0">
                  <a:moveTo>
                    <a:pt x="15424" y="561"/>
                  </a:moveTo>
                  <a:lnTo>
                    <a:pt x="15424" y="15385"/>
                  </a:lnTo>
                  <a:lnTo>
                    <a:pt x="2252" y="15385"/>
                  </a:lnTo>
                  <a:lnTo>
                    <a:pt x="2252" y="561"/>
                  </a:lnTo>
                  <a:close/>
                  <a:moveTo>
                    <a:pt x="15424" y="15946"/>
                  </a:moveTo>
                  <a:lnTo>
                    <a:pt x="15424" y="16352"/>
                  </a:lnTo>
                  <a:lnTo>
                    <a:pt x="13887" y="16352"/>
                  </a:lnTo>
                  <a:cubicBezTo>
                    <a:pt x="13733" y="16352"/>
                    <a:pt x="13607" y="16468"/>
                    <a:pt x="13607" y="16632"/>
                  </a:cubicBezTo>
                  <a:cubicBezTo>
                    <a:pt x="13607" y="16796"/>
                    <a:pt x="13733" y="16912"/>
                    <a:pt x="13887" y="16912"/>
                  </a:cubicBezTo>
                  <a:lnTo>
                    <a:pt x="15424" y="16912"/>
                  </a:lnTo>
                  <a:lnTo>
                    <a:pt x="15424" y="17840"/>
                  </a:lnTo>
                  <a:lnTo>
                    <a:pt x="1972" y="17840"/>
                  </a:lnTo>
                  <a:cubicBezTo>
                    <a:pt x="1730" y="17840"/>
                    <a:pt x="1528" y="17598"/>
                    <a:pt x="1528" y="17357"/>
                  </a:cubicBezTo>
                  <a:cubicBezTo>
                    <a:pt x="1528" y="17115"/>
                    <a:pt x="1730" y="16912"/>
                    <a:pt x="1972" y="16912"/>
                  </a:cubicBezTo>
                  <a:lnTo>
                    <a:pt x="12766" y="16912"/>
                  </a:lnTo>
                  <a:cubicBezTo>
                    <a:pt x="12882" y="16912"/>
                    <a:pt x="13047" y="16796"/>
                    <a:pt x="13047" y="16632"/>
                  </a:cubicBezTo>
                  <a:cubicBezTo>
                    <a:pt x="13047" y="16468"/>
                    <a:pt x="12882" y="16352"/>
                    <a:pt x="12766" y="16352"/>
                  </a:cubicBezTo>
                  <a:lnTo>
                    <a:pt x="1972" y="16352"/>
                  </a:lnTo>
                  <a:cubicBezTo>
                    <a:pt x="1412" y="16352"/>
                    <a:pt x="967" y="16796"/>
                    <a:pt x="967" y="17357"/>
                  </a:cubicBezTo>
                  <a:cubicBezTo>
                    <a:pt x="967" y="17917"/>
                    <a:pt x="1412" y="18400"/>
                    <a:pt x="1972" y="18400"/>
                  </a:cubicBezTo>
                  <a:lnTo>
                    <a:pt x="15424" y="18400"/>
                  </a:lnTo>
                  <a:lnTo>
                    <a:pt x="15424" y="18768"/>
                  </a:lnTo>
                  <a:lnTo>
                    <a:pt x="1972" y="18768"/>
                  </a:lnTo>
                  <a:cubicBezTo>
                    <a:pt x="1209" y="18768"/>
                    <a:pt x="561" y="18120"/>
                    <a:pt x="561" y="17357"/>
                  </a:cubicBezTo>
                  <a:cubicBezTo>
                    <a:pt x="561" y="16593"/>
                    <a:pt x="1209" y="15946"/>
                    <a:pt x="1972" y="15946"/>
                  </a:cubicBezTo>
                  <a:close/>
                  <a:moveTo>
                    <a:pt x="1972" y="0"/>
                  </a:moveTo>
                  <a:cubicBezTo>
                    <a:pt x="1450" y="0"/>
                    <a:pt x="967" y="203"/>
                    <a:pt x="561" y="561"/>
                  </a:cubicBezTo>
                  <a:cubicBezTo>
                    <a:pt x="358" y="764"/>
                    <a:pt x="204" y="1044"/>
                    <a:pt x="117" y="1334"/>
                  </a:cubicBezTo>
                  <a:cubicBezTo>
                    <a:pt x="78" y="1450"/>
                    <a:pt x="165" y="1614"/>
                    <a:pt x="281" y="1692"/>
                  </a:cubicBezTo>
                  <a:cubicBezTo>
                    <a:pt x="309" y="1698"/>
                    <a:pt x="337" y="1701"/>
                    <a:pt x="363" y="1701"/>
                  </a:cubicBezTo>
                  <a:cubicBezTo>
                    <a:pt x="495" y="1701"/>
                    <a:pt x="608" y="1625"/>
                    <a:pt x="648" y="1489"/>
                  </a:cubicBezTo>
                  <a:cubicBezTo>
                    <a:pt x="725" y="1286"/>
                    <a:pt x="841" y="1131"/>
                    <a:pt x="967" y="967"/>
                  </a:cubicBezTo>
                  <a:cubicBezTo>
                    <a:pt x="1170" y="764"/>
                    <a:pt x="1412" y="648"/>
                    <a:pt x="1692" y="609"/>
                  </a:cubicBezTo>
                  <a:lnTo>
                    <a:pt x="1692" y="15424"/>
                  </a:lnTo>
                  <a:cubicBezTo>
                    <a:pt x="1247" y="15501"/>
                    <a:pt x="890" y="15704"/>
                    <a:pt x="561" y="15984"/>
                  </a:cubicBezTo>
                  <a:lnTo>
                    <a:pt x="561" y="2542"/>
                  </a:lnTo>
                  <a:cubicBezTo>
                    <a:pt x="561" y="2378"/>
                    <a:pt x="445" y="2252"/>
                    <a:pt x="281" y="2252"/>
                  </a:cubicBezTo>
                  <a:cubicBezTo>
                    <a:pt x="117" y="2252"/>
                    <a:pt x="1" y="2378"/>
                    <a:pt x="1" y="2542"/>
                  </a:cubicBezTo>
                  <a:lnTo>
                    <a:pt x="1" y="17357"/>
                  </a:lnTo>
                  <a:cubicBezTo>
                    <a:pt x="1" y="18439"/>
                    <a:pt x="890" y="19328"/>
                    <a:pt x="1972" y="19328"/>
                  </a:cubicBezTo>
                  <a:lnTo>
                    <a:pt x="15704" y="19328"/>
                  </a:lnTo>
                  <a:cubicBezTo>
                    <a:pt x="15869" y="19328"/>
                    <a:pt x="15985" y="19212"/>
                    <a:pt x="15985" y="19048"/>
                  </a:cubicBezTo>
                  <a:lnTo>
                    <a:pt x="15985" y="281"/>
                  </a:lnTo>
                  <a:cubicBezTo>
                    <a:pt x="15985" y="126"/>
                    <a:pt x="15869" y="0"/>
                    <a:pt x="1570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62"/>
            <p:cNvSpPr/>
            <p:nvPr/>
          </p:nvSpPr>
          <p:spPr>
            <a:xfrm>
              <a:off x="4036125" y="3195425"/>
              <a:ext cx="274950" cy="248625"/>
            </a:xfrm>
            <a:custGeom>
              <a:avLst/>
              <a:gdLst/>
              <a:ahLst/>
              <a:cxnLst/>
              <a:rect l="l" t="t" r="r" b="b"/>
              <a:pathLst>
                <a:path w="10998" h="9945" extrusionOk="0">
                  <a:moveTo>
                    <a:pt x="9423" y="561"/>
                  </a:moveTo>
                  <a:cubicBezTo>
                    <a:pt x="9993" y="561"/>
                    <a:pt x="10437" y="1005"/>
                    <a:pt x="10437" y="1575"/>
                  </a:cubicBezTo>
                  <a:lnTo>
                    <a:pt x="10437" y="8379"/>
                  </a:lnTo>
                  <a:cubicBezTo>
                    <a:pt x="10437" y="8939"/>
                    <a:pt x="9993" y="9384"/>
                    <a:pt x="9423" y="9384"/>
                  </a:cubicBezTo>
                  <a:lnTo>
                    <a:pt x="1576" y="9384"/>
                  </a:lnTo>
                  <a:cubicBezTo>
                    <a:pt x="1015" y="9384"/>
                    <a:pt x="570" y="8939"/>
                    <a:pt x="570" y="8379"/>
                  </a:cubicBezTo>
                  <a:lnTo>
                    <a:pt x="570" y="1575"/>
                  </a:lnTo>
                  <a:cubicBezTo>
                    <a:pt x="570" y="1005"/>
                    <a:pt x="1015" y="561"/>
                    <a:pt x="1576" y="561"/>
                  </a:cubicBezTo>
                  <a:close/>
                  <a:moveTo>
                    <a:pt x="1576" y="0"/>
                  </a:moveTo>
                  <a:cubicBezTo>
                    <a:pt x="686" y="0"/>
                    <a:pt x="0" y="725"/>
                    <a:pt x="0" y="1575"/>
                  </a:cubicBezTo>
                  <a:lnTo>
                    <a:pt x="0" y="8379"/>
                  </a:lnTo>
                  <a:cubicBezTo>
                    <a:pt x="0" y="9219"/>
                    <a:pt x="686" y="9944"/>
                    <a:pt x="1576" y="9944"/>
                  </a:cubicBezTo>
                  <a:lnTo>
                    <a:pt x="9423" y="9944"/>
                  </a:lnTo>
                  <a:cubicBezTo>
                    <a:pt x="10312" y="9944"/>
                    <a:pt x="10998" y="9219"/>
                    <a:pt x="10998" y="8379"/>
                  </a:cubicBezTo>
                  <a:lnTo>
                    <a:pt x="10998" y="1575"/>
                  </a:lnTo>
                  <a:cubicBezTo>
                    <a:pt x="10998" y="725"/>
                    <a:pt x="10312" y="0"/>
                    <a:pt x="942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62"/>
            <p:cNvSpPr/>
            <p:nvPr/>
          </p:nvSpPr>
          <p:spPr>
            <a:xfrm>
              <a:off x="4068500" y="3465275"/>
              <a:ext cx="210450" cy="14025"/>
            </a:xfrm>
            <a:custGeom>
              <a:avLst/>
              <a:gdLst/>
              <a:ahLst/>
              <a:cxnLst/>
              <a:rect l="l" t="t" r="r" b="b"/>
              <a:pathLst>
                <a:path w="8418" h="561" extrusionOk="0">
                  <a:moveTo>
                    <a:pt x="281" y="0"/>
                  </a:moveTo>
                  <a:cubicBezTo>
                    <a:pt x="116" y="0"/>
                    <a:pt x="0" y="155"/>
                    <a:pt x="0" y="281"/>
                  </a:cubicBezTo>
                  <a:cubicBezTo>
                    <a:pt x="0" y="445"/>
                    <a:pt x="116" y="561"/>
                    <a:pt x="281" y="561"/>
                  </a:cubicBezTo>
                  <a:lnTo>
                    <a:pt x="8128" y="561"/>
                  </a:lnTo>
                  <a:cubicBezTo>
                    <a:pt x="8292" y="561"/>
                    <a:pt x="8417" y="445"/>
                    <a:pt x="8417" y="281"/>
                  </a:cubicBezTo>
                  <a:cubicBezTo>
                    <a:pt x="8417" y="155"/>
                    <a:pt x="8292" y="0"/>
                    <a:pt x="812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62"/>
            <p:cNvSpPr/>
            <p:nvPr/>
          </p:nvSpPr>
          <p:spPr>
            <a:xfrm>
              <a:off x="4069450" y="3222725"/>
              <a:ext cx="196200" cy="197150"/>
            </a:xfrm>
            <a:custGeom>
              <a:avLst/>
              <a:gdLst/>
              <a:ahLst/>
              <a:cxnLst/>
              <a:rect l="l" t="t" r="r" b="b"/>
              <a:pathLst>
                <a:path w="7848" h="7886" extrusionOk="0">
                  <a:moveTo>
                    <a:pt x="1286" y="0"/>
                  </a:moveTo>
                  <a:cubicBezTo>
                    <a:pt x="1132" y="0"/>
                    <a:pt x="1006" y="116"/>
                    <a:pt x="1006" y="280"/>
                  </a:cubicBezTo>
                  <a:lnTo>
                    <a:pt x="1006" y="802"/>
                  </a:lnTo>
                  <a:lnTo>
                    <a:pt x="600" y="802"/>
                  </a:lnTo>
                  <a:cubicBezTo>
                    <a:pt x="445" y="802"/>
                    <a:pt x="320" y="966"/>
                    <a:pt x="320" y="1082"/>
                  </a:cubicBezTo>
                  <a:cubicBezTo>
                    <a:pt x="320" y="1247"/>
                    <a:pt x="445" y="1363"/>
                    <a:pt x="600" y="1363"/>
                  </a:cubicBezTo>
                  <a:lnTo>
                    <a:pt x="1006" y="1363"/>
                  </a:lnTo>
                  <a:lnTo>
                    <a:pt x="1006" y="2252"/>
                  </a:lnTo>
                  <a:lnTo>
                    <a:pt x="600" y="2252"/>
                  </a:lnTo>
                  <a:cubicBezTo>
                    <a:pt x="445" y="2252"/>
                    <a:pt x="320" y="2368"/>
                    <a:pt x="320" y="2532"/>
                  </a:cubicBezTo>
                  <a:cubicBezTo>
                    <a:pt x="320" y="2696"/>
                    <a:pt x="445" y="2812"/>
                    <a:pt x="600" y="2812"/>
                  </a:cubicBezTo>
                  <a:lnTo>
                    <a:pt x="1006" y="2812"/>
                  </a:lnTo>
                  <a:lnTo>
                    <a:pt x="1006" y="3701"/>
                  </a:lnTo>
                  <a:lnTo>
                    <a:pt x="600" y="3701"/>
                  </a:lnTo>
                  <a:cubicBezTo>
                    <a:pt x="445" y="3701"/>
                    <a:pt x="320" y="3817"/>
                    <a:pt x="320" y="3982"/>
                  </a:cubicBezTo>
                  <a:cubicBezTo>
                    <a:pt x="320" y="4146"/>
                    <a:pt x="445" y="4262"/>
                    <a:pt x="600" y="4262"/>
                  </a:cubicBezTo>
                  <a:lnTo>
                    <a:pt x="1006" y="4262"/>
                  </a:lnTo>
                  <a:lnTo>
                    <a:pt x="1006" y="5112"/>
                  </a:lnTo>
                  <a:lnTo>
                    <a:pt x="600" y="5112"/>
                  </a:lnTo>
                  <a:cubicBezTo>
                    <a:pt x="445" y="5112"/>
                    <a:pt x="320" y="5228"/>
                    <a:pt x="320" y="5392"/>
                  </a:cubicBezTo>
                  <a:cubicBezTo>
                    <a:pt x="320" y="5557"/>
                    <a:pt x="445" y="5673"/>
                    <a:pt x="600" y="5673"/>
                  </a:cubicBezTo>
                  <a:lnTo>
                    <a:pt x="1006" y="5673"/>
                  </a:lnTo>
                  <a:lnTo>
                    <a:pt x="1006" y="6320"/>
                  </a:lnTo>
                  <a:lnTo>
                    <a:pt x="281" y="6320"/>
                  </a:lnTo>
                  <a:cubicBezTo>
                    <a:pt x="117" y="6320"/>
                    <a:pt x="1" y="6436"/>
                    <a:pt x="1" y="6600"/>
                  </a:cubicBezTo>
                  <a:cubicBezTo>
                    <a:pt x="1" y="6765"/>
                    <a:pt x="117" y="6881"/>
                    <a:pt x="281" y="6881"/>
                  </a:cubicBezTo>
                  <a:lnTo>
                    <a:pt x="1006" y="6881"/>
                  </a:lnTo>
                  <a:lnTo>
                    <a:pt x="1006" y="7605"/>
                  </a:lnTo>
                  <a:cubicBezTo>
                    <a:pt x="1006" y="7770"/>
                    <a:pt x="1132" y="7886"/>
                    <a:pt x="1286" y="7886"/>
                  </a:cubicBezTo>
                  <a:cubicBezTo>
                    <a:pt x="1450" y="7886"/>
                    <a:pt x="1566" y="7770"/>
                    <a:pt x="1566" y="7605"/>
                  </a:cubicBezTo>
                  <a:lnTo>
                    <a:pt x="1566" y="6881"/>
                  </a:lnTo>
                  <a:lnTo>
                    <a:pt x="2253" y="6881"/>
                  </a:lnTo>
                  <a:lnTo>
                    <a:pt x="2253" y="7287"/>
                  </a:lnTo>
                  <a:cubicBezTo>
                    <a:pt x="2253" y="7441"/>
                    <a:pt x="2417" y="7567"/>
                    <a:pt x="2581" y="7567"/>
                  </a:cubicBezTo>
                  <a:cubicBezTo>
                    <a:pt x="2697" y="7567"/>
                    <a:pt x="2861" y="7441"/>
                    <a:pt x="2861" y="7287"/>
                  </a:cubicBezTo>
                  <a:lnTo>
                    <a:pt x="2861" y="6881"/>
                  </a:lnTo>
                  <a:lnTo>
                    <a:pt x="3702" y="6881"/>
                  </a:lnTo>
                  <a:lnTo>
                    <a:pt x="3702" y="7287"/>
                  </a:lnTo>
                  <a:cubicBezTo>
                    <a:pt x="3702" y="7441"/>
                    <a:pt x="3828" y="7567"/>
                    <a:pt x="3982" y="7567"/>
                  </a:cubicBezTo>
                  <a:cubicBezTo>
                    <a:pt x="4147" y="7567"/>
                    <a:pt x="4272" y="7441"/>
                    <a:pt x="4272" y="7287"/>
                  </a:cubicBezTo>
                  <a:lnTo>
                    <a:pt x="4272" y="6881"/>
                  </a:lnTo>
                  <a:lnTo>
                    <a:pt x="5152" y="6881"/>
                  </a:lnTo>
                  <a:lnTo>
                    <a:pt x="5152" y="7287"/>
                  </a:lnTo>
                  <a:cubicBezTo>
                    <a:pt x="5152" y="7441"/>
                    <a:pt x="5277" y="7567"/>
                    <a:pt x="5432" y="7567"/>
                  </a:cubicBezTo>
                  <a:cubicBezTo>
                    <a:pt x="5596" y="7567"/>
                    <a:pt x="5722" y="7441"/>
                    <a:pt x="5722" y="7287"/>
                  </a:cubicBezTo>
                  <a:lnTo>
                    <a:pt x="5722" y="6881"/>
                  </a:lnTo>
                  <a:lnTo>
                    <a:pt x="6563" y="6881"/>
                  </a:lnTo>
                  <a:lnTo>
                    <a:pt x="6563" y="7287"/>
                  </a:lnTo>
                  <a:cubicBezTo>
                    <a:pt x="6563" y="7441"/>
                    <a:pt x="6727" y="7567"/>
                    <a:pt x="6843" y="7567"/>
                  </a:cubicBezTo>
                  <a:cubicBezTo>
                    <a:pt x="7007" y="7567"/>
                    <a:pt x="7123" y="7441"/>
                    <a:pt x="7123" y="7287"/>
                  </a:cubicBezTo>
                  <a:lnTo>
                    <a:pt x="7123" y="6881"/>
                  </a:lnTo>
                  <a:lnTo>
                    <a:pt x="7568" y="6881"/>
                  </a:lnTo>
                  <a:cubicBezTo>
                    <a:pt x="7732" y="6881"/>
                    <a:pt x="7848" y="6765"/>
                    <a:pt x="7848" y="6600"/>
                  </a:cubicBezTo>
                  <a:cubicBezTo>
                    <a:pt x="7848" y="6436"/>
                    <a:pt x="7732" y="6320"/>
                    <a:pt x="7568" y="6320"/>
                  </a:cubicBezTo>
                  <a:lnTo>
                    <a:pt x="1566" y="6320"/>
                  </a:lnTo>
                  <a:lnTo>
                    <a:pt x="1566" y="280"/>
                  </a:lnTo>
                  <a:cubicBezTo>
                    <a:pt x="1566" y="116"/>
                    <a:pt x="1450" y="0"/>
                    <a:pt x="12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62"/>
            <p:cNvSpPr/>
            <p:nvPr/>
          </p:nvSpPr>
          <p:spPr>
            <a:xfrm>
              <a:off x="4132750" y="3242775"/>
              <a:ext cx="142100" cy="119850"/>
            </a:xfrm>
            <a:custGeom>
              <a:avLst/>
              <a:gdLst/>
              <a:ahLst/>
              <a:cxnLst/>
              <a:rect l="l" t="t" r="r" b="b"/>
              <a:pathLst>
                <a:path w="5684" h="4794" extrusionOk="0">
                  <a:moveTo>
                    <a:pt x="291" y="0"/>
                  </a:moveTo>
                  <a:cubicBezTo>
                    <a:pt x="126" y="0"/>
                    <a:pt x="1" y="164"/>
                    <a:pt x="1" y="280"/>
                  </a:cubicBezTo>
                  <a:cubicBezTo>
                    <a:pt x="1" y="1488"/>
                    <a:pt x="291" y="2580"/>
                    <a:pt x="774" y="3421"/>
                  </a:cubicBezTo>
                  <a:cubicBezTo>
                    <a:pt x="1334" y="4310"/>
                    <a:pt x="2059" y="4793"/>
                    <a:pt x="2823" y="4793"/>
                  </a:cubicBezTo>
                  <a:cubicBezTo>
                    <a:pt x="3625" y="4793"/>
                    <a:pt x="4350" y="4310"/>
                    <a:pt x="4920" y="3421"/>
                  </a:cubicBezTo>
                  <a:cubicBezTo>
                    <a:pt x="5403" y="2580"/>
                    <a:pt x="5683" y="1488"/>
                    <a:pt x="5683" y="280"/>
                  </a:cubicBezTo>
                  <a:cubicBezTo>
                    <a:pt x="5683" y="164"/>
                    <a:pt x="5558" y="0"/>
                    <a:pt x="5403" y="0"/>
                  </a:cubicBezTo>
                  <a:cubicBezTo>
                    <a:pt x="5239" y="0"/>
                    <a:pt x="5123" y="164"/>
                    <a:pt x="5123" y="280"/>
                  </a:cubicBezTo>
                  <a:cubicBezTo>
                    <a:pt x="5123" y="1372"/>
                    <a:pt x="4881" y="2377"/>
                    <a:pt x="4437" y="3141"/>
                  </a:cubicBezTo>
                  <a:cubicBezTo>
                    <a:pt x="3992" y="3827"/>
                    <a:pt x="3431" y="4223"/>
                    <a:pt x="2823" y="4223"/>
                  </a:cubicBezTo>
                  <a:cubicBezTo>
                    <a:pt x="2262" y="4223"/>
                    <a:pt x="1692" y="3827"/>
                    <a:pt x="1257" y="3141"/>
                  </a:cubicBezTo>
                  <a:cubicBezTo>
                    <a:pt x="813" y="2377"/>
                    <a:pt x="571" y="1372"/>
                    <a:pt x="571" y="280"/>
                  </a:cubicBezTo>
                  <a:cubicBezTo>
                    <a:pt x="571" y="164"/>
                    <a:pt x="407" y="0"/>
                    <a:pt x="2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03" name="Google Shape;4903;p62"/>
          <p:cNvGrpSpPr/>
          <p:nvPr/>
        </p:nvGrpSpPr>
        <p:grpSpPr>
          <a:xfrm>
            <a:off x="3675225" y="3361629"/>
            <a:ext cx="262618" cy="333474"/>
            <a:chOff x="2503200" y="5488625"/>
            <a:chExt cx="380550" cy="483225"/>
          </a:xfrm>
        </p:grpSpPr>
        <p:sp>
          <p:nvSpPr>
            <p:cNvPr id="4904" name="Google Shape;4904;p62"/>
            <p:cNvSpPr/>
            <p:nvPr/>
          </p:nvSpPr>
          <p:spPr>
            <a:xfrm>
              <a:off x="2561425" y="5810675"/>
              <a:ext cx="264825" cy="154175"/>
            </a:xfrm>
            <a:custGeom>
              <a:avLst/>
              <a:gdLst/>
              <a:ahLst/>
              <a:cxnLst/>
              <a:rect l="l" t="t" r="r" b="b"/>
              <a:pathLst>
                <a:path w="10593" h="6167" extrusionOk="0">
                  <a:moveTo>
                    <a:pt x="3103" y="1"/>
                  </a:moveTo>
                  <a:cubicBezTo>
                    <a:pt x="1411" y="1"/>
                    <a:pt x="1" y="1373"/>
                    <a:pt x="1" y="3064"/>
                  </a:cubicBezTo>
                  <a:lnTo>
                    <a:pt x="1" y="5277"/>
                  </a:lnTo>
                  <a:cubicBezTo>
                    <a:pt x="1" y="5760"/>
                    <a:pt x="406" y="6166"/>
                    <a:pt x="928" y="6166"/>
                  </a:cubicBezTo>
                  <a:lnTo>
                    <a:pt x="9664" y="6166"/>
                  </a:lnTo>
                  <a:cubicBezTo>
                    <a:pt x="10186" y="6166"/>
                    <a:pt x="10592" y="5760"/>
                    <a:pt x="10592" y="5277"/>
                  </a:cubicBezTo>
                  <a:lnTo>
                    <a:pt x="10592" y="3064"/>
                  </a:lnTo>
                  <a:cubicBezTo>
                    <a:pt x="10592" y="1373"/>
                    <a:pt x="9181" y="1"/>
                    <a:pt x="7490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62"/>
            <p:cNvSpPr/>
            <p:nvPr/>
          </p:nvSpPr>
          <p:spPr>
            <a:xfrm>
              <a:off x="2561425" y="5810675"/>
              <a:ext cx="101725" cy="154175"/>
            </a:xfrm>
            <a:custGeom>
              <a:avLst/>
              <a:gdLst/>
              <a:ahLst/>
              <a:cxnLst/>
              <a:rect l="l" t="t" r="r" b="b"/>
              <a:pathLst>
                <a:path w="4069" h="6167" extrusionOk="0">
                  <a:moveTo>
                    <a:pt x="3103" y="1"/>
                  </a:moveTo>
                  <a:cubicBezTo>
                    <a:pt x="1411" y="1"/>
                    <a:pt x="1" y="1373"/>
                    <a:pt x="1" y="3064"/>
                  </a:cubicBezTo>
                  <a:lnTo>
                    <a:pt x="1" y="5277"/>
                  </a:lnTo>
                  <a:cubicBezTo>
                    <a:pt x="1" y="5760"/>
                    <a:pt x="406" y="6166"/>
                    <a:pt x="928" y="6166"/>
                  </a:cubicBezTo>
                  <a:lnTo>
                    <a:pt x="1856" y="6166"/>
                  </a:lnTo>
                  <a:cubicBezTo>
                    <a:pt x="1373" y="6166"/>
                    <a:pt x="967" y="5760"/>
                    <a:pt x="967" y="5277"/>
                  </a:cubicBezTo>
                  <a:lnTo>
                    <a:pt x="967" y="3064"/>
                  </a:lnTo>
                  <a:cubicBezTo>
                    <a:pt x="967" y="1373"/>
                    <a:pt x="2339" y="1"/>
                    <a:pt x="4069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62"/>
            <p:cNvSpPr/>
            <p:nvPr/>
          </p:nvSpPr>
          <p:spPr>
            <a:xfrm>
              <a:off x="2654200" y="5819850"/>
              <a:ext cx="79500" cy="32175"/>
            </a:xfrm>
            <a:custGeom>
              <a:avLst/>
              <a:gdLst/>
              <a:ahLst/>
              <a:cxnLst/>
              <a:rect l="l" t="t" r="r" b="b"/>
              <a:pathLst>
                <a:path w="3180" h="1287" extrusionOk="0">
                  <a:moveTo>
                    <a:pt x="0" y="1"/>
                  </a:moveTo>
                  <a:lnTo>
                    <a:pt x="0" y="40"/>
                  </a:lnTo>
                  <a:cubicBezTo>
                    <a:pt x="0" y="726"/>
                    <a:pt x="725" y="1286"/>
                    <a:pt x="1605" y="1286"/>
                  </a:cubicBezTo>
                  <a:cubicBezTo>
                    <a:pt x="2455" y="1286"/>
                    <a:pt x="3180" y="726"/>
                    <a:pt x="3180" y="40"/>
                  </a:cubicBezTo>
                  <a:lnTo>
                    <a:pt x="3180" y="1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62"/>
            <p:cNvSpPr/>
            <p:nvPr/>
          </p:nvSpPr>
          <p:spPr>
            <a:xfrm>
              <a:off x="2561425" y="5900325"/>
              <a:ext cx="131925" cy="64525"/>
            </a:xfrm>
            <a:custGeom>
              <a:avLst/>
              <a:gdLst/>
              <a:ahLst/>
              <a:cxnLst/>
              <a:rect l="l" t="t" r="r" b="b"/>
              <a:pathLst>
                <a:path w="5277" h="2581" extrusionOk="0">
                  <a:moveTo>
                    <a:pt x="1" y="0"/>
                  </a:moveTo>
                  <a:lnTo>
                    <a:pt x="1" y="1691"/>
                  </a:lnTo>
                  <a:cubicBezTo>
                    <a:pt x="1" y="2174"/>
                    <a:pt x="406" y="2580"/>
                    <a:pt x="928" y="2580"/>
                  </a:cubicBezTo>
                  <a:lnTo>
                    <a:pt x="5277" y="2580"/>
                  </a:lnTo>
                  <a:lnTo>
                    <a:pt x="5277" y="2416"/>
                  </a:lnTo>
                  <a:cubicBezTo>
                    <a:pt x="5277" y="1566"/>
                    <a:pt x="4591" y="889"/>
                    <a:pt x="3750" y="889"/>
                  </a:cubicBezTo>
                  <a:lnTo>
                    <a:pt x="2136" y="889"/>
                  </a:lnTo>
                  <a:lnTo>
                    <a:pt x="2136" y="0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62"/>
            <p:cNvSpPr/>
            <p:nvPr/>
          </p:nvSpPr>
          <p:spPr>
            <a:xfrm>
              <a:off x="2561425" y="5900325"/>
              <a:ext cx="46400" cy="64525"/>
            </a:xfrm>
            <a:custGeom>
              <a:avLst/>
              <a:gdLst/>
              <a:ahLst/>
              <a:cxnLst/>
              <a:rect l="l" t="t" r="r" b="b"/>
              <a:pathLst>
                <a:path w="1856" h="2581" extrusionOk="0">
                  <a:moveTo>
                    <a:pt x="1" y="0"/>
                  </a:moveTo>
                  <a:lnTo>
                    <a:pt x="1" y="1691"/>
                  </a:lnTo>
                  <a:cubicBezTo>
                    <a:pt x="1" y="2174"/>
                    <a:pt x="406" y="2580"/>
                    <a:pt x="928" y="2580"/>
                  </a:cubicBezTo>
                  <a:lnTo>
                    <a:pt x="1856" y="2580"/>
                  </a:lnTo>
                  <a:cubicBezTo>
                    <a:pt x="1373" y="2580"/>
                    <a:pt x="967" y="2174"/>
                    <a:pt x="967" y="1691"/>
                  </a:cubicBezTo>
                  <a:lnTo>
                    <a:pt x="967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62"/>
            <p:cNvSpPr/>
            <p:nvPr/>
          </p:nvSpPr>
          <p:spPr>
            <a:xfrm>
              <a:off x="2694300" y="5900325"/>
              <a:ext cx="131950" cy="64525"/>
            </a:xfrm>
            <a:custGeom>
              <a:avLst/>
              <a:gdLst/>
              <a:ahLst/>
              <a:cxnLst/>
              <a:rect l="l" t="t" r="r" b="b"/>
              <a:pathLst>
                <a:path w="5278" h="2581" extrusionOk="0">
                  <a:moveTo>
                    <a:pt x="3180" y="0"/>
                  </a:moveTo>
                  <a:lnTo>
                    <a:pt x="3180" y="889"/>
                  </a:lnTo>
                  <a:lnTo>
                    <a:pt x="1537" y="889"/>
                  </a:lnTo>
                  <a:cubicBezTo>
                    <a:pt x="687" y="889"/>
                    <a:pt x="1" y="1566"/>
                    <a:pt x="1" y="2416"/>
                  </a:cubicBezTo>
                  <a:lnTo>
                    <a:pt x="1" y="2580"/>
                  </a:lnTo>
                  <a:lnTo>
                    <a:pt x="4349" y="2580"/>
                  </a:lnTo>
                  <a:cubicBezTo>
                    <a:pt x="4871" y="2580"/>
                    <a:pt x="5277" y="2174"/>
                    <a:pt x="5277" y="1691"/>
                  </a:cubicBezTo>
                  <a:lnTo>
                    <a:pt x="5277" y="0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62"/>
            <p:cNvSpPr/>
            <p:nvPr/>
          </p:nvSpPr>
          <p:spPr>
            <a:xfrm>
              <a:off x="2773775" y="5900325"/>
              <a:ext cx="21300" cy="22250"/>
            </a:xfrm>
            <a:custGeom>
              <a:avLst/>
              <a:gdLst/>
              <a:ahLst/>
              <a:cxnLst/>
              <a:rect l="l" t="t" r="r" b="b"/>
              <a:pathLst>
                <a:path w="852" h="890" extrusionOk="0">
                  <a:moveTo>
                    <a:pt x="1" y="0"/>
                  </a:moveTo>
                  <a:lnTo>
                    <a:pt x="1" y="889"/>
                  </a:lnTo>
                  <a:lnTo>
                    <a:pt x="851" y="889"/>
                  </a:lnTo>
                  <a:lnTo>
                    <a:pt x="851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62"/>
            <p:cNvSpPr/>
            <p:nvPr/>
          </p:nvSpPr>
          <p:spPr>
            <a:xfrm>
              <a:off x="2773775" y="5886300"/>
              <a:ext cx="21300" cy="14025"/>
            </a:xfrm>
            <a:custGeom>
              <a:avLst/>
              <a:gdLst/>
              <a:ahLst/>
              <a:cxnLst/>
              <a:rect l="l" t="t" r="r" b="b"/>
              <a:pathLst>
                <a:path w="852" h="561" extrusionOk="0">
                  <a:moveTo>
                    <a:pt x="1" y="1"/>
                  </a:moveTo>
                  <a:lnTo>
                    <a:pt x="1" y="561"/>
                  </a:lnTo>
                  <a:lnTo>
                    <a:pt x="851" y="561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62"/>
            <p:cNvSpPr/>
            <p:nvPr/>
          </p:nvSpPr>
          <p:spPr>
            <a:xfrm>
              <a:off x="2694300" y="5922550"/>
              <a:ext cx="56550" cy="42300"/>
            </a:xfrm>
            <a:custGeom>
              <a:avLst/>
              <a:gdLst/>
              <a:ahLst/>
              <a:cxnLst/>
              <a:rect l="l" t="t" r="r" b="b"/>
              <a:pathLst>
                <a:path w="2262" h="1692" extrusionOk="0">
                  <a:moveTo>
                    <a:pt x="1537" y="0"/>
                  </a:moveTo>
                  <a:cubicBezTo>
                    <a:pt x="687" y="0"/>
                    <a:pt x="1" y="677"/>
                    <a:pt x="1" y="1527"/>
                  </a:cubicBezTo>
                  <a:lnTo>
                    <a:pt x="1" y="1691"/>
                  </a:lnTo>
                  <a:lnTo>
                    <a:pt x="725" y="1691"/>
                  </a:lnTo>
                  <a:lnTo>
                    <a:pt x="725" y="1527"/>
                  </a:lnTo>
                  <a:cubicBezTo>
                    <a:pt x="725" y="677"/>
                    <a:pt x="1412" y="0"/>
                    <a:pt x="2262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62"/>
            <p:cNvSpPr/>
            <p:nvPr/>
          </p:nvSpPr>
          <p:spPr>
            <a:xfrm>
              <a:off x="2510200" y="5495650"/>
              <a:ext cx="366300" cy="295975"/>
            </a:xfrm>
            <a:custGeom>
              <a:avLst/>
              <a:gdLst/>
              <a:ahLst/>
              <a:cxnLst/>
              <a:rect l="l" t="t" r="r" b="b"/>
              <a:pathLst>
                <a:path w="14652" h="11839" extrusionOk="0">
                  <a:moveTo>
                    <a:pt x="7326" y="0"/>
                  </a:moveTo>
                  <a:cubicBezTo>
                    <a:pt x="3296" y="0"/>
                    <a:pt x="1" y="3344"/>
                    <a:pt x="1" y="7451"/>
                  </a:cubicBezTo>
                  <a:cubicBezTo>
                    <a:pt x="1" y="11519"/>
                    <a:pt x="3296" y="11838"/>
                    <a:pt x="7326" y="11838"/>
                  </a:cubicBezTo>
                  <a:cubicBezTo>
                    <a:pt x="11356" y="11838"/>
                    <a:pt x="14651" y="11519"/>
                    <a:pt x="14651" y="7451"/>
                  </a:cubicBezTo>
                  <a:cubicBezTo>
                    <a:pt x="14651" y="3344"/>
                    <a:pt x="11356" y="0"/>
                    <a:pt x="7326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62"/>
            <p:cNvSpPr/>
            <p:nvPr/>
          </p:nvSpPr>
          <p:spPr>
            <a:xfrm>
              <a:off x="2510200" y="5495650"/>
              <a:ext cx="183150" cy="295975"/>
            </a:xfrm>
            <a:custGeom>
              <a:avLst/>
              <a:gdLst/>
              <a:ahLst/>
              <a:cxnLst/>
              <a:rect l="l" t="t" r="r" b="b"/>
              <a:pathLst>
                <a:path w="7326" h="11839" extrusionOk="0">
                  <a:moveTo>
                    <a:pt x="7326" y="0"/>
                  </a:moveTo>
                  <a:cubicBezTo>
                    <a:pt x="3296" y="0"/>
                    <a:pt x="1" y="3344"/>
                    <a:pt x="1" y="7451"/>
                  </a:cubicBezTo>
                  <a:cubicBezTo>
                    <a:pt x="1" y="11471"/>
                    <a:pt x="3219" y="11838"/>
                    <a:pt x="7249" y="11838"/>
                  </a:cubicBezTo>
                  <a:cubicBezTo>
                    <a:pt x="5229" y="11838"/>
                    <a:pt x="3625" y="11471"/>
                    <a:pt x="3625" y="7451"/>
                  </a:cubicBezTo>
                  <a:cubicBezTo>
                    <a:pt x="3625" y="3344"/>
                    <a:pt x="5277" y="0"/>
                    <a:pt x="7326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62"/>
            <p:cNvSpPr/>
            <p:nvPr/>
          </p:nvSpPr>
          <p:spPr>
            <a:xfrm>
              <a:off x="2561425" y="5558950"/>
              <a:ext cx="264825" cy="261550"/>
            </a:xfrm>
            <a:custGeom>
              <a:avLst/>
              <a:gdLst/>
              <a:ahLst/>
              <a:cxnLst/>
              <a:rect l="l" t="t" r="r" b="b"/>
              <a:pathLst>
                <a:path w="10593" h="10462" extrusionOk="0">
                  <a:moveTo>
                    <a:pt x="5277" y="0"/>
                  </a:moveTo>
                  <a:cubicBezTo>
                    <a:pt x="4997" y="0"/>
                    <a:pt x="4716" y="48"/>
                    <a:pt x="4436" y="48"/>
                  </a:cubicBezTo>
                  <a:cubicBezTo>
                    <a:pt x="3827" y="126"/>
                    <a:pt x="3228" y="290"/>
                    <a:pt x="2697" y="483"/>
                  </a:cubicBezTo>
                  <a:cubicBezTo>
                    <a:pt x="2658" y="532"/>
                    <a:pt x="2619" y="532"/>
                    <a:pt x="2581" y="570"/>
                  </a:cubicBezTo>
                  <a:cubicBezTo>
                    <a:pt x="1295" y="1131"/>
                    <a:pt x="329" y="2097"/>
                    <a:pt x="87" y="3228"/>
                  </a:cubicBezTo>
                  <a:cubicBezTo>
                    <a:pt x="87" y="3585"/>
                    <a:pt x="39" y="3953"/>
                    <a:pt x="39" y="4271"/>
                  </a:cubicBezTo>
                  <a:cubicBezTo>
                    <a:pt x="1" y="5402"/>
                    <a:pt x="1" y="6484"/>
                    <a:pt x="39" y="7615"/>
                  </a:cubicBezTo>
                  <a:cubicBezTo>
                    <a:pt x="126" y="9142"/>
                    <a:pt x="1334" y="10311"/>
                    <a:pt x="2861" y="10389"/>
                  </a:cubicBezTo>
                  <a:cubicBezTo>
                    <a:pt x="3180" y="10437"/>
                    <a:pt x="3508" y="10437"/>
                    <a:pt x="3827" y="10437"/>
                  </a:cubicBezTo>
                  <a:cubicBezTo>
                    <a:pt x="4361" y="10452"/>
                    <a:pt x="4887" y="10462"/>
                    <a:pt x="5408" y="10462"/>
                  </a:cubicBezTo>
                  <a:cubicBezTo>
                    <a:pt x="6189" y="10462"/>
                    <a:pt x="6960" y="10441"/>
                    <a:pt x="7732" y="10389"/>
                  </a:cubicBezTo>
                  <a:cubicBezTo>
                    <a:pt x="9268" y="10311"/>
                    <a:pt x="10476" y="9142"/>
                    <a:pt x="10553" y="7615"/>
                  </a:cubicBezTo>
                  <a:cubicBezTo>
                    <a:pt x="10592" y="6166"/>
                    <a:pt x="10592" y="4716"/>
                    <a:pt x="10476" y="3266"/>
                  </a:cubicBezTo>
                  <a:cubicBezTo>
                    <a:pt x="10186" y="1855"/>
                    <a:pt x="8862" y="725"/>
                    <a:pt x="7094" y="242"/>
                  </a:cubicBezTo>
                  <a:cubicBezTo>
                    <a:pt x="6524" y="87"/>
                    <a:pt x="5924" y="0"/>
                    <a:pt x="5277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62"/>
            <p:cNvSpPr/>
            <p:nvPr/>
          </p:nvSpPr>
          <p:spPr>
            <a:xfrm>
              <a:off x="2560450" y="5572225"/>
              <a:ext cx="96675" cy="247650"/>
            </a:xfrm>
            <a:custGeom>
              <a:avLst/>
              <a:gdLst/>
              <a:ahLst/>
              <a:cxnLst/>
              <a:rect l="l" t="t" r="r" b="b"/>
              <a:pathLst>
                <a:path w="3867" h="9906" extrusionOk="0">
                  <a:moveTo>
                    <a:pt x="2736" y="1"/>
                  </a:moveTo>
                  <a:cubicBezTo>
                    <a:pt x="2697" y="1"/>
                    <a:pt x="2658" y="1"/>
                    <a:pt x="2620" y="39"/>
                  </a:cubicBezTo>
                  <a:cubicBezTo>
                    <a:pt x="1334" y="600"/>
                    <a:pt x="368" y="1566"/>
                    <a:pt x="126" y="2697"/>
                  </a:cubicBezTo>
                  <a:cubicBezTo>
                    <a:pt x="40" y="4185"/>
                    <a:pt x="1" y="5635"/>
                    <a:pt x="78" y="7084"/>
                  </a:cubicBezTo>
                  <a:cubicBezTo>
                    <a:pt x="165" y="8611"/>
                    <a:pt x="1373" y="9780"/>
                    <a:pt x="2900" y="9858"/>
                  </a:cubicBezTo>
                  <a:cubicBezTo>
                    <a:pt x="3219" y="9906"/>
                    <a:pt x="3547" y="9906"/>
                    <a:pt x="3866" y="9906"/>
                  </a:cubicBezTo>
                  <a:cubicBezTo>
                    <a:pt x="3219" y="9664"/>
                    <a:pt x="2697" y="8534"/>
                    <a:pt x="2658" y="7123"/>
                  </a:cubicBezTo>
                  <a:cubicBezTo>
                    <a:pt x="2620" y="5354"/>
                    <a:pt x="2658" y="2175"/>
                    <a:pt x="2736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62"/>
            <p:cNvSpPr/>
            <p:nvPr/>
          </p:nvSpPr>
          <p:spPr>
            <a:xfrm>
              <a:off x="2562400" y="5558950"/>
              <a:ext cx="176375" cy="111675"/>
            </a:xfrm>
            <a:custGeom>
              <a:avLst/>
              <a:gdLst/>
              <a:ahLst/>
              <a:cxnLst/>
              <a:rect l="l" t="t" r="r" b="b"/>
              <a:pathLst>
                <a:path w="7055" h="4467" extrusionOk="0">
                  <a:moveTo>
                    <a:pt x="5238" y="0"/>
                  </a:moveTo>
                  <a:cubicBezTo>
                    <a:pt x="4958" y="0"/>
                    <a:pt x="4677" y="48"/>
                    <a:pt x="4397" y="48"/>
                  </a:cubicBezTo>
                  <a:cubicBezTo>
                    <a:pt x="3788" y="126"/>
                    <a:pt x="3189" y="290"/>
                    <a:pt x="2658" y="483"/>
                  </a:cubicBezTo>
                  <a:cubicBezTo>
                    <a:pt x="2619" y="532"/>
                    <a:pt x="2580" y="532"/>
                    <a:pt x="2542" y="570"/>
                  </a:cubicBezTo>
                  <a:cubicBezTo>
                    <a:pt x="1256" y="1131"/>
                    <a:pt x="290" y="2097"/>
                    <a:pt x="48" y="3228"/>
                  </a:cubicBezTo>
                  <a:cubicBezTo>
                    <a:pt x="48" y="3585"/>
                    <a:pt x="0" y="3953"/>
                    <a:pt x="0" y="4271"/>
                  </a:cubicBezTo>
                  <a:cubicBezTo>
                    <a:pt x="217" y="4408"/>
                    <a:pt x="439" y="4467"/>
                    <a:pt x="658" y="4467"/>
                  </a:cubicBezTo>
                  <a:cubicBezTo>
                    <a:pt x="1094" y="4467"/>
                    <a:pt x="1522" y="4235"/>
                    <a:pt x="1894" y="3914"/>
                  </a:cubicBezTo>
                  <a:cubicBezTo>
                    <a:pt x="2619" y="3305"/>
                    <a:pt x="3141" y="2377"/>
                    <a:pt x="3189" y="2339"/>
                  </a:cubicBezTo>
                  <a:lnTo>
                    <a:pt x="3189" y="2339"/>
                  </a:lnTo>
                  <a:cubicBezTo>
                    <a:pt x="3025" y="2706"/>
                    <a:pt x="2986" y="3063"/>
                    <a:pt x="3267" y="3228"/>
                  </a:cubicBezTo>
                  <a:cubicBezTo>
                    <a:pt x="3355" y="3278"/>
                    <a:pt x="3457" y="3302"/>
                    <a:pt x="3570" y="3302"/>
                  </a:cubicBezTo>
                  <a:cubicBezTo>
                    <a:pt x="4534" y="3302"/>
                    <a:pt x="6294" y="1582"/>
                    <a:pt x="7055" y="242"/>
                  </a:cubicBezTo>
                  <a:cubicBezTo>
                    <a:pt x="6485" y="87"/>
                    <a:pt x="5885" y="0"/>
                    <a:pt x="5238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62"/>
            <p:cNvSpPr/>
            <p:nvPr/>
          </p:nvSpPr>
          <p:spPr>
            <a:xfrm>
              <a:off x="2553450" y="5558950"/>
              <a:ext cx="139900" cy="111675"/>
            </a:xfrm>
            <a:custGeom>
              <a:avLst/>
              <a:gdLst/>
              <a:ahLst/>
              <a:cxnLst/>
              <a:rect l="l" t="t" r="r" b="b"/>
              <a:pathLst>
                <a:path w="5596" h="4467" extrusionOk="0">
                  <a:moveTo>
                    <a:pt x="5596" y="0"/>
                  </a:moveTo>
                  <a:cubicBezTo>
                    <a:pt x="5316" y="0"/>
                    <a:pt x="5035" y="48"/>
                    <a:pt x="4755" y="48"/>
                  </a:cubicBezTo>
                  <a:cubicBezTo>
                    <a:pt x="4146" y="126"/>
                    <a:pt x="3547" y="290"/>
                    <a:pt x="3016" y="483"/>
                  </a:cubicBezTo>
                  <a:cubicBezTo>
                    <a:pt x="2977" y="532"/>
                    <a:pt x="2938" y="532"/>
                    <a:pt x="2900" y="570"/>
                  </a:cubicBezTo>
                  <a:cubicBezTo>
                    <a:pt x="1614" y="1131"/>
                    <a:pt x="648" y="2097"/>
                    <a:pt x="406" y="3228"/>
                  </a:cubicBezTo>
                  <a:cubicBezTo>
                    <a:pt x="406" y="3585"/>
                    <a:pt x="358" y="3953"/>
                    <a:pt x="358" y="4271"/>
                  </a:cubicBezTo>
                  <a:cubicBezTo>
                    <a:pt x="575" y="4408"/>
                    <a:pt x="797" y="4467"/>
                    <a:pt x="1016" y="4467"/>
                  </a:cubicBezTo>
                  <a:cubicBezTo>
                    <a:pt x="1452" y="4467"/>
                    <a:pt x="1880" y="4235"/>
                    <a:pt x="2252" y="3914"/>
                  </a:cubicBezTo>
                  <a:cubicBezTo>
                    <a:pt x="1" y="3914"/>
                    <a:pt x="3789" y="648"/>
                    <a:pt x="5596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62"/>
            <p:cNvSpPr/>
            <p:nvPr/>
          </p:nvSpPr>
          <p:spPr>
            <a:xfrm>
              <a:off x="2589700" y="5715975"/>
              <a:ext cx="44225" cy="28300"/>
            </a:xfrm>
            <a:custGeom>
              <a:avLst/>
              <a:gdLst/>
              <a:ahLst/>
              <a:cxnLst/>
              <a:rect l="l" t="t" r="r" b="b"/>
              <a:pathLst>
                <a:path w="1769" h="1132" extrusionOk="0">
                  <a:moveTo>
                    <a:pt x="889" y="1"/>
                  </a:moveTo>
                  <a:cubicBezTo>
                    <a:pt x="406" y="1"/>
                    <a:pt x="0" y="242"/>
                    <a:pt x="0" y="571"/>
                  </a:cubicBezTo>
                  <a:cubicBezTo>
                    <a:pt x="0" y="890"/>
                    <a:pt x="406" y="1131"/>
                    <a:pt x="889" y="1131"/>
                  </a:cubicBezTo>
                  <a:cubicBezTo>
                    <a:pt x="1372" y="1131"/>
                    <a:pt x="1769" y="890"/>
                    <a:pt x="1769" y="571"/>
                  </a:cubicBezTo>
                  <a:cubicBezTo>
                    <a:pt x="1769" y="242"/>
                    <a:pt x="1372" y="1"/>
                    <a:pt x="889" y="1"/>
                  </a:cubicBezTo>
                  <a:close/>
                </a:path>
              </a:pathLst>
            </a:custGeom>
            <a:solidFill>
              <a:srgbClr val="DF9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62"/>
            <p:cNvSpPr/>
            <p:nvPr/>
          </p:nvSpPr>
          <p:spPr>
            <a:xfrm>
              <a:off x="2752775" y="5715975"/>
              <a:ext cx="45200" cy="28300"/>
            </a:xfrm>
            <a:custGeom>
              <a:avLst/>
              <a:gdLst/>
              <a:ahLst/>
              <a:cxnLst/>
              <a:rect l="l" t="t" r="r" b="b"/>
              <a:pathLst>
                <a:path w="1808" h="1132" extrusionOk="0">
                  <a:moveTo>
                    <a:pt x="928" y="1"/>
                  </a:moveTo>
                  <a:cubicBezTo>
                    <a:pt x="406" y="1"/>
                    <a:pt x="0" y="242"/>
                    <a:pt x="0" y="571"/>
                  </a:cubicBezTo>
                  <a:cubicBezTo>
                    <a:pt x="0" y="890"/>
                    <a:pt x="406" y="1131"/>
                    <a:pt x="928" y="1131"/>
                  </a:cubicBezTo>
                  <a:cubicBezTo>
                    <a:pt x="1411" y="1131"/>
                    <a:pt x="1807" y="890"/>
                    <a:pt x="1807" y="571"/>
                  </a:cubicBezTo>
                  <a:cubicBezTo>
                    <a:pt x="1807" y="242"/>
                    <a:pt x="1411" y="1"/>
                    <a:pt x="928" y="1"/>
                  </a:cubicBezTo>
                  <a:close/>
                </a:path>
              </a:pathLst>
            </a:custGeom>
            <a:solidFill>
              <a:srgbClr val="F9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62"/>
            <p:cNvSpPr/>
            <p:nvPr/>
          </p:nvSpPr>
          <p:spPr>
            <a:xfrm>
              <a:off x="2562400" y="5532850"/>
              <a:ext cx="262875" cy="108750"/>
            </a:xfrm>
            <a:custGeom>
              <a:avLst/>
              <a:gdLst/>
              <a:ahLst/>
              <a:cxnLst/>
              <a:rect l="l" t="t" r="r" b="b"/>
              <a:pathLst>
                <a:path w="10515" h="4350" extrusionOk="0">
                  <a:moveTo>
                    <a:pt x="5238" y="0"/>
                  </a:moveTo>
                  <a:cubicBezTo>
                    <a:pt x="4958" y="0"/>
                    <a:pt x="4677" y="0"/>
                    <a:pt x="4397" y="39"/>
                  </a:cubicBezTo>
                  <a:cubicBezTo>
                    <a:pt x="3914" y="126"/>
                    <a:pt x="3469" y="203"/>
                    <a:pt x="3025" y="368"/>
                  </a:cubicBezTo>
                  <a:cubicBezTo>
                    <a:pt x="2861" y="406"/>
                    <a:pt x="2706" y="484"/>
                    <a:pt x="2542" y="522"/>
                  </a:cubicBezTo>
                  <a:cubicBezTo>
                    <a:pt x="1015" y="1208"/>
                    <a:pt x="0" y="2416"/>
                    <a:pt x="0" y="3789"/>
                  </a:cubicBezTo>
                  <a:cubicBezTo>
                    <a:pt x="0" y="3992"/>
                    <a:pt x="0" y="4146"/>
                    <a:pt x="48" y="4349"/>
                  </a:cubicBezTo>
                  <a:cubicBezTo>
                    <a:pt x="290" y="3180"/>
                    <a:pt x="1208" y="2175"/>
                    <a:pt x="2542" y="1614"/>
                  </a:cubicBezTo>
                  <a:cubicBezTo>
                    <a:pt x="2619" y="1576"/>
                    <a:pt x="2706" y="1527"/>
                    <a:pt x="2783" y="1489"/>
                  </a:cubicBezTo>
                  <a:cubicBezTo>
                    <a:pt x="3267" y="1334"/>
                    <a:pt x="3827" y="1170"/>
                    <a:pt x="4397" y="1092"/>
                  </a:cubicBezTo>
                  <a:cubicBezTo>
                    <a:pt x="4677" y="1092"/>
                    <a:pt x="4958" y="1044"/>
                    <a:pt x="5238" y="1044"/>
                  </a:cubicBezTo>
                  <a:cubicBezTo>
                    <a:pt x="7895" y="1044"/>
                    <a:pt x="10108" y="2494"/>
                    <a:pt x="10476" y="4349"/>
                  </a:cubicBezTo>
                  <a:cubicBezTo>
                    <a:pt x="10476" y="4146"/>
                    <a:pt x="10514" y="3992"/>
                    <a:pt x="10514" y="3789"/>
                  </a:cubicBezTo>
                  <a:cubicBezTo>
                    <a:pt x="10514" y="1692"/>
                    <a:pt x="8137" y="0"/>
                    <a:pt x="5238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62"/>
            <p:cNvSpPr/>
            <p:nvPr/>
          </p:nvSpPr>
          <p:spPr>
            <a:xfrm>
              <a:off x="2562400" y="5542025"/>
              <a:ext cx="75625" cy="99575"/>
            </a:xfrm>
            <a:custGeom>
              <a:avLst/>
              <a:gdLst/>
              <a:ahLst/>
              <a:cxnLst/>
              <a:rect l="l" t="t" r="r" b="b"/>
              <a:pathLst>
                <a:path w="3025" h="3983" extrusionOk="0">
                  <a:moveTo>
                    <a:pt x="3025" y="1"/>
                  </a:moveTo>
                  <a:lnTo>
                    <a:pt x="3025" y="1"/>
                  </a:lnTo>
                  <a:cubicBezTo>
                    <a:pt x="2861" y="39"/>
                    <a:pt x="2706" y="117"/>
                    <a:pt x="2542" y="155"/>
                  </a:cubicBezTo>
                  <a:cubicBezTo>
                    <a:pt x="1015" y="841"/>
                    <a:pt x="0" y="2049"/>
                    <a:pt x="0" y="3422"/>
                  </a:cubicBezTo>
                  <a:cubicBezTo>
                    <a:pt x="0" y="3625"/>
                    <a:pt x="0" y="3779"/>
                    <a:pt x="48" y="3982"/>
                  </a:cubicBezTo>
                  <a:cubicBezTo>
                    <a:pt x="290" y="2813"/>
                    <a:pt x="1208" y="1808"/>
                    <a:pt x="2542" y="1247"/>
                  </a:cubicBezTo>
                  <a:cubicBezTo>
                    <a:pt x="2619" y="1209"/>
                    <a:pt x="2706" y="1160"/>
                    <a:pt x="2783" y="1122"/>
                  </a:cubicBezTo>
                  <a:lnTo>
                    <a:pt x="3025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62"/>
            <p:cNvSpPr/>
            <p:nvPr/>
          </p:nvSpPr>
          <p:spPr>
            <a:xfrm>
              <a:off x="2659025" y="5728375"/>
              <a:ext cx="69600" cy="31100"/>
            </a:xfrm>
            <a:custGeom>
              <a:avLst/>
              <a:gdLst/>
              <a:ahLst/>
              <a:cxnLst/>
              <a:rect l="l" t="t" r="r" b="b"/>
              <a:pathLst>
                <a:path w="2784" h="1244" extrusionOk="0">
                  <a:moveTo>
                    <a:pt x="315" y="1"/>
                  </a:moveTo>
                  <a:cubicBezTo>
                    <a:pt x="277" y="1"/>
                    <a:pt x="239" y="11"/>
                    <a:pt x="204" y="36"/>
                  </a:cubicBezTo>
                  <a:cubicBezTo>
                    <a:pt x="49" y="75"/>
                    <a:pt x="1" y="278"/>
                    <a:pt x="49" y="394"/>
                  </a:cubicBezTo>
                  <a:cubicBezTo>
                    <a:pt x="291" y="915"/>
                    <a:pt x="812" y="1244"/>
                    <a:pt x="1373" y="1244"/>
                  </a:cubicBezTo>
                  <a:cubicBezTo>
                    <a:pt x="1933" y="1244"/>
                    <a:pt x="2465" y="915"/>
                    <a:pt x="2707" y="394"/>
                  </a:cubicBezTo>
                  <a:cubicBezTo>
                    <a:pt x="2784" y="278"/>
                    <a:pt x="2745" y="75"/>
                    <a:pt x="2581" y="36"/>
                  </a:cubicBezTo>
                  <a:cubicBezTo>
                    <a:pt x="2548" y="11"/>
                    <a:pt x="2508" y="1"/>
                    <a:pt x="2467" y="1"/>
                  </a:cubicBezTo>
                  <a:cubicBezTo>
                    <a:pt x="2363" y="1"/>
                    <a:pt x="2251" y="69"/>
                    <a:pt x="2223" y="152"/>
                  </a:cubicBezTo>
                  <a:cubicBezTo>
                    <a:pt x="2059" y="471"/>
                    <a:pt x="1740" y="674"/>
                    <a:pt x="1373" y="674"/>
                  </a:cubicBezTo>
                  <a:cubicBezTo>
                    <a:pt x="1054" y="674"/>
                    <a:pt x="725" y="471"/>
                    <a:pt x="571" y="152"/>
                  </a:cubicBezTo>
                  <a:cubicBezTo>
                    <a:pt x="509" y="69"/>
                    <a:pt x="411" y="1"/>
                    <a:pt x="31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62"/>
            <p:cNvSpPr/>
            <p:nvPr/>
          </p:nvSpPr>
          <p:spPr>
            <a:xfrm>
              <a:off x="2503200" y="5488625"/>
              <a:ext cx="380550" cy="483225"/>
            </a:xfrm>
            <a:custGeom>
              <a:avLst/>
              <a:gdLst/>
              <a:ahLst/>
              <a:cxnLst/>
              <a:rect l="l" t="t" r="r" b="b"/>
              <a:pathLst>
                <a:path w="15222" h="19329" extrusionOk="0">
                  <a:moveTo>
                    <a:pt x="7606" y="2050"/>
                  </a:moveTo>
                  <a:cubicBezTo>
                    <a:pt x="9858" y="2050"/>
                    <a:pt x="11713" y="3103"/>
                    <a:pt x="12361" y="4504"/>
                  </a:cubicBezTo>
                  <a:cubicBezTo>
                    <a:pt x="12080" y="4147"/>
                    <a:pt x="11674" y="3828"/>
                    <a:pt x="11230" y="3538"/>
                  </a:cubicBezTo>
                  <a:cubicBezTo>
                    <a:pt x="10225" y="2900"/>
                    <a:pt x="8940" y="2533"/>
                    <a:pt x="7606" y="2533"/>
                  </a:cubicBezTo>
                  <a:cubicBezTo>
                    <a:pt x="7326" y="2533"/>
                    <a:pt x="7045" y="2571"/>
                    <a:pt x="6765" y="2620"/>
                  </a:cubicBezTo>
                  <a:cubicBezTo>
                    <a:pt x="6040" y="2697"/>
                    <a:pt x="5393" y="2861"/>
                    <a:pt x="4784" y="3103"/>
                  </a:cubicBezTo>
                  <a:cubicBezTo>
                    <a:pt x="3982" y="3461"/>
                    <a:pt x="3335" y="3944"/>
                    <a:pt x="2900" y="4504"/>
                  </a:cubicBezTo>
                  <a:cubicBezTo>
                    <a:pt x="2977" y="4263"/>
                    <a:pt x="3141" y="4069"/>
                    <a:pt x="3296" y="3866"/>
                  </a:cubicBezTo>
                  <a:cubicBezTo>
                    <a:pt x="3702" y="3345"/>
                    <a:pt x="4301" y="2900"/>
                    <a:pt x="5026" y="2571"/>
                  </a:cubicBezTo>
                  <a:cubicBezTo>
                    <a:pt x="5596" y="2330"/>
                    <a:pt x="6156" y="2175"/>
                    <a:pt x="6804" y="2088"/>
                  </a:cubicBezTo>
                  <a:cubicBezTo>
                    <a:pt x="7084" y="2050"/>
                    <a:pt x="7326" y="2050"/>
                    <a:pt x="7606" y="2050"/>
                  </a:cubicBezTo>
                  <a:close/>
                  <a:moveTo>
                    <a:pt x="7606" y="3103"/>
                  </a:moveTo>
                  <a:cubicBezTo>
                    <a:pt x="8089" y="3103"/>
                    <a:pt x="8534" y="3142"/>
                    <a:pt x="8978" y="3258"/>
                  </a:cubicBezTo>
                  <a:cubicBezTo>
                    <a:pt x="8572" y="3866"/>
                    <a:pt x="7925" y="4591"/>
                    <a:pt x="7326" y="5074"/>
                  </a:cubicBezTo>
                  <a:cubicBezTo>
                    <a:pt x="6657" y="5645"/>
                    <a:pt x="6191" y="5838"/>
                    <a:pt x="5947" y="5838"/>
                  </a:cubicBezTo>
                  <a:cubicBezTo>
                    <a:pt x="5881" y="5838"/>
                    <a:pt x="5832" y="5824"/>
                    <a:pt x="5799" y="5799"/>
                  </a:cubicBezTo>
                  <a:cubicBezTo>
                    <a:pt x="5673" y="5761"/>
                    <a:pt x="5673" y="5558"/>
                    <a:pt x="5799" y="5277"/>
                  </a:cubicBezTo>
                  <a:cubicBezTo>
                    <a:pt x="5876" y="5113"/>
                    <a:pt x="5799" y="4949"/>
                    <a:pt x="5673" y="4910"/>
                  </a:cubicBezTo>
                  <a:cubicBezTo>
                    <a:pt x="5632" y="4883"/>
                    <a:pt x="5585" y="4870"/>
                    <a:pt x="5538" y="4870"/>
                  </a:cubicBezTo>
                  <a:cubicBezTo>
                    <a:pt x="5452" y="4870"/>
                    <a:pt x="5366" y="4913"/>
                    <a:pt x="5316" y="4987"/>
                  </a:cubicBezTo>
                  <a:cubicBezTo>
                    <a:pt x="5026" y="5471"/>
                    <a:pt x="4146" y="6766"/>
                    <a:pt x="3257" y="6968"/>
                  </a:cubicBezTo>
                  <a:cubicBezTo>
                    <a:pt x="3181" y="6997"/>
                    <a:pt x="3105" y="7010"/>
                    <a:pt x="3030" y="7010"/>
                  </a:cubicBezTo>
                  <a:cubicBezTo>
                    <a:pt x="2904" y="7010"/>
                    <a:pt x="2779" y="6975"/>
                    <a:pt x="2658" y="6920"/>
                  </a:cubicBezTo>
                  <a:cubicBezTo>
                    <a:pt x="2658" y="6640"/>
                    <a:pt x="2697" y="6360"/>
                    <a:pt x="2697" y="6079"/>
                  </a:cubicBezTo>
                  <a:cubicBezTo>
                    <a:pt x="2938" y="5074"/>
                    <a:pt x="3779" y="4185"/>
                    <a:pt x="5026" y="3625"/>
                  </a:cubicBezTo>
                  <a:cubicBezTo>
                    <a:pt x="5596" y="3383"/>
                    <a:pt x="6156" y="3219"/>
                    <a:pt x="6804" y="3142"/>
                  </a:cubicBezTo>
                  <a:cubicBezTo>
                    <a:pt x="7084" y="3142"/>
                    <a:pt x="7326" y="3103"/>
                    <a:pt x="7606" y="3103"/>
                  </a:cubicBezTo>
                  <a:close/>
                  <a:moveTo>
                    <a:pt x="9577" y="3383"/>
                  </a:moveTo>
                  <a:cubicBezTo>
                    <a:pt x="11114" y="3866"/>
                    <a:pt x="12274" y="4871"/>
                    <a:pt x="12515" y="6118"/>
                  </a:cubicBezTo>
                  <a:cubicBezTo>
                    <a:pt x="12641" y="7529"/>
                    <a:pt x="12641" y="8979"/>
                    <a:pt x="12602" y="10428"/>
                  </a:cubicBezTo>
                  <a:cubicBezTo>
                    <a:pt x="12563" y="10747"/>
                    <a:pt x="12476" y="11076"/>
                    <a:pt x="12361" y="11395"/>
                  </a:cubicBezTo>
                  <a:cubicBezTo>
                    <a:pt x="12322" y="11395"/>
                    <a:pt x="12322" y="11433"/>
                    <a:pt x="12322" y="11433"/>
                  </a:cubicBezTo>
                  <a:cubicBezTo>
                    <a:pt x="11916" y="12284"/>
                    <a:pt x="11066" y="12883"/>
                    <a:pt x="10061" y="12921"/>
                  </a:cubicBezTo>
                  <a:cubicBezTo>
                    <a:pt x="9258" y="12965"/>
                    <a:pt x="8444" y="12987"/>
                    <a:pt x="7629" y="12987"/>
                  </a:cubicBezTo>
                  <a:cubicBezTo>
                    <a:pt x="6814" y="12987"/>
                    <a:pt x="5997" y="12965"/>
                    <a:pt x="5190" y="12921"/>
                  </a:cubicBezTo>
                  <a:cubicBezTo>
                    <a:pt x="4185" y="12883"/>
                    <a:pt x="3335" y="12284"/>
                    <a:pt x="2938" y="11433"/>
                  </a:cubicBezTo>
                  <a:cubicBezTo>
                    <a:pt x="2938" y="11433"/>
                    <a:pt x="2900" y="11433"/>
                    <a:pt x="2900" y="11395"/>
                  </a:cubicBezTo>
                  <a:cubicBezTo>
                    <a:pt x="2774" y="11114"/>
                    <a:pt x="2697" y="10747"/>
                    <a:pt x="2658" y="10428"/>
                  </a:cubicBezTo>
                  <a:cubicBezTo>
                    <a:pt x="2610" y="9462"/>
                    <a:pt x="2610" y="8495"/>
                    <a:pt x="2610" y="7529"/>
                  </a:cubicBezTo>
                  <a:lnTo>
                    <a:pt x="2610" y="7529"/>
                  </a:lnTo>
                  <a:cubicBezTo>
                    <a:pt x="2774" y="7568"/>
                    <a:pt x="2900" y="7568"/>
                    <a:pt x="3016" y="7568"/>
                  </a:cubicBezTo>
                  <a:cubicBezTo>
                    <a:pt x="3141" y="7568"/>
                    <a:pt x="3257" y="7568"/>
                    <a:pt x="3422" y="7529"/>
                  </a:cubicBezTo>
                  <a:cubicBezTo>
                    <a:pt x="4146" y="7326"/>
                    <a:pt x="4832" y="6640"/>
                    <a:pt x="5267" y="6079"/>
                  </a:cubicBezTo>
                  <a:cubicBezTo>
                    <a:pt x="5316" y="6195"/>
                    <a:pt x="5432" y="6244"/>
                    <a:pt x="5509" y="6282"/>
                  </a:cubicBezTo>
                  <a:cubicBezTo>
                    <a:pt x="5642" y="6361"/>
                    <a:pt x="5790" y="6395"/>
                    <a:pt x="5948" y="6395"/>
                  </a:cubicBezTo>
                  <a:cubicBezTo>
                    <a:pt x="6510" y="6395"/>
                    <a:pt x="7185" y="5957"/>
                    <a:pt x="7683" y="5519"/>
                  </a:cubicBezTo>
                  <a:cubicBezTo>
                    <a:pt x="8408" y="4910"/>
                    <a:pt x="9094" y="4108"/>
                    <a:pt x="9577" y="3383"/>
                  </a:cubicBezTo>
                  <a:close/>
                  <a:moveTo>
                    <a:pt x="6359" y="13530"/>
                  </a:moveTo>
                  <a:lnTo>
                    <a:pt x="6359" y="13530"/>
                  </a:lnTo>
                  <a:cubicBezTo>
                    <a:pt x="6804" y="13569"/>
                    <a:pt x="7200" y="13569"/>
                    <a:pt x="7606" y="13569"/>
                  </a:cubicBezTo>
                  <a:cubicBezTo>
                    <a:pt x="8050" y="13569"/>
                    <a:pt x="8456" y="13569"/>
                    <a:pt x="8891" y="13530"/>
                  </a:cubicBezTo>
                  <a:lnTo>
                    <a:pt x="8891" y="13530"/>
                  </a:lnTo>
                  <a:cubicBezTo>
                    <a:pt x="8737" y="13926"/>
                    <a:pt x="8215" y="14216"/>
                    <a:pt x="7645" y="14216"/>
                  </a:cubicBezTo>
                  <a:cubicBezTo>
                    <a:pt x="7045" y="14216"/>
                    <a:pt x="6524" y="13926"/>
                    <a:pt x="6359" y="13530"/>
                  </a:cubicBezTo>
                  <a:close/>
                  <a:moveTo>
                    <a:pt x="4185" y="16748"/>
                  </a:moveTo>
                  <a:lnTo>
                    <a:pt x="4185" y="17357"/>
                  </a:lnTo>
                  <a:cubicBezTo>
                    <a:pt x="4185" y="17512"/>
                    <a:pt x="4301" y="17637"/>
                    <a:pt x="4465" y="17637"/>
                  </a:cubicBezTo>
                  <a:lnTo>
                    <a:pt x="6079" y="17637"/>
                  </a:lnTo>
                  <a:cubicBezTo>
                    <a:pt x="6717" y="17637"/>
                    <a:pt x="7287" y="18121"/>
                    <a:pt x="7326" y="18758"/>
                  </a:cubicBezTo>
                  <a:lnTo>
                    <a:pt x="3257" y="18758"/>
                  </a:lnTo>
                  <a:cubicBezTo>
                    <a:pt x="2900" y="18758"/>
                    <a:pt x="2610" y="18517"/>
                    <a:pt x="2610" y="18159"/>
                  </a:cubicBezTo>
                  <a:lnTo>
                    <a:pt x="2610" y="16748"/>
                  </a:lnTo>
                  <a:close/>
                  <a:moveTo>
                    <a:pt x="12641" y="16748"/>
                  </a:moveTo>
                  <a:lnTo>
                    <a:pt x="12641" y="18159"/>
                  </a:lnTo>
                  <a:cubicBezTo>
                    <a:pt x="12641" y="18517"/>
                    <a:pt x="12361" y="18758"/>
                    <a:pt x="11993" y="18758"/>
                  </a:cubicBezTo>
                  <a:lnTo>
                    <a:pt x="7925" y="18758"/>
                  </a:lnTo>
                  <a:cubicBezTo>
                    <a:pt x="8012" y="18121"/>
                    <a:pt x="8534" y="17637"/>
                    <a:pt x="9181" y="17637"/>
                  </a:cubicBezTo>
                  <a:lnTo>
                    <a:pt x="10824" y="17637"/>
                  </a:lnTo>
                  <a:cubicBezTo>
                    <a:pt x="10950" y="17637"/>
                    <a:pt x="11114" y="17512"/>
                    <a:pt x="11114" y="17357"/>
                  </a:cubicBezTo>
                  <a:lnTo>
                    <a:pt x="11114" y="16748"/>
                  </a:lnTo>
                  <a:close/>
                  <a:moveTo>
                    <a:pt x="7606" y="1"/>
                  </a:moveTo>
                  <a:cubicBezTo>
                    <a:pt x="6282" y="1"/>
                    <a:pt x="4987" y="358"/>
                    <a:pt x="3866" y="1006"/>
                  </a:cubicBezTo>
                  <a:cubicBezTo>
                    <a:pt x="2735" y="1653"/>
                    <a:pt x="1808" y="2571"/>
                    <a:pt x="1122" y="3663"/>
                  </a:cubicBezTo>
                  <a:cubicBezTo>
                    <a:pt x="1044" y="3828"/>
                    <a:pt x="1083" y="3982"/>
                    <a:pt x="1247" y="4069"/>
                  </a:cubicBezTo>
                  <a:cubicBezTo>
                    <a:pt x="1288" y="4096"/>
                    <a:pt x="1334" y="4109"/>
                    <a:pt x="1380" y="4109"/>
                  </a:cubicBezTo>
                  <a:cubicBezTo>
                    <a:pt x="1467" y="4109"/>
                    <a:pt x="1554" y="4064"/>
                    <a:pt x="1605" y="3982"/>
                  </a:cubicBezTo>
                  <a:cubicBezTo>
                    <a:pt x="2252" y="2939"/>
                    <a:pt x="3093" y="2088"/>
                    <a:pt x="4146" y="1528"/>
                  </a:cubicBezTo>
                  <a:cubicBezTo>
                    <a:pt x="5190" y="880"/>
                    <a:pt x="6398" y="561"/>
                    <a:pt x="7606" y="561"/>
                  </a:cubicBezTo>
                  <a:cubicBezTo>
                    <a:pt x="11471" y="561"/>
                    <a:pt x="14651" y="3779"/>
                    <a:pt x="14651" y="7732"/>
                  </a:cubicBezTo>
                  <a:cubicBezTo>
                    <a:pt x="14651" y="9297"/>
                    <a:pt x="14129" y="10351"/>
                    <a:pt x="13085" y="10989"/>
                  </a:cubicBezTo>
                  <a:cubicBezTo>
                    <a:pt x="13124" y="10786"/>
                    <a:pt x="13124" y="10631"/>
                    <a:pt x="13163" y="10428"/>
                  </a:cubicBezTo>
                  <a:cubicBezTo>
                    <a:pt x="13201" y="9017"/>
                    <a:pt x="13201" y="7568"/>
                    <a:pt x="13124" y="6157"/>
                  </a:cubicBezTo>
                  <a:cubicBezTo>
                    <a:pt x="13124" y="5954"/>
                    <a:pt x="13163" y="5761"/>
                    <a:pt x="13163" y="5558"/>
                  </a:cubicBezTo>
                  <a:cubicBezTo>
                    <a:pt x="13163" y="4466"/>
                    <a:pt x="12563" y="3422"/>
                    <a:pt x="11510" y="2658"/>
                  </a:cubicBezTo>
                  <a:cubicBezTo>
                    <a:pt x="10466" y="1895"/>
                    <a:pt x="9094" y="1489"/>
                    <a:pt x="7606" y="1489"/>
                  </a:cubicBezTo>
                  <a:cubicBezTo>
                    <a:pt x="7326" y="1489"/>
                    <a:pt x="7045" y="1489"/>
                    <a:pt x="6765" y="1528"/>
                  </a:cubicBezTo>
                  <a:cubicBezTo>
                    <a:pt x="6040" y="1605"/>
                    <a:pt x="5393" y="1769"/>
                    <a:pt x="4784" y="2050"/>
                  </a:cubicBezTo>
                  <a:cubicBezTo>
                    <a:pt x="3982" y="2417"/>
                    <a:pt x="3335" y="2900"/>
                    <a:pt x="2851" y="3499"/>
                  </a:cubicBezTo>
                  <a:cubicBezTo>
                    <a:pt x="2330" y="4108"/>
                    <a:pt x="2088" y="4833"/>
                    <a:pt x="2088" y="5558"/>
                  </a:cubicBezTo>
                  <a:cubicBezTo>
                    <a:pt x="2088" y="5761"/>
                    <a:pt x="2088" y="5954"/>
                    <a:pt x="2127" y="6157"/>
                  </a:cubicBezTo>
                  <a:cubicBezTo>
                    <a:pt x="2049" y="7568"/>
                    <a:pt x="2011" y="9017"/>
                    <a:pt x="2088" y="10428"/>
                  </a:cubicBezTo>
                  <a:cubicBezTo>
                    <a:pt x="2088" y="10631"/>
                    <a:pt x="2127" y="10834"/>
                    <a:pt x="2175" y="10989"/>
                  </a:cubicBezTo>
                  <a:cubicBezTo>
                    <a:pt x="1083" y="10351"/>
                    <a:pt x="561" y="9297"/>
                    <a:pt x="561" y="7732"/>
                  </a:cubicBezTo>
                  <a:cubicBezTo>
                    <a:pt x="561" y="6766"/>
                    <a:pt x="764" y="5799"/>
                    <a:pt x="1122" y="4949"/>
                  </a:cubicBezTo>
                  <a:cubicBezTo>
                    <a:pt x="1209" y="4794"/>
                    <a:pt x="1122" y="4630"/>
                    <a:pt x="967" y="4553"/>
                  </a:cubicBezTo>
                  <a:cubicBezTo>
                    <a:pt x="943" y="4543"/>
                    <a:pt x="917" y="4539"/>
                    <a:pt x="891" y="4539"/>
                  </a:cubicBezTo>
                  <a:cubicBezTo>
                    <a:pt x="781" y="4539"/>
                    <a:pt x="662" y="4614"/>
                    <a:pt x="600" y="4707"/>
                  </a:cubicBezTo>
                  <a:cubicBezTo>
                    <a:pt x="194" y="5674"/>
                    <a:pt x="1" y="6679"/>
                    <a:pt x="1" y="7732"/>
                  </a:cubicBezTo>
                  <a:cubicBezTo>
                    <a:pt x="1" y="9742"/>
                    <a:pt x="803" y="11076"/>
                    <a:pt x="2455" y="11752"/>
                  </a:cubicBezTo>
                  <a:cubicBezTo>
                    <a:pt x="2735" y="12322"/>
                    <a:pt x="3180" y="12767"/>
                    <a:pt x="3702" y="13086"/>
                  </a:cubicBezTo>
                  <a:cubicBezTo>
                    <a:pt x="2697" y="13685"/>
                    <a:pt x="2049" y="14777"/>
                    <a:pt x="2049" y="15946"/>
                  </a:cubicBezTo>
                  <a:lnTo>
                    <a:pt x="2049" y="18159"/>
                  </a:lnTo>
                  <a:cubicBezTo>
                    <a:pt x="2049" y="18807"/>
                    <a:pt x="2571" y="19328"/>
                    <a:pt x="3257" y="19328"/>
                  </a:cubicBezTo>
                  <a:lnTo>
                    <a:pt x="11993" y="19328"/>
                  </a:lnTo>
                  <a:cubicBezTo>
                    <a:pt x="12679" y="19328"/>
                    <a:pt x="13201" y="18807"/>
                    <a:pt x="13201" y="18159"/>
                  </a:cubicBezTo>
                  <a:lnTo>
                    <a:pt x="13201" y="15946"/>
                  </a:lnTo>
                  <a:cubicBezTo>
                    <a:pt x="13201" y="15618"/>
                    <a:pt x="13124" y="15260"/>
                    <a:pt x="13047" y="14941"/>
                  </a:cubicBezTo>
                  <a:cubicBezTo>
                    <a:pt x="13007" y="14838"/>
                    <a:pt x="12895" y="14767"/>
                    <a:pt x="12765" y="14767"/>
                  </a:cubicBezTo>
                  <a:cubicBezTo>
                    <a:pt x="12737" y="14767"/>
                    <a:pt x="12708" y="14770"/>
                    <a:pt x="12679" y="14777"/>
                  </a:cubicBezTo>
                  <a:cubicBezTo>
                    <a:pt x="12515" y="14815"/>
                    <a:pt x="12438" y="14980"/>
                    <a:pt x="12515" y="15134"/>
                  </a:cubicBezTo>
                  <a:cubicBezTo>
                    <a:pt x="12602" y="15376"/>
                    <a:pt x="12641" y="15666"/>
                    <a:pt x="12641" y="15946"/>
                  </a:cubicBezTo>
                  <a:lnTo>
                    <a:pt x="12641" y="16188"/>
                  </a:lnTo>
                  <a:lnTo>
                    <a:pt x="11114" y="16188"/>
                  </a:lnTo>
                  <a:lnTo>
                    <a:pt x="11114" y="15908"/>
                  </a:lnTo>
                  <a:cubicBezTo>
                    <a:pt x="11114" y="15743"/>
                    <a:pt x="10950" y="15618"/>
                    <a:pt x="10824" y="15618"/>
                  </a:cubicBezTo>
                  <a:cubicBezTo>
                    <a:pt x="10669" y="15618"/>
                    <a:pt x="10505" y="15743"/>
                    <a:pt x="10505" y="15908"/>
                  </a:cubicBezTo>
                  <a:lnTo>
                    <a:pt x="10505" y="17067"/>
                  </a:lnTo>
                  <a:lnTo>
                    <a:pt x="9181" y="17067"/>
                  </a:lnTo>
                  <a:cubicBezTo>
                    <a:pt x="8534" y="17067"/>
                    <a:pt x="7925" y="17434"/>
                    <a:pt x="7645" y="17956"/>
                  </a:cubicBezTo>
                  <a:cubicBezTo>
                    <a:pt x="7326" y="17434"/>
                    <a:pt x="6717" y="17067"/>
                    <a:pt x="6079" y="17067"/>
                  </a:cubicBezTo>
                  <a:lnTo>
                    <a:pt x="4745" y="17067"/>
                  </a:lnTo>
                  <a:lnTo>
                    <a:pt x="4745" y="15908"/>
                  </a:lnTo>
                  <a:cubicBezTo>
                    <a:pt x="4745" y="15743"/>
                    <a:pt x="4591" y="15618"/>
                    <a:pt x="4465" y="15618"/>
                  </a:cubicBezTo>
                  <a:cubicBezTo>
                    <a:pt x="4301" y="15618"/>
                    <a:pt x="4185" y="15743"/>
                    <a:pt x="4185" y="15908"/>
                  </a:cubicBezTo>
                  <a:lnTo>
                    <a:pt x="4185" y="16188"/>
                  </a:lnTo>
                  <a:lnTo>
                    <a:pt x="2610" y="16188"/>
                  </a:lnTo>
                  <a:lnTo>
                    <a:pt x="2610" y="15946"/>
                  </a:lnTo>
                  <a:cubicBezTo>
                    <a:pt x="2610" y="14815"/>
                    <a:pt x="3335" y="13772"/>
                    <a:pt x="4388" y="13366"/>
                  </a:cubicBezTo>
                  <a:cubicBezTo>
                    <a:pt x="4629" y="13443"/>
                    <a:pt x="4910" y="13492"/>
                    <a:pt x="5151" y="13492"/>
                  </a:cubicBezTo>
                  <a:cubicBezTo>
                    <a:pt x="5354" y="13492"/>
                    <a:pt x="5557" y="13530"/>
                    <a:pt x="5750" y="13530"/>
                  </a:cubicBezTo>
                  <a:cubicBezTo>
                    <a:pt x="5915" y="14255"/>
                    <a:pt x="6678" y="14815"/>
                    <a:pt x="7645" y="14815"/>
                  </a:cubicBezTo>
                  <a:cubicBezTo>
                    <a:pt x="8572" y="14815"/>
                    <a:pt x="9336" y="14255"/>
                    <a:pt x="9500" y="13530"/>
                  </a:cubicBezTo>
                  <a:cubicBezTo>
                    <a:pt x="9703" y="13530"/>
                    <a:pt x="9858" y="13492"/>
                    <a:pt x="10061" y="13492"/>
                  </a:cubicBezTo>
                  <a:cubicBezTo>
                    <a:pt x="10341" y="13492"/>
                    <a:pt x="10631" y="13443"/>
                    <a:pt x="10872" y="13366"/>
                  </a:cubicBezTo>
                  <a:cubicBezTo>
                    <a:pt x="11307" y="13530"/>
                    <a:pt x="11713" y="13849"/>
                    <a:pt x="12032" y="14216"/>
                  </a:cubicBezTo>
                  <a:cubicBezTo>
                    <a:pt x="12080" y="14294"/>
                    <a:pt x="12158" y="14332"/>
                    <a:pt x="12235" y="14332"/>
                  </a:cubicBezTo>
                  <a:cubicBezTo>
                    <a:pt x="12322" y="14332"/>
                    <a:pt x="12361" y="14294"/>
                    <a:pt x="12438" y="14255"/>
                  </a:cubicBezTo>
                  <a:cubicBezTo>
                    <a:pt x="12563" y="14168"/>
                    <a:pt x="12563" y="13975"/>
                    <a:pt x="12476" y="13849"/>
                  </a:cubicBezTo>
                  <a:cubicBezTo>
                    <a:pt x="12196" y="13530"/>
                    <a:pt x="11916" y="13289"/>
                    <a:pt x="11549" y="13047"/>
                  </a:cubicBezTo>
                  <a:cubicBezTo>
                    <a:pt x="12080" y="12767"/>
                    <a:pt x="12515" y="12322"/>
                    <a:pt x="12805" y="11752"/>
                  </a:cubicBezTo>
                  <a:cubicBezTo>
                    <a:pt x="14409" y="11076"/>
                    <a:pt x="15221" y="9742"/>
                    <a:pt x="15221" y="7732"/>
                  </a:cubicBezTo>
                  <a:cubicBezTo>
                    <a:pt x="15221" y="3461"/>
                    <a:pt x="11790" y="1"/>
                    <a:pt x="760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62"/>
            <p:cNvSpPr/>
            <p:nvPr/>
          </p:nvSpPr>
          <p:spPr>
            <a:xfrm>
              <a:off x="2736575" y="5669825"/>
              <a:ext cx="47375" cy="45200"/>
            </a:xfrm>
            <a:custGeom>
              <a:avLst/>
              <a:gdLst/>
              <a:ahLst/>
              <a:cxnLst/>
              <a:rect l="l" t="t" r="r" b="b"/>
              <a:pathLst>
                <a:path w="1895" h="1808" extrusionOk="0">
                  <a:moveTo>
                    <a:pt x="726" y="1"/>
                  </a:moveTo>
                  <a:cubicBezTo>
                    <a:pt x="484" y="1"/>
                    <a:pt x="242" y="281"/>
                    <a:pt x="242" y="687"/>
                  </a:cubicBezTo>
                  <a:cubicBezTo>
                    <a:pt x="242" y="880"/>
                    <a:pt x="329" y="1044"/>
                    <a:pt x="407" y="1209"/>
                  </a:cubicBezTo>
                  <a:cubicBezTo>
                    <a:pt x="242" y="1247"/>
                    <a:pt x="165" y="1286"/>
                    <a:pt x="165" y="1286"/>
                  </a:cubicBezTo>
                  <a:cubicBezTo>
                    <a:pt x="39" y="1363"/>
                    <a:pt x="1" y="1528"/>
                    <a:pt x="88" y="1692"/>
                  </a:cubicBezTo>
                  <a:cubicBezTo>
                    <a:pt x="126" y="1769"/>
                    <a:pt x="204" y="1808"/>
                    <a:pt x="329" y="1808"/>
                  </a:cubicBezTo>
                  <a:cubicBezTo>
                    <a:pt x="368" y="1808"/>
                    <a:pt x="407" y="1808"/>
                    <a:pt x="445" y="1769"/>
                  </a:cubicBezTo>
                  <a:cubicBezTo>
                    <a:pt x="476" y="1769"/>
                    <a:pt x="738" y="1617"/>
                    <a:pt x="1168" y="1617"/>
                  </a:cubicBezTo>
                  <a:cubicBezTo>
                    <a:pt x="1280" y="1617"/>
                    <a:pt x="1404" y="1627"/>
                    <a:pt x="1537" y="1653"/>
                  </a:cubicBezTo>
                  <a:cubicBezTo>
                    <a:pt x="1562" y="1659"/>
                    <a:pt x="1586" y="1662"/>
                    <a:pt x="1609" y="1662"/>
                  </a:cubicBezTo>
                  <a:cubicBezTo>
                    <a:pt x="1730" y="1662"/>
                    <a:pt x="1824" y="1580"/>
                    <a:pt x="1856" y="1450"/>
                  </a:cubicBezTo>
                  <a:cubicBezTo>
                    <a:pt x="1895" y="1286"/>
                    <a:pt x="1779" y="1122"/>
                    <a:pt x="1615" y="1122"/>
                  </a:cubicBezTo>
                  <a:cubicBezTo>
                    <a:pt x="1498" y="1094"/>
                    <a:pt x="1387" y="1067"/>
                    <a:pt x="1274" y="1067"/>
                  </a:cubicBezTo>
                  <a:cubicBezTo>
                    <a:pt x="1227" y="1067"/>
                    <a:pt x="1180" y="1072"/>
                    <a:pt x="1131" y="1083"/>
                  </a:cubicBezTo>
                  <a:cubicBezTo>
                    <a:pt x="1170" y="967"/>
                    <a:pt x="1209" y="841"/>
                    <a:pt x="1209" y="687"/>
                  </a:cubicBezTo>
                  <a:cubicBezTo>
                    <a:pt x="1209" y="281"/>
                    <a:pt x="1006" y="1"/>
                    <a:pt x="72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62"/>
            <p:cNvSpPr/>
            <p:nvPr/>
          </p:nvSpPr>
          <p:spPr>
            <a:xfrm>
              <a:off x="2603700" y="5669825"/>
              <a:ext cx="47375" cy="45200"/>
            </a:xfrm>
            <a:custGeom>
              <a:avLst/>
              <a:gdLst/>
              <a:ahLst/>
              <a:cxnLst/>
              <a:rect l="l" t="t" r="r" b="b"/>
              <a:pathLst>
                <a:path w="1895" h="1808" extrusionOk="0">
                  <a:moveTo>
                    <a:pt x="1170" y="1"/>
                  </a:moveTo>
                  <a:cubicBezTo>
                    <a:pt x="890" y="1"/>
                    <a:pt x="687" y="281"/>
                    <a:pt x="687" y="687"/>
                  </a:cubicBezTo>
                  <a:cubicBezTo>
                    <a:pt x="687" y="841"/>
                    <a:pt x="687" y="967"/>
                    <a:pt x="764" y="1083"/>
                  </a:cubicBezTo>
                  <a:cubicBezTo>
                    <a:pt x="719" y="1072"/>
                    <a:pt x="673" y="1067"/>
                    <a:pt x="625" y="1067"/>
                  </a:cubicBezTo>
                  <a:cubicBezTo>
                    <a:pt x="510" y="1067"/>
                    <a:pt x="386" y="1094"/>
                    <a:pt x="242" y="1122"/>
                  </a:cubicBezTo>
                  <a:cubicBezTo>
                    <a:pt x="88" y="1122"/>
                    <a:pt x="1" y="1286"/>
                    <a:pt x="39" y="1450"/>
                  </a:cubicBezTo>
                  <a:cubicBezTo>
                    <a:pt x="39" y="1580"/>
                    <a:pt x="155" y="1662"/>
                    <a:pt x="290" y="1662"/>
                  </a:cubicBezTo>
                  <a:cubicBezTo>
                    <a:pt x="315" y="1662"/>
                    <a:pt x="342" y="1659"/>
                    <a:pt x="368" y="1653"/>
                  </a:cubicBezTo>
                  <a:cubicBezTo>
                    <a:pt x="500" y="1627"/>
                    <a:pt x="621" y="1617"/>
                    <a:pt x="732" y="1617"/>
                  </a:cubicBezTo>
                  <a:cubicBezTo>
                    <a:pt x="1156" y="1617"/>
                    <a:pt x="1412" y="1769"/>
                    <a:pt x="1412" y="1769"/>
                  </a:cubicBezTo>
                  <a:cubicBezTo>
                    <a:pt x="1489" y="1808"/>
                    <a:pt x="1537" y="1808"/>
                    <a:pt x="1576" y="1808"/>
                  </a:cubicBezTo>
                  <a:cubicBezTo>
                    <a:pt x="1653" y="1808"/>
                    <a:pt x="1779" y="1769"/>
                    <a:pt x="1817" y="1692"/>
                  </a:cubicBezTo>
                  <a:cubicBezTo>
                    <a:pt x="1895" y="1528"/>
                    <a:pt x="1856" y="1363"/>
                    <a:pt x="1730" y="1286"/>
                  </a:cubicBezTo>
                  <a:cubicBezTo>
                    <a:pt x="1692" y="1286"/>
                    <a:pt x="1615" y="1247"/>
                    <a:pt x="1489" y="1209"/>
                  </a:cubicBezTo>
                  <a:cubicBezTo>
                    <a:pt x="1576" y="1044"/>
                    <a:pt x="1615" y="880"/>
                    <a:pt x="1615" y="687"/>
                  </a:cubicBezTo>
                  <a:cubicBezTo>
                    <a:pt x="1615" y="281"/>
                    <a:pt x="1412" y="1"/>
                    <a:pt x="117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7" name="Google Shape;4927;p62"/>
          <p:cNvGrpSpPr/>
          <p:nvPr/>
        </p:nvGrpSpPr>
        <p:grpSpPr>
          <a:xfrm>
            <a:off x="6171920" y="3990399"/>
            <a:ext cx="326469" cy="333474"/>
            <a:chOff x="6121075" y="6704575"/>
            <a:chExt cx="473075" cy="483225"/>
          </a:xfrm>
        </p:grpSpPr>
        <p:sp>
          <p:nvSpPr>
            <p:cNvPr id="4928" name="Google Shape;4928;p62"/>
            <p:cNvSpPr/>
            <p:nvPr/>
          </p:nvSpPr>
          <p:spPr>
            <a:xfrm>
              <a:off x="6216525" y="6711600"/>
              <a:ext cx="370625" cy="469200"/>
            </a:xfrm>
            <a:custGeom>
              <a:avLst/>
              <a:gdLst/>
              <a:ahLst/>
              <a:cxnLst/>
              <a:rect l="l" t="t" r="r" b="b"/>
              <a:pathLst>
                <a:path w="14825" h="18768" extrusionOk="0">
                  <a:moveTo>
                    <a:pt x="1981" y="0"/>
                  </a:moveTo>
                  <a:cubicBezTo>
                    <a:pt x="889" y="0"/>
                    <a:pt x="0" y="889"/>
                    <a:pt x="0" y="2020"/>
                  </a:cubicBezTo>
                  <a:lnTo>
                    <a:pt x="0" y="16796"/>
                  </a:lnTo>
                  <a:cubicBezTo>
                    <a:pt x="0" y="17878"/>
                    <a:pt x="889" y="18767"/>
                    <a:pt x="1981" y="18767"/>
                  </a:cubicBezTo>
                  <a:lnTo>
                    <a:pt x="12853" y="18767"/>
                  </a:lnTo>
                  <a:cubicBezTo>
                    <a:pt x="13935" y="18767"/>
                    <a:pt x="14824" y="17878"/>
                    <a:pt x="14824" y="16796"/>
                  </a:cubicBezTo>
                  <a:lnTo>
                    <a:pt x="14824" y="4919"/>
                  </a:lnTo>
                  <a:lnTo>
                    <a:pt x="9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62"/>
            <p:cNvSpPr/>
            <p:nvPr/>
          </p:nvSpPr>
          <p:spPr>
            <a:xfrm>
              <a:off x="6465350" y="6711600"/>
              <a:ext cx="121800" cy="122975"/>
            </a:xfrm>
            <a:custGeom>
              <a:avLst/>
              <a:gdLst/>
              <a:ahLst/>
              <a:cxnLst/>
              <a:rect l="l" t="t" r="r" b="b"/>
              <a:pathLst>
                <a:path w="4872" h="4919" extrusionOk="0">
                  <a:moveTo>
                    <a:pt x="1" y="0"/>
                  </a:moveTo>
                  <a:lnTo>
                    <a:pt x="1" y="2899"/>
                  </a:lnTo>
                  <a:cubicBezTo>
                    <a:pt x="1" y="4030"/>
                    <a:pt x="880" y="4919"/>
                    <a:pt x="1972" y="4919"/>
                  </a:cubicBezTo>
                  <a:lnTo>
                    <a:pt x="4871" y="49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62"/>
            <p:cNvSpPr/>
            <p:nvPr/>
          </p:nvSpPr>
          <p:spPr>
            <a:xfrm>
              <a:off x="6138000" y="6757975"/>
              <a:ext cx="189425" cy="190150"/>
            </a:xfrm>
            <a:custGeom>
              <a:avLst/>
              <a:gdLst/>
              <a:ahLst/>
              <a:cxnLst/>
              <a:rect l="l" t="t" r="r" b="b"/>
              <a:pathLst>
                <a:path w="7577" h="7606" extrusionOk="0">
                  <a:moveTo>
                    <a:pt x="3789" y="1"/>
                  </a:moveTo>
                  <a:cubicBezTo>
                    <a:pt x="1691" y="1"/>
                    <a:pt x="0" y="1730"/>
                    <a:pt x="0" y="3827"/>
                  </a:cubicBezTo>
                  <a:cubicBezTo>
                    <a:pt x="0" y="5915"/>
                    <a:pt x="1691" y="7606"/>
                    <a:pt x="3789" y="7606"/>
                  </a:cubicBezTo>
                  <a:cubicBezTo>
                    <a:pt x="5886" y="7606"/>
                    <a:pt x="7577" y="5915"/>
                    <a:pt x="7577" y="3827"/>
                  </a:cubicBezTo>
                  <a:cubicBezTo>
                    <a:pt x="7577" y="1730"/>
                    <a:pt x="5886" y="1"/>
                    <a:pt x="3789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62"/>
            <p:cNvSpPr/>
            <p:nvPr/>
          </p:nvSpPr>
          <p:spPr>
            <a:xfrm>
              <a:off x="6138000" y="6757975"/>
              <a:ext cx="104875" cy="190150"/>
            </a:xfrm>
            <a:custGeom>
              <a:avLst/>
              <a:gdLst/>
              <a:ahLst/>
              <a:cxnLst/>
              <a:rect l="l" t="t" r="r" b="b"/>
              <a:pathLst>
                <a:path w="4195" h="7606" extrusionOk="0">
                  <a:moveTo>
                    <a:pt x="3789" y="1"/>
                  </a:moveTo>
                  <a:cubicBezTo>
                    <a:pt x="1691" y="1"/>
                    <a:pt x="0" y="1730"/>
                    <a:pt x="0" y="3827"/>
                  </a:cubicBezTo>
                  <a:cubicBezTo>
                    <a:pt x="0" y="5915"/>
                    <a:pt x="1691" y="7606"/>
                    <a:pt x="3789" y="7606"/>
                  </a:cubicBezTo>
                  <a:lnTo>
                    <a:pt x="4194" y="7606"/>
                  </a:lnTo>
                  <a:cubicBezTo>
                    <a:pt x="2300" y="7413"/>
                    <a:pt x="812" y="5760"/>
                    <a:pt x="812" y="3827"/>
                  </a:cubicBezTo>
                  <a:cubicBezTo>
                    <a:pt x="812" y="1856"/>
                    <a:pt x="2300" y="242"/>
                    <a:pt x="4194" y="39"/>
                  </a:cubicBezTo>
                  <a:cubicBezTo>
                    <a:pt x="4069" y="39"/>
                    <a:pt x="3914" y="1"/>
                    <a:pt x="3789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62"/>
            <p:cNvSpPr/>
            <p:nvPr/>
          </p:nvSpPr>
          <p:spPr>
            <a:xfrm>
              <a:off x="6163375" y="6784075"/>
              <a:ext cx="138925" cy="138925"/>
            </a:xfrm>
            <a:custGeom>
              <a:avLst/>
              <a:gdLst/>
              <a:ahLst/>
              <a:cxnLst/>
              <a:rect l="l" t="t" r="r" b="b"/>
              <a:pathLst>
                <a:path w="5557" h="5557" extrusionOk="0">
                  <a:moveTo>
                    <a:pt x="2774" y="0"/>
                  </a:moveTo>
                  <a:cubicBezTo>
                    <a:pt x="2658" y="0"/>
                    <a:pt x="2493" y="0"/>
                    <a:pt x="2368" y="39"/>
                  </a:cubicBezTo>
                  <a:cubicBezTo>
                    <a:pt x="1044" y="203"/>
                    <a:pt x="0" y="1372"/>
                    <a:pt x="0" y="2783"/>
                  </a:cubicBezTo>
                  <a:cubicBezTo>
                    <a:pt x="0" y="4146"/>
                    <a:pt x="1044" y="5315"/>
                    <a:pt x="2368" y="5518"/>
                  </a:cubicBezTo>
                  <a:cubicBezTo>
                    <a:pt x="2493" y="5518"/>
                    <a:pt x="2658" y="5557"/>
                    <a:pt x="2774" y="5557"/>
                  </a:cubicBezTo>
                  <a:cubicBezTo>
                    <a:pt x="4300" y="5557"/>
                    <a:pt x="5557" y="4310"/>
                    <a:pt x="5557" y="2783"/>
                  </a:cubicBezTo>
                  <a:cubicBezTo>
                    <a:pt x="5557" y="1247"/>
                    <a:pt x="4300" y="0"/>
                    <a:pt x="2774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62"/>
            <p:cNvSpPr/>
            <p:nvPr/>
          </p:nvSpPr>
          <p:spPr>
            <a:xfrm>
              <a:off x="6222550" y="6784075"/>
              <a:ext cx="79750" cy="138925"/>
            </a:xfrm>
            <a:custGeom>
              <a:avLst/>
              <a:gdLst/>
              <a:ahLst/>
              <a:cxnLst/>
              <a:rect l="l" t="t" r="r" b="b"/>
              <a:pathLst>
                <a:path w="3190" h="5557" extrusionOk="0">
                  <a:moveTo>
                    <a:pt x="407" y="0"/>
                  </a:moveTo>
                  <a:cubicBezTo>
                    <a:pt x="291" y="0"/>
                    <a:pt x="126" y="0"/>
                    <a:pt x="1" y="39"/>
                  </a:cubicBezTo>
                  <a:cubicBezTo>
                    <a:pt x="1373" y="203"/>
                    <a:pt x="2378" y="1372"/>
                    <a:pt x="2378" y="2783"/>
                  </a:cubicBezTo>
                  <a:cubicBezTo>
                    <a:pt x="2378" y="4146"/>
                    <a:pt x="1373" y="5315"/>
                    <a:pt x="1" y="5518"/>
                  </a:cubicBezTo>
                  <a:cubicBezTo>
                    <a:pt x="126" y="5518"/>
                    <a:pt x="291" y="5557"/>
                    <a:pt x="407" y="5557"/>
                  </a:cubicBezTo>
                  <a:cubicBezTo>
                    <a:pt x="1933" y="5557"/>
                    <a:pt x="3190" y="4310"/>
                    <a:pt x="3190" y="2783"/>
                  </a:cubicBezTo>
                  <a:cubicBezTo>
                    <a:pt x="3190" y="1247"/>
                    <a:pt x="1933" y="0"/>
                    <a:pt x="4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62"/>
            <p:cNvSpPr/>
            <p:nvPr/>
          </p:nvSpPr>
          <p:spPr>
            <a:xfrm>
              <a:off x="6217725" y="6838425"/>
              <a:ext cx="30225" cy="30225"/>
            </a:xfrm>
            <a:custGeom>
              <a:avLst/>
              <a:gdLst/>
              <a:ahLst/>
              <a:cxnLst/>
              <a:rect l="l" t="t" r="r" b="b"/>
              <a:pathLst>
                <a:path w="1209" h="1209" extrusionOk="0">
                  <a:moveTo>
                    <a:pt x="522" y="1"/>
                  </a:moveTo>
                  <a:cubicBezTo>
                    <a:pt x="242" y="39"/>
                    <a:pt x="0" y="281"/>
                    <a:pt x="0" y="609"/>
                  </a:cubicBezTo>
                  <a:cubicBezTo>
                    <a:pt x="0" y="890"/>
                    <a:pt x="242" y="1170"/>
                    <a:pt x="522" y="1209"/>
                  </a:cubicBezTo>
                  <a:lnTo>
                    <a:pt x="600" y="1209"/>
                  </a:lnTo>
                  <a:cubicBezTo>
                    <a:pt x="918" y="1209"/>
                    <a:pt x="1208" y="928"/>
                    <a:pt x="1208" y="609"/>
                  </a:cubicBezTo>
                  <a:cubicBezTo>
                    <a:pt x="1208" y="242"/>
                    <a:pt x="918" y="1"/>
                    <a:pt x="600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62"/>
            <p:cNvSpPr/>
            <p:nvPr/>
          </p:nvSpPr>
          <p:spPr>
            <a:xfrm>
              <a:off x="6121075" y="6704575"/>
              <a:ext cx="473075" cy="483225"/>
            </a:xfrm>
            <a:custGeom>
              <a:avLst/>
              <a:gdLst/>
              <a:ahLst/>
              <a:cxnLst/>
              <a:rect l="l" t="t" r="r" b="b"/>
              <a:pathLst>
                <a:path w="18923" h="19329" extrusionOk="0">
                  <a:moveTo>
                    <a:pt x="14052" y="967"/>
                  </a:moveTo>
                  <a:lnTo>
                    <a:pt x="17956" y="4910"/>
                  </a:lnTo>
                  <a:lnTo>
                    <a:pt x="15743" y="4910"/>
                  </a:lnTo>
                  <a:cubicBezTo>
                    <a:pt x="14815" y="4910"/>
                    <a:pt x="14052" y="4147"/>
                    <a:pt x="14052" y="3180"/>
                  </a:cubicBezTo>
                  <a:lnTo>
                    <a:pt x="14052" y="967"/>
                  </a:lnTo>
                  <a:close/>
                  <a:moveTo>
                    <a:pt x="4466" y="2455"/>
                  </a:moveTo>
                  <a:cubicBezTo>
                    <a:pt x="5355" y="2455"/>
                    <a:pt x="6282" y="2784"/>
                    <a:pt x="6959" y="3460"/>
                  </a:cubicBezTo>
                  <a:cubicBezTo>
                    <a:pt x="8331" y="4833"/>
                    <a:pt x="8331" y="7046"/>
                    <a:pt x="6959" y="8418"/>
                  </a:cubicBezTo>
                  <a:cubicBezTo>
                    <a:pt x="6277" y="9123"/>
                    <a:pt x="5372" y="9476"/>
                    <a:pt x="4466" y="9476"/>
                  </a:cubicBezTo>
                  <a:cubicBezTo>
                    <a:pt x="3560" y="9476"/>
                    <a:pt x="2654" y="9123"/>
                    <a:pt x="1972" y="8418"/>
                  </a:cubicBezTo>
                  <a:cubicBezTo>
                    <a:pt x="600" y="7046"/>
                    <a:pt x="600" y="4833"/>
                    <a:pt x="1972" y="3460"/>
                  </a:cubicBezTo>
                  <a:cubicBezTo>
                    <a:pt x="2658" y="2784"/>
                    <a:pt x="3576" y="2455"/>
                    <a:pt x="4466" y="2455"/>
                  </a:cubicBezTo>
                  <a:close/>
                  <a:moveTo>
                    <a:pt x="5799" y="1"/>
                  </a:moveTo>
                  <a:cubicBezTo>
                    <a:pt x="5190" y="1"/>
                    <a:pt x="4630" y="242"/>
                    <a:pt x="4224" y="648"/>
                  </a:cubicBezTo>
                  <a:cubicBezTo>
                    <a:pt x="3866" y="1006"/>
                    <a:pt x="3625" y="1489"/>
                    <a:pt x="3538" y="1972"/>
                  </a:cubicBezTo>
                  <a:cubicBezTo>
                    <a:pt x="2939" y="2137"/>
                    <a:pt x="2291" y="2417"/>
                    <a:pt x="1808" y="2861"/>
                  </a:cubicBezTo>
                  <a:lnTo>
                    <a:pt x="1363" y="2455"/>
                  </a:lnTo>
                  <a:cubicBezTo>
                    <a:pt x="1325" y="2397"/>
                    <a:pt x="1255" y="2368"/>
                    <a:pt x="1180" y="2368"/>
                  </a:cubicBezTo>
                  <a:cubicBezTo>
                    <a:pt x="1105" y="2368"/>
                    <a:pt x="1025" y="2397"/>
                    <a:pt x="967" y="2455"/>
                  </a:cubicBezTo>
                  <a:cubicBezTo>
                    <a:pt x="880" y="2581"/>
                    <a:pt x="880" y="2736"/>
                    <a:pt x="967" y="2861"/>
                  </a:cubicBezTo>
                  <a:lnTo>
                    <a:pt x="1402" y="3267"/>
                  </a:lnTo>
                  <a:cubicBezTo>
                    <a:pt x="1" y="4871"/>
                    <a:pt x="78" y="7326"/>
                    <a:pt x="1566" y="8824"/>
                  </a:cubicBezTo>
                  <a:cubicBezTo>
                    <a:pt x="2127" y="9384"/>
                    <a:pt x="2813" y="9742"/>
                    <a:pt x="3538" y="9906"/>
                  </a:cubicBezTo>
                  <a:lnTo>
                    <a:pt x="3538" y="17077"/>
                  </a:lnTo>
                  <a:cubicBezTo>
                    <a:pt x="3538" y="18323"/>
                    <a:pt x="4543" y="19328"/>
                    <a:pt x="5799" y="19328"/>
                  </a:cubicBezTo>
                  <a:lnTo>
                    <a:pt x="14255" y="19328"/>
                  </a:lnTo>
                  <a:cubicBezTo>
                    <a:pt x="14410" y="19328"/>
                    <a:pt x="14535" y="19212"/>
                    <a:pt x="14535" y="19048"/>
                  </a:cubicBezTo>
                  <a:cubicBezTo>
                    <a:pt x="14535" y="18884"/>
                    <a:pt x="14410" y="18768"/>
                    <a:pt x="14255" y="18768"/>
                  </a:cubicBezTo>
                  <a:lnTo>
                    <a:pt x="5799" y="18768"/>
                  </a:lnTo>
                  <a:cubicBezTo>
                    <a:pt x="4871" y="18768"/>
                    <a:pt x="4108" y="18004"/>
                    <a:pt x="4108" y="17077"/>
                  </a:cubicBezTo>
                  <a:lnTo>
                    <a:pt x="4108" y="10032"/>
                  </a:lnTo>
                  <a:lnTo>
                    <a:pt x="4466" y="10032"/>
                  </a:lnTo>
                  <a:cubicBezTo>
                    <a:pt x="5432" y="10032"/>
                    <a:pt x="6437" y="9665"/>
                    <a:pt x="7200" y="8979"/>
                  </a:cubicBezTo>
                  <a:lnTo>
                    <a:pt x="13086" y="8979"/>
                  </a:lnTo>
                  <a:cubicBezTo>
                    <a:pt x="13240" y="8979"/>
                    <a:pt x="13405" y="8863"/>
                    <a:pt x="13405" y="8698"/>
                  </a:cubicBezTo>
                  <a:cubicBezTo>
                    <a:pt x="13405" y="8534"/>
                    <a:pt x="13240" y="8418"/>
                    <a:pt x="13086" y="8418"/>
                  </a:cubicBezTo>
                  <a:lnTo>
                    <a:pt x="7732" y="8418"/>
                  </a:lnTo>
                  <a:cubicBezTo>
                    <a:pt x="8940" y="6804"/>
                    <a:pt x="8814" y="4514"/>
                    <a:pt x="7365" y="3064"/>
                  </a:cubicBezTo>
                  <a:cubicBezTo>
                    <a:pt x="6554" y="2253"/>
                    <a:pt x="5518" y="1885"/>
                    <a:pt x="4455" y="1885"/>
                  </a:cubicBezTo>
                  <a:cubicBezTo>
                    <a:pt x="4352" y="1885"/>
                    <a:pt x="4250" y="1888"/>
                    <a:pt x="4147" y="1895"/>
                  </a:cubicBezTo>
                  <a:cubicBezTo>
                    <a:pt x="4301" y="1131"/>
                    <a:pt x="4987" y="561"/>
                    <a:pt x="5799" y="561"/>
                  </a:cubicBezTo>
                  <a:lnTo>
                    <a:pt x="13482" y="561"/>
                  </a:lnTo>
                  <a:lnTo>
                    <a:pt x="13482" y="3180"/>
                  </a:lnTo>
                  <a:cubicBezTo>
                    <a:pt x="13482" y="4427"/>
                    <a:pt x="14497" y="5480"/>
                    <a:pt x="15743" y="5480"/>
                  </a:cubicBezTo>
                  <a:lnTo>
                    <a:pt x="18362" y="5480"/>
                  </a:lnTo>
                  <a:lnTo>
                    <a:pt x="18362" y="17077"/>
                  </a:lnTo>
                  <a:cubicBezTo>
                    <a:pt x="18362" y="18004"/>
                    <a:pt x="17589" y="18768"/>
                    <a:pt x="16671" y="18768"/>
                  </a:cubicBezTo>
                  <a:lnTo>
                    <a:pt x="15376" y="18768"/>
                  </a:lnTo>
                  <a:cubicBezTo>
                    <a:pt x="15221" y="18768"/>
                    <a:pt x="15096" y="18884"/>
                    <a:pt x="15096" y="19048"/>
                  </a:cubicBezTo>
                  <a:cubicBezTo>
                    <a:pt x="15096" y="19212"/>
                    <a:pt x="15221" y="19328"/>
                    <a:pt x="15376" y="19328"/>
                  </a:cubicBezTo>
                  <a:lnTo>
                    <a:pt x="16671" y="19328"/>
                  </a:lnTo>
                  <a:cubicBezTo>
                    <a:pt x="17918" y="19328"/>
                    <a:pt x="18923" y="18323"/>
                    <a:pt x="18923" y="17077"/>
                  </a:cubicBezTo>
                  <a:lnTo>
                    <a:pt x="18923" y="5200"/>
                  </a:lnTo>
                  <a:cubicBezTo>
                    <a:pt x="18923" y="5113"/>
                    <a:pt x="18884" y="5036"/>
                    <a:pt x="18845" y="4997"/>
                  </a:cubicBezTo>
                  <a:lnTo>
                    <a:pt x="13965" y="78"/>
                  </a:lnTo>
                  <a:cubicBezTo>
                    <a:pt x="13888" y="39"/>
                    <a:pt x="13849" y="1"/>
                    <a:pt x="1377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62"/>
            <p:cNvSpPr/>
            <p:nvPr/>
          </p:nvSpPr>
          <p:spPr>
            <a:xfrm>
              <a:off x="6156125" y="6777050"/>
              <a:ext cx="153175" cy="152975"/>
            </a:xfrm>
            <a:custGeom>
              <a:avLst/>
              <a:gdLst/>
              <a:ahLst/>
              <a:cxnLst/>
              <a:rect l="l" t="t" r="r" b="b"/>
              <a:pathLst>
                <a:path w="6127" h="6119" extrusionOk="0">
                  <a:moveTo>
                    <a:pt x="3064" y="1"/>
                  </a:moveTo>
                  <a:cubicBezTo>
                    <a:pt x="2899" y="1"/>
                    <a:pt x="2783" y="1"/>
                    <a:pt x="2619" y="40"/>
                  </a:cubicBezTo>
                  <a:cubicBezTo>
                    <a:pt x="2097" y="127"/>
                    <a:pt x="1575" y="320"/>
                    <a:pt x="1169" y="648"/>
                  </a:cubicBezTo>
                  <a:cubicBezTo>
                    <a:pt x="1053" y="764"/>
                    <a:pt x="1015" y="929"/>
                    <a:pt x="1131" y="1045"/>
                  </a:cubicBezTo>
                  <a:cubicBezTo>
                    <a:pt x="1176" y="1119"/>
                    <a:pt x="1265" y="1162"/>
                    <a:pt x="1356" y="1162"/>
                  </a:cubicBezTo>
                  <a:cubicBezTo>
                    <a:pt x="1420" y="1162"/>
                    <a:pt x="1485" y="1141"/>
                    <a:pt x="1537" y="1093"/>
                  </a:cubicBezTo>
                  <a:cubicBezTo>
                    <a:pt x="1856" y="851"/>
                    <a:pt x="2261" y="648"/>
                    <a:pt x="2706" y="610"/>
                  </a:cubicBezTo>
                  <a:cubicBezTo>
                    <a:pt x="2822" y="561"/>
                    <a:pt x="2948" y="561"/>
                    <a:pt x="3064" y="561"/>
                  </a:cubicBezTo>
                  <a:cubicBezTo>
                    <a:pt x="4436" y="561"/>
                    <a:pt x="5557" y="1692"/>
                    <a:pt x="5557" y="3064"/>
                  </a:cubicBezTo>
                  <a:cubicBezTo>
                    <a:pt x="5557" y="4427"/>
                    <a:pt x="4436" y="5558"/>
                    <a:pt x="3064" y="5558"/>
                  </a:cubicBezTo>
                  <a:cubicBezTo>
                    <a:pt x="2948" y="5558"/>
                    <a:pt x="2822" y="5519"/>
                    <a:pt x="2706" y="5519"/>
                  </a:cubicBezTo>
                  <a:cubicBezTo>
                    <a:pt x="1498" y="5355"/>
                    <a:pt x="570" y="4272"/>
                    <a:pt x="570" y="3064"/>
                  </a:cubicBezTo>
                  <a:cubicBezTo>
                    <a:pt x="570" y="2659"/>
                    <a:pt x="686" y="2253"/>
                    <a:pt x="889" y="1895"/>
                  </a:cubicBezTo>
                  <a:cubicBezTo>
                    <a:pt x="928" y="1731"/>
                    <a:pt x="889" y="1576"/>
                    <a:pt x="773" y="1489"/>
                  </a:cubicBezTo>
                  <a:cubicBezTo>
                    <a:pt x="728" y="1468"/>
                    <a:pt x="682" y="1458"/>
                    <a:pt x="639" y="1458"/>
                  </a:cubicBezTo>
                  <a:cubicBezTo>
                    <a:pt x="525" y="1458"/>
                    <a:pt x="423" y="1524"/>
                    <a:pt x="367" y="1615"/>
                  </a:cubicBezTo>
                  <a:cubicBezTo>
                    <a:pt x="126" y="2059"/>
                    <a:pt x="0" y="2543"/>
                    <a:pt x="0" y="3064"/>
                  </a:cubicBezTo>
                  <a:cubicBezTo>
                    <a:pt x="0" y="3789"/>
                    <a:pt x="290" y="4514"/>
                    <a:pt x="773" y="5074"/>
                  </a:cubicBezTo>
                  <a:cubicBezTo>
                    <a:pt x="1256" y="5596"/>
                    <a:pt x="1894" y="5964"/>
                    <a:pt x="2619" y="6080"/>
                  </a:cubicBezTo>
                  <a:cubicBezTo>
                    <a:pt x="2783" y="6080"/>
                    <a:pt x="2899" y="6118"/>
                    <a:pt x="3064" y="6118"/>
                  </a:cubicBezTo>
                  <a:cubicBezTo>
                    <a:pt x="4755" y="6118"/>
                    <a:pt x="6127" y="4756"/>
                    <a:pt x="6127" y="3064"/>
                  </a:cubicBezTo>
                  <a:cubicBezTo>
                    <a:pt x="6127" y="1373"/>
                    <a:pt x="4755" y="1"/>
                    <a:pt x="306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62"/>
            <p:cNvSpPr/>
            <p:nvPr/>
          </p:nvSpPr>
          <p:spPr>
            <a:xfrm>
              <a:off x="6210475" y="6808225"/>
              <a:ext cx="44475" cy="67425"/>
            </a:xfrm>
            <a:custGeom>
              <a:avLst/>
              <a:gdLst/>
              <a:ahLst/>
              <a:cxnLst/>
              <a:rect l="l" t="t" r="r" b="b"/>
              <a:pathLst>
                <a:path w="1779" h="2697" extrusionOk="0">
                  <a:moveTo>
                    <a:pt x="890" y="1489"/>
                  </a:moveTo>
                  <a:cubicBezTo>
                    <a:pt x="1054" y="1489"/>
                    <a:pt x="1208" y="1614"/>
                    <a:pt x="1208" y="1817"/>
                  </a:cubicBezTo>
                  <a:cubicBezTo>
                    <a:pt x="1208" y="1972"/>
                    <a:pt x="1054" y="2136"/>
                    <a:pt x="890" y="2136"/>
                  </a:cubicBezTo>
                  <a:lnTo>
                    <a:pt x="851" y="2136"/>
                  </a:lnTo>
                  <a:cubicBezTo>
                    <a:pt x="687" y="2098"/>
                    <a:pt x="571" y="1972"/>
                    <a:pt x="571" y="1817"/>
                  </a:cubicBezTo>
                  <a:cubicBezTo>
                    <a:pt x="571" y="1653"/>
                    <a:pt x="687" y="1489"/>
                    <a:pt x="851" y="1489"/>
                  </a:cubicBezTo>
                  <a:close/>
                  <a:moveTo>
                    <a:pt x="890" y="1"/>
                  </a:moveTo>
                  <a:cubicBezTo>
                    <a:pt x="725" y="1"/>
                    <a:pt x="609" y="165"/>
                    <a:pt x="609" y="281"/>
                  </a:cubicBezTo>
                  <a:lnTo>
                    <a:pt x="609" y="967"/>
                  </a:lnTo>
                  <a:cubicBezTo>
                    <a:pt x="242" y="1093"/>
                    <a:pt x="0" y="1412"/>
                    <a:pt x="0" y="1817"/>
                  </a:cubicBezTo>
                  <a:cubicBezTo>
                    <a:pt x="0" y="2262"/>
                    <a:pt x="329" y="2619"/>
                    <a:pt x="774" y="2697"/>
                  </a:cubicBezTo>
                  <a:lnTo>
                    <a:pt x="890" y="2697"/>
                  </a:lnTo>
                  <a:cubicBezTo>
                    <a:pt x="1373" y="2697"/>
                    <a:pt x="1779" y="2301"/>
                    <a:pt x="1779" y="1817"/>
                  </a:cubicBezTo>
                  <a:cubicBezTo>
                    <a:pt x="1779" y="1412"/>
                    <a:pt x="1537" y="1093"/>
                    <a:pt x="1170" y="967"/>
                  </a:cubicBezTo>
                  <a:lnTo>
                    <a:pt x="1170" y="281"/>
                  </a:lnTo>
                  <a:cubicBezTo>
                    <a:pt x="1170" y="165"/>
                    <a:pt x="1054" y="1"/>
                    <a:pt x="8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62"/>
            <p:cNvSpPr/>
            <p:nvPr/>
          </p:nvSpPr>
          <p:spPr>
            <a:xfrm>
              <a:off x="6478400" y="6873700"/>
              <a:ext cx="74450" cy="96650"/>
            </a:xfrm>
            <a:custGeom>
              <a:avLst/>
              <a:gdLst/>
              <a:ahLst/>
              <a:cxnLst/>
              <a:rect l="l" t="t" r="r" b="b"/>
              <a:pathLst>
                <a:path w="2978" h="3866" extrusionOk="0">
                  <a:moveTo>
                    <a:pt x="1489" y="0"/>
                  </a:moveTo>
                  <a:cubicBezTo>
                    <a:pt x="725" y="0"/>
                    <a:pt x="117" y="561"/>
                    <a:pt x="1" y="1286"/>
                  </a:cubicBezTo>
                  <a:lnTo>
                    <a:pt x="1" y="1489"/>
                  </a:lnTo>
                  <a:cubicBezTo>
                    <a:pt x="1" y="1653"/>
                    <a:pt x="117" y="1769"/>
                    <a:pt x="281" y="1769"/>
                  </a:cubicBezTo>
                  <a:cubicBezTo>
                    <a:pt x="445" y="1769"/>
                    <a:pt x="561" y="1653"/>
                    <a:pt x="561" y="1489"/>
                  </a:cubicBezTo>
                  <a:lnTo>
                    <a:pt x="561" y="1373"/>
                  </a:lnTo>
                  <a:cubicBezTo>
                    <a:pt x="600" y="928"/>
                    <a:pt x="1006" y="561"/>
                    <a:pt x="1489" y="561"/>
                  </a:cubicBezTo>
                  <a:cubicBezTo>
                    <a:pt x="1972" y="609"/>
                    <a:pt x="2378" y="967"/>
                    <a:pt x="2378" y="1450"/>
                  </a:cubicBezTo>
                  <a:cubicBezTo>
                    <a:pt x="2417" y="1692"/>
                    <a:pt x="2291" y="1933"/>
                    <a:pt x="2136" y="2136"/>
                  </a:cubicBezTo>
                  <a:cubicBezTo>
                    <a:pt x="1972" y="2300"/>
                    <a:pt x="1730" y="2416"/>
                    <a:pt x="1489" y="2416"/>
                  </a:cubicBezTo>
                  <a:cubicBezTo>
                    <a:pt x="1325" y="2416"/>
                    <a:pt x="1209" y="2542"/>
                    <a:pt x="1209" y="2697"/>
                  </a:cubicBezTo>
                  <a:lnTo>
                    <a:pt x="1209" y="3586"/>
                  </a:lnTo>
                  <a:cubicBezTo>
                    <a:pt x="1209" y="3750"/>
                    <a:pt x="1325" y="3866"/>
                    <a:pt x="1489" y="3866"/>
                  </a:cubicBezTo>
                  <a:cubicBezTo>
                    <a:pt x="1605" y="3866"/>
                    <a:pt x="1769" y="3750"/>
                    <a:pt x="1769" y="3586"/>
                  </a:cubicBezTo>
                  <a:lnTo>
                    <a:pt x="1769" y="2938"/>
                  </a:lnTo>
                  <a:cubicBezTo>
                    <a:pt x="2049" y="2900"/>
                    <a:pt x="2330" y="2735"/>
                    <a:pt x="2533" y="2542"/>
                  </a:cubicBezTo>
                  <a:cubicBezTo>
                    <a:pt x="2813" y="2214"/>
                    <a:pt x="2977" y="1817"/>
                    <a:pt x="2938" y="1411"/>
                  </a:cubicBezTo>
                  <a:cubicBezTo>
                    <a:pt x="2900" y="648"/>
                    <a:pt x="2291" y="39"/>
                    <a:pt x="148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62"/>
            <p:cNvSpPr/>
            <p:nvPr/>
          </p:nvSpPr>
          <p:spPr>
            <a:xfrm>
              <a:off x="6508600" y="6978300"/>
              <a:ext cx="14050" cy="15250"/>
            </a:xfrm>
            <a:custGeom>
              <a:avLst/>
              <a:gdLst/>
              <a:ahLst/>
              <a:cxnLst/>
              <a:rect l="l" t="t" r="r" b="b"/>
              <a:pathLst>
                <a:path w="562" h="610" extrusionOk="0">
                  <a:moveTo>
                    <a:pt x="281" y="1"/>
                  </a:moveTo>
                  <a:cubicBezTo>
                    <a:pt x="117" y="1"/>
                    <a:pt x="1" y="127"/>
                    <a:pt x="1" y="291"/>
                  </a:cubicBezTo>
                  <a:lnTo>
                    <a:pt x="1" y="329"/>
                  </a:lnTo>
                  <a:cubicBezTo>
                    <a:pt x="1" y="484"/>
                    <a:pt x="117" y="610"/>
                    <a:pt x="281" y="610"/>
                  </a:cubicBezTo>
                  <a:cubicBezTo>
                    <a:pt x="397" y="610"/>
                    <a:pt x="561" y="484"/>
                    <a:pt x="561" y="329"/>
                  </a:cubicBezTo>
                  <a:lnTo>
                    <a:pt x="561" y="291"/>
                  </a:lnTo>
                  <a:cubicBezTo>
                    <a:pt x="561" y="127"/>
                    <a:pt x="397" y="1"/>
                    <a:pt x="28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62"/>
            <p:cNvSpPr/>
            <p:nvPr/>
          </p:nvSpPr>
          <p:spPr>
            <a:xfrm>
              <a:off x="6478400" y="7025675"/>
              <a:ext cx="74450" cy="96650"/>
            </a:xfrm>
            <a:custGeom>
              <a:avLst/>
              <a:gdLst/>
              <a:ahLst/>
              <a:cxnLst/>
              <a:rect l="l" t="t" r="r" b="b"/>
              <a:pathLst>
                <a:path w="2978" h="3866" extrusionOk="0">
                  <a:moveTo>
                    <a:pt x="1489" y="0"/>
                  </a:moveTo>
                  <a:cubicBezTo>
                    <a:pt x="725" y="0"/>
                    <a:pt x="117" y="570"/>
                    <a:pt x="1" y="1295"/>
                  </a:cubicBezTo>
                  <a:lnTo>
                    <a:pt x="1" y="1488"/>
                  </a:lnTo>
                  <a:cubicBezTo>
                    <a:pt x="1" y="1653"/>
                    <a:pt x="117" y="1778"/>
                    <a:pt x="281" y="1778"/>
                  </a:cubicBezTo>
                  <a:cubicBezTo>
                    <a:pt x="445" y="1778"/>
                    <a:pt x="561" y="1653"/>
                    <a:pt x="561" y="1488"/>
                  </a:cubicBezTo>
                  <a:lnTo>
                    <a:pt x="561" y="1372"/>
                  </a:lnTo>
                  <a:cubicBezTo>
                    <a:pt x="600" y="928"/>
                    <a:pt x="1006" y="609"/>
                    <a:pt x="1489" y="609"/>
                  </a:cubicBezTo>
                  <a:cubicBezTo>
                    <a:pt x="1972" y="609"/>
                    <a:pt x="2378" y="966"/>
                    <a:pt x="2378" y="1450"/>
                  </a:cubicBezTo>
                  <a:cubicBezTo>
                    <a:pt x="2417" y="1730"/>
                    <a:pt x="2291" y="1971"/>
                    <a:pt x="2136" y="2136"/>
                  </a:cubicBezTo>
                  <a:cubicBezTo>
                    <a:pt x="1972" y="2339"/>
                    <a:pt x="1730" y="2416"/>
                    <a:pt x="1489" y="2416"/>
                  </a:cubicBezTo>
                  <a:cubicBezTo>
                    <a:pt x="1325" y="2416"/>
                    <a:pt x="1209" y="2542"/>
                    <a:pt x="1209" y="2696"/>
                  </a:cubicBezTo>
                  <a:lnTo>
                    <a:pt x="1209" y="3585"/>
                  </a:lnTo>
                  <a:cubicBezTo>
                    <a:pt x="1209" y="3750"/>
                    <a:pt x="1325" y="3866"/>
                    <a:pt x="1489" y="3866"/>
                  </a:cubicBezTo>
                  <a:cubicBezTo>
                    <a:pt x="1605" y="3866"/>
                    <a:pt x="1769" y="3750"/>
                    <a:pt x="1769" y="3585"/>
                  </a:cubicBezTo>
                  <a:lnTo>
                    <a:pt x="1769" y="2986"/>
                  </a:lnTo>
                  <a:cubicBezTo>
                    <a:pt x="2049" y="2899"/>
                    <a:pt x="2330" y="2745"/>
                    <a:pt x="2533" y="2542"/>
                  </a:cubicBezTo>
                  <a:cubicBezTo>
                    <a:pt x="2813" y="2213"/>
                    <a:pt x="2977" y="1855"/>
                    <a:pt x="2938" y="1411"/>
                  </a:cubicBezTo>
                  <a:cubicBezTo>
                    <a:pt x="2900" y="647"/>
                    <a:pt x="2291" y="39"/>
                    <a:pt x="148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62"/>
            <p:cNvSpPr/>
            <p:nvPr/>
          </p:nvSpPr>
          <p:spPr>
            <a:xfrm>
              <a:off x="6508600" y="7131475"/>
              <a:ext cx="14050" cy="14050"/>
            </a:xfrm>
            <a:custGeom>
              <a:avLst/>
              <a:gdLst/>
              <a:ahLst/>
              <a:cxnLst/>
              <a:rect l="l" t="t" r="r" b="b"/>
              <a:pathLst>
                <a:path w="562" h="562" extrusionOk="0">
                  <a:moveTo>
                    <a:pt x="281" y="1"/>
                  </a:moveTo>
                  <a:cubicBezTo>
                    <a:pt x="117" y="1"/>
                    <a:pt x="1" y="117"/>
                    <a:pt x="1" y="281"/>
                  </a:cubicBezTo>
                  <a:cubicBezTo>
                    <a:pt x="1" y="445"/>
                    <a:pt x="117" y="561"/>
                    <a:pt x="281" y="561"/>
                  </a:cubicBezTo>
                  <a:cubicBezTo>
                    <a:pt x="397" y="561"/>
                    <a:pt x="561" y="445"/>
                    <a:pt x="561" y="281"/>
                  </a:cubicBezTo>
                  <a:cubicBezTo>
                    <a:pt x="561" y="117"/>
                    <a:pt x="397" y="1"/>
                    <a:pt x="28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62"/>
            <p:cNvSpPr/>
            <p:nvPr/>
          </p:nvSpPr>
          <p:spPr>
            <a:xfrm>
              <a:off x="6289000" y="6959225"/>
              <a:ext cx="167200" cy="14275"/>
            </a:xfrm>
            <a:custGeom>
              <a:avLst/>
              <a:gdLst/>
              <a:ahLst/>
              <a:cxnLst/>
              <a:rect l="l" t="t" r="r" b="b"/>
              <a:pathLst>
                <a:path w="6688" h="571" extrusionOk="0">
                  <a:moveTo>
                    <a:pt x="290" y="0"/>
                  </a:moveTo>
                  <a:cubicBezTo>
                    <a:pt x="126" y="0"/>
                    <a:pt x="0" y="126"/>
                    <a:pt x="0" y="281"/>
                  </a:cubicBezTo>
                  <a:cubicBezTo>
                    <a:pt x="0" y="445"/>
                    <a:pt x="126" y="571"/>
                    <a:pt x="290" y="571"/>
                  </a:cubicBezTo>
                  <a:lnTo>
                    <a:pt x="6369" y="571"/>
                  </a:lnTo>
                  <a:cubicBezTo>
                    <a:pt x="6523" y="571"/>
                    <a:pt x="6688" y="445"/>
                    <a:pt x="6688" y="281"/>
                  </a:cubicBezTo>
                  <a:cubicBezTo>
                    <a:pt x="6688" y="126"/>
                    <a:pt x="6523" y="0"/>
                    <a:pt x="636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62"/>
            <p:cNvSpPr/>
            <p:nvPr/>
          </p:nvSpPr>
          <p:spPr>
            <a:xfrm>
              <a:off x="6289000" y="7067950"/>
              <a:ext cx="167200" cy="14275"/>
            </a:xfrm>
            <a:custGeom>
              <a:avLst/>
              <a:gdLst/>
              <a:ahLst/>
              <a:cxnLst/>
              <a:rect l="l" t="t" r="r" b="b"/>
              <a:pathLst>
                <a:path w="6688" h="571" extrusionOk="0">
                  <a:moveTo>
                    <a:pt x="290" y="0"/>
                  </a:moveTo>
                  <a:cubicBezTo>
                    <a:pt x="126" y="0"/>
                    <a:pt x="0" y="126"/>
                    <a:pt x="0" y="280"/>
                  </a:cubicBezTo>
                  <a:cubicBezTo>
                    <a:pt x="0" y="445"/>
                    <a:pt x="126" y="570"/>
                    <a:pt x="290" y="570"/>
                  </a:cubicBezTo>
                  <a:lnTo>
                    <a:pt x="6369" y="570"/>
                  </a:lnTo>
                  <a:cubicBezTo>
                    <a:pt x="6523" y="570"/>
                    <a:pt x="6688" y="445"/>
                    <a:pt x="6688" y="280"/>
                  </a:cubicBezTo>
                  <a:cubicBezTo>
                    <a:pt x="6688" y="126"/>
                    <a:pt x="6523" y="0"/>
                    <a:pt x="636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62"/>
            <p:cNvSpPr/>
            <p:nvPr/>
          </p:nvSpPr>
          <p:spPr>
            <a:xfrm>
              <a:off x="6289000" y="7112400"/>
              <a:ext cx="167200" cy="14025"/>
            </a:xfrm>
            <a:custGeom>
              <a:avLst/>
              <a:gdLst/>
              <a:ahLst/>
              <a:cxnLst/>
              <a:rect l="l" t="t" r="r" b="b"/>
              <a:pathLst>
                <a:path w="6688" h="561" extrusionOk="0">
                  <a:moveTo>
                    <a:pt x="290" y="0"/>
                  </a:moveTo>
                  <a:cubicBezTo>
                    <a:pt x="126" y="0"/>
                    <a:pt x="0" y="116"/>
                    <a:pt x="0" y="281"/>
                  </a:cubicBezTo>
                  <a:cubicBezTo>
                    <a:pt x="0" y="435"/>
                    <a:pt x="126" y="561"/>
                    <a:pt x="290" y="561"/>
                  </a:cubicBezTo>
                  <a:lnTo>
                    <a:pt x="6369" y="561"/>
                  </a:lnTo>
                  <a:cubicBezTo>
                    <a:pt x="6523" y="561"/>
                    <a:pt x="6688" y="435"/>
                    <a:pt x="6688" y="281"/>
                  </a:cubicBezTo>
                  <a:cubicBezTo>
                    <a:pt x="6688" y="116"/>
                    <a:pt x="6523" y="0"/>
                    <a:pt x="636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5" name="Google Shape;4945;p62"/>
          <p:cNvGrpSpPr/>
          <p:nvPr/>
        </p:nvGrpSpPr>
        <p:grpSpPr>
          <a:xfrm>
            <a:off x="3153371" y="2153947"/>
            <a:ext cx="298123" cy="333474"/>
            <a:chOff x="1747000" y="3128975"/>
            <a:chExt cx="432000" cy="483225"/>
          </a:xfrm>
        </p:grpSpPr>
        <p:sp>
          <p:nvSpPr>
            <p:cNvPr id="4946" name="Google Shape;4946;p62"/>
            <p:cNvSpPr/>
            <p:nvPr/>
          </p:nvSpPr>
          <p:spPr>
            <a:xfrm>
              <a:off x="1807400" y="3135975"/>
              <a:ext cx="311200" cy="251775"/>
            </a:xfrm>
            <a:custGeom>
              <a:avLst/>
              <a:gdLst/>
              <a:ahLst/>
              <a:cxnLst/>
              <a:rect l="l" t="t" r="r" b="b"/>
              <a:pathLst>
                <a:path w="12448" h="10071" extrusionOk="0">
                  <a:moveTo>
                    <a:pt x="6205" y="1"/>
                  </a:moveTo>
                  <a:cubicBezTo>
                    <a:pt x="2784" y="1"/>
                    <a:pt x="1" y="2823"/>
                    <a:pt x="1" y="6321"/>
                  </a:cubicBezTo>
                  <a:cubicBezTo>
                    <a:pt x="1" y="9790"/>
                    <a:pt x="2784" y="10070"/>
                    <a:pt x="6205" y="10070"/>
                  </a:cubicBezTo>
                  <a:cubicBezTo>
                    <a:pt x="9665" y="10070"/>
                    <a:pt x="12448" y="9790"/>
                    <a:pt x="12448" y="6321"/>
                  </a:cubicBezTo>
                  <a:cubicBezTo>
                    <a:pt x="12448" y="2823"/>
                    <a:pt x="9665" y="1"/>
                    <a:pt x="620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62"/>
            <p:cNvSpPr/>
            <p:nvPr/>
          </p:nvSpPr>
          <p:spPr>
            <a:xfrm>
              <a:off x="1807400" y="3135975"/>
              <a:ext cx="155125" cy="251775"/>
            </a:xfrm>
            <a:custGeom>
              <a:avLst/>
              <a:gdLst/>
              <a:ahLst/>
              <a:cxnLst/>
              <a:rect l="l" t="t" r="r" b="b"/>
              <a:pathLst>
                <a:path w="6205" h="10071" extrusionOk="0">
                  <a:moveTo>
                    <a:pt x="6205" y="1"/>
                  </a:moveTo>
                  <a:cubicBezTo>
                    <a:pt x="2784" y="1"/>
                    <a:pt x="1" y="2823"/>
                    <a:pt x="1" y="6321"/>
                  </a:cubicBezTo>
                  <a:cubicBezTo>
                    <a:pt x="1" y="9752"/>
                    <a:pt x="2745" y="10070"/>
                    <a:pt x="6128" y="10070"/>
                  </a:cubicBezTo>
                  <a:cubicBezTo>
                    <a:pt x="4436" y="10032"/>
                    <a:pt x="3064" y="9752"/>
                    <a:pt x="3064" y="6321"/>
                  </a:cubicBezTo>
                  <a:cubicBezTo>
                    <a:pt x="3064" y="2823"/>
                    <a:pt x="4475" y="1"/>
                    <a:pt x="6205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62"/>
            <p:cNvSpPr/>
            <p:nvPr/>
          </p:nvSpPr>
          <p:spPr>
            <a:xfrm>
              <a:off x="1850900" y="3190350"/>
              <a:ext cx="225425" cy="221550"/>
            </a:xfrm>
            <a:custGeom>
              <a:avLst/>
              <a:gdLst/>
              <a:ahLst/>
              <a:cxnLst/>
              <a:rect l="l" t="t" r="r" b="b"/>
              <a:pathLst>
                <a:path w="9017" h="8862" extrusionOk="0">
                  <a:moveTo>
                    <a:pt x="4504" y="0"/>
                  </a:moveTo>
                  <a:cubicBezTo>
                    <a:pt x="4262" y="0"/>
                    <a:pt x="4020" y="0"/>
                    <a:pt x="3779" y="39"/>
                  </a:cubicBezTo>
                  <a:cubicBezTo>
                    <a:pt x="3257" y="87"/>
                    <a:pt x="2735" y="203"/>
                    <a:pt x="2291" y="406"/>
                  </a:cubicBezTo>
                  <a:cubicBezTo>
                    <a:pt x="2252" y="406"/>
                    <a:pt x="2213" y="445"/>
                    <a:pt x="2175" y="445"/>
                  </a:cubicBezTo>
                  <a:cubicBezTo>
                    <a:pt x="1083" y="928"/>
                    <a:pt x="281" y="1778"/>
                    <a:pt x="78" y="2745"/>
                  </a:cubicBezTo>
                  <a:cubicBezTo>
                    <a:pt x="39" y="3025"/>
                    <a:pt x="39" y="3305"/>
                    <a:pt x="39" y="3624"/>
                  </a:cubicBezTo>
                  <a:cubicBezTo>
                    <a:pt x="0" y="4552"/>
                    <a:pt x="0" y="5479"/>
                    <a:pt x="39" y="6446"/>
                  </a:cubicBezTo>
                  <a:cubicBezTo>
                    <a:pt x="78" y="7731"/>
                    <a:pt x="1121" y="8736"/>
                    <a:pt x="2416" y="8823"/>
                  </a:cubicBezTo>
                  <a:cubicBezTo>
                    <a:pt x="2696" y="8823"/>
                    <a:pt x="2977" y="8823"/>
                    <a:pt x="3257" y="8862"/>
                  </a:cubicBezTo>
                  <a:cubicBezTo>
                    <a:pt x="4349" y="8862"/>
                    <a:pt x="5470" y="8862"/>
                    <a:pt x="6562" y="8823"/>
                  </a:cubicBezTo>
                  <a:cubicBezTo>
                    <a:pt x="7847" y="8736"/>
                    <a:pt x="8891" y="7731"/>
                    <a:pt x="8939" y="6446"/>
                  </a:cubicBezTo>
                  <a:cubicBezTo>
                    <a:pt x="9017" y="5199"/>
                    <a:pt x="9017" y="3953"/>
                    <a:pt x="8891" y="2745"/>
                  </a:cubicBezTo>
                  <a:cubicBezTo>
                    <a:pt x="8649" y="1537"/>
                    <a:pt x="7528" y="570"/>
                    <a:pt x="6040" y="164"/>
                  </a:cubicBezTo>
                  <a:cubicBezTo>
                    <a:pt x="5557" y="39"/>
                    <a:pt x="5025" y="0"/>
                    <a:pt x="4504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62"/>
            <p:cNvSpPr/>
            <p:nvPr/>
          </p:nvSpPr>
          <p:spPr>
            <a:xfrm>
              <a:off x="1849675" y="3200475"/>
              <a:ext cx="82650" cy="211425"/>
            </a:xfrm>
            <a:custGeom>
              <a:avLst/>
              <a:gdLst/>
              <a:ahLst/>
              <a:cxnLst/>
              <a:rect l="l" t="t" r="r" b="b"/>
              <a:pathLst>
                <a:path w="3306" h="8457" extrusionOk="0">
                  <a:moveTo>
                    <a:pt x="2340" y="1"/>
                  </a:moveTo>
                  <a:cubicBezTo>
                    <a:pt x="2301" y="1"/>
                    <a:pt x="2262" y="40"/>
                    <a:pt x="2224" y="40"/>
                  </a:cubicBezTo>
                  <a:cubicBezTo>
                    <a:pt x="1132" y="523"/>
                    <a:pt x="330" y="1373"/>
                    <a:pt x="127" y="2340"/>
                  </a:cubicBezTo>
                  <a:cubicBezTo>
                    <a:pt x="49" y="3548"/>
                    <a:pt x="1" y="4794"/>
                    <a:pt x="88" y="6041"/>
                  </a:cubicBezTo>
                  <a:cubicBezTo>
                    <a:pt x="127" y="7326"/>
                    <a:pt x="1170" y="8331"/>
                    <a:pt x="2465" y="8418"/>
                  </a:cubicBezTo>
                  <a:cubicBezTo>
                    <a:pt x="2745" y="8418"/>
                    <a:pt x="3026" y="8418"/>
                    <a:pt x="3306" y="8457"/>
                  </a:cubicBezTo>
                  <a:cubicBezTo>
                    <a:pt x="2745" y="8215"/>
                    <a:pt x="2301" y="7249"/>
                    <a:pt x="2301" y="6079"/>
                  </a:cubicBezTo>
                  <a:cubicBezTo>
                    <a:pt x="2262" y="4553"/>
                    <a:pt x="2262" y="1856"/>
                    <a:pt x="2340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62"/>
            <p:cNvSpPr/>
            <p:nvPr/>
          </p:nvSpPr>
          <p:spPr>
            <a:xfrm>
              <a:off x="1851850" y="3190350"/>
              <a:ext cx="150075" cy="94450"/>
            </a:xfrm>
            <a:custGeom>
              <a:avLst/>
              <a:gdLst/>
              <a:ahLst/>
              <a:cxnLst/>
              <a:rect l="l" t="t" r="r" b="b"/>
              <a:pathLst>
                <a:path w="6003" h="3778" extrusionOk="0">
                  <a:moveTo>
                    <a:pt x="4466" y="0"/>
                  </a:moveTo>
                  <a:cubicBezTo>
                    <a:pt x="4224" y="0"/>
                    <a:pt x="3982" y="0"/>
                    <a:pt x="3741" y="39"/>
                  </a:cubicBezTo>
                  <a:cubicBezTo>
                    <a:pt x="3219" y="87"/>
                    <a:pt x="2697" y="203"/>
                    <a:pt x="2253" y="406"/>
                  </a:cubicBezTo>
                  <a:cubicBezTo>
                    <a:pt x="2214" y="406"/>
                    <a:pt x="2175" y="445"/>
                    <a:pt x="2137" y="445"/>
                  </a:cubicBezTo>
                  <a:cubicBezTo>
                    <a:pt x="1045" y="928"/>
                    <a:pt x="243" y="1778"/>
                    <a:pt x="40" y="2745"/>
                  </a:cubicBezTo>
                  <a:cubicBezTo>
                    <a:pt x="1" y="3025"/>
                    <a:pt x="1" y="3305"/>
                    <a:pt x="1" y="3624"/>
                  </a:cubicBezTo>
                  <a:cubicBezTo>
                    <a:pt x="171" y="3731"/>
                    <a:pt x="349" y="3778"/>
                    <a:pt x="528" y="3778"/>
                  </a:cubicBezTo>
                  <a:cubicBezTo>
                    <a:pt x="897" y="3778"/>
                    <a:pt x="1267" y="3579"/>
                    <a:pt x="1566" y="3305"/>
                  </a:cubicBezTo>
                  <a:cubicBezTo>
                    <a:pt x="2214" y="2783"/>
                    <a:pt x="2658" y="1971"/>
                    <a:pt x="2697" y="1933"/>
                  </a:cubicBezTo>
                  <a:lnTo>
                    <a:pt x="2697" y="1933"/>
                  </a:lnTo>
                  <a:cubicBezTo>
                    <a:pt x="2533" y="2261"/>
                    <a:pt x="2494" y="2580"/>
                    <a:pt x="2774" y="2745"/>
                  </a:cubicBezTo>
                  <a:cubicBezTo>
                    <a:pt x="2844" y="2785"/>
                    <a:pt x="2924" y="2803"/>
                    <a:pt x="3013" y="2803"/>
                  </a:cubicBezTo>
                  <a:cubicBezTo>
                    <a:pt x="3808" y="2803"/>
                    <a:pt x="5307" y="1320"/>
                    <a:pt x="6002" y="164"/>
                  </a:cubicBezTo>
                  <a:cubicBezTo>
                    <a:pt x="5519" y="39"/>
                    <a:pt x="4987" y="0"/>
                    <a:pt x="4466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62"/>
            <p:cNvSpPr/>
            <p:nvPr/>
          </p:nvSpPr>
          <p:spPr>
            <a:xfrm>
              <a:off x="1843650" y="3190350"/>
              <a:ext cx="119850" cy="94450"/>
            </a:xfrm>
            <a:custGeom>
              <a:avLst/>
              <a:gdLst/>
              <a:ahLst/>
              <a:cxnLst/>
              <a:rect l="l" t="t" r="r" b="b"/>
              <a:pathLst>
                <a:path w="4794" h="3778" extrusionOk="0">
                  <a:moveTo>
                    <a:pt x="4794" y="0"/>
                  </a:moveTo>
                  <a:cubicBezTo>
                    <a:pt x="4552" y="0"/>
                    <a:pt x="4310" y="0"/>
                    <a:pt x="4069" y="39"/>
                  </a:cubicBezTo>
                  <a:cubicBezTo>
                    <a:pt x="3547" y="87"/>
                    <a:pt x="3025" y="203"/>
                    <a:pt x="2581" y="406"/>
                  </a:cubicBezTo>
                  <a:cubicBezTo>
                    <a:pt x="2542" y="406"/>
                    <a:pt x="2503" y="445"/>
                    <a:pt x="2465" y="445"/>
                  </a:cubicBezTo>
                  <a:cubicBezTo>
                    <a:pt x="1373" y="928"/>
                    <a:pt x="571" y="1778"/>
                    <a:pt x="368" y="2745"/>
                  </a:cubicBezTo>
                  <a:cubicBezTo>
                    <a:pt x="329" y="3025"/>
                    <a:pt x="329" y="3305"/>
                    <a:pt x="329" y="3624"/>
                  </a:cubicBezTo>
                  <a:cubicBezTo>
                    <a:pt x="499" y="3731"/>
                    <a:pt x="677" y="3778"/>
                    <a:pt x="856" y="3778"/>
                  </a:cubicBezTo>
                  <a:cubicBezTo>
                    <a:pt x="1225" y="3778"/>
                    <a:pt x="1595" y="3579"/>
                    <a:pt x="1894" y="3305"/>
                  </a:cubicBezTo>
                  <a:cubicBezTo>
                    <a:pt x="0" y="3305"/>
                    <a:pt x="3228" y="522"/>
                    <a:pt x="4794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62"/>
            <p:cNvSpPr/>
            <p:nvPr/>
          </p:nvSpPr>
          <p:spPr>
            <a:xfrm>
              <a:off x="1875050" y="3337475"/>
              <a:ext cx="37225" cy="24175"/>
            </a:xfrm>
            <a:custGeom>
              <a:avLst/>
              <a:gdLst/>
              <a:ahLst/>
              <a:cxnLst/>
              <a:rect l="l" t="t" r="r" b="b"/>
              <a:pathLst>
                <a:path w="1489" h="967" extrusionOk="0">
                  <a:moveTo>
                    <a:pt x="725" y="0"/>
                  </a:moveTo>
                  <a:cubicBezTo>
                    <a:pt x="320" y="0"/>
                    <a:pt x="1" y="194"/>
                    <a:pt x="1" y="484"/>
                  </a:cubicBezTo>
                  <a:cubicBezTo>
                    <a:pt x="1" y="725"/>
                    <a:pt x="320" y="967"/>
                    <a:pt x="725" y="967"/>
                  </a:cubicBezTo>
                  <a:cubicBezTo>
                    <a:pt x="1160" y="967"/>
                    <a:pt x="1489" y="725"/>
                    <a:pt x="1489" y="484"/>
                  </a:cubicBezTo>
                  <a:cubicBezTo>
                    <a:pt x="1489" y="194"/>
                    <a:pt x="1160" y="0"/>
                    <a:pt x="725" y="0"/>
                  </a:cubicBezTo>
                  <a:close/>
                </a:path>
              </a:pathLst>
            </a:custGeom>
            <a:solidFill>
              <a:srgbClr val="DF9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62"/>
            <p:cNvSpPr/>
            <p:nvPr/>
          </p:nvSpPr>
          <p:spPr>
            <a:xfrm>
              <a:off x="2013975" y="3337475"/>
              <a:ext cx="38200" cy="24175"/>
            </a:xfrm>
            <a:custGeom>
              <a:avLst/>
              <a:gdLst/>
              <a:ahLst/>
              <a:cxnLst/>
              <a:rect l="l" t="t" r="r" b="b"/>
              <a:pathLst>
                <a:path w="1528" h="967" extrusionOk="0">
                  <a:moveTo>
                    <a:pt x="764" y="0"/>
                  </a:moveTo>
                  <a:cubicBezTo>
                    <a:pt x="319" y="0"/>
                    <a:pt x="0" y="194"/>
                    <a:pt x="0" y="484"/>
                  </a:cubicBezTo>
                  <a:cubicBezTo>
                    <a:pt x="0" y="725"/>
                    <a:pt x="319" y="967"/>
                    <a:pt x="764" y="967"/>
                  </a:cubicBezTo>
                  <a:cubicBezTo>
                    <a:pt x="1160" y="967"/>
                    <a:pt x="1527" y="725"/>
                    <a:pt x="1527" y="484"/>
                  </a:cubicBezTo>
                  <a:cubicBezTo>
                    <a:pt x="1527" y="194"/>
                    <a:pt x="1160" y="0"/>
                    <a:pt x="764" y="0"/>
                  </a:cubicBezTo>
                  <a:close/>
                </a:path>
              </a:pathLst>
            </a:custGeom>
            <a:solidFill>
              <a:srgbClr val="F9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62"/>
            <p:cNvSpPr/>
            <p:nvPr/>
          </p:nvSpPr>
          <p:spPr>
            <a:xfrm>
              <a:off x="1851850" y="3167150"/>
              <a:ext cx="223500" cy="92800"/>
            </a:xfrm>
            <a:custGeom>
              <a:avLst/>
              <a:gdLst/>
              <a:ahLst/>
              <a:cxnLst/>
              <a:rect l="l" t="t" r="r" b="b"/>
              <a:pathLst>
                <a:path w="8940" h="3712" extrusionOk="0">
                  <a:moveTo>
                    <a:pt x="4466" y="0"/>
                  </a:moveTo>
                  <a:cubicBezTo>
                    <a:pt x="4224" y="0"/>
                    <a:pt x="3982" y="0"/>
                    <a:pt x="3741" y="49"/>
                  </a:cubicBezTo>
                  <a:cubicBezTo>
                    <a:pt x="3345" y="87"/>
                    <a:pt x="2939" y="203"/>
                    <a:pt x="2572" y="329"/>
                  </a:cubicBezTo>
                  <a:cubicBezTo>
                    <a:pt x="2417" y="368"/>
                    <a:pt x="2291" y="406"/>
                    <a:pt x="2137" y="484"/>
                  </a:cubicBezTo>
                  <a:cubicBezTo>
                    <a:pt x="842" y="1054"/>
                    <a:pt x="1" y="2059"/>
                    <a:pt x="1" y="3228"/>
                  </a:cubicBezTo>
                  <a:cubicBezTo>
                    <a:pt x="1" y="3383"/>
                    <a:pt x="1" y="3547"/>
                    <a:pt x="40" y="3711"/>
                  </a:cubicBezTo>
                  <a:cubicBezTo>
                    <a:pt x="204" y="2706"/>
                    <a:pt x="1006" y="1856"/>
                    <a:pt x="2137" y="1373"/>
                  </a:cubicBezTo>
                  <a:cubicBezTo>
                    <a:pt x="2214" y="1334"/>
                    <a:pt x="2253" y="1334"/>
                    <a:pt x="2330" y="1295"/>
                  </a:cubicBezTo>
                  <a:cubicBezTo>
                    <a:pt x="2774" y="1131"/>
                    <a:pt x="3219" y="1015"/>
                    <a:pt x="3741" y="967"/>
                  </a:cubicBezTo>
                  <a:cubicBezTo>
                    <a:pt x="3982" y="928"/>
                    <a:pt x="4224" y="928"/>
                    <a:pt x="4466" y="928"/>
                  </a:cubicBezTo>
                  <a:cubicBezTo>
                    <a:pt x="6727" y="928"/>
                    <a:pt x="8573" y="2136"/>
                    <a:pt x="8901" y="3711"/>
                  </a:cubicBezTo>
                  <a:cubicBezTo>
                    <a:pt x="8901" y="3547"/>
                    <a:pt x="8940" y="3383"/>
                    <a:pt x="8940" y="3228"/>
                  </a:cubicBezTo>
                  <a:cubicBezTo>
                    <a:pt x="8940" y="1450"/>
                    <a:pt x="6920" y="0"/>
                    <a:pt x="4466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62"/>
            <p:cNvSpPr/>
            <p:nvPr/>
          </p:nvSpPr>
          <p:spPr>
            <a:xfrm>
              <a:off x="1851850" y="3175350"/>
              <a:ext cx="64300" cy="84600"/>
            </a:xfrm>
            <a:custGeom>
              <a:avLst/>
              <a:gdLst/>
              <a:ahLst/>
              <a:cxnLst/>
              <a:rect l="l" t="t" r="r" b="b"/>
              <a:pathLst>
                <a:path w="2572" h="3384" extrusionOk="0">
                  <a:moveTo>
                    <a:pt x="2572" y="1"/>
                  </a:moveTo>
                  <a:lnTo>
                    <a:pt x="2572" y="1"/>
                  </a:lnTo>
                  <a:cubicBezTo>
                    <a:pt x="2417" y="40"/>
                    <a:pt x="2291" y="78"/>
                    <a:pt x="2137" y="156"/>
                  </a:cubicBezTo>
                  <a:cubicBezTo>
                    <a:pt x="842" y="726"/>
                    <a:pt x="1" y="1731"/>
                    <a:pt x="1" y="2900"/>
                  </a:cubicBezTo>
                  <a:cubicBezTo>
                    <a:pt x="1" y="3055"/>
                    <a:pt x="1" y="3219"/>
                    <a:pt x="40" y="3383"/>
                  </a:cubicBezTo>
                  <a:cubicBezTo>
                    <a:pt x="204" y="2378"/>
                    <a:pt x="1006" y="1528"/>
                    <a:pt x="2137" y="1045"/>
                  </a:cubicBezTo>
                  <a:cubicBezTo>
                    <a:pt x="2214" y="1006"/>
                    <a:pt x="2253" y="1006"/>
                    <a:pt x="2330" y="967"/>
                  </a:cubicBezTo>
                  <a:lnTo>
                    <a:pt x="2572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62"/>
            <p:cNvSpPr/>
            <p:nvPr/>
          </p:nvSpPr>
          <p:spPr>
            <a:xfrm>
              <a:off x="1963475" y="3372000"/>
              <a:ext cx="177350" cy="233175"/>
            </a:xfrm>
            <a:custGeom>
              <a:avLst/>
              <a:gdLst/>
              <a:ahLst/>
              <a:cxnLst/>
              <a:rect l="l" t="t" r="r" b="b"/>
              <a:pathLst>
                <a:path w="7094" h="9327" extrusionOk="0">
                  <a:moveTo>
                    <a:pt x="6221" y="1"/>
                  </a:moveTo>
                  <a:cubicBezTo>
                    <a:pt x="6162" y="1"/>
                    <a:pt x="6101" y="7"/>
                    <a:pt x="6040" y="21"/>
                  </a:cubicBezTo>
                  <a:lnTo>
                    <a:pt x="725" y="1151"/>
                  </a:lnTo>
                  <a:lnTo>
                    <a:pt x="1" y="1151"/>
                  </a:lnTo>
                  <a:lnTo>
                    <a:pt x="1" y="9327"/>
                  </a:lnTo>
                  <a:lnTo>
                    <a:pt x="725" y="9327"/>
                  </a:lnTo>
                  <a:lnTo>
                    <a:pt x="6408" y="8080"/>
                  </a:lnTo>
                  <a:cubicBezTo>
                    <a:pt x="6804" y="7993"/>
                    <a:pt x="7094" y="7674"/>
                    <a:pt x="7094" y="7230"/>
                  </a:cubicBezTo>
                  <a:lnTo>
                    <a:pt x="7094" y="871"/>
                  </a:lnTo>
                  <a:cubicBezTo>
                    <a:pt x="7094" y="375"/>
                    <a:pt x="6678" y="1"/>
                    <a:pt x="6221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62"/>
            <p:cNvSpPr/>
            <p:nvPr/>
          </p:nvSpPr>
          <p:spPr>
            <a:xfrm>
              <a:off x="1785425" y="3372000"/>
              <a:ext cx="178075" cy="233175"/>
            </a:xfrm>
            <a:custGeom>
              <a:avLst/>
              <a:gdLst/>
              <a:ahLst/>
              <a:cxnLst/>
              <a:rect l="l" t="t" r="r" b="b"/>
              <a:pathLst>
                <a:path w="7123" h="9327" extrusionOk="0">
                  <a:moveTo>
                    <a:pt x="853" y="1"/>
                  </a:moveTo>
                  <a:cubicBezTo>
                    <a:pt x="378" y="1"/>
                    <a:pt x="0" y="375"/>
                    <a:pt x="0" y="871"/>
                  </a:cubicBezTo>
                  <a:lnTo>
                    <a:pt x="0" y="7230"/>
                  </a:lnTo>
                  <a:cubicBezTo>
                    <a:pt x="0" y="7674"/>
                    <a:pt x="281" y="7993"/>
                    <a:pt x="687" y="8080"/>
                  </a:cubicBezTo>
                  <a:lnTo>
                    <a:pt x="6321" y="9327"/>
                  </a:lnTo>
                  <a:lnTo>
                    <a:pt x="7123" y="9327"/>
                  </a:lnTo>
                  <a:lnTo>
                    <a:pt x="7123" y="1151"/>
                  </a:lnTo>
                  <a:lnTo>
                    <a:pt x="6321" y="1151"/>
                  </a:lnTo>
                  <a:lnTo>
                    <a:pt x="1044" y="21"/>
                  </a:lnTo>
                  <a:cubicBezTo>
                    <a:pt x="979" y="7"/>
                    <a:pt x="915" y="1"/>
                    <a:pt x="853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62"/>
            <p:cNvSpPr/>
            <p:nvPr/>
          </p:nvSpPr>
          <p:spPr>
            <a:xfrm>
              <a:off x="1943425" y="3400775"/>
              <a:ext cx="38200" cy="204400"/>
            </a:xfrm>
            <a:custGeom>
              <a:avLst/>
              <a:gdLst/>
              <a:ahLst/>
              <a:cxnLst/>
              <a:rect l="l" t="t" r="r" b="b"/>
              <a:pathLst>
                <a:path w="1528" h="8176" extrusionOk="0">
                  <a:moveTo>
                    <a:pt x="1" y="0"/>
                  </a:moveTo>
                  <a:lnTo>
                    <a:pt x="1" y="8176"/>
                  </a:lnTo>
                  <a:lnTo>
                    <a:pt x="1527" y="8176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62"/>
            <p:cNvSpPr/>
            <p:nvPr/>
          </p:nvSpPr>
          <p:spPr>
            <a:xfrm>
              <a:off x="1754250" y="3412850"/>
              <a:ext cx="47150" cy="58500"/>
            </a:xfrm>
            <a:custGeom>
              <a:avLst/>
              <a:gdLst/>
              <a:ahLst/>
              <a:cxnLst/>
              <a:rect l="l" t="t" r="r" b="b"/>
              <a:pathLst>
                <a:path w="1886" h="2340" extrusionOk="0">
                  <a:moveTo>
                    <a:pt x="764" y="0"/>
                  </a:moveTo>
                  <a:cubicBezTo>
                    <a:pt x="358" y="0"/>
                    <a:pt x="1" y="368"/>
                    <a:pt x="1" y="803"/>
                  </a:cubicBezTo>
                  <a:lnTo>
                    <a:pt x="1" y="1527"/>
                  </a:lnTo>
                  <a:cubicBezTo>
                    <a:pt x="1" y="1972"/>
                    <a:pt x="358" y="2339"/>
                    <a:pt x="764" y="2339"/>
                  </a:cubicBezTo>
                  <a:lnTo>
                    <a:pt x="1083" y="2339"/>
                  </a:lnTo>
                  <a:cubicBezTo>
                    <a:pt x="1528" y="2339"/>
                    <a:pt x="1885" y="1972"/>
                    <a:pt x="1885" y="1527"/>
                  </a:cubicBezTo>
                  <a:lnTo>
                    <a:pt x="1885" y="803"/>
                  </a:lnTo>
                  <a:cubicBezTo>
                    <a:pt x="1885" y="368"/>
                    <a:pt x="1528" y="0"/>
                    <a:pt x="1083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62"/>
            <p:cNvSpPr/>
            <p:nvPr/>
          </p:nvSpPr>
          <p:spPr>
            <a:xfrm>
              <a:off x="1754250" y="3412850"/>
              <a:ext cx="31200" cy="58500"/>
            </a:xfrm>
            <a:custGeom>
              <a:avLst/>
              <a:gdLst/>
              <a:ahLst/>
              <a:cxnLst/>
              <a:rect l="l" t="t" r="r" b="b"/>
              <a:pathLst>
                <a:path w="1248" h="2340" extrusionOk="0">
                  <a:moveTo>
                    <a:pt x="764" y="0"/>
                  </a:moveTo>
                  <a:cubicBezTo>
                    <a:pt x="358" y="0"/>
                    <a:pt x="1" y="368"/>
                    <a:pt x="1" y="803"/>
                  </a:cubicBezTo>
                  <a:lnTo>
                    <a:pt x="1" y="1527"/>
                  </a:lnTo>
                  <a:cubicBezTo>
                    <a:pt x="1" y="1972"/>
                    <a:pt x="358" y="2339"/>
                    <a:pt x="764" y="2339"/>
                  </a:cubicBezTo>
                  <a:lnTo>
                    <a:pt x="1083" y="2339"/>
                  </a:lnTo>
                  <a:cubicBezTo>
                    <a:pt x="1122" y="2339"/>
                    <a:pt x="1160" y="2300"/>
                    <a:pt x="1247" y="2300"/>
                  </a:cubicBezTo>
                  <a:cubicBezTo>
                    <a:pt x="880" y="2213"/>
                    <a:pt x="600" y="1895"/>
                    <a:pt x="600" y="1527"/>
                  </a:cubicBezTo>
                  <a:lnTo>
                    <a:pt x="600" y="803"/>
                  </a:lnTo>
                  <a:cubicBezTo>
                    <a:pt x="600" y="445"/>
                    <a:pt x="880" y="126"/>
                    <a:pt x="1247" y="39"/>
                  </a:cubicBezTo>
                  <a:cubicBezTo>
                    <a:pt x="1160" y="39"/>
                    <a:pt x="1122" y="0"/>
                    <a:pt x="1083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62"/>
            <p:cNvSpPr/>
            <p:nvPr/>
          </p:nvSpPr>
          <p:spPr>
            <a:xfrm>
              <a:off x="2124625" y="3412850"/>
              <a:ext cx="47375" cy="58500"/>
            </a:xfrm>
            <a:custGeom>
              <a:avLst/>
              <a:gdLst/>
              <a:ahLst/>
              <a:cxnLst/>
              <a:rect l="l" t="t" r="r" b="b"/>
              <a:pathLst>
                <a:path w="1895" h="2340" extrusionOk="0">
                  <a:moveTo>
                    <a:pt x="802" y="0"/>
                  </a:moveTo>
                  <a:cubicBezTo>
                    <a:pt x="358" y="0"/>
                    <a:pt x="0" y="368"/>
                    <a:pt x="0" y="803"/>
                  </a:cubicBezTo>
                  <a:lnTo>
                    <a:pt x="0" y="1527"/>
                  </a:lnTo>
                  <a:cubicBezTo>
                    <a:pt x="0" y="1972"/>
                    <a:pt x="358" y="2339"/>
                    <a:pt x="802" y="2339"/>
                  </a:cubicBezTo>
                  <a:lnTo>
                    <a:pt x="1083" y="2339"/>
                  </a:lnTo>
                  <a:cubicBezTo>
                    <a:pt x="1527" y="2339"/>
                    <a:pt x="1894" y="1972"/>
                    <a:pt x="1894" y="1527"/>
                  </a:cubicBezTo>
                  <a:lnTo>
                    <a:pt x="1894" y="803"/>
                  </a:lnTo>
                  <a:cubicBezTo>
                    <a:pt x="1894" y="368"/>
                    <a:pt x="1527" y="0"/>
                    <a:pt x="1083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62"/>
            <p:cNvSpPr/>
            <p:nvPr/>
          </p:nvSpPr>
          <p:spPr>
            <a:xfrm>
              <a:off x="2124625" y="3412850"/>
              <a:ext cx="31175" cy="58500"/>
            </a:xfrm>
            <a:custGeom>
              <a:avLst/>
              <a:gdLst/>
              <a:ahLst/>
              <a:cxnLst/>
              <a:rect l="l" t="t" r="r" b="b"/>
              <a:pathLst>
                <a:path w="1247" h="2340" extrusionOk="0">
                  <a:moveTo>
                    <a:pt x="802" y="0"/>
                  </a:moveTo>
                  <a:cubicBezTo>
                    <a:pt x="358" y="0"/>
                    <a:pt x="0" y="368"/>
                    <a:pt x="0" y="803"/>
                  </a:cubicBezTo>
                  <a:lnTo>
                    <a:pt x="0" y="1527"/>
                  </a:lnTo>
                  <a:cubicBezTo>
                    <a:pt x="0" y="1972"/>
                    <a:pt x="358" y="2339"/>
                    <a:pt x="802" y="2339"/>
                  </a:cubicBezTo>
                  <a:lnTo>
                    <a:pt x="1083" y="2339"/>
                  </a:lnTo>
                  <a:cubicBezTo>
                    <a:pt x="1131" y="2339"/>
                    <a:pt x="1208" y="2300"/>
                    <a:pt x="1247" y="2300"/>
                  </a:cubicBezTo>
                  <a:cubicBezTo>
                    <a:pt x="889" y="2213"/>
                    <a:pt x="600" y="1895"/>
                    <a:pt x="600" y="1527"/>
                  </a:cubicBezTo>
                  <a:lnTo>
                    <a:pt x="600" y="803"/>
                  </a:lnTo>
                  <a:cubicBezTo>
                    <a:pt x="600" y="445"/>
                    <a:pt x="889" y="126"/>
                    <a:pt x="1247" y="39"/>
                  </a:cubicBezTo>
                  <a:cubicBezTo>
                    <a:pt x="1208" y="39"/>
                    <a:pt x="1131" y="0"/>
                    <a:pt x="1083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62"/>
            <p:cNvSpPr/>
            <p:nvPr/>
          </p:nvSpPr>
          <p:spPr>
            <a:xfrm>
              <a:off x="1932300" y="3346600"/>
              <a:ext cx="61400" cy="29075"/>
            </a:xfrm>
            <a:custGeom>
              <a:avLst/>
              <a:gdLst/>
              <a:ahLst/>
              <a:cxnLst/>
              <a:rect l="l" t="t" r="r" b="b"/>
              <a:pathLst>
                <a:path w="2456" h="1163" extrusionOk="0">
                  <a:moveTo>
                    <a:pt x="315" y="1"/>
                  </a:moveTo>
                  <a:cubicBezTo>
                    <a:pt x="275" y="1"/>
                    <a:pt x="236" y="10"/>
                    <a:pt x="204" y="32"/>
                  </a:cubicBezTo>
                  <a:cubicBezTo>
                    <a:pt x="40" y="119"/>
                    <a:pt x="1" y="273"/>
                    <a:pt x="78" y="399"/>
                  </a:cubicBezTo>
                  <a:cubicBezTo>
                    <a:pt x="281" y="843"/>
                    <a:pt x="726" y="1162"/>
                    <a:pt x="1248" y="1162"/>
                  </a:cubicBezTo>
                  <a:cubicBezTo>
                    <a:pt x="1731" y="1162"/>
                    <a:pt x="2175" y="843"/>
                    <a:pt x="2417" y="399"/>
                  </a:cubicBezTo>
                  <a:cubicBezTo>
                    <a:pt x="2456" y="273"/>
                    <a:pt x="2417" y="119"/>
                    <a:pt x="2253" y="32"/>
                  </a:cubicBezTo>
                  <a:cubicBezTo>
                    <a:pt x="2221" y="10"/>
                    <a:pt x="2185" y="1"/>
                    <a:pt x="2148" y="1"/>
                  </a:cubicBezTo>
                  <a:cubicBezTo>
                    <a:pt x="2053" y="1"/>
                    <a:pt x="1951" y="66"/>
                    <a:pt x="1895" y="157"/>
                  </a:cubicBezTo>
                  <a:cubicBezTo>
                    <a:pt x="1769" y="437"/>
                    <a:pt x="1528" y="602"/>
                    <a:pt x="1248" y="602"/>
                  </a:cubicBezTo>
                  <a:cubicBezTo>
                    <a:pt x="967" y="602"/>
                    <a:pt x="687" y="437"/>
                    <a:pt x="561" y="157"/>
                  </a:cubicBezTo>
                  <a:cubicBezTo>
                    <a:pt x="534" y="66"/>
                    <a:pt x="419" y="1"/>
                    <a:pt x="31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62"/>
            <p:cNvSpPr/>
            <p:nvPr/>
          </p:nvSpPr>
          <p:spPr>
            <a:xfrm>
              <a:off x="1997775" y="3297125"/>
              <a:ext cx="43275" cy="40375"/>
            </a:xfrm>
            <a:custGeom>
              <a:avLst/>
              <a:gdLst/>
              <a:ahLst/>
              <a:cxnLst/>
              <a:rect l="l" t="t" r="r" b="b"/>
              <a:pathLst>
                <a:path w="1731" h="1615" extrusionOk="0">
                  <a:moveTo>
                    <a:pt x="687" y="0"/>
                  </a:moveTo>
                  <a:cubicBezTo>
                    <a:pt x="484" y="0"/>
                    <a:pt x="281" y="281"/>
                    <a:pt x="281" y="600"/>
                  </a:cubicBezTo>
                  <a:cubicBezTo>
                    <a:pt x="281" y="764"/>
                    <a:pt x="320" y="928"/>
                    <a:pt x="407" y="1006"/>
                  </a:cubicBezTo>
                  <a:cubicBezTo>
                    <a:pt x="281" y="1044"/>
                    <a:pt x="204" y="1083"/>
                    <a:pt x="204" y="1083"/>
                  </a:cubicBezTo>
                  <a:cubicBezTo>
                    <a:pt x="40" y="1170"/>
                    <a:pt x="1" y="1373"/>
                    <a:pt x="78" y="1489"/>
                  </a:cubicBezTo>
                  <a:cubicBezTo>
                    <a:pt x="165" y="1566"/>
                    <a:pt x="242" y="1614"/>
                    <a:pt x="320" y="1614"/>
                  </a:cubicBezTo>
                  <a:cubicBezTo>
                    <a:pt x="407" y="1614"/>
                    <a:pt x="445" y="1614"/>
                    <a:pt x="484" y="1566"/>
                  </a:cubicBezTo>
                  <a:cubicBezTo>
                    <a:pt x="484" y="1566"/>
                    <a:pt x="713" y="1467"/>
                    <a:pt x="1077" y="1467"/>
                  </a:cubicBezTo>
                  <a:cubicBezTo>
                    <a:pt x="1167" y="1467"/>
                    <a:pt x="1267" y="1473"/>
                    <a:pt x="1373" y="1489"/>
                  </a:cubicBezTo>
                  <a:cubicBezTo>
                    <a:pt x="1394" y="1494"/>
                    <a:pt x="1414" y="1496"/>
                    <a:pt x="1433" y="1496"/>
                  </a:cubicBezTo>
                  <a:cubicBezTo>
                    <a:pt x="1560" y="1496"/>
                    <a:pt x="1659" y="1395"/>
                    <a:pt x="1692" y="1286"/>
                  </a:cubicBezTo>
                  <a:cubicBezTo>
                    <a:pt x="1731" y="1131"/>
                    <a:pt x="1615" y="967"/>
                    <a:pt x="1450" y="928"/>
                  </a:cubicBezTo>
                  <a:cubicBezTo>
                    <a:pt x="1325" y="928"/>
                    <a:pt x="1170" y="890"/>
                    <a:pt x="1045" y="890"/>
                  </a:cubicBezTo>
                  <a:cubicBezTo>
                    <a:pt x="1083" y="803"/>
                    <a:pt x="1083" y="725"/>
                    <a:pt x="1083" y="600"/>
                  </a:cubicBezTo>
                  <a:cubicBezTo>
                    <a:pt x="1083" y="281"/>
                    <a:pt x="929" y="0"/>
                    <a:pt x="6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62"/>
            <p:cNvSpPr/>
            <p:nvPr/>
          </p:nvSpPr>
          <p:spPr>
            <a:xfrm>
              <a:off x="1884950" y="3297125"/>
              <a:ext cx="43275" cy="40375"/>
            </a:xfrm>
            <a:custGeom>
              <a:avLst/>
              <a:gdLst/>
              <a:ahLst/>
              <a:cxnLst/>
              <a:rect l="l" t="t" r="r" b="b"/>
              <a:pathLst>
                <a:path w="1731" h="1615" extrusionOk="0">
                  <a:moveTo>
                    <a:pt x="1054" y="0"/>
                  </a:moveTo>
                  <a:cubicBezTo>
                    <a:pt x="813" y="0"/>
                    <a:pt x="648" y="281"/>
                    <a:pt x="648" y="600"/>
                  </a:cubicBezTo>
                  <a:cubicBezTo>
                    <a:pt x="648" y="725"/>
                    <a:pt x="648" y="803"/>
                    <a:pt x="687" y="890"/>
                  </a:cubicBezTo>
                  <a:cubicBezTo>
                    <a:pt x="571" y="890"/>
                    <a:pt x="407" y="928"/>
                    <a:pt x="281" y="928"/>
                  </a:cubicBezTo>
                  <a:cubicBezTo>
                    <a:pt x="127" y="967"/>
                    <a:pt x="1" y="1131"/>
                    <a:pt x="40" y="1286"/>
                  </a:cubicBezTo>
                  <a:cubicBezTo>
                    <a:pt x="81" y="1395"/>
                    <a:pt x="203" y="1496"/>
                    <a:pt x="317" y="1496"/>
                  </a:cubicBezTo>
                  <a:cubicBezTo>
                    <a:pt x="334" y="1496"/>
                    <a:pt x="351" y="1494"/>
                    <a:pt x="368" y="1489"/>
                  </a:cubicBezTo>
                  <a:cubicBezTo>
                    <a:pt x="472" y="1473"/>
                    <a:pt x="570" y="1467"/>
                    <a:pt x="660" y="1467"/>
                  </a:cubicBezTo>
                  <a:cubicBezTo>
                    <a:pt x="1019" y="1467"/>
                    <a:pt x="1248" y="1566"/>
                    <a:pt x="1248" y="1566"/>
                  </a:cubicBezTo>
                  <a:cubicBezTo>
                    <a:pt x="1296" y="1614"/>
                    <a:pt x="1373" y="1614"/>
                    <a:pt x="1412" y="1614"/>
                  </a:cubicBezTo>
                  <a:cubicBezTo>
                    <a:pt x="1489" y="1614"/>
                    <a:pt x="1615" y="1566"/>
                    <a:pt x="1653" y="1489"/>
                  </a:cubicBezTo>
                  <a:cubicBezTo>
                    <a:pt x="1731" y="1373"/>
                    <a:pt x="1692" y="1170"/>
                    <a:pt x="1537" y="1083"/>
                  </a:cubicBezTo>
                  <a:cubicBezTo>
                    <a:pt x="1537" y="1083"/>
                    <a:pt x="1450" y="1044"/>
                    <a:pt x="1373" y="1006"/>
                  </a:cubicBezTo>
                  <a:cubicBezTo>
                    <a:pt x="1412" y="928"/>
                    <a:pt x="1450" y="764"/>
                    <a:pt x="1450" y="600"/>
                  </a:cubicBezTo>
                  <a:cubicBezTo>
                    <a:pt x="1450" y="281"/>
                    <a:pt x="1248" y="0"/>
                    <a:pt x="105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62"/>
            <p:cNvSpPr/>
            <p:nvPr/>
          </p:nvSpPr>
          <p:spPr>
            <a:xfrm>
              <a:off x="2021950" y="3423775"/>
              <a:ext cx="93525" cy="31375"/>
            </a:xfrm>
            <a:custGeom>
              <a:avLst/>
              <a:gdLst/>
              <a:ahLst/>
              <a:cxnLst/>
              <a:rect l="l" t="t" r="r" b="b"/>
              <a:pathLst>
                <a:path w="3741" h="1255" extrusionOk="0">
                  <a:moveTo>
                    <a:pt x="3446" y="1"/>
                  </a:moveTo>
                  <a:cubicBezTo>
                    <a:pt x="3425" y="1"/>
                    <a:pt x="3404" y="3"/>
                    <a:pt x="3383" y="8"/>
                  </a:cubicBezTo>
                  <a:lnTo>
                    <a:pt x="242" y="694"/>
                  </a:lnTo>
                  <a:cubicBezTo>
                    <a:pt x="78" y="733"/>
                    <a:pt x="0" y="897"/>
                    <a:pt x="39" y="1013"/>
                  </a:cubicBezTo>
                  <a:cubicBezTo>
                    <a:pt x="78" y="1177"/>
                    <a:pt x="165" y="1255"/>
                    <a:pt x="319" y="1255"/>
                  </a:cubicBezTo>
                  <a:lnTo>
                    <a:pt x="358" y="1255"/>
                  </a:lnTo>
                  <a:lnTo>
                    <a:pt x="3499" y="568"/>
                  </a:lnTo>
                  <a:cubicBezTo>
                    <a:pt x="3663" y="530"/>
                    <a:pt x="3740" y="366"/>
                    <a:pt x="3701" y="250"/>
                  </a:cubicBezTo>
                  <a:cubicBezTo>
                    <a:pt x="3701" y="107"/>
                    <a:pt x="3585" y="1"/>
                    <a:pt x="344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62"/>
            <p:cNvSpPr/>
            <p:nvPr/>
          </p:nvSpPr>
          <p:spPr>
            <a:xfrm>
              <a:off x="2021950" y="3450050"/>
              <a:ext cx="93525" cy="31200"/>
            </a:xfrm>
            <a:custGeom>
              <a:avLst/>
              <a:gdLst/>
              <a:ahLst/>
              <a:cxnLst/>
              <a:rect l="l" t="t" r="r" b="b"/>
              <a:pathLst>
                <a:path w="3741" h="1248" extrusionOk="0">
                  <a:moveTo>
                    <a:pt x="3383" y="1"/>
                  </a:moveTo>
                  <a:lnTo>
                    <a:pt x="242" y="687"/>
                  </a:lnTo>
                  <a:cubicBezTo>
                    <a:pt x="78" y="725"/>
                    <a:pt x="0" y="890"/>
                    <a:pt x="39" y="1054"/>
                  </a:cubicBezTo>
                  <a:cubicBezTo>
                    <a:pt x="78" y="1170"/>
                    <a:pt x="165" y="1247"/>
                    <a:pt x="319" y="1247"/>
                  </a:cubicBezTo>
                  <a:lnTo>
                    <a:pt x="358" y="1247"/>
                  </a:lnTo>
                  <a:lnTo>
                    <a:pt x="3499" y="571"/>
                  </a:lnTo>
                  <a:cubicBezTo>
                    <a:pt x="3663" y="523"/>
                    <a:pt x="3740" y="407"/>
                    <a:pt x="3701" y="242"/>
                  </a:cubicBezTo>
                  <a:cubicBezTo>
                    <a:pt x="3701" y="88"/>
                    <a:pt x="3547" y="1"/>
                    <a:pt x="338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62"/>
            <p:cNvSpPr/>
            <p:nvPr/>
          </p:nvSpPr>
          <p:spPr>
            <a:xfrm>
              <a:off x="1747000" y="3128975"/>
              <a:ext cx="432000" cy="483225"/>
            </a:xfrm>
            <a:custGeom>
              <a:avLst/>
              <a:gdLst/>
              <a:ahLst/>
              <a:cxnLst/>
              <a:rect l="l" t="t" r="r" b="b"/>
              <a:pathLst>
                <a:path w="17280" h="19329" extrusionOk="0">
                  <a:moveTo>
                    <a:pt x="8660" y="1817"/>
                  </a:moveTo>
                  <a:cubicBezTo>
                    <a:pt x="10351" y="1817"/>
                    <a:pt x="11839" y="2542"/>
                    <a:pt x="12486" y="3586"/>
                  </a:cubicBezTo>
                  <a:cubicBezTo>
                    <a:pt x="12284" y="3383"/>
                    <a:pt x="12003" y="3180"/>
                    <a:pt x="11762" y="2977"/>
                  </a:cubicBezTo>
                  <a:cubicBezTo>
                    <a:pt x="10873" y="2455"/>
                    <a:pt x="9790" y="2136"/>
                    <a:pt x="8660" y="2136"/>
                  </a:cubicBezTo>
                  <a:cubicBezTo>
                    <a:pt x="8379" y="2136"/>
                    <a:pt x="8138" y="2175"/>
                    <a:pt x="7896" y="2213"/>
                  </a:cubicBezTo>
                  <a:cubicBezTo>
                    <a:pt x="7297" y="2252"/>
                    <a:pt x="6727" y="2416"/>
                    <a:pt x="6244" y="2619"/>
                  </a:cubicBezTo>
                  <a:cubicBezTo>
                    <a:pt x="5683" y="2900"/>
                    <a:pt x="5200" y="3180"/>
                    <a:pt x="4833" y="3586"/>
                  </a:cubicBezTo>
                  <a:cubicBezTo>
                    <a:pt x="5161" y="3025"/>
                    <a:pt x="5722" y="2581"/>
                    <a:pt x="6447" y="2252"/>
                  </a:cubicBezTo>
                  <a:cubicBezTo>
                    <a:pt x="6930" y="2059"/>
                    <a:pt x="7413" y="1933"/>
                    <a:pt x="7973" y="1856"/>
                  </a:cubicBezTo>
                  <a:cubicBezTo>
                    <a:pt x="8176" y="1817"/>
                    <a:pt x="8418" y="1817"/>
                    <a:pt x="8660" y="1817"/>
                  </a:cubicBezTo>
                  <a:close/>
                  <a:moveTo>
                    <a:pt x="8660" y="2735"/>
                  </a:moveTo>
                  <a:cubicBezTo>
                    <a:pt x="9027" y="2735"/>
                    <a:pt x="9384" y="2735"/>
                    <a:pt x="9752" y="2822"/>
                  </a:cubicBezTo>
                  <a:cubicBezTo>
                    <a:pt x="9384" y="3344"/>
                    <a:pt x="8863" y="3905"/>
                    <a:pt x="8379" y="4311"/>
                  </a:cubicBezTo>
                  <a:cubicBezTo>
                    <a:pt x="7763" y="4844"/>
                    <a:pt x="7415" y="4954"/>
                    <a:pt x="7240" y="4954"/>
                  </a:cubicBezTo>
                  <a:cubicBezTo>
                    <a:pt x="7152" y="4954"/>
                    <a:pt x="7107" y="4926"/>
                    <a:pt x="7094" y="4910"/>
                  </a:cubicBezTo>
                  <a:cubicBezTo>
                    <a:pt x="7007" y="4871"/>
                    <a:pt x="7094" y="4629"/>
                    <a:pt x="7133" y="4513"/>
                  </a:cubicBezTo>
                  <a:cubicBezTo>
                    <a:pt x="7210" y="4388"/>
                    <a:pt x="7133" y="4233"/>
                    <a:pt x="7007" y="4146"/>
                  </a:cubicBezTo>
                  <a:cubicBezTo>
                    <a:pt x="6975" y="4125"/>
                    <a:pt x="6939" y="4115"/>
                    <a:pt x="6903" y="4115"/>
                  </a:cubicBezTo>
                  <a:cubicBezTo>
                    <a:pt x="6807" y="4115"/>
                    <a:pt x="6706" y="4181"/>
                    <a:pt x="6650" y="4272"/>
                  </a:cubicBezTo>
                  <a:cubicBezTo>
                    <a:pt x="6408" y="4668"/>
                    <a:pt x="5683" y="5760"/>
                    <a:pt x="4920" y="5924"/>
                  </a:cubicBezTo>
                  <a:cubicBezTo>
                    <a:pt x="4854" y="5940"/>
                    <a:pt x="4788" y="5949"/>
                    <a:pt x="4726" y="5949"/>
                  </a:cubicBezTo>
                  <a:cubicBezTo>
                    <a:pt x="4632" y="5949"/>
                    <a:pt x="4545" y="5928"/>
                    <a:pt x="4475" y="5876"/>
                  </a:cubicBezTo>
                  <a:cubicBezTo>
                    <a:pt x="4475" y="5683"/>
                    <a:pt x="4475" y="5441"/>
                    <a:pt x="4514" y="5238"/>
                  </a:cubicBezTo>
                  <a:cubicBezTo>
                    <a:pt x="4678" y="4349"/>
                    <a:pt x="5403" y="3624"/>
                    <a:pt x="6447" y="3141"/>
                  </a:cubicBezTo>
                  <a:cubicBezTo>
                    <a:pt x="6930" y="2938"/>
                    <a:pt x="7413" y="2822"/>
                    <a:pt x="7973" y="2784"/>
                  </a:cubicBezTo>
                  <a:cubicBezTo>
                    <a:pt x="8176" y="2735"/>
                    <a:pt x="8418" y="2735"/>
                    <a:pt x="8660" y="2735"/>
                  </a:cubicBezTo>
                  <a:close/>
                  <a:moveTo>
                    <a:pt x="8621" y="561"/>
                  </a:moveTo>
                  <a:cubicBezTo>
                    <a:pt x="11926" y="561"/>
                    <a:pt x="14584" y="3267"/>
                    <a:pt x="14584" y="6601"/>
                  </a:cubicBezTo>
                  <a:cubicBezTo>
                    <a:pt x="14584" y="7896"/>
                    <a:pt x="14178" y="8737"/>
                    <a:pt x="13337" y="9307"/>
                  </a:cubicBezTo>
                  <a:cubicBezTo>
                    <a:pt x="13376" y="9142"/>
                    <a:pt x="13376" y="9017"/>
                    <a:pt x="13376" y="8901"/>
                  </a:cubicBezTo>
                  <a:cubicBezTo>
                    <a:pt x="13414" y="8775"/>
                    <a:pt x="13414" y="8621"/>
                    <a:pt x="13414" y="8495"/>
                  </a:cubicBezTo>
                  <a:cubicBezTo>
                    <a:pt x="13414" y="8340"/>
                    <a:pt x="13289" y="8215"/>
                    <a:pt x="13134" y="8176"/>
                  </a:cubicBezTo>
                  <a:cubicBezTo>
                    <a:pt x="12970" y="8176"/>
                    <a:pt x="12854" y="8292"/>
                    <a:pt x="12854" y="8456"/>
                  </a:cubicBezTo>
                  <a:cubicBezTo>
                    <a:pt x="12854" y="8582"/>
                    <a:pt x="12805" y="8737"/>
                    <a:pt x="12805" y="8901"/>
                  </a:cubicBezTo>
                  <a:cubicBezTo>
                    <a:pt x="12805" y="9258"/>
                    <a:pt x="12689" y="9626"/>
                    <a:pt x="12486" y="9906"/>
                  </a:cubicBezTo>
                  <a:lnTo>
                    <a:pt x="9346" y="10592"/>
                  </a:lnTo>
                  <a:lnTo>
                    <a:pt x="7896" y="10592"/>
                  </a:lnTo>
                  <a:lnTo>
                    <a:pt x="4794" y="9945"/>
                  </a:lnTo>
                  <a:cubicBezTo>
                    <a:pt x="4591" y="9626"/>
                    <a:pt x="4475" y="9258"/>
                    <a:pt x="4475" y="8901"/>
                  </a:cubicBezTo>
                  <a:cubicBezTo>
                    <a:pt x="4437" y="8099"/>
                    <a:pt x="4437" y="7287"/>
                    <a:pt x="4437" y="6485"/>
                  </a:cubicBezTo>
                  <a:cubicBezTo>
                    <a:pt x="4553" y="6485"/>
                    <a:pt x="4639" y="6524"/>
                    <a:pt x="4717" y="6524"/>
                  </a:cubicBezTo>
                  <a:cubicBezTo>
                    <a:pt x="4833" y="6524"/>
                    <a:pt x="4958" y="6485"/>
                    <a:pt x="5074" y="6485"/>
                  </a:cubicBezTo>
                  <a:cubicBezTo>
                    <a:pt x="5683" y="6321"/>
                    <a:pt x="6244" y="5760"/>
                    <a:pt x="6650" y="5277"/>
                  </a:cubicBezTo>
                  <a:cubicBezTo>
                    <a:pt x="6688" y="5354"/>
                    <a:pt x="6766" y="5393"/>
                    <a:pt x="6814" y="5441"/>
                  </a:cubicBezTo>
                  <a:cubicBezTo>
                    <a:pt x="6928" y="5498"/>
                    <a:pt x="7053" y="5524"/>
                    <a:pt x="7184" y="5524"/>
                  </a:cubicBezTo>
                  <a:cubicBezTo>
                    <a:pt x="7693" y="5524"/>
                    <a:pt x="8293" y="5139"/>
                    <a:pt x="8747" y="4755"/>
                  </a:cubicBezTo>
                  <a:cubicBezTo>
                    <a:pt x="9346" y="4272"/>
                    <a:pt x="9906" y="3586"/>
                    <a:pt x="10312" y="2977"/>
                  </a:cubicBezTo>
                  <a:cubicBezTo>
                    <a:pt x="11597" y="3383"/>
                    <a:pt x="12564" y="4185"/>
                    <a:pt x="12767" y="5238"/>
                  </a:cubicBezTo>
                  <a:cubicBezTo>
                    <a:pt x="12854" y="5924"/>
                    <a:pt x="12854" y="6649"/>
                    <a:pt x="12854" y="7326"/>
                  </a:cubicBezTo>
                  <a:cubicBezTo>
                    <a:pt x="12854" y="7490"/>
                    <a:pt x="12970" y="7616"/>
                    <a:pt x="13134" y="7616"/>
                  </a:cubicBezTo>
                  <a:cubicBezTo>
                    <a:pt x="13289" y="7616"/>
                    <a:pt x="13414" y="7490"/>
                    <a:pt x="13414" y="7326"/>
                  </a:cubicBezTo>
                  <a:cubicBezTo>
                    <a:pt x="13414" y="6649"/>
                    <a:pt x="13414" y="5963"/>
                    <a:pt x="13376" y="5277"/>
                  </a:cubicBezTo>
                  <a:cubicBezTo>
                    <a:pt x="13376" y="5113"/>
                    <a:pt x="13414" y="4958"/>
                    <a:pt x="13414" y="4755"/>
                  </a:cubicBezTo>
                  <a:cubicBezTo>
                    <a:pt x="13414" y="3827"/>
                    <a:pt x="12892" y="2900"/>
                    <a:pt x="11965" y="2252"/>
                  </a:cubicBezTo>
                  <a:cubicBezTo>
                    <a:pt x="11076" y="1614"/>
                    <a:pt x="9906" y="1247"/>
                    <a:pt x="8660" y="1247"/>
                  </a:cubicBezTo>
                  <a:cubicBezTo>
                    <a:pt x="8379" y="1247"/>
                    <a:pt x="8138" y="1247"/>
                    <a:pt x="7896" y="1286"/>
                  </a:cubicBezTo>
                  <a:cubicBezTo>
                    <a:pt x="7297" y="1373"/>
                    <a:pt x="6727" y="1527"/>
                    <a:pt x="6244" y="1730"/>
                  </a:cubicBezTo>
                  <a:cubicBezTo>
                    <a:pt x="5519" y="2059"/>
                    <a:pt x="4958" y="2455"/>
                    <a:pt x="4553" y="2977"/>
                  </a:cubicBezTo>
                  <a:cubicBezTo>
                    <a:pt x="4108" y="3508"/>
                    <a:pt x="3915" y="4146"/>
                    <a:pt x="3915" y="4755"/>
                  </a:cubicBezTo>
                  <a:cubicBezTo>
                    <a:pt x="3915" y="4958"/>
                    <a:pt x="3915" y="5113"/>
                    <a:pt x="3953" y="5277"/>
                  </a:cubicBezTo>
                  <a:cubicBezTo>
                    <a:pt x="3866" y="6485"/>
                    <a:pt x="3828" y="7693"/>
                    <a:pt x="3915" y="8901"/>
                  </a:cubicBezTo>
                  <a:cubicBezTo>
                    <a:pt x="3915" y="9065"/>
                    <a:pt x="3915" y="9181"/>
                    <a:pt x="3953" y="9307"/>
                  </a:cubicBezTo>
                  <a:cubicBezTo>
                    <a:pt x="3103" y="8775"/>
                    <a:pt x="2707" y="7896"/>
                    <a:pt x="2707" y="6601"/>
                  </a:cubicBezTo>
                  <a:cubicBezTo>
                    <a:pt x="2707" y="3267"/>
                    <a:pt x="5364" y="561"/>
                    <a:pt x="8621" y="561"/>
                  </a:cubicBezTo>
                  <a:close/>
                  <a:moveTo>
                    <a:pt x="1373" y="11636"/>
                  </a:moveTo>
                  <a:cubicBezTo>
                    <a:pt x="1653" y="11636"/>
                    <a:pt x="1895" y="11877"/>
                    <a:pt x="1895" y="12158"/>
                  </a:cubicBezTo>
                  <a:lnTo>
                    <a:pt x="1895" y="12882"/>
                  </a:lnTo>
                  <a:cubicBezTo>
                    <a:pt x="1895" y="13172"/>
                    <a:pt x="1653" y="13366"/>
                    <a:pt x="1373" y="13366"/>
                  </a:cubicBezTo>
                  <a:lnTo>
                    <a:pt x="1054" y="13366"/>
                  </a:lnTo>
                  <a:cubicBezTo>
                    <a:pt x="813" y="13366"/>
                    <a:pt x="571" y="13172"/>
                    <a:pt x="571" y="12882"/>
                  </a:cubicBezTo>
                  <a:lnTo>
                    <a:pt x="571" y="12158"/>
                  </a:lnTo>
                  <a:cubicBezTo>
                    <a:pt x="571" y="11877"/>
                    <a:pt x="813" y="11636"/>
                    <a:pt x="1054" y="11636"/>
                  </a:cubicBezTo>
                  <a:close/>
                  <a:moveTo>
                    <a:pt x="16188" y="11636"/>
                  </a:moveTo>
                  <a:cubicBezTo>
                    <a:pt x="16478" y="11636"/>
                    <a:pt x="16719" y="11877"/>
                    <a:pt x="16719" y="12158"/>
                  </a:cubicBezTo>
                  <a:lnTo>
                    <a:pt x="16719" y="12882"/>
                  </a:lnTo>
                  <a:cubicBezTo>
                    <a:pt x="16719" y="13172"/>
                    <a:pt x="16478" y="13366"/>
                    <a:pt x="16188" y="13366"/>
                  </a:cubicBezTo>
                  <a:lnTo>
                    <a:pt x="15907" y="13366"/>
                  </a:lnTo>
                  <a:cubicBezTo>
                    <a:pt x="15627" y="13366"/>
                    <a:pt x="15386" y="13172"/>
                    <a:pt x="15386" y="12882"/>
                  </a:cubicBezTo>
                  <a:lnTo>
                    <a:pt x="15386" y="12158"/>
                  </a:lnTo>
                  <a:cubicBezTo>
                    <a:pt x="15386" y="11877"/>
                    <a:pt x="15627" y="11636"/>
                    <a:pt x="15907" y="11636"/>
                  </a:cubicBezTo>
                  <a:close/>
                  <a:moveTo>
                    <a:pt x="14889" y="10013"/>
                  </a:moveTo>
                  <a:cubicBezTo>
                    <a:pt x="15023" y="10013"/>
                    <a:pt x="15136" y="10062"/>
                    <a:pt x="15221" y="10147"/>
                  </a:cubicBezTo>
                  <a:cubicBezTo>
                    <a:pt x="15386" y="10225"/>
                    <a:pt x="15463" y="10428"/>
                    <a:pt x="15463" y="10592"/>
                  </a:cubicBezTo>
                  <a:lnTo>
                    <a:pt x="15463" y="11191"/>
                  </a:lnTo>
                  <a:cubicBezTo>
                    <a:pt x="15105" y="11355"/>
                    <a:pt x="14825" y="11723"/>
                    <a:pt x="14825" y="12158"/>
                  </a:cubicBezTo>
                  <a:lnTo>
                    <a:pt x="14825" y="12882"/>
                  </a:lnTo>
                  <a:cubicBezTo>
                    <a:pt x="14825" y="13327"/>
                    <a:pt x="15105" y="13694"/>
                    <a:pt x="15463" y="13849"/>
                  </a:cubicBezTo>
                  <a:lnTo>
                    <a:pt x="15463" y="16951"/>
                  </a:lnTo>
                  <a:cubicBezTo>
                    <a:pt x="15463" y="17231"/>
                    <a:pt x="15270" y="17473"/>
                    <a:pt x="14980" y="17560"/>
                  </a:cubicBezTo>
                  <a:lnTo>
                    <a:pt x="9665" y="18681"/>
                  </a:lnTo>
                  <a:lnTo>
                    <a:pt x="9665" y="11114"/>
                  </a:lnTo>
                  <a:lnTo>
                    <a:pt x="14738" y="10032"/>
                  </a:lnTo>
                  <a:cubicBezTo>
                    <a:pt x="14791" y="10019"/>
                    <a:pt x="14841" y="10013"/>
                    <a:pt x="14889" y="10013"/>
                  </a:cubicBezTo>
                  <a:close/>
                  <a:moveTo>
                    <a:pt x="2376" y="10013"/>
                  </a:moveTo>
                  <a:cubicBezTo>
                    <a:pt x="2418" y="10013"/>
                    <a:pt x="2461" y="10019"/>
                    <a:pt x="2504" y="10032"/>
                  </a:cubicBezTo>
                  <a:lnTo>
                    <a:pt x="7577" y="11114"/>
                  </a:lnTo>
                  <a:lnTo>
                    <a:pt x="7577" y="12931"/>
                  </a:lnTo>
                  <a:cubicBezTo>
                    <a:pt x="7577" y="13047"/>
                    <a:pt x="7732" y="13211"/>
                    <a:pt x="7858" y="13211"/>
                  </a:cubicBezTo>
                  <a:cubicBezTo>
                    <a:pt x="8022" y="13211"/>
                    <a:pt x="8176" y="13047"/>
                    <a:pt x="8176" y="12931"/>
                  </a:cubicBezTo>
                  <a:lnTo>
                    <a:pt x="8176" y="11153"/>
                  </a:lnTo>
                  <a:lnTo>
                    <a:pt x="9104" y="11153"/>
                  </a:lnTo>
                  <a:lnTo>
                    <a:pt x="9104" y="18768"/>
                  </a:lnTo>
                  <a:lnTo>
                    <a:pt x="8176" y="18768"/>
                  </a:lnTo>
                  <a:lnTo>
                    <a:pt x="8176" y="14052"/>
                  </a:lnTo>
                  <a:cubicBezTo>
                    <a:pt x="8176" y="13897"/>
                    <a:pt x="8022" y="13771"/>
                    <a:pt x="7858" y="13771"/>
                  </a:cubicBezTo>
                  <a:cubicBezTo>
                    <a:pt x="7732" y="13771"/>
                    <a:pt x="7577" y="13897"/>
                    <a:pt x="7577" y="14052"/>
                  </a:cubicBezTo>
                  <a:lnTo>
                    <a:pt x="7577" y="18681"/>
                  </a:lnTo>
                  <a:lnTo>
                    <a:pt x="2262" y="17560"/>
                  </a:lnTo>
                  <a:cubicBezTo>
                    <a:pt x="2021" y="17473"/>
                    <a:pt x="1818" y="17231"/>
                    <a:pt x="1818" y="16951"/>
                  </a:cubicBezTo>
                  <a:lnTo>
                    <a:pt x="1818" y="13849"/>
                  </a:lnTo>
                  <a:cubicBezTo>
                    <a:pt x="2175" y="13694"/>
                    <a:pt x="2465" y="13327"/>
                    <a:pt x="2465" y="12882"/>
                  </a:cubicBezTo>
                  <a:lnTo>
                    <a:pt x="2465" y="12158"/>
                  </a:lnTo>
                  <a:cubicBezTo>
                    <a:pt x="2465" y="11723"/>
                    <a:pt x="2175" y="11355"/>
                    <a:pt x="1818" y="11191"/>
                  </a:cubicBezTo>
                  <a:lnTo>
                    <a:pt x="1818" y="10592"/>
                  </a:lnTo>
                  <a:cubicBezTo>
                    <a:pt x="1818" y="10428"/>
                    <a:pt x="1895" y="10225"/>
                    <a:pt x="2021" y="10147"/>
                  </a:cubicBezTo>
                  <a:cubicBezTo>
                    <a:pt x="2135" y="10062"/>
                    <a:pt x="2255" y="10013"/>
                    <a:pt x="2376" y="10013"/>
                  </a:cubicBezTo>
                  <a:close/>
                  <a:moveTo>
                    <a:pt x="8621" y="0"/>
                  </a:moveTo>
                  <a:cubicBezTo>
                    <a:pt x="5036" y="0"/>
                    <a:pt x="2137" y="2938"/>
                    <a:pt x="2137" y="6601"/>
                  </a:cubicBezTo>
                  <a:cubicBezTo>
                    <a:pt x="2137" y="7973"/>
                    <a:pt x="2542" y="8978"/>
                    <a:pt x="3432" y="9626"/>
                  </a:cubicBezTo>
                  <a:lnTo>
                    <a:pt x="2620" y="9461"/>
                  </a:lnTo>
                  <a:cubicBezTo>
                    <a:pt x="2541" y="9442"/>
                    <a:pt x="2459" y="9432"/>
                    <a:pt x="2376" y="9432"/>
                  </a:cubicBezTo>
                  <a:cubicBezTo>
                    <a:pt x="2124" y="9432"/>
                    <a:pt x="1864" y="9521"/>
                    <a:pt x="1653" y="9703"/>
                  </a:cubicBezTo>
                  <a:cubicBezTo>
                    <a:pt x="1412" y="9906"/>
                    <a:pt x="1257" y="10225"/>
                    <a:pt x="1257" y="10592"/>
                  </a:cubicBezTo>
                  <a:lnTo>
                    <a:pt x="1257" y="11075"/>
                  </a:lnTo>
                  <a:lnTo>
                    <a:pt x="1054" y="11075"/>
                  </a:lnTo>
                  <a:cubicBezTo>
                    <a:pt x="484" y="11075"/>
                    <a:pt x="1" y="11558"/>
                    <a:pt x="1" y="12158"/>
                  </a:cubicBezTo>
                  <a:lnTo>
                    <a:pt x="1" y="12882"/>
                  </a:lnTo>
                  <a:cubicBezTo>
                    <a:pt x="1" y="13491"/>
                    <a:pt x="484" y="13974"/>
                    <a:pt x="1054" y="13974"/>
                  </a:cubicBezTo>
                  <a:lnTo>
                    <a:pt x="1257" y="13974"/>
                  </a:lnTo>
                  <a:lnTo>
                    <a:pt x="1257" y="16951"/>
                  </a:lnTo>
                  <a:cubicBezTo>
                    <a:pt x="1257" y="17521"/>
                    <a:pt x="1615" y="18004"/>
                    <a:pt x="2137" y="18081"/>
                  </a:cubicBezTo>
                  <a:lnTo>
                    <a:pt x="7819" y="19328"/>
                  </a:lnTo>
                  <a:lnTo>
                    <a:pt x="9471" y="19328"/>
                  </a:lnTo>
                  <a:lnTo>
                    <a:pt x="15105" y="18081"/>
                  </a:lnTo>
                  <a:cubicBezTo>
                    <a:pt x="15627" y="18004"/>
                    <a:pt x="16033" y="17521"/>
                    <a:pt x="16033" y="16951"/>
                  </a:cubicBezTo>
                  <a:lnTo>
                    <a:pt x="16033" y="13974"/>
                  </a:lnTo>
                  <a:lnTo>
                    <a:pt x="16188" y="13974"/>
                  </a:lnTo>
                  <a:cubicBezTo>
                    <a:pt x="16797" y="13974"/>
                    <a:pt x="17280" y="13491"/>
                    <a:pt x="17280" y="12882"/>
                  </a:cubicBezTo>
                  <a:lnTo>
                    <a:pt x="17280" y="12158"/>
                  </a:lnTo>
                  <a:cubicBezTo>
                    <a:pt x="17280" y="11558"/>
                    <a:pt x="16797" y="11075"/>
                    <a:pt x="16188" y="11075"/>
                  </a:cubicBezTo>
                  <a:lnTo>
                    <a:pt x="16033" y="11075"/>
                  </a:lnTo>
                  <a:lnTo>
                    <a:pt x="16033" y="10592"/>
                  </a:lnTo>
                  <a:cubicBezTo>
                    <a:pt x="16033" y="10225"/>
                    <a:pt x="15869" y="9906"/>
                    <a:pt x="15589" y="9703"/>
                  </a:cubicBezTo>
                  <a:cubicBezTo>
                    <a:pt x="15407" y="9521"/>
                    <a:pt x="15154" y="9432"/>
                    <a:pt x="14888" y="9432"/>
                  </a:cubicBezTo>
                  <a:cubicBezTo>
                    <a:pt x="14800" y="9432"/>
                    <a:pt x="14711" y="9442"/>
                    <a:pt x="14622" y="9461"/>
                  </a:cubicBezTo>
                  <a:lnTo>
                    <a:pt x="13820" y="9626"/>
                  </a:lnTo>
                  <a:cubicBezTo>
                    <a:pt x="14699" y="8978"/>
                    <a:pt x="15144" y="7973"/>
                    <a:pt x="15144" y="6601"/>
                  </a:cubicBezTo>
                  <a:cubicBezTo>
                    <a:pt x="15144" y="2938"/>
                    <a:pt x="12206" y="0"/>
                    <a:pt x="862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9" name="Google Shape;4969;p62"/>
          <p:cNvGrpSpPr/>
          <p:nvPr/>
        </p:nvGrpSpPr>
        <p:grpSpPr>
          <a:xfrm>
            <a:off x="3171555" y="3361629"/>
            <a:ext cx="261945" cy="333474"/>
            <a:chOff x="1773350" y="5488625"/>
            <a:chExt cx="379575" cy="483225"/>
          </a:xfrm>
        </p:grpSpPr>
        <p:sp>
          <p:nvSpPr>
            <p:cNvPr id="4970" name="Google Shape;4970;p62"/>
            <p:cNvSpPr/>
            <p:nvPr/>
          </p:nvSpPr>
          <p:spPr>
            <a:xfrm>
              <a:off x="1837600" y="5810675"/>
              <a:ext cx="263850" cy="154175"/>
            </a:xfrm>
            <a:custGeom>
              <a:avLst/>
              <a:gdLst/>
              <a:ahLst/>
              <a:cxnLst/>
              <a:rect l="l" t="t" r="r" b="b"/>
              <a:pathLst>
                <a:path w="10554" h="6167" extrusionOk="0">
                  <a:moveTo>
                    <a:pt x="3064" y="1"/>
                  </a:moveTo>
                  <a:cubicBezTo>
                    <a:pt x="1373" y="1"/>
                    <a:pt x="1" y="1373"/>
                    <a:pt x="1" y="3064"/>
                  </a:cubicBezTo>
                  <a:lnTo>
                    <a:pt x="1" y="5277"/>
                  </a:lnTo>
                  <a:cubicBezTo>
                    <a:pt x="1" y="5760"/>
                    <a:pt x="407" y="6166"/>
                    <a:pt x="890" y="6166"/>
                  </a:cubicBezTo>
                  <a:lnTo>
                    <a:pt x="9665" y="6166"/>
                  </a:lnTo>
                  <a:cubicBezTo>
                    <a:pt x="10148" y="6166"/>
                    <a:pt x="10554" y="5760"/>
                    <a:pt x="10554" y="5277"/>
                  </a:cubicBezTo>
                  <a:lnTo>
                    <a:pt x="10554" y="3064"/>
                  </a:lnTo>
                  <a:cubicBezTo>
                    <a:pt x="10554" y="1373"/>
                    <a:pt x="9181" y="1"/>
                    <a:pt x="7452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62"/>
            <p:cNvSpPr/>
            <p:nvPr/>
          </p:nvSpPr>
          <p:spPr>
            <a:xfrm>
              <a:off x="1837600" y="5810675"/>
              <a:ext cx="100775" cy="154175"/>
            </a:xfrm>
            <a:custGeom>
              <a:avLst/>
              <a:gdLst/>
              <a:ahLst/>
              <a:cxnLst/>
              <a:rect l="l" t="t" r="r" b="b"/>
              <a:pathLst>
                <a:path w="4031" h="6167" extrusionOk="0">
                  <a:moveTo>
                    <a:pt x="3064" y="1"/>
                  </a:moveTo>
                  <a:cubicBezTo>
                    <a:pt x="1373" y="1"/>
                    <a:pt x="1" y="1373"/>
                    <a:pt x="1" y="3064"/>
                  </a:cubicBezTo>
                  <a:lnTo>
                    <a:pt x="1" y="5277"/>
                  </a:lnTo>
                  <a:cubicBezTo>
                    <a:pt x="1" y="5760"/>
                    <a:pt x="407" y="6166"/>
                    <a:pt x="890" y="6166"/>
                  </a:cubicBezTo>
                  <a:lnTo>
                    <a:pt x="1856" y="6166"/>
                  </a:lnTo>
                  <a:cubicBezTo>
                    <a:pt x="1334" y="6166"/>
                    <a:pt x="929" y="5760"/>
                    <a:pt x="929" y="5277"/>
                  </a:cubicBezTo>
                  <a:lnTo>
                    <a:pt x="929" y="3064"/>
                  </a:lnTo>
                  <a:cubicBezTo>
                    <a:pt x="929" y="1373"/>
                    <a:pt x="2339" y="1"/>
                    <a:pt x="4031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62"/>
            <p:cNvSpPr/>
            <p:nvPr/>
          </p:nvSpPr>
          <p:spPr>
            <a:xfrm>
              <a:off x="1929425" y="5819850"/>
              <a:ext cx="79500" cy="32175"/>
            </a:xfrm>
            <a:custGeom>
              <a:avLst/>
              <a:gdLst/>
              <a:ahLst/>
              <a:cxnLst/>
              <a:rect l="l" t="t" r="r" b="b"/>
              <a:pathLst>
                <a:path w="3180" h="1287" extrusionOk="0">
                  <a:moveTo>
                    <a:pt x="0" y="1"/>
                  </a:moveTo>
                  <a:lnTo>
                    <a:pt x="0" y="40"/>
                  </a:lnTo>
                  <a:cubicBezTo>
                    <a:pt x="0" y="726"/>
                    <a:pt x="725" y="1286"/>
                    <a:pt x="1604" y="1286"/>
                  </a:cubicBezTo>
                  <a:cubicBezTo>
                    <a:pt x="2493" y="1286"/>
                    <a:pt x="3179" y="726"/>
                    <a:pt x="3179" y="40"/>
                  </a:cubicBezTo>
                  <a:lnTo>
                    <a:pt x="3179" y="1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62"/>
            <p:cNvSpPr/>
            <p:nvPr/>
          </p:nvSpPr>
          <p:spPr>
            <a:xfrm>
              <a:off x="1837600" y="5900325"/>
              <a:ext cx="130975" cy="64525"/>
            </a:xfrm>
            <a:custGeom>
              <a:avLst/>
              <a:gdLst/>
              <a:ahLst/>
              <a:cxnLst/>
              <a:rect l="l" t="t" r="r" b="b"/>
              <a:pathLst>
                <a:path w="5239" h="2581" extrusionOk="0">
                  <a:moveTo>
                    <a:pt x="1" y="0"/>
                  </a:moveTo>
                  <a:lnTo>
                    <a:pt x="1" y="1691"/>
                  </a:lnTo>
                  <a:cubicBezTo>
                    <a:pt x="1" y="2174"/>
                    <a:pt x="407" y="2580"/>
                    <a:pt x="890" y="2580"/>
                  </a:cubicBezTo>
                  <a:lnTo>
                    <a:pt x="5239" y="2580"/>
                  </a:lnTo>
                  <a:lnTo>
                    <a:pt x="5239" y="2416"/>
                  </a:lnTo>
                  <a:cubicBezTo>
                    <a:pt x="5239" y="1566"/>
                    <a:pt x="4552" y="889"/>
                    <a:pt x="3712" y="889"/>
                  </a:cubicBezTo>
                  <a:lnTo>
                    <a:pt x="2098" y="889"/>
                  </a:lnTo>
                  <a:lnTo>
                    <a:pt x="2098" y="0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62"/>
            <p:cNvSpPr/>
            <p:nvPr/>
          </p:nvSpPr>
          <p:spPr>
            <a:xfrm>
              <a:off x="1837600" y="5900325"/>
              <a:ext cx="46425" cy="64525"/>
            </a:xfrm>
            <a:custGeom>
              <a:avLst/>
              <a:gdLst/>
              <a:ahLst/>
              <a:cxnLst/>
              <a:rect l="l" t="t" r="r" b="b"/>
              <a:pathLst>
                <a:path w="1857" h="2581" extrusionOk="0">
                  <a:moveTo>
                    <a:pt x="1" y="0"/>
                  </a:moveTo>
                  <a:lnTo>
                    <a:pt x="1" y="1691"/>
                  </a:lnTo>
                  <a:cubicBezTo>
                    <a:pt x="1" y="2174"/>
                    <a:pt x="407" y="2580"/>
                    <a:pt x="890" y="2580"/>
                  </a:cubicBezTo>
                  <a:lnTo>
                    <a:pt x="1856" y="2580"/>
                  </a:lnTo>
                  <a:cubicBezTo>
                    <a:pt x="1334" y="2580"/>
                    <a:pt x="929" y="2174"/>
                    <a:pt x="929" y="1691"/>
                  </a:cubicBezTo>
                  <a:lnTo>
                    <a:pt x="929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62"/>
            <p:cNvSpPr/>
            <p:nvPr/>
          </p:nvSpPr>
          <p:spPr>
            <a:xfrm>
              <a:off x="1985700" y="5858025"/>
              <a:ext cx="45200" cy="78550"/>
            </a:xfrm>
            <a:custGeom>
              <a:avLst/>
              <a:gdLst/>
              <a:ahLst/>
              <a:cxnLst/>
              <a:rect l="l" t="t" r="r" b="b"/>
              <a:pathLst>
                <a:path w="1808" h="3142" extrusionOk="0">
                  <a:moveTo>
                    <a:pt x="928" y="1"/>
                  </a:moveTo>
                  <a:lnTo>
                    <a:pt x="1" y="2823"/>
                  </a:lnTo>
                  <a:lnTo>
                    <a:pt x="841" y="3142"/>
                  </a:lnTo>
                  <a:lnTo>
                    <a:pt x="1808" y="281"/>
                  </a:lnTo>
                  <a:lnTo>
                    <a:pt x="928" y="1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62"/>
            <p:cNvSpPr/>
            <p:nvPr/>
          </p:nvSpPr>
          <p:spPr>
            <a:xfrm>
              <a:off x="1985700" y="5858025"/>
              <a:ext cx="32150" cy="74450"/>
            </a:xfrm>
            <a:custGeom>
              <a:avLst/>
              <a:gdLst/>
              <a:ahLst/>
              <a:cxnLst/>
              <a:rect l="l" t="t" r="r" b="b"/>
              <a:pathLst>
                <a:path w="1286" h="2978" extrusionOk="0">
                  <a:moveTo>
                    <a:pt x="928" y="1"/>
                  </a:moveTo>
                  <a:lnTo>
                    <a:pt x="1" y="2823"/>
                  </a:lnTo>
                  <a:lnTo>
                    <a:pt x="320" y="2977"/>
                  </a:lnTo>
                  <a:lnTo>
                    <a:pt x="1286" y="117"/>
                  </a:lnTo>
                  <a:lnTo>
                    <a:pt x="928" y="1"/>
                  </a:ln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62"/>
            <p:cNvSpPr/>
            <p:nvPr/>
          </p:nvSpPr>
          <p:spPr>
            <a:xfrm>
              <a:off x="1969525" y="5900325"/>
              <a:ext cx="131925" cy="64525"/>
            </a:xfrm>
            <a:custGeom>
              <a:avLst/>
              <a:gdLst/>
              <a:ahLst/>
              <a:cxnLst/>
              <a:rect l="l" t="t" r="r" b="b"/>
              <a:pathLst>
                <a:path w="5277" h="2581" extrusionOk="0">
                  <a:moveTo>
                    <a:pt x="3180" y="0"/>
                  </a:moveTo>
                  <a:lnTo>
                    <a:pt x="3180" y="889"/>
                  </a:lnTo>
                  <a:lnTo>
                    <a:pt x="1537" y="889"/>
                  </a:lnTo>
                  <a:cubicBezTo>
                    <a:pt x="686" y="889"/>
                    <a:pt x="0" y="1566"/>
                    <a:pt x="0" y="2416"/>
                  </a:cubicBezTo>
                  <a:lnTo>
                    <a:pt x="0" y="2580"/>
                  </a:lnTo>
                  <a:lnTo>
                    <a:pt x="4388" y="2580"/>
                  </a:lnTo>
                  <a:cubicBezTo>
                    <a:pt x="4871" y="2580"/>
                    <a:pt x="5277" y="2174"/>
                    <a:pt x="5277" y="1691"/>
                  </a:cubicBezTo>
                  <a:lnTo>
                    <a:pt x="5277" y="0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62"/>
            <p:cNvSpPr/>
            <p:nvPr/>
          </p:nvSpPr>
          <p:spPr>
            <a:xfrm>
              <a:off x="2049000" y="5900325"/>
              <a:ext cx="22250" cy="22250"/>
            </a:xfrm>
            <a:custGeom>
              <a:avLst/>
              <a:gdLst/>
              <a:ahLst/>
              <a:cxnLst/>
              <a:rect l="l" t="t" r="r" b="b"/>
              <a:pathLst>
                <a:path w="890" h="890" extrusionOk="0">
                  <a:moveTo>
                    <a:pt x="1" y="0"/>
                  </a:moveTo>
                  <a:lnTo>
                    <a:pt x="1" y="889"/>
                  </a:lnTo>
                  <a:lnTo>
                    <a:pt x="890" y="889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62"/>
            <p:cNvSpPr/>
            <p:nvPr/>
          </p:nvSpPr>
          <p:spPr>
            <a:xfrm>
              <a:off x="2049000" y="5886300"/>
              <a:ext cx="22250" cy="14025"/>
            </a:xfrm>
            <a:custGeom>
              <a:avLst/>
              <a:gdLst/>
              <a:ahLst/>
              <a:cxnLst/>
              <a:rect l="l" t="t" r="r" b="b"/>
              <a:pathLst>
                <a:path w="890" h="561" extrusionOk="0">
                  <a:moveTo>
                    <a:pt x="1" y="1"/>
                  </a:moveTo>
                  <a:lnTo>
                    <a:pt x="1" y="561"/>
                  </a:lnTo>
                  <a:lnTo>
                    <a:pt x="890" y="561"/>
                  </a:lnTo>
                  <a:lnTo>
                    <a:pt x="890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62"/>
            <p:cNvSpPr/>
            <p:nvPr/>
          </p:nvSpPr>
          <p:spPr>
            <a:xfrm>
              <a:off x="1969525" y="5922550"/>
              <a:ext cx="56550" cy="42300"/>
            </a:xfrm>
            <a:custGeom>
              <a:avLst/>
              <a:gdLst/>
              <a:ahLst/>
              <a:cxnLst/>
              <a:rect l="l" t="t" r="r" b="b"/>
              <a:pathLst>
                <a:path w="2262" h="1692" extrusionOk="0">
                  <a:moveTo>
                    <a:pt x="1537" y="0"/>
                  </a:moveTo>
                  <a:cubicBezTo>
                    <a:pt x="686" y="0"/>
                    <a:pt x="0" y="677"/>
                    <a:pt x="0" y="1527"/>
                  </a:cubicBezTo>
                  <a:lnTo>
                    <a:pt x="0" y="1691"/>
                  </a:lnTo>
                  <a:lnTo>
                    <a:pt x="725" y="1691"/>
                  </a:lnTo>
                  <a:lnTo>
                    <a:pt x="725" y="1527"/>
                  </a:lnTo>
                  <a:cubicBezTo>
                    <a:pt x="725" y="677"/>
                    <a:pt x="1411" y="0"/>
                    <a:pt x="2262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62"/>
            <p:cNvSpPr/>
            <p:nvPr/>
          </p:nvSpPr>
          <p:spPr>
            <a:xfrm>
              <a:off x="1786400" y="5495650"/>
              <a:ext cx="365300" cy="295975"/>
            </a:xfrm>
            <a:custGeom>
              <a:avLst/>
              <a:gdLst/>
              <a:ahLst/>
              <a:cxnLst/>
              <a:rect l="l" t="t" r="r" b="b"/>
              <a:pathLst>
                <a:path w="14612" h="11839" extrusionOk="0">
                  <a:moveTo>
                    <a:pt x="7287" y="0"/>
                  </a:moveTo>
                  <a:cubicBezTo>
                    <a:pt x="3257" y="0"/>
                    <a:pt x="0" y="3344"/>
                    <a:pt x="0" y="7451"/>
                  </a:cubicBezTo>
                  <a:cubicBezTo>
                    <a:pt x="0" y="11519"/>
                    <a:pt x="3257" y="11838"/>
                    <a:pt x="7287" y="11838"/>
                  </a:cubicBezTo>
                  <a:cubicBezTo>
                    <a:pt x="11355" y="11838"/>
                    <a:pt x="14612" y="11519"/>
                    <a:pt x="14612" y="7451"/>
                  </a:cubicBezTo>
                  <a:cubicBezTo>
                    <a:pt x="14612" y="3344"/>
                    <a:pt x="11355" y="0"/>
                    <a:pt x="7287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62"/>
            <p:cNvSpPr/>
            <p:nvPr/>
          </p:nvSpPr>
          <p:spPr>
            <a:xfrm>
              <a:off x="1786400" y="5495650"/>
              <a:ext cx="182175" cy="295975"/>
            </a:xfrm>
            <a:custGeom>
              <a:avLst/>
              <a:gdLst/>
              <a:ahLst/>
              <a:cxnLst/>
              <a:rect l="l" t="t" r="r" b="b"/>
              <a:pathLst>
                <a:path w="7287" h="11839" extrusionOk="0">
                  <a:moveTo>
                    <a:pt x="7287" y="0"/>
                  </a:moveTo>
                  <a:cubicBezTo>
                    <a:pt x="3257" y="0"/>
                    <a:pt x="0" y="3344"/>
                    <a:pt x="0" y="7451"/>
                  </a:cubicBezTo>
                  <a:cubicBezTo>
                    <a:pt x="0" y="11471"/>
                    <a:pt x="3218" y="11838"/>
                    <a:pt x="7209" y="11838"/>
                  </a:cubicBezTo>
                  <a:cubicBezTo>
                    <a:pt x="5190" y="11838"/>
                    <a:pt x="3585" y="11471"/>
                    <a:pt x="3585" y="7451"/>
                  </a:cubicBezTo>
                  <a:cubicBezTo>
                    <a:pt x="3585" y="3344"/>
                    <a:pt x="5238" y="0"/>
                    <a:pt x="7287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62"/>
            <p:cNvSpPr/>
            <p:nvPr/>
          </p:nvSpPr>
          <p:spPr>
            <a:xfrm>
              <a:off x="1836650" y="5558950"/>
              <a:ext cx="265775" cy="261550"/>
            </a:xfrm>
            <a:custGeom>
              <a:avLst/>
              <a:gdLst/>
              <a:ahLst/>
              <a:cxnLst/>
              <a:rect l="l" t="t" r="r" b="b"/>
              <a:pathLst>
                <a:path w="10631" h="10462" extrusionOk="0">
                  <a:moveTo>
                    <a:pt x="5315" y="0"/>
                  </a:moveTo>
                  <a:cubicBezTo>
                    <a:pt x="4996" y="0"/>
                    <a:pt x="4716" y="48"/>
                    <a:pt x="4474" y="48"/>
                  </a:cubicBezTo>
                  <a:cubicBezTo>
                    <a:pt x="3827" y="126"/>
                    <a:pt x="3228" y="290"/>
                    <a:pt x="2696" y="532"/>
                  </a:cubicBezTo>
                  <a:cubicBezTo>
                    <a:pt x="2658" y="532"/>
                    <a:pt x="2619" y="532"/>
                    <a:pt x="2580" y="570"/>
                  </a:cubicBezTo>
                  <a:cubicBezTo>
                    <a:pt x="1295" y="1131"/>
                    <a:pt x="367" y="2097"/>
                    <a:pt x="126" y="3228"/>
                  </a:cubicBezTo>
                  <a:cubicBezTo>
                    <a:pt x="87" y="3585"/>
                    <a:pt x="39" y="3953"/>
                    <a:pt x="39" y="4271"/>
                  </a:cubicBezTo>
                  <a:cubicBezTo>
                    <a:pt x="0" y="5402"/>
                    <a:pt x="0" y="6484"/>
                    <a:pt x="39" y="7615"/>
                  </a:cubicBezTo>
                  <a:cubicBezTo>
                    <a:pt x="126" y="9142"/>
                    <a:pt x="1334" y="10311"/>
                    <a:pt x="2861" y="10389"/>
                  </a:cubicBezTo>
                  <a:cubicBezTo>
                    <a:pt x="3180" y="10437"/>
                    <a:pt x="3508" y="10437"/>
                    <a:pt x="3827" y="10437"/>
                  </a:cubicBezTo>
                  <a:lnTo>
                    <a:pt x="3866" y="10437"/>
                  </a:lnTo>
                  <a:cubicBezTo>
                    <a:pt x="4384" y="10452"/>
                    <a:pt x="4900" y="10462"/>
                    <a:pt x="5416" y="10462"/>
                  </a:cubicBezTo>
                  <a:cubicBezTo>
                    <a:pt x="6189" y="10462"/>
                    <a:pt x="6960" y="10441"/>
                    <a:pt x="7731" y="10389"/>
                  </a:cubicBezTo>
                  <a:cubicBezTo>
                    <a:pt x="9268" y="10311"/>
                    <a:pt x="10476" y="9142"/>
                    <a:pt x="10553" y="7615"/>
                  </a:cubicBezTo>
                  <a:cubicBezTo>
                    <a:pt x="10630" y="6166"/>
                    <a:pt x="10592" y="4716"/>
                    <a:pt x="10514" y="3266"/>
                  </a:cubicBezTo>
                  <a:cubicBezTo>
                    <a:pt x="10234" y="1855"/>
                    <a:pt x="8900" y="725"/>
                    <a:pt x="7132" y="242"/>
                  </a:cubicBezTo>
                  <a:cubicBezTo>
                    <a:pt x="6562" y="87"/>
                    <a:pt x="5924" y="0"/>
                    <a:pt x="5315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62"/>
            <p:cNvSpPr/>
            <p:nvPr/>
          </p:nvSpPr>
          <p:spPr>
            <a:xfrm>
              <a:off x="1836650" y="5572225"/>
              <a:ext cx="96650" cy="247650"/>
            </a:xfrm>
            <a:custGeom>
              <a:avLst/>
              <a:gdLst/>
              <a:ahLst/>
              <a:cxnLst/>
              <a:rect l="l" t="t" r="r" b="b"/>
              <a:pathLst>
                <a:path w="3866" h="9906" extrusionOk="0">
                  <a:moveTo>
                    <a:pt x="2696" y="1"/>
                  </a:moveTo>
                  <a:cubicBezTo>
                    <a:pt x="2658" y="1"/>
                    <a:pt x="2619" y="1"/>
                    <a:pt x="2580" y="39"/>
                  </a:cubicBezTo>
                  <a:cubicBezTo>
                    <a:pt x="1295" y="600"/>
                    <a:pt x="367" y="1566"/>
                    <a:pt x="126" y="2697"/>
                  </a:cubicBezTo>
                  <a:cubicBezTo>
                    <a:pt x="0" y="4185"/>
                    <a:pt x="0" y="5635"/>
                    <a:pt x="39" y="7084"/>
                  </a:cubicBezTo>
                  <a:cubicBezTo>
                    <a:pt x="126" y="8611"/>
                    <a:pt x="1334" y="9780"/>
                    <a:pt x="2861" y="9858"/>
                  </a:cubicBezTo>
                  <a:cubicBezTo>
                    <a:pt x="3180" y="9906"/>
                    <a:pt x="3508" y="9906"/>
                    <a:pt x="3827" y="9906"/>
                  </a:cubicBezTo>
                  <a:lnTo>
                    <a:pt x="3866" y="9906"/>
                  </a:lnTo>
                  <a:cubicBezTo>
                    <a:pt x="3180" y="9664"/>
                    <a:pt x="2696" y="8534"/>
                    <a:pt x="2658" y="7123"/>
                  </a:cubicBezTo>
                  <a:cubicBezTo>
                    <a:pt x="2619" y="5354"/>
                    <a:pt x="2619" y="2175"/>
                    <a:pt x="2696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62"/>
            <p:cNvSpPr/>
            <p:nvPr/>
          </p:nvSpPr>
          <p:spPr>
            <a:xfrm>
              <a:off x="1837600" y="5558950"/>
              <a:ext cx="177375" cy="111675"/>
            </a:xfrm>
            <a:custGeom>
              <a:avLst/>
              <a:gdLst/>
              <a:ahLst/>
              <a:cxnLst/>
              <a:rect l="l" t="t" r="r" b="b"/>
              <a:pathLst>
                <a:path w="7095" h="4467" extrusionOk="0">
                  <a:moveTo>
                    <a:pt x="5277" y="0"/>
                  </a:moveTo>
                  <a:cubicBezTo>
                    <a:pt x="4958" y="0"/>
                    <a:pt x="4678" y="48"/>
                    <a:pt x="4436" y="48"/>
                  </a:cubicBezTo>
                  <a:cubicBezTo>
                    <a:pt x="3789" y="126"/>
                    <a:pt x="3190" y="290"/>
                    <a:pt x="2658" y="532"/>
                  </a:cubicBezTo>
                  <a:cubicBezTo>
                    <a:pt x="2620" y="532"/>
                    <a:pt x="2581" y="532"/>
                    <a:pt x="2542" y="570"/>
                  </a:cubicBezTo>
                  <a:cubicBezTo>
                    <a:pt x="1257" y="1131"/>
                    <a:pt x="329" y="2097"/>
                    <a:pt x="88" y="3228"/>
                  </a:cubicBezTo>
                  <a:cubicBezTo>
                    <a:pt x="49" y="3585"/>
                    <a:pt x="1" y="3953"/>
                    <a:pt x="1" y="4271"/>
                  </a:cubicBezTo>
                  <a:cubicBezTo>
                    <a:pt x="218" y="4408"/>
                    <a:pt x="439" y="4467"/>
                    <a:pt x="659" y="4467"/>
                  </a:cubicBezTo>
                  <a:cubicBezTo>
                    <a:pt x="1094" y="4467"/>
                    <a:pt x="1522" y="4235"/>
                    <a:pt x="1895" y="3914"/>
                  </a:cubicBezTo>
                  <a:cubicBezTo>
                    <a:pt x="2553" y="3361"/>
                    <a:pt x="3084" y="2545"/>
                    <a:pt x="3176" y="2371"/>
                  </a:cubicBezTo>
                  <a:lnTo>
                    <a:pt x="3176" y="2371"/>
                  </a:lnTo>
                  <a:cubicBezTo>
                    <a:pt x="3024" y="2727"/>
                    <a:pt x="2995" y="3068"/>
                    <a:pt x="3267" y="3228"/>
                  </a:cubicBezTo>
                  <a:cubicBezTo>
                    <a:pt x="3355" y="3278"/>
                    <a:pt x="3458" y="3302"/>
                    <a:pt x="3571" y="3302"/>
                  </a:cubicBezTo>
                  <a:cubicBezTo>
                    <a:pt x="4535" y="3302"/>
                    <a:pt x="6298" y="1582"/>
                    <a:pt x="7094" y="242"/>
                  </a:cubicBezTo>
                  <a:cubicBezTo>
                    <a:pt x="6524" y="87"/>
                    <a:pt x="5886" y="0"/>
                    <a:pt x="5277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62"/>
            <p:cNvSpPr/>
            <p:nvPr/>
          </p:nvSpPr>
          <p:spPr>
            <a:xfrm>
              <a:off x="1829625" y="5558950"/>
              <a:ext cx="139925" cy="111675"/>
            </a:xfrm>
            <a:custGeom>
              <a:avLst/>
              <a:gdLst/>
              <a:ahLst/>
              <a:cxnLst/>
              <a:rect l="l" t="t" r="r" b="b"/>
              <a:pathLst>
                <a:path w="5597" h="4467" extrusionOk="0">
                  <a:moveTo>
                    <a:pt x="5596" y="0"/>
                  </a:moveTo>
                  <a:cubicBezTo>
                    <a:pt x="5277" y="0"/>
                    <a:pt x="4997" y="48"/>
                    <a:pt x="4755" y="48"/>
                  </a:cubicBezTo>
                  <a:cubicBezTo>
                    <a:pt x="4108" y="126"/>
                    <a:pt x="3509" y="290"/>
                    <a:pt x="2977" y="532"/>
                  </a:cubicBezTo>
                  <a:cubicBezTo>
                    <a:pt x="2939" y="532"/>
                    <a:pt x="2900" y="532"/>
                    <a:pt x="2861" y="570"/>
                  </a:cubicBezTo>
                  <a:cubicBezTo>
                    <a:pt x="1576" y="1131"/>
                    <a:pt x="648" y="2097"/>
                    <a:pt x="407" y="3228"/>
                  </a:cubicBezTo>
                  <a:cubicBezTo>
                    <a:pt x="368" y="3585"/>
                    <a:pt x="320" y="3953"/>
                    <a:pt x="320" y="4271"/>
                  </a:cubicBezTo>
                  <a:cubicBezTo>
                    <a:pt x="537" y="4408"/>
                    <a:pt x="758" y="4467"/>
                    <a:pt x="978" y="4467"/>
                  </a:cubicBezTo>
                  <a:cubicBezTo>
                    <a:pt x="1413" y="4467"/>
                    <a:pt x="1841" y="4235"/>
                    <a:pt x="2214" y="3914"/>
                  </a:cubicBezTo>
                  <a:cubicBezTo>
                    <a:pt x="1" y="3914"/>
                    <a:pt x="3750" y="648"/>
                    <a:pt x="5596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62"/>
            <p:cNvSpPr/>
            <p:nvPr/>
          </p:nvSpPr>
          <p:spPr>
            <a:xfrm>
              <a:off x="1864900" y="5730225"/>
              <a:ext cx="45200" cy="28050"/>
            </a:xfrm>
            <a:custGeom>
              <a:avLst/>
              <a:gdLst/>
              <a:ahLst/>
              <a:cxnLst/>
              <a:rect l="l" t="t" r="r" b="b"/>
              <a:pathLst>
                <a:path w="1808" h="1122" extrusionOk="0">
                  <a:moveTo>
                    <a:pt x="890" y="1"/>
                  </a:moveTo>
                  <a:cubicBezTo>
                    <a:pt x="407" y="1"/>
                    <a:pt x="1" y="242"/>
                    <a:pt x="1" y="561"/>
                  </a:cubicBezTo>
                  <a:cubicBezTo>
                    <a:pt x="1" y="880"/>
                    <a:pt x="407" y="1122"/>
                    <a:pt x="890" y="1122"/>
                  </a:cubicBezTo>
                  <a:cubicBezTo>
                    <a:pt x="1412" y="1122"/>
                    <a:pt x="1808" y="880"/>
                    <a:pt x="1808" y="561"/>
                  </a:cubicBezTo>
                  <a:cubicBezTo>
                    <a:pt x="1808" y="242"/>
                    <a:pt x="1412" y="1"/>
                    <a:pt x="890" y="1"/>
                  </a:cubicBezTo>
                  <a:close/>
                </a:path>
              </a:pathLst>
            </a:custGeom>
            <a:solidFill>
              <a:srgbClr val="DF9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62"/>
            <p:cNvSpPr/>
            <p:nvPr/>
          </p:nvSpPr>
          <p:spPr>
            <a:xfrm>
              <a:off x="2028950" y="5730225"/>
              <a:ext cx="44225" cy="28050"/>
            </a:xfrm>
            <a:custGeom>
              <a:avLst/>
              <a:gdLst/>
              <a:ahLst/>
              <a:cxnLst/>
              <a:rect l="l" t="t" r="r" b="b"/>
              <a:pathLst>
                <a:path w="1769" h="1122" extrusionOk="0">
                  <a:moveTo>
                    <a:pt x="890" y="1"/>
                  </a:moveTo>
                  <a:cubicBezTo>
                    <a:pt x="406" y="1"/>
                    <a:pt x="1" y="242"/>
                    <a:pt x="1" y="561"/>
                  </a:cubicBezTo>
                  <a:cubicBezTo>
                    <a:pt x="1" y="880"/>
                    <a:pt x="406" y="1122"/>
                    <a:pt x="890" y="1122"/>
                  </a:cubicBezTo>
                  <a:cubicBezTo>
                    <a:pt x="1373" y="1122"/>
                    <a:pt x="1769" y="880"/>
                    <a:pt x="1769" y="561"/>
                  </a:cubicBezTo>
                  <a:cubicBezTo>
                    <a:pt x="1769" y="242"/>
                    <a:pt x="1373" y="1"/>
                    <a:pt x="890" y="1"/>
                  </a:cubicBezTo>
                  <a:close/>
                </a:path>
              </a:pathLst>
            </a:custGeom>
            <a:solidFill>
              <a:srgbClr val="F9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62"/>
            <p:cNvSpPr/>
            <p:nvPr/>
          </p:nvSpPr>
          <p:spPr>
            <a:xfrm>
              <a:off x="1837600" y="5532850"/>
              <a:ext cx="262875" cy="108750"/>
            </a:xfrm>
            <a:custGeom>
              <a:avLst/>
              <a:gdLst/>
              <a:ahLst/>
              <a:cxnLst/>
              <a:rect l="l" t="t" r="r" b="b"/>
              <a:pathLst>
                <a:path w="10515" h="4350" extrusionOk="0">
                  <a:moveTo>
                    <a:pt x="5277" y="0"/>
                  </a:moveTo>
                  <a:cubicBezTo>
                    <a:pt x="4958" y="0"/>
                    <a:pt x="4678" y="0"/>
                    <a:pt x="4436" y="39"/>
                  </a:cubicBezTo>
                  <a:cubicBezTo>
                    <a:pt x="3953" y="126"/>
                    <a:pt x="3470" y="203"/>
                    <a:pt x="3064" y="368"/>
                  </a:cubicBezTo>
                  <a:cubicBezTo>
                    <a:pt x="2861" y="406"/>
                    <a:pt x="2707" y="484"/>
                    <a:pt x="2542" y="522"/>
                  </a:cubicBezTo>
                  <a:cubicBezTo>
                    <a:pt x="1015" y="1208"/>
                    <a:pt x="1" y="2416"/>
                    <a:pt x="1" y="3789"/>
                  </a:cubicBezTo>
                  <a:cubicBezTo>
                    <a:pt x="1" y="3992"/>
                    <a:pt x="1" y="4146"/>
                    <a:pt x="49" y="4349"/>
                  </a:cubicBezTo>
                  <a:cubicBezTo>
                    <a:pt x="291" y="3180"/>
                    <a:pt x="1209" y="2175"/>
                    <a:pt x="2542" y="1614"/>
                  </a:cubicBezTo>
                  <a:cubicBezTo>
                    <a:pt x="2620" y="1576"/>
                    <a:pt x="2707" y="1527"/>
                    <a:pt x="2784" y="1489"/>
                  </a:cubicBezTo>
                  <a:cubicBezTo>
                    <a:pt x="3267" y="1334"/>
                    <a:pt x="3828" y="1170"/>
                    <a:pt x="4436" y="1092"/>
                  </a:cubicBezTo>
                  <a:cubicBezTo>
                    <a:pt x="4678" y="1092"/>
                    <a:pt x="4958" y="1044"/>
                    <a:pt x="5277" y="1044"/>
                  </a:cubicBezTo>
                  <a:cubicBezTo>
                    <a:pt x="7935" y="1044"/>
                    <a:pt x="10109" y="2494"/>
                    <a:pt x="10476" y="4349"/>
                  </a:cubicBezTo>
                  <a:cubicBezTo>
                    <a:pt x="10515" y="4146"/>
                    <a:pt x="10515" y="3992"/>
                    <a:pt x="10515" y="3789"/>
                  </a:cubicBezTo>
                  <a:cubicBezTo>
                    <a:pt x="10515" y="1692"/>
                    <a:pt x="8176" y="0"/>
                    <a:pt x="5277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62"/>
            <p:cNvSpPr/>
            <p:nvPr/>
          </p:nvSpPr>
          <p:spPr>
            <a:xfrm>
              <a:off x="1837600" y="5542025"/>
              <a:ext cx="76625" cy="99575"/>
            </a:xfrm>
            <a:custGeom>
              <a:avLst/>
              <a:gdLst/>
              <a:ahLst/>
              <a:cxnLst/>
              <a:rect l="l" t="t" r="r" b="b"/>
              <a:pathLst>
                <a:path w="3065" h="3983" extrusionOk="0">
                  <a:moveTo>
                    <a:pt x="3064" y="1"/>
                  </a:moveTo>
                  <a:lnTo>
                    <a:pt x="3064" y="1"/>
                  </a:lnTo>
                  <a:cubicBezTo>
                    <a:pt x="2861" y="39"/>
                    <a:pt x="2707" y="117"/>
                    <a:pt x="2542" y="155"/>
                  </a:cubicBezTo>
                  <a:cubicBezTo>
                    <a:pt x="1015" y="841"/>
                    <a:pt x="1" y="2049"/>
                    <a:pt x="1" y="3422"/>
                  </a:cubicBezTo>
                  <a:cubicBezTo>
                    <a:pt x="1" y="3625"/>
                    <a:pt x="1" y="3779"/>
                    <a:pt x="49" y="3982"/>
                  </a:cubicBezTo>
                  <a:cubicBezTo>
                    <a:pt x="291" y="2813"/>
                    <a:pt x="1209" y="1808"/>
                    <a:pt x="2542" y="1247"/>
                  </a:cubicBezTo>
                  <a:cubicBezTo>
                    <a:pt x="2620" y="1209"/>
                    <a:pt x="2707" y="1160"/>
                    <a:pt x="2784" y="1122"/>
                  </a:cubicBezTo>
                  <a:lnTo>
                    <a:pt x="3064" y="1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62"/>
            <p:cNvSpPr/>
            <p:nvPr/>
          </p:nvSpPr>
          <p:spPr>
            <a:xfrm>
              <a:off x="1928200" y="5742500"/>
              <a:ext cx="69600" cy="31000"/>
            </a:xfrm>
            <a:custGeom>
              <a:avLst/>
              <a:gdLst/>
              <a:ahLst/>
              <a:cxnLst/>
              <a:rect l="l" t="t" r="r" b="b"/>
              <a:pathLst>
                <a:path w="2784" h="1240" extrusionOk="0">
                  <a:moveTo>
                    <a:pt x="322" y="0"/>
                  </a:moveTo>
                  <a:cubicBezTo>
                    <a:pt x="280" y="0"/>
                    <a:pt x="239" y="10"/>
                    <a:pt x="204" y="32"/>
                  </a:cubicBezTo>
                  <a:cubicBezTo>
                    <a:pt x="49" y="109"/>
                    <a:pt x="1" y="273"/>
                    <a:pt x="88" y="389"/>
                  </a:cubicBezTo>
                  <a:cubicBezTo>
                    <a:pt x="329" y="921"/>
                    <a:pt x="851" y="1240"/>
                    <a:pt x="1412" y="1240"/>
                  </a:cubicBezTo>
                  <a:cubicBezTo>
                    <a:pt x="1982" y="1240"/>
                    <a:pt x="2504" y="921"/>
                    <a:pt x="2745" y="389"/>
                  </a:cubicBezTo>
                  <a:cubicBezTo>
                    <a:pt x="2784" y="273"/>
                    <a:pt x="2745" y="109"/>
                    <a:pt x="2581" y="32"/>
                  </a:cubicBezTo>
                  <a:cubicBezTo>
                    <a:pt x="2549" y="10"/>
                    <a:pt x="2512" y="0"/>
                    <a:pt x="2475" y="0"/>
                  </a:cubicBezTo>
                  <a:cubicBezTo>
                    <a:pt x="2380" y="0"/>
                    <a:pt x="2279" y="64"/>
                    <a:pt x="2223" y="147"/>
                  </a:cubicBezTo>
                  <a:cubicBezTo>
                    <a:pt x="2059" y="476"/>
                    <a:pt x="1740" y="679"/>
                    <a:pt x="1412" y="679"/>
                  </a:cubicBezTo>
                  <a:cubicBezTo>
                    <a:pt x="1054" y="679"/>
                    <a:pt x="725" y="476"/>
                    <a:pt x="571" y="147"/>
                  </a:cubicBezTo>
                  <a:cubicBezTo>
                    <a:pt x="543" y="64"/>
                    <a:pt x="430" y="0"/>
                    <a:pt x="32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62"/>
            <p:cNvSpPr/>
            <p:nvPr/>
          </p:nvSpPr>
          <p:spPr>
            <a:xfrm>
              <a:off x="1773350" y="5488625"/>
              <a:ext cx="379575" cy="483225"/>
            </a:xfrm>
            <a:custGeom>
              <a:avLst/>
              <a:gdLst/>
              <a:ahLst/>
              <a:cxnLst/>
              <a:rect l="l" t="t" r="r" b="b"/>
              <a:pathLst>
                <a:path w="15183" h="19329" extrusionOk="0">
                  <a:moveTo>
                    <a:pt x="7606" y="2050"/>
                  </a:moveTo>
                  <a:cubicBezTo>
                    <a:pt x="9819" y="2050"/>
                    <a:pt x="11713" y="3103"/>
                    <a:pt x="12360" y="4504"/>
                  </a:cubicBezTo>
                  <a:cubicBezTo>
                    <a:pt x="12041" y="4147"/>
                    <a:pt x="11674" y="3828"/>
                    <a:pt x="11191" y="3538"/>
                  </a:cubicBezTo>
                  <a:cubicBezTo>
                    <a:pt x="10225" y="2900"/>
                    <a:pt x="8939" y="2533"/>
                    <a:pt x="7606" y="2533"/>
                  </a:cubicBezTo>
                  <a:cubicBezTo>
                    <a:pt x="7287" y="2533"/>
                    <a:pt x="7006" y="2571"/>
                    <a:pt x="6726" y="2620"/>
                  </a:cubicBezTo>
                  <a:cubicBezTo>
                    <a:pt x="6243" y="2658"/>
                    <a:pt x="5760" y="2736"/>
                    <a:pt x="5315" y="2900"/>
                  </a:cubicBezTo>
                  <a:cubicBezTo>
                    <a:pt x="5190" y="2939"/>
                    <a:pt x="5112" y="3103"/>
                    <a:pt x="5151" y="3258"/>
                  </a:cubicBezTo>
                  <a:cubicBezTo>
                    <a:pt x="5179" y="3378"/>
                    <a:pt x="5276" y="3452"/>
                    <a:pt x="5390" y="3452"/>
                  </a:cubicBezTo>
                  <a:cubicBezTo>
                    <a:pt x="5431" y="3452"/>
                    <a:pt x="5475" y="3442"/>
                    <a:pt x="5518" y="3422"/>
                  </a:cubicBezTo>
                  <a:cubicBezTo>
                    <a:pt x="5914" y="3296"/>
                    <a:pt x="6359" y="3219"/>
                    <a:pt x="6804" y="3142"/>
                  </a:cubicBezTo>
                  <a:cubicBezTo>
                    <a:pt x="7045" y="3142"/>
                    <a:pt x="7325" y="3103"/>
                    <a:pt x="7606" y="3103"/>
                  </a:cubicBezTo>
                  <a:cubicBezTo>
                    <a:pt x="8050" y="3103"/>
                    <a:pt x="8533" y="3142"/>
                    <a:pt x="8939" y="3258"/>
                  </a:cubicBezTo>
                  <a:cubicBezTo>
                    <a:pt x="8533" y="3866"/>
                    <a:pt x="7934" y="4591"/>
                    <a:pt x="7325" y="5074"/>
                  </a:cubicBezTo>
                  <a:cubicBezTo>
                    <a:pt x="6664" y="5645"/>
                    <a:pt x="6194" y="5838"/>
                    <a:pt x="5929" y="5838"/>
                  </a:cubicBezTo>
                  <a:cubicBezTo>
                    <a:pt x="5858" y="5838"/>
                    <a:pt x="5801" y="5824"/>
                    <a:pt x="5760" y="5799"/>
                  </a:cubicBezTo>
                  <a:cubicBezTo>
                    <a:pt x="5634" y="5761"/>
                    <a:pt x="5634" y="5558"/>
                    <a:pt x="5798" y="5277"/>
                  </a:cubicBezTo>
                  <a:cubicBezTo>
                    <a:pt x="5837" y="5113"/>
                    <a:pt x="5798" y="4949"/>
                    <a:pt x="5634" y="4910"/>
                  </a:cubicBezTo>
                  <a:cubicBezTo>
                    <a:pt x="5593" y="4883"/>
                    <a:pt x="5546" y="4870"/>
                    <a:pt x="5499" y="4870"/>
                  </a:cubicBezTo>
                  <a:cubicBezTo>
                    <a:pt x="5413" y="4870"/>
                    <a:pt x="5327" y="4913"/>
                    <a:pt x="5277" y="4987"/>
                  </a:cubicBezTo>
                  <a:cubicBezTo>
                    <a:pt x="5277" y="4987"/>
                    <a:pt x="5035" y="5432"/>
                    <a:pt x="4629" y="5915"/>
                  </a:cubicBezTo>
                  <a:cubicBezTo>
                    <a:pt x="4146" y="6485"/>
                    <a:pt x="3663" y="6882"/>
                    <a:pt x="3257" y="6968"/>
                  </a:cubicBezTo>
                  <a:cubicBezTo>
                    <a:pt x="3167" y="6997"/>
                    <a:pt x="3082" y="7010"/>
                    <a:pt x="3000" y="7010"/>
                  </a:cubicBezTo>
                  <a:cubicBezTo>
                    <a:pt x="2865" y="7010"/>
                    <a:pt x="2740" y="6975"/>
                    <a:pt x="2619" y="6920"/>
                  </a:cubicBezTo>
                  <a:cubicBezTo>
                    <a:pt x="2658" y="6640"/>
                    <a:pt x="2658" y="6360"/>
                    <a:pt x="2696" y="6079"/>
                  </a:cubicBezTo>
                  <a:cubicBezTo>
                    <a:pt x="2861" y="5229"/>
                    <a:pt x="3499" y="4427"/>
                    <a:pt x="4504" y="3866"/>
                  </a:cubicBezTo>
                  <a:cubicBezTo>
                    <a:pt x="4668" y="3779"/>
                    <a:pt x="4706" y="3625"/>
                    <a:pt x="4629" y="3499"/>
                  </a:cubicBezTo>
                  <a:cubicBezTo>
                    <a:pt x="4578" y="3396"/>
                    <a:pt x="4487" y="3340"/>
                    <a:pt x="4384" y="3340"/>
                  </a:cubicBezTo>
                  <a:cubicBezTo>
                    <a:pt x="4333" y="3340"/>
                    <a:pt x="4278" y="3354"/>
                    <a:pt x="4223" y="3383"/>
                  </a:cubicBezTo>
                  <a:cubicBezTo>
                    <a:pt x="3663" y="3702"/>
                    <a:pt x="3218" y="4069"/>
                    <a:pt x="2861" y="4504"/>
                  </a:cubicBezTo>
                  <a:cubicBezTo>
                    <a:pt x="2938" y="4263"/>
                    <a:pt x="3102" y="4069"/>
                    <a:pt x="3257" y="3866"/>
                  </a:cubicBezTo>
                  <a:cubicBezTo>
                    <a:pt x="3663" y="3345"/>
                    <a:pt x="4262" y="2900"/>
                    <a:pt x="4987" y="2571"/>
                  </a:cubicBezTo>
                  <a:cubicBezTo>
                    <a:pt x="5557" y="2330"/>
                    <a:pt x="6156" y="2175"/>
                    <a:pt x="6804" y="2088"/>
                  </a:cubicBezTo>
                  <a:cubicBezTo>
                    <a:pt x="7045" y="2050"/>
                    <a:pt x="7325" y="2050"/>
                    <a:pt x="7606" y="2050"/>
                  </a:cubicBezTo>
                  <a:close/>
                  <a:moveTo>
                    <a:pt x="7567" y="561"/>
                  </a:moveTo>
                  <a:cubicBezTo>
                    <a:pt x="11471" y="561"/>
                    <a:pt x="14612" y="3779"/>
                    <a:pt x="14612" y="7732"/>
                  </a:cubicBezTo>
                  <a:cubicBezTo>
                    <a:pt x="14612" y="9297"/>
                    <a:pt x="14129" y="10351"/>
                    <a:pt x="13046" y="10989"/>
                  </a:cubicBezTo>
                  <a:cubicBezTo>
                    <a:pt x="13085" y="10786"/>
                    <a:pt x="13124" y="10631"/>
                    <a:pt x="13124" y="10428"/>
                  </a:cubicBezTo>
                  <a:cubicBezTo>
                    <a:pt x="13201" y="9017"/>
                    <a:pt x="13162" y="7568"/>
                    <a:pt x="13085" y="6157"/>
                  </a:cubicBezTo>
                  <a:cubicBezTo>
                    <a:pt x="13124" y="5954"/>
                    <a:pt x="13124" y="5761"/>
                    <a:pt x="13124" y="5558"/>
                  </a:cubicBezTo>
                  <a:cubicBezTo>
                    <a:pt x="13124" y="4466"/>
                    <a:pt x="12563" y="3422"/>
                    <a:pt x="11471" y="2658"/>
                  </a:cubicBezTo>
                  <a:cubicBezTo>
                    <a:pt x="10427" y="1895"/>
                    <a:pt x="9055" y="1489"/>
                    <a:pt x="7606" y="1489"/>
                  </a:cubicBezTo>
                  <a:cubicBezTo>
                    <a:pt x="7287" y="1489"/>
                    <a:pt x="7006" y="1489"/>
                    <a:pt x="6726" y="1528"/>
                  </a:cubicBezTo>
                  <a:cubicBezTo>
                    <a:pt x="6040" y="1605"/>
                    <a:pt x="5393" y="1769"/>
                    <a:pt x="4793" y="2050"/>
                  </a:cubicBezTo>
                  <a:cubicBezTo>
                    <a:pt x="3982" y="2417"/>
                    <a:pt x="3296" y="2900"/>
                    <a:pt x="2812" y="3499"/>
                  </a:cubicBezTo>
                  <a:cubicBezTo>
                    <a:pt x="2329" y="4108"/>
                    <a:pt x="2049" y="4833"/>
                    <a:pt x="2049" y="5558"/>
                  </a:cubicBezTo>
                  <a:cubicBezTo>
                    <a:pt x="2049" y="5761"/>
                    <a:pt x="2049" y="5954"/>
                    <a:pt x="2088" y="6157"/>
                  </a:cubicBezTo>
                  <a:cubicBezTo>
                    <a:pt x="2010" y="7568"/>
                    <a:pt x="2010" y="9017"/>
                    <a:pt x="2049" y="10428"/>
                  </a:cubicBezTo>
                  <a:cubicBezTo>
                    <a:pt x="2088" y="10631"/>
                    <a:pt x="2088" y="10834"/>
                    <a:pt x="2136" y="10989"/>
                  </a:cubicBezTo>
                  <a:cubicBezTo>
                    <a:pt x="1044" y="10351"/>
                    <a:pt x="561" y="9297"/>
                    <a:pt x="561" y="7732"/>
                  </a:cubicBezTo>
                  <a:cubicBezTo>
                    <a:pt x="561" y="3779"/>
                    <a:pt x="3701" y="561"/>
                    <a:pt x="7567" y="561"/>
                  </a:cubicBezTo>
                  <a:close/>
                  <a:moveTo>
                    <a:pt x="9538" y="3383"/>
                  </a:moveTo>
                  <a:cubicBezTo>
                    <a:pt x="11075" y="3866"/>
                    <a:pt x="12235" y="4871"/>
                    <a:pt x="12524" y="6118"/>
                  </a:cubicBezTo>
                  <a:cubicBezTo>
                    <a:pt x="12602" y="7529"/>
                    <a:pt x="12640" y="8979"/>
                    <a:pt x="12563" y="10428"/>
                  </a:cubicBezTo>
                  <a:cubicBezTo>
                    <a:pt x="12476" y="11800"/>
                    <a:pt x="11394" y="12883"/>
                    <a:pt x="10022" y="12921"/>
                  </a:cubicBezTo>
                  <a:cubicBezTo>
                    <a:pt x="9219" y="12965"/>
                    <a:pt x="8405" y="12987"/>
                    <a:pt x="7590" y="12987"/>
                  </a:cubicBezTo>
                  <a:cubicBezTo>
                    <a:pt x="6775" y="12987"/>
                    <a:pt x="5958" y="12965"/>
                    <a:pt x="5151" y="12921"/>
                  </a:cubicBezTo>
                  <a:cubicBezTo>
                    <a:pt x="3779" y="12883"/>
                    <a:pt x="2696" y="11800"/>
                    <a:pt x="2619" y="10428"/>
                  </a:cubicBezTo>
                  <a:cubicBezTo>
                    <a:pt x="2571" y="9462"/>
                    <a:pt x="2571" y="8495"/>
                    <a:pt x="2619" y="7529"/>
                  </a:cubicBezTo>
                  <a:cubicBezTo>
                    <a:pt x="2735" y="7568"/>
                    <a:pt x="2861" y="7568"/>
                    <a:pt x="2977" y="7568"/>
                  </a:cubicBezTo>
                  <a:cubicBezTo>
                    <a:pt x="3102" y="7568"/>
                    <a:pt x="3257" y="7568"/>
                    <a:pt x="3383" y="7529"/>
                  </a:cubicBezTo>
                  <a:cubicBezTo>
                    <a:pt x="4107" y="7326"/>
                    <a:pt x="4793" y="6640"/>
                    <a:pt x="5228" y="6079"/>
                  </a:cubicBezTo>
                  <a:cubicBezTo>
                    <a:pt x="5315" y="6195"/>
                    <a:pt x="5393" y="6244"/>
                    <a:pt x="5470" y="6282"/>
                  </a:cubicBezTo>
                  <a:cubicBezTo>
                    <a:pt x="5611" y="6361"/>
                    <a:pt x="5765" y="6395"/>
                    <a:pt x="5925" y="6395"/>
                  </a:cubicBezTo>
                  <a:cubicBezTo>
                    <a:pt x="6496" y="6395"/>
                    <a:pt x="7156" y="5957"/>
                    <a:pt x="7693" y="5519"/>
                  </a:cubicBezTo>
                  <a:cubicBezTo>
                    <a:pt x="8369" y="4910"/>
                    <a:pt x="9055" y="4108"/>
                    <a:pt x="9538" y="3383"/>
                  </a:cubicBezTo>
                  <a:close/>
                  <a:moveTo>
                    <a:pt x="6320" y="13530"/>
                  </a:moveTo>
                  <a:cubicBezTo>
                    <a:pt x="6765" y="13569"/>
                    <a:pt x="7161" y="13569"/>
                    <a:pt x="7606" y="13569"/>
                  </a:cubicBezTo>
                  <a:cubicBezTo>
                    <a:pt x="8012" y="13569"/>
                    <a:pt x="8456" y="13569"/>
                    <a:pt x="8852" y="13530"/>
                  </a:cubicBezTo>
                  <a:lnTo>
                    <a:pt x="8852" y="13530"/>
                  </a:lnTo>
                  <a:cubicBezTo>
                    <a:pt x="8698" y="13926"/>
                    <a:pt x="8214" y="14216"/>
                    <a:pt x="7606" y="14216"/>
                  </a:cubicBezTo>
                  <a:cubicBezTo>
                    <a:pt x="7006" y="14216"/>
                    <a:pt x="6485" y="13926"/>
                    <a:pt x="6320" y="13530"/>
                  </a:cubicBezTo>
                  <a:close/>
                  <a:moveTo>
                    <a:pt x="9384" y="15134"/>
                  </a:moveTo>
                  <a:lnTo>
                    <a:pt x="9703" y="15260"/>
                  </a:lnTo>
                  <a:lnTo>
                    <a:pt x="9094" y="17067"/>
                  </a:lnTo>
                  <a:cubicBezTo>
                    <a:pt x="8939" y="17067"/>
                    <a:pt x="8814" y="17115"/>
                    <a:pt x="8698" y="17115"/>
                  </a:cubicBezTo>
                  <a:lnTo>
                    <a:pt x="9384" y="15134"/>
                  </a:lnTo>
                  <a:close/>
                  <a:moveTo>
                    <a:pt x="10833" y="13366"/>
                  </a:moveTo>
                  <a:cubicBezTo>
                    <a:pt x="11877" y="13772"/>
                    <a:pt x="12602" y="14815"/>
                    <a:pt x="12602" y="15946"/>
                  </a:cubicBezTo>
                  <a:lnTo>
                    <a:pt x="12602" y="16188"/>
                  </a:lnTo>
                  <a:lnTo>
                    <a:pt x="11075" y="16188"/>
                  </a:lnTo>
                  <a:lnTo>
                    <a:pt x="11075" y="15908"/>
                  </a:lnTo>
                  <a:cubicBezTo>
                    <a:pt x="11075" y="15743"/>
                    <a:pt x="10949" y="15618"/>
                    <a:pt x="10785" y="15618"/>
                  </a:cubicBezTo>
                  <a:cubicBezTo>
                    <a:pt x="10630" y="15618"/>
                    <a:pt x="10505" y="15743"/>
                    <a:pt x="10505" y="15908"/>
                  </a:cubicBezTo>
                  <a:lnTo>
                    <a:pt x="10505" y="17067"/>
                  </a:lnTo>
                  <a:lnTo>
                    <a:pt x="9664" y="17067"/>
                  </a:lnTo>
                  <a:lnTo>
                    <a:pt x="10302" y="15183"/>
                  </a:lnTo>
                  <a:cubicBezTo>
                    <a:pt x="10389" y="15018"/>
                    <a:pt x="10302" y="14854"/>
                    <a:pt x="10147" y="14815"/>
                  </a:cubicBezTo>
                  <a:lnTo>
                    <a:pt x="9297" y="14535"/>
                  </a:lnTo>
                  <a:cubicBezTo>
                    <a:pt x="9258" y="14516"/>
                    <a:pt x="9219" y="14506"/>
                    <a:pt x="9180" y="14506"/>
                  </a:cubicBezTo>
                  <a:cubicBezTo>
                    <a:pt x="9140" y="14506"/>
                    <a:pt x="9099" y="14516"/>
                    <a:pt x="9055" y="14535"/>
                  </a:cubicBezTo>
                  <a:cubicBezTo>
                    <a:pt x="9017" y="14574"/>
                    <a:pt x="8939" y="14613"/>
                    <a:pt x="8939" y="14700"/>
                  </a:cubicBezTo>
                  <a:lnTo>
                    <a:pt x="7973" y="17512"/>
                  </a:lnTo>
                  <a:cubicBezTo>
                    <a:pt x="7847" y="17637"/>
                    <a:pt x="7693" y="17753"/>
                    <a:pt x="7606" y="17956"/>
                  </a:cubicBezTo>
                  <a:cubicBezTo>
                    <a:pt x="7403" y="17599"/>
                    <a:pt x="7084" y="17357"/>
                    <a:pt x="6726" y="17193"/>
                  </a:cubicBezTo>
                  <a:cubicBezTo>
                    <a:pt x="6688" y="17184"/>
                    <a:pt x="6650" y="17179"/>
                    <a:pt x="6613" y="17179"/>
                  </a:cubicBezTo>
                  <a:cubicBezTo>
                    <a:pt x="6492" y="17179"/>
                    <a:pt x="6389" y="17231"/>
                    <a:pt x="6359" y="17357"/>
                  </a:cubicBezTo>
                  <a:cubicBezTo>
                    <a:pt x="6282" y="17512"/>
                    <a:pt x="6359" y="17676"/>
                    <a:pt x="6485" y="17715"/>
                  </a:cubicBezTo>
                  <a:cubicBezTo>
                    <a:pt x="6968" y="17879"/>
                    <a:pt x="7248" y="18323"/>
                    <a:pt x="7287" y="18758"/>
                  </a:cubicBezTo>
                  <a:lnTo>
                    <a:pt x="3218" y="18758"/>
                  </a:lnTo>
                  <a:cubicBezTo>
                    <a:pt x="2861" y="18758"/>
                    <a:pt x="2619" y="18517"/>
                    <a:pt x="2619" y="18159"/>
                  </a:cubicBezTo>
                  <a:lnTo>
                    <a:pt x="2619" y="16748"/>
                  </a:lnTo>
                  <a:lnTo>
                    <a:pt x="4146" y="16748"/>
                  </a:lnTo>
                  <a:lnTo>
                    <a:pt x="4146" y="17357"/>
                  </a:lnTo>
                  <a:cubicBezTo>
                    <a:pt x="4146" y="17512"/>
                    <a:pt x="4262" y="17637"/>
                    <a:pt x="4426" y="17637"/>
                  </a:cubicBezTo>
                  <a:lnTo>
                    <a:pt x="5470" y="17637"/>
                  </a:lnTo>
                  <a:cubicBezTo>
                    <a:pt x="5634" y="17637"/>
                    <a:pt x="5760" y="17512"/>
                    <a:pt x="5760" y="17357"/>
                  </a:cubicBezTo>
                  <a:cubicBezTo>
                    <a:pt x="5760" y="17193"/>
                    <a:pt x="5634" y="17067"/>
                    <a:pt x="5470" y="17067"/>
                  </a:cubicBezTo>
                  <a:lnTo>
                    <a:pt x="4706" y="17067"/>
                  </a:lnTo>
                  <a:lnTo>
                    <a:pt x="4706" y="16468"/>
                  </a:lnTo>
                  <a:lnTo>
                    <a:pt x="4706" y="15908"/>
                  </a:lnTo>
                  <a:cubicBezTo>
                    <a:pt x="4706" y="15743"/>
                    <a:pt x="4591" y="15618"/>
                    <a:pt x="4426" y="15618"/>
                  </a:cubicBezTo>
                  <a:cubicBezTo>
                    <a:pt x="4262" y="15618"/>
                    <a:pt x="4146" y="15743"/>
                    <a:pt x="4146" y="15908"/>
                  </a:cubicBezTo>
                  <a:lnTo>
                    <a:pt x="4146" y="16188"/>
                  </a:lnTo>
                  <a:lnTo>
                    <a:pt x="2619" y="16188"/>
                  </a:lnTo>
                  <a:lnTo>
                    <a:pt x="2619" y="15946"/>
                  </a:lnTo>
                  <a:cubicBezTo>
                    <a:pt x="2619" y="14815"/>
                    <a:pt x="3296" y="13772"/>
                    <a:pt x="4349" y="13366"/>
                  </a:cubicBezTo>
                  <a:cubicBezTo>
                    <a:pt x="4591" y="13443"/>
                    <a:pt x="4871" y="13492"/>
                    <a:pt x="5151" y="13492"/>
                  </a:cubicBezTo>
                  <a:cubicBezTo>
                    <a:pt x="5354" y="13492"/>
                    <a:pt x="5557" y="13530"/>
                    <a:pt x="5760" y="13530"/>
                  </a:cubicBezTo>
                  <a:cubicBezTo>
                    <a:pt x="5876" y="14255"/>
                    <a:pt x="6678" y="14815"/>
                    <a:pt x="7606" y="14815"/>
                  </a:cubicBezTo>
                  <a:cubicBezTo>
                    <a:pt x="8533" y="14815"/>
                    <a:pt x="9297" y="14255"/>
                    <a:pt x="9461" y="13530"/>
                  </a:cubicBezTo>
                  <a:cubicBezTo>
                    <a:pt x="9664" y="13530"/>
                    <a:pt x="9867" y="13492"/>
                    <a:pt x="10060" y="13492"/>
                  </a:cubicBezTo>
                  <a:cubicBezTo>
                    <a:pt x="10302" y="13492"/>
                    <a:pt x="10592" y="13443"/>
                    <a:pt x="10833" y="13366"/>
                  </a:cubicBezTo>
                  <a:close/>
                  <a:moveTo>
                    <a:pt x="12602" y="16748"/>
                  </a:moveTo>
                  <a:lnTo>
                    <a:pt x="12602" y="18159"/>
                  </a:lnTo>
                  <a:cubicBezTo>
                    <a:pt x="12602" y="18517"/>
                    <a:pt x="12322" y="18758"/>
                    <a:pt x="11993" y="18758"/>
                  </a:cubicBezTo>
                  <a:lnTo>
                    <a:pt x="7886" y="18758"/>
                  </a:lnTo>
                  <a:cubicBezTo>
                    <a:pt x="7973" y="18121"/>
                    <a:pt x="8495" y="17637"/>
                    <a:pt x="9142" y="17637"/>
                  </a:cubicBezTo>
                  <a:lnTo>
                    <a:pt x="10785" y="17637"/>
                  </a:lnTo>
                  <a:cubicBezTo>
                    <a:pt x="10949" y="17637"/>
                    <a:pt x="11075" y="17512"/>
                    <a:pt x="11075" y="17357"/>
                  </a:cubicBezTo>
                  <a:lnTo>
                    <a:pt x="11075" y="16748"/>
                  </a:lnTo>
                  <a:close/>
                  <a:moveTo>
                    <a:pt x="7567" y="1"/>
                  </a:moveTo>
                  <a:cubicBezTo>
                    <a:pt x="3383" y="1"/>
                    <a:pt x="0" y="3461"/>
                    <a:pt x="0" y="7732"/>
                  </a:cubicBezTo>
                  <a:cubicBezTo>
                    <a:pt x="0" y="9742"/>
                    <a:pt x="764" y="11076"/>
                    <a:pt x="2416" y="11752"/>
                  </a:cubicBezTo>
                  <a:cubicBezTo>
                    <a:pt x="2696" y="12322"/>
                    <a:pt x="3141" y="12767"/>
                    <a:pt x="3663" y="13086"/>
                  </a:cubicBezTo>
                  <a:cubicBezTo>
                    <a:pt x="2658" y="13685"/>
                    <a:pt x="2049" y="14777"/>
                    <a:pt x="2049" y="15946"/>
                  </a:cubicBezTo>
                  <a:lnTo>
                    <a:pt x="2049" y="18159"/>
                  </a:lnTo>
                  <a:cubicBezTo>
                    <a:pt x="2049" y="18807"/>
                    <a:pt x="2571" y="19328"/>
                    <a:pt x="3218" y="19328"/>
                  </a:cubicBezTo>
                  <a:lnTo>
                    <a:pt x="11993" y="19328"/>
                  </a:lnTo>
                  <a:cubicBezTo>
                    <a:pt x="12640" y="19328"/>
                    <a:pt x="13162" y="18807"/>
                    <a:pt x="13162" y="18159"/>
                  </a:cubicBezTo>
                  <a:lnTo>
                    <a:pt x="13162" y="15946"/>
                  </a:lnTo>
                  <a:cubicBezTo>
                    <a:pt x="13162" y="14777"/>
                    <a:pt x="12524" y="13646"/>
                    <a:pt x="11510" y="13047"/>
                  </a:cubicBezTo>
                  <a:cubicBezTo>
                    <a:pt x="12041" y="12767"/>
                    <a:pt x="12476" y="12322"/>
                    <a:pt x="12766" y="11752"/>
                  </a:cubicBezTo>
                  <a:cubicBezTo>
                    <a:pt x="14370" y="11076"/>
                    <a:pt x="15182" y="9742"/>
                    <a:pt x="15182" y="7732"/>
                  </a:cubicBezTo>
                  <a:cubicBezTo>
                    <a:pt x="15182" y="3461"/>
                    <a:pt x="11751" y="1"/>
                    <a:pt x="756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62"/>
            <p:cNvSpPr/>
            <p:nvPr/>
          </p:nvSpPr>
          <p:spPr>
            <a:xfrm>
              <a:off x="2005750" y="5683850"/>
              <a:ext cx="47375" cy="45450"/>
            </a:xfrm>
            <a:custGeom>
              <a:avLst/>
              <a:gdLst/>
              <a:ahLst/>
              <a:cxnLst/>
              <a:rect l="l" t="t" r="r" b="b"/>
              <a:pathLst>
                <a:path w="1895" h="1818" extrusionOk="0">
                  <a:moveTo>
                    <a:pt x="726" y="0"/>
                  </a:moveTo>
                  <a:cubicBezTo>
                    <a:pt x="484" y="0"/>
                    <a:pt x="281" y="280"/>
                    <a:pt x="281" y="686"/>
                  </a:cubicBezTo>
                  <a:cubicBezTo>
                    <a:pt x="281" y="889"/>
                    <a:pt x="329" y="1092"/>
                    <a:pt x="407" y="1208"/>
                  </a:cubicBezTo>
                  <a:cubicBezTo>
                    <a:pt x="281" y="1247"/>
                    <a:pt x="204" y="1286"/>
                    <a:pt x="165" y="1286"/>
                  </a:cubicBezTo>
                  <a:cubicBezTo>
                    <a:pt x="39" y="1372"/>
                    <a:pt x="1" y="1527"/>
                    <a:pt x="88" y="1691"/>
                  </a:cubicBezTo>
                  <a:cubicBezTo>
                    <a:pt x="126" y="1769"/>
                    <a:pt x="242" y="1817"/>
                    <a:pt x="329" y="1817"/>
                  </a:cubicBezTo>
                  <a:cubicBezTo>
                    <a:pt x="368" y="1817"/>
                    <a:pt x="407" y="1817"/>
                    <a:pt x="445" y="1769"/>
                  </a:cubicBezTo>
                  <a:cubicBezTo>
                    <a:pt x="474" y="1769"/>
                    <a:pt x="708" y="1634"/>
                    <a:pt x="1093" y="1634"/>
                  </a:cubicBezTo>
                  <a:cubicBezTo>
                    <a:pt x="1224" y="1634"/>
                    <a:pt x="1373" y="1650"/>
                    <a:pt x="1537" y="1691"/>
                  </a:cubicBezTo>
                  <a:cubicBezTo>
                    <a:pt x="1692" y="1691"/>
                    <a:pt x="1856" y="1614"/>
                    <a:pt x="1856" y="1450"/>
                  </a:cubicBezTo>
                  <a:cubicBezTo>
                    <a:pt x="1895" y="1286"/>
                    <a:pt x="1818" y="1131"/>
                    <a:pt x="1653" y="1131"/>
                  </a:cubicBezTo>
                  <a:cubicBezTo>
                    <a:pt x="1450" y="1092"/>
                    <a:pt x="1296" y="1092"/>
                    <a:pt x="1131" y="1092"/>
                  </a:cubicBezTo>
                  <a:cubicBezTo>
                    <a:pt x="1209" y="967"/>
                    <a:pt x="1209" y="851"/>
                    <a:pt x="1209" y="686"/>
                  </a:cubicBezTo>
                  <a:cubicBezTo>
                    <a:pt x="1209" y="280"/>
                    <a:pt x="1006" y="0"/>
                    <a:pt x="72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62"/>
            <p:cNvSpPr/>
            <p:nvPr/>
          </p:nvSpPr>
          <p:spPr>
            <a:xfrm>
              <a:off x="1872875" y="5683850"/>
              <a:ext cx="47375" cy="45450"/>
            </a:xfrm>
            <a:custGeom>
              <a:avLst/>
              <a:gdLst/>
              <a:ahLst/>
              <a:cxnLst/>
              <a:rect l="l" t="t" r="r" b="b"/>
              <a:pathLst>
                <a:path w="1895" h="1818" extrusionOk="0">
                  <a:moveTo>
                    <a:pt x="1170" y="0"/>
                  </a:moveTo>
                  <a:cubicBezTo>
                    <a:pt x="890" y="0"/>
                    <a:pt x="687" y="280"/>
                    <a:pt x="687" y="686"/>
                  </a:cubicBezTo>
                  <a:cubicBezTo>
                    <a:pt x="687" y="851"/>
                    <a:pt x="725" y="967"/>
                    <a:pt x="764" y="1092"/>
                  </a:cubicBezTo>
                  <a:cubicBezTo>
                    <a:pt x="610" y="1092"/>
                    <a:pt x="445" y="1092"/>
                    <a:pt x="242" y="1131"/>
                  </a:cubicBezTo>
                  <a:cubicBezTo>
                    <a:pt x="126" y="1131"/>
                    <a:pt x="1" y="1286"/>
                    <a:pt x="39" y="1450"/>
                  </a:cubicBezTo>
                  <a:cubicBezTo>
                    <a:pt x="88" y="1614"/>
                    <a:pt x="204" y="1691"/>
                    <a:pt x="368" y="1691"/>
                  </a:cubicBezTo>
                  <a:cubicBezTo>
                    <a:pt x="530" y="1650"/>
                    <a:pt x="677" y="1634"/>
                    <a:pt x="806" y="1634"/>
                  </a:cubicBezTo>
                  <a:cubicBezTo>
                    <a:pt x="1188" y="1634"/>
                    <a:pt x="1421" y="1769"/>
                    <a:pt x="1450" y="1769"/>
                  </a:cubicBezTo>
                  <a:cubicBezTo>
                    <a:pt x="1489" y="1817"/>
                    <a:pt x="1537" y="1817"/>
                    <a:pt x="1576" y="1817"/>
                  </a:cubicBezTo>
                  <a:cubicBezTo>
                    <a:pt x="1692" y="1817"/>
                    <a:pt x="1779" y="1769"/>
                    <a:pt x="1817" y="1691"/>
                  </a:cubicBezTo>
                  <a:cubicBezTo>
                    <a:pt x="1895" y="1527"/>
                    <a:pt x="1856" y="1372"/>
                    <a:pt x="1731" y="1286"/>
                  </a:cubicBezTo>
                  <a:cubicBezTo>
                    <a:pt x="1731" y="1286"/>
                    <a:pt x="1653" y="1247"/>
                    <a:pt x="1489" y="1208"/>
                  </a:cubicBezTo>
                  <a:cubicBezTo>
                    <a:pt x="1576" y="1092"/>
                    <a:pt x="1653" y="889"/>
                    <a:pt x="1653" y="686"/>
                  </a:cubicBezTo>
                  <a:cubicBezTo>
                    <a:pt x="1653" y="280"/>
                    <a:pt x="1412" y="0"/>
                    <a:pt x="117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5" name="Google Shape;4995;p62"/>
          <p:cNvGrpSpPr/>
          <p:nvPr/>
        </p:nvGrpSpPr>
        <p:grpSpPr>
          <a:xfrm>
            <a:off x="5190926" y="3361629"/>
            <a:ext cx="255768" cy="333474"/>
            <a:chOff x="4699550" y="5488625"/>
            <a:chExt cx="370625" cy="483225"/>
          </a:xfrm>
        </p:grpSpPr>
        <p:sp>
          <p:nvSpPr>
            <p:cNvPr id="4996" name="Google Shape;4996;p62"/>
            <p:cNvSpPr/>
            <p:nvPr/>
          </p:nvSpPr>
          <p:spPr>
            <a:xfrm>
              <a:off x="4706550" y="5495650"/>
              <a:ext cx="356375" cy="288000"/>
            </a:xfrm>
            <a:custGeom>
              <a:avLst/>
              <a:gdLst/>
              <a:ahLst/>
              <a:cxnLst/>
              <a:rect l="l" t="t" r="r" b="b"/>
              <a:pathLst>
                <a:path w="14255" h="11520" extrusionOk="0">
                  <a:moveTo>
                    <a:pt x="7132" y="0"/>
                  </a:moveTo>
                  <a:cubicBezTo>
                    <a:pt x="3228" y="0"/>
                    <a:pt x="0" y="3257"/>
                    <a:pt x="0" y="7248"/>
                  </a:cubicBezTo>
                  <a:cubicBezTo>
                    <a:pt x="0" y="11229"/>
                    <a:pt x="3228" y="11519"/>
                    <a:pt x="7132" y="11519"/>
                  </a:cubicBezTo>
                  <a:cubicBezTo>
                    <a:pt x="11075" y="11519"/>
                    <a:pt x="14254" y="11229"/>
                    <a:pt x="14254" y="7248"/>
                  </a:cubicBezTo>
                  <a:cubicBezTo>
                    <a:pt x="14254" y="3257"/>
                    <a:pt x="11075" y="0"/>
                    <a:pt x="7132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62"/>
            <p:cNvSpPr/>
            <p:nvPr/>
          </p:nvSpPr>
          <p:spPr>
            <a:xfrm>
              <a:off x="4706550" y="5495650"/>
              <a:ext cx="178325" cy="288000"/>
            </a:xfrm>
            <a:custGeom>
              <a:avLst/>
              <a:gdLst/>
              <a:ahLst/>
              <a:cxnLst/>
              <a:rect l="l" t="t" r="r" b="b"/>
              <a:pathLst>
                <a:path w="7133" h="11520" extrusionOk="0">
                  <a:moveTo>
                    <a:pt x="7132" y="0"/>
                  </a:moveTo>
                  <a:cubicBezTo>
                    <a:pt x="3228" y="0"/>
                    <a:pt x="0" y="3257"/>
                    <a:pt x="0" y="7248"/>
                  </a:cubicBezTo>
                  <a:cubicBezTo>
                    <a:pt x="0" y="11191"/>
                    <a:pt x="3141" y="11519"/>
                    <a:pt x="7055" y="11519"/>
                  </a:cubicBezTo>
                  <a:cubicBezTo>
                    <a:pt x="5074" y="11519"/>
                    <a:pt x="3508" y="11152"/>
                    <a:pt x="3508" y="7248"/>
                  </a:cubicBezTo>
                  <a:cubicBezTo>
                    <a:pt x="3508" y="3257"/>
                    <a:pt x="5161" y="0"/>
                    <a:pt x="7132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62"/>
            <p:cNvSpPr/>
            <p:nvPr/>
          </p:nvSpPr>
          <p:spPr>
            <a:xfrm>
              <a:off x="4756075" y="5557975"/>
              <a:ext cx="258525" cy="254100"/>
            </a:xfrm>
            <a:custGeom>
              <a:avLst/>
              <a:gdLst/>
              <a:ahLst/>
              <a:cxnLst/>
              <a:rect l="l" t="t" r="r" b="b"/>
              <a:pathLst>
                <a:path w="10341" h="10164" extrusionOk="0">
                  <a:moveTo>
                    <a:pt x="5190" y="0"/>
                  </a:moveTo>
                  <a:cubicBezTo>
                    <a:pt x="4910" y="0"/>
                    <a:pt x="4629" y="0"/>
                    <a:pt x="4349" y="39"/>
                  </a:cubicBezTo>
                  <a:cubicBezTo>
                    <a:pt x="3740" y="126"/>
                    <a:pt x="3180" y="242"/>
                    <a:pt x="2658" y="484"/>
                  </a:cubicBezTo>
                  <a:cubicBezTo>
                    <a:pt x="2610" y="484"/>
                    <a:pt x="2571" y="484"/>
                    <a:pt x="2532" y="522"/>
                  </a:cubicBezTo>
                  <a:cubicBezTo>
                    <a:pt x="1247" y="1092"/>
                    <a:pt x="358" y="2020"/>
                    <a:pt x="116" y="3141"/>
                  </a:cubicBezTo>
                  <a:cubicBezTo>
                    <a:pt x="78" y="3470"/>
                    <a:pt x="78" y="3789"/>
                    <a:pt x="39" y="4146"/>
                  </a:cubicBezTo>
                  <a:cubicBezTo>
                    <a:pt x="0" y="5238"/>
                    <a:pt x="0" y="6282"/>
                    <a:pt x="78" y="7374"/>
                  </a:cubicBezTo>
                  <a:cubicBezTo>
                    <a:pt x="155" y="8862"/>
                    <a:pt x="1324" y="10031"/>
                    <a:pt x="2774" y="10109"/>
                  </a:cubicBezTo>
                  <a:cubicBezTo>
                    <a:pt x="3093" y="10109"/>
                    <a:pt x="3421" y="10109"/>
                    <a:pt x="3740" y="10147"/>
                  </a:cubicBezTo>
                  <a:cubicBezTo>
                    <a:pt x="4117" y="10159"/>
                    <a:pt x="4491" y="10163"/>
                    <a:pt x="4864" y="10163"/>
                  </a:cubicBezTo>
                  <a:cubicBezTo>
                    <a:pt x="5764" y="10163"/>
                    <a:pt x="6658" y="10136"/>
                    <a:pt x="7567" y="10109"/>
                  </a:cubicBezTo>
                  <a:cubicBezTo>
                    <a:pt x="9017" y="10031"/>
                    <a:pt x="10186" y="8862"/>
                    <a:pt x="10263" y="7374"/>
                  </a:cubicBezTo>
                  <a:cubicBezTo>
                    <a:pt x="10341" y="5963"/>
                    <a:pt x="10341" y="4552"/>
                    <a:pt x="10225" y="3141"/>
                  </a:cubicBezTo>
                  <a:cubicBezTo>
                    <a:pt x="9944" y="1779"/>
                    <a:pt x="8650" y="687"/>
                    <a:pt x="6920" y="203"/>
                  </a:cubicBezTo>
                  <a:cubicBezTo>
                    <a:pt x="6398" y="87"/>
                    <a:pt x="5799" y="0"/>
                    <a:pt x="5190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62"/>
            <p:cNvSpPr/>
            <p:nvPr/>
          </p:nvSpPr>
          <p:spPr>
            <a:xfrm>
              <a:off x="4756075" y="5570050"/>
              <a:ext cx="93525" cy="241625"/>
            </a:xfrm>
            <a:custGeom>
              <a:avLst/>
              <a:gdLst/>
              <a:ahLst/>
              <a:cxnLst/>
              <a:rect l="l" t="t" r="r" b="b"/>
              <a:pathLst>
                <a:path w="3741" h="9665" extrusionOk="0">
                  <a:moveTo>
                    <a:pt x="2658" y="1"/>
                  </a:moveTo>
                  <a:cubicBezTo>
                    <a:pt x="2610" y="1"/>
                    <a:pt x="2571" y="1"/>
                    <a:pt x="2532" y="39"/>
                  </a:cubicBezTo>
                  <a:cubicBezTo>
                    <a:pt x="1247" y="609"/>
                    <a:pt x="358" y="1537"/>
                    <a:pt x="116" y="2658"/>
                  </a:cubicBezTo>
                  <a:cubicBezTo>
                    <a:pt x="0" y="4069"/>
                    <a:pt x="0" y="5480"/>
                    <a:pt x="78" y="6891"/>
                  </a:cubicBezTo>
                  <a:cubicBezTo>
                    <a:pt x="155" y="8379"/>
                    <a:pt x="1324" y="9548"/>
                    <a:pt x="2774" y="9626"/>
                  </a:cubicBezTo>
                  <a:cubicBezTo>
                    <a:pt x="3093" y="9626"/>
                    <a:pt x="3421" y="9626"/>
                    <a:pt x="3740" y="9664"/>
                  </a:cubicBezTo>
                  <a:cubicBezTo>
                    <a:pt x="3093" y="9384"/>
                    <a:pt x="2610" y="8302"/>
                    <a:pt x="2571" y="6968"/>
                  </a:cubicBezTo>
                  <a:cubicBezTo>
                    <a:pt x="2532" y="5200"/>
                    <a:pt x="2571" y="2136"/>
                    <a:pt x="2658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62"/>
            <p:cNvSpPr/>
            <p:nvPr/>
          </p:nvSpPr>
          <p:spPr>
            <a:xfrm>
              <a:off x="4757050" y="5557975"/>
              <a:ext cx="172025" cy="108550"/>
            </a:xfrm>
            <a:custGeom>
              <a:avLst/>
              <a:gdLst/>
              <a:ahLst/>
              <a:cxnLst/>
              <a:rect l="l" t="t" r="r" b="b"/>
              <a:pathLst>
                <a:path w="6881" h="4342" extrusionOk="0">
                  <a:moveTo>
                    <a:pt x="5151" y="0"/>
                  </a:moveTo>
                  <a:cubicBezTo>
                    <a:pt x="4871" y="0"/>
                    <a:pt x="4590" y="0"/>
                    <a:pt x="4310" y="39"/>
                  </a:cubicBezTo>
                  <a:cubicBezTo>
                    <a:pt x="3701" y="126"/>
                    <a:pt x="3141" y="242"/>
                    <a:pt x="2619" y="484"/>
                  </a:cubicBezTo>
                  <a:cubicBezTo>
                    <a:pt x="2571" y="484"/>
                    <a:pt x="2532" y="484"/>
                    <a:pt x="2493" y="522"/>
                  </a:cubicBezTo>
                  <a:cubicBezTo>
                    <a:pt x="1208" y="1092"/>
                    <a:pt x="319" y="2020"/>
                    <a:pt x="77" y="3141"/>
                  </a:cubicBezTo>
                  <a:cubicBezTo>
                    <a:pt x="39" y="3470"/>
                    <a:pt x="39" y="3789"/>
                    <a:pt x="0" y="4146"/>
                  </a:cubicBezTo>
                  <a:cubicBezTo>
                    <a:pt x="214" y="4282"/>
                    <a:pt x="433" y="4341"/>
                    <a:pt x="650" y="4341"/>
                  </a:cubicBezTo>
                  <a:cubicBezTo>
                    <a:pt x="1080" y="4341"/>
                    <a:pt x="1499" y="4110"/>
                    <a:pt x="1846" y="3789"/>
                  </a:cubicBezTo>
                  <a:cubicBezTo>
                    <a:pt x="2493" y="3245"/>
                    <a:pt x="2985" y="2487"/>
                    <a:pt x="3084" y="2302"/>
                  </a:cubicBezTo>
                  <a:lnTo>
                    <a:pt x="3084" y="2302"/>
                  </a:lnTo>
                  <a:cubicBezTo>
                    <a:pt x="2935" y="2643"/>
                    <a:pt x="2911" y="2946"/>
                    <a:pt x="3218" y="3141"/>
                  </a:cubicBezTo>
                  <a:cubicBezTo>
                    <a:pt x="3298" y="3185"/>
                    <a:pt x="3390" y="3206"/>
                    <a:pt x="3491" y="3206"/>
                  </a:cubicBezTo>
                  <a:cubicBezTo>
                    <a:pt x="4410" y="3206"/>
                    <a:pt x="6124" y="1509"/>
                    <a:pt x="6881" y="203"/>
                  </a:cubicBezTo>
                  <a:cubicBezTo>
                    <a:pt x="6359" y="87"/>
                    <a:pt x="5760" y="0"/>
                    <a:pt x="5151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62"/>
            <p:cNvSpPr/>
            <p:nvPr/>
          </p:nvSpPr>
          <p:spPr>
            <a:xfrm>
              <a:off x="4748825" y="5557975"/>
              <a:ext cx="137000" cy="108550"/>
            </a:xfrm>
            <a:custGeom>
              <a:avLst/>
              <a:gdLst/>
              <a:ahLst/>
              <a:cxnLst/>
              <a:rect l="l" t="t" r="r" b="b"/>
              <a:pathLst>
                <a:path w="5480" h="4342" extrusionOk="0">
                  <a:moveTo>
                    <a:pt x="5480" y="0"/>
                  </a:moveTo>
                  <a:cubicBezTo>
                    <a:pt x="5200" y="0"/>
                    <a:pt x="4919" y="0"/>
                    <a:pt x="4639" y="39"/>
                  </a:cubicBezTo>
                  <a:cubicBezTo>
                    <a:pt x="4030" y="126"/>
                    <a:pt x="3470" y="242"/>
                    <a:pt x="2948" y="484"/>
                  </a:cubicBezTo>
                  <a:cubicBezTo>
                    <a:pt x="2900" y="484"/>
                    <a:pt x="2861" y="484"/>
                    <a:pt x="2822" y="522"/>
                  </a:cubicBezTo>
                  <a:cubicBezTo>
                    <a:pt x="1537" y="1092"/>
                    <a:pt x="648" y="2020"/>
                    <a:pt x="406" y="3141"/>
                  </a:cubicBezTo>
                  <a:cubicBezTo>
                    <a:pt x="368" y="3470"/>
                    <a:pt x="368" y="3789"/>
                    <a:pt x="329" y="4146"/>
                  </a:cubicBezTo>
                  <a:cubicBezTo>
                    <a:pt x="543" y="4282"/>
                    <a:pt x="762" y="4341"/>
                    <a:pt x="979" y="4341"/>
                  </a:cubicBezTo>
                  <a:cubicBezTo>
                    <a:pt x="1409" y="4341"/>
                    <a:pt x="1828" y="4110"/>
                    <a:pt x="2175" y="3789"/>
                  </a:cubicBezTo>
                  <a:cubicBezTo>
                    <a:pt x="1" y="3789"/>
                    <a:pt x="3673" y="609"/>
                    <a:pt x="5480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62"/>
            <p:cNvSpPr/>
            <p:nvPr/>
          </p:nvSpPr>
          <p:spPr>
            <a:xfrm>
              <a:off x="4784100" y="5709925"/>
              <a:ext cx="43275" cy="27325"/>
            </a:xfrm>
            <a:custGeom>
              <a:avLst/>
              <a:gdLst/>
              <a:ahLst/>
              <a:cxnLst/>
              <a:rect l="l" t="t" r="r" b="b"/>
              <a:pathLst>
                <a:path w="1731" h="1093" extrusionOk="0">
                  <a:moveTo>
                    <a:pt x="851" y="1"/>
                  </a:moveTo>
                  <a:cubicBezTo>
                    <a:pt x="368" y="1"/>
                    <a:pt x="0" y="243"/>
                    <a:pt x="0" y="571"/>
                  </a:cubicBezTo>
                  <a:cubicBezTo>
                    <a:pt x="0" y="851"/>
                    <a:pt x="368" y="1093"/>
                    <a:pt x="851" y="1093"/>
                  </a:cubicBezTo>
                  <a:cubicBezTo>
                    <a:pt x="1334" y="1093"/>
                    <a:pt x="1730" y="851"/>
                    <a:pt x="1730" y="571"/>
                  </a:cubicBezTo>
                  <a:cubicBezTo>
                    <a:pt x="1730" y="243"/>
                    <a:pt x="1334" y="1"/>
                    <a:pt x="851" y="1"/>
                  </a:cubicBezTo>
                  <a:close/>
                </a:path>
              </a:pathLst>
            </a:custGeom>
            <a:solidFill>
              <a:srgbClr val="DF9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62"/>
            <p:cNvSpPr/>
            <p:nvPr/>
          </p:nvSpPr>
          <p:spPr>
            <a:xfrm>
              <a:off x="4943300" y="5709925"/>
              <a:ext cx="43275" cy="27325"/>
            </a:xfrm>
            <a:custGeom>
              <a:avLst/>
              <a:gdLst/>
              <a:ahLst/>
              <a:cxnLst/>
              <a:rect l="l" t="t" r="r" b="b"/>
              <a:pathLst>
                <a:path w="1731" h="1093" extrusionOk="0">
                  <a:moveTo>
                    <a:pt x="880" y="1"/>
                  </a:moveTo>
                  <a:cubicBezTo>
                    <a:pt x="397" y="1"/>
                    <a:pt x="1" y="243"/>
                    <a:pt x="1" y="571"/>
                  </a:cubicBezTo>
                  <a:cubicBezTo>
                    <a:pt x="1" y="851"/>
                    <a:pt x="397" y="1093"/>
                    <a:pt x="880" y="1093"/>
                  </a:cubicBezTo>
                  <a:cubicBezTo>
                    <a:pt x="1363" y="1093"/>
                    <a:pt x="1731" y="851"/>
                    <a:pt x="1731" y="571"/>
                  </a:cubicBezTo>
                  <a:cubicBezTo>
                    <a:pt x="1731" y="243"/>
                    <a:pt x="1363" y="1"/>
                    <a:pt x="880" y="1"/>
                  </a:cubicBezTo>
                  <a:close/>
                </a:path>
              </a:pathLst>
            </a:custGeom>
            <a:solidFill>
              <a:srgbClr val="F9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62"/>
            <p:cNvSpPr/>
            <p:nvPr/>
          </p:nvSpPr>
          <p:spPr>
            <a:xfrm>
              <a:off x="4757050" y="5531875"/>
              <a:ext cx="256600" cy="105600"/>
            </a:xfrm>
            <a:custGeom>
              <a:avLst/>
              <a:gdLst/>
              <a:ahLst/>
              <a:cxnLst/>
              <a:rect l="l" t="t" r="r" b="b"/>
              <a:pathLst>
                <a:path w="10264" h="4224" extrusionOk="0">
                  <a:moveTo>
                    <a:pt x="5151" y="1"/>
                  </a:moveTo>
                  <a:cubicBezTo>
                    <a:pt x="4871" y="1"/>
                    <a:pt x="4590" y="1"/>
                    <a:pt x="4310" y="39"/>
                  </a:cubicBezTo>
                  <a:cubicBezTo>
                    <a:pt x="3827" y="117"/>
                    <a:pt x="3382" y="204"/>
                    <a:pt x="2977" y="358"/>
                  </a:cubicBezTo>
                  <a:cubicBezTo>
                    <a:pt x="2812" y="407"/>
                    <a:pt x="2658" y="445"/>
                    <a:pt x="2493" y="523"/>
                  </a:cubicBezTo>
                  <a:cubicBezTo>
                    <a:pt x="1005" y="1170"/>
                    <a:pt x="0" y="2339"/>
                    <a:pt x="0" y="3702"/>
                  </a:cubicBezTo>
                  <a:cubicBezTo>
                    <a:pt x="0" y="3866"/>
                    <a:pt x="39" y="4069"/>
                    <a:pt x="77" y="4224"/>
                  </a:cubicBezTo>
                  <a:cubicBezTo>
                    <a:pt x="280" y="3103"/>
                    <a:pt x="1208" y="2136"/>
                    <a:pt x="2493" y="1566"/>
                  </a:cubicBezTo>
                  <a:cubicBezTo>
                    <a:pt x="2571" y="1528"/>
                    <a:pt x="2658" y="1489"/>
                    <a:pt x="2696" y="1489"/>
                  </a:cubicBezTo>
                  <a:cubicBezTo>
                    <a:pt x="3218" y="1286"/>
                    <a:pt x="3740" y="1131"/>
                    <a:pt x="4310" y="1083"/>
                  </a:cubicBezTo>
                  <a:cubicBezTo>
                    <a:pt x="4590" y="1044"/>
                    <a:pt x="4871" y="1044"/>
                    <a:pt x="5151" y="1044"/>
                  </a:cubicBezTo>
                  <a:cubicBezTo>
                    <a:pt x="7731" y="1044"/>
                    <a:pt x="9867" y="2417"/>
                    <a:pt x="10186" y="4224"/>
                  </a:cubicBezTo>
                  <a:cubicBezTo>
                    <a:pt x="10224" y="4069"/>
                    <a:pt x="10263" y="3866"/>
                    <a:pt x="10263" y="3702"/>
                  </a:cubicBezTo>
                  <a:cubicBezTo>
                    <a:pt x="10263" y="1653"/>
                    <a:pt x="7973" y="1"/>
                    <a:pt x="5151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62"/>
            <p:cNvSpPr/>
            <p:nvPr/>
          </p:nvSpPr>
          <p:spPr>
            <a:xfrm>
              <a:off x="4757050" y="5540825"/>
              <a:ext cx="74425" cy="96650"/>
            </a:xfrm>
            <a:custGeom>
              <a:avLst/>
              <a:gdLst/>
              <a:ahLst/>
              <a:cxnLst/>
              <a:rect l="l" t="t" r="r" b="b"/>
              <a:pathLst>
                <a:path w="2977" h="3866" extrusionOk="0">
                  <a:moveTo>
                    <a:pt x="2977" y="0"/>
                  </a:moveTo>
                  <a:lnTo>
                    <a:pt x="2977" y="0"/>
                  </a:lnTo>
                  <a:cubicBezTo>
                    <a:pt x="2812" y="49"/>
                    <a:pt x="2658" y="87"/>
                    <a:pt x="2493" y="165"/>
                  </a:cubicBezTo>
                  <a:cubicBezTo>
                    <a:pt x="1005" y="812"/>
                    <a:pt x="0" y="1981"/>
                    <a:pt x="0" y="3344"/>
                  </a:cubicBezTo>
                  <a:cubicBezTo>
                    <a:pt x="0" y="3508"/>
                    <a:pt x="39" y="3711"/>
                    <a:pt x="77" y="3866"/>
                  </a:cubicBezTo>
                  <a:cubicBezTo>
                    <a:pt x="280" y="2745"/>
                    <a:pt x="1208" y="1778"/>
                    <a:pt x="2493" y="1208"/>
                  </a:cubicBezTo>
                  <a:cubicBezTo>
                    <a:pt x="2571" y="1170"/>
                    <a:pt x="2658" y="1131"/>
                    <a:pt x="2696" y="1131"/>
                  </a:cubicBezTo>
                  <a:lnTo>
                    <a:pt x="2977" y="0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62"/>
            <p:cNvSpPr/>
            <p:nvPr/>
          </p:nvSpPr>
          <p:spPr>
            <a:xfrm>
              <a:off x="4720800" y="5783625"/>
              <a:ext cx="328100" cy="181225"/>
            </a:xfrm>
            <a:custGeom>
              <a:avLst/>
              <a:gdLst/>
              <a:ahLst/>
              <a:cxnLst/>
              <a:rect l="l" t="t" r="r" b="b"/>
              <a:pathLst>
                <a:path w="13124" h="7249" extrusionOk="0">
                  <a:moveTo>
                    <a:pt x="1286" y="0"/>
                  </a:moveTo>
                  <a:cubicBezTo>
                    <a:pt x="561" y="0"/>
                    <a:pt x="1" y="600"/>
                    <a:pt x="78" y="1324"/>
                  </a:cubicBezTo>
                  <a:lnTo>
                    <a:pt x="687" y="7248"/>
                  </a:lnTo>
                  <a:lnTo>
                    <a:pt x="12438" y="7248"/>
                  </a:lnTo>
                  <a:lnTo>
                    <a:pt x="13047" y="1324"/>
                  </a:lnTo>
                  <a:cubicBezTo>
                    <a:pt x="13124" y="600"/>
                    <a:pt x="12563" y="0"/>
                    <a:pt x="11877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62"/>
            <p:cNvSpPr/>
            <p:nvPr/>
          </p:nvSpPr>
          <p:spPr>
            <a:xfrm>
              <a:off x="4720800" y="5783625"/>
              <a:ext cx="49300" cy="181225"/>
            </a:xfrm>
            <a:custGeom>
              <a:avLst/>
              <a:gdLst/>
              <a:ahLst/>
              <a:cxnLst/>
              <a:rect l="l" t="t" r="r" b="b"/>
              <a:pathLst>
                <a:path w="1972" h="7249" extrusionOk="0">
                  <a:moveTo>
                    <a:pt x="1286" y="0"/>
                  </a:moveTo>
                  <a:cubicBezTo>
                    <a:pt x="561" y="0"/>
                    <a:pt x="1" y="600"/>
                    <a:pt x="78" y="1324"/>
                  </a:cubicBezTo>
                  <a:lnTo>
                    <a:pt x="687" y="7248"/>
                  </a:lnTo>
                  <a:lnTo>
                    <a:pt x="1411" y="7248"/>
                  </a:lnTo>
                  <a:lnTo>
                    <a:pt x="803" y="1324"/>
                  </a:lnTo>
                  <a:cubicBezTo>
                    <a:pt x="725" y="600"/>
                    <a:pt x="1286" y="0"/>
                    <a:pt x="1972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62"/>
            <p:cNvSpPr/>
            <p:nvPr/>
          </p:nvSpPr>
          <p:spPr>
            <a:xfrm>
              <a:off x="4853675" y="5851025"/>
              <a:ext cx="63325" cy="46175"/>
            </a:xfrm>
            <a:custGeom>
              <a:avLst/>
              <a:gdLst/>
              <a:ahLst/>
              <a:cxnLst/>
              <a:rect l="l" t="t" r="r" b="b"/>
              <a:pathLst>
                <a:path w="2533" h="1847" extrusionOk="0">
                  <a:moveTo>
                    <a:pt x="1247" y="1"/>
                  </a:moveTo>
                  <a:cubicBezTo>
                    <a:pt x="561" y="1"/>
                    <a:pt x="1" y="445"/>
                    <a:pt x="1" y="928"/>
                  </a:cubicBezTo>
                  <a:cubicBezTo>
                    <a:pt x="1" y="1450"/>
                    <a:pt x="561" y="1846"/>
                    <a:pt x="1247" y="1846"/>
                  </a:cubicBezTo>
                  <a:cubicBezTo>
                    <a:pt x="1972" y="1846"/>
                    <a:pt x="2533" y="1450"/>
                    <a:pt x="2533" y="928"/>
                  </a:cubicBezTo>
                  <a:cubicBezTo>
                    <a:pt x="2533" y="445"/>
                    <a:pt x="1972" y="1"/>
                    <a:pt x="1247" y="1"/>
                  </a:cubicBezTo>
                  <a:close/>
                </a:path>
              </a:pathLst>
            </a:custGeom>
            <a:solidFill>
              <a:srgbClr val="F6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62"/>
            <p:cNvSpPr/>
            <p:nvPr/>
          </p:nvSpPr>
          <p:spPr>
            <a:xfrm>
              <a:off x="4851500" y="5722100"/>
              <a:ext cx="68650" cy="30150"/>
            </a:xfrm>
            <a:custGeom>
              <a:avLst/>
              <a:gdLst/>
              <a:ahLst/>
              <a:cxnLst/>
              <a:rect l="l" t="t" r="r" b="b"/>
              <a:pathLst>
                <a:path w="2746" h="1206" extrusionOk="0">
                  <a:moveTo>
                    <a:pt x="340" y="0"/>
                  </a:moveTo>
                  <a:cubicBezTo>
                    <a:pt x="294" y="0"/>
                    <a:pt x="247" y="15"/>
                    <a:pt x="204" y="45"/>
                  </a:cubicBezTo>
                  <a:cubicBezTo>
                    <a:pt x="49" y="84"/>
                    <a:pt x="1" y="239"/>
                    <a:pt x="49" y="403"/>
                  </a:cubicBezTo>
                  <a:cubicBezTo>
                    <a:pt x="291" y="886"/>
                    <a:pt x="812" y="1205"/>
                    <a:pt x="1373" y="1205"/>
                  </a:cubicBezTo>
                  <a:cubicBezTo>
                    <a:pt x="1895" y="1205"/>
                    <a:pt x="2417" y="886"/>
                    <a:pt x="2658" y="403"/>
                  </a:cubicBezTo>
                  <a:cubicBezTo>
                    <a:pt x="2745" y="239"/>
                    <a:pt x="2658" y="84"/>
                    <a:pt x="2542" y="45"/>
                  </a:cubicBezTo>
                  <a:cubicBezTo>
                    <a:pt x="2485" y="15"/>
                    <a:pt x="2430" y="0"/>
                    <a:pt x="2377" y="0"/>
                  </a:cubicBezTo>
                  <a:cubicBezTo>
                    <a:pt x="2279" y="0"/>
                    <a:pt x="2193" y="54"/>
                    <a:pt x="2136" y="161"/>
                  </a:cubicBezTo>
                  <a:cubicBezTo>
                    <a:pt x="2020" y="442"/>
                    <a:pt x="1692" y="645"/>
                    <a:pt x="1373" y="645"/>
                  </a:cubicBezTo>
                  <a:cubicBezTo>
                    <a:pt x="1015" y="645"/>
                    <a:pt x="687" y="442"/>
                    <a:pt x="571" y="161"/>
                  </a:cubicBezTo>
                  <a:cubicBezTo>
                    <a:pt x="514" y="54"/>
                    <a:pt x="428" y="0"/>
                    <a:pt x="34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62"/>
            <p:cNvSpPr/>
            <p:nvPr/>
          </p:nvSpPr>
          <p:spPr>
            <a:xfrm>
              <a:off x="4927125" y="5664750"/>
              <a:ext cx="46400" cy="45200"/>
            </a:xfrm>
            <a:custGeom>
              <a:avLst/>
              <a:gdLst/>
              <a:ahLst/>
              <a:cxnLst/>
              <a:rect l="l" t="t" r="r" b="b"/>
              <a:pathLst>
                <a:path w="1856" h="1808" extrusionOk="0">
                  <a:moveTo>
                    <a:pt x="725" y="1"/>
                  </a:moveTo>
                  <a:cubicBezTo>
                    <a:pt x="445" y="1"/>
                    <a:pt x="242" y="320"/>
                    <a:pt x="242" y="687"/>
                  </a:cubicBezTo>
                  <a:cubicBezTo>
                    <a:pt x="242" y="890"/>
                    <a:pt x="281" y="1044"/>
                    <a:pt x="358" y="1170"/>
                  </a:cubicBezTo>
                  <a:cubicBezTo>
                    <a:pt x="242" y="1209"/>
                    <a:pt x="165" y="1247"/>
                    <a:pt x="165" y="1286"/>
                  </a:cubicBezTo>
                  <a:cubicBezTo>
                    <a:pt x="39" y="1373"/>
                    <a:pt x="0" y="1528"/>
                    <a:pt x="39" y="1653"/>
                  </a:cubicBezTo>
                  <a:cubicBezTo>
                    <a:pt x="116" y="1731"/>
                    <a:pt x="203" y="1808"/>
                    <a:pt x="319" y="1808"/>
                  </a:cubicBezTo>
                  <a:cubicBezTo>
                    <a:pt x="358" y="1808"/>
                    <a:pt x="406" y="1769"/>
                    <a:pt x="445" y="1769"/>
                  </a:cubicBezTo>
                  <a:cubicBezTo>
                    <a:pt x="445" y="1769"/>
                    <a:pt x="694" y="1617"/>
                    <a:pt x="1121" y="1617"/>
                  </a:cubicBezTo>
                  <a:cubicBezTo>
                    <a:pt x="1232" y="1617"/>
                    <a:pt x="1355" y="1627"/>
                    <a:pt x="1489" y="1653"/>
                  </a:cubicBezTo>
                  <a:cubicBezTo>
                    <a:pt x="1509" y="1658"/>
                    <a:pt x="1529" y="1660"/>
                    <a:pt x="1547" y="1660"/>
                  </a:cubicBezTo>
                  <a:cubicBezTo>
                    <a:pt x="1680" y="1660"/>
                    <a:pt x="1774" y="1547"/>
                    <a:pt x="1808" y="1412"/>
                  </a:cubicBezTo>
                  <a:cubicBezTo>
                    <a:pt x="1856" y="1286"/>
                    <a:pt x="1730" y="1131"/>
                    <a:pt x="1614" y="1083"/>
                  </a:cubicBezTo>
                  <a:cubicBezTo>
                    <a:pt x="1411" y="1044"/>
                    <a:pt x="1247" y="1044"/>
                    <a:pt x="1131" y="1044"/>
                  </a:cubicBezTo>
                  <a:cubicBezTo>
                    <a:pt x="1170" y="929"/>
                    <a:pt x="1170" y="803"/>
                    <a:pt x="1170" y="687"/>
                  </a:cubicBezTo>
                  <a:cubicBezTo>
                    <a:pt x="1170" y="320"/>
                    <a:pt x="967" y="1"/>
                    <a:pt x="72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62"/>
            <p:cNvSpPr/>
            <p:nvPr/>
          </p:nvSpPr>
          <p:spPr>
            <a:xfrm>
              <a:off x="4797150" y="5664750"/>
              <a:ext cx="47375" cy="45200"/>
            </a:xfrm>
            <a:custGeom>
              <a:avLst/>
              <a:gdLst/>
              <a:ahLst/>
              <a:cxnLst/>
              <a:rect l="l" t="t" r="r" b="b"/>
              <a:pathLst>
                <a:path w="1895" h="1808" extrusionOk="0">
                  <a:moveTo>
                    <a:pt x="1131" y="1"/>
                  </a:moveTo>
                  <a:cubicBezTo>
                    <a:pt x="889" y="1"/>
                    <a:pt x="686" y="320"/>
                    <a:pt x="686" y="687"/>
                  </a:cubicBezTo>
                  <a:cubicBezTo>
                    <a:pt x="686" y="803"/>
                    <a:pt x="686" y="929"/>
                    <a:pt x="773" y="1044"/>
                  </a:cubicBezTo>
                  <a:cubicBezTo>
                    <a:pt x="609" y="1044"/>
                    <a:pt x="445" y="1044"/>
                    <a:pt x="290" y="1083"/>
                  </a:cubicBezTo>
                  <a:cubicBezTo>
                    <a:pt x="126" y="1131"/>
                    <a:pt x="0" y="1286"/>
                    <a:pt x="49" y="1412"/>
                  </a:cubicBezTo>
                  <a:cubicBezTo>
                    <a:pt x="82" y="1547"/>
                    <a:pt x="176" y="1660"/>
                    <a:pt x="309" y="1660"/>
                  </a:cubicBezTo>
                  <a:cubicBezTo>
                    <a:pt x="328" y="1660"/>
                    <a:pt x="347" y="1658"/>
                    <a:pt x="367" y="1653"/>
                  </a:cubicBezTo>
                  <a:cubicBezTo>
                    <a:pt x="517" y="1624"/>
                    <a:pt x="652" y="1613"/>
                    <a:pt x="770" y="1613"/>
                  </a:cubicBezTo>
                  <a:cubicBezTo>
                    <a:pt x="1163" y="1613"/>
                    <a:pt x="1381" y="1740"/>
                    <a:pt x="1411" y="1769"/>
                  </a:cubicBezTo>
                  <a:cubicBezTo>
                    <a:pt x="1450" y="1769"/>
                    <a:pt x="1498" y="1808"/>
                    <a:pt x="1575" y="1808"/>
                  </a:cubicBezTo>
                  <a:cubicBezTo>
                    <a:pt x="1653" y="1808"/>
                    <a:pt x="1740" y="1731"/>
                    <a:pt x="1817" y="1653"/>
                  </a:cubicBezTo>
                  <a:cubicBezTo>
                    <a:pt x="1894" y="1528"/>
                    <a:pt x="1817" y="1373"/>
                    <a:pt x="1691" y="1286"/>
                  </a:cubicBezTo>
                  <a:cubicBezTo>
                    <a:pt x="1691" y="1247"/>
                    <a:pt x="1614" y="1209"/>
                    <a:pt x="1498" y="1170"/>
                  </a:cubicBezTo>
                  <a:cubicBezTo>
                    <a:pt x="1575" y="1044"/>
                    <a:pt x="1614" y="890"/>
                    <a:pt x="1614" y="687"/>
                  </a:cubicBezTo>
                  <a:cubicBezTo>
                    <a:pt x="1614" y="320"/>
                    <a:pt x="1411" y="1"/>
                    <a:pt x="113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62"/>
            <p:cNvSpPr/>
            <p:nvPr/>
          </p:nvSpPr>
          <p:spPr>
            <a:xfrm>
              <a:off x="4699550" y="5488625"/>
              <a:ext cx="370625" cy="483225"/>
            </a:xfrm>
            <a:custGeom>
              <a:avLst/>
              <a:gdLst/>
              <a:ahLst/>
              <a:cxnLst/>
              <a:rect l="l" t="t" r="r" b="b"/>
              <a:pathLst>
                <a:path w="14825" h="19329" extrusionOk="0">
                  <a:moveTo>
                    <a:pt x="7451" y="3055"/>
                  </a:moveTo>
                  <a:cubicBezTo>
                    <a:pt x="7895" y="3055"/>
                    <a:pt x="8340" y="3103"/>
                    <a:pt x="8736" y="3180"/>
                  </a:cubicBezTo>
                  <a:cubicBezTo>
                    <a:pt x="8340" y="3779"/>
                    <a:pt x="7731" y="4466"/>
                    <a:pt x="7171" y="4949"/>
                  </a:cubicBezTo>
                  <a:cubicBezTo>
                    <a:pt x="6697" y="5324"/>
                    <a:pt x="6134" y="5672"/>
                    <a:pt x="5802" y="5672"/>
                  </a:cubicBezTo>
                  <a:cubicBezTo>
                    <a:pt x="5741" y="5672"/>
                    <a:pt x="5687" y="5660"/>
                    <a:pt x="5644" y="5635"/>
                  </a:cubicBezTo>
                  <a:cubicBezTo>
                    <a:pt x="5518" y="5596"/>
                    <a:pt x="5557" y="5432"/>
                    <a:pt x="5682" y="5152"/>
                  </a:cubicBezTo>
                  <a:cubicBezTo>
                    <a:pt x="5721" y="4987"/>
                    <a:pt x="5682" y="4833"/>
                    <a:pt x="5557" y="4746"/>
                  </a:cubicBezTo>
                  <a:cubicBezTo>
                    <a:pt x="5519" y="4736"/>
                    <a:pt x="5480" y="4731"/>
                    <a:pt x="5442" y="4731"/>
                  </a:cubicBezTo>
                  <a:cubicBezTo>
                    <a:pt x="5327" y="4731"/>
                    <a:pt x="5219" y="4777"/>
                    <a:pt x="5161" y="4871"/>
                  </a:cubicBezTo>
                  <a:cubicBezTo>
                    <a:pt x="5161" y="4871"/>
                    <a:pt x="4919" y="5316"/>
                    <a:pt x="4552" y="5761"/>
                  </a:cubicBezTo>
                  <a:cubicBezTo>
                    <a:pt x="4069" y="6321"/>
                    <a:pt x="3624" y="6679"/>
                    <a:pt x="3179" y="6804"/>
                  </a:cubicBezTo>
                  <a:cubicBezTo>
                    <a:pt x="3099" y="6820"/>
                    <a:pt x="3018" y="6830"/>
                    <a:pt x="2938" y="6830"/>
                  </a:cubicBezTo>
                  <a:cubicBezTo>
                    <a:pt x="2825" y="6830"/>
                    <a:pt x="2715" y="6811"/>
                    <a:pt x="2619" y="6766"/>
                  </a:cubicBezTo>
                  <a:cubicBezTo>
                    <a:pt x="2619" y="6485"/>
                    <a:pt x="2619" y="6195"/>
                    <a:pt x="2658" y="5954"/>
                  </a:cubicBezTo>
                  <a:cubicBezTo>
                    <a:pt x="2861" y="4949"/>
                    <a:pt x="3711" y="4069"/>
                    <a:pt x="4919" y="3538"/>
                  </a:cubicBezTo>
                  <a:cubicBezTo>
                    <a:pt x="5441" y="3296"/>
                    <a:pt x="6040" y="3180"/>
                    <a:pt x="6649" y="3103"/>
                  </a:cubicBezTo>
                  <a:cubicBezTo>
                    <a:pt x="6890" y="3055"/>
                    <a:pt x="7171" y="3055"/>
                    <a:pt x="7451" y="3055"/>
                  </a:cubicBezTo>
                  <a:close/>
                  <a:moveTo>
                    <a:pt x="7412" y="561"/>
                  </a:moveTo>
                  <a:cubicBezTo>
                    <a:pt x="11200" y="561"/>
                    <a:pt x="14254" y="3702"/>
                    <a:pt x="14254" y="7529"/>
                  </a:cubicBezTo>
                  <a:cubicBezTo>
                    <a:pt x="14254" y="9056"/>
                    <a:pt x="13771" y="10061"/>
                    <a:pt x="12766" y="10670"/>
                  </a:cubicBezTo>
                  <a:cubicBezTo>
                    <a:pt x="12805" y="10505"/>
                    <a:pt x="12805" y="10351"/>
                    <a:pt x="12805" y="10187"/>
                  </a:cubicBezTo>
                  <a:cubicBezTo>
                    <a:pt x="12892" y="8776"/>
                    <a:pt x="12892" y="7365"/>
                    <a:pt x="12766" y="6002"/>
                  </a:cubicBezTo>
                  <a:cubicBezTo>
                    <a:pt x="12805" y="5799"/>
                    <a:pt x="12843" y="5635"/>
                    <a:pt x="12843" y="5432"/>
                  </a:cubicBezTo>
                  <a:cubicBezTo>
                    <a:pt x="12843" y="4185"/>
                    <a:pt x="12041" y="3016"/>
                    <a:pt x="10669" y="2253"/>
                  </a:cubicBezTo>
                  <a:cubicBezTo>
                    <a:pt x="10631" y="2227"/>
                    <a:pt x="10587" y="2214"/>
                    <a:pt x="10544" y="2214"/>
                  </a:cubicBezTo>
                  <a:cubicBezTo>
                    <a:pt x="10454" y="2214"/>
                    <a:pt x="10363" y="2268"/>
                    <a:pt x="10311" y="2378"/>
                  </a:cubicBezTo>
                  <a:cubicBezTo>
                    <a:pt x="10234" y="2494"/>
                    <a:pt x="10273" y="2658"/>
                    <a:pt x="10427" y="2736"/>
                  </a:cubicBezTo>
                  <a:cubicBezTo>
                    <a:pt x="11200" y="3180"/>
                    <a:pt x="11722" y="3741"/>
                    <a:pt x="12041" y="4350"/>
                  </a:cubicBezTo>
                  <a:cubicBezTo>
                    <a:pt x="11722" y="4021"/>
                    <a:pt x="11394" y="3702"/>
                    <a:pt x="10959" y="3461"/>
                  </a:cubicBezTo>
                  <a:cubicBezTo>
                    <a:pt x="9992" y="2813"/>
                    <a:pt x="8736" y="2494"/>
                    <a:pt x="7451" y="2494"/>
                  </a:cubicBezTo>
                  <a:cubicBezTo>
                    <a:pt x="7132" y="2494"/>
                    <a:pt x="6852" y="2494"/>
                    <a:pt x="6562" y="2533"/>
                  </a:cubicBezTo>
                  <a:cubicBezTo>
                    <a:pt x="5924" y="2620"/>
                    <a:pt x="5277" y="2774"/>
                    <a:pt x="4677" y="3016"/>
                  </a:cubicBezTo>
                  <a:cubicBezTo>
                    <a:pt x="3904" y="3345"/>
                    <a:pt x="3305" y="3828"/>
                    <a:pt x="2861" y="4350"/>
                  </a:cubicBezTo>
                  <a:cubicBezTo>
                    <a:pt x="2938" y="4147"/>
                    <a:pt x="3064" y="3944"/>
                    <a:pt x="3228" y="3741"/>
                  </a:cubicBezTo>
                  <a:cubicBezTo>
                    <a:pt x="3624" y="3258"/>
                    <a:pt x="4194" y="2813"/>
                    <a:pt x="4919" y="2533"/>
                  </a:cubicBezTo>
                  <a:cubicBezTo>
                    <a:pt x="5441" y="2291"/>
                    <a:pt x="6040" y="2137"/>
                    <a:pt x="6649" y="2050"/>
                  </a:cubicBezTo>
                  <a:cubicBezTo>
                    <a:pt x="6890" y="2011"/>
                    <a:pt x="7171" y="2011"/>
                    <a:pt x="7451" y="2011"/>
                  </a:cubicBezTo>
                  <a:cubicBezTo>
                    <a:pt x="8137" y="2011"/>
                    <a:pt x="8823" y="2137"/>
                    <a:pt x="9422" y="2330"/>
                  </a:cubicBezTo>
                  <a:cubicBezTo>
                    <a:pt x="9453" y="2339"/>
                    <a:pt x="9484" y="2343"/>
                    <a:pt x="9514" y="2343"/>
                  </a:cubicBezTo>
                  <a:cubicBezTo>
                    <a:pt x="9644" y="2343"/>
                    <a:pt x="9758" y="2262"/>
                    <a:pt x="9790" y="2137"/>
                  </a:cubicBezTo>
                  <a:cubicBezTo>
                    <a:pt x="9828" y="1972"/>
                    <a:pt x="9751" y="1808"/>
                    <a:pt x="9587" y="1769"/>
                  </a:cubicBezTo>
                  <a:cubicBezTo>
                    <a:pt x="8900" y="1566"/>
                    <a:pt x="8176" y="1450"/>
                    <a:pt x="7451" y="1450"/>
                  </a:cubicBezTo>
                  <a:cubicBezTo>
                    <a:pt x="7132" y="1450"/>
                    <a:pt x="6852" y="1450"/>
                    <a:pt x="6562" y="1489"/>
                  </a:cubicBezTo>
                  <a:cubicBezTo>
                    <a:pt x="5924" y="1566"/>
                    <a:pt x="5277" y="1731"/>
                    <a:pt x="4677" y="2011"/>
                  </a:cubicBezTo>
                  <a:cubicBezTo>
                    <a:pt x="3904" y="2330"/>
                    <a:pt x="3228" y="2813"/>
                    <a:pt x="2783" y="3422"/>
                  </a:cubicBezTo>
                  <a:cubicBezTo>
                    <a:pt x="2300" y="4021"/>
                    <a:pt x="2020" y="4707"/>
                    <a:pt x="2020" y="5432"/>
                  </a:cubicBezTo>
                  <a:cubicBezTo>
                    <a:pt x="2020" y="5635"/>
                    <a:pt x="2058" y="5799"/>
                    <a:pt x="2097" y="6002"/>
                  </a:cubicBezTo>
                  <a:cubicBezTo>
                    <a:pt x="1972" y="7365"/>
                    <a:pt x="1972" y="8776"/>
                    <a:pt x="2058" y="10187"/>
                  </a:cubicBezTo>
                  <a:cubicBezTo>
                    <a:pt x="2058" y="10351"/>
                    <a:pt x="2097" y="10544"/>
                    <a:pt x="2136" y="10708"/>
                  </a:cubicBezTo>
                  <a:cubicBezTo>
                    <a:pt x="1092" y="10061"/>
                    <a:pt x="570" y="9056"/>
                    <a:pt x="570" y="7529"/>
                  </a:cubicBezTo>
                  <a:cubicBezTo>
                    <a:pt x="570" y="3702"/>
                    <a:pt x="3663" y="561"/>
                    <a:pt x="7412" y="561"/>
                  </a:cubicBezTo>
                  <a:close/>
                  <a:moveTo>
                    <a:pt x="9345" y="3345"/>
                  </a:moveTo>
                  <a:cubicBezTo>
                    <a:pt x="10833" y="3779"/>
                    <a:pt x="11964" y="4746"/>
                    <a:pt x="12205" y="5954"/>
                  </a:cubicBezTo>
                  <a:cubicBezTo>
                    <a:pt x="12321" y="7326"/>
                    <a:pt x="12321" y="8737"/>
                    <a:pt x="12244" y="10148"/>
                  </a:cubicBezTo>
                  <a:cubicBezTo>
                    <a:pt x="12244" y="10631"/>
                    <a:pt x="12041" y="11114"/>
                    <a:pt x="11761" y="11510"/>
                  </a:cubicBezTo>
                  <a:lnTo>
                    <a:pt x="5315" y="11510"/>
                  </a:lnTo>
                  <a:cubicBezTo>
                    <a:pt x="5161" y="11510"/>
                    <a:pt x="5035" y="11636"/>
                    <a:pt x="5035" y="11800"/>
                  </a:cubicBezTo>
                  <a:cubicBezTo>
                    <a:pt x="5035" y="11955"/>
                    <a:pt x="5161" y="12081"/>
                    <a:pt x="5315" y="12081"/>
                  </a:cubicBezTo>
                  <a:lnTo>
                    <a:pt x="12727" y="12081"/>
                  </a:lnTo>
                  <a:cubicBezTo>
                    <a:pt x="12969" y="12081"/>
                    <a:pt x="13211" y="12197"/>
                    <a:pt x="13413" y="12400"/>
                  </a:cubicBezTo>
                  <a:cubicBezTo>
                    <a:pt x="13568" y="12602"/>
                    <a:pt x="13655" y="12844"/>
                    <a:pt x="13616" y="13086"/>
                  </a:cubicBezTo>
                  <a:lnTo>
                    <a:pt x="13046" y="18758"/>
                  </a:lnTo>
                  <a:lnTo>
                    <a:pt x="1817" y="18758"/>
                  </a:lnTo>
                  <a:lnTo>
                    <a:pt x="1208" y="13086"/>
                  </a:lnTo>
                  <a:cubicBezTo>
                    <a:pt x="1208" y="12844"/>
                    <a:pt x="1295" y="12602"/>
                    <a:pt x="1450" y="12400"/>
                  </a:cubicBezTo>
                  <a:cubicBezTo>
                    <a:pt x="1614" y="12197"/>
                    <a:pt x="1856" y="12081"/>
                    <a:pt x="2136" y="12081"/>
                  </a:cubicBezTo>
                  <a:lnTo>
                    <a:pt x="4194" y="12081"/>
                  </a:lnTo>
                  <a:cubicBezTo>
                    <a:pt x="4349" y="12081"/>
                    <a:pt x="4474" y="11955"/>
                    <a:pt x="4474" y="11800"/>
                  </a:cubicBezTo>
                  <a:cubicBezTo>
                    <a:pt x="4474" y="11636"/>
                    <a:pt x="4349" y="11510"/>
                    <a:pt x="4194" y="11510"/>
                  </a:cubicBezTo>
                  <a:lnTo>
                    <a:pt x="3102" y="11510"/>
                  </a:lnTo>
                  <a:cubicBezTo>
                    <a:pt x="2822" y="11114"/>
                    <a:pt x="2619" y="10631"/>
                    <a:pt x="2619" y="10148"/>
                  </a:cubicBezTo>
                  <a:cubicBezTo>
                    <a:pt x="2580" y="9220"/>
                    <a:pt x="2542" y="8292"/>
                    <a:pt x="2580" y="7326"/>
                  </a:cubicBezTo>
                  <a:lnTo>
                    <a:pt x="2580" y="7326"/>
                  </a:lnTo>
                  <a:cubicBezTo>
                    <a:pt x="2696" y="7365"/>
                    <a:pt x="2822" y="7403"/>
                    <a:pt x="2938" y="7403"/>
                  </a:cubicBezTo>
                  <a:cubicBezTo>
                    <a:pt x="3064" y="7403"/>
                    <a:pt x="3228" y="7365"/>
                    <a:pt x="3344" y="7326"/>
                  </a:cubicBezTo>
                  <a:cubicBezTo>
                    <a:pt x="4069" y="7162"/>
                    <a:pt x="4716" y="6485"/>
                    <a:pt x="5112" y="5954"/>
                  </a:cubicBezTo>
                  <a:cubicBezTo>
                    <a:pt x="5199" y="6041"/>
                    <a:pt x="5277" y="6118"/>
                    <a:pt x="5354" y="6157"/>
                  </a:cubicBezTo>
                  <a:cubicBezTo>
                    <a:pt x="5481" y="6226"/>
                    <a:pt x="5622" y="6257"/>
                    <a:pt x="5773" y="6257"/>
                  </a:cubicBezTo>
                  <a:cubicBezTo>
                    <a:pt x="6877" y="6257"/>
                    <a:pt x="8529" y="4577"/>
                    <a:pt x="9345" y="3345"/>
                  </a:cubicBezTo>
                  <a:close/>
                  <a:moveTo>
                    <a:pt x="7412" y="1"/>
                  </a:moveTo>
                  <a:cubicBezTo>
                    <a:pt x="3344" y="1"/>
                    <a:pt x="0" y="3383"/>
                    <a:pt x="0" y="7529"/>
                  </a:cubicBezTo>
                  <a:cubicBezTo>
                    <a:pt x="0" y="9500"/>
                    <a:pt x="812" y="10786"/>
                    <a:pt x="2377" y="11472"/>
                  </a:cubicBezTo>
                  <a:cubicBezTo>
                    <a:pt x="2416" y="11472"/>
                    <a:pt x="2416" y="11510"/>
                    <a:pt x="2416" y="11510"/>
                  </a:cubicBezTo>
                  <a:lnTo>
                    <a:pt x="2136" y="11510"/>
                  </a:lnTo>
                  <a:cubicBezTo>
                    <a:pt x="1691" y="11510"/>
                    <a:pt x="1295" y="11713"/>
                    <a:pt x="1005" y="11994"/>
                  </a:cubicBezTo>
                  <a:cubicBezTo>
                    <a:pt x="764" y="12322"/>
                    <a:pt x="609" y="12718"/>
                    <a:pt x="648" y="13163"/>
                  </a:cubicBezTo>
                  <a:lnTo>
                    <a:pt x="1247" y="19087"/>
                  </a:lnTo>
                  <a:cubicBezTo>
                    <a:pt x="1295" y="19242"/>
                    <a:pt x="1411" y="19328"/>
                    <a:pt x="1537" y="19328"/>
                  </a:cubicBezTo>
                  <a:lnTo>
                    <a:pt x="13288" y="19328"/>
                  </a:lnTo>
                  <a:cubicBezTo>
                    <a:pt x="13452" y="19328"/>
                    <a:pt x="13568" y="19242"/>
                    <a:pt x="13568" y="19087"/>
                  </a:cubicBezTo>
                  <a:lnTo>
                    <a:pt x="14177" y="13163"/>
                  </a:lnTo>
                  <a:cubicBezTo>
                    <a:pt x="14216" y="12718"/>
                    <a:pt x="14100" y="12322"/>
                    <a:pt x="13810" y="11994"/>
                  </a:cubicBezTo>
                  <a:cubicBezTo>
                    <a:pt x="13529" y="11713"/>
                    <a:pt x="13133" y="11510"/>
                    <a:pt x="12727" y="11510"/>
                  </a:cubicBezTo>
                  <a:lnTo>
                    <a:pt x="12447" y="11510"/>
                  </a:lnTo>
                  <a:cubicBezTo>
                    <a:pt x="12447" y="11510"/>
                    <a:pt x="12447" y="11472"/>
                    <a:pt x="12486" y="11472"/>
                  </a:cubicBezTo>
                  <a:cubicBezTo>
                    <a:pt x="14051" y="10786"/>
                    <a:pt x="14824" y="9500"/>
                    <a:pt x="14824" y="7529"/>
                  </a:cubicBezTo>
                  <a:cubicBezTo>
                    <a:pt x="14824" y="3383"/>
                    <a:pt x="11519" y="1"/>
                    <a:pt x="741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62"/>
            <p:cNvSpPr/>
            <p:nvPr/>
          </p:nvSpPr>
          <p:spPr>
            <a:xfrm>
              <a:off x="4846675" y="5844025"/>
              <a:ext cx="77325" cy="60425"/>
            </a:xfrm>
            <a:custGeom>
              <a:avLst/>
              <a:gdLst/>
              <a:ahLst/>
              <a:cxnLst/>
              <a:rect l="l" t="t" r="r" b="b"/>
              <a:pathLst>
                <a:path w="3093" h="2417" extrusionOk="0">
                  <a:moveTo>
                    <a:pt x="1527" y="561"/>
                  </a:moveTo>
                  <a:cubicBezTo>
                    <a:pt x="2049" y="561"/>
                    <a:pt x="2532" y="880"/>
                    <a:pt x="2532" y="1208"/>
                  </a:cubicBezTo>
                  <a:cubicBezTo>
                    <a:pt x="2532" y="1566"/>
                    <a:pt x="2049" y="1846"/>
                    <a:pt x="1527" y="1846"/>
                  </a:cubicBezTo>
                  <a:cubicBezTo>
                    <a:pt x="1005" y="1846"/>
                    <a:pt x="561" y="1566"/>
                    <a:pt x="561" y="1208"/>
                  </a:cubicBezTo>
                  <a:cubicBezTo>
                    <a:pt x="561" y="880"/>
                    <a:pt x="1005" y="561"/>
                    <a:pt x="1527" y="561"/>
                  </a:cubicBezTo>
                  <a:close/>
                  <a:moveTo>
                    <a:pt x="1527" y="0"/>
                  </a:moveTo>
                  <a:cubicBezTo>
                    <a:pt x="677" y="0"/>
                    <a:pt x="0" y="561"/>
                    <a:pt x="0" y="1208"/>
                  </a:cubicBezTo>
                  <a:cubicBezTo>
                    <a:pt x="0" y="1885"/>
                    <a:pt x="677" y="2416"/>
                    <a:pt x="1527" y="2416"/>
                  </a:cubicBezTo>
                  <a:cubicBezTo>
                    <a:pt x="2416" y="2416"/>
                    <a:pt x="3093" y="1885"/>
                    <a:pt x="3093" y="1208"/>
                  </a:cubicBezTo>
                  <a:cubicBezTo>
                    <a:pt x="3093" y="561"/>
                    <a:pt x="2416" y="0"/>
                    <a:pt x="152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4" name="Google Shape;5014;p62"/>
          <p:cNvGrpSpPr/>
          <p:nvPr/>
        </p:nvGrpSpPr>
        <p:grpSpPr>
          <a:xfrm>
            <a:off x="4702318" y="3990399"/>
            <a:ext cx="245538" cy="333474"/>
            <a:chOff x="3991525" y="6704575"/>
            <a:chExt cx="355800" cy="483225"/>
          </a:xfrm>
        </p:grpSpPr>
        <p:sp>
          <p:nvSpPr>
            <p:cNvPr id="5015" name="Google Shape;5015;p62"/>
            <p:cNvSpPr/>
            <p:nvPr/>
          </p:nvSpPr>
          <p:spPr>
            <a:xfrm>
              <a:off x="4013175" y="6880700"/>
              <a:ext cx="315050" cy="56575"/>
            </a:xfrm>
            <a:custGeom>
              <a:avLst/>
              <a:gdLst/>
              <a:ahLst/>
              <a:cxnLst/>
              <a:rect l="l" t="t" r="r" b="b"/>
              <a:pathLst>
                <a:path w="12602" h="2263" extrusionOk="0">
                  <a:moveTo>
                    <a:pt x="1121" y="1"/>
                  </a:moveTo>
                  <a:cubicBezTo>
                    <a:pt x="483" y="1"/>
                    <a:pt x="0" y="484"/>
                    <a:pt x="0" y="1131"/>
                  </a:cubicBezTo>
                  <a:cubicBezTo>
                    <a:pt x="0" y="1731"/>
                    <a:pt x="483" y="2262"/>
                    <a:pt x="1121" y="2262"/>
                  </a:cubicBezTo>
                  <a:lnTo>
                    <a:pt x="11471" y="2262"/>
                  </a:lnTo>
                  <a:cubicBezTo>
                    <a:pt x="12080" y="2262"/>
                    <a:pt x="12602" y="1731"/>
                    <a:pt x="12602" y="1131"/>
                  </a:cubicBezTo>
                  <a:cubicBezTo>
                    <a:pt x="12602" y="484"/>
                    <a:pt x="12080" y="1"/>
                    <a:pt x="11471" y="1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62"/>
            <p:cNvSpPr/>
            <p:nvPr/>
          </p:nvSpPr>
          <p:spPr>
            <a:xfrm>
              <a:off x="4039250" y="6801275"/>
              <a:ext cx="261675" cy="228025"/>
            </a:xfrm>
            <a:custGeom>
              <a:avLst/>
              <a:gdLst/>
              <a:ahLst/>
              <a:cxnLst/>
              <a:rect l="l" t="t" r="r" b="b"/>
              <a:pathLst>
                <a:path w="10467" h="9121" extrusionOk="0">
                  <a:moveTo>
                    <a:pt x="5248" y="1"/>
                  </a:moveTo>
                  <a:cubicBezTo>
                    <a:pt x="3613" y="1"/>
                    <a:pt x="1972" y="80"/>
                    <a:pt x="320" y="240"/>
                  </a:cubicBezTo>
                  <a:cubicBezTo>
                    <a:pt x="78" y="2250"/>
                    <a:pt x="1" y="4308"/>
                    <a:pt x="117" y="6318"/>
                  </a:cubicBezTo>
                  <a:cubicBezTo>
                    <a:pt x="204" y="7807"/>
                    <a:pt x="1373" y="8976"/>
                    <a:pt x="2861" y="9063"/>
                  </a:cubicBezTo>
                  <a:cubicBezTo>
                    <a:pt x="3644" y="9102"/>
                    <a:pt x="4439" y="9121"/>
                    <a:pt x="5234" y="9121"/>
                  </a:cubicBezTo>
                  <a:cubicBezTo>
                    <a:pt x="6029" y="9121"/>
                    <a:pt x="6824" y="9102"/>
                    <a:pt x="7606" y="9063"/>
                  </a:cubicBezTo>
                  <a:cubicBezTo>
                    <a:pt x="9104" y="8976"/>
                    <a:pt x="10312" y="7807"/>
                    <a:pt x="10390" y="6318"/>
                  </a:cubicBezTo>
                  <a:cubicBezTo>
                    <a:pt x="10467" y="4308"/>
                    <a:pt x="10390" y="2250"/>
                    <a:pt x="10148" y="240"/>
                  </a:cubicBezTo>
                  <a:cubicBezTo>
                    <a:pt x="8515" y="80"/>
                    <a:pt x="6884" y="1"/>
                    <a:pt x="5248" y="1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62"/>
            <p:cNvSpPr/>
            <p:nvPr/>
          </p:nvSpPr>
          <p:spPr>
            <a:xfrm>
              <a:off x="4039250" y="6801225"/>
              <a:ext cx="130975" cy="227600"/>
            </a:xfrm>
            <a:custGeom>
              <a:avLst/>
              <a:gdLst/>
              <a:ahLst/>
              <a:cxnLst/>
              <a:rect l="l" t="t" r="r" b="b"/>
              <a:pathLst>
                <a:path w="5239" h="9104" extrusionOk="0">
                  <a:moveTo>
                    <a:pt x="5239" y="0"/>
                  </a:moveTo>
                  <a:cubicBezTo>
                    <a:pt x="3625" y="0"/>
                    <a:pt x="1972" y="78"/>
                    <a:pt x="320" y="242"/>
                  </a:cubicBezTo>
                  <a:cubicBezTo>
                    <a:pt x="78" y="2252"/>
                    <a:pt x="1" y="4310"/>
                    <a:pt x="117" y="6320"/>
                  </a:cubicBezTo>
                  <a:cubicBezTo>
                    <a:pt x="204" y="7809"/>
                    <a:pt x="1373" y="8978"/>
                    <a:pt x="2861" y="9065"/>
                  </a:cubicBezTo>
                  <a:cubicBezTo>
                    <a:pt x="3180" y="9065"/>
                    <a:pt x="3499" y="9104"/>
                    <a:pt x="3828" y="9104"/>
                  </a:cubicBezTo>
                  <a:cubicBezTo>
                    <a:pt x="3180" y="8862"/>
                    <a:pt x="2658" y="7731"/>
                    <a:pt x="2658" y="6407"/>
                  </a:cubicBezTo>
                  <a:cubicBezTo>
                    <a:pt x="2581" y="4349"/>
                    <a:pt x="2620" y="2300"/>
                    <a:pt x="2736" y="242"/>
                  </a:cubicBezTo>
                  <a:cubicBezTo>
                    <a:pt x="3586" y="78"/>
                    <a:pt x="4427" y="0"/>
                    <a:pt x="5239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62"/>
            <p:cNvSpPr/>
            <p:nvPr/>
          </p:nvSpPr>
          <p:spPr>
            <a:xfrm>
              <a:off x="3991525" y="6711600"/>
              <a:ext cx="355800" cy="175175"/>
            </a:xfrm>
            <a:custGeom>
              <a:avLst/>
              <a:gdLst/>
              <a:ahLst/>
              <a:cxnLst/>
              <a:rect l="l" t="t" r="r" b="b"/>
              <a:pathLst>
                <a:path w="14232" h="7007" extrusionOk="0">
                  <a:moveTo>
                    <a:pt x="8916" y="0"/>
                  </a:moveTo>
                  <a:cubicBezTo>
                    <a:pt x="8472" y="0"/>
                    <a:pt x="8066" y="522"/>
                    <a:pt x="7670" y="1092"/>
                  </a:cubicBezTo>
                  <a:cubicBezTo>
                    <a:pt x="7583" y="1005"/>
                    <a:pt x="7225" y="812"/>
                    <a:pt x="6781" y="609"/>
                  </a:cubicBezTo>
                  <a:cubicBezTo>
                    <a:pt x="6665" y="570"/>
                    <a:pt x="6539" y="522"/>
                    <a:pt x="6375" y="483"/>
                  </a:cubicBezTo>
                  <a:cubicBezTo>
                    <a:pt x="6017" y="367"/>
                    <a:pt x="5611" y="280"/>
                    <a:pt x="5167" y="280"/>
                  </a:cubicBezTo>
                  <a:cubicBezTo>
                    <a:pt x="5128" y="280"/>
                    <a:pt x="5051" y="280"/>
                    <a:pt x="5012" y="329"/>
                  </a:cubicBezTo>
                  <a:cubicBezTo>
                    <a:pt x="4403" y="406"/>
                    <a:pt x="3843" y="686"/>
                    <a:pt x="3475" y="1450"/>
                  </a:cubicBezTo>
                  <a:cubicBezTo>
                    <a:pt x="3475" y="1450"/>
                    <a:pt x="2976" y="1208"/>
                    <a:pt x="2405" y="1208"/>
                  </a:cubicBezTo>
                  <a:cubicBezTo>
                    <a:pt x="1330" y="1208"/>
                    <a:pt x="0" y="2065"/>
                    <a:pt x="1262" y="7006"/>
                  </a:cubicBezTo>
                  <a:lnTo>
                    <a:pt x="1987" y="6765"/>
                  </a:lnTo>
                  <a:cubicBezTo>
                    <a:pt x="3640" y="6765"/>
                    <a:pt x="3959" y="4552"/>
                    <a:pt x="3959" y="4552"/>
                  </a:cubicBezTo>
                  <a:cubicBezTo>
                    <a:pt x="4855" y="5448"/>
                    <a:pt x="6300" y="5895"/>
                    <a:pt x="7723" y="5895"/>
                  </a:cubicBezTo>
                  <a:cubicBezTo>
                    <a:pt x="8478" y="5895"/>
                    <a:pt x="9226" y="5769"/>
                    <a:pt x="9883" y="5518"/>
                  </a:cubicBezTo>
                  <a:cubicBezTo>
                    <a:pt x="11738" y="4793"/>
                    <a:pt x="14231" y="1691"/>
                    <a:pt x="13584" y="850"/>
                  </a:cubicBezTo>
                  <a:cubicBezTo>
                    <a:pt x="13466" y="700"/>
                    <a:pt x="13321" y="639"/>
                    <a:pt x="13164" y="639"/>
                  </a:cubicBezTo>
                  <a:cubicBezTo>
                    <a:pt x="12471" y="639"/>
                    <a:pt x="11528" y="1831"/>
                    <a:pt x="11496" y="1894"/>
                  </a:cubicBezTo>
                  <a:lnTo>
                    <a:pt x="11496" y="1856"/>
                  </a:lnTo>
                  <a:cubicBezTo>
                    <a:pt x="11574" y="1691"/>
                    <a:pt x="12260" y="203"/>
                    <a:pt x="11371" y="39"/>
                  </a:cubicBezTo>
                  <a:cubicBezTo>
                    <a:pt x="11332" y="0"/>
                    <a:pt x="11255" y="0"/>
                    <a:pt x="11207" y="0"/>
                  </a:cubicBezTo>
                  <a:cubicBezTo>
                    <a:pt x="10047" y="0"/>
                    <a:pt x="9438" y="1575"/>
                    <a:pt x="9361" y="1691"/>
                  </a:cubicBezTo>
                  <a:cubicBezTo>
                    <a:pt x="9399" y="1614"/>
                    <a:pt x="9641" y="609"/>
                    <a:pt x="9322" y="203"/>
                  </a:cubicBezTo>
                  <a:cubicBezTo>
                    <a:pt x="9235" y="87"/>
                    <a:pt x="9119" y="0"/>
                    <a:pt x="8916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62"/>
            <p:cNvSpPr/>
            <p:nvPr/>
          </p:nvSpPr>
          <p:spPr>
            <a:xfrm>
              <a:off x="4278925" y="6727550"/>
              <a:ext cx="52200" cy="31725"/>
            </a:xfrm>
            <a:custGeom>
              <a:avLst/>
              <a:gdLst/>
              <a:ahLst/>
              <a:cxnLst/>
              <a:rect l="l" t="t" r="r" b="b"/>
              <a:pathLst>
                <a:path w="2088" h="1269" extrusionOk="0">
                  <a:moveTo>
                    <a:pt x="1668" y="1"/>
                  </a:moveTo>
                  <a:cubicBezTo>
                    <a:pt x="975" y="1"/>
                    <a:pt x="32" y="1193"/>
                    <a:pt x="0" y="1256"/>
                  </a:cubicBezTo>
                  <a:cubicBezTo>
                    <a:pt x="35" y="1265"/>
                    <a:pt x="71" y="1269"/>
                    <a:pt x="107" y="1269"/>
                  </a:cubicBezTo>
                  <a:cubicBezTo>
                    <a:pt x="717" y="1269"/>
                    <a:pt x="1584" y="166"/>
                    <a:pt x="1974" y="166"/>
                  </a:cubicBezTo>
                  <a:cubicBezTo>
                    <a:pt x="2019" y="166"/>
                    <a:pt x="2057" y="181"/>
                    <a:pt x="2088" y="212"/>
                  </a:cubicBezTo>
                  <a:cubicBezTo>
                    <a:pt x="1970" y="62"/>
                    <a:pt x="1825" y="1"/>
                    <a:pt x="1668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62"/>
            <p:cNvSpPr/>
            <p:nvPr/>
          </p:nvSpPr>
          <p:spPr>
            <a:xfrm>
              <a:off x="4225525" y="6711600"/>
              <a:ext cx="50275" cy="45775"/>
            </a:xfrm>
            <a:custGeom>
              <a:avLst/>
              <a:gdLst/>
              <a:ahLst/>
              <a:cxnLst/>
              <a:rect l="l" t="t" r="r" b="b"/>
              <a:pathLst>
                <a:path w="2011" h="1831" extrusionOk="0">
                  <a:moveTo>
                    <a:pt x="1847" y="0"/>
                  </a:moveTo>
                  <a:cubicBezTo>
                    <a:pt x="687" y="0"/>
                    <a:pt x="78" y="1575"/>
                    <a:pt x="1" y="1691"/>
                  </a:cubicBezTo>
                  <a:lnTo>
                    <a:pt x="78" y="1730"/>
                  </a:lnTo>
                  <a:cubicBezTo>
                    <a:pt x="173" y="1798"/>
                    <a:pt x="277" y="1830"/>
                    <a:pt x="378" y="1830"/>
                  </a:cubicBezTo>
                  <a:cubicBezTo>
                    <a:pt x="577" y="1830"/>
                    <a:pt x="765" y="1706"/>
                    <a:pt x="841" y="1488"/>
                  </a:cubicBezTo>
                  <a:cubicBezTo>
                    <a:pt x="1069" y="887"/>
                    <a:pt x="1511" y="29"/>
                    <a:pt x="1934" y="29"/>
                  </a:cubicBezTo>
                  <a:cubicBezTo>
                    <a:pt x="1959" y="29"/>
                    <a:pt x="1985" y="32"/>
                    <a:pt x="2011" y="39"/>
                  </a:cubicBezTo>
                  <a:cubicBezTo>
                    <a:pt x="1972" y="0"/>
                    <a:pt x="1895" y="0"/>
                    <a:pt x="1847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62"/>
            <p:cNvSpPr/>
            <p:nvPr/>
          </p:nvSpPr>
          <p:spPr>
            <a:xfrm>
              <a:off x="3991525" y="6719800"/>
              <a:ext cx="125325" cy="166975"/>
            </a:xfrm>
            <a:custGeom>
              <a:avLst/>
              <a:gdLst/>
              <a:ahLst/>
              <a:cxnLst/>
              <a:rect l="l" t="t" r="r" b="b"/>
              <a:pathLst>
                <a:path w="5013" h="6679" extrusionOk="0">
                  <a:moveTo>
                    <a:pt x="5012" y="1"/>
                  </a:moveTo>
                  <a:cubicBezTo>
                    <a:pt x="4403" y="78"/>
                    <a:pt x="3843" y="358"/>
                    <a:pt x="3475" y="1122"/>
                  </a:cubicBezTo>
                  <a:cubicBezTo>
                    <a:pt x="3475" y="1122"/>
                    <a:pt x="2976" y="880"/>
                    <a:pt x="2405" y="880"/>
                  </a:cubicBezTo>
                  <a:cubicBezTo>
                    <a:pt x="1330" y="880"/>
                    <a:pt x="0" y="1737"/>
                    <a:pt x="1262" y="6678"/>
                  </a:cubicBezTo>
                  <a:lnTo>
                    <a:pt x="1987" y="6437"/>
                  </a:lnTo>
                  <a:cubicBezTo>
                    <a:pt x="3640" y="6437"/>
                    <a:pt x="3959" y="4224"/>
                    <a:pt x="3959" y="4224"/>
                  </a:cubicBezTo>
                  <a:cubicBezTo>
                    <a:pt x="3118" y="3383"/>
                    <a:pt x="3640" y="242"/>
                    <a:pt x="5012" y="1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62"/>
            <p:cNvSpPr/>
            <p:nvPr/>
          </p:nvSpPr>
          <p:spPr>
            <a:xfrm>
              <a:off x="4147975" y="6711600"/>
              <a:ext cx="76625" cy="68350"/>
            </a:xfrm>
            <a:custGeom>
              <a:avLst/>
              <a:gdLst/>
              <a:ahLst/>
              <a:cxnLst/>
              <a:rect l="l" t="t" r="r" b="b"/>
              <a:pathLst>
                <a:path w="3065" h="2734" extrusionOk="0">
                  <a:moveTo>
                    <a:pt x="2658" y="0"/>
                  </a:moveTo>
                  <a:cubicBezTo>
                    <a:pt x="2252" y="0"/>
                    <a:pt x="1895" y="445"/>
                    <a:pt x="1489" y="966"/>
                  </a:cubicBezTo>
                  <a:lnTo>
                    <a:pt x="1450" y="1005"/>
                  </a:lnTo>
                  <a:cubicBezTo>
                    <a:pt x="1450" y="1053"/>
                    <a:pt x="1412" y="1053"/>
                    <a:pt x="1412" y="1092"/>
                  </a:cubicBezTo>
                  <a:cubicBezTo>
                    <a:pt x="967" y="1653"/>
                    <a:pt x="523" y="2261"/>
                    <a:pt x="1" y="2455"/>
                  </a:cubicBezTo>
                  <a:cubicBezTo>
                    <a:pt x="1" y="2455"/>
                    <a:pt x="41" y="2733"/>
                    <a:pt x="477" y="2733"/>
                  </a:cubicBezTo>
                  <a:cubicBezTo>
                    <a:pt x="644" y="2733"/>
                    <a:pt x="868" y="2692"/>
                    <a:pt x="1170" y="2580"/>
                  </a:cubicBezTo>
                  <a:cubicBezTo>
                    <a:pt x="2156" y="2211"/>
                    <a:pt x="2516" y="140"/>
                    <a:pt x="2938" y="140"/>
                  </a:cubicBezTo>
                  <a:cubicBezTo>
                    <a:pt x="2979" y="140"/>
                    <a:pt x="3021" y="160"/>
                    <a:pt x="3064" y="203"/>
                  </a:cubicBezTo>
                  <a:cubicBezTo>
                    <a:pt x="2977" y="87"/>
                    <a:pt x="2861" y="0"/>
                    <a:pt x="2658" y="0"/>
                  </a:cubicBez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62"/>
            <p:cNvSpPr/>
            <p:nvPr/>
          </p:nvSpPr>
          <p:spPr>
            <a:xfrm>
              <a:off x="4120675" y="6718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D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62"/>
            <p:cNvSpPr/>
            <p:nvPr/>
          </p:nvSpPr>
          <p:spPr>
            <a:xfrm>
              <a:off x="4005925" y="6999575"/>
              <a:ext cx="328350" cy="181225"/>
            </a:xfrm>
            <a:custGeom>
              <a:avLst/>
              <a:gdLst/>
              <a:ahLst/>
              <a:cxnLst/>
              <a:rect l="l" t="t" r="r" b="b"/>
              <a:pathLst>
                <a:path w="13134" h="7249" extrusionOk="0">
                  <a:moveTo>
                    <a:pt x="1295" y="0"/>
                  </a:moveTo>
                  <a:cubicBezTo>
                    <a:pt x="571" y="0"/>
                    <a:pt x="0" y="599"/>
                    <a:pt x="87" y="1324"/>
                  </a:cubicBezTo>
                  <a:lnTo>
                    <a:pt x="686" y="7248"/>
                  </a:lnTo>
                  <a:lnTo>
                    <a:pt x="12447" y="7248"/>
                  </a:lnTo>
                  <a:lnTo>
                    <a:pt x="13046" y="1324"/>
                  </a:lnTo>
                  <a:cubicBezTo>
                    <a:pt x="13133" y="599"/>
                    <a:pt x="12563" y="0"/>
                    <a:pt x="11887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62"/>
            <p:cNvSpPr/>
            <p:nvPr/>
          </p:nvSpPr>
          <p:spPr>
            <a:xfrm>
              <a:off x="4005925" y="6999575"/>
              <a:ext cx="49550" cy="181225"/>
            </a:xfrm>
            <a:custGeom>
              <a:avLst/>
              <a:gdLst/>
              <a:ahLst/>
              <a:cxnLst/>
              <a:rect l="l" t="t" r="r" b="b"/>
              <a:pathLst>
                <a:path w="1982" h="7249" extrusionOk="0">
                  <a:moveTo>
                    <a:pt x="1295" y="0"/>
                  </a:moveTo>
                  <a:cubicBezTo>
                    <a:pt x="571" y="0"/>
                    <a:pt x="0" y="599"/>
                    <a:pt x="87" y="1324"/>
                  </a:cubicBezTo>
                  <a:lnTo>
                    <a:pt x="686" y="7248"/>
                  </a:lnTo>
                  <a:lnTo>
                    <a:pt x="1373" y="7248"/>
                  </a:lnTo>
                  <a:lnTo>
                    <a:pt x="812" y="1324"/>
                  </a:lnTo>
                  <a:cubicBezTo>
                    <a:pt x="725" y="599"/>
                    <a:pt x="1257" y="0"/>
                    <a:pt x="1981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62"/>
            <p:cNvSpPr/>
            <p:nvPr/>
          </p:nvSpPr>
          <p:spPr>
            <a:xfrm>
              <a:off x="4138800" y="7066975"/>
              <a:ext cx="63550" cy="46400"/>
            </a:xfrm>
            <a:custGeom>
              <a:avLst/>
              <a:gdLst/>
              <a:ahLst/>
              <a:cxnLst/>
              <a:rect l="l" t="t" r="r" b="b"/>
              <a:pathLst>
                <a:path w="2542" h="1856" extrusionOk="0">
                  <a:moveTo>
                    <a:pt x="1257" y="1"/>
                  </a:moveTo>
                  <a:cubicBezTo>
                    <a:pt x="571" y="1"/>
                    <a:pt x="0" y="445"/>
                    <a:pt x="0" y="928"/>
                  </a:cubicBezTo>
                  <a:cubicBezTo>
                    <a:pt x="0" y="1450"/>
                    <a:pt x="571" y="1856"/>
                    <a:pt x="1257" y="1856"/>
                  </a:cubicBezTo>
                  <a:cubicBezTo>
                    <a:pt x="1933" y="1856"/>
                    <a:pt x="2542" y="1450"/>
                    <a:pt x="2542" y="928"/>
                  </a:cubicBezTo>
                  <a:cubicBezTo>
                    <a:pt x="2542" y="445"/>
                    <a:pt x="1933" y="1"/>
                    <a:pt x="1257" y="1"/>
                  </a:cubicBezTo>
                  <a:close/>
                </a:path>
              </a:pathLst>
            </a:custGeom>
            <a:solidFill>
              <a:srgbClr val="F6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62"/>
            <p:cNvSpPr/>
            <p:nvPr/>
          </p:nvSpPr>
          <p:spPr>
            <a:xfrm>
              <a:off x="4135900" y="6938825"/>
              <a:ext cx="68400" cy="30575"/>
            </a:xfrm>
            <a:custGeom>
              <a:avLst/>
              <a:gdLst/>
              <a:ahLst/>
              <a:cxnLst/>
              <a:rect l="l" t="t" r="r" b="b"/>
              <a:pathLst>
                <a:path w="2736" h="1223" extrusionOk="0">
                  <a:moveTo>
                    <a:pt x="295" y="1"/>
                  </a:moveTo>
                  <a:cubicBezTo>
                    <a:pt x="262" y="1"/>
                    <a:pt x="230" y="5"/>
                    <a:pt x="203" y="14"/>
                  </a:cubicBezTo>
                  <a:cubicBezTo>
                    <a:pt x="39" y="92"/>
                    <a:pt x="0" y="256"/>
                    <a:pt x="78" y="420"/>
                  </a:cubicBezTo>
                  <a:cubicBezTo>
                    <a:pt x="319" y="903"/>
                    <a:pt x="803" y="1222"/>
                    <a:pt x="1373" y="1222"/>
                  </a:cubicBezTo>
                  <a:cubicBezTo>
                    <a:pt x="1933" y="1222"/>
                    <a:pt x="2455" y="903"/>
                    <a:pt x="2697" y="420"/>
                  </a:cubicBezTo>
                  <a:cubicBezTo>
                    <a:pt x="2735" y="256"/>
                    <a:pt x="2697" y="92"/>
                    <a:pt x="2532" y="14"/>
                  </a:cubicBezTo>
                  <a:cubicBezTo>
                    <a:pt x="2505" y="5"/>
                    <a:pt x="2476" y="1"/>
                    <a:pt x="2445" y="1"/>
                  </a:cubicBezTo>
                  <a:cubicBezTo>
                    <a:pt x="2345" y="1"/>
                    <a:pt x="2234" y="53"/>
                    <a:pt x="2175" y="179"/>
                  </a:cubicBezTo>
                  <a:cubicBezTo>
                    <a:pt x="2011" y="459"/>
                    <a:pt x="1730" y="662"/>
                    <a:pt x="1373" y="662"/>
                  </a:cubicBezTo>
                  <a:cubicBezTo>
                    <a:pt x="1044" y="662"/>
                    <a:pt x="725" y="459"/>
                    <a:pt x="561" y="179"/>
                  </a:cubicBezTo>
                  <a:cubicBezTo>
                    <a:pt x="531" y="53"/>
                    <a:pt x="405" y="1"/>
                    <a:pt x="29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62"/>
            <p:cNvSpPr/>
            <p:nvPr/>
          </p:nvSpPr>
          <p:spPr>
            <a:xfrm>
              <a:off x="4098700" y="6881675"/>
              <a:ext cx="23200" cy="34325"/>
            </a:xfrm>
            <a:custGeom>
              <a:avLst/>
              <a:gdLst/>
              <a:ahLst/>
              <a:cxnLst/>
              <a:rect l="l" t="t" r="r" b="b"/>
              <a:pathLst>
                <a:path w="928" h="1373" extrusionOk="0">
                  <a:moveTo>
                    <a:pt x="483" y="0"/>
                  </a:moveTo>
                  <a:cubicBezTo>
                    <a:pt x="203" y="0"/>
                    <a:pt x="0" y="290"/>
                    <a:pt x="0" y="687"/>
                  </a:cubicBezTo>
                  <a:cubicBezTo>
                    <a:pt x="0" y="1054"/>
                    <a:pt x="203" y="1373"/>
                    <a:pt x="483" y="1373"/>
                  </a:cubicBezTo>
                  <a:cubicBezTo>
                    <a:pt x="725" y="1373"/>
                    <a:pt x="928" y="1054"/>
                    <a:pt x="928" y="687"/>
                  </a:cubicBezTo>
                  <a:cubicBezTo>
                    <a:pt x="928" y="290"/>
                    <a:pt x="725" y="0"/>
                    <a:pt x="48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62"/>
            <p:cNvSpPr/>
            <p:nvPr/>
          </p:nvSpPr>
          <p:spPr>
            <a:xfrm>
              <a:off x="4218525" y="6881675"/>
              <a:ext cx="22975" cy="34325"/>
            </a:xfrm>
            <a:custGeom>
              <a:avLst/>
              <a:gdLst/>
              <a:ahLst/>
              <a:cxnLst/>
              <a:rect l="l" t="t" r="r" b="b"/>
              <a:pathLst>
                <a:path w="919" h="1373" extrusionOk="0">
                  <a:moveTo>
                    <a:pt x="484" y="0"/>
                  </a:moveTo>
                  <a:cubicBezTo>
                    <a:pt x="194" y="0"/>
                    <a:pt x="0" y="290"/>
                    <a:pt x="0" y="687"/>
                  </a:cubicBezTo>
                  <a:cubicBezTo>
                    <a:pt x="0" y="1054"/>
                    <a:pt x="194" y="1373"/>
                    <a:pt x="484" y="1373"/>
                  </a:cubicBezTo>
                  <a:cubicBezTo>
                    <a:pt x="725" y="1373"/>
                    <a:pt x="919" y="1054"/>
                    <a:pt x="919" y="687"/>
                  </a:cubicBezTo>
                  <a:cubicBezTo>
                    <a:pt x="919" y="290"/>
                    <a:pt x="725" y="0"/>
                    <a:pt x="48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62"/>
            <p:cNvSpPr/>
            <p:nvPr/>
          </p:nvSpPr>
          <p:spPr>
            <a:xfrm>
              <a:off x="3999875" y="6704575"/>
              <a:ext cx="342375" cy="483225"/>
            </a:xfrm>
            <a:custGeom>
              <a:avLst/>
              <a:gdLst/>
              <a:ahLst/>
              <a:cxnLst/>
              <a:rect l="l" t="t" r="r" b="b"/>
              <a:pathLst>
                <a:path w="13695" h="19329" extrusionOk="0">
                  <a:moveTo>
                    <a:pt x="1373" y="7374"/>
                  </a:moveTo>
                  <a:cubicBezTo>
                    <a:pt x="1373" y="7896"/>
                    <a:pt x="1334" y="8418"/>
                    <a:pt x="1373" y="8940"/>
                  </a:cubicBezTo>
                  <a:cubicBezTo>
                    <a:pt x="1054" y="8824"/>
                    <a:pt x="813" y="8534"/>
                    <a:pt x="813" y="8176"/>
                  </a:cubicBezTo>
                  <a:cubicBezTo>
                    <a:pt x="813" y="7771"/>
                    <a:pt x="1054" y="7490"/>
                    <a:pt x="1373" y="7374"/>
                  </a:cubicBezTo>
                  <a:close/>
                  <a:moveTo>
                    <a:pt x="12245" y="7374"/>
                  </a:moveTo>
                  <a:cubicBezTo>
                    <a:pt x="12612" y="7490"/>
                    <a:pt x="12805" y="7771"/>
                    <a:pt x="12805" y="8176"/>
                  </a:cubicBezTo>
                  <a:cubicBezTo>
                    <a:pt x="12805" y="8534"/>
                    <a:pt x="12612" y="8824"/>
                    <a:pt x="12283" y="8940"/>
                  </a:cubicBezTo>
                  <a:cubicBezTo>
                    <a:pt x="12283" y="8418"/>
                    <a:pt x="12283" y="7896"/>
                    <a:pt x="12245" y="7374"/>
                  </a:cubicBezTo>
                  <a:close/>
                  <a:moveTo>
                    <a:pt x="10873" y="561"/>
                  </a:moveTo>
                  <a:cubicBezTo>
                    <a:pt x="11075" y="561"/>
                    <a:pt x="11114" y="648"/>
                    <a:pt x="11162" y="687"/>
                  </a:cubicBezTo>
                  <a:cubicBezTo>
                    <a:pt x="11317" y="929"/>
                    <a:pt x="11114" y="1615"/>
                    <a:pt x="10921" y="2011"/>
                  </a:cubicBezTo>
                  <a:cubicBezTo>
                    <a:pt x="10873" y="2059"/>
                    <a:pt x="10873" y="2098"/>
                    <a:pt x="10873" y="2175"/>
                  </a:cubicBezTo>
                  <a:cubicBezTo>
                    <a:pt x="10873" y="2214"/>
                    <a:pt x="10921" y="2301"/>
                    <a:pt x="10959" y="2378"/>
                  </a:cubicBezTo>
                  <a:cubicBezTo>
                    <a:pt x="11012" y="2413"/>
                    <a:pt x="11074" y="2432"/>
                    <a:pt x="11136" y="2432"/>
                  </a:cubicBezTo>
                  <a:cubicBezTo>
                    <a:pt x="11213" y="2432"/>
                    <a:pt x="11292" y="2403"/>
                    <a:pt x="11356" y="2339"/>
                  </a:cubicBezTo>
                  <a:lnTo>
                    <a:pt x="11404" y="2339"/>
                  </a:lnTo>
                  <a:cubicBezTo>
                    <a:pt x="11404" y="2339"/>
                    <a:pt x="11646" y="2011"/>
                    <a:pt x="11926" y="1731"/>
                  </a:cubicBezTo>
                  <a:cubicBezTo>
                    <a:pt x="12283" y="1412"/>
                    <a:pt x="12651" y="1209"/>
                    <a:pt x="12854" y="1209"/>
                  </a:cubicBezTo>
                  <a:cubicBezTo>
                    <a:pt x="12892" y="1209"/>
                    <a:pt x="12970" y="1209"/>
                    <a:pt x="13047" y="1286"/>
                  </a:cubicBezTo>
                  <a:cubicBezTo>
                    <a:pt x="13095" y="1373"/>
                    <a:pt x="13095" y="1576"/>
                    <a:pt x="13008" y="1769"/>
                  </a:cubicBezTo>
                  <a:cubicBezTo>
                    <a:pt x="12728" y="2900"/>
                    <a:pt x="10873" y="4958"/>
                    <a:pt x="9423" y="5519"/>
                  </a:cubicBezTo>
                  <a:cubicBezTo>
                    <a:pt x="8854" y="5761"/>
                    <a:pt x="8152" y="5879"/>
                    <a:pt x="7445" y="5879"/>
                  </a:cubicBezTo>
                  <a:cubicBezTo>
                    <a:pt x="7109" y="5879"/>
                    <a:pt x="6771" y="5852"/>
                    <a:pt x="6447" y="5799"/>
                  </a:cubicBezTo>
                  <a:cubicBezTo>
                    <a:pt x="5364" y="5683"/>
                    <a:pt x="4436" y="5239"/>
                    <a:pt x="3828" y="4630"/>
                  </a:cubicBezTo>
                  <a:cubicBezTo>
                    <a:pt x="3773" y="4602"/>
                    <a:pt x="3718" y="4575"/>
                    <a:pt x="3647" y="4575"/>
                  </a:cubicBezTo>
                  <a:cubicBezTo>
                    <a:pt x="3617" y="4575"/>
                    <a:pt x="3584" y="4580"/>
                    <a:pt x="3547" y="4591"/>
                  </a:cubicBezTo>
                  <a:cubicBezTo>
                    <a:pt x="3470" y="4630"/>
                    <a:pt x="3383" y="4717"/>
                    <a:pt x="3344" y="4794"/>
                  </a:cubicBezTo>
                  <a:cubicBezTo>
                    <a:pt x="3344" y="4833"/>
                    <a:pt x="3267" y="5442"/>
                    <a:pt x="2948" y="5963"/>
                  </a:cubicBezTo>
                  <a:cubicBezTo>
                    <a:pt x="2861" y="6079"/>
                    <a:pt x="2900" y="6282"/>
                    <a:pt x="3026" y="6360"/>
                  </a:cubicBezTo>
                  <a:cubicBezTo>
                    <a:pt x="3082" y="6390"/>
                    <a:pt x="3138" y="6405"/>
                    <a:pt x="3190" y="6405"/>
                  </a:cubicBezTo>
                  <a:cubicBezTo>
                    <a:pt x="3289" y="6405"/>
                    <a:pt x="3375" y="6351"/>
                    <a:pt x="3431" y="6244"/>
                  </a:cubicBezTo>
                  <a:cubicBezTo>
                    <a:pt x="3625" y="5963"/>
                    <a:pt x="3750" y="5635"/>
                    <a:pt x="3789" y="5355"/>
                  </a:cubicBezTo>
                  <a:cubicBezTo>
                    <a:pt x="4475" y="5876"/>
                    <a:pt x="5364" y="6244"/>
                    <a:pt x="6369" y="6360"/>
                  </a:cubicBezTo>
                  <a:cubicBezTo>
                    <a:pt x="6688" y="6447"/>
                    <a:pt x="7055" y="6447"/>
                    <a:pt x="7374" y="6447"/>
                  </a:cubicBezTo>
                  <a:cubicBezTo>
                    <a:pt x="8176" y="6447"/>
                    <a:pt x="8940" y="6321"/>
                    <a:pt x="9626" y="6041"/>
                  </a:cubicBezTo>
                  <a:cubicBezTo>
                    <a:pt x="10273" y="5799"/>
                    <a:pt x="10921" y="5355"/>
                    <a:pt x="11520" y="4794"/>
                  </a:cubicBezTo>
                  <a:cubicBezTo>
                    <a:pt x="11723" y="6601"/>
                    <a:pt x="11762" y="8418"/>
                    <a:pt x="11684" y="10186"/>
                  </a:cubicBezTo>
                  <a:cubicBezTo>
                    <a:pt x="11646" y="10670"/>
                    <a:pt x="11481" y="11114"/>
                    <a:pt x="11201" y="11520"/>
                  </a:cubicBezTo>
                  <a:lnTo>
                    <a:pt x="2417" y="11520"/>
                  </a:lnTo>
                  <a:cubicBezTo>
                    <a:pt x="2136" y="11114"/>
                    <a:pt x="1982" y="10670"/>
                    <a:pt x="1982" y="10186"/>
                  </a:cubicBezTo>
                  <a:cubicBezTo>
                    <a:pt x="1895" y="9220"/>
                    <a:pt x="1895" y="8254"/>
                    <a:pt x="1934" y="7287"/>
                  </a:cubicBezTo>
                  <a:cubicBezTo>
                    <a:pt x="2136" y="7287"/>
                    <a:pt x="2301" y="7210"/>
                    <a:pt x="2504" y="7133"/>
                  </a:cubicBezTo>
                  <a:cubicBezTo>
                    <a:pt x="2620" y="7084"/>
                    <a:pt x="2707" y="6930"/>
                    <a:pt x="2620" y="6765"/>
                  </a:cubicBezTo>
                  <a:cubicBezTo>
                    <a:pt x="2569" y="6658"/>
                    <a:pt x="2481" y="6604"/>
                    <a:pt x="2394" y="6604"/>
                  </a:cubicBezTo>
                  <a:cubicBezTo>
                    <a:pt x="2348" y="6604"/>
                    <a:pt x="2302" y="6619"/>
                    <a:pt x="2262" y="6650"/>
                  </a:cubicBezTo>
                  <a:cubicBezTo>
                    <a:pt x="2059" y="6727"/>
                    <a:pt x="1856" y="6765"/>
                    <a:pt x="1653" y="6765"/>
                  </a:cubicBezTo>
                  <a:cubicBezTo>
                    <a:pt x="1450" y="6765"/>
                    <a:pt x="1296" y="6804"/>
                    <a:pt x="1131" y="6843"/>
                  </a:cubicBezTo>
                  <a:cubicBezTo>
                    <a:pt x="368" y="3625"/>
                    <a:pt x="813" y="2417"/>
                    <a:pt x="1296" y="2011"/>
                  </a:cubicBezTo>
                  <a:cubicBezTo>
                    <a:pt x="1519" y="1828"/>
                    <a:pt x="1794" y="1768"/>
                    <a:pt x="2058" y="1768"/>
                  </a:cubicBezTo>
                  <a:cubicBezTo>
                    <a:pt x="2547" y="1768"/>
                    <a:pt x="3000" y="1972"/>
                    <a:pt x="3026" y="1972"/>
                  </a:cubicBezTo>
                  <a:cubicBezTo>
                    <a:pt x="3064" y="2001"/>
                    <a:pt x="3108" y="2015"/>
                    <a:pt x="3153" y="2015"/>
                  </a:cubicBezTo>
                  <a:cubicBezTo>
                    <a:pt x="3241" y="2015"/>
                    <a:pt x="3332" y="1959"/>
                    <a:pt x="3383" y="1856"/>
                  </a:cubicBezTo>
                  <a:cubicBezTo>
                    <a:pt x="3673" y="1286"/>
                    <a:pt x="4108" y="929"/>
                    <a:pt x="4717" y="890"/>
                  </a:cubicBezTo>
                  <a:cubicBezTo>
                    <a:pt x="4755" y="890"/>
                    <a:pt x="4794" y="851"/>
                    <a:pt x="4833" y="851"/>
                  </a:cubicBezTo>
                  <a:lnTo>
                    <a:pt x="4881" y="851"/>
                  </a:lnTo>
                  <a:cubicBezTo>
                    <a:pt x="5200" y="851"/>
                    <a:pt x="5557" y="890"/>
                    <a:pt x="5963" y="1045"/>
                  </a:cubicBezTo>
                  <a:cubicBezTo>
                    <a:pt x="6089" y="1045"/>
                    <a:pt x="6205" y="1131"/>
                    <a:pt x="6331" y="1170"/>
                  </a:cubicBezTo>
                  <a:cubicBezTo>
                    <a:pt x="6572" y="1247"/>
                    <a:pt x="6765" y="1373"/>
                    <a:pt x="6930" y="1450"/>
                  </a:cubicBezTo>
                  <a:cubicBezTo>
                    <a:pt x="6572" y="1895"/>
                    <a:pt x="6205" y="2339"/>
                    <a:pt x="5799" y="2494"/>
                  </a:cubicBezTo>
                  <a:cubicBezTo>
                    <a:pt x="5644" y="2542"/>
                    <a:pt x="5606" y="2697"/>
                    <a:pt x="5644" y="2861"/>
                  </a:cubicBezTo>
                  <a:cubicBezTo>
                    <a:pt x="5674" y="2987"/>
                    <a:pt x="5778" y="3039"/>
                    <a:pt x="5894" y="3039"/>
                  </a:cubicBezTo>
                  <a:cubicBezTo>
                    <a:pt x="5929" y="3039"/>
                    <a:pt x="5966" y="3035"/>
                    <a:pt x="6002" y="3026"/>
                  </a:cubicBezTo>
                  <a:cubicBezTo>
                    <a:pt x="6611" y="2823"/>
                    <a:pt x="7055" y="2214"/>
                    <a:pt x="7490" y="1615"/>
                  </a:cubicBezTo>
                  <a:cubicBezTo>
                    <a:pt x="7857" y="1093"/>
                    <a:pt x="8263" y="561"/>
                    <a:pt x="8582" y="561"/>
                  </a:cubicBezTo>
                  <a:cubicBezTo>
                    <a:pt x="8698" y="561"/>
                    <a:pt x="8746" y="610"/>
                    <a:pt x="8785" y="648"/>
                  </a:cubicBezTo>
                  <a:cubicBezTo>
                    <a:pt x="8940" y="890"/>
                    <a:pt x="8862" y="1528"/>
                    <a:pt x="8746" y="1895"/>
                  </a:cubicBezTo>
                  <a:lnTo>
                    <a:pt x="8746" y="1972"/>
                  </a:lnTo>
                  <a:cubicBezTo>
                    <a:pt x="8746" y="2137"/>
                    <a:pt x="8862" y="2252"/>
                    <a:pt x="8988" y="2252"/>
                  </a:cubicBezTo>
                  <a:cubicBezTo>
                    <a:pt x="9010" y="2262"/>
                    <a:pt x="9033" y="2266"/>
                    <a:pt x="9056" y="2266"/>
                  </a:cubicBezTo>
                  <a:cubicBezTo>
                    <a:pt x="9151" y="2266"/>
                    <a:pt x="9245" y="2191"/>
                    <a:pt x="9307" y="2098"/>
                  </a:cubicBezTo>
                  <a:cubicBezTo>
                    <a:pt x="9307" y="2059"/>
                    <a:pt x="9867" y="561"/>
                    <a:pt x="10873" y="561"/>
                  </a:cubicBezTo>
                  <a:close/>
                  <a:moveTo>
                    <a:pt x="8582" y="1"/>
                  </a:moveTo>
                  <a:cubicBezTo>
                    <a:pt x="8099" y="1"/>
                    <a:pt x="7654" y="445"/>
                    <a:pt x="7249" y="967"/>
                  </a:cubicBezTo>
                  <a:cubicBezTo>
                    <a:pt x="7094" y="890"/>
                    <a:pt x="6852" y="764"/>
                    <a:pt x="6524" y="648"/>
                  </a:cubicBezTo>
                  <a:cubicBezTo>
                    <a:pt x="6408" y="561"/>
                    <a:pt x="6282" y="523"/>
                    <a:pt x="6128" y="484"/>
                  </a:cubicBezTo>
                  <a:cubicBezTo>
                    <a:pt x="5683" y="320"/>
                    <a:pt x="5239" y="281"/>
                    <a:pt x="4833" y="281"/>
                  </a:cubicBezTo>
                  <a:lnTo>
                    <a:pt x="4794" y="281"/>
                  </a:lnTo>
                  <a:cubicBezTo>
                    <a:pt x="4755" y="281"/>
                    <a:pt x="4717" y="320"/>
                    <a:pt x="4639" y="320"/>
                  </a:cubicBezTo>
                  <a:cubicBezTo>
                    <a:pt x="3953" y="407"/>
                    <a:pt x="3383" y="764"/>
                    <a:pt x="3026" y="1373"/>
                  </a:cubicBezTo>
                  <a:cubicBezTo>
                    <a:pt x="2803" y="1291"/>
                    <a:pt x="2460" y="1199"/>
                    <a:pt x="2087" y="1199"/>
                  </a:cubicBezTo>
                  <a:cubicBezTo>
                    <a:pt x="1714" y="1199"/>
                    <a:pt x="1310" y="1291"/>
                    <a:pt x="967" y="1576"/>
                  </a:cubicBezTo>
                  <a:cubicBezTo>
                    <a:pt x="484" y="1934"/>
                    <a:pt x="242" y="2542"/>
                    <a:pt x="165" y="3422"/>
                  </a:cubicBezTo>
                  <a:cubicBezTo>
                    <a:pt x="88" y="4350"/>
                    <a:pt x="242" y="5635"/>
                    <a:pt x="648" y="7171"/>
                  </a:cubicBezTo>
                  <a:cubicBezTo>
                    <a:pt x="368" y="7452"/>
                    <a:pt x="242" y="7771"/>
                    <a:pt x="242" y="8176"/>
                  </a:cubicBezTo>
                  <a:cubicBezTo>
                    <a:pt x="242" y="8863"/>
                    <a:pt x="726" y="9423"/>
                    <a:pt x="1373" y="9549"/>
                  </a:cubicBezTo>
                  <a:cubicBezTo>
                    <a:pt x="1373" y="9790"/>
                    <a:pt x="1373" y="9984"/>
                    <a:pt x="1412" y="10225"/>
                  </a:cubicBezTo>
                  <a:cubicBezTo>
                    <a:pt x="1412" y="10670"/>
                    <a:pt x="1537" y="11114"/>
                    <a:pt x="1740" y="11520"/>
                  </a:cubicBezTo>
                  <a:lnTo>
                    <a:pt x="1537" y="11520"/>
                  </a:lnTo>
                  <a:cubicBezTo>
                    <a:pt x="1093" y="11520"/>
                    <a:pt x="687" y="11675"/>
                    <a:pt x="407" y="12003"/>
                  </a:cubicBezTo>
                  <a:cubicBezTo>
                    <a:pt x="126" y="12322"/>
                    <a:pt x="1" y="12728"/>
                    <a:pt x="49" y="13124"/>
                  </a:cubicBezTo>
                  <a:lnTo>
                    <a:pt x="648" y="19087"/>
                  </a:lnTo>
                  <a:cubicBezTo>
                    <a:pt x="648" y="19212"/>
                    <a:pt x="774" y="19328"/>
                    <a:pt x="928" y="19328"/>
                  </a:cubicBezTo>
                  <a:lnTo>
                    <a:pt x="12689" y="19328"/>
                  </a:lnTo>
                  <a:cubicBezTo>
                    <a:pt x="12854" y="19328"/>
                    <a:pt x="12970" y="19212"/>
                    <a:pt x="12970" y="19087"/>
                  </a:cubicBezTo>
                  <a:lnTo>
                    <a:pt x="13288" y="16023"/>
                  </a:lnTo>
                  <a:cubicBezTo>
                    <a:pt x="13288" y="15869"/>
                    <a:pt x="13211" y="15705"/>
                    <a:pt x="13047" y="15705"/>
                  </a:cubicBezTo>
                  <a:cubicBezTo>
                    <a:pt x="12892" y="15705"/>
                    <a:pt x="12728" y="15782"/>
                    <a:pt x="12728" y="15946"/>
                  </a:cubicBezTo>
                  <a:lnTo>
                    <a:pt x="12448" y="18768"/>
                  </a:lnTo>
                  <a:lnTo>
                    <a:pt x="1170" y="18768"/>
                  </a:lnTo>
                  <a:lnTo>
                    <a:pt x="610" y="13086"/>
                  </a:lnTo>
                  <a:cubicBezTo>
                    <a:pt x="571" y="12844"/>
                    <a:pt x="648" y="12564"/>
                    <a:pt x="851" y="12399"/>
                  </a:cubicBezTo>
                  <a:cubicBezTo>
                    <a:pt x="1015" y="12206"/>
                    <a:pt x="1257" y="12081"/>
                    <a:pt x="1537" y="12081"/>
                  </a:cubicBezTo>
                  <a:lnTo>
                    <a:pt x="12129" y="12081"/>
                  </a:lnTo>
                  <a:cubicBezTo>
                    <a:pt x="12370" y="12081"/>
                    <a:pt x="12612" y="12206"/>
                    <a:pt x="12767" y="12399"/>
                  </a:cubicBezTo>
                  <a:cubicBezTo>
                    <a:pt x="12970" y="12564"/>
                    <a:pt x="13047" y="12844"/>
                    <a:pt x="13008" y="13086"/>
                  </a:cubicBezTo>
                  <a:lnTo>
                    <a:pt x="12854" y="14815"/>
                  </a:lnTo>
                  <a:cubicBezTo>
                    <a:pt x="12805" y="14980"/>
                    <a:pt x="12931" y="15144"/>
                    <a:pt x="13095" y="15144"/>
                  </a:cubicBezTo>
                  <a:cubicBezTo>
                    <a:pt x="13250" y="15144"/>
                    <a:pt x="13375" y="15057"/>
                    <a:pt x="13414" y="14902"/>
                  </a:cubicBezTo>
                  <a:lnTo>
                    <a:pt x="13578" y="13124"/>
                  </a:lnTo>
                  <a:cubicBezTo>
                    <a:pt x="13617" y="12728"/>
                    <a:pt x="13491" y="12322"/>
                    <a:pt x="13211" y="12003"/>
                  </a:cubicBezTo>
                  <a:cubicBezTo>
                    <a:pt x="12931" y="11675"/>
                    <a:pt x="12525" y="11520"/>
                    <a:pt x="12129" y="11520"/>
                  </a:cubicBezTo>
                  <a:lnTo>
                    <a:pt x="11887" y="11520"/>
                  </a:lnTo>
                  <a:cubicBezTo>
                    <a:pt x="12080" y="11114"/>
                    <a:pt x="12206" y="10670"/>
                    <a:pt x="12245" y="10225"/>
                  </a:cubicBezTo>
                  <a:lnTo>
                    <a:pt x="12245" y="9549"/>
                  </a:lnTo>
                  <a:cubicBezTo>
                    <a:pt x="12892" y="9423"/>
                    <a:pt x="13414" y="8863"/>
                    <a:pt x="13414" y="8176"/>
                  </a:cubicBezTo>
                  <a:cubicBezTo>
                    <a:pt x="13414" y="7452"/>
                    <a:pt x="12892" y="6891"/>
                    <a:pt x="12245" y="6765"/>
                  </a:cubicBezTo>
                  <a:cubicBezTo>
                    <a:pt x="12206" y="5963"/>
                    <a:pt x="12129" y="5113"/>
                    <a:pt x="12042" y="4311"/>
                  </a:cubicBezTo>
                  <a:cubicBezTo>
                    <a:pt x="12805" y="3509"/>
                    <a:pt x="13375" y="2581"/>
                    <a:pt x="13578" y="1934"/>
                  </a:cubicBezTo>
                  <a:cubicBezTo>
                    <a:pt x="13694" y="1528"/>
                    <a:pt x="13656" y="1209"/>
                    <a:pt x="13491" y="967"/>
                  </a:cubicBezTo>
                  <a:cubicBezTo>
                    <a:pt x="13337" y="764"/>
                    <a:pt x="13095" y="648"/>
                    <a:pt x="12854" y="648"/>
                  </a:cubicBezTo>
                  <a:cubicBezTo>
                    <a:pt x="12486" y="648"/>
                    <a:pt x="12080" y="851"/>
                    <a:pt x="11762" y="1131"/>
                  </a:cubicBezTo>
                  <a:cubicBezTo>
                    <a:pt x="11800" y="803"/>
                    <a:pt x="11762" y="561"/>
                    <a:pt x="11646" y="368"/>
                  </a:cubicBezTo>
                  <a:cubicBezTo>
                    <a:pt x="11520" y="204"/>
                    <a:pt x="11278" y="1"/>
                    <a:pt x="10873" y="1"/>
                  </a:cubicBezTo>
                  <a:cubicBezTo>
                    <a:pt x="10351" y="1"/>
                    <a:pt x="9829" y="281"/>
                    <a:pt x="9423" y="803"/>
                  </a:cubicBezTo>
                  <a:cubicBezTo>
                    <a:pt x="9384" y="610"/>
                    <a:pt x="9307" y="445"/>
                    <a:pt x="9230" y="281"/>
                  </a:cubicBezTo>
                  <a:cubicBezTo>
                    <a:pt x="9065" y="126"/>
                    <a:pt x="8862" y="1"/>
                    <a:pt x="858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62"/>
            <p:cNvSpPr/>
            <p:nvPr/>
          </p:nvSpPr>
          <p:spPr>
            <a:xfrm>
              <a:off x="4131800" y="7059975"/>
              <a:ext cx="77575" cy="60425"/>
            </a:xfrm>
            <a:custGeom>
              <a:avLst/>
              <a:gdLst/>
              <a:ahLst/>
              <a:cxnLst/>
              <a:rect l="l" t="t" r="r" b="b"/>
              <a:pathLst>
                <a:path w="3103" h="2417" extrusionOk="0">
                  <a:moveTo>
                    <a:pt x="1537" y="561"/>
                  </a:moveTo>
                  <a:cubicBezTo>
                    <a:pt x="2059" y="561"/>
                    <a:pt x="2503" y="889"/>
                    <a:pt x="2503" y="1208"/>
                  </a:cubicBezTo>
                  <a:cubicBezTo>
                    <a:pt x="2503" y="1566"/>
                    <a:pt x="2059" y="1856"/>
                    <a:pt x="1537" y="1856"/>
                  </a:cubicBezTo>
                  <a:cubicBezTo>
                    <a:pt x="1005" y="1856"/>
                    <a:pt x="570" y="1566"/>
                    <a:pt x="570" y="1208"/>
                  </a:cubicBezTo>
                  <a:cubicBezTo>
                    <a:pt x="570" y="889"/>
                    <a:pt x="1005" y="561"/>
                    <a:pt x="1537" y="561"/>
                  </a:cubicBezTo>
                  <a:close/>
                  <a:moveTo>
                    <a:pt x="1537" y="0"/>
                  </a:moveTo>
                  <a:cubicBezTo>
                    <a:pt x="686" y="0"/>
                    <a:pt x="0" y="522"/>
                    <a:pt x="0" y="1208"/>
                  </a:cubicBezTo>
                  <a:cubicBezTo>
                    <a:pt x="0" y="1894"/>
                    <a:pt x="686" y="2416"/>
                    <a:pt x="1537" y="2416"/>
                  </a:cubicBezTo>
                  <a:cubicBezTo>
                    <a:pt x="2416" y="2416"/>
                    <a:pt x="3102" y="1894"/>
                    <a:pt x="3102" y="1208"/>
                  </a:cubicBezTo>
                  <a:cubicBezTo>
                    <a:pt x="3102" y="522"/>
                    <a:pt x="2416" y="0"/>
                    <a:pt x="153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32" name="Google Shape;5032;p62"/>
          <p:cNvSpPr/>
          <p:nvPr/>
        </p:nvSpPr>
        <p:spPr>
          <a:xfrm>
            <a:off x="7894385" y="729050"/>
            <a:ext cx="172599" cy="191727"/>
          </a:xfrm>
          <a:custGeom>
            <a:avLst/>
            <a:gdLst/>
            <a:ahLst/>
            <a:cxnLst/>
            <a:rect l="l" t="t" r="r" b="b"/>
            <a:pathLst>
              <a:path w="1029" h="1143" extrusionOk="0">
                <a:moveTo>
                  <a:pt x="508" y="1"/>
                </a:moveTo>
                <a:cubicBezTo>
                  <a:pt x="487" y="1"/>
                  <a:pt x="469" y="18"/>
                  <a:pt x="452" y="40"/>
                </a:cubicBezTo>
                <a:cubicBezTo>
                  <a:pt x="400" y="148"/>
                  <a:pt x="378" y="274"/>
                  <a:pt x="361" y="435"/>
                </a:cubicBezTo>
                <a:cubicBezTo>
                  <a:pt x="270" y="435"/>
                  <a:pt x="144" y="452"/>
                  <a:pt x="35" y="509"/>
                </a:cubicBezTo>
                <a:cubicBezTo>
                  <a:pt x="18" y="526"/>
                  <a:pt x="1" y="543"/>
                  <a:pt x="1" y="582"/>
                </a:cubicBezTo>
                <a:cubicBezTo>
                  <a:pt x="1" y="600"/>
                  <a:pt x="18" y="617"/>
                  <a:pt x="35" y="634"/>
                </a:cubicBezTo>
                <a:cubicBezTo>
                  <a:pt x="126" y="669"/>
                  <a:pt x="235" y="708"/>
                  <a:pt x="361" y="708"/>
                </a:cubicBezTo>
                <a:cubicBezTo>
                  <a:pt x="378" y="834"/>
                  <a:pt x="417" y="1103"/>
                  <a:pt x="487" y="1142"/>
                </a:cubicBezTo>
                <a:lnTo>
                  <a:pt x="526" y="1142"/>
                </a:lnTo>
                <a:cubicBezTo>
                  <a:pt x="543" y="1142"/>
                  <a:pt x="560" y="1125"/>
                  <a:pt x="560" y="1103"/>
                </a:cubicBezTo>
                <a:cubicBezTo>
                  <a:pt x="617" y="994"/>
                  <a:pt x="634" y="869"/>
                  <a:pt x="651" y="708"/>
                </a:cubicBezTo>
                <a:cubicBezTo>
                  <a:pt x="742" y="708"/>
                  <a:pt x="868" y="691"/>
                  <a:pt x="977" y="634"/>
                </a:cubicBezTo>
                <a:cubicBezTo>
                  <a:pt x="994" y="617"/>
                  <a:pt x="994" y="617"/>
                  <a:pt x="1011" y="600"/>
                </a:cubicBezTo>
                <a:cubicBezTo>
                  <a:pt x="1029" y="561"/>
                  <a:pt x="1011" y="526"/>
                  <a:pt x="977" y="526"/>
                </a:cubicBezTo>
                <a:cubicBezTo>
                  <a:pt x="868" y="474"/>
                  <a:pt x="742" y="435"/>
                  <a:pt x="651" y="435"/>
                </a:cubicBezTo>
                <a:cubicBezTo>
                  <a:pt x="634" y="274"/>
                  <a:pt x="617" y="148"/>
                  <a:pt x="560" y="40"/>
                </a:cubicBezTo>
                <a:cubicBezTo>
                  <a:pt x="560" y="18"/>
                  <a:pt x="526" y="1"/>
                  <a:pt x="5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3" name="Google Shape;5033;p62"/>
          <p:cNvSpPr/>
          <p:nvPr/>
        </p:nvSpPr>
        <p:spPr>
          <a:xfrm>
            <a:off x="8204893" y="920765"/>
            <a:ext cx="142910" cy="161030"/>
          </a:xfrm>
          <a:custGeom>
            <a:avLst/>
            <a:gdLst/>
            <a:ahLst/>
            <a:cxnLst/>
            <a:rect l="l" t="t" r="r" b="b"/>
            <a:pathLst>
              <a:path w="852" h="960" extrusionOk="0">
                <a:moveTo>
                  <a:pt x="417" y="1"/>
                </a:moveTo>
                <a:cubicBezTo>
                  <a:pt x="400" y="1"/>
                  <a:pt x="383" y="18"/>
                  <a:pt x="383" y="36"/>
                </a:cubicBezTo>
                <a:cubicBezTo>
                  <a:pt x="326" y="109"/>
                  <a:pt x="309" y="218"/>
                  <a:pt x="291" y="344"/>
                </a:cubicBezTo>
                <a:cubicBezTo>
                  <a:pt x="218" y="361"/>
                  <a:pt x="109" y="378"/>
                  <a:pt x="40" y="417"/>
                </a:cubicBezTo>
                <a:cubicBezTo>
                  <a:pt x="1" y="435"/>
                  <a:pt x="1" y="452"/>
                  <a:pt x="1" y="469"/>
                </a:cubicBezTo>
                <a:cubicBezTo>
                  <a:pt x="1" y="487"/>
                  <a:pt x="1" y="526"/>
                  <a:pt x="40" y="526"/>
                </a:cubicBezTo>
                <a:cubicBezTo>
                  <a:pt x="109" y="561"/>
                  <a:pt x="200" y="578"/>
                  <a:pt x="291" y="595"/>
                </a:cubicBezTo>
                <a:cubicBezTo>
                  <a:pt x="309" y="686"/>
                  <a:pt x="343" y="921"/>
                  <a:pt x="400" y="938"/>
                </a:cubicBezTo>
                <a:cubicBezTo>
                  <a:pt x="400" y="960"/>
                  <a:pt x="417" y="960"/>
                  <a:pt x="417" y="960"/>
                </a:cubicBezTo>
                <a:cubicBezTo>
                  <a:pt x="435" y="960"/>
                  <a:pt x="474" y="938"/>
                  <a:pt x="474" y="921"/>
                </a:cubicBezTo>
                <a:cubicBezTo>
                  <a:pt x="508" y="830"/>
                  <a:pt x="543" y="721"/>
                  <a:pt x="543" y="595"/>
                </a:cubicBezTo>
                <a:cubicBezTo>
                  <a:pt x="617" y="595"/>
                  <a:pt x="725" y="561"/>
                  <a:pt x="816" y="526"/>
                </a:cubicBezTo>
                <a:cubicBezTo>
                  <a:pt x="834" y="526"/>
                  <a:pt x="834" y="504"/>
                  <a:pt x="834" y="504"/>
                </a:cubicBezTo>
                <a:cubicBezTo>
                  <a:pt x="851" y="469"/>
                  <a:pt x="851" y="435"/>
                  <a:pt x="816" y="435"/>
                </a:cubicBezTo>
                <a:cubicBezTo>
                  <a:pt x="725" y="378"/>
                  <a:pt x="617" y="361"/>
                  <a:pt x="543" y="361"/>
                </a:cubicBezTo>
                <a:cubicBezTo>
                  <a:pt x="543" y="218"/>
                  <a:pt x="508" y="109"/>
                  <a:pt x="474" y="36"/>
                </a:cubicBezTo>
                <a:cubicBezTo>
                  <a:pt x="474" y="18"/>
                  <a:pt x="452" y="1"/>
                  <a:pt x="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5"/>
          <p:cNvSpPr/>
          <p:nvPr/>
        </p:nvSpPr>
        <p:spPr>
          <a:xfrm>
            <a:off x="208800" y="32150"/>
            <a:ext cx="8827800" cy="10980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200"/>
              <a:buFont typeface="Times New Roman"/>
              <a:buChar char="➔"/>
            </a:pPr>
            <a:r>
              <a:rPr lang="uk" b="1" dirty="0">
                <a:latin typeface="Times New Roman"/>
                <a:ea typeface="Times New Roman"/>
                <a:cs typeface="Times New Roman"/>
                <a:sym typeface="Times New Roman"/>
              </a:rPr>
              <a:t>Організація освітнього процесу визначається освітньою програмою закладу освіти,          вимогами санітарного законодавства, а також </a:t>
            </a:r>
            <a:r>
              <a:rPr lang="uk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наказом МОН </a:t>
            </a:r>
            <a:r>
              <a:rPr lang="uk" b="1" dirty="0">
                <a:latin typeface="Times New Roman"/>
                <a:ea typeface="Times New Roman"/>
                <a:cs typeface="Times New Roman"/>
                <a:sym typeface="Times New Roman"/>
              </a:rPr>
              <a:t>України від 20.02.2002 </a:t>
            </a:r>
            <a:r>
              <a:rPr lang="uk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року № </a:t>
            </a:r>
            <a:r>
              <a:rPr lang="uk" b="1" dirty="0">
                <a:latin typeface="Times New Roman"/>
                <a:ea typeface="Times New Roman"/>
                <a:cs typeface="Times New Roman"/>
                <a:sym typeface="Times New Roman"/>
              </a:rPr>
              <a:t>128</a:t>
            </a:r>
            <a:r>
              <a:rPr lang="uk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1000" dirty="0">
                <a:latin typeface="Times New Roman"/>
                <a:ea typeface="Times New Roman"/>
                <a:cs typeface="Times New Roman"/>
                <a:sym typeface="Times New Roman"/>
              </a:rPr>
              <a:t>(редакція 01.09.2016 р.) «Про затвердження Нормативів наповнюваності груп дошкільних навчальних закладів (ясел-садків) компенсуючого типу, класів спеціальних загальноосвітніх шкіл (шкіл-інтернатів), груп продовженого дня і виховних груп загальноосвітніх навчальних закладів усіх типів та Порядку поділу класів на групи при вивченні окремих предметів у загальноосвітніх навчальних закладах», зареєстрованим у Міністерстві юстиції України 06.03.2002 </a:t>
            </a:r>
            <a:r>
              <a:rPr lang="uk" sz="1000" dirty="0" smtClean="0">
                <a:latin typeface="Times New Roman"/>
                <a:ea typeface="Times New Roman"/>
                <a:cs typeface="Times New Roman"/>
                <a:sym typeface="Times New Roman"/>
              </a:rPr>
              <a:t>р. за </a:t>
            </a:r>
            <a:r>
              <a:rPr lang="uk" sz="1000" dirty="0">
                <a:latin typeface="Times New Roman"/>
                <a:ea typeface="Times New Roman"/>
                <a:cs typeface="Times New Roman"/>
                <a:sym typeface="Times New Roman"/>
              </a:rPr>
              <a:t>№ 229/6517.</a:t>
            </a:r>
            <a:endParaRPr sz="1000" dirty="0"/>
          </a:p>
        </p:txBody>
      </p:sp>
      <p:sp>
        <p:nvSpPr>
          <p:cNvPr id="323" name="Google Shape;323;p55"/>
          <p:cNvSpPr/>
          <p:nvPr/>
        </p:nvSpPr>
        <p:spPr>
          <a:xfrm>
            <a:off x="208800" y="1234600"/>
            <a:ext cx="8935200" cy="1250400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200"/>
              <a:buFont typeface="Times New Roman"/>
              <a:buChar char="➔"/>
            </a:pPr>
            <a:r>
              <a:rPr lang="uk" b="1" dirty="0">
                <a:latin typeface="Times New Roman"/>
                <a:ea typeface="Times New Roman"/>
                <a:cs typeface="Times New Roman"/>
                <a:sym typeface="Times New Roman"/>
              </a:rPr>
              <a:t>Організація роботи з охорони праці та безпеки життєдіяльності в кабінеті інформатики здійснюється відповідно до Положення про організацію роботи з охорони праці та безпеки життєдіяльності учасників освітнього процесу в установах і закладах освіти, затвердженого наказом </a:t>
            </a:r>
            <a:r>
              <a:rPr lang="uk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МОН </a:t>
            </a:r>
            <a:r>
              <a:rPr lang="uk" b="1" dirty="0">
                <a:latin typeface="Times New Roman"/>
                <a:ea typeface="Times New Roman"/>
                <a:cs typeface="Times New Roman"/>
                <a:sym typeface="Times New Roman"/>
              </a:rPr>
              <a:t>України від </a:t>
            </a:r>
            <a:r>
              <a:rPr lang="uk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26.12.2017 року </a:t>
            </a:r>
            <a:r>
              <a:rPr lang="uk" b="1" dirty="0">
                <a:latin typeface="Times New Roman"/>
                <a:ea typeface="Times New Roman"/>
                <a:cs typeface="Times New Roman"/>
                <a:sym typeface="Times New Roman"/>
              </a:rPr>
              <a:t>№ 1669, </a:t>
            </a:r>
            <a:r>
              <a:rPr lang="uk" sz="1000" dirty="0">
                <a:latin typeface="Times New Roman"/>
                <a:ea typeface="Times New Roman"/>
                <a:cs typeface="Times New Roman"/>
                <a:sym typeface="Times New Roman"/>
              </a:rPr>
              <a:t>зареєстрованим в Міністерстві юстиції України </a:t>
            </a:r>
            <a:r>
              <a:rPr lang="uk" sz="1000" dirty="0" smtClean="0">
                <a:latin typeface="Times New Roman"/>
                <a:ea typeface="Times New Roman"/>
                <a:cs typeface="Times New Roman"/>
                <a:sym typeface="Times New Roman"/>
              </a:rPr>
              <a:t>23.01.2018 р. </a:t>
            </a:r>
            <a:r>
              <a:rPr lang="uk" sz="1000" dirty="0">
                <a:latin typeface="Times New Roman"/>
                <a:ea typeface="Times New Roman"/>
                <a:cs typeface="Times New Roman"/>
                <a:sym typeface="Times New Roman"/>
              </a:rPr>
              <a:t>за № 100/31552, який визначає єдину систему організації роботи з охорони праці та безпеки життєдіяльності учасників освітнього процесу, а також обов’язки керівників та посадових осіб щодо забезпечення безпечних та нешкідливих умов навчання, утримання і праці, запобігання травматизму. </a:t>
            </a:r>
            <a:endParaRPr sz="10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Google Shape;324;p55"/>
          <p:cNvSpPr/>
          <p:nvPr/>
        </p:nvSpPr>
        <p:spPr>
          <a:xfrm>
            <a:off x="208800" y="2564500"/>
            <a:ext cx="8827800" cy="858900"/>
          </a:xfrm>
          <a:prstGeom prst="homePlate">
            <a:avLst>
              <a:gd name="adj" fmla="val 50000"/>
            </a:avLst>
          </a:prstGeom>
          <a:solidFill>
            <a:schemeClr val="bg1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200"/>
              <a:buFont typeface="Times New Roman"/>
              <a:buChar char="➔"/>
            </a:pPr>
            <a:r>
              <a:rPr lang="uk" b="1" dirty="0">
                <a:latin typeface="Times New Roman"/>
                <a:ea typeface="Times New Roman"/>
                <a:cs typeface="Times New Roman"/>
                <a:sym typeface="Times New Roman"/>
              </a:rPr>
              <a:t>Санітарний регламент для закладів загальної середньої освіти (наказ </a:t>
            </a:r>
            <a:r>
              <a:rPr lang="uk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МОЗ </a:t>
            </a:r>
            <a:r>
              <a:rPr lang="uk" b="1" dirty="0">
                <a:latin typeface="Times New Roman"/>
                <a:ea typeface="Times New Roman"/>
                <a:cs typeface="Times New Roman"/>
                <a:sym typeface="Times New Roman"/>
              </a:rPr>
              <a:t>України від </a:t>
            </a:r>
            <a:r>
              <a:rPr lang="uk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25.09.2020 </a:t>
            </a:r>
            <a:r>
              <a:rPr lang="uk" b="1" dirty="0">
                <a:latin typeface="Times New Roman"/>
                <a:ea typeface="Times New Roman"/>
                <a:cs typeface="Times New Roman"/>
                <a:sym typeface="Times New Roman"/>
              </a:rPr>
              <a:t>року № 2205)</a:t>
            </a:r>
            <a:r>
              <a:rPr lang="uk" sz="12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uk" sz="1000" dirty="0">
                <a:latin typeface="Times New Roman"/>
                <a:ea typeface="Times New Roman"/>
                <a:cs typeface="Times New Roman"/>
                <a:sym typeface="Times New Roman"/>
              </a:rPr>
              <a:t>який набув чинності з 1 січня 2021 року, обмежує час безперервної роботи з технічними засобами навчання, зокрема комп’ютерами, планшетами, іншими гаджетами та передбачає обов’язкове проведення вправ з рухової активності та гімнастики для очей під час роботи з технічними засобами навчання.</a:t>
            </a:r>
            <a:endParaRPr sz="1000" dirty="0"/>
          </a:p>
        </p:txBody>
      </p:sp>
      <p:sp>
        <p:nvSpPr>
          <p:cNvPr id="325" name="Google Shape;325;p55"/>
          <p:cNvSpPr/>
          <p:nvPr/>
        </p:nvSpPr>
        <p:spPr>
          <a:xfrm>
            <a:off x="208800" y="3502900"/>
            <a:ext cx="8827800" cy="943200"/>
          </a:xfrm>
          <a:prstGeom prst="homePlate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200"/>
              <a:buFont typeface="Times New Roman"/>
              <a:buChar char="➔"/>
            </a:pPr>
            <a:r>
              <a:rPr lang="uk" b="1" dirty="0">
                <a:latin typeface="Times New Roman"/>
                <a:ea typeface="Times New Roman"/>
                <a:cs typeface="Times New Roman"/>
                <a:sym typeface="Times New Roman"/>
              </a:rPr>
              <a:t>Наказ </a:t>
            </a:r>
            <a:r>
              <a:rPr lang="uk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МОН </a:t>
            </a:r>
            <a:r>
              <a:rPr lang="uk" b="1" dirty="0">
                <a:latin typeface="Times New Roman"/>
                <a:ea typeface="Times New Roman"/>
                <a:cs typeface="Times New Roman"/>
                <a:sym typeface="Times New Roman"/>
              </a:rPr>
              <a:t>України № 458 від </a:t>
            </a:r>
            <a:r>
              <a:rPr lang="uk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23.04.2021 року</a:t>
            </a:r>
            <a:r>
              <a:rPr lang="uk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" sz="1200" dirty="0">
                <a:latin typeface="Times New Roman"/>
                <a:ea typeface="Times New Roman"/>
                <a:cs typeface="Times New Roman"/>
                <a:sym typeface="Times New Roman"/>
              </a:rPr>
              <a:t>«Про затвердження Змін до Типового переліку комп’ютерного обладнання для закладів дошкільної, загальної середньої та професійної (професійно-технічної</a:t>
            </a:r>
            <a:r>
              <a:rPr lang="uk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) освіти</a:t>
            </a:r>
            <a:r>
              <a:rPr lang="uk" sz="1200" dirty="0">
                <a:latin typeface="Times New Roman"/>
                <a:ea typeface="Times New Roman"/>
                <a:cs typeface="Times New Roman"/>
                <a:sym typeface="Times New Roman"/>
              </a:rPr>
              <a:t>» встановлює єдині підходи і вимоги до рівня надання освітніх послуг та однакові умови для всіх здобувачів освіти, визначає загальні та спеціальні вимоги до комп'ютерного обладнання для закладів освіти.</a:t>
            </a:r>
            <a:endParaRPr sz="1000" dirty="0"/>
          </a:p>
        </p:txBody>
      </p:sp>
      <p:sp>
        <p:nvSpPr>
          <p:cNvPr id="326" name="Google Shape;326;p55"/>
          <p:cNvSpPr/>
          <p:nvPr/>
        </p:nvSpPr>
        <p:spPr>
          <a:xfrm>
            <a:off x="208800" y="4525600"/>
            <a:ext cx="8827800" cy="496500"/>
          </a:xfrm>
          <a:prstGeom prst="homePlate">
            <a:avLst>
              <a:gd name="adj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200"/>
              <a:buFont typeface="Times New Roman"/>
              <a:buChar char="➔"/>
            </a:pPr>
            <a:r>
              <a:rPr lang="uk" b="1" dirty="0">
                <a:latin typeface="Times New Roman"/>
                <a:ea typeface="Times New Roman"/>
                <a:cs typeface="Times New Roman"/>
                <a:sym typeface="Times New Roman"/>
              </a:rPr>
              <a:t>Наказ </a:t>
            </a:r>
            <a:r>
              <a:rPr lang="uk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МОН </a:t>
            </a:r>
            <a:r>
              <a:rPr lang="uk" b="1" dirty="0">
                <a:latin typeface="Times New Roman"/>
                <a:ea typeface="Times New Roman"/>
                <a:cs typeface="Times New Roman"/>
                <a:sym typeface="Times New Roman"/>
              </a:rPr>
              <a:t>України № 574 від </a:t>
            </a:r>
            <a:r>
              <a:rPr lang="uk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29.04.2020 року</a:t>
            </a:r>
            <a:r>
              <a:rPr lang="uk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 «Про </a:t>
            </a:r>
            <a:r>
              <a:rPr lang="uk" sz="1200" dirty="0">
                <a:latin typeface="Times New Roman"/>
                <a:ea typeface="Times New Roman"/>
                <a:cs typeface="Times New Roman"/>
                <a:sym typeface="Times New Roman"/>
              </a:rPr>
              <a:t>затвердження Типового переліку засобів навчання та обладнання для навчальних кабінетів і </a:t>
            </a:r>
            <a:r>
              <a:rPr lang="uk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STEM-лабораторій».</a:t>
            </a:r>
            <a:endParaRPr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schemeClr val="tx1"/>
                </a:solidFill>
                <a:latin typeface="Monotype Corsiva" pitchFamily="66" charset="0"/>
              </a:rPr>
              <a:t>4</a:t>
            </a:r>
            <a:endParaRPr lang="uk-UA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765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9502"/>
            <a:ext cx="8712968" cy="572700"/>
          </a:xfrm>
        </p:spPr>
        <p:txBody>
          <a:bodyPr/>
          <a:lstStyle/>
          <a:p>
            <a:pPr algn="ctr"/>
            <a:r>
              <a:rPr lang="ru-RU" sz="2400" dirty="0" err="1">
                <a:latin typeface="Book Antiqua" pitchFamily="18" charset="0"/>
              </a:rPr>
              <a:t>Організація</a:t>
            </a:r>
            <a:r>
              <a:rPr lang="ru-RU" sz="2400" dirty="0">
                <a:latin typeface="Book Antiqua" pitchFamily="18" charset="0"/>
              </a:rPr>
              <a:t> </a:t>
            </a:r>
            <a:r>
              <a:rPr lang="ru-RU" sz="2400" dirty="0" err="1">
                <a:latin typeface="Book Antiqua" pitchFamily="18" charset="0"/>
              </a:rPr>
              <a:t>освітнього</a:t>
            </a:r>
            <a:r>
              <a:rPr lang="ru-RU" sz="2400" dirty="0">
                <a:latin typeface="Book Antiqua" pitchFamily="18" charset="0"/>
              </a:rPr>
              <a:t> </a:t>
            </a:r>
            <a:r>
              <a:rPr lang="ru-RU" sz="2400" dirty="0" err="1">
                <a:latin typeface="Book Antiqua" pitchFamily="18" charset="0"/>
              </a:rPr>
              <a:t>процесу</a:t>
            </a:r>
            <a:r>
              <a:rPr lang="ru-RU" sz="2400" dirty="0">
                <a:latin typeface="Book Antiqua" pitchFamily="18" charset="0"/>
              </a:rPr>
              <a:t> </a:t>
            </a:r>
            <a:r>
              <a:rPr lang="ru-RU" sz="2400" dirty="0" smtClean="0">
                <a:latin typeface="Book Antiqua" pitchFamily="18" charset="0"/>
              </a:rPr>
              <a:t/>
            </a:r>
            <a:br>
              <a:rPr lang="ru-RU" sz="2400" dirty="0" smtClean="0">
                <a:latin typeface="Book Antiqua" pitchFamily="18" charset="0"/>
              </a:rPr>
            </a:br>
            <a:r>
              <a:rPr lang="ru-RU" sz="2400" dirty="0" smtClean="0">
                <a:latin typeface="Book Antiqua" pitchFamily="18" charset="0"/>
              </a:rPr>
              <a:t>з </a:t>
            </a:r>
            <a:r>
              <a:rPr lang="ru-RU" sz="2400" dirty="0" err="1">
                <a:latin typeface="Book Antiqua" pitchFamily="18" charset="0"/>
              </a:rPr>
              <a:t>використанням</a:t>
            </a:r>
            <a:r>
              <a:rPr lang="ru-RU" sz="2400" dirty="0">
                <a:latin typeface="Book Antiqua" pitchFamily="18" charset="0"/>
              </a:rPr>
              <a:t> </a:t>
            </a:r>
            <a:r>
              <a:rPr lang="ru-RU" sz="2400" dirty="0" err="1">
                <a:latin typeface="Book Antiqua" pitchFamily="18" charset="0"/>
              </a:rPr>
              <a:t>технологій</a:t>
            </a:r>
            <a:r>
              <a:rPr lang="ru-RU" sz="2400" dirty="0">
                <a:latin typeface="Book Antiqua" pitchFamily="18" charset="0"/>
              </a:rPr>
              <a:t> </a:t>
            </a:r>
            <a:r>
              <a:rPr lang="ru-RU" sz="2400" dirty="0" err="1">
                <a:latin typeface="Book Antiqua" pitchFamily="18" charset="0"/>
              </a:rPr>
              <a:t>дистанційного</a:t>
            </a:r>
            <a:r>
              <a:rPr lang="ru-RU" sz="2400" dirty="0">
                <a:latin typeface="Book Antiqua" pitchFamily="18" charset="0"/>
              </a:rPr>
              <a:t> </a:t>
            </a:r>
            <a:r>
              <a:rPr lang="ru-RU" sz="2400" dirty="0" err="1">
                <a:latin typeface="Book Antiqua" pitchFamily="18" charset="0"/>
              </a:rPr>
              <a:t>навчання</a:t>
            </a:r>
            <a:endParaRPr lang="uk-UA" sz="2400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55908"/>
            <a:ext cx="4680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Book Antiqua" pitchFamily="18" charset="0"/>
              </a:rPr>
              <a:t>Ребрина</a:t>
            </a:r>
            <a:r>
              <a:rPr lang="ru-RU" b="1" dirty="0" smtClean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Віталій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Арсенович</a:t>
            </a:r>
            <a:r>
              <a:rPr lang="ru-RU" b="1" dirty="0">
                <a:latin typeface="Book Antiqua" pitchFamily="18" charset="0"/>
              </a:rPr>
              <a:t>, </a:t>
            </a:r>
            <a:endParaRPr lang="ru-RU" b="1" dirty="0" smtClean="0">
              <a:latin typeface="Book Antiqua" pitchFamily="18" charset="0"/>
            </a:endParaRPr>
          </a:p>
          <a:p>
            <a:r>
              <a:rPr lang="ru-RU" dirty="0" err="1" smtClean="0">
                <a:latin typeface="Book Antiqua" pitchFamily="18" charset="0"/>
              </a:rPr>
              <a:t>ст.викладач</a:t>
            </a:r>
            <a:r>
              <a:rPr lang="ru-RU" dirty="0" smtClean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кафедри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uk-UA" dirty="0" smtClean="0">
                <a:latin typeface="Book Antiqua" pitchFamily="18" charset="0"/>
              </a:rPr>
              <a:t>теорії</a:t>
            </a:r>
            <a:r>
              <a:rPr lang="ru-RU" dirty="0" smtClean="0">
                <a:latin typeface="Book Antiqua" pitchFamily="18" charset="0"/>
              </a:rPr>
              <a:t> </a:t>
            </a:r>
            <a:r>
              <a:rPr lang="ru-RU" dirty="0">
                <a:latin typeface="Book Antiqua" pitchFamily="18" charset="0"/>
              </a:rPr>
              <a:t>і методик </a:t>
            </a:r>
            <a:endParaRPr lang="ru-RU" dirty="0" smtClean="0">
              <a:latin typeface="Book Antiqua" pitchFamily="18" charset="0"/>
            </a:endParaRPr>
          </a:p>
          <a:p>
            <a:r>
              <a:rPr lang="ru-RU" dirty="0" err="1" smtClean="0">
                <a:latin typeface="Book Antiqua" pitchFamily="18" charset="0"/>
              </a:rPr>
              <a:t>природничо-математичних</a:t>
            </a:r>
            <a:r>
              <a:rPr lang="ru-RU" dirty="0" smtClean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дисциплін</a:t>
            </a:r>
            <a:r>
              <a:rPr lang="ru-RU" dirty="0">
                <a:latin typeface="Book Antiqua" pitchFamily="18" charset="0"/>
              </a:rPr>
              <a:t> і </a:t>
            </a:r>
            <a:r>
              <a:rPr lang="ru-RU" dirty="0" err="1">
                <a:latin typeface="Book Antiqua" pitchFamily="18" charset="0"/>
              </a:rPr>
              <a:t>технологій</a:t>
            </a:r>
            <a:endParaRPr lang="ru-RU" dirty="0">
              <a:latin typeface="Book Antiqua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uk-UA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5</a:t>
            </a:r>
          </a:p>
        </p:txBody>
      </p:sp>
      <p:pic>
        <p:nvPicPr>
          <p:cNvPr id="1026" name="Picture 2" descr="https://lh4.googleusercontent.com/TMyoCw9Wj9rCX3k_Tg3vq4xK2ElrqX3uemfGQb3qqUPCkZLjVheu4fO6lfXBFxjXz_-RNBxbUCAKgTjIZBTJnU64R-vtj1CDDFhuObWS5ZvKUdoqrqjlxW7070nvVrZuULsJEMQo_XGnoDJh_vB-yg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9582"/>
            <a:ext cx="4577642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32399" t="30748" r="16978" b="16890"/>
          <a:stretch/>
        </p:blipFill>
        <p:spPr bwMode="auto">
          <a:xfrm>
            <a:off x="539552" y="1959986"/>
            <a:ext cx="3672408" cy="269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23974" y="4659982"/>
            <a:ext cx="8820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4"/>
              </a:rPr>
              <a:t>docs.google.com/presentation/d/1nR6F0_5RdLm3MdPQ-UhVSQLURyJGjrPY/edit?usp=sharing&amp;ouid=103314425534554761719&amp;rtpof=true&amp;sd=true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665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3" name="Google Shape;3853;p61"/>
          <p:cNvSpPr txBox="1">
            <a:spLocks noGrp="1"/>
          </p:cNvSpPr>
          <p:nvPr>
            <p:ph type="title"/>
          </p:nvPr>
        </p:nvSpPr>
        <p:spPr>
          <a:xfrm>
            <a:off x="104167" y="43641"/>
            <a:ext cx="7819663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sz="2400" dirty="0" smtClean="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rPr>
              <a:t>Безпека </a:t>
            </a:r>
            <a:r>
              <a:rPr lang="uk-UA" sz="2400" dirty="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rPr>
              <a:t>життєдіяльності </a:t>
            </a:r>
            <a:br>
              <a:rPr lang="uk-UA" sz="2400" dirty="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rPr>
            </a:br>
            <a:r>
              <a:rPr lang="uk-UA" sz="2400" dirty="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rPr>
              <a:t>під час проведення занять в кабінеті </a:t>
            </a:r>
            <a:r>
              <a:rPr lang="uk-UA" sz="2400" dirty="0" smtClean="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rPr>
              <a:t>інформатики</a:t>
            </a:r>
            <a:endParaRPr sz="2400" dirty="0">
              <a:solidFill>
                <a:srgbClr val="002060"/>
              </a:solidFill>
            </a:endParaRPr>
          </a:p>
        </p:txBody>
      </p:sp>
      <p:grpSp>
        <p:nvGrpSpPr>
          <p:cNvPr id="3872" name="Google Shape;3872;p61"/>
          <p:cNvGrpSpPr/>
          <p:nvPr/>
        </p:nvGrpSpPr>
        <p:grpSpPr>
          <a:xfrm rot="1335158">
            <a:off x="486632" y="3515928"/>
            <a:ext cx="948250" cy="1266882"/>
            <a:chOff x="3216361" y="2904629"/>
            <a:chExt cx="218680" cy="292161"/>
          </a:xfrm>
        </p:grpSpPr>
        <p:sp>
          <p:nvSpPr>
            <p:cNvPr id="3873" name="Google Shape;3873;p61"/>
            <p:cNvSpPr/>
            <p:nvPr/>
          </p:nvSpPr>
          <p:spPr>
            <a:xfrm>
              <a:off x="3216361" y="2904629"/>
              <a:ext cx="218680" cy="292161"/>
            </a:xfrm>
            <a:custGeom>
              <a:avLst/>
              <a:gdLst/>
              <a:ahLst/>
              <a:cxnLst/>
              <a:rect l="l" t="t" r="r" b="b"/>
              <a:pathLst>
                <a:path w="5333" h="7125" extrusionOk="0">
                  <a:moveTo>
                    <a:pt x="2873" y="1"/>
                  </a:moveTo>
                  <a:cubicBezTo>
                    <a:pt x="2803" y="1"/>
                    <a:pt x="2730" y="18"/>
                    <a:pt x="2656" y="57"/>
                  </a:cubicBezTo>
                  <a:cubicBezTo>
                    <a:pt x="2513" y="148"/>
                    <a:pt x="2421" y="309"/>
                    <a:pt x="2421" y="491"/>
                  </a:cubicBezTo>
                  <a:cubicBezTo>
                    <a:pt x="2421" y="526"/>
                    <a:pt x="2404" y="669"/>
                    <a:pt x="2369" y="816"/>
                  </a:cubicBezTo>
                  <a:cubicBezTo>
                    <a:pt x="2313" y="1103"/>
                    <a:pt x="2261" y="1320"/>
                    <a:pt x="2205" y="1519"/>
                  </a:cubicBezTo>
                  <a:cubicBezTo>
                    <a:pt x="1554" y="1051"/>
                    <a:pt x="812" y="799"/>
                    <a:pt x="560" y="799"/>
                  </a:cubicBezTo>
                  <a:cubicBezTo>
                    <a:pt x="287" y="799"/>
                    <a:pt x="53" y="1016"/>
                    <a:pt x="53" y="1285"/>
                  </a:cubicBezTo>
                  <a:cubicBezTo>
                    <a:pt x="53" y="1341"/>
                    <a:pt x="70" y="1393"/>
                    <a:pt x="70" y="1450"/>
                  </a:cubicBezTo>
                  <a:cubicBezTo>
                    <a:pt x="109" y="1537"/>
                    <a:pt x="144" y="1628"/>
                    <a:pt x="217" y="1736"/>
                  </a:cubicBezTo>
                  <a:cubicBezTo>
                    <a:pt x="161" y="1793"/>
                    <a:pt x="126" y="1862"/>
                    <a:pt x="92" y="1971"/>
                  </a:cubicBezTo>
                  <a:cubicBezTo>
                    <a:pt x="0" y="2352"/>
                    <a:pt x="235" y="3094"/>
                    <a:pt x="829" y="3420"/>
                  </a:cubicBezTo>
                  <a:cubicBezTo>
                    <a:pt x="977" y="3489"/>
                    <a:pt x="1068" y="3598"/>
                    <a:pt x="1137" y="3745"/>
                  </a:cubicBezTo>
                  <a:cubicBezTo>
                    <a:pt x="1046" y="3854"/>
                    <a:pt x="977" y="3997"/>
                    <a:pt x="977" y="4162"/>
                  </a:cubicBezTo>
                  <a:lnTo>
                    <a:pt x="977" y="4396"/>
                  </a:lnTo>
                  <a:lnTo>
                    <a:pt x="977" y="4648"/>
                  </a:lnTo>
                  <a:cubicBezTo>
                    <a:pt x="994" y="4921"/>
                    <a:pt x="1029" y="5190"/>
                    <a:pt x="1085" y="5463"/>
                  </a:cubicBezTo>
                  <a:cubicBezTo>
                    <a:pt x="1120" y="5732"/>
                    <a:pt x="1194" y="5984"/>
                    <a:pt x="1263" y="6240"/>
                  </a:cubicBezTo>
                  <a:cubicBezTo>
                    <a:pt x="1319" y="6383"/>
                    <a:pt x="1372" y="6548"/>
                    <a:pt x="1428" y="6708"/>
                  </a:cubicBezTo>
                  <a:cubicBezTo>
                    <a:pt x="1536" y="6960"/>
                    <a:pt x="1771" y="7125"/>
                    <a:pt x="2061" y="7125"/>
                  </a:cubicBezTo>
                  <a:lnTo>
                    <a:pt x="3671" y="7125"/>
                  </a:lnTo>
                  <a:cubicBezTo>
                    <a:pt x="3940" y="7125"/>
                    <a:pt x="4174" y="6960"/>
                    <a:pt x="4283" y="6708"/>
                  </a:cubicBezTo>
                  <a:cubicBezTo>
                    <a:pt x="4448" y="6309"/>
                    <a:pt x="4556" y="5897"/>
                    <a:pt x="4626" y="5463"/>
                  </a:cubicBezTo>
                  <a:cubicBezTo>
                    <a:pt x="4682" y="5190"/>
                    <a:pt x="4717" y="4921"/>
                    <a:pt x="4734" y="4648"/>
                  </a:cubicBezTo>
                  <a:lnTo>
                    <a:pt x="4734" y="4396"/>
                  </a:lnTo>
                  <a:lnTo>
                    <a:pt x="4734" y="4162"/>
                  </a:lnTo>
                  <a:cubicBezTo>
                    <a:pt x="4734" y="3945"/>
                    <a:pt x="4626" y="3762"/>
                    <a:pt x="4465" y="3637"/>
                  </a:cubicBezTo>
                  <a:cubicBezTo>
                    <a:pt x="4500" y="3619"/>
                    <a:pt x="4517" y="3580"/>
                    <a:pt x="4539" y="3563"/>
                  </a:cubicBezTo>
                  <a:cubicBezTo>
                    <a:pt x="4734" y="3329"/>
                    <a:pt x="5333" y="2552"/>
                    <a:pt x="5224" y="1793"/>
                  </a:cubicBezTo>
                  <a:cubicBezTo>
                    <a:pt x="5207" y="1719"/>
                    <a:pt x="5168" y="1502"/>
                    <a:pt x="5025" y="1393"/>
                  </a:cubicBezTo>
                  <a:cubicBezTo>
                    <a:pt x="5042" y="1302"/>
                    <a:pt x="5042" y="1211"/>
                    <a:pt x="5042" y="1124"/>
                  </a:cubicBezTo>
                  <a:cubicBezTo>
                    <a:pt x="5042" y="777"/>
                    <a:pt x="4808" y="669"/>
                    <a:pt x="4734" y="652"/>
                  </a:cubicBezTo>
                  <a:cubicBezTo>
                    <a:pt x="4682" y="617"/>
                    <a:pt x="4626" y="617"/>
                    <a:pt x="4574" y="617"/>
                  </a:cubicBezTo>
                  <a:cubicBezTo>
                    <a:pt x="4357" y="617"/>
                    <a:pt x="4231" y="760"/>
                    <a:pt x="4105" y="886"/>
                  </a:cubicBezTo>
                  <a:cubicBezTo>
                    <a:pt x="4014" y="977"/>
                    <a:pt x="3905" y="1085"/>
                    <a:pt x="3780" y="1177"/>
                  </a:cubicBezTo>
                  <a:cubicBezTo>
                    <a:pt x="3740" y="1194"/>
                    <a:pt x="3723" y="1211"/>
                    <a:pt x="3688" y="1233"/>
                  </a:cubicBezTo>
                  <a:cubicBezTo>
                    <a:pt x="3615" y="908"/>
                    <a:pt x="3506" y="582"/>
                    <a:pt x="3324" y="309"/>
                  </a:cubicBezTo>
                  <a:lnTo>
                    <a:pt x="3324" y="291"/>
                  </a:lnTo>
                  <a:cubicBezTo>
                    <a:pt x="3289" y="235"/>
                    <a:pt x="3237" y="166"/>
                    <a:pt x="3163" y="109"/>
                  </a:cubicBezTo>
                  <a:cubicBezTo>
                    <a:pt x="3072" y="40"/>
                    <a:pt x="2981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61"/>
            <p:cNvSpPr/>
            <p:nvPr/>
          </p:nvSpPr>
          <p:spPr>
            <a:xfrm>
              <a:off x="3236986" y="2955884"/>
              <a:ext cx="96485" cy="143805"/>
            </a:xfrm>
            <a:custGeom>
              <a:avLst/>
              <a:gdLst/>
              <a:ahLst/>
              <a:cxnLst/>
              <a:rect l="l" t="t" r="r" b="b"/>
              <a:pathLst>
                <a:path w="2353" h="3507" extrusionOk="0">
                  <a:moveTo>
                    <a:pt x="57" y="0"/>
                  </a:moveTo>
                  <a:cubicBezTo>
                    <a:pt x="1" y="0"/>
                    <a:pt x="1" y="35"/>
                    <a:pt x="1" y="52"/>
                  </a:cubicBezTo>
                  <a:lnTo>
                    <a:pt x="1" y="91"/>
                  </a:lnTo>
                  <a:cubicBezTo>
                    <a:pt x="40" y="217"/>
                    <a:pt x="200" y="395"/>
                    <a:pt x="435" y="612"/>
                  </a:cubicBezTo>
                  <a:cubicBezTo>
                    <a:pt x="834" y="1011"/>
                    <a:pt x="1359" y="1554"/>
                    <a:pt x="1485" y="2187"/>
                  </a:cubicBezTo>
                  <a:cubicBezTo>
                    <a:pt x="1502" y="2222"/>
                    <a:pt x="1628" y="3163"/>
                    <a:pt x="1884" y="3471"/>
                  </a:cubicBezTo>
                  <a:cubicBezTo>
                    <a:pt x="1884" y="3489"/>
                    <a:pt x="1901" y="3489"/>
                    <a:pt x="1901" y="3506"/>
                  </a:cubicBezTo>
                  <a:lnTo>
                    <a:pt x="1936" y="3506"/>
                  </a:lnTo>
                  <a:cubicBezTo>
                    <a:pt x="1975" y="3506"/>
                    <a:pt x="1992" y="3506"/>
                    <a:pt x="1992" y="3471"/>
                  </a:cubicBezTo>
                  <a:cubicBezTo>
                    <a:pt x="2010" y="3471"/>
                    <a:pt x="2010" y="3454"/>
                    <a:pt x="2010" y="3380"/>
                  </a:cubicBezTo>
                  <a:cubicBezTo>
                    <a:pt x="2010" y="3181"/>
                    <a:pt x="2062" y="2981"/>
                    <a:pt x="2135" y="2803"/>
                  </a:cubicBezTo>
                  <a:lnTo>
                    <a:pt x="2170" y="2729"/>
                  </a:lnTo>
                  <a:cubicBezTo>
                    <a:pt x="2244" y="2530"/>
                    <a:pt x="2318" y="2313"/>
                    <a:pt x="2335" y="2096"/>
                  </a:cubicBezTo>
                  <a:cubicBezTo>
                    <a:pt x="2352" y="1718"/>
                    <a:pt x="2192" y="1354"/>
                    <a:pt x="1866" y="994"/>
                  </a:cubicBezTo>
                  <a:cubicBezTo>
                    <a:pt x="1250" y="360"/>
                    <a:pt x="257" y="0"/>
                    <a:pt x="5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61"/>
            <p:cNvSpPr/>
            <p:nvPr/>
          </p:nvSpPr>
          <p:spPr>
            <a:xfrm>
              <a:off x="3239323" y="2959615"/>
              <a:ext cx="67453" cy="79222"/>
            </a:xfrm>
            <a:custGeom>
              <a:avLst/>
              <a:gdLst/>
              <a:ahLst/>
              <a:cxnLst/>
              <a:rect l="l" t="t" r="r" b="b"/>
              <a:pathLst>
                <a:path w="1645" h="1932" extrusionOk="0">
                  <a:moveTo>
                    <a:pt x="0" y="0"/>
                  </a:moveTo>
                  <a:lnTo>
                    <a:pt x="0" y="0"/>
                  </a:lnTo>
                  <a:cubicBezTo>
                    <a:pt x="52" y="269"/>
                    <a:pt x="903" y="829"/>
                    <a:pt x="1302" y="1606"/>
                  </a:cubicBezTo>
                  <a:cubicBezTo>
                    <a:pt x="1428" y="1714"/>
                    <a:pt x="1519" y="1823"/>
                    <a:pt x="1571" y="1931"/>
                  </a:cubicBezTo>
                  <a:cubicBezTo>
                    <a:pt x="1571" y="1862"/>
                    <a:pt x="1592" y="1805"/>
                    <a:pt x="1592" y="1736"/>
                  </a:cubicBezTo>
                  <a:cubicBezTo>
                    <a:pt x="1610" y="1627"/>
                    <a:pt x="1627" y="1536"/>
                    <a:pt x="1645" y="1445"/>
                  </a:cubicBezTo>
                  <a:cubicBezTo>
                    <a:pt x="1501" y="1211"/>
                    <a:pt x="1337" y="994"/>
                    <a:pt x="1137" y="812"/>
                  </a:cubicBezTo>
                  <a:cubicBezTo>
                    <a:pt x="942" y="612"/>
                    <a:pt x="703" y="452"/>
                    <a:pt x="451" y="269"/>
                  </a:cubicBezTo>
                  <a:cubicBezTo>
                    <a:pt x="308" y="161"/>
                    <a:pt x="161" y="52"/>
                    <a:pt x="0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61"/>
            <p:cNvSpPr/>
            <p:nvPr/>
          </p:nvSpPr>
          <p:spPr>
            <a:xfrm>
              <a:off x="3234854" y="2953546"/>
              <a:ext cx="100052" cy="148438"/>
            </a:xfrm>
            <a:custGeom>
              <a:avLst/>
              <a:gdLst/>
              <a:ahLst/>
              <a:cxnLst/>
              <a:rect l="l" t="t" r="r" b="b"/>
              <a:pathLst>
                <a:path w="2440" h="3620" extrusionOk="0">
                  <a:moveTo>
                    <a:pt x="109" y="92"/>
                  </a:moveTo>
                  <a:cubicBezTo>
                    <a:pt x="343" y="92"/>
                    <a:pt x="2404" y="869"/>
                    <a:pt x="2331" y="2153"/>
                  </a:cubicBezTo>
                  <a:cubicBezTo>
                    <a:pt x="2313" y="2387"/>
                    <a:pt x="2222" y="2622"/>
                    <a:pt x="2153" y="2838"/>
                  </a:cubicBezTo>
                  <a:cubicBezTo>
                    <a:pt x="2079" y="3038"/>
                    <a:pt x="2005" y="3238"/>
                    <a:pt x="2005" y="3437"/>
                  </a:cubicBezTo>
                  <a:lnTo>
                    <a:pt x="2005" y="3511"/>
                  </a:lnTo>
                  <a:cubicBezTo>
                    <a:pt x="2005" y="3528"/>
                    <a:pt x="2005" y="3528"/>
                    <a:pt x="1988" y="3528"/>
                  </a:cubicBezTo>
                  <a:lnTo>
                    <a:pt x="1970" y="3511"/>
                  </a:lnTo>
                  <a:cubicBezTo>
                    <a:pt x="1736" y="3203"/>
                    <a:pt x="1593" y="2244"/>
                    <a:pt x="1593" y="2244"/>
                  </a:cubicBezTo>
                  <a:cubicBezTo>
                    <a:pt x="1376" y="1211"/>
                    <a:pt x="183" y="474"/>
                    <a:pt x="109" y="148"/>
                  </a:cubicBezTo>
                  <a:cubicBezTo>
                    <a:pt x="92" y="127"/>
                    <a:pt x="92" y="109"/>
                    <a:pt x="92" y="109"/>
                  </a:cubicBezTo>
                  <a:cubicBezTo>
                    <a:pt x="92" y="92"/>
                    <a:pt x="109" y="92"/>
                    <a:pt x="109" y="92"/>
                  </a:cubicBezTo>
                  <a:close/>
                  <a:moveTo>
                    <a:pt x="109" y="1"/>
                  </a:moveTo>
                  <a:cubicBezTo>
                    <a:pt x="35" y="1"/>
                    <a:pt x="1" y="57"/>
                    <a:pt x="1" y="109"/>
                  </a:cubicBezTo>
                  <a:cubicBezTo>
                    <a:pt x="1" y="127"/>
                    <a:pt x="1" y="148"/>
                    <a:pt x="18" y="166"/>
                  </a:cubicBezTo>
                  <a:cubicBezTo>
                    <a:pt x="53" y="309"/>
                    <a:pt x="218" y="474"/>
                    <a:pt x="452" y="708"/>
                  </a:cubicBezTo>
                  <a:cubicBezTo>
                    <a:pt x="834" y="1086"/>
                    <a:pt x="1376" y="1628"/>
                    <a:pt x="1502" y="2261"/>
                  </a:cubicBezTo>
                  <a:cubicBezTo>
                    <a:pt x="1519" y="2318"/>
                    <a:pt x="1645" y="3238"/>
                    <a:pt x="1897" y="3563"/>
                  </a:cubicBezTo>
                  <a:cubicBezTo>
                    <a:pt x="1897" y="3580"/>
                    <a:pt x="1918" y="3580"/>
                    <a:pt x="1936" y="3598"/>
                  </a:cubicBezTo>
                  <a:cubicBezTo>
                    <a:pt x="1953" y="3598"/>
                    <a:pt x="1970" y="3619"/>
                    <a:pt x="1988" y="3619"/>
                  </a:cubicBezTo>
                  <a:cubicBezTo>
                    <a:pt x="2044" y="3619"/>
                    <a:pt x="2079" y="3580"/>
                    <a:pt x="2096" y="3546"/>
                  </a:cubicBezTo>
                  <a:lnTo>
                    <a:pt x="2096" y="3455"/>
                  </a:lnTo>
                  <a:lnTo>
                    <a:pt x="2096" y="3437"/>
                  </a:lnTo>
                  <a:cubicBezTo>
                    <a:pt x="2096" y="3238"/>
                    <a:pt x="2170" y="3055"/>
                    <a:pt x="2222" y="2877"/>
                  </a:cubicBezTo>
                  <a:cubicBezTo>
                    <a:pt x="2244" y="2838"/>
                    <a:pt x="2244" y="2821"/>
                    <a:pt x="2261" y="2804"/>
                  </a:cubicBezTo>
                  <a:cubicBezTo>
                    <a:pt x="2331" y="2604"/>
                    <a:pt x="2404" y="2387"/>
                    <a:pt x="2422" y="2170"/>
                  </a:cubicBezTo>
                  <a:cubicBezTo>
                    <a:pt x="2439" y="1775"/>
                    <a:pt x="2279" y="1376"/>
                    <a:pt x="1953" y="1034"/>
                  </a:cubicBezTo>
                  <a:cubicBezTo>
                    <a:pt x="1337" y="383"/>
                    <a:pt x="309" y="1"/>
                    <a:pt x="10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61"/>
            <p:cNvSpPr/>
            <p:nvPr/>
          </p:nvSpPr>
          <p:spPr>
            <a:xfrm>
              <a:off x="3304601" y="2923450"/>
              <a:ext cx="48960" cy="172467"/>
            </a:xfrm>
            <a:custGeom>
              <a:avLst/>
              <a:gdLst/>
              <a:ahLst/>
              <a:cxnLst/>
              <a:rect l="l" t="t" r="r" b="b"/>
              <a:pathLst>
                <a:path w="1194" h="4206" extrusionOk="0">
                  <a:moveTo>
                    <a:pt x="717" y="0"/>
                  </a:moveTo>
                  <a:cubicBezTo>
                    <a:pt x="709" y="0"/>
                    <a:pt x="703" y="10"/>
                    <a:pt x="703" y="32"/>
                  </a:cubicBezTo>
                  <a:cubicBezTo>
                    <a:pt x="703" y="49"/>
                    <a:pt x="703" y="232"/>
                    <a:pt x="669" y="449"/>
                  </a:cubicBezTo>
                  <a:cubicBezTo>
                    <a:pt x="452" y="1533"/>
                    <a:pt x="144" y="1768"/>
                    <a:pt x="53" y="2635"/>
                  </a:cubicBezTo>
                  <a:cubicBezTo>
                    <a:pt x="18" y="2961"/>
                    <a:pt x="0" y="3303"/>
                    <a:pt x="87" y="3629"/>
                  </a:cubicBezTo>
                  <a:cubicBezTo>
                    <a:pt x="144" y="3898"/>
                    <a:pt x="269" y="4115"/>
                    <a:pt x="343" y="4189"/>
                  </a:cubicBezTo>
                  <a:lnTo>
                    <a:pt x="361" y="4206"/>
                  </a:lnTo>
                  <a:lnTo>
                    <a:pt x="378" y="4189"/>
                  </a:lnTo>
                  <a:cubicBezTo>
                    <a:pt x="378" y="4154"/>
                    <a:pt x="413" y="4006"/>
                    <a:pt x="434" y="3972"/>
                  </a:cubicBezTo>
                  <a:cubicBezTo>
                    <a:pt x="452" y="3898"/>
                    <a:pt x="469" y="3846"/>
                    <a:pt x="486" y="3789"/>
                  </a:cubicBezTo>
                  <a:lnTo>
                    <a:pt x="486" y="3772"/>
                  </a:lnTo>
                  <a:cubicBezTo>
                    <a:pt x="521" y="3703"/>
                    <a:pt x="560" y="3629"/>
                    <a:pt x="578" y="3555"/>
                  </a:cubicBezTo>
                  <a:lnTo>
                    <a:pt x="578" y="3538"/>
                  </a:lnTo>
                  <a:cubicBezTo>
                    <a:pt x="595" y="3520"/>
                    <a:pt x="595" y="3520"/>
                    <a:pt x="595" y="3503"/>
                  </a:cubicBezTo>
                  <a:lnTo>
                    <a:pt x="760" y="3178"/>
                  </a:lnTo>
                  <a:cubicBezTo>
                    <a:pt x="777" y="3139"/>
                    <a:pt x="794" y="3121"/>
                    <a:pt x="794" y="3104"/>
                  </a:cubicBezTo>
                  <a:cubicBezTo>
                    <a:pt x="812" y="3069"/>
                    <a:pt x="812" y="3052"/>
                    <a:pt x="829" y="3013"/>
                  </a:cubicBezTo>
                  <a:lnTo>
                    <a:pt x="847" y="2995"/>
                  </a:lnTo>
                  <a:cubicBezTo>
                    <a:pt x="847" y="2978"/>
                    <a:pt x="847" y="2978"/>
                    <a:pt x="868" y="2961"/>
                  </a:cubicBezTo>
                  <a:cubicBezTo>
                    <a:pt x="1029" y="2579"/>
                    <a:pt x="1137" y="2145"/>
                    <a:pt x="1155" y="1711"/>
                  </a:cubicBezTo>
                  <a:cubicBezTo>
                    <a:pt x="1155" y="1694"/>
                    <a:pt x="1172" y="1676"/>
                    <a:pt x="1172" y="1659"/>
                  </a:cubicBezTo>
                  <a:cubicBezTo>
                    <a:pt x="1194" y="1099"/>
                    <a:pt x="1085" y="557"/>
                    <a:pt x="794" y="84"/>
                  </a:cubicBezTo>
                  <a:cubicBezTo>
                    <a:pt x="794" y="84"/>
                    <a:pt x="760" y="32"/>
                    <a:pt x="738" y="15"/>
                  </a:cubicBezTo>
                  <a:cubicBezTo>
                    <a:pt x="731" y="5"/>
                    <a:pt x="723" y="0"/>
                    <a:pt x="71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61"/>
            <p:cNvSpPr/>
            <p:nvPr/>
          </p:nvSpPr>
          <p:spPr>
            <a:xfrm>
              <a:off x="3313499" y="2926894"/>
              <a:ext cx="38463" cy="140237"/>
            </a:xfrm>
            <a:custGeom>
              <a:avLst/>
              <a:gdLst/>
              <a:ahLst/>
              <a:cxnLst/>
              <a:rect l="l" t="t" r="r" b="b"/>
              <a:pathLst>
                <a:path w="938" h="3420" extrusionOk="0">
                  <a:moveTo>
                    <a:pt x="543" y="0"/>
                  </a:moveTo>
                  <a:cubicBezTo>
                    <a:pt x="543" y="39"/>
                    <a:pt x="521" y="74"/>
                    <a:pt x="521" y="109"/>
                  </a:cubicBezTo>
                  <a:cubicBezTo>
                    <a:pt x="669" y="1193"/>
                    <a:pt x="721" y="1319"/>
                    <a:pt x="252" y="2243"/>
                  </a:cubicBezTo>
                  <a:cubicBezTo>
                    <a:pt x="87" y="2569"/>
                    <a:pt x="18" y="2911"/>
                    <a:pt x="0" y="3254"/>
                  </a:cubicBezTo>
                  <a:cubicBezTo>
                    <a:pt x="35" y="3328"/>
                    <a:pt x="70" y="3363"/>
                    <a:pt x="109" y="3419"/>
                  </a:cubicBezTo>
                  <a:lnTo>
                    <a:pt x="269" y="3419"/>
                  </a:lnTo>
                  <a:cubicBezTo>
                    <a:pt x="252" y="2911"/>
                    <a:pt x="378" y="2386"/>
                    <a:pt x="612" y="1970"/>
                  </a:cubicBezTo>
                  <a:cubicBezTo>
                    <a:pt x="703" y="1827"/>
                    <a:pt x="794" y="1701"/>
                    <a:pt x="903" y="1575"/>
                  </a:cubicBezTo>
                  <a:cubicBezTo>
                    <a:pt x="938" y="994"/>
                    <a:pt x="812" y="451"/>
                    <a:pt x="543" y="39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61"/>
            <p:cNvSpPr/>
            <p:nvPr/>
          </p:nvSpPr>
          <p:spPr>
            <a:xfrm>
              <a:off x="3303002" y="2921523"/>
              <a:ext cx="52691" cy="175993"/>
            </a:xfrm>
            <a:custGeom>
              <a:avLst/>
              <a:gdLst/>
              <a:ahLst/>
              <a:cxnLst/>
              <a:rect l="l" t="t" r="r" b="b"/>
              <a:pathLst>
                <a:path w="1285" h="4292" extrusionOk="0">
                  <a:moveTo>
                    <a:pt x="799" y="131"/>
                  </a:moveTo>
                  <a:lnTo>
                    <a:pt x="799" y="170"/>
                  </a:lnTo>
                  <a:cubicBezTo>
                    <a:pt x="1068" y="582"/>
                    <a:pt x="1194" y="1125"/>
                    <a:pt x="1159" y="1706"/>
                  </a:cubicBezTo>
                  <a:lnTo>
                    <a:pt x="1159" y="1758"/>
                  </a:lnTo>
                  <a:cubicBezTo>
                    <a:pt x="1124" y="2175"/>
                    <a:pt x="1033" y="2609"/>
                    <a:pt x="851" y="2990"/>
                  </a:cubicBezTo>
                  <a:lnTo>
                    <a:pt x="851" y="3025"/>
                  </a:lnTo>
                  <a:cubicBezTo>
                    <a:pt x="833" y="3025"/>
                    <a:pt x="833" y="3025"/>
                    <a:pt x="833" y="3042"/>
                  </a:cubicBezTo>
                  <a:cubicBezTo>
                    <a:pt x="816" y="3077"/>
                    <a:pt x="799" y="3099"/>
                    <a:pt x="799" y="3116"/>
                  </a:cubicBezTo>
                  <a:cubicBezTo>
                    <a:pt x="777" y="3133"/>
                    <a:pt x="777" y="3151"/>
                    <a:pt x="760" y="3168"/>
                  </a:cubicBezTo>
                  <a:lnTo>
                    <a:pt x="742" y="3207"/>
                  </a:lnTo>
                  <a:cubicBezTo>
                    <a:pt x="708" y="3277"/>
                    <a:pt x="651" y="3385"/>
                    <a:pt x="599" y="3533"/>
                  </a:cubicBezTo>
                  <a:cubicBezTo>
                    <a:pt x="599" y="3550"/>
                    <a:pt x="582" y="3550"/>
                    <a:pt x="582" y="3567"/>
                  </a:cubicBezTo>
                  <a:lnTo>
                    <a:pt x="582" y="3585"/>
                  </a:lnTo>
                  <a:cubicBezTo>
                    <a:pt x="543" y="3658"/>
                    <a:pt x="525" y="3728"/>
                    <a:pt x="491" y="3802"/>
                  </a:cubicBezTo>
                  <a:lnTo>
                    <a:pt x="491" y="3819"/>
                  </a:lnTo>
                  <a:cubicBezTo>
                    <a:pt x="473" y="3875"/>
                    <a:pt x="452" y="3945"/>
                    <a:pt x="417" y="4001"/>
                  </a:cubicBezTo>
                  <a:cubicBezTo>
                    <a:pt x="417" y="4019"/>
                    <a:pt x="400" y="4110"/>
                    <a:pt x="382" y="4162"/>
                  </a:cubicBezTo>
                  <a:cubicBezTo>
                    <a:pt x="326" y="4092"/>
                    <a:pt x="217" y="3893"/>
                    <a:pt x="165" y="3658"/>
                  </a:cubicBezTo>
                  <a:cubicBezTo>
                    <a:pt x="109" y="3385"/>
                    <a:pt x="92" y="3060"/>
                    <a:pt x="126" y="2682"/>
                  </a:cubicBezTo>
                  <a:cubicBezTo>
                    <a:pt x="183" y="2248"/>
                    <a:pt x="274" y="1975"/>
                    <a:pt x="400" y="1667"/>
                  </a:cubicBezTo>
                  <a:cubicBezTo>
                    <a:pt x="508" y="1363"/>
                    <a:pt x="651" y="1038"/>
                    <a:pt x="742" y="496"/>
                  </a:cubicBezTo>
                  <a:cubicBezTo>
                    <a:pt x="777" y="348"/>
                    <a:pt x="777" y="222"/>
                    <a:pt x="799" y="131"/>
                  </a:cubicBezTo>
                  <a:close/>
                  <a:moveTo>
                    <a:pt x="760" y="1"/>
                  </a:moveTo>
                  <a:cubicBezTo>
                    <a:pt x="747" y="1"/>
                    <a:pt x="734" y="5"/>
                    <a:pt x="725" y="5"/>
                  </a:cubicBezTo>
                  <a:cubicBezTo>
                    <a:pt x="708" y="23"/>
                    <a:pt x="708" y="79"/>
                    <a:pt x="708" y="79"/>
                  </a:cubicBezTo>
                  <a:cubicBezTo>
                    <a:pt x="708" y="96"/>
                    <a:pt x="690" y="279"/>
                    <a:pt x="651" y="474"/>
                  </a:cubicBezTo>
                  <a:cubicBezTo>
                    <a:pt x="560" y="999"/>
                    <a:pt x="434" y="1342"/>
                    <a:pt x="308" y="1632"/>
                  </a:cubicBezTo>
                  <a:cubicBezTo>
                    <a:pt x="200" y="1958"/>
                    <a:pt x="92" y="2231"/>
                    <a:pt x="39" y="2665"/>
                  </a:cubicBezTo>
                  <a:cubicBezTo>
                    <a:pt x="0" y="3060"/>
                    <a:pt x="0" y="3403"/>
                    <a:pt x="74" y="3693"/>
                  </a:cubicBezTo>
                  <a:cubicBezTo>
                    <a:pt x="148" y="3945"/>
                    <a:pt x="256" y="4183"/>
                    <a:pt x="343" y="4253"/>
                  </a:cubicBezTo>
                  <a:cubicBezTo>
                    <a:pt x="365" y="4270"/>
                    <a:pt x="382" y="4292"/>
                    <a:pt x="400" y="4292"/>
                  </a:cubicBezTo>
                  <a:lnTo>
                    <a:pt x="417" y="4292"/>
                  </a:lnTo>
                  <a:cubicBezTo>
                    <a:pt x="434" y="4292"/>
                    <a:pt x="452" y="4270"/>
                    <a:pt x="452" y="4253"/>
                  </a:cubicBezTo>
                  <a:lnTo>
                    <a:pt x="452" y="4236"/>
                  </a:lnTo>
                  <a:cubicBezTo>
                    <a:pt x="473" y="4201"/>
                    <a:pt x="508" y="4075"/>
                    <a:pt x="508" y="4036"/>
                  </a:cubicBezTo>
                  <a:cubicBezTo>
                    <a:pt x="525" y="3967"/>
                    <a:pt x="560" y="3910"/>
                    <a:pt x="582" y="3858"/>
                  </a:cubicBezTo>
                  <a:lnTo>
                    <a:pt x="582" y="3836"/>
                  </a:lnTo>
                  <a:cubicBezTo>
                    <a:pt x="599" y="3767"/>
                    <a:pt x="634" y="3693"/>
                    <a:pt x="651" y="3619"/>
                  </a:cubicBezTo>
                  <a:lnTo>
                    <a:pt x="669" y="3602"/>
                  </a:lnTo>
                  <a:lnTo>
                    <a:pt x="669" y="3567"/>
                  </a:lnTo>
                  <a:cubicBezTo>
                    <a:pt x="742" y="3424"/>
                    <a:pt x="799" y="3333"/>
                    <a:pt x="833" y="3242"/>
                  </a:cubicBezTo>
                  <a:lnTo>
                    <a:pt x="851" y="3225"/>
                  </a:lnTo>
                  <a:cubicBezTo>
                    <a:pt x="851" y="3207"/>
                    <a:pt x="868" y="3186"/>
                    <a:pt x="868" y="3168"/>
                  </a:cubicBezTo>
                  <a:cubicBezTo>
                    <a:pt x="886" y="3133"/>
                    <a:pt x="907" y="3116"/>
                    <a:pt x="907" y="3077"/>
                  </a:cubicBezTo>
                  <a:lnTo>
                    <a:pt x="925" y="3077"/>
                  </a:lnTo>
                  <a:lnTo>
                    <a:pt x="925" y="3042"/>
                  </a:lnTo>
                  <a:lnTo>
                    <a:pt x="942" y="3025"/>
                  </a:lnTo>
                  <a:cubicBezTo>
                    <a:pt x="1124" y="2626"/>
                    <a:pt x="1211" y="2192"/>
                    <a:pt x="1250" y="1758"/>
                  </a:cubicBezTo>
                  <a:lnTo>
                    <a:pt x="1250" y="1706"/>
                  </a:lnTo>
                  <a:cubicBezTo>
                    <a:pt x="1285" y="1107"/>
                    <a:pt x="1159" y="548"/>
                    <a:pt x="886" y="114"/>
                  </a:cubicBezTo>
                  <a:cubicBezTo>
                    <a:pt x="886" y="114"/>
                    <a:pt x="833" y="40"/>
                    <a:pt x="799" y="23"/>
                  </a:cubicBezTo>
                  <a:cubicBezTo>
                    <a:pt x="788" y="5"/>
                    <a:pt x="774" y="1"/>
                    <a:pt x="76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61"/>
            <p:cNvSpPr/>
            <p:nvPr/>
          </p:nvSpPr>
          <p:spPr>
            <a:xfrm>
              <a:off x="3319362" y="2948421"/>
              <a:ext cx="85987" cy="160863"/>
            </a:xfrm>
            <a:custGeom>
              <a:avLst/>
              <a:gdLst/>
              <a:ahLst/>
              <a:cxnLst/>
              <a:rect l="l" t="t" r="r" b="b"/>
              <a:pathLst>
                <a:path w="2097" h="3923" extrusionOk="0">
                  <a:moveTo>
                    <a:pt x="2060" y="0"/>
                  </a:moveTo>
                  <a:cubicBezTo>
                    <a:pt x="1989" y="0"/>
                    <a:pt x="1810" y="277"/>
                    <a:pt x="1502" y="490"/>
                  </a:cubicBezTo>
                  <a:cubicBezTo>
                    <a:pt x="1103" y="759"/>
                    <a:pt x="760" y="1050"/>
                    <a:pt x="508" y="1484"/>
                  </a:cubicBezTo>
                  <a:cubicBezTo>
                    <a:pt x="126" y="2152"/>
                    <a:pt x="1" y="3271"/>
                    <a:pt x="543" y="3905"/>
                  </a:cubicBezTo>
                  <a:cubicBezTo>
                    <a:pt x="560" y="3905"/>
                    <a:pt x="560" y="3922"/>
                    <a:pt x="578" y="3922"/>
                  </a:cubicBezTo>
                  <a:cubicBezTo>
                    <a:pt x="595" y="3905"/>
                    <a:pt x="595" y="3905"/>
                    <a:pt x="595" y="3779"/>
                  </a:cubicBezTo>
                  <a:cubicBezTo>
                    <a:pt x="704" y="3002"/>
                    <a:pt x="977" y="1953"/>
                    <a:pt x="1393" y="1267"/>
                  </a:cubicBezTo>
                  <a:cubicBezTo>
                    <a:pt x="1628" y="868"/>
                    <a:pt x="2096" y="577"/>
                    <a:pt x="2096" y="74"/>
                  </a:cubicBezTo>
                  <a:cubicBezTo>
                    <a:pt x="2092" y="22"/>
                    <a:pt x="2081" y="0"/>
                    <a:pt x="2060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61"/>
            <p:cNvSpPr/>
            <p:nvPr/>
          </p:nvSpPr>
          <p:spPr>
            <a:xfrm>
              <a:off x="3336461" y="2986308"/>
              <a:ext cx="48960" cy="80821"/>
            </a:xfrm>
            <a:custGeom>
              <a:avLst/>
              <a:gdLst/>
              <a:ahLst/>
              <a:cxnLst/>
              <a:rect l="l" t="t" r="r" b="b"/>
              <a:pathLst>
                <a:path w="1194" h="1971" extrusionOk="0">
                  <a:moveTo>
                    <a:pt x="1193" y="0"/>
                  </a:moveTo>
                  <a:lnTo>
                    <a:pt x="1193" y="0"/>
                  </a:lnTo>
                  <a:cubicBezTo>
                    <a:pt x="1120" y="35"/>
                    <a:pt x="1028" y="87"/>
                    <a:pt x="1028" y="87"/>
                  </a:cubicBezTo>
                  <a:cubicBezTo>
                    <a:pt x="486" y="469"/>
                    <a:pt x="70" y="1193"/>
                    <a:pt x="0" y="1970"/>
                  </a:cubicBezTo>
                  <a:lnTo>
                    <a:pt x="161" y="1970"/>
                  </a:lnTo>
                  <a:cubicBezTo>
                    <a:pt x="200" y="1879"/>
                    <a:pt x="217" y="1770"/>
                    <a:pt x="269" y="1662"/>
                  </a:cubicBezTo>
                  <a:cubicBezTo>
                    <a:pt x="378" y="1371"/>
                    <a:pt x="486" y="1154"/>
                    <a:pt x="612" y="976"/>
                  </a:cubicBezTo>
                  <a:cubicBezTo>
                    <a:pt x="703" y="738"/>
                    <a:pt x="811" y="521"/>
                    <a:pt x="937" y="326"/>
                  </a:cubicBezTo>
                  <a:cubicBezTo>
                    <a:pt x="1011" y="217"/>
                    <a:pt x="1102" y="109"/>
                    <a:pt x="1193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61"/>
            <p:cNvSpPr/>
            <p:nvPr/>
          </p:nvSpPr>
          <p:spPr>
            <a:xfrm>
              <a:off x="3317927" y="2946084"/>
              <a:ext cx="89022" cy="164799"/>
            </a:xfrm>
            <a:custGeom>
              <a:avLst/>
              <a:gdLst/>
              <a:ahLst/>
              <a:cxnLst/>
              <a:rect l="l" t="t" r="r" b="b"/>
              <a:pathLst>
                <a:path w="2171" h="4019" extrusionOk="0">
                  <a:moveTo>
                    <a:pt x="2079" y="113"/>
                  </a:moveTo>
                  <a:lnTo>
                    <a:pt x="2079" y="131"/>
                  </a:lnTo>
                  <a:cubicBezTo>
                    <a:pt x="2079" y="456"/>
                    <a:pt x="1880" y="691"/>
                    <a:pt x="1663" y="942"/>
                  </a:cubicBezTo>
                  <a:cubicBezTo>
                    <a:pt x="1572" y="1051"/>
                    <a:pt x="1463" y="1176"/>
                    <a:pt x="1389" y="1307"/>
                  </a:cubicBezTo>
                  <a:cubicBezTo>
                    <a:pt x="938" y="2027"/>
                    <a:pt x="686" y="3129"/>
                    <a:pt x="595" y="3836"/>
                  </a:cubicBezTo>
                  <a:lnTo>
                    <a:pt x="595" y="3853"/>
                  </a:lnTo>
                  <a:lnTo>
                    <a:pt x="595" y="3888"/>
                  </a:lnTo>
                  <a:cubicBezTo>
                    <a:pt x="196" y="3420"/>
                    <a:pt x="88" y="2426"/>
                    <a:pt x="595" y="1558"/>
                  </a:cubicBezTo>
                  <a:cubicBezTo>
                    <a:pt x="830" y="1142"/>
                    <a:pt x="1155" y="873"/>
                    <a:pt x="1572" y="582"/>
                  </a:cubicBezTo>
                  <a:cubicBezTo>
                    <a:pt x="1754" y="456"/>
                    <a:pt x="1897" y="309"/>
                    <a:pt x="1988" y="200"/>
                  </a:cubicBezTo>
                  <a:cubicBezTo>
                    <a:pt x="2023" y="183"/>
                    <a:pt x="2062" y="148"/>
                    <a:pt x="2079" y="113"/>
                  </a:cubicBezTo>
                  <a:close/>
                  <a:moveTo>
                    <a:pt x="2092" y="0"/>
                  </a:moveTo>
                  <a:cubicBezTo>
                    <a:pt x="2049" y="0"/>
                    <a:pt x="2007" y="55"/>
                    <a:pt x="1914" y="148"/>
                  </a:cubicBezTo>
                  <a:cubicBezTo>
                    <a:pt x="1823" y="257"/>
                    <a:pt x="1697" y="400"/>
                    <a:pt x="1519" y="508"/>
                  </a:cubicBezTo>
                  <a:cubicBezTo>
                    <a:pt x="1086" y="799"/>
                    <a:pt x="760" y="1090"/>
                    <a:pt x="504" y="1502"/>
                  </a:cubicBezTo>
                  <a:cubicBezTo>
                    <a:pt x="88" y="2244"/>
                    <a:pt x="1" y="3368"/>
                    <a:pt x="543" y="3997"/>
                  </a:cubicBezTo>
                  <a:cubicBezTo>
                    <a:pt x="561" y="4018"/>
                    <a:pt x="595" y="4018"/>
                    <a:pt x="595" y="4018"/>
                  </a:cubicBezTo>
                  <a:lnTo>
                    <a:pt x="613" y="4018"/>
                  </a:lnTo>
                  <a:cubicBezTo>
                    <a:pt x="669" y="4018"/>
                    <a:pt x="669" y="3979"/>
                    <a:pt x="686" y="3871"/>
                  </a:cubicBezTo>
                  <a:lnTo>
                    <a:pt x="686" y="3853"/>
                  </a:lnTo>
                  <a:cubicBezTo>
                    <a:pt x="778" y="3151"/>
                    <a:pt x="1029" y="2066"/>
                    <a:pt x="1463" y="1359"/>
                  </a:cubicBezTo>
                  <a:cubicBezTo>
                    <a:pt x="1537" y="1233"/>
                    <a:pt x="1645" y="1107"/>
                    <a:pt x="1736" y="999"/>
                  </a:cubicBezTo>
                  <a:cubicBezTo>
                    <a:pt x="1953" y="743"/>
                    <a:pt x="2170" y="491"/>
                    <a:pt x="2170" y="131"/>
                  </a:cubicBezTo>
                  <a:cubicBezTo>
                    <a:pt x="2170" y="92"/>
                    <a:pt x="2170" y="22"/>
                    <a:pt x="2114" y="5"/>
                  </a:cubicBezTo>
                  <a:cubicBezTo>
                    <a:pt x="2106" y="2"/>
                    <a:pt x="2099" y="0"/>
                    <a:pt x="209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61"/>
            <p:cNvSpPr/>
            <p:nvPr/>
          </p:nvSpPr>
          <p:spPr>
            <a:xfrm>
              <a:off x="3332606" y="2975975"/>
              <a:ext cx="82338" cy="149791"/>
            </a:xfrm>
            <a:custGeom>
              <a:avLst/>
              <a:gdLst/>
              <a:ahLst/>
              <a:cxnLst/>
              <a:rect l="l" t="t" r="r" b="b"/>
              <a:pathLst>
                <a:path w="2008" h="3653" extrusionOk="0">
                  <a:moveTo>
                    <a:pt x="1907" y="0"/>
                  </a:moveTo>
                  <a:cubicBezTo>
                    <a:pt x="1888" y="0"/>
                    <a:pt x="1860" y="53"/>
                    <a:pt x="1812" y="122"/>
                  </a:cubicBezTo>
                  <a:cubicBezTo>
                    <a:pt x="1430" y="721"/>
                    <a:pt x="836" y="795"/>
                    <a:pt x="402" y="1931"/>
                  </a:cubicBezTo>
                  <a:cubicBezTo>
                    <a:pt x="1" y="2993"/>
                    <a:pt x="405" y="3652"/>
                    <a:pt x="466" y="3652"/>
                  </a:cubicBezTo>
                  <a:cubicBezTo>
                    <a:pt x="469" y="3652"/>
                    <a:pt x="470" y="3651"/>
                    <a:pt x="472" y="3649"/>
                  </a:cubicBezTo>
                  <a:cubicBezTo>
                    <a:pt x="528" y="3558"/>
                    <a:pt x="402" y="2673"/>
                    <a:pt x="1378" y="1532"/>
                  </a:cubicBezTo>
                  <a:cubicBezTo>
                    <a:pt x="1682" y="1155"/>
                    <a:pt x="2008" y="578"/>
                    <a:pt x="1938" y="122"/>
                  </a:cubicBezTo>
                  <a:cubicBezTo>
                    <a:pt x="1930" y="35"/>
                    <a:pt x="1922" y="0"/>
                    <a:pt x="190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61"/>
            <p:cNvSpPr/>
            <p:nvPr/>
          </p:nvSpPr>
          <p:spPr>
            <a:xfrm>
              <a:off x="3353518" y="2979543"/>
              <a:ext cx="59990" cy="87587"/>
            </a:xfrm>
            <a:custGeom>
              <a:avLst/>
              <a:gdLst/>
              <a:ahLst/>
              <a:cxnLst/>
              <a:rect l="l" t="t" r="r" b="b"/>
              <a:pathLst>
                <a:path w="1463" h="2136" extrusionOk="0">
                  <a:moveTo>
                    <a:pt x="1372" y="0"/>
                  </a:moveTo>
                  <a:lnTo>
                    <a:pt x="1372" y="18"/>
                  </a:lnTo>
                  <a:cubicBezTo>
                    <a:pt x="1372" y="35"/>
                    <a:pt x="1354" y="35"/>
                    <a:pt x="1354" y="57"/>
                  </a:cubicBezTo>
                  <a:cubicBezTo>
                    <a:pt x="1354" y="126"/>
                    <a:pt x="1337" y="274"/>
                    <a:pt x="1172" y="543"/>
                  </a:cubicBezTo>
                  <a:cubicBezTo>
                    <a:pt x="795" y="1159"/>
                    <a:pt x="326" y="1302"/>
                    <a:pt x="1" y="2135"/>
                  </a:cubicBezTo>
                  <a:lnTo>
                    <a:pt x="326" y="2135"/>
                  </a:lnTo>
                  <a:cubicBezTo>
                    <a:pt x="452" y="1918"/>
                    <a:pt x="612" y="1662"/>
                    <a:pt x="829" y="1410"/>
                  </a:cubicBezTo>
                  <a:cubicBezTo>
                    <a:pt x="1120" y="1068"/>
                    <a:pt x="1463" y="491"/>
                    <a:pt x="1389" y="35"/>
                  </a:cubicBezTo>
                  <a:cubicBezTo>
                    <a:pt x="1389" y="35"/>
                    <a:pt x="1389" y="18"/>
                    <a:pt x="1372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61"/>
            <p:cNvSpPr/>
            <p:nvPr/>
          </p:nvSpPr>
          <p:spPr>
            <a:xfrm>
              <a:off x="3331294" y="2974376"/>
              <a:ext cx="85946" cy="153400"/>
            </a:xfrm>
            <a:custGeom>
              <a:avLst/>
              <a:gdLst/>
              <a:ahLst/>
              <a:cxnLst/>
              <a:rect l="l" t="t" r="r" b="b"/>
              <a:pathLst>
                <a:path w="2096" h="3741" extrusionOk="0">
                  <a:moveTo>
                    <a:pt x="1914" y="126"/>
                  </a:moveTo>
                  <a:cubicBezTo>
                    <a:pt x="1931" y="144"/>
                    <a:pt x="1931" y="161"/>
                    <a:pt x="1931" y="161"/>
                  </a:cubicBezTo>
                  <a:cubicBezTo>
                    <a:pt x="2005" y="617"/>
                    <a:pt x="1662" y="1194"/>
                    <a:pt x="1371" y="1536"/>
                  </a:cubicBezTo>
                  <a:cubicBezTo>
                    <a:pt x="560" y="2495"/>
                    <a:pt x="504" y="3272"/>
                    <a:pt x="469" y="3580"/>
                  </a:cubicBezTo>
                  <a:lnTo>
                    <a:pt x="469" y="3597"/>
                  </a:lnTo>
                  <a:cubicBezTo>
                    <a:pt x="378" y="3415"/>
                    <a:pt x="161" y="2838"/>
                    <a:pt x="469" y="1988"/>
                  </a:cubicBezTo>
                  <a:cubicBezTo>
                    <a:pt x="738" y="1267"/>
                    <a:pt x="1085" y="977"/>
                    <a:pt x="1389" y="725"/>
                  </a:cubicBezTo>
                  <a:cubicBezTo>
                    <a:pt x="1571" y="560"/>
                    <a:pt x="1736" y="417"/>
                    <a:pt x="1879" y="200"/>
                  </a:cubicBezTo>
                  <a:cubicBezTo>
                    <a:pt x="1896" y="183"/>
                    <a:pt x="1896" y="161"/>
                    <a:pt x="1914" y="144"/>
                  </a:cubicBezTo>
                  <a:lnTo>
                    <a:pt x="1914" y="126"/>
                  </a:lnTo>
                  <a:close/>
                  <a:moveTo>
                    <a:pt x="1953" y="1"/>
                  </a:moveTo>
                  <a:cubicBezTo>
                    <a:pt x="1896" y="1"/>
                    <a:pt x="1879" y="35"/>
                    <a:pt x="1844" y="92"/>
                  </a:cubicBezTo>
                  <a:cubicBezTo>
                    <a:pt x="1823" y="109"/>
                    <a:pt x="1823" y="126"/>
                    <a:pt x="1805" y="144"/>
                  </a:cubicBezTo>
                  <a:cubicBezTo>
                    <a:pt x="1662" y="361"/>
                    <a:pt x="1497" y="508"/>
                    <a:pt x="1319" y="651"/>
                  </a:cubicBezTo>
                  <a:cubicBezTo>
                    <a:pt x="1011" y="920"/>
                    <a:pt x="668" y="1211"/>
                    <a:pt x="395" y="1953"/>
                  </a:cubicBezTo>
                  <a:cubicBezTo>
                    <a:pt x="0" y="3020"/>
                    <a:pt x="378" y="3688"/>
                    <a:pt x="469" y="3741"/>
                  </a:cubicBezTo>
                  <a:lnTo>
                    <a:pt x="504" y="3741"/>
                  </a:lnTo>
                  <a:cubicBezTo>
                    <a:pt x="521" y="3741"/>
                    <a:pt x="543" y="3723"/>
                    <a:pt x="543" y="3706"/>
                  </a:cubicBezTo>
                  <a:cubicBezTo>
                    <a:pt x="560" y="3688"/>
                    <a:pt x="560" y="3654"/>
                    <a:pt x="560" y="3580"/>
                  </a:cubicBezTo>
                  <a:cubicBezTo>
                    <a:pt x="595" y="3289"/>
                    <a:pt x="651" y="2530"/>
                    <a:pt x="1428" y="1610"/>
                  </a:cubicBezTo>
                  <a:cubicBezTo>
                    <a:pt x="1771" y="1211"/>
                    <a:pt x="2096" y="634"/>
                    <a:pt x="2022" y="161"/>
                  </a:cubicBezTo>
                  <a:cubicBezTo>
                    <a:pt x="2005" y="74"/>
                    <a:pt x="1987" y="18"/>
                    <a:pt x="195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61"/>
            <p:cNvSpPr/>
            <p:nvPr/>
          </p:nvSpPr>
          <p:spPr>
            <a:xfrm>
              <a:off x="3236289" y="2987005"/>
              <a:ext cx="95747" cy="134168"/>
            </a:xfrm>
            <a:custGeom>
              <a:avLst/>
              <a:gdLst/>
              <a:ahLst/>
              <a:cxnLst/>
              <a:rect l="l" t="t" r="r" b="b"/>
              <a:pathLst>
                <a:path w="2335" h="3272" extrusionOk="0">
                  <a:moveTo>
                    <a:pt x="126" y="1"/>
                  </a:moveTo>
                  <a:cubicBezTo>
                    <a:pt x="109" y="1"/>
                    <a:pt x="57" y="1"/>
                    <a:pt x="39" y="70"/>
                  </a:cubicBezTo>
                  <a:cubicBezTo>
                    <a:pt x="0" y="252"/>
                    <a:pt x="126" y="795"/>
                    <a:pt x="560" y="1012"/>
                  </a:cubicBezTo>
                  <a:cubicBezTo>
                    <a:pt x="799" y="1137"/>
                    <a:pt x="959" y="1337"/>
                    <a:pt x="1068" y="1571"/>
                  </a:cubicBezTo>
                  <a:cubicBezTo>
                    <a:pt x="1141" y="1736"/>
                    <a:pt x="1211" y="1914"/>
                    <a:pt x="1358" y="2114"/>
                  </a:cubicBezTo>
                  <a:cubicBezTo>
                    <a:pt x="1484" y="2261"/>
                    <a:pt x="1558" y="2313"/>
                    <a:pt x="1610" y="2330"/>
                  </a:cubicBezTo>
                  <a:lnTo>
                    <a:pt x="1627" y="2348"/>
                  </a:lnTo>
                  <a:cubicBezTo>
                    <a:pt x="1935" y="2565"/>
                    <a:pt x="1935" y="3090"/>
                    <a:pt x="1935" y="3198"/>
                  </a:cubicBezTo>
                  <a:lnTo>
                    <a:pt x="1935" y="3216"/>
                  </a:lnTo>
                  <a:cubicBezTo>
                    <a:pt x="1953" y="3255"/>
                    <a:pt x="1970" y="3272"/>
                    <a:pt x="2009" y="3272"/>
                  </a:cubicBezTo>
                  <a:lnTo>
                    <a:pt x="2027" y="3272"/>
                  </a:lnTo>
                  <a:cubicBezTo>
                    <a:pt x="2061" y="3272"/>
                    <a:pt x="2100" y="3237"/>
                    <a:pt x="2118" y="3237"/>
                  </a:cubicBezTo>
                  <a:cubicBezTo>
                    <a:pt x="2187" y="3181"/>
                    <a:pt x="2244" y="3129"/>
                    <a:pt x="2278" y="3055"/>
                  </a:cubicBezTo>
                  <a:cubicBezTo>
                    <a:pt x="2335" y="2947"/>
                    <a:pt x="2335" y="2764"/>
                    <a:pt x="2335" y="2730"/>
                  </a:cubicBezTo>
                  <a:cubicBezTo>
                    <a:pt x="2317" y="2586"/>
                    <a:pt x="2261" y="2422"/>
                    <a:pt x="2170" y="2261"/>
                  </a:cubicBezTo>
                  <a:cubicBezTo>
                    <a:pt x="2135" y="2187"/>
                    <a:pt x="2079" y="2131"/>
                    <a:pt x="2044" y="2079"/>
                  </a:cubicBezTo>
                  <a:cubicBezTo>
                    <a:pt x="1970" y="2005"/>
                    <a:pt x="1901" y="1914"/>
                    <a:pt x="1827" y="1771"/>
                  </a:cubicBezTo>
                  <a:cubicBezTo>
                    <a:pt x="1792" y="1719"/>
                    <a:pt x="1775" y="1662"/>
                    <a:pt x="1753" y="1589"/>
                  </a:cubicBezTo>
                  <a:cubicBezTo>
                    <a:pt x="1666" y="1354"/>
                    <a:pt x="1558" y="1085"/>
                    <a:pt x="1194" y="851"/>
                  </a:cubicBezTo>
                  <a:cubicBezTo>
                    <a:pt x="851" y="634"/>
                    <a:pt x="708" y="487"/>
                    <a:pt x="651" y="434"/>
                  </a:cubicBezTo>
                  <a:cubicBezTo>
                    <a:pt x="651" y="417"/>
                    <a:pt x="634" y="417"/>
                    <a:pt x="634" y="417"/>
                  </a:cubicBezTo>
                  <a:lnTo>
                    <a:pt x="616" y="378"/>
                  </a:lnTo>
                  <a:cubicBezTo>
                    <a:pt x="491" y="270"/>
                    <a:pt x="308" y="92"/>
                    <a:pt x="165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61"/>
            <p:cNvSpPr/>
            <p:nvPr/>
          </p:nvSpPr>
          <p:spPr>
            <a:xfrm>
              <a:off x="3239323" y="2988440"/>
              <a:ext cx="62287" cy="78689"/>
            </a:xfrm>
            <a:custGeom>
              <a:avLst/>
              <a:gdLst/>
              <a:ahLst/>
              <a:cxnLst/>
              <a:rect l="l" t="t" r="r" b="b"/>
              <a:pathLst>
                <a:path w="1519" h="1919" extrusionOk="0">
                  <a:moveTo>
                    <a:pt x="52" y="0"/>
                  </a:moveTo>
                  <a:cubicBezTo>
                    <a:pt x="35" y="0"/>
                    <a:pt x="35" y="18"/>
                    <a:pt x="18" y="18"/>
                  </a:cubicBezTo>
                  <a:lnTo>
                    <a:pt x="18" y="91"/>
                  </a:lnTo>
                  <a:cubicBezTo>
                    <a:pt x="18" y="109"/>
                    <a:pt x="0" y="143"/>
                    <a:pt x="18" y="183"/>
                  </a:cubicBezTo>
                  <a:cubicBezTo>
                    <a:pt x="18" y="217"/>
                    <a:pt x="18" y="274"/>
                    <a:pt x="35" y="308"/>
                  </a:cubicBezTo>
                  <a:cubicBezTo>
                    <a:pt x="52" y="417"/>
                    <a:pt x="109" y="525"/>
                    <a:pt x="161" y="634"/>
                  </a:cubicBezTo>
                  <a:cubicBezTo>
                    <a:pt x="200" y="668"/>
                    <a:pt x="234" y="725"/>
                    <a:pt x="269" y="760"/>
                  </a:cubicBezTo>
                  <a:cubicBezTo>
                    <a:pt x="326" y="833"/>
                    <a:pt x="399" y="885"/>
                    <a:pt x="469" y="924"/>
                  </a:cubicBezTo>
                  <a:cubicBezTo>
                    <a:pt x="508" y="942"/>
                    <a:pt x="542" y="959"/>
                    <a:pt x="560" y="977"/>
                  </a:cubicBezTo>
                  <a:cubicBezTo>
                    <a:pt x="616" y="1011"/>
                    <a:pt x="668" y="1050"/>
                    <a:pt x="725" y="1085"/>
                  </a:cubicBezTo>
                  <a:cubicBezTo>
                    <a:pt x="794" y="1159"/>
                    <a:pt x="851" y="1211"/>
                    <a:pt x="903" y="1285"/>
                  </a:cubicBezTo>
                  <a:cubicBezTo>
                    <a:pt x="959" y="1358"/>
                    <a:pt x="994" y="1428"/>
                    <a:pt x="1028" y="1519"/>
                  </a:cubicBezTo>
                  <a:cubicBezTo>
                    <a:pt x="1050" y="1554"/>
                    <a:pt x="1067" y="1610"/>
                    <a:pt x="1085" y="1645"/>
                  </a:cubicBezTo>
                  <a:cubicBezTo>
                    <a:pt x="1120" y="1701"/>
                    <a:pt x="1137" y="1736"/>
                    <a:pt x="1159" y="1792"/>
                  </a:cubicBezTo>
                  <a:cubicBezTo>
                    <a:pt x="1176" y="1827"/>
                    <a:pt x="1211" y="1862"/>
                    <a:pt x="1228" y="1918"/>
                  </a:cubicBezTo>
                  <a:lnTo>
                    <a:pt x="1519" y="1918"/>
                  </a:lnTo>
                  <a:cubicBezTo>
                    <a:pt x="1354" y="1736"/>
                    <a:pt x="1337" y="1554"/>
                    <a:pt x="1284" y="1428"/>
                  </a:cubicBezTo>
                  <a:cubicBezTo>
                    <a:pt x="1011" y="725"/>
                    <a:pt x="486" y="924"/>
                    <a:pt x="182" y="274"/>
                  </a:cubicBezTo>
                  <a:cubicBezTo>
                    <a:pt x="109" y="126"/>
                    <a:pt x="74" y="18"/>
                    <a:pt x="74" y="18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61"/>
            <p:cNvSpPr/>
            <p:nvPr/>
          </p:nvSpPr>
          <p:spPr>
            <a:xfrm>
              <a:off x="3234156" y="2984709"/>
              <a:ext cx="99314" cy="138638"/>
            </a:xfrm>
            <a:custGeom>
              <a:avLst/>
              <a:gdLst/>
              <a:ahLst/>
              <a:cxnLst/>
              <a:rect l="l" t="t" r="r" b="b"/>
              <a:pathLst>
                <a:path w="2422" h="3381" extrusionOk="0">
                  <a:moveTo>
                    <a:pt x="178" y="91"/>
                  </a:moveTo>
                  <a:lnTo>
                    <a:pt x="200" y="109"/>
                  </a:lnTo>
                  <a:cubicBezTo>
                    <a:pt x="343" y="182"/>
                    <a:pt x="543" y="382"/>
                    <a:pt x="651" y="490"/>
                  </a:cubicBezTo>
                  <a:cubicBezTo>
                    <a:pt x="703" y="543"/>
                    <a:pt x="829" y="690"/>
                    <a:pt x="1211" y="942"/>
                  </a:cubicBezTo>
                  <a:cubicBezTo>
                    <a:pt x="1662" y="1232"/>
                    <a:pt x="1697" y="1575"/>
                    <a:pt x="1844" y="1844"/>
                  </a:cubicBezTo>
                  <a:cubicBezTo>
                    <a:pt x="1953" y="2100"/>
                    <a:pt x="2079" y="2170"/>
                    <a:pt x="2187" y="2352"/>
                  </a:cubicBezTo>
                  <a:cubicBezTo>
                    <a:pt x="2278" y="2478"/>
                    <a:pt x="2330" y="2642"/>
                    <a:pt x="2330" y="2786"/>
                  </a:cubicBezTo>
                  <a:cubicBezTo>
                    <a:pt x="2330" y="2820"/>
                    <a:pt x="2330" y="2985"/>
                    <a:pt x="2278" y="3094"/>
                  </a:cubicBezTo>
                  <a:cubicBezTo>
                    <a:pt x="2261" y="3146"/>
                    <a:pt x="2204" y="3202"/>
                    <a:pt x="2131" y="3254"/>
                  </a:cubicBezTo>
                  <a:cubicBezTo>
                    <a:pt x="2131" y="3254"/>
                    <a:pt x="2079" y="3272"/>
                    <a:pt x="2061" y="3293"/>
                  </a:cubicBezTo>
                  <a:cubicBezTo>
                    <a:pt x="2044" y="3293"/>
                    <a:pt x="2044" y="3272"/>
                    <a:pt x="2044" y="3272"/>
                  </a:cubicBezTo>
                  <a:cubicBezTo>
                    <a:pt x="2044" y="3272"/>
                    <a:pt x="2079" y="2603"/>
                    <a:pt x="1697" y="2369"/>
                  </a:cubicBezTo>
                  <a:cubicBezTo>
                    <a:pt x="1645" y="2334"/>
                    <a:pt x="1571" y="2295"/>
                    <a:pt x="1445" y="2135"/>
                  </a:cubicBezTo>
                  <a:cubicBezTo>
                    <a:pt x="1319" y="1953"/>
                    <a:pt x="1228" y="1792"/>
                    <a:pt x="1154" y="1610"/>
                  </a:cubicBezTo>
                  <a:cubicBezTo>
                    <a:pt x="1068" y="1376"/>
                    <a:pt x="885" y="1176"/>
                    <a:pt x="634" y="1033"/>
                  </a:cubicBezTo>
                  <a:cubicBezTo>
                    <a:pt x="144" y="777"/>
                    <a:pt x="70" y="91"/>
                    <a:pt x="178" y="91"/>
                  </a:cubicBezTo>
                  <a:close/>
                  <a:moveTo>
                    <a:pt x="178" y="0"/>
                  </a:moveTo>
                  <a:cubicBezTo>
                    <a:pt x="144" y="0"/>
                    <a:pt x="70" y="18"/>
                    <a:pt x="52" y="126"/>
                  </a:cubicBezTo>
                  <a:cubicBezTo>
                    <a:pt x="0" y="308"/>
                    <a:pt x="126" y="868"/>
                    <a:pt x="577" y="1124"/>
                  </a:cubicBezTo>
                  <a:cubicBezTo>
                    <a:pt x="812" y="1232"/>
                    <a:pt x="977" y="1410"/>
                    <a:pt x="1068" y="1645"/>
                  </a:cubicBezTo>
                  <a:cubicBezTo>
                    <a:pt x="1137" y="1809"/>
                    <a:pt x="1228" y="1992"/>
                    <a:pt x="1371" y="2187"/>
                  </a:cubicBezTo>
                  <a:cubicBezTo>
                    <a:pt x="1502" y="2352"/>
                    <a:pt x="1588" y="2404"/>
                    <a:pt x="1645" y="2443"/>
                  </a:cubicBezTo>
                  <a:lnTo>
                    <a:pt x="1662" y="2443"/>
                  </a:lnTo>
                  <a:cubicBezTo>
                    <a:pt x="1718" y="2478"/>
                    <a:pt x="1970" y="2677"/>
                    <a:pt x="1953" y="3254"/>
                  </a:cubicBezTo>
                  <a:lnTo>
                    <a:pt x="1953" y="3293"/>
                  </a:lnTo>
                  <a:cubicBezTo>
                    <a:pt x="1953" y="3345"/>
                    <a:pt x="2005" y="3380"/>
                    <a:pt x="2061" y="3380"/>
                  </a:cubicBezTo>
                  <a:lnTo>
                    <a:pt x="2096" y="3380"/>
                  </a:lnTo>
                  <a:cubicBezTo>
                    <a:pt x="2131" y="3363"/>
                    <a:pt x="2187" y="3328"/>
                    <a:pt x="2187" y="3328"/>
                  </a:cubicBezTo>
                  <a:cubicBezTo>
                    <a:pt x="2261" y="3272"/>
                    <a:pt x="2330" y="3220"/>
                    <a:pt x="2369" y="3128"/>
                  </a:cubicBezTo>
                  <a:cubicBezTo>
                    <a:pt x="2421" y="3003"/>
                    <a:pt x="2421" y="2820"/>
                    <a:pt x="2421" y="2786"/>
                  </a:cubicBezTo>
                  <a:cubicBezTo>
                    <a:pt x="2421" y="2621"/>
                    <a:pt x="2369" y="2460"/>
                    <a:pt x="2261" y="2295"/>
                  </a:cubicBezTo>
                  <a:cubicBezTo>
                    <a:pt x="2222" y="2226"/>
                    <a:pt x="2170" y="2170"/>
                    <a:pt x="2113" y="2100"/>
                  </a:cubicBezTo>
                  <a:cubicBezTo>
                    <a:pt x="2061" y="2026"/>
                    <a:pt x="1987" y="1953"/>
                    <a:pt x="1914" y="1809"/>
                  </a:cubicBezTo>
                  <a:cubicBezTo>
                    <a:pt x="1896" y="1753"/>
                    <a:pt x="1862" y="1701"/>
                    <a:pt x="1844" y="1627"/>
                  </a:cubicBezTo>
                  <a:cubicBezTo>
                    <a:pt x="1753" y="1393"/>
                    <a:pt x="1645" y="1124"/>
                    <a:pt x="1263" y="868"/>
                  </a:cubicBezTo>
                  <a:cubicBezTo>
                    <a:pt x="938" y="651"/>
                    <a:pt x="794" y="508"/>
                    <a:pt x="742" y="451"/>
                  </a:cubicBezTo>
                  <a:cubicBezTo>
                    <a:pt x="742" y="434"/>
                    <a:pt x="721" y="434"/>
                    <a:pt x="721" y="434"/>
                  </a:cubicBezTo>
                  <a:lnTo>
                    <a:pt x="686" y="399"/>
                  </a:lnTo>
                  <a:cubicBezTo>
                    <a:pt x="577" y="291"/>
                    <a:pt x="378" y="109"/>
                    <a:pt x="235" y="18"/>
                  </a:cubicBezTo>
                  <a:cubicBezTo>
                    <a:pt x="217" y="0"/>
                    <a:pt x="200" y="0"/>
                    <a:pt x="17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61"/>
            <p:cNvSpPr/>
            <p:nvPr/>
          </p:nvSpPr>
          <p:spPr>
            <a:xfrm>
              <a:off x="3274176" y="3067085"/>
              <a:ext cx="118545" cy="111944"/>
            </a:xfrm>
            <a:custGeom>
              <a:avLst/>
              <a:gdLst/>
              <a:ahLst/>
              <a:cxnLst/>
              <a:rect l="l" t="t" r="r" b="b"/>
              <a:pathLst>
                <a:path w="2891" h="2730" extrusionOk="0">
                  <a:moveTo>
                    <a:pt x="235" y="0"/>
                  </a:moveTo>
                  <a:cubicBezTo>
                    <a:pt x="109" y="0"/>
                    <a:pt x="18" y="91"/>
                    <a:pt x="18" y="217"/>
                  </a:cubicBezTo>
                  <a:cubicBezTo>
                    <a:pt x="1" y="343"/>
                    <a:pt x="1" y="503"/>
                    <a:pt x="18" y="668"/>
                  </a:cubicBezTo>
                  <a:cubicBezTo>
                    <a:pt x="35" y="902"/>
                    <a:pt x="53" y="1154"/>
                    <a:pt x="109" y="1427"/>
                  </a:cubicBezTo>
                  <a:cubicBezTo>
                    <a:pt x="144" y="1696"/>
                    <a:pt x="217" y="1935"/>
                    <a:pt x="270" y="2152"/>
                  </a:cubicBezTo>
                  <a:cubicBezTo>
                    <a:pt x="326" y="2313"/>
                    <a:pt x="378" y="2456"/>
                    <a:pt x="434" y="2603"/>
                  </a:cubicBezTo>
                  <a:cubicBezTo>
                    <a:pt x="469" y="2673"/>
                    <a:pt x="560" y="2729"/>
                    <a:pt x="651" y="2729"/>
                  </a:cubicBezTo>
                  <a:lnTo>
                    <a:pt x="2261" y="2729"/>
                  </a:lnTo>
                  <a:cubicBezTo>
                    <a:pt x="2330" y="2729"/>
                    <a:pt x="2422" y="2673"/>
                    <a:pt x="2456" y="2603"/>
                  </a:cubicBezTo>
                  <a:cubicBezTo>
                    <a:pt x="2586" y="2278"/>
                    <a:pt x="2712" y="1896"/>
                    <a:pt x="2782" y="1427"/>
                  </a:cubicBezTo>
                  <a:cubicBezTo>
                    <a:pt x="2838" y="1154"/>
                    <a:pt x="2873" y="902"/>
                    <a:pt x="2873" y="668"/>
                  </a:cubicBezTo>
                  <a:cubicBezTo>
                    <a:pt x="2890" y="503"/>
                    <a:pt x="2890" y="343"/>
                    <a:pt x="2873" y="217"/>
                  </a:cubicBezTo>
                  <a:cubicBezTo>
                    <a:pt x="2873" y="91"/>
                    <a:pt x="2782" y="0"/>
                    <a:pt x="2656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61"/>
            <p:cNvSpPr/>
            <p:nvPr/>
          </p:nvSpPr>
          <p:spPr>
            <a:xfrm>
              <a:off x="3285206" y="3094476"/>
              <a:ext cx="106777" cy="84552"/>
            </a:xfrm>
            <a:custGeom>
              <a:avLst/>
              <a:gdLst/>
              <a:ahLst/>
              <a:cxnLst/>
              <a:rect l="l" t="t" r="r" b="b"/>
              <a:pathLst>
                <a:path w="2604" h="2062" extrusionOk="0">
                  <a:moveTo>
                    <a:pt x="1936" y="0"/>
                  </a:moveTo>
                  <a:cubicBezTo>
                    <a:pt x="1918" y="143"/>
                    <a:pt x="1901" y="269"/>
                    <a:pt x="1862" y="417"/>
                  </a:cubicBezTo>
                  <a:cubicBezTo>
                    <a:pt x="1775" y="833"/>
                    <a:pt x="1502" y="1228"/>
                    <a:pt x="1103" y="1428"/>
                  </a:cubicBezTo>
                  <a:cubicBezTo>
                    <a:pt x="925" y="1501"/>
                    <a:pt x="725" y="1536"/>
                    <a:pt x="526" y="1536"/>
                  </a:cubicBezTo>
                  <a:cubicBezTo>
                    <a:pt x="343" y="1536"/>
                    <a:pt x="183" y="1519"/>
                    <a:pt x="1" y="1484"/>
                  </a:cubicBezTo>
                  <a:lnTo>
                    <a:pt x="1" y="1484"/>
                  </a:lnTo>
                  <a:cubicBezTo>
                    <a:pt x="57" y="1645"/>
                    <a:pt x="109" y="1788"/>
                    <a:pt x="165" y="1935"/>
                  </a:cubicBezTo>
                  <a:cubicBezTo>
                    <a:pt x="200" y="2005"/>
                    <a:pt x="291" y="2061"/>
                    <a:pt x="382" y="2061"/>
                  </a:cubicBezTo>
                  <a:lnTo>
                    <a:pt x="1992" y="2061"/>
                  </a:lnTo>
                  <a:cubicBezTo>
                    <a:pt x="2061" y="2061"/>
                    <a:pt x="2153" y="2005"/>
                    <a:pt x="2187" y="1935"/>
                  </a:cubicBezTo>
                  <a:cubicBezTo>
                    <a:pt x="2317" y="1610"/>
                    <a:pt x="2443" y="1228"/>
                    <a:pt x="2513" y="759"/>
                  </a:cubicBezTo>
                  <a:cubicBezTo>
                    <a:pt x="2569" y="486"/>
                    <a:pt x="2604" y="234"/>
                    <a:pt x="2604" y="0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61"/>
            <p:cNvSpPr/>
            <p:nvPr/>
          </p:nvSpPr>
          <p:spPr>
            <a:xfrm>
              <a:off x="3274176" y="3067085"/>
              <a:ext cx="118545" cy="27432"/>
            </a:xfrm>
            <a:custGeom>
              <a:avLst/>
              <a:gdLst/>
              <a:ahLst/>
              <a:cxnLst/>
              <a:rect l="l" t="t" r="r" b="b"/>
              <a:pathLst>
                <a:path w="2891" h="669" extrusionOk="0">
                  <a:moveTo>
                    <a:pt x="235" y="0"/>
                  </a:moveTo>
                  <a:cubicBezTo>
                    <a:pt x="109" y="0"/>
                    <a:pt x="18" y="91"/>
                    <a:pt x="18" y="217"/>
                  </a:cubicBezTo>
                  <a:cubicBezTo>
                    <a:pt x="1" y="343"/>
                    <a:pt x="1" y="503"/>
                    <a:pt x="18" y="668"/>
                  </a:cubicBezTo>
                  <a:lnTo>
                    <a:pt x="2873" y="668"/>
                  </a:lnTo>
                  <a:cubicBezTo>
                    <a:pt x="2890" y="503"/>
                    <a:pt x="2890" y="343"/>
                    <a:pt x="2873" y="217"/>
                  </a:cubicBezTo>
                  <a:cubicBezTo>
                    <a:pt x="2873" y="91"/>
                    <a:pt x="2782" y="0"/>
                    <a:pt x="2656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61"/>
            <p:cNvSpPr/>
            <p:nvPr/>
          </p:nvSpPr>
          <p:spPr>
            <a:xfrm>
              <a:off x="3346056" y="3132691"/>
              <a:ext cx="26038" cy="12958"/>
            </a:xfrm>
            <a:custGeom>
              <a:avLst/>
              <a:gdLst/>
              <a:ahLst/>
              <a:cxnLst/>
              <a:rect l="l" t="t" r="r" b="b"/>
              <a:pathLst>
                <a:path w="635" h="316" extrusionOk="0">
                  <a:moveTo>
                    <a:pt x="305" y="0"/>
                  </a:moveTo>
                  <a:cubicBezTo>
                    <a:pt x="259" y="0"/>
                    <a:pt x="210" y="8"/>
                    <a:pt x="161" y="27"/>
                  </a:cubicBezTo>
                  <a:cubicBezTo>
                    <a:pt x="53" y="62"/>
                    <a:pt x="0" y="153"/>
                    <a:pt x="74" y="227"/>
                  </a:cubicBezTo>
                  <a:cubicBezTo>
                    <a:pt x="132" y="290"/>
                    <a:pt x="216" y="316"/>
                    <a:pt x="298" y="316"/>
                  </a:cubicBezTo>
                  <a:cubicBezTo>
                    <a:pt x="471" y="316"/>
                    <a:pt x="634" y="202"/>
                    <a:pt x="525" y="79"/>
                  </a:cubicBezTo>
                  <a:cubicBezTo>
                    <a:pt x="476" y="33"/>
                    <a:pt x="396" y="0"/>
                    <a:pt x="30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61"/>
            <p:cNvSpPr/>
            <p:nvPr/>
          </p:nvSpPr>
          <p:spPr>
            <a:xfrm>
              <a:off x="3294801" y="3132691"/>
              <a:ext cx="26038" cy="12958"/>
            </a:xfrm>
            <a:custGeom>
              <a:avLst/>
              <a:gdLst/>
              <a:ahLst/>
              <a:cxnLst/>
              <a:rect l="l" t="t" r="r" b="b"/>
              <a:pathLst>
                <a:path w="635" h="316" extrusionOk="0">
                  <a:moveTo>
                    <a:pt x="335" y="0"/>
                  </a:moveTo>
                  <a:cubicBezTo>
                    <a:pt x="239" y="0"/>
                    <a:pt x="159" y="33"/>
                    <a:pt x="109" y="79"/>
                  </a:cubicBezTo>
                  <a:cubicBezTo>
                    <a:pt x="1" y="202"/>
                    <a:pt x="164" y="316"/>
                    <a:pt x="338" y="316"/>
                  </a:cubicBezTo>
                  <a:cubicBezTo>
                    <a:pt x="421" y="316"/>
                    <a:pt x="506" y="290"/>
                    <a:pt x="565" y="227"/>
                  </a:cubicBezTo>
                  <a:cubicBezTo>
                    <a:pt x="634" y="153"/>
                    <a:pt x="582" y="62"/>
                    <a:pt x="491" y="27"/>
                  </a:cubicBezTo>
                  <a:cubicBezTo>
                    <a:pt x="436" y="8"/>
                    <a:pt x="384" y="0"/>
                    <a:pt x="33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61"/>
            <p:cNvSpPr/>
            <p:nvPr/>
          </p:nvSpPr>
          <p:spPr>
            <a:xfrm>
              <a:off x="3283074" y="3075245"/>
              <a:ext cx="74957" cy="7340"/>
            </a:xfrm>
            <a:custGeom>
              <a:avLst/>
              <a:gdLst/>
              <a:ahLst/>
              <a:cxnLst/>
              <a:rect l="l" t="t" r="r" b="b"/>
              <a:pathLst>
                <a:path w="1828" h="179" extrusionOk="0">
                  <a:moveTo>
                    <a:pt x="920" y="1"/>
                  </a:moveTo>
                  <a:cubicBezTo>
                    <a:pt x="777" y="1"/>
                    <a:pt x="634" y="1"/>
                    <a:pt x="486" y="18"/>
                  </a:cubicBezTo>
                  <a:cubicBezTo>
                    <a:pt x="343" y="18"/>
                    <a:pt x="200" y="35"/>
                    <a:pt x="53" y="53"/>
                  </a:cubicBezTo>
                  <a:cubicBezTo>
                    <a:pt x="18" y="53"/>
                    <a:pt x="18" y="70"/>
                    <a:pt x="18" y="87"/>
                  </a:cubicBezTo>
                  <a:cubicBezTo>
                    <a:pt x="0" y="109"/>
                    <a:pt x="18" y="126"/>
                    <a:pt x="53" y="126"/>
                  </a:cubicBezTo>
                  <a:cubicBezTo>
                    <a:pt x="200" y="144"/>
                    <a:pt x="343" y="161"/>
                    <a:pt x="486" y="161"/>
                  </a:cubicBezTo>
                  <a:cubicBezTo>
                    <a:pt x="634" y="178"/>
                    <a:pt x="777" y="178"/>
                    <a:pt x="920" y="178"/>
                  </a:cubicBezTo>
                  <a:cubicBezTo>
                    <a:pt x="1068" y="178"/>
                    <a:pt x="1211" y="178"/>
                    <a:pt x="1354" y="161"/>
                  </a:cubicBezTo>
                  <a:cubicBezTo>
                    <a:pt x="1502" y="161"/>
                    <a:pt x="1645" y="144"/>
                    <a:pt x="1788" y="126"/>
                  </a:cubicBezTo>
                  <a:cubicBezTo>
                    <a:pt x="1805" y="126"/>
                    <a:pt x="1827" y="109"/>
                    <a:pt x="1827" y="87"/>
                  </a:cubicBezTo>
                  <a:cubicBezTo>
                    <a:pt x="1827" y="70"/>
                    <a:pt x="1805" y="53"/>
                    <a:pt x="1788" y="35"/>
                  </a:cubicBezTo>
                  <a:cubicBezTo>
                    <a:pt x="1645" y="18"/>
                    <a:pt x="1502" y="18"/>
                    <a:pt x="1354" y="18"/>
                  </a:cubicBezTo>
                  <a:cubicBezTo>
                    <a:pt x="1211" y="1"/>
                    <a:pt x="1068" y="1"/>
                    <a:pt x="920" y="1"/>
                  </a:cubicBezTo>
                  <a:close/>
                </a:path>
              </a:pathLst>
            </a:custGeom>
            <a:solidFill>
              <a:srgbClr val="FE8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61"/>
            <p:cNvSpPr/>
            <p:nvPr/>
          </p:nvSpPr>
          <p:spPr>
            <a:xfrm>
              <a:off x="3362416" y="3067085"/>
              <a:ext cx="30303" cy="27432"/>
            </a:xfrm>
            <a:custGeom>
              <a:avLst/>
              <a:gdLst/>
              <a:ahLst/>
              <a:cxnLst/>
              <a:rect l="l" t="t" r="r" b="b"/>
              <a:pathLst>
                <a:path w="739" h="669" extrusionOk="0">
                  <a:moveTo>
                    <a:pt x="1" y="0"/>
                  </a:moveTo>
                  <a:cubicBezTo>
                    <a:pt x="35" y="217"/>
                    <a:pt x="53" y="434"/>
                    <a:pt x="53" y="668"/>
                  </a:cubicBezTo>
                  <a:lnTo>
                    <a:pt x="721" y="668"/>
                  </a:lnTo>
                  <a:cubicBezTo>
                    <a:pt x="721" y="560"/>
                    <a:pt x="738" y="451"/>
                    <a:pt x="738" y="360"/>
                  </a:cubicBezTo>
                  <a:cubicBezTo>
                    <a:pt x="738" y="308"/>
                    <a:pt x="738" y="252"/>
                    <a:pt x="721" y="217"/>
                  </a:cubicBezTo>
                  <a:cubicBezTo>
                    <a:pt x="721" y="91"/>
                    <a:pt x="630" y="0"/>
                    <a:pt x="504" y="0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61"/>
            <p:cNvSpPr/>
            <p:nvPr/>
          </p:nvSpPr>
          <p:spPr>
            <a:xfrm>
              <a:off x="3272577" y="3064748"/>
              <a:ext cx="121744" cy="116413"/>
            </a:xfrm>
            <a:custGeom>
              <a:avLst/>
              <a:gdLst/>
              <a:ahLst/>
              <a:cxnLst/>
              <a:rect l="l" t="t" r="r" b="b"/>
              <a:pathLst>
                <a:path w="2969" h="2839" extrusionOk="0">
                  <a:moveTo>
                    <a:pt x="2695" y="92"/>
                  </a:moveTo>
                  <a:cubicBezTo>
                    <a:pt x="2803" y="92"/>
                    <a:pt x="2877" y="165"/>
                    <a:pt x="2877" y="274"/>
                  </a:cubicBezTo>
                  <a:lnTo>
                    <a:pt x="2877" y="491"/>
                  </a:lnTo>
                  <a:lnTo>
                    <a:pt x="2877" y="543"/>
                  </a:lnTo>
                  <a:lnTo>
                    <a:pt x="2877" y="669"/>
                  </a:lnTo>
                  <a:lnTo>
                    <a:pt x="92" y="669"/>
                  </a:lnTo>
                  <a:lnTo>
                    <a:pt x="92" y="543"/>
                  </a:lnTo>
                  <a:lnTo>
                    <a:pt x="92" y="491"/>
                  </a:lnTo>
                  <a:lnTo>
                    <a:pt x="92" y="274"/>
                  </a:lnTo>
                  <a:cubicBezTo>
                    <a:pt x="92" y="165"/>
                    <a:pt x="183" y="92"/>
                    <a:pt x="274" y="92"/>
                  </a:cubicBezTo>
                  <a:close/>
                  <a:moveTo>
                    <a:pt x="2860" y="760"/>
                  </a:moveTo>
                  <a:cubicBezTo>
                    <a:pt x="2860" y="994"/>
                    <a:pt x="2821" y="1250"/>
                    <a:pt x="2786" y="1484"/>
                  </a:cubicBezTo>
                  <a:cubicBezTo>
                    <a:pt x="2712" y="1884"/>
                    <a:pt x="2604" y="2261"/>
                    <a:pt x="2443" y="2643"/>
                  </a:cubicBezTo>
                  <a:cubicBezTo>
                    <a:pt x="2426" y="2695"/>
                    <a:pt x="2352" y="2751"/>
                    <a:pt x="2300" y="2751"/>
                  </a:cubicBezTo>
                  <a:lnTo>
                    <a:pt x="690" y="2751"/>
                  </a:lnTo>
                  <a:cubicBezTo>
                    <a:pt x="617" y="2751"/>
                    <a:pt x="543" y="2695"/>
                    <a:pt x="526" y="2643"/>
                  </a:cubicBezTo>
                  <a:cubicBezTo>
                    <a:pt x="456" y="2478"/>
                    <a:pt x="400" y="2335"/>
                    <a:pt x="365" y="2187"/>
                  </a:cubicBezTo>
                  <a:cubicBezTo>
                    <a:pt x="291" y="1953"/>
                    <a:pt x="239" y="1719"/>
                    <a:pt x="183" y="1484"/>
                  </a:cubicBezTo>
                  <a:cubicBezTo>
                    <a:pt x="148" y="1250"/>
                    <a:pt x="109" y="994"/>
                    <a:pt x="109" y="760"/>
                  </a:cubicBezTo>
                  <a:close/>
                  <a:moveTo>
                    <a:pt x="274" y="1"/>
                  </a:moveTo>
                  <a:cubicBezTo>
                    <a:pt x="131" y="1"/>
                    <a:pt x="1" y="126"/>
                    <a:pt x="1" y="274"/>
                  </a:cubicBezTo>
                  <a:lnTo>
                    <a:pt x="1" y="491"/>
                  </a:lnTo>
                  <a:lnTo>
                    <a:pt x="1" y="725"/>
                  </a:lnTo>
                  <a:cubicBezTo>
                    <a:pt x="22" y="977"/>
                    <a:pt x="57" y="1250"/>
                    <a:pt x="92" y="1502"/>
                  </a:cubicBezTo>
                  <a:cubicBezTo>
                    <a:pt x="148" y="1736"/>
                    <a:pt x="200" y="1970"/>
                    <a:pt x="274" y="2209"/>
                  </a:cubicBezTo>
                  <a:cubicBezTo>
                    <a:pt x="326" y="2370"/>
                    <a:pt x="382" y="2513"/>
                    <a:pt x="434" y="2678"/>
                  </a:cubicBezTo>
                  <a:cubicBezTo>
                    <a:pt x="473" y="2769"/>
                    <a:pt x="582" y="2838"/>
                    <a:pt x="690" y="2838"/>
                  </a:cubicBezTo>
                  <a:lnTo>
                    <a:pt x="2300" y="2838"/>
                  </a:lnTo>
                  <a:cubicBezTo>
                    <a:pt x="2409" y="2838"/>
                    <a:pt x="2495" y="2769"/>
                    <a:pt x="2534" y="2678"/>
                  </a:cubicBezTo>
                  <a:cubicBezTo>
                    <a:pt x="2695" y="2296"/>
                    <a:pt x="2803" y="1901"/>
                    <a:pt x="2877" y="1502"/>
                  </a:cubicBezTo>
                  <a:cubicBezTo>
                    <a:pt x="2912" y="1250"/>
                    <a:pt x="2951" y="977"/>
                    <a:pt x="2968" y="725"/>
                  </a:cubicBezTo>
                  <a:lnTo>
                    <a:pt x="2968" y="491"/>
                  </a:lnTo>
                  <a:lnTo>
                    <a:pt x="2968" y="274"/>
                  </a:lnTo>
                  <a:cubicBezTo>
                    <a:pt x="2968" y="126"/>
                    <a:pt x="2842" y="1"/>
                    <a:pt x="269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61"/>
            <p:cNvSpPr/>
            <p:nvPr/>
          </p:nvSpPr>
          <p:spPr>
            <a:xfrm>
              <a:off x="3304601" y="3113665"/>
              <a:ext cx="12507" cy="12753"/>
            </a:xfrm>
            <a:custGeom>
              <a:avLst/>
              <a:gdLst/>
              <a:ahLst/>
              <a:cxnLst/>
              <a:rect l="l" t="t" r="r" b="b"/>
              <a:pathLst>
                <a:path w="305" h="311" extrusionOk="0">
                  <a:moveTo>
                    <a:pt x="161" y="1"/>
                  </a:moveTo>
                  <a:cubicBezTo>
                    <a:pt x="70" y="1"/>
                    <a:pt x="0" y="75"/>
                    <a:pt x="0" y="166"/>
                  </a:cubicBezTo>
                  <a:cubicBezTo>
                    <a:pt x="0" y="229"/>
                    <a:pt x="59" y="311"/>
                    <a:pt x="138" y="311"/>
                  </a:cubicBezTo>
                  <a:cubicBezTo>
                    <a:pt x="146" y="311"/>
                    <a:pt x="153" y="310"/>
                    <a:pt x="161" y="309"/>
                  </a:cubicBezTo>
                  <a:cubicBezTo>
                    <a:pt x="252" y="309"/>
                    <a:pt x="304" y="257"/>
                    <a:pt x="304" y="166"/>
                  </a:cubicBezTo>
                  <a:cubicBezTo>
                    <a:pt x="304" y="75"/>
                    <a:pt x="252" y="1"/>
                    <a:pt x="1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61"/>
            <p:cNvSpPr/>
            <p:nvPr/>
          </p:nvSpPr>
          <p:spPr>
            <a:xfrm>
              <a:off x="3349090" y="3113665"/>
              <a:ext cx="15500" cy="13409"/>
            </a:xfrm>
            <a:custGeom>
              <a:avLst/>
              <a:gdLst/>
              <a:ahLst/>
              <a:cxnLst/>
              <a:rect l="l" t="t" r="r" b="b"/>
              <a:pathLst>
                <a:path w="378" h="327" extrusionOk="0">
                  <a:moveTo>
                    <a:pt x="161" y="1"/>
                  </a:moveTo>
                  <a:cubicBezTo>
                    <a:pt x="52" y="1"/>
                    <a:pt x="18" y="92"/>
                    <a:pt x="18" y="166"/>
                  </a:cubicBezTo>
                  <a:cubicBezTo>
                    <a:pt x="0" y="235"/>
                    <a:pt x="87" y="326"/>
                    <a:pt x="161" y="326"/>
                  </a:cubicBezTo>
                  <a:cubicBezTo>
                    <a:pt x="378" y="309"/>
                    <a:pt x="360" y="1"/>
                    <a:pt x="1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61"/>
            <p:cNvSpPr/>
            <p:nvPr/>
          </p:nvSpPr>
          <p:spPr>
            <a:xfrm>
              <a:off x="3323093" y="3119365"/>
              <a:ext cx="21569" cy="18903"/>
            </a:xfrm>
            <a:custGeom>
              <a:avLst/>
              <a:gdLst/>
              <a:ahLst/>
              <a:cxnLst/>
              <a:rect l="l" t="t" r="r" b="b"/>
              <a:pathLst>
                <a:path w="526" h="461" extrusionOk="0">
                  <a:moveTo>
                    <a:pt x="466" y="1"/>
                  </a:moveTo>
                  <a:cubicBezTo>
                    <a:pt x="462" y="1"/>
                    <a:pt x="457" y="3"/>
                    <a:pt x="452" y="9"/>
                  </a:cubicBezTo>
                  <a:cubicBezTo>
                    <a:pt x="417" y="9"/>
                    <a:pt x="396" y="27"/>
                    <a:pt x="396" y="44"/>
                  </a:cubicBezTo>
                  <a:cubicBezTo>
                    <a:pt x="417" y="226"/>
                    <a:pt x="361" y="313"/>
                    <a:pt x="309" y="352"/>
                  </a:cubicBezTo>
                  <a:cubicBezTo>
                    <a:pt x="286" y="362"/>
                    <a:pt x="265" y="372"/>
                    <a:pt x="245" y="372"/>
                  </a:cubicBezTo>
                  <a:cubicBezTo>
                    <a:pt x="230" y="372"/>
                    <a:pt x="215" y="367"/>
                    <a:pt x="200" y="352"/>
                  </a:cubicBezTo>
                  <a:cubicBezTo>
                    <a:pt x="127" y="313"/>
                    <a:pt x="92" y="205"/>
                    <a:pt x="92" y="44"/>
                  </a:cubicBezTo>
                  <a:cubicBezTo>
                    <a:pt x="92" y="27"/>
                    <a:pt x="70" y="9"/>
                    <a:pt x="53" y="9"/>
                  </a:cubicBezTo>
                  <a:cubicBezTo>
                    <a:pt x="46" y="5"/>
                    <a:pt x="39" y="3"/>
                    <a:pt x="33" y="3"/>
                  </a:cubicBezTo>
                  <a:cubicBezTo>
                    <a:pt x="12" y="3"/>
                    <a:pt x="1" y="30"/>
                    <a:pt x="1" y="44"/>
                  </a:cubicBezTo>
                  <a:cubicBezTo>
                    <a:pt x="1" y="244"/>
                    <a:pt x="53" y="387"/>
                    <a:pt x="161" y="443"/>
                  </a:cubicBezTo>
                  <a:cubicBezTo>
                    <a:pt x="179" y="461"/>
                    <a:pt x="218" y="461"/>
                    <a:pt x="252" y="461"/>
                  </a:cubicBezTo>
                  <a:cubicBezTo>
                    <a:pt x="287" y="461"/>
                    <a:pt x="326" y="461"/>
                    <a:pt x="361" y="421"/>
                  </a:cubicBezTo>
                  <a:cubicBezTo>
                    <a:pt x="469" y="369"/>
                    <a:pt x="526" y="226"/>
                    <a:pt x="504" y="44"/>
                  </a:cubicBezTo>
                  <a:cubicBezTo>
                    <a:pt x="491" y="19"/>
                    <a:pt x="479" y="1"/>
                    <a:pt x="46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0" name="Google Shape;3900;p61"/>
          <p:cNvGrpSpPr/>
          <p:nvPr/>
        </p:nvGrpSpPr>
        <p:grpSpPr>
          <a:xfrm rot="-866876">
            <a:off x="-73063" y="1732923"/>
            <a:ext cx="2088804" cy="1296106"/>
            <a:chOff x="3383779" y="1657873"/>
            <a:chExt cx="531630" cy="329885"/>
          </a:xfrm>
        </p:grpSpPr>
        <p:sp>
          <p:nvSpPr>
            <p:cNvPr id="3901" name="Google Shape;3901;p61"/>
            <p:cNvSpPr/>
            <p:nvPr/>
          </p:nvSpPr>
          <p:spPr>
            <a:xfrm>
              <a:off x="3383779" y="1657873"/>
              <a:ext cx="531630" cy="329885"/>
            </a:xfrm>
            <a:custGeom>
              <a:avLst/>
              <a:gdLst/>
              <a:ahLst/>
              <a:cxnLst/>
              <a:rect l="l" t="t" r="r" b="b"/>
              <a:pathLst>
                <a:path w="12965" h="8045" extrusionOk="0">
                  <a:moveTo>
                    <a:pt x="1718" y="1"/>
                  </a:moveTo>
                  <a:cubicBezTo>
                    <a:pt x="1285" y="1"/>
                    <a:pt x="907" y="361"/>
                    <a:pt x="907" y="812"/>
                  </a:cubicBezTo>
                  <a:lnTo>
                    <a:pt x="907" y="6617"/>
                  </a:lnTo>
                  <a:lnTo>
                    <a:pt x="634" y="6617"/>
                  </a:lnTo>
                  <a:cubicBezTo>
                    <a:pt x="456" y="6617"/>
                    <a:pt x="274" y="6708"/>
                    <a:pt x="165" y="6851"/>
                  </a:cubicBezTo>
                  <a:cubicBezTo>
                    <a:pt x="57" y="6995"/>
                    <a:pt x="0" y="7177"/>
                    <a:pt x="39" y="7359"/>
                  </a:cubicBezTo>
                  <a:lnTo>
                    <a:pt x="91" y="7559"/>
                  </a:lnTo>
                  <a:cubicBezTo>
                    <a:pt x="148" y="7845"/>
                    <a:pt x="399" y="8045"/>
                    <a:pt x="690" y="8045"/>
                  </a:cubicBezTo>
                  <a:lnTo>
                    <a:pt x="12296" y="8045"/>
                  </a:lnTo>
                  <a:cubicBezTo>
                    <a:pt x="12583" y="8045"/>
                    <a:pt x="12821" y="7845"/>
                    <a:pt x="12891" y="7576"/>
                  </a:cubicBezTo>
                  <a:lnTo>
                    <a:pt x="12930" y="7359"/>
                  </a:lnTo>
                  <a:cubicBezTo>
                    <a:pt x="12965" y="7177"/>
                    <a:pt x="12930" y="6995"/>
                    <a:pt x="12800" y="6851"/>
                  </a:cubicBezTo>
                  <a:cubicBezTo>
                    <a:pt x="12691" y="6708"/>
                    <a:pt x="12513" y="6617"/>
                    <a:pt x="12331" y="6617"/>
                  </a:cubicBezTo>
                  <a:lnTo>
                    <a:pt x="12062" y="6617"/>
                  </a:lnTo>
                  <a:lnTo>
                    <a:pt x="12062" y="812"/>
                  </a:lnTo>
                  <a:cubicBezTo>
                    <a:pt x="12062" y="361"/>
                    <a:pt x="11698" y="1"/>
                    <a:pt x="1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61"/>
            <p:cNvSpPr/>
            <p:nvPr/>
          </p:nvSpPr>
          <p:spPr>
            <a:xfrm>
              <a:off x="3439462" y="1676366"/>
              <a:ext cx="420260" cy="278834"/>
            </a:xfrm>
            <a:custGeom>
              <a:avLst/>
              <a:gdLst/>
              <a:ahLst/>
              <a:cxnLst/>
              <a:rect l="l" t="t" r="r" b="b"/>
              <a:pathLst>
                <a:path w="10249" h="6800" extrusionOk="0">
                  <a:moveTo>
                    <a:pt x="360" y="1"/>
                  </a:moveTo>
                  <a:cubicBezTo>
                    <a:pt x="161" y="1"/>
                    <a:pt x="0" y="166"/>
                    <a:pt x="0" y="361"/>
                  </a:cubicBezTo>
                  <a:lnTo>
                    <a:pt x="0" y="6800"/>
                  </a:lnTo>
                  <a:lnTo>
                    <a:pt x="10249" y="6800"/>
                  </a:lnTo>
                  <a:lnTo>
                    <a:pt x="10249" y="361"/>
                  </a:lnTo>
                  <a:cubicBezTo>
                    <a:pt x="10249" y="166"/>
                    <a:pt x="10088" y="1"/>
                    <a:pt x="9888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61"/>
            <p:cNvSpPr/>
            <p:nvPr/>
          </p:nvSpPr>
          <p:spPr>
            <a:xfrm>
              <a:off x="3456519" y="1697893"/>
              <a:ext cx="387005" cy="235082"/>
            </a:xfrm>
            <a:custGeom>
              <a:avLst/>
              <a:gdLst/>
              <a:ahLst/>
              <a:cxnLst/>
              <a:rect l="l" t="t" r="r" b="b"/>
              <a:pathLst>
                <a:path w="9438" h="5733" extrusionOk="0">
                  <a:moveTo>
                    <a:pt x="161" y="1"/>
                  </a:moveTo>
                  <a:cubicBezTo>
                    <a:pt x="70" y="1"/>
                    <a:pt x="1" y="92"/>
                    <a:pt x="1" y="183"/>
                  </a:cubicBezTo>
                  <a:lnTo>
                    <a:pt x="1" y="5567"/>
                  </a:lnTo>
                  <a:cubicBezTo>
                    <a:pt x="1" y="5659"/>
                    <a:pt x="70" y="5732"/>
                    <a:pt x="161" y="5732"/>
                  </a:cubicBezTo>
                  <a:lnTo>
                    <a:pt x="9256" y="5732"/>
                  </a:lnTo>
                  <a:cubicBezTo>
                    <a:pt x="9347" y="5732"/>
                    <a:pt x="9438" y="5659"/>
                    <a:pt x="9438" y="5567"/>
                  </a:cubicBezTo>
                  <a:lnTo>
                    <a:pt x="9438" y="183"/>
                  </a:lnTo>
                  <a:cubicBezTo>
                    <a:pt x="9438" y="92"/>
                    <a:pt x="9347" y="1"/>
                    <a:pt x="92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61"/>
            <p:cNvSpPr/>
            <p:nvPr/>
          </p:nvSpPr>
          <p:spPr>
            <a:xfrm>
              <a:off x="3475053" y="1718723"/>
              <a:ext cx="7504" cy="121539"/>
            </a:xfrm>
            <a:custGeom>
              <a:avLst/>
              <a:gdLst/>
              <a:ahLst/>
              <a:cxnLst/>
              <a:rect l="l" t="t" r="r" b="b"/>
              <a:pathLst>
                <a:path w="183" h="2964" extrusionOk="0">
                  <a:moveTo>
                    <a:pt x="91" y="0"/>
                  </a:moveTo>
                  <a:cubicBezTo>
                    <a:pt x="74" y="0"/>
                    <a:pt x="52" y="18"/>
                    <a:pt x="52" y="52"/>
                  </a:cubicBezTo>
                  <a:cubicBezTo>
                    <a:pt x="17" y="521"/>
                    <a:pt x="17" y="1011"/>
                    <a:pt x="0" y="1480"/>
                  </a:cubicBezTo>
                  <a:cubicBezTo>
                    <a:pt x="0" y="1970"/>
                    <a:pt x="17" y="2439"/>
                    <a:pt x="52" y="2929"/>
                  </a:cubicBezTo>
                  <a:cubicBezTo>
                    <a:pt x="52" y="2946"/>
                    <a:pt x="74" y="2964"/>
                    <a:pt x="91" y="2964"/>
                  </a:cubicBezTo>
                  <a:cubicBezTo>
                    <a:pt x="126" y="2964"/>
                    <a:pt x="143" y="2946"/>
                    <a:pt x="143" y="2929"/>
                  </a:cubicBezTo>
                  <a:cubicBezTo>
                    <a:pt x="182" y="2439"/>
                    <a:pt x="182" y="1970"/>
                    <a:pt x="182" y="1480"/>
                  </a:cubicBezTo>
                  <a:cubicBezTo>
                    <a:pt x="182" y="1011"/>
                    <a:pt x="182" y="521"/>
                    <a:pt x="143" y="52"/>
                  </a:cubicBezTo>
                  <a:cubicBezTo>
                    <a:pt x="143" y="18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000E3F">
                <a:alpha val="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61"/>
            <p:cNvSpPr/>
            <p:nvPr/>
          </p:nvSpPr>
          <p:spPr>
            <a:xfrm>
              <a:off x="3456519" y="1697893"/>
              <a:ext cx="387005" cy="235082"/>
            </a:xfrm>
            <a:custGeom>
              <a:avLst/>
              <a:gdLst/>
              <a:ahLst/>
              <a:cxnLst/>
              <a:rect l="l" t="t" r="r" b="b"/>
              <a:pathLst>
                <a:path w="9438" h="5733" extrusionOk="0">
                  <a:moveTo>
                    <a:pt x="9256" y="1"/>
                  </a:moveTo>
                  <a:cubicBezTo>
                    <a:pt x="9039" y="1"/>
                    <a:pt x="8856" y="183"/>
                    <a:pt x="8856" y="417"/>
                  </a:cubicBezTo>
                  <a:lnTo>
                    <a:pt x="8856" y="4847"/>
                  </a:lnTo>
                  <a:cubicBezTo>
                    <a:pt x="8856" y="5042"/>
                    <a:pt x="8696" y="5190"/>
                    <a:pt x="8496" y="5190"/>
                  </a:cubicBezTo>
                  <a:lnTo>
                    <a:pt x="361" y="5190"/>
                  </a:lnTo>
                  <a:cubicBezTo>
                    <a:pt x="161" y="5190"/>
                    <a:pt x="1" y="5368"/>
                    <a:pt x="1" y="5567"/>
                  </a:cubicBezTo>
                  <a:cubicBezTo>
                    <a:pt x="1" y="5659"/>
                    <a:pt x="70" y="5732"/>
                    <a:pt x="161" y="5732"/>
                  </a:cubicBezTo>
                  <a:lnTo>
                    <a:pt x="9256" y="5732"/>
                  </a:lnTo>
                  <a:cubicBezTo>
                    <a:pt x="9347" y="5732"/>
                    <a:pt x="9438" y="5659"/>
                    <a:pt x="9438" y="5567"/>
                  </a:cubicBezTo>
                  <a:lnTo>
                    <a:pt x="9438" y="183"/>
                  </a:lnTo>
                  <a:cubicBezTo>
                    <a:pt x="9438" y="92"/>
                    <a:pt x="9364" y="18"/>
                    <a:pt x="9273" y="1"/>
                  </a:cubicBezTo>
                  <a:close/>
                </a:path>
              </a:pathLst>
            </a:custGeom>
            <a:solidFill>
              <a:srgbClr val="000E3F">
                <a:alpha val="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61"/>
            <p:cNvSpPr/>
            <p:nvPr/>
          </p:nvSpPr>
          <p:spPr>
            <a:xfrm>
              <a:off x="3587649" y="1714991"/>
              <a:ext cx="123876" cy="43793"/>
            </a:xfrm>
            <a:custGeom>
              <a:avLst/>
              <a:gdLst/>
              <a:ahLst/>
              <a:cxnLst/>
              <a:rect l="l" t="t" r="r" b="b"/>
              <a:pathLst>
                <a:path w="3021" h="1068" extrusionOk="0">
                  <a:moveTo>
                    <a:pt x="2495" y="143"/>
                  </a:moveTo>
                  <a:cubicBezTo>
                    <a:pt x="2586" y="143"/>
                    <a:pt x="2695" y="178"/>
                    <a:pt x="2769" y="252"/>
                  </a:cubicBezTo>
                  <a:cubicBezTo>
                    <a:pt x="2838" y="326"/>
                    <a:pt x="2877" y="434"/>
                    <a:pt x="2877" y="543"/>
                  </a:cubicBezTo>
                  <a:cubicBezTo>
                    <a:pt x="2877" y="760"/>
                    <a:pt x="2712" y="920"/>
                    <a:pt x="2495" y="920"/>
                  </a:cubicBezTo>
                  <a:cubicBezTo>
                    <a:pt x="2278" y="920"/>
                    <a:pt x="2101" y="760"/>
                    <a:pt x="2101" y="543"/>
                  </a:cubicBezTo>
                  <a:cubicBezTo>
                    <a:pt x="2101" y="434"/>
                    <a:pt x="2135" y="326"/>
                    <a:pt x="2209" y="252"/>
                  </a:cubicBezTo>
                  <a:cubicBezTo>
                    <a:pt x="2278" y="178"/>
                    <a:pt x="2387" y="143"/>
                    <a:pt x="2495" y="143"/>
                  </a:cubicBezTo>
                  <a:close/>
                  <a:moveTo>
                    <a:pt x="543" y="143"/>
                  </a:moveTo>
                  <a:cubicBezTo>
                    <a:pt x="760" y="143"/>
                    <a:pt x="925" y="326"/>
                    <a:pt x="925" y="543"/>
                  </a:cubicBezTo>
                  <a:cubicBezTo>
                    <a:pt x="925" y="634"/>
                    <a:pt x="886" y="742"/>
                    <a:pt x="816" y="812"/>
                  </a:cubicBezTo>
                  <a:cubicBezTo>
                    <a:pt x="742" y="885"/>
                    <a:pt x="634" y="937"/>
                    <a:pt x="543" y="937"/>
                  </a:cubicBezTo>
                  <a:cubicBezTo>
                    <a:pt x="326" y="937"/>
                    <a:pt x="148" y="760"/>
                    <a:pt x="148" y="543"/>
                  </a:cubicBezTo>
                  <a:cubicBezTo>
                    <a:pt x="148" y="434"/>
                    <a:pt x="183" y="326"/>
                    <a:pt x="257" y="252"/>
                  </a:cubicBezTo>
                  <a:cubicBezTo>
                    <a:pt x="291" y="217"/>
                    <a:pt x="343" y="178"/>
                    <a:pt x="400" y="161"/>
                  </a:cubicBezTo>
                  <a:cubicBezTo>
                    <a:pt x="452" y="143"/>
                    <a:pt x="491" y="143"/>
                    <a:pt x="543" y="143"/>
                  </a:cubicBezTo>
                  <a:close/>
                  <a:moveTo>
                    <a:pt x="543" y="0"/>
                  </a:moveTo>
                  <a:cubicBezTo>
                    <a:pt x="400" y="0"/>
                    <a:pt x="257" y="52"/>
                    <a:pt x="165" y="161"/>
                  </a:cubicBezTo>
                  <a:cubicBezTo>
                    <a:pt x="57" y="252"/>
                    <a:pt x="1" y="395"/>
                    <a:pt x="1" y="543"/>
                  </a:cubicBezTo>
                  <a:cubicBezTo>
                    <a:pt x="1" y="829"/>
                    <a:pt x="235" y="1068"/>
                    <a:pt x="543" y="1068"/>
                  </a:cubicBezTo>
                  <a:cubicBezTo>
                    <a:pt x="599" y="1068"/>
                    <a:pt x="669" y="1068"/>
                    <a:pt x="725" y="1029"/>
                  </a:cubicBezTo>
                  <a:cubicBezTo>
                    <a:pt x="799" y="1011"/>
                    <a:pt x="851" y="977"/>
                    <a:pt x="907" y="920"/>
                  </a:cubicBezTo>
                  <a:cubicBezTo>
                    <a:pt x="1016" y="812"/>
                    <a:pt x="1068" y="686"/>
                    <a:pt x="1068" y="543"/>
                  </a:cubicBezTo>
                  <a:lnTo>
                    <a:pt x="1068" y="486"/>
                  </a:lnTo>
                  <a:cubicBezTo>
                    <a:pt x="1142" y="417"/>
                    <a:pt x="1320" y="326"/>
                    <a:pt x="1536" y="326"/>
                  </a:cubicBezTo>
                  <a:cubicBezTo>
                    <a:pt x="1736" y="343"/>
                    <a:pt x="1884" y="417"/>
                    <a:pt x="1953" y="486"/>
                  </a:cubicBezTo>
                  <a:lnTo>
                    <a:pt x="1953" y="543"/>
                  </a:lnTo>
                  <a:cubicBezTo>
                    <a:pt x="1953" y="829"/>
                    <a:pt x="2187" y="1068"/>
                    <a:pt x="2495" y="1068"/>
                  </a:cubicBezTo>
                  <a:cubicBezTo>
                    <a:pt x="2552" y="1068"/>
                    <a:pt x="2604" y="1046"/>
                    <a:pt x="2678" y="1029"/>
                  </a:cubicBezTo>
                  <a:cubicBezTo>
                    <a:pt x="2877" y="959"/>
                    <a:pt x="3020" y="760"/>
                    <a:pt x="3020" y="543"/>
                  </a:cubicBezTo>
                  <a:cubicBezTo>
                    <a:pt x="3020" y="395"/>
                    <a:pt x="2968" y="252"/>
                    <a:pt x="2860" y="161"/>
                  </a:cubicBezTo>
                  <a:cubicBezTo>
                    <a:pt x="2769" y="52"/>
                    <a:pt x="2621" y="0"/>
                    <a:pt x="2495" y="0"/>
                  </a:cubicBezTo>
                  <a:cubicBezTo>
                    <a:pt x="2352" y="0"/>
                    <a:pt x="2209" y="52"/>
                    <a:pt x="2118" y="161"/>
                  </a:cubicBezTo>
                  <a:cubicBezTo>
                    <a:pt x="2061" y="217"/>
                    <a:pt x="2027" y="269"/>
                    <a:pt x="1992" y="343"/>
                  </a:cubicBezTo>
                  <a:cubicBezTo>
                    <a:pt x="1901" y="269"/>
                    <a:pt x="1736" y="200"/>
                    <a:pt x="1536" y="200"/>
                  </a:cubicBezTo>
                  <a:cubicBezTo>
                    <a:pt x="1514" y="198"/>
                    <a:pt x="1493" y="197"/>
                    <a:pt x="1471" y="197"/>
                  </a:cubicBezTo>
                  <a:cubicBezTo>
                    <a:pt x="1284" y="197"/>
                    <a:pt x="1131" y="277"/>
                    <a:pt x="1033" y="343"/>
                  </a:cubicBezTo>
                  <a:cubicBezTo>
                    <a:pt x="959" y="143"/>
                    <a:pt x="760" y="0"/>
                    <a:pt x="543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61"/>
            <p:cNvSpPr/>
            <p:nvPr/>
          </p:nvSpPr>
          <p:spPr>
            <a:xfrm>
              <a:off x="3584492" y="1761284"/>
              <a:ext cx="43219" cy="22881"/>
            </a:xfrm>
            <a:custGeom>
              <a:avLst/>
              <a:gdLst/>
              <a:ahLst/>
              <a:cxnLst/>
              <a:rect l="l" t="t" r="r" b="b"/>
              <a:pathLst>
                <a:path w="1054" h="558" extrusionOk="0">
                  <a:moveTo>
                    <a:pt x="568" y="1"/>
                  </a:moveTo>
                  <a:cubicBezTo>
                    <a:pt x="417" y="1"/>
                    <a:pt x="263" y="51"/>
                    <a:pt x="169" y="156"/>
                  </a:cubicBezTo>
                  <a:cubicBezTo>
                    <a:pt x="1" y="338"/>
                    <a:pt x="245" y="558"/>
                    <a:pt x="562" y="558"/>
                  </a:cubicBezTo>
                  <a:cubicBezTo>
                    <a:pt x="621" y="558"/>
                    <a:pt x="683" y="550"/>
                    <a:pt x="746" y="533"/>
                  </a:cubicBezTo>
                  <a:cubicBezTo>
                    <a:pt x="1054" y="442"/>
                    <a:pt x="1054" y="190"/>
                    <a:pt x="876" y="82"/>
                  </a:cubicBezTo>
                  <a:cubicBezTo>
                    <a:pt x="791" y="28"/>
                    <a:pt x="680" y="1"/>
                    <a:pt x="568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61"/>
            <p:cNvSpPr/>
            <p:nvPr/>
          </p:nvSpPr>
          <p:spPr>
            <a:xfrm>
              <a:off x="3671461" y="1761284"/>
              <a:ext cx="43219" cy="22881"/>
            </a:xfrm>
            <a:custGeom>
              <a:avLst/>
              <a:gdLst/>
              <a:ahLst/>
              <a:cxnLst/>
              <a:rect l="l" t="t" r="r" b="b"/>
              <a:pathLst>
                <a:path w="1054" h="558" extrusionOk="0">
                  <a:moveTo>
                    <a:pt x="501" y="1"/>
                  </a:moveTo>
                  <a:cubicBezTo>
                    <a:pt x="392" y="1"/>
                    <a:pt x="285" y="28"/>
                    <a:pt x="200" y="82"/>
                  </a:cubicBezTo>
                  <a:cubicBezTo>
                    <a:pt x="0" y="190"/>
                    <a:pt x="0" y="442"/>
                    <a:pt x="308" y="533"/>
                  </a:cubicBezTo>
                  <a:cubicBezTo>
                    <a:pt x="374" y="550"/>
                    <a:pt x="438" y="558"/>
                    <a:pt x="499" y="558"/>
                  </a:cubicBezTo>
                  <a:cubicBezTo>
                    <a:pt x="824" y="558"/>
                    <a:pt x="1053" y="338"/>
                    <a:pt x="885" y="156"/>
                  </a:cubicBezTo>
                  <a:cubicBezTo>
                    <a:pt x="793" y="51"/>
                    <a:pt x="646" y="1"/>
                    <a:pt x="501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61"/>
            <p:cNvSpPr/>
            <p:nvPr/>
          </p:nvSpPr>
          <p:spPr>
            <a:xfrm>
              <a:off x="3437125" y="1674234"/>
              <a:ext cx="424894" cy="282401"/>
            </a:xfrm>
            <a:custGeom>
              <a:avLst/>
              <a:gdLst/>
              <a:ahLst/>
              <a:cxnLst/>
              <a:rect l="l" t="t" r="r" b="b"/>
              <a:pathLst>
                <a:path w="10362" h="6887" extrusionOk="0">
                  <a:moveTo>
                    <a:pt x="9945" y="87"/>
                  </a:moveTo>
                  <a:cubicBezTo>
                    <a:pt x="10128" y="87"/>
                    <a:pt x="10271" y="235"/>
                    <a:pt x="10271" y="413"/>
                  </a:cubicBezTo>
                  <a:lnTo>
                    <a:pt x="10271" y="6795"/>
                  </a:lnTo>
                  <a:lnTo>
                    <a:pt x="92" y="6795"/>
                  </a:lnTo>
                  <a:lnTo>
                    <a:pt x="92" y="413"/>
                  </a:lnTo>
                  <a:cubicBezTo>
                    <a:pt x="92" y="235"/>
                    <a:pt x="257" y="87"/>
                    <a:pt x="417" y="87"/>
                  </a:cubicBezTo>
                  <a:close/>
                  <a:moveTo>
                    <a:pt x="417" y="1"/>
                  </a:moveTo>
                  <a:cubicBezTo>
                    <a:pt x="200" y="1"/>
                    <a:pt x="1" y="196"/>
                    <a:pt x="1" y="413"/>
                  </a:cubicBezTo>
                  <a:lnTo>
                    <a:pt x="1" y="6852"/>
                  </a:lnTo>
                  <a:cubicBezTo>
                    <a:pt x="1" y="6869"/>
                    <a:pt x="40" y="6886"/>
                    <a:pt x="57" y="6886"/>
                  </a:cubicBezTo>
                  <a:lnTo>
                    <a:pt x="10306" y="6886"/>
                  </a:lnTo>
                  <a:cubicBezTo>
                    <a:pt x="10345" y="6886"/>
                    <a:pt x="10362" y="6869"/>
                    <a:pt x="10362" y="6852"/>
                  </a:cubicBezTo>
                  <a:lnTo>
                    <a:pt x="10362" y="413"/>
                  </a:lnTo>
                  <a:cubicBezTo>
                    <a:pt x="10362" y="196"/>
                    <a:pt x="10180" y="1"/>
                    <a:pt x="994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61"/>
            <p:cNvSpPr/>
            <p:nvPr/>
          </p:nvSpPr>
          <p:spPr>
            <a:xfrm>
              <a:off x="3644767" y="1683829"/>
              <a:ext cx="9636" cy="8939"/>
            </a:xfrm>
            <a:custGeom>
              <a:avLst/>
              <a:gdLst/>
              <a:ahLst/>
              <a:cxnLst/>
              <a:rect l="l" t="t" r="r" b="b"/>
              <a:pathLst>
                <a:path w="235" h="218" extrusionOk="0">
                  <a:moveTo>
                    <a:pt x="126" y="1"/>
                  </a:moveTo>
                  <a:cubicBezTo>
                    <a:pt x="57" y="1"/>
                    <a:pt x="0" y="36"/>
                    <a:pt x="0" y="109"/>
                  </a:cubicBezTo>
                  <a:cubicBezTo>
                    <a:pt x="0" y="162"/>
                    <a:pt x="57" y="218"/>
                    <a:pt x="126" y="218"/>
                  </a:cubicBezTo>
                  <a:cubicBezTo>
                    <a:pt x="183" y="218"/>
                    <a:pt x="235" y="162"/>
                    <a:pt x="235" y="109"/>
                  </a:cubicBezTo>
                  <a:cubicBezTo>
                    <a:pt x="235" y="36"/>
                    <a:pt x="183" y="1"/>
                    <a:pt x="12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61"/>
            <p:cNvSpPr/>
            <p:nvPr/>
          </p:nvSpPr>
          <p:spPr>
            <a:xfrm>
              <a:off x="3454223" y="1696499"/>
              <a:ext cx="390737" cy="238608"/>
            </a:xfrm>
            <a:custGeom>
              <a:avLst/>
              <a:gdLst/>
              <a:ahLst/>
              <a:cxnLst/>
              <a:rect l="l" t="t" r="r" b="b"/>
              <a:pathLst>
                <a:path w="9529" h="5819" extrusionOk="0">
                  <a:moveTo>
                    <a:pt x="9312" y="87"/>
                  </a:moveTo>
                  <a:cubicBezTo>
                    <a:pt x="9385" y="87"/>
                    <a:pt x="9437" y="143"/>
                    <a:pt x="9437" y="217"/>
                  </a:cubicBezTo>
                  <a:lnTo>
                    <a:pt x="9437" y="5601"/>
                  </a:lnTo>
                  <a:cubicBezTo>
                    <a:pt x="9437" y="5675"/>
                    <a:pt x="9385" y="5727"/>
                    <a:pt x="9312" y="5727"/>
                  </a:cubicBezTo>
                  <a:lnTo>
                    <a:pt x="217" y="5727"/>
                  </a:lnTo>
                  <a:cubicBezTo>
                    <a:pt x="148" y="5727"/>
                    <a:pt x="92" y="5675"/>
                    <a:pt x="92" y="5601"/>
                  </a:cubicBezTo>
                  <a:lnTo>
                    <a:pt x="92" y="217"/>
                  </a:lnTo>
                  <a:cubicBezTo>
                    <a:pt x="92" y="143"/>
                    <a:pt x="148" y="87"/>
                    <a:pt x="217" y="87"/>
                  </a:cubicBezTo>
                  <a:close/>
                  <a:moveTo>
                    <a:pt x="217" y="0"/>
                  </a:moveTo>
                  <a:cubicBezTo>
                    <a:pt x="92" y="0"/>
                    <a:pt x="0" y="87"/>
                    <a:pt x="0" y="217"/>
                  </a:cubicBezTo>
                  <a:lnTo>
                    <a:pt x="0" y="5601"/>
                  </a:lnTo>
                  <a:cubicBezTo>
                    <a:pt x="0" y="5710"/>
                    <a:pt x="92" y="5818"/>
                    <a:pt x="217" y="5818"/>
                  </a:cubicBezTo>
                  <a:lnTo>
                    <a:pt x="9312" y="5818"/>
                  </a:lnTo>
                  <a:cubicBezTo>
                    <a:pt x="9437" y="5818"/>
                    <a:pt x="9528" y="5710"/>
                    <a:pt x="9528" y="5601"/>
                  </a:cubicBezTo>
                  <a:lnTo>
                    <a:pt x="9528" y="217"/>
                  </a:lnTo>
                  <a:cubicBezTo>
                    <a:pt x="9528" y="87"/>
                    <a:pt x="9437" y="0"/>
                    <a:pt x="931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61"/>
            <p:cNvSpPr/>
            <p:nvPr/>
          </p:nvSpPr>
          <p:spPr>
            <a:xfrm>
              <a:off x="3598843" y="1729302"/>
              <a:ext cx="24275" cy="19682"/>
            </a:xfrm>
            <a:custGeom>
              <a:avLst/>
              <a:gdLst/>
              <a:ahLst/>
              <a:cxnLst/>
              <a:rect l="l" t="t" r="r" b="b"/>
              <a:pathLst>
                <a:path w="592" h="480" extrusionOk="0">
                  <a:moveTo>
                    <a:pt x="303" y="1"/>
                  </a:moveTo>
                  <a:cubicBezTo>
                    <a:pt x="280" y="1"/>
                    <a:pt x="257" y="4"/>
                    <a:pt x="235" y="11"/>
                  </a:cubicBezTo>
                  <a:cubicBezTo>
                    <a:pt x="36" y="46"/>
                    <a:pt x="1" y="319"/>
                    <a:pt x="161" y="428"/>
                  </a:cubicBezTo>
                  <a:cubicBezTo>
                    <a:pt x="207" y="463"/>
                    <a:pt x="257" y="479"/>
                    <a:pt x="306" y="479"/>
                  </a:cubicBezTo>
                  <a:cubicBezTo>
                    <a:pt x="455" y="479"/>
                    <a:pt x="591" y="334"/>
                    <a:pt x="526" y="155"/>
                  </a:cubicBezTo>
                  <a:cubicBezTo>
                    <a:pt x="481" y="54"/>
                    <a:pt x="392" y="1"/>
                    <a:pt x="30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61"/>
            <p:cNvSpPr/>
            <p:nvPr/>
          </p:nvSpPr>
          <p:spPr>
            <a:xfrm>
              <a:off x="3676094" y="1729302"/>
              <a:ext cx="24398" cy="19354"/>
            </a:xfrm>
            <a:custGeom>
              <a:avLst/>
              <a:gdLst/>
              <a:ahLst/>
              <a:cxnLst/>
              <a:rect l="l" t="t" r="r" b="b"/>
              <a:pathLst>
                <a:path w="595" h="472" extrusionOk="0">
                  <a:moveTo>
                    <a:pt x="288" y="1"/>
                  </a:moveTo>
                  <a:cubicBezTo>
                    <a:pt x="199" y="1"/>
                    <a:pt x="111" y="54"/>
                    <a:pt x="69" y="155"/>
                  </a:cubicBezTo>
                  <a:cubicBezTo>
                    <a:pt x="0" y="336"/>
                    <a:pt x="139" y="472"/>
                    <a:pt x="297" y="472"/>
                  </a:cubicBezTo>
                  <a:cubicBezTo>
                    <a:pt x="347" y="472"/>
                    <a:pt x="399" y="458"/>
                    <a:pt x="447" y="428"/>
                  </a:cubicBezTo>
                  <a:cubicBezTo>
                    <a:pt x="594" y="302"/>
                    <a:pt x="555" y="46"/>
                    <a:pt x="356" y="11"/>
                  </a:cubicBezTo>
                  <a:cubicBezTo>
                    <a:pt x="334" y="4"/>
                    <a:pt x="311" y="1"/>
                    <a:pt x="28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61"/>
            <p:cNvSpPr/>
            <p:nvPr/>
          </p:nvSpPr>
          <p:spPr>
            <a:xfrm>
              <a:off x="3629268" y="1743858"/>
              <a:ext cx="39201" cy="24193"/>
            </a:xfrm>
            <a:custGeom>
              <a:avLst/>
              <a:gdLst/>
              <a:ahLst/>
              <a:cxnLst/>
              <a:rect l="l" t="t" r="r" b="b"/>
              <a:pathLst>
                <a:path w="956" h="590" extrusionOk="0">
                  <a:moveTo>
                    <a:pt x="511" y="1"/>
                  </a:moveTo>
                  <a:cubicBezTo>
                    <a:pt x="336" y="1"/>
                    <a:pt x="184" y="31"/>
                    <a:pt x="127" y="56"/>
                  </a:cubicBezTo>
                  <a:cubicBezTo>
                    <a:pt x="1" y="108"/>
                    <a:pt x="36" y="290"/>
                    <a:pt x="109" y="398"/>
                  </a:cubicBezTo>
                  <a:cubicBezTo>
                    <a:pt x="109" y="416"/>
                    <a:pt x="127" y="433"/>
                    <a:pt x="144" y="450"/>
                  </a:cubicBezTo>
                  <a:cubicBezTo>
                    <a:pt x="224" y="546"/>
                    <a:pt x="349" y="589"/>
                    <a:pt x="478" y="589"/>
                  </a:cubicBezTo>
                  <a:cubicBezTo>
                    <a:pt x="642" y="589"/>
                    <a:pt x="811" y="520"/>
                    <a:pt x="903" y="398"/>
                  </a:cubicBezTo>
                  <a:cubicBezTo>
                    <a:pt x="938" y="342"/>
                    <a:pt x="955" y="273"/>
                    <a:pt x="955" y="181"/>
                  </a:cubicBezTo>
                  <a:cubicBezTo>
                    <a:pt x="955" y="108"/>
                    <a:pt x="921" y="56"/>
                    <a:pt x="830" y="38"/>
                  </a:cubicBezTo>
                  <a:cubicBezTo>
                    <a:pt x="724" y="11"/>
                    <a:pt x="614" y="1"/>
                    <a:pt x="51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61"/>
            <p:cNvSpPr/>
            <p:nvPr/>
          </p:nvSpPr>
          <p:spPr>
            <a:xfrm>
              <a:off x="3633737" y="1751977"/>
              <a:ext cx="32599" cy="16074"/>
            </a:xfrm>
            <a:custGeom>
              <a:avLst/>
              <a:gdLst/>
              <a:ahLst/>
              <a:cxnLst/>
              <a:rect l="l" t="t" r="r" b="b"/>
              <a:pathLst>
                <a:path w="795" h="392" extrusionOk="0">
                  <a:moveTo>
                    <a:pt x="395" y="1"/>
                  </a:moveTo>
                  <a:cubicBezTo>
                    <a:pt x="235" y="1"/>
                    <a:pt x="87" y="75"/>
                    <a:pt x="0" y="200"/>
                  </a:cubicBezTo>
                  <a:cubicBezTo>
                    <a:pt x="0" y="218"/>
                    <a:pt x="18" y="235"/>
                    <a:pt x="35" y="252"/>
                  </a:cubicBezTo>
                  <a:cubicBezTo>
                    <a:pt x="115" y="348"/>
                    <a:pt x="240" y="391"/>
                    <a:pt x="369" y="391"/>
                  </a:cubicBezTo>
                  <a:cubicBezTo>
                    <a:pt x="533" y="391"/>
                    <a:pt x="702" y="322"/>
                    <a:pt x="794" y="200"/>
                  </a:cubicBezTo>
                  <a:cubicBezTo>
                    <a:pt x="703" y="75"/>
                    <a:pt x="560" y="1"/>
                    <a:pt x="39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61"/>
            <p:cNvSpPr/>
            <p:nvPr/>
          </p:nvSpPr>
          <p:spPr>
            <a:xfrm>
              <a:off x="3403174" y="1947687"/>
              <a:ext cx="493741" cy="22266"/>
            </a:xfrm>
            <a:custGeom>
              <a:avLst/>
              <a:gdLst/>
              <a:ahLst/>
              <a:cxnLst/>
              <a:rect l="l" t="t" r="r" b="b"/>
              <a:pathLst>
                <a:path w="12041" h="543" extrusionOk="0">
                  <a:moveTo>
                    <a:pt x="161" y="0"/>
                  </a:moveTo>
                  <a:cubicBezTo>
                    <a:pt x="109" y="0"/>
                    <a:pt x="70" y="18"/>
                    <a:pt x="35" y="57"/>
                  </a:cubicBezTo>
                  <a:cubicBezTo>
                    <a:pt x="0" y="109"/>
                    <a:pt x="0" y="144"/>
                    <a:pt x="0" y="200"/>
                  </a:cubicBezTo>
                  <a:lnTo>
                    <a:pt x="52" y="417"/>
                  </a:lnTo>
                  <a:cubicBezTo>
                    <a:pt x="70" y="491"/>
                    <a:pt x="126" y="543"/>
                    <a:pt x="217" y="543"/>
                  </a:cubicBezTo>
                  <a:lnTo>
                    <a:pt x="11823" y="543"/>
                  </a:lnTo>
                  <a:cubicBezTo>
                    <a:pt x="11893" y="543"/>
                    <a:pt x="11967" y="491"/>
                    <a:pt x="11984" y="417"/>
                  </a:cubicBezTo>
                  <a:lnTo>
                    <a:pt x="12023" y="200"/>
                  </a:lnTo>
                  <a:cubicBezTo>
                    <a:pt x="12040" y="144"/>
                    <a:pt x="12023" y="109"/>
                    <a:pt x="11984" y="57"/>
                  </a:cubicBezTo>
                  <a:cubicBezTo>
                    <a:pt x="11949" y="18"/>
                    <a:pt x="11915" y="0"/>
                    <a:pt x="11858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61"/>
            <p:cNvSpPr/>
            <p:nvPr/>
          </p:nvSpPr>
          <p:spPr>
            <a:xfrm>
              <a:off x="3593718" y="1947687"/>
              <a:ext cx="111944" cy="14106"/>
            </a:xfrm>
            <a:custGeom>
              <a:avLst/>
              <a:gdLst/>
              <a:ahLst/>
              <a:cxnLst/>
              <a:rect l="l" t="t" r="r" b="b"/>
              <a:pathLst>
                <a:path w="2730" h="344" extrusionOk="0">
                  <a:moveTo>
                    <a:pt x="52" y="0"/>
                  </a:moveTo>
                  <a:cubicBezTo>
                    <a:pt x="35" y="0"/>
                    <a:pt x="17" y="0"/>
                    <a:pt x="17" y="18"/>
                  </a:cubicBezTo>
                  <a:cubicBezTo>
                    <a:pt x="0" y="35"/>
                    <a:pt x="0" y="35"/>
                    <a:pt x="0" y="57"/>
                  </a:cubicBezTo>
                  <a:lnTo>
                    <a:pt x="17" y="183"/>
                  </a:lnTo>
                  <a:cubicBezTo>
                    <a:pt x="35" y="274"/>
                    <a:pt x="109" y="343"/>
                    <a:pt x="195" y="343"/>
                  </a:cubicBezTo>
                  <a:lnTo>
                    <a:pt x="2530" y="343"/>
                  </a:lnTo>
                  <a:cubicBezTo>
                    <a:pt x="2621" y="343"/>
                    <a:pt x="2690" y="274"/>
                    <a:pt x="2712" y="183"/>
                  </a:cubicBezTo>
                  <a:lnTo>
                    <a:pt x="2729" y="57"/>
                  </a:lnTo>
                  <a:lnTo>
                    <a:pt x="2729" y="18"/>
                  </a:lnTo>
                  <a:cubicBezTo>
                    <a:pt x="2712" y="0"/>
                    <a:pt x="2690" y="0"/>
                    <a:pt x="2690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61"/>
            <p:cNvSpPr/>
            <p:nvPr/>
          </p:nvSpPr>
          <p:spPr>
            <a:xfrm>
              <a:off x="3721075" y="1949983"/>
              <a:ext cx="173492" cy="18575"/>
            </a:xfrm>
            <a:custGeom>
              <a:avLst/>
              <a:gdLst/>
              <a:ahLst/>
              <a:cxnLst/>
              <a:rect l="l" t="t" r="r" b="b"/>
              <a:pathLst>
                <a:path w="4231" h="453" extrusionOk="0">
                  <a:moveTo>
                    <a:pt x="343" y="1"/>
                  </a:moveTo>
                  <a:cubicBezTo>
                    <a:pt x="235" y="144"/>
                    <a:pt x="126" y="305"/>
                    <a:pt x="1" y="452"/>
                  </a:cubicBezTo>
                  <a:lnTo>
                    <a:pt x="4070" y="452"/>
                  </a:lnTo>
                  <a:cubicBezTo>
                    <a:pt x="4123" y="452"/>
                    <a:pt x="4162" y="396"/>
                    <a:pt x="4179" y="344"/>
                  </a:cubicBezTo>
                  <a:lnTo>
                    <a:pt x="4231" y="127"/>
                  </a:lnTo>
                  <a:cubicBezTo>
                    <a:pt x="4231" y="53"/>
                    <a:pt x="4179" y="1"/>
                    <a:pt x="4105" y="1"/>
                  </a:cubicBez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61"/>
            <p:cNvSpPr/>
            <p:nvPr/>
          </p:nvSpPr>
          <p:spPr>
            <a:xfrm>
              <a:off x="3400836" y="1946252"/>
              <a:ext cx="497514" cy="26038"/>
            </a:xfrm>
            <a:custGeom>
              <a:avLst/>
              <a:gdLst/>
              <a:ahLst/>
              <a:cxnLst/>
              <a:rect l="l" t="t" r="r" b="b"/>
              <a:pathLst>
                <a:path w="12133" h="635" extrusionOk="0">
                  <a:moveTo>
                    <a:pt x="7394" y="92"/>
                  </a:moveTo>
                  <a:lnTo>
                    <a:pt x="7377" y="200"/>
                  </a:lnTo>
                  <a:cubicBezTo>
                    <a:pt x="7359" y="270"/>
                    <a:pt x="7307" y="326"/>
                    <a:pt x="7234" y="326"/>
                  </a:cubicBezTo>
                  <a:lnTo>
                    <a:pt x="4899" y="326"/>
                  </a:lnTo>
                  <a:cubicBezTo>
                    <a:pt x="4830" y="326"/>
                    <a:pt x="4773" y="270"/>
                    <a:pt x="4773" y="200"/>
                  </a:cubicBezTo>
                  <a:lnTo>
                    <a:pt x="4756" y="92"/>
                  </a:lnTo>
                  <a:close/>
                  <a:moveTo>
                    <a:pt x="11915" y="92"/>
                  </a:moveTo>
                  <a:cubicBezTo>
                    <a:pt x="11989" y="92"/>
                    <a:pt x="12041" y="144"/>
                    <a:pt x="12041" y="218"/>
                  </a:cubicBezTo>
                  <a:lnTo>
                    <a:pt x="11989" y="435"/>
                  </a:lnTo>
                  <a:cubicBezTo>
                    <a:pt x="11972" y="487"/>
                    <a:pt x="11933" y="543"/>
                    <a:pt x="11880" y="543"/>
                  </a:cubicBezTo>
                  <a:lnTo>
                    <a:pt x="274" y="543"/>
                  </a:lnTo>
                  <a:cubicBezTo>
                    <a:pt x="200" y="543"/>
                    <a:pt x="166" y="487"/>
                    <a:pt x="148" y="435"/>
                  </a:cubicBezTo>
                  <a:lnTo>
                    <a:pt x="109" y="218"/>
                  </a:lnTo>
                  <a:cubicBezTo>
                    <a:pt x="92" y="144"/>
                    <a:pt x="148" y="92"/>
                    <a:pt x="218" y="92"/>
                  </a:cubicBezTo>
                  <a:lnTo>
                    <a:pt x="4665" y="92"/>
                  </a:lnTo>
                  <a:lnTo>
                    <a:pt x="4682" y="218"/>
                  </a:lnTo>
                  <a:cubicBezTo>
                    <a:pt x="4704" y="326"/>
                    <a:pt x="4791" y="417"/>
                    <a:pt x="4899" y="417"/>
                  </a:cubicBezTo>
                  <a:lnTo>
                    <a:pt x="7234" y="417"/>
                  </a:lnTo>
                  <a:cubicBezTo>
                    <a:pt x="7342" y="417"/>
                    <a:pt x="7451" y="326"/>
                    <a:pt x="7468" y="218"/>
                  </a:cubicBezTo>
                  <a:lnTo>
                    <a:pt x="7485" y="92"/>
                  </a:lnTo>
                  <a:close/>
                  <a:moveTo>
                    <a:pt x="218" y="1"/>
                  </a:moveTo>
                  <a:cubicBezTo>
                    <a:pt x="166" y="1"/>
                    <a:pt x="92" y="18"/>
                    <a:pt x="57" y="70"/>
                  </a:cubicBezTo>
                  <a:cubicBezTo>
                    <a:pt x="18" y="127"/>
                    <a:pt x="1" y="179"/>
                    <a:pt x="18" y="252"/>
                  </a:cubicBezTo>
                  <a:lnTo>
                    <a:pt x="57" y="452"/>
                  </a:lnTo>
                  <a:cubicBezTo>
                    <a:pt x="75" y="560"/>
                    <a:pt x="166" y="634"/>
                    <a:pt x="274" y="634"/>
                  </a:cubicBezTo>
                  <a:lnTo>
                    <a:pt x="11880" y="634"/>
                  </a:lnTo>
                  <a:cubicBezTo>
                    <a:pt x="11972" y="634"/>
                    <a:pt x="12058" y="560"/>
                    <a:pt x="12080" y="452"/>
                  </a:cubicBezTo>
                  <a:lnTo>
                    <a:pt x="12132" y="252"/>
                  </a:lnTo>
                  <a:cubicBezTo>
                    <a:pt x="12132" y="179"/>
                    <a:pt x="12115" y="127"/>
                    <a:pt x="12080" y="70"/>
                  </a:cubicBezTo>
                  <a:cubicBezTo>
                    <a:pt x="12041" y="18"/>
                    <a:pt x="11989" y="1"/>
                    <a:pt x="1191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0" name="Google Shape;3920;p61"/>
          <p:cNvGrpSpPr/>
          <p:nvPr/>
        </p:nvGrpSpPr>
        <p:grpSpPr>
          <a:xfrm rot="554289">
            <a:off x="6906233" y="969285"/>
            <a:ext cx="1339981" cy="1460907"/>
            <a:chOff x="4545495" y="2017967"/>
            <a:chExt cx="388440" cy="423459"/>
          </a:xfrm>
        </p:grpSpPr>
        <p:sp>
          <p:nvSpPr>
            <p:cNvPr id="3921" name="Google Shape;3921;p61"/>
            <p:cNvSpPr/>
            <p:nvPr/>
          </p:nvSpPr>
          <p:spPr>
            <a:xfrm>
              <a:off x="4545495" y="2017967"/>
              <a:ext cx="388440" cy="423459"/>
            </a:xfrm>
            <a:custGeom>
              <a:avLst/>
              <a:gdLst/>
              <a:ahLst/>
              <a:cxnLst/>
              <a:rect l="l" t="t" r="r" b="b"/>
              <a:pathLst>
                <a:path w="9473" h="10327" extrusionOk="0">
                  <a:moveTo>
                    <a:pt x="5328" y="0"/>
                  </a:moveTo>
                  <a:cubicBezTo>
                    <a:pt x="5206" y="0"/>
                    <a:pt x="5080" y="34"/>
                    <a:pt x="4990" y="96"/>
                  </a:cubicBezTo>
                  <a:lnTo>
                    <a:pt x="270" y="3332"/>
                  </a:lnTo>
                  <a:cubicBezTo>
                    <a:pt x="144" y="3402"/>
                    <a:pt x="53" y="3528"/>
                    <a:pt x="35" y="3675"/>
                  </a:cubicBezTo>
                  <a:cubicBezTo>
                    <a:pt x="1" y="3818"/>
                    <a:pt x="35" y="3983"/>
                    <a:pt x="127" y="4092"/>
                  </a:cubicBezTo>
                  <a:lnTo>
                    <a:pt x="4209" y="10075"/>
                  </a:lnTo>
                  <a:cubicBezTo>
                    <a:pt x="4318" y="10218"/>
                    <a:pt x="4483" y="10327"/>
                    <a:pt x="4665" y="10327"/>
                  </a:cubicBezTo>
                  <a:cubicBezTo>
                    <a:pt x="4773" y="10327"/>
                    <a:pt x="4882" y="10292"/>
                    <a:pt x="4990" y="10218"/>
                  </a:cubicBezTo>
                  <a:lnTo>
                    <a:pt x="9221" y="7324"/>
                  </a:lnTo>
                  <a:cubicBezTo>
                    <a:pt x="9329" y="7255"/>
                    <a:pt x="9416" y="7129"/>
                    <a:pt x="9455" y="6964"/>
                  </a:cubicBezTo>
                  <a:cubicBezTo>
                    <a:pt x="9472" y="6821"/>
                    <a:pt x="9438" y="6673"/>
                    <a:pt x="9364" y="6547"/>
                  </a:cubicBezTo>
                  <a:lnTo>
                    <a:pt x="6921" y="2985"/>
                  </a:lnTo>
                  <a:lnTo>
                    <a:pt x="7030" y="2408"/>
                  </a:lnTo>
                  <a:cubicBezTo>
                    <a:pt x="7069" y="2265"/>
                    <a:pt x="7030" y="2118"/>
                    <a:pt x="6943" y="1992"/>
                  </a:cubicBezTo>
                  <a:lnTo>
                    <a:pt x="5750" y="239"/>
                  </a:lnTo>
                  <a:cubicBezTo>
                    <a:pt x="5676" y="130"/>
                    <a:pt x="5550" y="39"/>
                    <a:pt x="5403" y="5"/>
                  </a:cubicBezTo>
                  <a:cubicBezTo>
                    <a:pt x="5378" y="2"/>
                    <a:pt x="5353" y="0"/>
                    <a:pt x="53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61"/>
            <p:cNvSpPr/>
            <p:nvPr/>
          </p:nvSpPr>
          <p:spPr>
            <a:xfrm>
              <a:off x="4563988" y="2036624"/>
              <a:ext cx="351454" cy="386349"/>
            </a:xfrm>
            <a:custGeom>
              <a:avLst/>
              <a:gdLst/>
              <a:ahLst/>
              <a:cxnLst/>
              <a:rect l="l" t="t" r="r" b="b"/>
              <a:pathLst>
                <a:path w="8571" h="9422" extrusionOk="0">
                  <a:moveTo>
                    <a:pt x="4833" y="0"/>
                  </a:moveTo>
                  <a:cubicBezTo>
                    <a:pt x="4813" y="0"/>
                    <a:pt x="4792" y="6"/>
                    <a:pt x="4774" y="18"/>
                  </a:cubicBezTo>
                  <a:lnTo>
                    <a:pt x="578" y="2895"/>
                  </a:lnTo>
                  <a:lnTo>
                    <a:pt x="396" y="3021"/>
                  </a:lnTo>
                  <a:lnTo>
                    <a:pt x="70" y="3238"/>
                  </a:lnTo>
                  <a:cubicBezTo>
                    <a:pt x="18" y="3272"/>
                    <a:pt x="1" y="3346"/>
                    <a:pt x="36" y="3398"/>
                  </a:cubicBezTo>
                  <a:lnTo>
                    <a:pt x="4123" y="9386"/>
                  </a:lnTo>
                  <a:cubicBezTo>
                    <a:pt x="4144" y="9407"/>
                    <a:pt x="4181" y="9422"/>
                    <a:pt x="4218" y="9422"/>
                  </a:cubicBezTo>
                  <a:cubicBezTo>
                    <a:pt x="4240" y="9422"/>
                    <a:pt x="4263" y="9416"/>
                    <a:pt x="4283" y="9403"/>
                  </a:cubicBezTo>
                  <a:lnTo>
                    <a:pt x="8514" y="6509"/>
                  </a:lnTo>
                  <a:cubicBezTo>
                    <a:pt x="8570" y="6474"/>
                    <a:pt x="8570" y="6418"/>
                    <a:pt x="8531" y="6366"/>
                  </a:cubicBezTo>
                  <a:lnTo>
                    <a:pt x="8314" y="6023"/>
                  </a:lnTo>
                  <a:lnTo>
                    <a:pt x="8227" y="5915"/>
                  </a:lnTo>
                  <a:lnTo>
                    <a:pt x="6019" y="2678"/>
                  </a:lnTo>
                  <a:cubicBezTo>
                    <a:pt x="6002" y="2660"/>
                    <a:pt x="6002" y="2621"/>
                    <a:pt x="6002" y="2587"/>
                  </a:cubicBezTo>
                  <a:lnTo>
                    <a:pt x="6145" y="1879"/>
                  </a:lnTo>
                  <a:cubicBezTo>
                    <a:pt x="6145" y="1845"/>
                    <a:pt x="6145" y="1827"/>
                    <a:pt x="6127" y="1793"/>
                  </a:cubicBezTo>
                  <a:lnTo>
                    <a:pt x="4934" y="57"/>
                  </a:lnTo>
                  <a:cubicBezTo>
                    <a:pt x="4912" y="20"/>
                    <a:pt x="4872" y="0"/>
                    <a:pt x="4833" y="0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61"/>
            <p:cNvSpPr/>
            <p:nvPr/>
          </p:nvSpPr>
          <p:spPr>
            <a:xfrm>
              <a:off x="4621106" y="2080416"/>
              <a:ext cx="114814" cy="80083"/>
            </a:xfrm>
            <a:custGeom>
              <a:avLst/>
              <a:gdLst/>
              <a:ahLst/>
              <a:cxnLst/>
              <a:rect l="l" t="t" r="r" b="b"/>
              <a:pathLst>
                <a:path w="2800" h="1953" extrusionOk="0">
                  <a:moveTo>
                    <a:pt x="2730" y="0"/>
                  </a:moveTo>
                  <a:cubicBezTo>
                    <a:pt x="2257" y="291"/>
                    <a:pt x="1806" y="595"/>
                    <a:pt x="1354" y="903"/>
                  </a:cubicBezTo>
                  <a:cubicBezTo>
                    <a:pt x="903" y="1211"/>
                    <a:pt x="452" y="1519"/>
                    <a:pt x="18" y="1861"/>
                  </a:cubicBezTo>
                  <a:cubicBezTo>
                    <a:pt x="1" y="1879"/>
                    <a:pt x="1" y="1896"/>
                    <a:pt x="1" y="1918"/>
                  </a:cubicBezTo>
                  <a:cubicBezTo>
                    <a:pt x="18" y="1935"/>
                    <a:pt x="18" y="1953"/>
                    <a:pt x="35" y="1953"/>
                  </a:cubicBezTo>
                  <a:cubicBezTo>
                    <a:pt x="53" y="1953"/>
                    <a:pt x="53" y="1935"/>
                    <a:pt x="70" y="1935"/>
                  </a:cubicBezTo>
                  <a:cubicBezTo>
                    <a:pt x="543" y="1662"/>
                    <a:pt x="994" y="1354"/>
                    <a:pt x="1446" y="1050"/>
                  </a:cubicBezTo>
                  <a:cubicBezTo>
                    <a:pt x="1897" y="742"/>
                    <a:pt x="2348" y="417"/>
                    <a:pt x="2782" y="74"/>
                  </a:cubicBezTo>
                  <a:cubicBezTo>
                    <a:pt x="2799" y="52"/>
                    <a:pt x="2799" y="35"/>
                    <a:pt x="2799" y="17"/>
                  </a:cubicBezTo>
                  <a:cubicBezTo>
                    <a:pt x="2782" y="0"/>
                    <a:pt x="2765" y="0"/>
                    <a:pt x="2765" y="0"/>
                  </a:cubicBezTo>
                  <a:close/>
                </a:path>
              </a:pathLst>
            </a:custGeom>
            <a:solidFill>
              <a:srgbClr val="FFF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61"/>
            <p:cNvSpPr/>
            <p:nvPr/>
          </p:nvSpPr>
          <p:spPr>
            <a:xfrm>
              <a:off x="4564726" y="2159019"/>
              <a:ext cx="349978" cy="263908"/>
            </a:xfrm>
            <a:custGeom>
              <a:avLst/>
              <a:gdLst/>
              <a:ahLst/>
              <a:cxnLst/>
              <a:rect l="l" t="t" r="r" b="b"/>
              <a:pathLst>
                <a:path w="8535" h="6436" extrusionOk="0">
                  <a:moveTo>
                    <a:pt x="508" y="1"/>
                  </a:moveTo>
                  <a:cubicBezTo>
                    <a:pt x="452" y="1"/>
                    <a:pt x="417" y="1"/>
                    <a:pt x="378" y="36"/>
                  </a:cubicBezTo>
                  <a:lnTo>
                    <a:pt x="52" y="253"/>
                  </a:lnTo>
                  <a:cubicBezTo>
                    <a:pt x="18" y="270"/>
                    <a:pt x="0" y="305"/>
                    <a:pt x="0" y="344"/>
                  </a:cubicBezTo>
                  <a:cubicBezTo>
                    <a:pt x="0" y="378"/>
                    <a:pt x="0" y="396"/>
                    <a:pt x="18" y="413"/>
                  </a:cubicBezTo>
                  <a:lnTo>
                    <a:pt x="4105" y="6401"/>
                  </a:lnTo>
                  <a:cubicBezTo>
                    <a:pt x="4122" y="6418"/>
                    <a:pt x="4157" y="6435"/>
                    <a:pt x="4196" y="6435"/>
                  </a:cubicBezTo>
                  <a:cubicBezTo>
                    <a:pt x="4213" y="6435"/>
                    <a:pt x="4248" y="6435"/>
                    <a:pt x="4265" y="6418"/>
                  </a:cubicBezTo>
                  <a:lnTo>
                    <a:pt x="8496" y="3524"/>
                  </a:lnTo>
                  <a:cubicBezTo>
                    <a:pt x="8535" y="3507"/>
                    <a:pt x="8535" y="3472"/>
                    <a:pt x="8535" y="3433"/>
                  </a:cubicBezTo>
                  <a:cubicBezTo>
                    <a:pt x="8535" y="3416"/>
                    <a:pt x="8535" y="3398"/>
                    <a:pt x="8513" y="3381"/>
                  </a:cubicBezTo>
                  <a:lnTo>
                    <a:pt x="8296" y="3038"/>
                  </a:lnTo>
                  <a:cubicBezTo>
                    <a:pt x="8261" y="2999"/>
                    <a:pt x="8227" y="2982"/>
                    <a:pt x="8170" y="2982"/>
                  </a:cubicBezTo>
                  <a:cubicBezTo>
                    <a:pt x="8153" y="2982"/>
                    <a:pt x="8118" y="2982"/>
                    <a:pt x="8101" y="2999"/>
                  </a:cubicBezTo>
                  <a:lnTo>
                    <a:pt x="4825" y="5225"/>
                  </a:lnTo>
                  <a:cubicBezTo>
                    <a:pt x="4738" y="5294"/>
                    <a:pt x="4647" y="5316"/>
                    <a:pt x="4539" y="5316"/>
                  </a:cubicBezTo>
                  <a:cubicBezTo>
                    <a:pt x="4374" y="5316"/>
                    <a:pt x="4213" y="5242"/>
                    <a:pt x="4122" y="5099"/>
                  </a:cubicBezTo>
                  <a:lnTo>
                    <a:pt x="703" y="88"/>
                  </a:lnTo>
                  <a:cubicBezTo>
                    <a:pt x="651" y="36"/>
                    <a:pt x="577" y="1"/>
                    <a:pt x="508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61"/>
            <p:cNvSpPr/>
            <p:nvPr/>
          </p:nvSpPr>
          <p:spPr>
            <a:xfrm>
              <a:off x="4562389" y="2034492"/>
              <a:ext cx="354447" cy="390573"/>
            </a:xfrm>
            <a:custGeom>
              <a:avLst/>
              <a:gdLst/>
              <a:ahLst/>
              <a:cxnLst/>
              <a:rect l="l" t="t" r="r" b="b"/>
              <a:pathLst>
                <a:path w="8644" h="9525" extrusionOk="0">
                  <a:moveTo>
                    <a:pt x="4904" y="88"/>
                  </a:moveTo>
                  <a:cubicBezTo>
                    <a:pt x="4921" y="109"/>
                    <a:pt x="4938" y="109"/>
                    <a:pt x="4938" y="127"/>
                  </a:cubicBezTo>
                  <a:lnTo>
                    <a:pt x="6132" y="1879"/>
                  </a:lnTo>
                  <a:cubicBezTo>
                    <a:pt x="6149" y="1879"/>
                    <a:pt x="6149" y="1897"/>
                    <a:pt x="6149" y="1914"/>
                  </a:cubicBezTo>
                  <a:lnTo>
                    <a:pt x="6006" y="2639"/>
                  </a:lnTo>
                  <a:cubicBezTo>
                    <a:pt x="5988" y="2673"/>
                    <a:pt x="6006" y="2730"/>
                    <a:pt x="6023" y="2765"/>
                  </a:cubicBezTo>
                  <a:lnTo>
                    <a:pt x="8535" y="6435"/>
                  </a:lnTo>
                  <a:cubicBezTo>
                    <a:pt x="8553" y="6453"/>
                    <a:pt x="8553" y="6470"/>
                    <a:pt x="8553" y="6487"/>
                  </a:cubicBezTo>
                  <a:cubicBezTo>
                    <a:pt x="8553" y="6509"/>
                    <a:pt x="8535" y="6526"/>
                    <a:pt x="8518" y="6526"/>
                  </a:cubicBezTo>
                  <a:lnTo>
                    <a:pt x="4288" y="9416"/>
                  </a:lnTo>
                  <a:cubicBezTo>
                    <a:pt x="4280" y="9425"/>
                    <a:pt x="4266" y="9430"/>
                    <a:pt x="4250" y="9430"/>
                  </a:cubicBezTo>
                  <a:cubicBezTo>
                    <a:pt x="4229" y="9430"/>
                    <a:pt x="4206" y="9421"/>
                    <a:pt x="4197" y="9399"/>
                  </a:cubicBezTo>
                  <a:lnTo>
                    <a:pt x="109" y="3415"/>
                  </a:lnTo>
                  <a:cubicBezTo>
                    <a:pt x="109" y="3415"/>
                    <a:pt x="92" y="3398"/>
                    <a:pt x="109" y="3381"/>
                  </a:cubicBezTo>
                  <a:cubicBezTo>
                    <a:pt x="109" y="3363"/>
                    <a:pt x="109" y="3342"/>
                    <a:pt x="131" y="3324"/>
                  </a:cubicBezTo>
                  <a:lnTo>
                    <a:pt x="4847" y="109"/>
                  </a:lnTo>
                  <a:cubicBezTo>
                    <a:pt x="4865" y="109"/>
                    <a:pt x="4865" y="88"/>
                    <a:pt x="4882" y="88"/>
                  </a:cubicBezTo>
                  <a:close/>
                  <a:moveTo>
                    <a:pt x="4921" y="1"/>
                  </a:moveTo>
                  <a:cubicBezTo>
                    <a:pt x="4865" y="1"/>
                    <a:pt x="4830" y="1"/>
                    <a:pt x="4795" y="35"/>
                  </a:cubicBezTo>
                  <a:lnTo>
                    <a:pt x="600" y="2890"/>
                  </a:lnTo>
                  <a:lnTo>
                    <a:pt x="75" y="3255"/>
                  </a:lnTo>
                  <a:cubicBezTo>
                    <a:pt x="40" y="3272"/>
                    <a:pt x="23" y="3307"/>
                    <a:pt x="23" y="3363"/>
                  </a:cubicBezTo>
                  <a:cubicBezTo>
                    <a:pt x="1" y="3398"/>
                    <a:pt x="23" y="3433"/>
                    <a:pt x="40" y="3472"/>
                  </a:cubicBezTo>
                  <a:lnTo>
                    <a:pt x="4123" y="9455"/>
                  </a:lnTo>
                  <a:cubicBezTo>
                    <a:pt x="4162" y="9507"/>
                    <a:pt x="4197" y="9524"/>
                    <a:pt x="4253" y="9524"/>
                  </a:cubicBezTo>
                  <a:cubicBezTo>
                    <a:pt x="4288" y="9524"/>
                    <a:pt x="4322" y="9507"/>
                    <a:pt x="4340" y="9490"/>
                  </a:cubicBezTo>
                  <a:lnTo>
                    <a:pt x="8570" y="6596"/>
                  </a:lnTo>
                  <a:cubicBezTo>
                    <a:pt x="8609" y="6578"/>
                    <a:pt x="8626" y="6544"/>
                    <a:pt x="8644" y="6509"/>
                  </a:cubicBezTo>
                  <a:cubicBezTo>
                    <a:pt x="8644" y="6470"/>
                    <a:pt x="8644" y="6418"/>
                    <a:pt x="8609" y="6379"/>
                  </a:cubicBezTo>
                  <a:lnTo>
                    <a:pt x="6097" y="2712"/>
                  </a:lnTo>
                  <a:lnTo>
                    <a:pt x="6097" y="2656"/>
                  </a:lnTo>
                  <a:lnTo>
                    <a:pt x="6240" y="1931"/>
                  </a:lnTo>
                  <a:cubicBezTo>
                    <a:pt x="6240" y="1897"/>
                    <a:pt x="6240" y="1862"/>
                    <a:pt x="6205" y="1823"/>
                  </a:cubicBezTo>
                  <a:lnTo>
                    <a:pt x="5012" y="70"/>
                  </a:lnTo>
                  <a:cubicBezTo>
                    <a:pt x="4991" y="35"/>
                    <a:pt x="4956" y="18"/>
                    <a:pt x="492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61"/>
            <p:cNvSpPr/>
            <p:nvPr/>
          </p:nvSpPr>
          <p:spPr>
            <a:xfrm>
              <a:off x="4747070" y="2053968"/>
              <a:ext cx="57858" cy="81969"/>
            </a:xfrm>
            <a:custGeom>
              <a:avLst/>
              <a:gdLst/>
              <a:ahLst/>
              <a:cxnLst/>
              <a:rect l="l" t="t" r="r" b="b"/>
              <a:pathLst>
                <a:path w="1411" h="1999" extrusionOk="0">
                  <a:moveTo>
                    <a:pt x="55" y="0"/>
                  </a:moveTo>
                  <a:cubicBezTo>
                    <a:pt x="44" y="0"/>
                    <a:pt x="32" y="4"/>
                    <a:pt x="18" y="12"/>
                  </a:cubicBezTo>
                  <a:cubicBezTo>
                    <a:pt x="1" y="29"/>
                    <a:pt x="1" y="46"/>
                    <a:pt x="18" y="68"/>
                  </a:cubicBezTo>
                  <a:lnTo>
                    <a:pt x="1320" y="1981"/>
                  </a:lnTo>
                  <a:cubicBezTo>
                    <a:pt x="1320" y="1999"/>
                    <a:pt x="1337" y="1999"/>
                    <a:pt x="1354" y="1999"/>
                  </a:cubicBezTo>
                  <a:lnTo>
                    <a:pt x="1376" y="1999"/>
                  </a:lnTo>
                  <a:cubicBezTo>
                    <a:pt x="1393" y="1981"/>
                    <a:pt x="1411" y="1947"/>
                    <a:pt x="1393" y="1929"/>
                  </a:cubicBezTo>
                  <a:lnTo>
                    <a:pt x="92" y="29"/>
                  </a:lnTo>
                  <a:cubicBezTo>
                    <a:pt x="82" y="9"/>
                    <a:pt x="70" y="0"/>
                    <a:pt x="5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7" name="Google Shape;3927;p61"/>
          <p:cNvGrpSpPr/>
          <p:nvPr/>
        </p:nvGrpSpPr>
        <p:grpSpPr>
          <a:xfrm rot="2069449">
            <a:off x="7913676" y="2103712"/>
            <a:ext cx="1044617" cy="1161440"/>
            <a:chOff x="4887097" y="2492625"/>
            <a:chExt cx="324719" cy="361008"/>
          </a:xfrm>
        </p:grpSpPr>
        <p:sp>
          <p:nvSpPr>
            <p:cNvPr id="3928" name="Google Shape;3928;p61"/>
            <p:cNvSpPr/>
            <p:nvPr/>
          </p:nvSpPr>
          <p:spPr>
            <a:xfrm>
              <a:off x="4887097" y="2492625"/>
              <a:ext cx="324719" cy="361008"/>
            </a:xfrm>
            <a:custGeom>
              <a:avLst/>
              <a:gdLst/>
              <a:ahLst/>
              <a:cxnLst/>
              <a:rect l="l" t="t" r="r" b="b"/>
              <a:pathLst>
                <a:path w="7919" h="8804" extrusionOk="0">
                  <a:moveTo>
                    <a:pt x="5229" y="0"/>
                  </a:moveTo>
                  <a:cubicBezTo>
                    <a:pt x="5172" y="0"/>
                    <a:pt x="5137" y="0"/>
                    <a:pt x="5081" y="17"/>
                  </a:cubicBezTo>
                  <a:lnTo>
                    <a:pt x="1432" y="920"/>
                  </a:lnTo>
                  <a:cubicBezTo>
                    <a:pt x="1352" y="898"/>
                    <a:pt x="1273" y="884"/>
                    <a:pt x="1195" y="884"/>
                  </a:cubicBezTo>
                  <a:cubicBezTo>
                    <a:pt x="1146" y="884"/>
                    <a:pt x="1098" y="889"/>
                    <a:pt x="1050" y="903"/>
                  </a:cubicBezTo>
                  <a:cubicBezTo>
                    <a:pt x="907" y="937"/>
                    <a:pt x="799" y="1011"/>
                    <a:pt x="707" y="1102"/>
                  </a:cubicBezTo>
                  <a:lnTo>
                    <a:pt x="491" y="1154"/>
                  </a:lnTo>
                  <a:cubicBezTo>
                    <a:pt x="326" y="1211"/>
                    <a:pt x="200" y="1302"/>
                    <a:pt x="109" y="1445"/>
                  </a:cubicBezTo>
                  <a:cubicBezTo>
                    <a:pt x="39" y="1553"/>
                    <a:pt x="0" y="1697"/>
                    <a:pt x="39" y="1844"/>
                  </a:cubicBezTo>
                  <a:lnTo>
                    <a:pt x="91" y="2078"/>
                  </a:lnTo>
                  <a:lnTo>
                    <a:pt x="1575" y="8079"/>
                  </a:lnTo>
                  <a:cubicBezTo>
                    <a:pt x="1610" y="8244"/>
                    <a:pt x="1718" y="8370"/>
                    <a:pt x="1844" y="8439"/>
                  </a:cubicBezTo>
                  <a:cubicBezTo>
                    <a:pt x="1953" y="8513"/>
                    <a:pt x="2061" y="8530"/>
                    <a:pt x="2170" y="8530"/>
                  </a:cubicBezTo>
                  <a:cubicBezTo>
                    <a:pt x="2226" y="8621"/>
                    <a:pt x="2300" y="8678"/>
                    <a:pt x="2369" y="8730"/>
                  </a:cubicBezTo>
                  <a:cubicBezTo>
                    <a:pt x="2460" y="8786"/>
                    <a:pt x="2569" y="8803"/>
                    <a:pt x="2677" y="8803"/>
                  </a:cubicBezTo>
                  <a:cubicBezTo>
                    <a:pt x="2734" y="8803"/>
                    <a:pt x="2786" y="8803"/>
                    <a:pt x="2842" y="8786"/>
                  </a:cubicBezTo>
                  <a:lnTo>
                    <a:pt x="7415" y="7537"/>
                  </a:lnTo>
                  <a:cubicBezTo>
                    <a:pt x="7723" y="7445"/>
                    <a:pt x="7919" y="7103"/>
                    <a:pt x="7832" y="6795"/>
                  </a:cubicBezTo>
                  <a:lnTo>
                    <a:pt x="6148" y="651"/>
                  </a:lnTo>
                  <a:cubicBezTo>
                    <a:pt x="6075" y="412"/>
                    <a:pt x="5897" y="252"/>
                    <a:pt x="5680" y="217"/>
                  </a:cubicBezTo>
                  <a:cubicBezTo>
                    <a:pt x="5571" y="87"/>
                    <a:pt x="5406" y="0"/>
                    <a:pt x="5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61"/>
            <p:cNvSpPr/>
            <p:nvPr/>
          </p:nvSpPr>
          <p:spPr>
            <a:xfrm>
              <a:off x="4920515" y="2519113"/>
              <a:ext cx="271371" cy="316846"/>
            </a:xfrm>
            <a:custGeom>
              <a:avLst/>
              <a:gdLst/>
              <a:ahLst/>
              <a:cxnLst/>
              <a:rect l="l" t="t" r="r" b="b"/>
              <a:pathLst>
                <a:path w="6618" h="7727" extrusionOk="0">
                  <a:moveTo>
                    <a:pt x="4740" y="0"/>
                  </a:moveTo>
                  <a:cubicBezTo>
                    <a:pt x="4727" y="0"/>
                    <a:pt x="4713" y="2"/>
                    <a:pt x="4700" y="5"/>
                  </a:cubicBezTo>
                  <a:lnTo>
                    <a:pt x="127" y="1250"/>
                  </a:lnTo>
                  <a:cubicBezTo>
                    <a:pt x="53" y="1285"/>
                    <a:pt x="1" y="1376"/>
                    <a:pt x="18" y="1450"/>
                  </a:cubicBezTo>
                  <a:lnTo>
                    <a:pt x="1702" y="7598"/>
                  </a:lnTo>
                  <a:cubicBezTo>
                    <a:pt x="1732" y="7674"/>
                    <a:pt x="1806" y="7727"/>
                    <a:pt x="1871" y="7727"/>
                  </a:cubicBezTo>
                  <a:cubicBezTo>
                    <a:pt x="1880" y="7727"/>
                    <a:pt x="1889" y="7726"/>
                    <a:pt x="1897" y="7724"/>
                  </a:cubicBezTo>
                  <a:lnTo>
                    <a:pt x="6474" y="6457"/>
                  </a:lnTo>
                  <a:cubicBezTo>
                    <a:pt x="6561" y="6439"/>
                    <a:pt x="6618" y="6348"/>
                    <a:pt x="6583" y="6274"/>
                  </a:cubicBezTo>
                  <a:lnTo>
                    <a:pt x="4899" y="113"/>
                  </a:lnTo>
                  <a:cubicBezTo>
                    <a:pt x="4885" y="50"/>
                    <a:pt x="4816" y="0"/>
                    <a:pt x="47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61"/>
            <p:cNvSpPr/>
            <p:nvPr/>
          </p:nvSpPr>
          <p:spPr>
            <a:xfrm>
              <a:off x="4990262" y="2761608"/>
              <a:ext cx="199325" cy="71923"/>
            </a:xfrm>
            <a:custGeom>
              <a:avLst/>
              <a:gdLst/>
              <a:ahLst/>
              <a:cxnLst/>
              <a:rect l="l" t="t" r="r" b="b"/>
              <a:pathLst>
                <a:path w="4861" h="1754" extrusionOk="0">
                  <a:moveTo>
                    <a:pt x="4357" y="0"/>
                  </a:moveTo>
                  <a:lnTo>
                    <a:pt x="4392" y="165"/>
                  </a:lnTo>
                  <a:lnTo>
                    <a:pt x="4392" y="183"/>
                  </a:lnTo>
                  <a:lnTo>
                    <a:pt x="4409" y="200"/>
                  </a:lnTo>
                  <a:cubicBezTo>
                    <a:pt x="4426" y="291"/>
                    <a:pt x="4374" y="360"/>
                    <a:pt x="4283" y="399"/>
                  </a:cubicBezTo>
                  <a:lnTo>
                    <a:pt x="1" y="1467"/>
                  </a:lnTo>
                  <a:lnTo>
                    <a:pt x="53" y="1684"/>
                  </a:lnTo>
                  <a:cubicBezTo>
                    <a:pt x="53" y="1701"/>
                    <a:pt x="70" y="1736"/>
                    <a:pt x="109" y="1753"/>
                  </a:cubicBezTo>
                  <a:lnTo>
                    <a:pt x="196" y="1753"/>
                  </a:lnTo>
                  <a:lnTo>
                    <a:pt x="4752" y="508"/>
                  </a:lnTo>
                  <a:cubicBezTo>
                    <a:pt x="4826" y="491"/>
                    <a:pt x="4860" y="434"/>
                    <a:pt x="4843" y="360"/>
                  </a:cubicBezTo>
                  <a:lnTo>
                    <a:pt x="4773" y="144"/>
                  </a:lnTo>
                  <a:cubicBezTo>
                    <a:pt x="4700" y="57"/>
                    <a:pt x="4574" y="0"/>
                    <a:pt x="4426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61"/>
            <p:cNvSpPr/>
            <p:nvPr/>
          </p:nvSpPr>
          <p:spPr>
            <a:xfrm>
              <a:off x="4918219" y="2517350"/>
              <a:ext cx="275103" cy="319921"/>
            </a:xfrm>
            <a:custGeom>
              <a:avLst/>
              <a:gdLst/>
              <a:ahLst/>
              <a:cxnLst/>
              <a:rect l="l" t="t" r="r" b="b"/>
              <a:pathLst>
                <a:path w="6709" h="7802" extrusionOk="0">
                  <a:moveTo>
                    <a:pt x="4812" y="100"/>
                  </a:moveTo>
                  <a:cubicBezTo>
                    <a:pt x="4847" y="100"/>
                    <a:pt x="4903" y="117"/>
                    <a:pt x="4921" y="174"/>
                  </a:cubicBezTo>
                  <a:lnTo>
                    <a:pt x="6600" y="6317"/>
                  </a:lnTo>
                  <a:cubicBezTo>
                    <a:pt x="6617" y="6391"/>
                    <a:pt x="6583" y="6448"/>
                    <a:pt x="6509" y="6465"/>
                  </a:cubicBezTo>
                  <a:lnTo>
                    <a:pt x="1953" y="7710"/>
                  </a:lnTo>
                  <a:cubicBezTo>
                    <a:pt x="1941" y="7716"/>
                    <a:pt x="1930" y="7718"/>
                    <a:pt x="1919" y="7718"/>
                  </a:cubicBezTo>
                  <a:cubicBezTo>
                    <a:pt x="1897" y="7718"/>
                    <a:pt x="1878" y="7710"/>
                    <a:pt x="1866" y="7710"/>
                  </a:cubicBezTo>
                  <a:cubicBezTo>
                    <a:pt x="1827" y="7693"/>
                    <a:pt x="1810" y="7658"/>
                    <a:pt x="1810" y="7641"/>
                  </a:cubicBezTo>
                  <a:lnTo>
                    <a:pt x="131" y="1493"/>
                  </a:lnTo>
                  <a:cubicBezTo>
                    <a:pt x="109" y="1458"/>
                    <a:pt x="131" y="1419"/>
                    <a:pt x="131" y="1402"/>
                  </a:cubicBezTo>
                  <a:cubicBezTo>
                    <a:pt x="148" y="1367"/>
                    <a:pt x="183" y="1350"/>
                    <a:pt x="200" y="1350"/>
                  </a:cubicBezTo>
                  <a:lnTo>
                    <a:pt x="4773" y="100"/>
                  </a:lnTo>
                  <a:close/>
                  <a:moveTo>
                    <a:pt x="4811" y="0"/>
                  </a:moveTo>
                  <a:cubicBezTo>
                    <a:pt x="4793" y="0"/>
                    <a:pt x="4774" y="3"/>
                    <a:pt x="4756" y="9"/>
                  </a:cubicBezTo>
                  <a:lnTo>
                    <a:pt x="183" y="1258"/>
                  </a:lnTo>
                  <a:cubicBezTo>
                    <a:pt x="74" y="1293"/>
                    <a:pt x="1" y="1402"/>
                    <a:pt x="40" y="1510"/>
                  </a:cubicBezTo>
                  <a:lnTo>
                    <a:pt x="1719" y="7658"/>
                  </a:lnTo>
                  <a:cubicBezTo>
                    <a:pt x="1736" y="7710"/>
                    <a:pt x="1775" y="7749"/>
                    <a:pt x="1810" y="7784"/>
                  </a:cubicBezTo>
                  <a:cubicBezTo>
                    <a:pt x="1845" y="7801"/>
                    <a:pt x="1884" y="7801"/>
                    <a:pt x="1918" y="7801"/>
                  </a:cubicBezTo>
                  <a:lnTo>
                    <a:pt x="1975" y="7801"/>
                  </a:lnTo>
                  <a:lnTo>
                    <a:pt x="6548" y="6556"/>
                  </a:lnTo>
                  <a:cubicBezTo>
                    <a:pt x="6656" y="6517"/>
                    <a:pt x="6708" y="6409"/>
                    <a:pt x="6691" y="6300"/>
                  </a:cubicBezTo>
                  <a:lnTo>
                    <a:pt x="5012" y="156"/>
                  </a:lnTo>
                  <a:cubicBezTo>
                    <a:pt x="4979" y="66"/>
                    <a:pt x="4899" y="0"/>
                    <a:pt x="481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61"/>
            <p:cNvSpPr/>
            <p:nvPr/>
          </p:nvSpPr>
          <p:spPr>
            <a:xfrm>
              <a:off x="4905754" y="2510994"/>
              <a:ext cx="266040" cy="313770"/>
            </a:xfrm>
            <a:custGeom>
              <a:avLst/>
              <a:gdLst/>
              <a:ahLst/>
              <a:cxnLst/>
              <a:rect l="l" t="t" r="r" b="b"/>
              <a:pathLst>
                <a:path w="6488" h="7652" extrusionOk="0">
                  <a:moveTo>
                    <a:pt x="4769" y="0"/>
                  </a:moveTo>
                  <a:cubicBezTo>
                    <a:pt x="4758" y="0"/>
                    <a:pt x="4746" y="1"/>
                    <a:pt x="4734" y="3"/>
                  </a:cubicBezTo>
                  <a:lnTo>
                    <a:pt x="144" y="1157"/>
                  </a:lnTo>
                  <a:cubicBezTo>
                    <a:pt x="53" y="1179"/>
                    <a:pt x="1" y="1266"/>
                    <a:pt x="18" y="1340"/>
                  </a:cubicBezTo>
                  <a:lnTo>
                    <a:pt x="1554" y="7522"/>
                  </a:lnTo>
                  <a:cubicBezTo>
                    <a:pt x="1569" y="7602"/>
                    <a:pt x="1640" y="7652"/>
                    <a:pt x="1719" y="7652"/>
                  </a:cubicBezTo>
                  <a:cubicBezTo>
                    <a:pt x="1730" y="7652"/>
                    <a:pt x="1742" y="7650"/>
                    <a:pt x="1754" y="7648"/>
                  </a:cubicBezTo>
                  <a:lnTo>
                    <a:pt x="6344" y="6511"/>
                  </a:lnTo>
                  <a:cubicBezTo>
                    <a:pt x="6435" y="6472"/>
                    <a:pt x="6487" y="6403"/>
                    <a:pt x="6470" y="6312"/>
                  </a:cubicBezTo>
                  <a:lnTo>
                    <a:pt x="4934" y="129"/>
                  </a:lnTo>
                  <a:cubicBezTo>
                    <a:pt x="4904" y="50"/>
                    <a:pt x="4844" y="0"/>
                    <a:pt x="4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61"/>
            <p:cNvSpPr/>
            <p:nvPr/>
          </p:nvSpPr>
          <p:spPr>
            <a:xfrm>
              <a:off x="5170310" y="2768374"/>
              <a:ext cx="738" cy="1435"/>
            </a:xfrm>
            <a:custGeom>
              <a:avLst/>
              <a:gdLst/>
              <a:ahLst/>
              <a:cxnLst/>
              <a:rect l="l" t="t" r="r" b="b"/>
              <a:pathLst>
                <a:path w="18" h="35" extrusionOk="0">
                  <a:moveTo>
                    <a:pt x="1" y="0"/>
                  </a:moveTo>
                  <a:lnTo>
                    <a:pt x="1" y="18"/>
                  </a:lnTo>
                  <a:lnTo>
                    <a:pt x="18" y="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BB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61"/>
            <p:cNvSpPr/>
            <p:nvPr/>
          </p:nvSpPr>
          <p:spPr>
            <a:xfrm>
              <a:off x="4969474" y="2820121"/>
              <a:ext cx="4470" cy="4511"/>
            </a:xfrm>
            <a:custGeom>
              <a:avLst/>
              <a:gdLst/>
              <a:ahLst/>
              <a:cxnLst/>
              <a:rect l="l" t="t" r="r" b="b"/>
              <a:pathLst>
                <a:path w="109" h="110" extrusionOk="0">
                  <a:moveTo>
                    <a:pt x="109" y="109"/>
                  </a:moveTo>
                  <a:lnTo>
                    <a:pt x="109" y="109"/>
                  </a:lnTo>
                  <a:lnTo>
                    <a:pt x="109" y="109"/>
                  </a:lnTo>
                  <a:close/>
                  <a:moveTo>
                    <a:pt x="0" y="1"/>
                  </a:moveTo>
                  <a:cubicBezTo>
                    <a:pt x="17" y="57"/>
                    <a:pt x="52" y="92"/>
                    <a:pt x="109" y="109"/>
                  </a:cubicBezTo>
                  <a:cubicBezTo>
                    <a:pt x="52" y="92"/>
                    <a:pt x="17" y="57"/>
                    <a:pt x="0" y="1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61"/>
            <p:cNvSpPr/>
            <p:nvPr/>
          </p:nvSpPr>
          <p:spPr>
            <a:xfrm>
              <a:off x="4905754" y="2557739"/>
              <a:ext cx="266040" cy="266902"/>
            </a:xfrm>
            <a:custGeom>
              <a:avLst/>
              <a:gdLst/>
              <a:ahLst/>
              <a:cxnLst/>
              <a:rect l="l" t="t" r="r" b="b"/>
              <a:pathLst>
                <a:path w="6488" h="6509" extrusionOk="0">
                  <a:moveTo>
                    <a:pt x="252" y="0"/>
                  </a:moveTo>
                  <a:cubicBezTo>
                    <a:pt x="218" y="0"/>
                    <a:pt x="179" y="0"/>
                    <a:pt x="144" y="17"/>
                  </a:cubicBezTo>
                  <a:cubicBezTo>
                    <a:pt x="53" y="39"/>
                    <a:pt x="1" y="126"/>
                    <a:pt x="18" y="200"/>
                  </a:cubicBezTo>
                  <a:lnTo>
                    <a:pt x="1554" y="6382"/>
                  </a:lnTo>
                  <a:lnTo>
                    <a:pt x="1554" y="6400"/>
                  </a:lnTo>
                  <a:cubicBezTo>
                    <a:pt x="1571" y="6456"/>
                    <a:pt x="1606" y="6491"/>
                    <a:pt x="1663" y="6508"/>
                  </a:cubicBezTo>
                  <a:lnTo>
                    <a:pt x="1754" y="6508"/>
                  </a:lnTo>
                  <a:lnTo>
                    <a:pt x="6344" y="5371"/>
                  </a:lnTo>
                  <a:cubicBezTo>
                    <a:pt x="6435" y="5332"/>
                    <a:pt x="6487" y="5263"/>
                    <a:pt x="6470" y="5172"/>
                  </a:cubicBezTo>
                  <a:lnTo>
                    <a:pt x="6453" y="5137"/>
                  </a:lnTo>
                  <a:cubicBezTo>
                    <a:pt x="6401" y="4938"/>
                    <a:pt x="6218" y="4790"/>
                    <a:pt x="6019" y="4790"/>
                  </a:cubicBezTo>
                  <a:cubicBezTo>
                    <a:pt x="5984" y="4790"/>
                    <a:pt x="5945" y="4812"/>
                    <a:pt x="5910" y="4812"/>
                  </a:cubicBezTo>
                  <a:lnTo>
                    <a:pt x="2439" y="5680"/>
                  </a:lnTo>
                  <a:lnTo>
                    <a:pt x="2348" y="5680"/>
                  </a:lnTo>
                  <a:cubicBezTo>
                    <a:pt x="2188" y="5680"/>
                    <a:pt x="2040" y="5571"/>
                    <a:pt x="2005" y="5406"/>
                  </a:cubicBezTo>
                  <a:lnTo>
                    <a:pt x="760" y="382"/>
                  </a:lnTo>
                  <a:cubicBezTo>
                    <a:pt x="686" y="148"/>
                    <a:pt x="487" y="0"/>
                    <a:pt x="252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61"/>
            <p:cNvSpPr/>
            <p:nvPr/>
          </p:nvSpPr>
          <p:spPr>
            <a:xfrm>
              <a:off x="4966931" y="2599808"/>
              <a:ext cx="41866" cy="26899"/>
            </a:xfrm>
            <a:custGeom>
              <a:avLst/>
              <a:gdLst/>
              <a:ahLst/>
              <a:cxnLst/>
              <a:rect l="l" t="t" r="r" b="b"/>
              <a:pathLst>
                <a:path w="1021" h="656" extrusionOk="0">
                  <a:moveTo>
                    <a:pt x="553" y="1"/>
                  </a:moveTo>
                  <a:cubicBezTo>
                    <a:pt x="364" y="1"/>
                    <a:pt x="199" y="98"/>
                    <a:pt x="114" y="241"/>
                  </a:cubicBezTo>
                  <a:cubicBezTo>
                    <a:pt x="1" y="471"/>
                    <a:pt x="201" y="655"/>
                    <a:pt x="443" y="655"/>
                  </a:cubicBezTo>
                  <a:cubicBezTo>
                    <a:pt x="544" y="655"/>
                    <a:pt x="652" y="623"/>
                    <a:pt x="748" y="549"/>
                  </a:cubicBezTo>
                  <a:cubicBezTo>
                    <a:pt x="1021" y="349"/>
                    <a:pt x="913" y="98"/>
                    <a:pt x="713" y="24"/>
                  </a:cubicBezTo>
                  <a:cubicBezTo>
                    <a:pt x="659" y="8"/>
                    <a:pt x="605" y="1"/>
                    <a:pt x="553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61"/>
            <p:cNvSpPr/>
            <p:nvPr/>
          </p:nvSpPr>
          <p:spPr>
            <a:xfrm>
              <a:off x="5038032" y="2582464"/>
              <a:ext cx="41948" cy="26694"/>
            </a:xfrm>
            <a:custGeom>
              <a:avLst/>
              <a:gdLst/>
              <a:ahLst/>
              <a:cxnLst/>
              <a:rect l="l" t="t" r="r" b="b"/>
              <a:pathLst>
                <a:path w="1023" h="651" extrusionOk="0">
                  <a:moveTo>
                    <a:pt x="543" y="0"/>
                  </a:moveTo>
                  <a:cubicBezTo>
                    <a:pt x="354" y="0"/>
                    <a:pt x="186" y="107"/>
                    <a:pt x="116" y="247"/>
                  </a:cubicBezTo>
                  <a:cubicBezTo>
                    <a:pt x="1" y="468"/>
                    <a:pt x="208" y="651"/>
                    <a:pt x="455" y="651"/>
                  </a:cubicBezTo>
                  <a:cubicBezTo>
                    <a:pt x="553" y="651"/>
                    <a:pt x="657" y="622"/>
                    <a:pt x="749" y="556"/>
                  </a:cubicBezTo>
                  <a:cubicBezTo>
                    <a:pt x="1023" y="339"/>
                    <a:pt x="914" y="87"/>
                    <a:pt x="714" y="31"/>
                  </a:cubicBezTo>
                  <a:cubicBezTo>
                    <a:pt x="657" y="10"/>
                    <a:pt x="599" y="0"/>
                    <a:pt x="543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61"/>
            <p:cNvSpPr/>
            <p:nvPr/>
          </p:nvSpPr>
          <p:spPr>
            <a:xfrm>
              <a:off x="4904155" y="2509149"/>
              <a:ext cx="269239" cy="317789"/>
            </a:xfrm>
            <a:custGeom>
              <a:avLst/>
              <a:gdLst/>
              <a:ahLst/>
              <a:cxnLst/>
              <a:rect l="l" t="t" r="r" b="b"/>
              <a:pathLst>
                <a:path w="6566" h="7750" extrusionOk="0">
                  <a:moveTo>
                    <a:pt x="4813" y="100"/>
                  </a:moveTo>
                  <a:cubicBezTo>
                    <a:pt x="4865" y="100"/>
                    <a:pt x="4899" y="139"/>
                    <a:pt x="4921" y="174"/>
                  </a:cubicBezTo>
                  <a:lnTo>
                    <a:pt x="6457" y="6374"/>
                  </a:lnTo>
                  <a:cubicBezTo>
                    <a:pt x="6474" y="6392"/>
                    <a:pt x="6457" y="6431"/>
                    <a:pt x="6440" y="6448"/>
                  </a:cubicBezTo>
                  <a:cubicBezTo>
                    <a:pt x="6440" y="6483"/>
                    <a:pt x="6401" y="6500"/>
                    <a:pt x="6383" y="6500"/>
                  </a:cubicBezTo>
                  <a:lnTo>
                    <a:pt x="1775" y="7641"/>
                  </a:lnTo>
                  <a:cubicBezTo>
                    <a:pt x="1765" y="7650"/>
                    <a:pt x="1750" y="7654"/>
                    <a:pt x="1735" y="7654"/>
                  </a:cubicBezTo>
                  <a:cubicBezTo>
                    <a:pt x="1719" y="7654"/>
                    <a:pt x="1702" y="7650"/>
                    <a:pt x="1684" y="7641"/>
                  </a:cubicBezTo>
                  <a:cubicBezTo>
                    <a:pt x="1667" y="7624"/>
                    <a:pt x="1645" y="7585"/>
                    <a:pt x="1645" y="7567"/>
                  </a:cubicBezTo>
                  <a:lnTo>
                    <a:pt x="109" y="1385"/>
                  </a:lnTo>
                  <a:cubicBezTo>
                    <a:pt x="92" y="1350"/>
                    <a:pt x="92" y="1311"/>
                    <a:pt x="109" y="1294"/>
                  </a:cubicBezTo>
                  <a:cubicBezTo>
                    <a:pt x="127" y="1259"/>
                    <a:pt x="166" y="1241"/>
                    <a:pt x="183" y="1241"/>
                  </a:cubicBezTo>
                  <a:lnTo>
                    <a:pt x="4791" y="100"/>
                  </a:lnTo>
                  <a:close/>
                  <a:moveTo>
                    <a:pt x="4812" y="1"/>
                  </a:moveTo>
                  <a:cubicBezTo>
                    <a:pt x="4793" y="1"/>
                    <a:pt x="4775" y="3"/>
                    <a:pt x="4756" y="9"/>
                  </a:cubicBezTo>
                  <a:lnTo>
                    <a:pt x="166" y="1150"/>
                  </a:lnTo>
                  <a:cubicBezTo>
                    <a:pt x="109" y="1168"/>
                    <a:pt x="57" y="1202"/>
                    <a:pt x="40" y="1241"/>
                  </a:cubicBezTo>
                  <a:cubicBezTo>
                    <a:pt x="1" y="1294"/>
                    <a:pt x="1" y="1350"/>
                    <a:pt x="18" y="1402"/>
                  </a:cubicBezTo>
                  <a:lnTo>
                    <a:pt x="1558" y="7585"/>
                  </a:lnTo>
                  <a:cubicBezTo>
                    <a:pt x="1558" y="7641"/>
                    <a:pt x="1593" y="7676"/>
                    <a:pt x="1645" y="7711"/>
                  </a:cubicBezTo>
                  <a:cubicBezTo>
                    <a:pt x="1684" y="7732"/>
                    <a:pt x="1719" y="7750"/>
                    <a:pt x="1754" y="7750"/>
                  </a:cubicBezTo>
                  <a:cubicBezTo>
                    <a:pt x="1775" y="7750"/>
                    <a:pt x="1793" y="7750"/>
                    <a:pt x="1793" y="7732"/>
                  </a:cubicBezTo>
                  <a:lnTo>
                    <a:pt x="6401" y="6591"/>
                  </a:lnTo>
                  <a:cubicBezTo>
                    <a:pt x="6457" y="6574"/>
                    <a:pt x="6492" y="6556"/>
                    <a:pt x="6526" y="6500"/>
                  </a:cubicBezTo>
                  <a:cubicBezTo>
                    <a:pt x="6548" y="6448"/>
                    <a:pt x="6565" y="6392"/>
                    <a:pt x="6548" y="6340"/>
                  </a:cubicBezTo>
                  <a:lnTo>
                    <a:pt x="5008" y="157"/>
                  </a:lnTo>
                  <a:cubicBezTo>
                    <a:pt x="4993" y="67"/>
                    <a:pt x="4904" y="1"/>
                    <a:pt x="481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61"/>
            <p:cNvSpPr/>
            <p:nvPr/>
          </p:nvSpPr>
          <p:spPr>
            <a:xfrm>
              <a:off x="5003630" y="2580660"/>
              <a:ext cx="30262" cy="20872"/>
            </a:xfrm>
            <a:custGeom>
              <a:avLst/>
              <a:gdLst/>
              <a:ahLst/>
              <a:cxnLst/>
              <a:rect l="l" t="t" r="r" b="b"/>
              <a:pathLst>
                <a:path w="738" h="509" extrusionOk="0">
                  <a:moveTo>
                    <a:pt x="651" y="1"/>
                  </a:moveTo>
                  <a:cubicBezTo>
                    <a:pt x="629" y="22"/>
                    <a:pt x="612" y="40"/>
                    <a:pt x="629" y="57"/>
                  </a:cubicBezTo>
                  <a:cubicBezTo>
                    <a:pt x="651" y="148"/>
                    <a:pt x="629" y="218"/>
                    <a:pt x="595" y="291"/>
                  </a:cubicBezTo>
                  <a:cubicBezTo>
                    <a:pt x="560" y="348"/>
                    <a:pt x="503" y="400"/>
                    <a:pt x="434" y="417"/>
                  </a:cubicBezTo>
                  <a:cubicBezTo>
                    <a:pt x="414" y="422"/>
                    <a:pt x="395" y="424"/>
                    <a:pt x="375" y="424"/>
                  </a:cubicBezTo>
                  <a:cubicBezTo>
                    <a:pt x="321" y="424"/>
                    <a:pt x="268" y="408"/>
                    <a:pt x="217" y="383"/>
                  </a:cubicBezTo>
                  <a:cubicBezTo>
                    <a:pt x="143" y="348"/>
                    <a:pt x="109" y="274"/>
                    <a:pt x="87" y="200"/>
                  </a:cubicBezTo>
                  <a:cubicBezTo>
                    <a:pt x="87" y="166"/>
                    <a:pt x="70" y="166"/>
                    <a:pt x="35" y="166"/>
                  </a:cubicBezTo>
                  <a:cubicBezTo>
                    <a:pt x="18" y="166"/>
                    <a:pt x="0" y="183"/>
                    <a:pt x="0" y="218"/>
                  </a:cubicBezTo>
                  <a:cubicBezTo>
                    <a:pt x="18" y="309"/>
                    <a:pt x="87" y="400"/>
                    <a:pt x="161" y="456"/>
                  </a:cubicBezTo>
                  <a:cubicBezTo>
                    <a:pt x="234" y="491"/>
                    <a:pt x="304" y="508"/>
                    <a:pt x="360" y="508"/>
                  </a:cubicBezTo>
                  <a:lnTo>
                    <a:pt x="451" y="508"/>
                  </a:lnTo>
                  <a:cubicBezTo>
                    <a:pt x="560" y="474"/>
                    <a:pt x="629" y="417"/>
                    <a:pt x="686" y="326"/>
                  </a:cubicBezTo>
                  <a:cubicBezTo>
                    <a:pt x="738" y="239"/>
                    <a:pt x="738" y="131"/>
                    <a:pt x="720" y="40"/>
                  </a:cubicBezTo>
                  <a:cubicBezTo>
                    <a:pt x="703" y="22"/>
                    <a:pt x="686" y="1"/>
                    <a:pt x="65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61"/>
            <p:cNvSpPr/>
            <p:nvPr/>
          </p:nvSpPr>
          <p:spPr>
            <a:xfrm>
              <a:off x="5031020" y="2560035"/>
              <a:ext cx="34895" cy="17140"/>
            </a:xfrm>
            <a:custGeom>
              <a:avLst/>
              <a:gdLst/>
              <a:ahLst/>
              <a:cxnLst/>
              <a:rect l="l" t="t" r="r" b="b"/>
              <a:pathLst>
                <a:path w="851" h="418" extrusionOk="0">
                  <a:moveTo>
                    <a:pt x="577" y="0"/>
                  </a:moveTo>
                  <a:cubicBezTo>
                    <a:pt x="560" y="0"/>
                    <a:pt x="543" y="35"/>
                    <a:pt x="543" y="53"/>
                  </a:cubicBezTo>
                  <a:cubicBezTo>
                    <a:pt x="543" y="200"/>
                    <a:pt x="452" y="309"/>
                    <a:pt x="343" y="326"/>
                  </a:cubicBezTo>
                  <a:cubicBezTo>
                    <a:pt x="252" y="326"/>
                    <a:pt x="144" y="269"/>
                    <a:pt x="109" y="161"/>
                  </a:cubicBezTo>
                  <a:cubicBezTo>
                    <a:pt x="97" y="149"/>
                    <a:pt x="82" y="136"/>
                    <a:pt x="62" y="136"/>
                  </a:cubicBezTo>
                  <a:cubicBezTo>
                    <a:pt x="54" y="136"/>
                    <a:pt x="45" y="139"/>
                    <a:pt x="35" y="144"/>
                  </a:cubicBezTo>
                  <a:cubicBezTo>
                    <a:pt x="18" y="144"/>
                    <a:pt x="0" y="178"/>
                    <a:pt x="18" y="200"/>
                  </a:cubicBezTo>
                  <a:cubicBezTo>
                    <a:pt x="70" y="326"/>
                    <a:pt x="200" y="417"/>
                    <a:pt x="326" y="417"/>
                  </a:cubicBezTo>
                  <a:lnTo>
                    <a:pt x="360" y="417"/>
                  </a:lnTo>
                  <a:cubicBezTo>
                    <a:pt x="434" y="395"/>
                    <a:pt x="504" y="361"/>
                    <a:pt x="543" y="309"/>
                  </a:cubicBezTo>
                  <a:lnTo>
                    <a:pt x="703" y="378"/>
                  </a:lnTo>
                  <a:cubicBezTo>
                    <a:pt x="721" y="395"/>
                    <a:pt x="721" y="395"/>
                    <a:pt x="742" y="395"/>
                  </a:cubicBezTo>
                  <a:cubicBezTo>
                    <a:pt x="760" y="395"/>
                    <a:pt x="760" y="378"/>
                    <a:pt x="777" y="361"/>
                  </a:cubicBezTo>
                  <a:cubicBezTo>
                    <a:pt x="794" y="343"/>
                    <a:pt x="777" y="309"/>
                    <a:pt x="760" y="309"/>
                  </a:cubicBezTo>
                  <a:lnTo>
                    <a:pt x="595" y="217"/>
                  </a:lnTo>
                  <a:lnTo>
                    <a:pt x="612" y="200"/>
                  </a:lnTo>
                  <a:lnTo>
                    <a:pt x="794" y="217"/>
                  </a:lnTo>
                  <a:cubicBezTo>
                    <a:pt x="812" y="217"/>
                    <a:pt x="829" y="200"/>
                    <a:pt x="829" y="161"/>
                  </a:cubicBezTo>
                  <a:cubicBezTo>
                    <a:pt x="851" y="144"/>
                    <a:pt x="812" y="126"/>
                    <a:pt x="794" y="126"/>
                  </a:cubicBezTo>
                  <a:lnTo>
                    <a:pt x="634" y="109"/>
                  </a:lnTo>
                  <a:lnTo>
                    <a:pt x="634" y="53"/>
                  </a:lnTo>
                  <a:cubicBezTo>
                    <a:pt x="634" y="18"/>
                    <a:pt x="612" y="0"/>
                    <a:pt x="57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61"/>
            <p:cNvSpPr/>
            <p:nvPr/>
          </p:nvSpPr>
          <p:spPr>
            <a:xfrm>
              <a:off x="4967136" y="2574796"/>
              <a:ext cx="31205" cy="22266"/>
            </a:xfrm>
            <a:custGeom>
              <a:avLst/>
              <a:gdLst/>
              <a:ahLst/>
              <a:cxnLst/>
              <a:rect l="l" t="t" r="r" b="b"/>
              <a:pathLst>
                <a:path w="761" h="543" extrusionOk="0">
                  <a:moveTo>
                    <a:pt x="708" y="1"/>
                  </a:moveTo>
                  <a:cubicBezTo>
                    <a:pt x="691" y="1"/>
                    <a:pt x="673" y="18"/>
                    <a:pt x="673" y="57"/>
                  </a:cubicBezTo>
                  <a:cubicBezTo>
                    <a:pt x="673" y="165"/>
                    <a:pt x="617" y="274"/>
                    <a:pt x="526" y="309"/>
                  </a:cubicBezTo>
                  <a:cubicBezTo>
                    <a:pt x="504" y="316"/>
                    <a:pt x="481" y="319"/>
                    <a:pt x="458" y="319"/>
                  </a:cubicBezTo>
                  <a:cubicBezTo>
                    <a:pt x="368" y="319"/>
                    <a:pt x="276" y="266"/>
                    <a:pt x="218" y="165"/>
                  </a:cubicBezTo>
                  <a:cubicBezTo>
                    <a:pt x="218" y="150"/>
                    <a:pt x="200" y="137"/>
                    <a:pt x="184" y="137"/>
                  </a:cubicBezTo>
                  <a:cubicBezTo>
                    <a:pt x="177" y="137"/>
                    <a:pt x="171" y="139"/>
                    <a:pt x="166" y="144"/>
                  </a:cubicBezTo>
                  <a:cubicBezTo>
                    <a:pt x="148" y="144"/>
                    <a:pt x="131" y="183"/>
                    <a:pt x="148" y="200"/>
                  </a:cubicBezTo>
                  <a:cubicBezTo>
                    <a:pt x="148" y="218"/>
                    <a:pt x="166" y="235"/>
                    <a:pt x="166" y="252"/>
                  </a:cubicBezTo>
                  <a:lnTo>
                    <a:pt x="40" y="343"/>
                  </a:lnTo>
                  <a:cubicBezTo>
                    <a:pt x="1" y="343"/>
                    <a:pt x="1" y="382"/>
                    <a:pt x="22" y="400"/>
                  </a:cubicBezTo>
                  <a:cubicBezTo>
                    <a:pt x="22" y="417"/>
                    <a:pt x="40" y="417"/>
                    <a:pt x="57" y="417"/>
                  </a:cubicBezTo>
                  <a:lnTo>
                    <a:pt x="74" y="417"/>
                  </a:lnTo>
                  <a:lnTo>
                    <a:pt x="239" y="309"/>
                  </a:lnTo>
                  <a:cubicBezTo>
                    <a:pt x="239" y="326"/>
                    <a:pt x="257" y="326"/>
                    <a:pt x="257" y="343"/>
                  </a:cubicBezTo>
                  <a:lnTo>
                    <a:pt x="148" y="469"/>
                  </a:lnTo>
                  <a:cubicBezTo>
                    <a:pt x="148" y="508"/>
                    <a:pt x="148" y="526"/>
                    <a:pt x="166" y="543"/>
                  </a:cubicBezTo>
                  <a:lnTo>
                    <a:pt x="183" y="543"/>
                  </a:lnTo>
                  <a:cubicBezTo>
                    <a:pt x="200" y="543"/>
                    <a:pt x="218" y="543"/>
                    <a:pt x="239" y="526"/>
                  </a:cubicBezTo>
                  <a:lnTo>
                    <a:pt x="326" y="382"/>
                  </a:lnTo>
                  <a:cubicBezTo>
                    <a:pt x="383" y="400"/>
                    <a:pt x="417" y="417"/>
                    <a:pt x="456" y="417"/>
                  </a:cubicBezTo>
                  <a:cubicBezTo>
                    <a:pt x="491" y="417"/>
                    <a:pt x="526" y="400"/>
                    <a:pt x="565" y="382"/>
                  </a:cubicBezTo>
                  <a:cubicBezTo>
                    <a:pt x="691" y="343"/>
                    <a:pt x="760" y="200"/>
                    <a:pt x="760" y="57"/>
                  </a:cubicBezTo>
                  <a:cubicBezTo>
                    <a:pt x="760" y="18"/>
                    <a:pt x="743" y="1"/>
                    <a:pt x="70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61"/>
            <p:cNvSpPr/>
            <p:nvPr/>
          </p:nvSpPr>
          <p:spPr>
            <a:xfrm>
              <a:off x="4991698" y="2710559"/>
              <a:ext cx="29770" cy="38463"/>
            </a:xfrm>
            <a:custGeom>
              <a:avLst/>
              <a:gdLst/>
              <a:ahLst/>
              <a:cxnLst/>
              <a:rect l="l" t="t" r="r" b="b"/>
              <a:pathLst>
                <a:path w="726" h="938" extrusionOk="0">
                  <a:moveTo>
                    <a:pt x="486" y="0"/>
                  </a:moveTo>
                  <a:cubicBezTo>
                    <a:pt x="469" y="0"/>
                    <a:pt x="434" y="17"/>
                    <a:pt x="417" y="17"/>
                  </a:cubicBezTo>
                  <a:cubicBezTo>
                    <a:pt x="378" y="35"/>
                    <a:pt x="361" y="35"/>
                    <a:pt x="326" y="52"/>
                  </a:cubicBezTo>
                  <a:lnTo>
                    <a:pt x="343" y="52"/>
                  </a:lnTo>
                  <a:cubicBezTo>
                    <a:pt x="378" y="195"/>
                    <a:pt x="469" y="412"/>
                    <a:pt x="508" y="560"/>
                  </a:cubicBezTo>
                  <a:cubicBezTo>
                    <a:pt x="469" y="521"/>
                    <a:pt x="378" y="360"/>
                    <a:pt x="361" y="360"/>
                  </a:cubicBezTo>
                  <a:lnTo>
                    <a:pt x="361" y="360"/>
                  </a:lnTo>
                  <a:cubicBezTo>
                    <a:pt x="361" y="434"/>
                    <a:pt x="378" y="503"/>
                    <a:pt x="378" y="577"/>
                  </a:cubicBezTo>
                  <a:cubicBezTo>
                    <a:pt x="291" y="469"/>
                    <a:pt x="235" y="252"/>
                    <a:pt x="161" y="109"/>
                  </a:cubicBezTo>
                  <a:cubicBezTo>
                    <a:pt x="144" y="126"/>
                    <a:pt x="109" y="143"/>
                    <a:pt x="74" y="143"/>
                  </a:cubicBezTo>
                  <a:cubicBezTo>
                    <a:pt x="53" y="161"/>
                    <a:pt x="35" y="161"/>
                    <a:pt x="0" y="178"/>
                  </a:cubicBezTo>
                  <a:cubicBezTo>
                    <a:pt x="109" y="451"/>
                    <a:pt x="252" y="686"/>
                    <a:pt x="400" y="937"/>
                  </a:cubicBezTo>
                  <a:cubicBezTo>
                    <a:pt x="417" y="937"/>
                    <a:pt x="434" y="937"/>
                    <a:pt x="452" y="920"/>
                  </a:cubicBezTo>
                  <a:cubicBezTo>
                    <a:pt x="469" y="920"/>
                    <a:pt x="486" y="903"/>
                    <a:pt x="508" y="903"/>
                  </a:cubicBezTo>
                  <a:cubicBezTo>
                    <a:pt x="508" y="846"/>
                    <a:pt x="469" y="720"/>
                    <a:pt x="486" y="686"/>
                  </a:cubicBezTo>
                  <a:lnTo>
                    <a:pt x="486" y="686"/>
                  </a:lnTo>
                  <a:cubicBezTo>
                    <a:pt x="525" y="720"/>
                    <a:pt x="595" y="829"/>
                    <a:pt x="634" y="846"/>
                  </a:cubicBezTo>
                  <a:lnTo>
                    <a:pt x="651" y="846"/>
                  </a:lnTo>
                  <a:lnTo>
                    <a:pt x="686" y="829"/>
                  </a:lnTo>
                  <a:cubicBezTo>
                    <a:pt x="703" y="829"/>
                    <a:pt x="703" y="829"/>
                    <a:pt x="725" y="811"/>
                  </a:cubicBezTo>
                  <a:cubicBezTo>
                    <a:pt x="651" y="542"/>
                    <a:pt x="578" y="269"/>
                    <a:pt x="4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61"/>
            <p:cNvSpPr/>
            <p:nvPr/>
          </p:nvSpPr>
          <p:spPr>
            <a:xfrm>
              <a:off x="5018391" y="2704654"/>
              <a:ext cx="25997" cy="36740"/>
            </a:xfrm>
            <a:custGeom>
              <a:avLst/>
              <a:gdLst/>
              <a:ahLst/>
              <a:cxnLst/>
              <a:rect l="l" t="t" r="r" b="b"/>
              <a:pathLst>
                <a:path w="634" h="896" extrusionOk="0">
                  <a:moveTo>
                    <a:pt x="269" y="179"/>
                  </a:moveTo>
                  <a:cubicBezTo>
                    <a:pt x="326" y="179"/>
                    <a:pt x="360" y="214"/>
                    <a:pt x="360" y="270"/>
                  </a:cubicBezTo>
                  <a:cubicBezTo>
                    <a:pt x="378" y="287"/>
                    <a:pt x="399" y="322"/>
                    <a:pt x="399" y="322"/>
                  </a:cubicBezTo>
                  <a:lnTo>
                    <a:pt x="417" y="413"/>
                  </a:lnTo>
                  <a:lnTo>
                    <a:pt x="434" y="470"/>
                  </a:lnTo>
                  <a:cubicBezTo>
                    <a:pt x="434" y="470"/>
                    <a:pt x="452" y="487"/>
                    <a:pt x="452" y="522"/>
                  </a:cubicBezTo>
                  <a:cubicBezTo>
                    <a:pt x="469" y="595"/>
                    <a:pt x="469" y="595"/>
                    <a:pt x="469" y="647"/>
                  </a:cubicBezTo>
                  <a:cubicBezTo>
                    <a:pt x="446" y="684"/>
                    <a:pt x="392" y="712"/>
                    <a:pt x="341" y="712"/>
                  </a:cubicBezTo>
                  <a:cubicBezTo>
                    <a:pt x="314" y="712"/>
                    <a:pt x="289" y="704"/>
                    <a:pt x="269" y="686"/>
                  </a:cubicBezTo>
                  <a:cubicBezTo>
                    <a:pt x="252" y="630"/>
                    <a:pt x="235" y="578"/>
                    <a:pt x="200" y="522"/>
                  </a:cubicBezTo>
                  <a:cubicBezTo>
                    <a:pt x="183" y="448"/>
                    <a:pt x="161" y="378"/>
                    <a:pt x="161" y="322"/>
                  </a:cubicBezTo>
                  <a:cubicBezTo>
                    <a:pt x="161" y="287"/>
                    <a:pt x="161" y="253"/>
                    <a:pt x="200" y="231"/>
                  </a:cubicBezTo>
                  <a:cubicBezTo>
                    <a:pt x="217" y="196"/>
                    <a:pt x="235" y="179"/>
                    <a:pt x="269" y="179"/>
                  </a:cubicBezTo>
                  <a:close/>
                  <a:moveTo>
                    <a:pt x="298" y="1"/>
                  </a:moveTo>
                  <a:cubicBezTo>
                    <a:pt x="199" y="1"/>
                    <a:pt x="103" y="37"/>
                    <a:pt x="35" y="105"/>
                  </a:cubicBezTo>
                  <a:cubicBezTo>
                    <a:pt x="35" y="105"/>
                    <a:pt x="35" y="122"/>
                    <a:pt x="18" y="144"/>
                  </a:cubicBezTo>
                  <a:cubicBezTo>
                    <a:pt x="0" y="196"/>
                    <a:pt x="0" y="287"/>
                    <a:pt x="18" y="361"/>
                  </a:cubicBezTo>
                  <a:cubicBezTo>
                    <a:pt x="52" y="487"/>
                    <a:pt x="91" y="595"/>
                    <a:pt x="143" y="721"/>
                  </a:cubicBezTo>
                  <a:cubicBezTo>
                    <a:pt x="143" y="773"/>
                    <a:pt x="161" y="812"/>
                    <a:pt x="200" y="847"/>
                  </a:cubicBezTo>
                  <a:cubicBezTo>
                    <a:pt x="232" y="882"/>
                    <a:pt x="272" y="895"/>
                    <a:pt x="311" y="895"/>
                  </a:cubicBezTo>
                  <a:cubicBezTo>
                    <a:pt x="335" y="895"/>
                    <a:pt x="358" y="890"/>
                    <a:pt x="378" y="882"/>
                  </a:cubicBezTo>
                  <a:cubicBezTo>
                    <a:pt x="434" y="864"/>
                    <a:pt x="469" y="847"/>
                    <a:pt x="508" y="830"/>
                  </a:cubicBezTo>
                  <a:cubicBezTo>
                    <a:pt x="560" y="795"/>
                    <a:pt x="595" y="773"/>
                    <a:pt x="616" y="721"/>
                  </a:cubicBezTo>
                  <a:cubicBezTo>
                    <a:pt x="634" y="665"/>
                    <a:pt x="634" y="613"/>
                    <a:pt x="616" y="539"/>
                  </a:cubicBezTo>
                  <a:lnTo>
                    <a:pt x="595" y="504"/>
                  </a:lnTo>
                  <a:cubicBezTo>
                    <a:pt x="577" y="430"/>
                    <a:pt x="560" y="361"/>
                    <a:pt x="543" y="270"/>
                  </a:cubicBezTo>
                  <a:cubicBezTo>
                    <a:pt x="525" y="231"/>
                    <a:pt x="525" y="196"/>
                    <a:pt x="508" y="144"/>
                  </a:cubicBezTo>
                  <a:lnTo>
                    <a:pt x="452" y="88"/>
                  </a:lnTo>
                  <a:cubicBezTo>
                    <a:pt x="452" y="53"/>
                    <a:pt x="417" y="36"/>
                    <a:pt x="399" y="14"/>
                  </a:cubicBezTo>
                  <a:cubicBezTo>
                    <a:pt x="366" y="5"/>
                    <a:pt x="332" y="1"/>
                    <a:pt x="29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61"/>
            <p:cNvSpPr/>
            <p:nvPr/>
          </p:nvSpPr>
          <p:spPr>
            <a:xfrm>
              <a:off x="5041353" y="2697684"/>
              <a:ext cx="31164" cy="37971"/>
            </a:xfrm>
            <a:custGeom>
              <a:avLst/>
              <a:gdLst/>
              <a:ahLst/>
              <a:cxnLst/>
              <a:rect l="l" t="t" r="r" b="b"/>
              <a:pathLst>
                <a:path w="760" h="926" extrusionOk="0">
                  <a:moveTo>
                    <a:pt x="329" y="177"/>
                  </a:moveTo>
                  <a:cubicBezTo>
                    <a:pt x="341" y="177"/>
                    <a:pt x="351" y="179"/>
                    <a:pt x="360" y="184"/>
                  </a:cubicBezTo>
                  <a:cubicBezTo>
                    <a:pt x="417" y="223"/>
                    <a:pt x="434" y="314"/>
                    <a:pt x="382" y="349"/>
                  </a:cubicBezTo>
                  <a:cubicBezTo>
                    <a:pt x="343" y="349"/>
                    <a:pt x="291" y="366"/>
                    <a:pt x="252" y="366"/>
                  </a:cubicBezTo>
                  <a:cubicBezTo>
                    <a:pt x="234" y="331"/>
                    <a:pt x="234" y="258"/>
                    <a:pt x="217" y="223"/>
                  </a:cubicBezTo>
                  <a:cubicBezTo>
                    <a:pt x="259" y="194"/>
                    <a:pt x="298" y="177"/>
                    <a:pt x="329" y="177"/>
                  </a:cubicBezTo>
                  <a:close/>
                  <a:moveTo>
                    <a:pt x="362" y="1"/>
                  </a:moveTo>
                  <a:cubicBezTo>
                    <a:pt x="345" y="1"/>
                    <a:pt x="326" y="2"/>
                    <a:pt x="308" y="6"/>
                  </a:cubicBezTo>
                  <a:cubicBezTo>
                    <a:pt x="200" y="23"/>
                    <a:pt x="91" y="58"/>
                    <a:pt x="0" y="97"/>
                  </a:cubicBezTo>
                  <a:cubicBezTo>
                    <a:pt x="35" y="167"/>
                    <a:pt x="200" y="926"/>
                    <a:pt x="182" y="926"/>
                  </a:cubicBezTo>
                  <a:cubicBezTo>
                    <a:pt x="200" y="926"/>
                    <a:pt x="343" y="909"/>
                    <a:pt x="399" y="874"/>
                  </a:cubicBezTo>
                  <a:cubicBezTo>
                    <a:pt x="382" y="800"/>
                    <a:pt x="325" y="657"/>
                    <a:pt x="325" y="583"/>
                  </a:cubicBezTo>
                  <a:lnTo>
                    <a:pt x="325" y="583"/>
                  </a:lnTo>
                  <a:cubicBezTo>
                    <a:pt x="417" y="657"/>
                    <a:pt x="508" y="783"/>
                    <a:pt x="560" y="856"/>
                  </a:cubicBezTo>
                  <a:cubicBezTo>
                    <a:pt x="633" y="835"/>
                    <a:pt x="707" y="817"/>
                    <a:pt x="759" y="800"/>
                  </a:cubicBezTo>
                  <a:cubicBezTo>
                    <a:pt x="686" y="674"/>
                    <a:pt x="560" y="583"/>
                    <a:pt x="469" y="492"/>
                  </a:cubicBezTo>
                  <a:lnTo>
                    <a:pt x="469" y="475"/>
                  </a:lnTo>
                  <a:cubicBezTo>
                    <a:pt x="542" y="457"/>
                    <a:pt x="599" y="401"/>
                    <a:pt x="616" y="349"/>
                  </a:cubicBezTo>
                  <a:cubicBezTo>
                    <a:pt x="663" y="168"/>
                    <a:pt x="535" y="1"/>
                    <a:pt x="36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61"/>
            <p:cNvSpPr/>
            <p:nvPr/>
          </p:nvSpPr>
          <p:spPr>
            <a:xfrm>
              <a:off x="5072475" y="2692763"/>
              <a:ext cx="25300" cy="37028"/>
            </a:xfrm>
            <a:custGeom>
              <a:avLst/>
              <a:gdLst/>
              <a:ahLst/>
              <a:cxnLst/>
              <a:rect l="l" t="t" r="r" b="b"/>
              <a:pathLst>
                <a:path w="617" h="903" extrusionOk="0">
                  <a:moveTo>
                    <a:pt x="508" y="0"/>
                  </a:moveTo>
                  <a:cubicBezTo>
                    <a:pt x="452" y="0"/>
                    <a:pt x="399" y="18"/>
                    <a:pt x="343" y="18"/>
                  </a:cubicBezTo>
                  <a:cubicBezTo>
                    <a:pt x="291" y="126"/>
                    <a:pt x="252" y="235"/>
                    <a:pt x="200" y="326"/>
                  </a:cubicBezTo>
                  <a:lnTo>
                    <a:pt x="200" y="343"/>
                  </a:lnTo>
                  <a:cubicBezTo>
                    <a:pt x="183" y="235"/>
                    <a:pt x="183" y="143"/>
                    <a:pt x="165" y="35"/>
                  </a:cubicBezTo>
                  <a:cubicBezTo>
                    <a:pt x="109" y="52"/>
                    <a:pt x="57" y="52"/>
                    <a:pt x="0" y="52"/>
                  </a:cubicBezTo>
                  <a:cubicBezTo>
                    <a:pt x="35" y="343"/>
                    <a:pt x="57" y="629"/>
                    <a:pt x="91" y="903"/>
                  </a:cubicBezTo>
                  <a:cubicBezTo>
                    <a:pt x="143" y="903"/>
                    <a:pt x="235" y="903"/>
                    <a:pt x="274" y="885"/>
                  </a:cubicBezTo>
                  <a:cubicBezTo>
                    <a:pt x="274" y="794"/>
                    <a:pt x="235" y="668"/>
                    <a:pt x="235" y="577"/>
                  </a:cubicBezTo>
                  <a:lnTo>
                    <a:pt x="235" y="577"/>
                  </a:lnTo>
                  <a:cubicBezTo>
                    <a:pt x="291" y="651"/>
                    <a:pt x="360" y="794"/>
                    <a:pt x="434" y="868"/>
                  </a:cubicBezTo>
                  <a:cubicBezTo>
                    <a:pt x="491" y="868"/>
                    <a:pt x="560" y="868"/>
                    <a:pt x="616" y="846"/>
                  </a:cubicBezTo>
                  <a:lnTo>
                    <a:pt x="343" y="434"/>
                  </a:lnTo>
                  <a:cubicBezTo>
                    <a:pt x="399" y="287"/>
                    <a:pt x="491" y="143"/>
                    <a:pt x="50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61"/>
            <p:cNvSpPr/>
            <p:nvPr/>
          </p:nvSpPr>
          <p:spPr>
            <a:xfrm>
              <a:off x="5099865" y="2720851"/>
              <a:ext cx="6807" cy="6643"/>
            </a:xfrm>
            <a:custGeom>
              <a:avLst/>
              <a:gdLst/>
              <a:ahLst/>
              <a:cxnLst/>
              <a:rect l="l" t="t" r="r" b="b"/>
              <a:pathLst>
                <a:path w="166" h="162" extrusionOk="0">
                  <a:moveTo>
                    <a:pt x="148" y="1"/>
                  </a:moveTo>
                  <a:cubicBezTo>
                    <a:pt x="109" y="1"/>
                    <a:pt x="40" y="1"/>
                    <a:pt x="0" y="18"/>
                  </a:cubicBezTo>
                  <a:lnTo>
                    <a:pt x="0" y="161"/>
                  </a:lnTo>
                  <a:lnTo>
                    <a:pt x="109" y="161"/>
                  </a:lnTo>
                  <a:cubicBezTo>
                    <a:pt x="126" y="144"/>
                    <a:pt x="126" y="144"/>
                    <a:pt x="148" y="144"/>
                  </a:cubicBezTo>
                  <a:lnTo>
                    <a:pt x="165" y="144"/>
                  </a:lnTo>
                  <a:cubicBezTo>
                    <a:pt x="165" y="109"/>
                    <a:pt x="148" y="53"/>
                    <a:pt x="14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61"/>
            <p:cNvSpPr/>
            <p:nvPr/>
          </p:nvSpPr>
          <p:spPr>
            <a:xfrm>
              <a:off x="5097733" y="2691533"/>
              <a:ext cx="8201" cy="27063"/>
            </a:xfrm>
            <a:custGeom>
              <a:avLst/>
              <a:gdLst/>
              <a:ahLst/>
              <a:cxnLst/>
              <a:rect l="l" t="t" r="r" b="b"/>
              <a:pathLst>
                <a:path w="200" h="660" extrusionOk="0">
                  <a:moveTo>
                    <a:pt x="108" y="1"/>
                  </a:moveTo>
                  <a:cubicBezTo>
                    <a:pt x="72" y="1"/>
                    <a:pt x="35" y="9"/>
                    <a:pt x="0" y="9"/>
                  </a:cubicBezTo>
                  <a:cubicBezTo>
                    <a:pt x="0" y="247"/>
                    <a:pt x="35" y="464"/>
                    <a:pt x="35" y="659"/>
                  </a:cubicBezTo>
                  <a:lnTo>
                    <a:pt x="200" y="659"/>
                  </a:lnTo>
                  <a:cubicBezTo>
                    <a:pt x="178" y="442"/>
                    <a:pt x="161" y="208"/>
                    <a:pt x="161" y="9"/>
                  </a:cubicBezTo>
                  <a:cubicBezTo>
                    <a:pt x="144" y="3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61"/>
            <p:cNvSpPr/>
            <p:nvPr/>
          </p:nvSpPr>
          <p:spPr>
            <a:xfrm>
              <a:off x="4968038" y="2657869"/>
              <a:ext cx="28129" cy="38463"/>
            </a:xfrm>
            <a:custGeom>
              <a:avLst/>
              <a:gdLst/>
              <a:ahLst/>
              <a:cxnLst/>
              <a:rect l="l" t="t" r="r" b="b"/>
              <a:pathLst>
                <a:path w="686" h="938" extrusionOk="0">
                  <a:moveTo>
                    <a:pt x="486" y="1"/>
                  </a:moveTo>
                  <a:cubicBezTo>
                    <a:pt x="326" y="53"/>
                    <a:pt x="161" y="144"/>
                    <a:pt x="0" y="200"/>
                  </a:cubicBezTo>
                  <a:lnTo>
                    <a:pt x="18" y="200"/>
                  </a:lnTo>
                  <a:cubicBezTo>
                    <a:pt x="35" y="270"/>
                    <a:pt x="87" y="378"/>
                    <a:pt x="87" y="378"/>
                  </a:cubicBezTo>
                  <a:cubicBezTo>
                    <a:pt x="106" y="378"/>
                    <a:pt x="172" y="340"/>
                    <a:pt x="215" y="340"/>
                  </a:cubicBezTo>
                  <a:cubicBezTo>
                    <a:pt x="223" y="340"/>
                    <a:pt x="229" y="341"/>
                    <a:pt x="235" y="344"/>
                  </a:cubicBezTo>
                  <a:cubicBezTo>
                    <a:pt x="434" y="743"/>
                    <a:pt x="486" y="921"/>
                    <a:pt x="504" y="938"/>
                  </a:cubicBezTo>
                  <a:cubicBezTo>
                    <a:pt x="560" y="903"/>
                    <a:pt x="630" y="886"/>
                    <a:pt x="686" y="851"/>
                  </a:cubicBezTo>
                  <a:cubicBezTo>
                    <a:pt x="469" y="361"/>
                    <a:pt x="413" y="270"/>
                    <a:pt x="413" y="252"/>
                  </a:cubicBezTo>
                  <a:cubicBezTo>
                    <a:pt x="486" y="218"/>
                    <a:pt x="521" y="200"/>
                    <a:pt x="560" y="179"/>
                  </a:cubicBezTo>
                  <a:cubicBezTo>
                    <a:pt x="543" y="127"/>
                    <a:pt x="504" y="53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61"/>
            <p:cNvSpPr/>
            <p:nvPr/>
          </p:nvSpPr>
          <p:spPr>
            <a:xfrm>
              <a:off x="4992395" y="2653441"/>
              <a:ext cx="20174" cy="36330"/>
            </a:xfrm>
            <a:custGeom>
              <a:avLst/>
              <a:gdLst/>
              <a:ahLst/>
              <a:cxnLst/>
              <a:rect l="l" t="t" r="r" b="b"/>
              <a:pathLst>
                <a:path w="492" h="886" extrusionOk="0">
                  <a:moveTo>
                    <a:pt x="183" y="0"/>
                  </a:moveTo>
                  <a:cubicBezTo>
                    <a:pt x="109" y="35"/>
                    <a:pt x="75" y="35"/>
                    <a:pt x="57" y="52"/>
                  </a:cubicBezTo>
                  <a:lnTo>
                    <a:pt x="1" y="52"/>
                  </a:lnTo>
                  <a:lnTo>
                    <a:pt x="1" y="70"/>
                  </a:lnTo>
                  <a:cubicBezTo>
                    <a:pt x="75" y="326"/>
                    <a:pt x="218" y="595"/>
                    <a:pt x="292" y="885"/>
                  </a:cubicBezTo>
                  <a:cubicBezTo>
                    <a:pt x="326" y="868"/>
                    <a:pt x="469" y="829"/>
                    <a:pt x="491" y="794"/>
                  </a:cubicBezTo>
                  <a:cubicBezTo>
                    <a:pt x="383" y="543"/>
                    <a:pt x="309" y="269"/>
                    <a:pt x="21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61"/>
            <p:cNvSpPr/>
            <p:nvPr/>
          </p:nvSpPr>
          <p:spPr>
            <a:xfrm>
              <a:off x="5005762" y="2645978"/>
              <a:ext cx="29729" cy="39324"/>
            </a:xfrm>
            <a:custGeom>
              <a:avLst/>
              <a:gdLst/>
              <a:ahLst/>
              <a:cxnLst/>
              <a:rect l="l" t="t" r="r" b="b"/>
              <a:pathLst>
                <a:path w="725" h="959" extrusionOk="0">
                  <a:moveTo>
                    <a:pt x="491" y="0"/>
                  </a:moveTo>
                  <a:cubicBezTo>
                    <a:pt x="434" y="17"/>
                    <a:pt x="326" y="57"/>
                    <a:pt x="308" y="57"/>
                  </a:cubicBezTo>
                  <a:cubicBezTo>
                    <a:pt x="291" y="109"/>
                    <a:pt x="308" y="252"/>
                    <a:pt x="291" y="252"/>
                  </a:cubicBezTo>
                  <a:cubicBezTo>
                    <a:pt x="252" y="234"/>
                    <a:pt x="200" y="126"/>
                    <a:pt x="165" y="109"/>
                  </a:cubicBezTo>
                  <a:cubicBezTo>
                    <a:pt x="109" y="126"/>
                    <a:pt x="35" y="126"/>
                    <a:pt x="0" y="165"/>
                  </a:cubicBezTo>
                  <a:cubicBezTo>
                    <a:pt x="182" y="794"/>
                    <a:pt x="217" y="942"/>
                    <a:pt x="235" y="959"/>
                  </a:cubicBezTo>
                  <a:cubicBezTo>
                    <a:pt x="291" y="959"/>
                    <a:pt x="343" y="942"/>
                    <a:pt x="399" y="903"/>
                  </a:cubicBezTo>
                  <a:cubicBezTo>
                    <a:pt x="343" y="777"/>
                    <a:pt x="291" y="616"/>
                    <a:pt x="274" y="469"/>
                  </a:cubicBezTo>
                  <a:lnTo>
                    <a:pt x="274" y="469"/>
                  </a:lnTo>
                  <a:cubicBezTo>
                    <a:pt x="274" y="469"/>
                    <a:pt x="360" y="616"/>
                    <a:pt x="382" y="616"/>
                  </a:cubicBezTo>
                  <a:cubicBezTo>
                    <a:pt x="399" y="599"/>
                    <a:pt x="399" y="451"/>
                    <a:pt x="417" y="417"/>
                  </a:cubicBezTo>
                  <a:cubicBezTo>
                    <a:pt x="469" y="542"/>
                    <a:pt x="525" y="742"/>
                    <a:pt x="560" y="868"/>
                  </a:cubicBezTo>
                  <a:cubicBezTo>
                    <a:pt x="599" y="868"/>
                    <a:pt x="668" y="833"/>
                    <a:pt x="725" y="833"/>
                  </a:cubicBezTo>
                  <a:lnTo>
                    <a:pt x="616" y="451"/>
                  </a:lnTo>
                  <a:cubicBezTo>
                    <a:pt x="577" y="291"/>
                    <a:pt x="525" y="143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61"/>
            <p:cNvSpPr/>
            <p:nvPr/>
          </p:nvSpPr>
          <p:spPr>
            <a:xfrm>
              <a:off x="5031717" y="2640689"/>
              <a:ext cx="26735" cy="37889"/>
            </a:xfrm>
            <a:custGeom>
              <a:avLst/>
              <a:gdLst/>
              <a:ahLst/>
              <a:cxnLst/>
              <a:rect l="l" t="t" r="r" b="b"/>
              <a:pathLst>
                <a:path w="652" h="924" extrusionOk="0">
                  <a:moveTo>
                    <a:pt x="477" y="1"/>
                  </a:moveTo>
                  <a:cubicBezTo>
                    <a:pt x="423" y="1"/>
                    <a:pt x="164" y="61"/>
                    <a:pt x="1" y="112"/>
                  </a:cubicBezTo>
                  <a:cubicBezTo>
                    <a:pt x="35" y="381"/>
                    <a:pt x="109" y="654"/>
                    <a:pt x="161" y="923"/>
                  </a:cubicBezTo>
                  <a:cubicBezTo>
                    <a:pt x="326" y="906"/>
                    <a:pt x="487" y="854"/>
                    <a:pt x="652" y="836"/>
                  </a:cubicBezTo>
                  <a:cubicBezTo>
                    <a:pt x="652" y="780"/>
                    <a:pt x="652" y="728"/>
                    <a:pt x="634" y="671"/>
                  </a:cubicBezTo>
                  <a:cubicBezTo>
                    <a:pt x="526" y="689"/>
                    <a:pt x="417" y="706"/>
                    <a:pt x="309" y="728"/>
                  </a:cubicBezTo>
                  <a:cubicBezTo>
                    <a:pt x="309" y="689"/>
                    <a:pt x="291" y="619"/>
                    <a:pt x="291" y="580"/>
                  </a:cubicBezTo>
                  <a:cubicBezTo>
                    <a:pt x="291" y="563"/>
                    <a:pt x="378" y="563"/>
                    <a:pt x="435" y="528"/>
                  </a:cubicBezTo>
                  <a:cubicBezTo>
                    <a:pt x="417" y="472"/>
                    <a:pt x="417" y="420"/>
                    <a:pt x="378" y="363"/>
                  </a:cubicBezTo>
                  <a:cubicBezTo>
                    <a:pt x="343" y="363"/>
                    <a:pt x="291" y="381"/>
                    <a:pt x="235" y="381"/>
                  </a:cubicBezTo>
                  <a:cubicBezTo>
                    <a:pt x="218" y="346"/>
                    <a:pt x="218" y="294"/>
                    <a:pt x="200" y="255"/>
                  </a:cubicBezTo>
                  <a:lnTo>
                    <a:pt x="218" y="255"/>
                  </a:lnTo>
                  <a:lnTo>
                    <a:pt x="218" y="238"/>
                  </a:lnTo>
                  <a:cubicBezTo>
                    <a:pt x="309" y="220"/>
                    <a:pt x="435" y="220"/>
                    <a:pt x="526" y="164"/>
                  </a:cubicBezTo>
                  <a:cubicBezTo>
                    <a:pt x="508" y="112"/>
                    <a:pt x="508" y="55"/>
                    <a:pt x="487" y="3"/>
                  </a:cubicBezTo>
                  <a:cubicBezTo>
                    <a:pt x="487" y="1"/>
                    <a:pt x="483" y="1"/>
                    <a:pt x="47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61"/>
            <p:cNvSpPr/>
            <p:nvPr/>
          </p:nvSpPr>
          <p:spPr>
            <a:xfrm>
              <a:off x="5069441" y="2635645"/>
              <a:ext cx="21569" cy="36330"/>
            </a:xfrm>
            <a:custGeom>
              <a:avLst/>
              <a:gdLst/>
              <a:ahLst/>
              <a:cxnLst/>
              <a:rect l="l" t="t" r="r" b="b"/>
              <a:pathLst>
                <a:path w="526" h="886" extrusionOk="0">
                  <a:moveTo>
                    <a:pt x="508" y="0"/>
                  </a:moveTo>
                  <a:cubicBezTo>
                    <a:pt x="348" y="0"/>
                    <a:pt x="165" y="35"/>
                    <a:pt x="1" y="35"/>
                  </a:cubicBezTo>
                  <a:lnTo>
                    <a:pt x="1" y="53"/>
                  </a:lnTo>
                  <a:cubicBezTo>
                    <a:pt x="1" y="126"/>
                    <a:pt x="1" y="235"/>
                    <a:pt x="22" y="235"/>
                  </a:cubicBezTo>
                  <a:cubicBezTo>
                    <a:pt x="34" y="235"/>
                    <a:pt x="78" y="227"/>
                    <a:pt x="117" y="227"/>
                  </a:cubicBezTo>
                  <a:cubicBezTo>
                    <a:pt x="136" y="227"/>
                    <a:pt x="154" y="229"/>
                    <a:pt x="165" y="235"/>
                  </a:cubicBezTo>
                  <a:cubicBezTo>
                    <a:pt x="239" y="686"/>
                    <a:pt x="239" y="886"/>
                    <a:pt x="239" y="886"/>
                  </a:cubicBezTo>
                  <a:cubicBezTo>
                    <a:pt x="265" y="877"/>
                    <a:pt x="301" y="877"/>
                    <a:pt x="337" y="877"/>
                  </a:cubicBezTo>
                  <a:cubicBezTo>
                    <a:pt x="373" y="877"/>
                    <a:pt x="408" y="877"/>
                    <a:pt x="434" y="868"/>
                  </a:cubicBezTo>
                  <a:cubicBezTo>
                    <a:pt x="382" y="326"/>
                    <a:pt x="365" y="235"/>
                    <a:pt x="365" y="217"/>
                  </a:cubicBezTo>
                  <a:lnTo>
                    <a:pt x="382" y="217"/>
                  </a:lnTo>
                  <a:cubicBezTo>
                    <a:pt x="456" y="200"/>
                    <a:pt x="491" y="200"/>
                    <a:pt x="526" y="200"/>
                  </a:cubicBezTo>
                  <a:cubicBezTo>
                    <a:pt x="526" y="144"/>
                    <a:pt x="526" y="53"/>
                    <a:pt x="50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61"/>
            <p:cNvSpPr/>
            <p:nvPr/>
          </p:nvSpPr>
          <p:spPr>
            <a:xfrm>
              <a:off x="5092567" y="2635563"/>
              <a:ext cx="21405" cy="35715"/>
            </a:xfrm>
            <a:custGeom>
              <a:avLst/>
              <a:gdLst/>
              <a:ahLst/>
              <a:cxnLst/>
              <a:rect l="l" t="t" r="r" b="b"/>
              <a:pathLst>
                <a:path w="522" h="871" extrusionOk="0">
                  <a:moveTo>
                    <a:pt x="304" y="163"/>
                  </a:moveTo>
                  <a:cubicBezTo>
                    <a:pt x="343" y="180"/>
                    <a:pt x="361" y="219"/>
                    <a:pt x="361" y="271"/>
                  </a:cubicBezTo>
                  <a:cubicBezTo>
                    <a:pt x="361" y="289"/>
                    <a:pt x="378" y="345"/>
                    <a:pt x="378" y="345"/>
                  </a:cubicBezTo>
                  <a:lnTo>
                    <a:pt x="378" y="419"/>
                  </a:lnTo>
                  <a:lnTo>
                    <a:pt x="378" y="488"/>
                  </a:lnTo>
                  <a:lnTo>
                    <a:pt x="378" y="545"/>
                  </a:lnTo>
                  <a:cubicBezTo>
                    <a:pt x="378" y="614"/>
                    <a:pt x="378" y="614"/>
                    <a:pt x="361" y="653"/>
                  </a:cubicBezTo>
                  <a:cubicBezTo>
                    <a:pt x="334" y="686"/>
                    <a:pt x="297" y="699"/>
                    <a:pt x="261" y="699"/>
                  </a:cubicBezTo>
                  <a:cubicBezTo>
                    <a:pt x="219" y="699"/>
                    <a:pt x="180" y="681"/>
                    <a:pt x="161" y="653"/>
                  </a:cubicBezTo>
                  <a:cubicBezTo>
                    <a:pt x="144" y="597"/>
                    <a:pt x="144" y="527"/>
                    <a:pt x="144" y="471"/>
                  </a:cubicBezTo>
                  <a:lnTo>
                    <a:pt x="144" y="271"/>
                  </a:lnTo>
                  <a:cubicBezTo>
                    <a:pt x="161" y="237"/>
                    <a:pt x="178" y="219"/>
                    <a:pt x="196" y="180"/>
                  </a:cubicBezTo>
                  <a:cubicBezTo>
                    <a:pt x="235" y="163"/>
                    <a:pt x="270" y="163"/>
                    <a:pt x="304" y="163"/>
                  </a:cubicBezTo>
                  <a:close/>
                  <a:moveTo>
                    <a:pt x="262" y="0"/>
                  </a:moveTo>
                  <a:cubicBezTo>
                    <a:pt x="200" y="0"/>
                    <a:pt x="138" y="13"/>
                    <a:pt x="87" y="37"/>
                  </a:cubicBezTo>
                  <a:lnTo>
                    <a:pt x="70" y="55"/>
                  </a:lnTo>
                  <a:cubicBezTo>
                    <a:pt x="18" y="111"/>
                    <a:pt x="1" y="202"/>
                    <a:pt x="1" y="271"/>
                  </a:cubicBezTo>
                  <a:cubicBezTo>
                    <a:pt x="1" y="397"/>
                    <a:pt x="18" y="527"/>
                    <a:pt x="18" y="653"/>
                  </a:cubicBezTo>
                  <a:cubicBezTo>
                    <a:pt x="18" y="705"/>
                    <a:pt x="35" y="744"/>
                    <a:pt x="53" y="796"/>
                  </a:cubicBezTo>
                  <a:cubicBezTo>
                    <a:pt x="87" y="853"/>
                    <a:pt x="144" y="870"/>
                    <a:pt x="218" y="870"/>
                  </a:cubicBezTo>
                  <a:cubicBezTo>
                    <a:pt x="270" y="870"/>
                    <a:pt x="304" y="870"/>
                    <a:pt x="361" y="853"/>
                  </a:cubicBezTo>
                  <a:cubicBezTo>
                    <a:pt x="395" y="853"/>
                    <a:pt x="452" y="814"/>
                    <a:pt x="487" y="779"/>
                  </a:cubicBezTo>
                  <a:cubicBezTo>
                    <a:pt x="504" y="723"/>
                    <a:pt x="521" y="671"/>
                    <a:pt x="521" y="614"/>
                  </a:cubicBezTo>
                  <a:lnTo>
                    <a:pt x="521" y="580"/>
                  </a:lnTo>
                  <a:lnTo>
                    <a:pt x="521" y="328"/>
                  </a:lnTo>
                  <a:lnTo>
                    <a:pt x="521" y="202"/>
                  </a:lnTo>
                  <a:cubicBezTo>
                    <a:pt x="521" y="163"/>
                    <a:pt x="504" y="146"/>
                    <a:pt x="504" y="128"/>
                  </a:cubicBezTo>
                  <a:cubicBezTo>
                    <a:pt x="487" y="94"/>
                    <a:pt x="469" y="72"/>
                    <a:pt x="452" y="55"/>
                  </a:cubicBezTo>
                  <a:cubicBezTo>
                    <a:pt x="403" y="17"/>
                    <a:pt x="333" y="0"/>
                    <a:pt x="26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61"/>
            <p:cNvSpPr/>
            <p:nvPr/>
          </p:nvSpPr>
          <p:spPr>
            <a:xfrm>
              <a:off x="4924985" y="2545601"/>
              <a:ext cx="28868" cy="52896"/>
            </a:xfrm>
            <a:custGeom>
              <a:avLst/>
              <a:gdLst/>
              <a:ahLst/>
              <a:cxnLst/>
              <a:rect l="l" t="t" r="r" b="b"/>
              <a:pathLst>
                <a:path w="704" h="1290" extrusionOk="0">
                  <a:moveTo>
                    <a:pt x="285" y="1"/>
                  </a:moveTo>
                  <a:cubicBezTo>
                    <a:pt x="263" y="1"/>
                    <a:pt x="240" y="4"/>
                    <a:pt x="217" y="10"/>
                  </a:cubicBezTo>
                  <a:cubicBezTo>
                    <a:pt x="144" y="27"/>
                    <a:pt x="92" y="62"/>
                    <a:pt x="35" y="136"/>
                  </a:cubicBezTo>
                  <a:cubicBezTo>
                    <a:pt x="0" y="188"/>
                    <a:pt x="0" y="261"/>
                    <a:pt x="18" y="335"/>
                  </a:cubicBezTo>
                  <a:lnTo>
                    <a:pt x="200" y="1112"/>
                  </a:lnTo>
                  <a:cubicBezTo>
                    <a:pt x="217" y="1181"/>
                    <a:pt x="252" y="1220"/>
                    <a:pt x="308" y="1255"/>
                  </a:cubicBezTo>
                  <a:cubicBezTo>
                    <a:pt x="343" y="1272"/>
                    <a:pt x="378" y="1290"/>
                    <a:pt x="434" y="1290"/>
                  </a:cubicBezTo>
                  <a:lnTo>
                    <a:pt x="486" y="1290"/>
                  </a:lnTo>
                  <a:cubicBezTo>
                    <a:pt x="543" y="1272"/>
                    <a:pt x="595" y="1238"/>
                    <a:pt x="617" y="1181"/>
                  </a:cubicBezTo>
                  <a:cubicBezTo>
                    <a:pt x="651" y="1129"/>
                    <a:pt x="651" y="1073"/>
                    <a:pt x="651" y="1003"/>
                  </a:cubicBezTo>
                  <a:lnTo>
                    <a:pt x="508" y="461"/>
                  </a:lnTo>
                  <a:cubicBezTo>
                    <a:pt x="508" y="422"/>
                    <a:pt x="469" y="387"/>
                    <a:pt x="434" y="352"/>
                  </a:cubicBezTo>
                  <a:cubicBezTo>
                    <a:pt x="400" y="335"/>
                    <a:pt x="343" y="335"/>
                    <a:pt x="308" y="335"/>
                  </a:cubicBezTo>
                  <a:cubicBezTo>
                    <a:pt x="252" y="352"/>
                    <a:pt x="217" y="370"/>
                    <a:pt x="200" y="422"/>
                  </a:cubicBezTo>
                  <a:cubicBezTo>
                    <a:pt x="183" y="461"/>
                    <a:pt x="161" y="496"/>
                    <a:pt x="183" y="552"/>
                  </a:cubicBezTo>
                  <a:lnTo>
                    <a:pt x="269" y="877"/>
                  </a:lnTo>
                  <a:cubicBezTo>
                    <a:pt x="269" y="912"/>
                    <a:pt x="291" y="912"/>
                    <a:pt x="326" y="912"/>
                  </a:cubicBezTo>
                  <a:cubicBezTo>
                    <a:pt x="343" y="912"/>
                    <a:pt x="361" y="877"/>
                    <a:pt x="361" y="856"/>
                  </a:cubicBezTo>
                  <a:lnTo>
                    <a:pt x="269" y="513"/>
                  </a:lnTo>
                  <a:lnTo>
                    <a:pt x="269" y="461"/>
                  </a:lnTo>
                  <a:cubicBezTo>
                    <a:pt x="291" y="444"/>
                    <a:pt x="308" y="422"/>
                    <a:pt x="326" y="422"/>
                  </a:cubicBezTo>
                  <a:cubicBezTo>
                    <a:pt x="343" y="422"/>
                    <a:pt x="361" y="422"/>
                    <a:pt x="378" y="444"/>
                  </a:cubicBezTo>
                  <a:cubicBezTo>
                    <a:pt x="400" y="444"/>
                    <a:pt x="417" y="461"/>
                    <a:pt x="417" y="478"/>
                  </a:cubicBezTo>
                  <a:lnTo>
                    <a:pt x="560" y="1038"/>
                  </a:lnTo>
                  <a:cubicBezTo>
                    <a:pt x="577" y="1112"/>
                    <a:pt x="525" y="1181"/>
                    <a:pt x="452" y="1203"/>
                  </a:cubicBezTo>
                  <a:cubicBezTo>
                    <a:pt x="417" y="1203"/>
                    <a:pt x="378" y="1203"/>
                    <a:pt x="361" y="1181"/>
                  </a:cubicBezTo>
                  <a:cubicBezTo>
                    <a:pt x="326" y="1164"/>
                    <a:pt x="308" y="1129"/>
                    <a:pt x="291" y="1094"/>
                  </a:cubicBezTo>
                  <a:lnTo>
                    <a:pt x="109" y="313"/>
                  </a:lnTo>
                  <a:cubicBezTo>
                    <a:pt x="92" y="261"/>
                    <a:pt x="92" y="227"/>
                    <a:pt x="126" y="170"/>
                  </a:cubicBezTo>
                  <a:cubicBezTo>
                    <a:pt x="144" y="136"/>
                    <a:pt x="183" y="97"/>
                    <a:pt x="235" y="97"/>
                  </a:cubicBezTo>
                  <a:cubicBezTo>
                    <a:pt x="250" y="91"/>
                    <a:pt x="267" y="88"/>
                    <a:pt x="283" y="88"/>
                  </a:cubicBezTo>
                  <a:cubicBezTo>
                    <a:pt x="361" y="88"/>
                    <a:pt x="437" y="151"/>
                    <a:pt x="452" y="227"/>
                  </a:cubicBezTo>
                  <a:lnTo>
                    <a:pt x="617" y="821"/>
                  </a:lnTo>
                  <a:cubicBezTo>
                    <a:pt x="617" y="838"/>
                    <a:pt x="634" y="856"/>
                    <a:pt x="669" y="856"/>
                  </a:cubicBezTo>
                  <a:cubicBezTo>
                    <a:pt x="686" y="856"/>
                    <a:pt x="703" y="821"/>
                    <a:pt x="686" y="804"/>
                  </a:cubicBezTo>
                  <a:lnTo>
                    <a:pt x="543" y="205"/>
                  </a:lnTo>
                  <a:cubicBezTo>
                    <a:pt x="514" y="84"/>
                    <a:pt x="404" y="1"/>
                    <a:pt x="28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5" name="Google Shape;3955;p61"/>
          <p:cNvGrpSpPr/>
          <p:nvPr/>
        </p:nvGrpSpPr>
        <p:grpSpPr>
          <a:xfrm>
            <a:off x="7554263" y="3550863"/>
            <a:ext cx="881722" cy="627217"/>
            <a:chOff x="3869468" y="1409515"/>
            <a:chExt cx="230407" cy="163897"/>
          </a:xfrm>
        </p:grpSpPr>
        <p:sp>
          <p:nvSpPr>
            <p:cNvPr id="3956" name="Google Shape;3956;p61"/>
            <p:cNvSpPr/>
            <p:nvPr/>
          </p:nvSpPr>
          <p:spPr>
            <a:xfrm>
              <a:off x="3869468" y="1409515"/>
              <a:ext cx="230407" cy="163897"/>
            </a:xfrm>
            <a:custGeom>
              <a:avLst/>
              <a:gdLst/>
              <a:ahLst/>
              <a:cxnLst/>
              <a:rect l="l" t="t" r="r" b="b"/>
              <a:pathLst>
                <a:path w="5619" h="3997" extrusionOk="0">
                  <a:moveTo>
                    <a:pt x="955" y="1"/>
                  </a:moveTo>
                  <a:cubicBezTo>
                    <a:pt x="829" y="1"/>
                    <a:pt x="686" y="57"/>
                    <a:pt x="595" y="165"/>
                  </a:cubicBezTo>
                  <a:cubicBezTo>
                    <a:pt x="269" y="165"/>
                    <a:pt x="0" y="434"/>
                    <a:pt x="0" y="743"/>
                  </a:cubicBezTo>
                  <a:lnTo>
                    <a:pt x="0" y="3420"/>
                  </a:lnTo>
                  <a:cubicBezTo>
                    <a:pt x="0" y="3745"/>
                    <a:pt x="269" y="3997"/>
                    <a:pt x="595" y="3997"/>
                  </a:cubicBezTo>
                  <a:lnTo>
                    <a:pt x="5042" y="3997"/>
                  </a:lnTo>
                  <a:cubicBezTo>
                    <a:pt x="5367" y="3997"/>
                    <a:pt x="5619" y="3745"/>
                    <a:pt x="5619" y="3420"/>
                  </a:cubicBezTo>
                  <a:lnTo>
                    <a:pt x="5619" y="743"/>
                  </a:lnTo>
                  <a:cubicBezTo>
                    <a:pt x="5619" y="434"/>
                    <a:pt x="5367" y="165"/>
                    <a:pt x="5042" y="165"/>
                  </a:cubicBezTo>
                  <a:lnTo>
                    <a:pt x="5025" y="165"/>
                  </a:lnTo>
                  <a:cubicBezTo>
                    <a:pt x="4933" y="57"/>
                    <a:pt x="4808" y="1"/>
                    <a:pt x="4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61"/>
            <p:cNvSpPr/>
            <p:nvPr/>
          </p:nvSpPr>
          <p:spPr>
            <a:xfrm>
              <a:off x="3887960" y="1434773"/>
              <a:ext cx="194159" cy="120842"/>
            </a:xfrm>
            <a:custGeom>
              <a:avLst/>
              <a:gdLst/>
              <a:ahLst/>
              <a:cxnLst/>
              <a:rect l="l" t="t" r="r" b="b"/>
              <a:pathLst>
                <a:path w="4735" h="2947" extrusionOk="0">
                  <a:moveTo>
                    <a:pt x="144" y="1"/>
                  </a:moveTo>
                  <a:cubicBezTo>
                    <a:pt x="53" y="1"/>
                    <a:pt x="0" y="53"/>
                    <a:pt x="0" y="144"/>
                  </a:cubicBezTo>
                  <a:lnTo>
                    <a:pt x="0" y="2821"/>
                  </a:lnTo>
                  <a:cubicBezTo>
                    <a:pt x="0" y="2890"/>
                    <a:pt x="53" y="2947"/>
                    <a:pt x="144" y="2947"/>
                  </a:cubicBezTo>
                  <a:lnTo>
                    <a:pt x="4591" y="2947"/>
                  </a:lnTo>
                  <a:cubicBezTo>
                    <a:pt x="4665" y="2947"/>
                    <a:pt x="4734" y="2890"/>
                    <a:pt x="4734" y="2821"/>
                  </a:cubicBezTo>
                  <a:lnTo>
                    <a:pt x="4734" y="144"/>
                  </a:lnTo>
                  <a:cubicBezTo>
                    <a:pt x="4734" y="53"/>
                    <a:pt x="4665" y="1"/>
                    <a:pt x="4591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61"/>
            <p:cNvSpPr/>
            <p:nvPr/>
          </p:nvSpPr>
          <p:spPr>
            <a:xfrm>
              <a:off x="3889395" y="1436905"/>
              <a:ext cx="190591" cy="117315"/>
            </a:xfrm>
            <a:custGeom>
              <a:avLst/>
              <a:gdLst/>
              <a:ahLst/>
              <a:cxnLst/>
              <a:rect l="l" t="t" r="r" b="b"/>
              <a:pathLst>
                <a:path w="4648" h="2861" extrusionOk="0">
                  <a:moveTo>
                    <a:pt x="4356" y="1"/>
                  </a:moveTo>
                  <a:cubicBezTo>
                    <a:pt x="4265" y="40"/>
                    <a:pt x="4196" y="109"/>
                    <a:pt x="4157" y="183"/>
                  </a:cubicBezTo>
                  <a:lnTo>
                    <a:pt x="4196" y="218"/>
                  </a:lnTo>
                  <a:lnTo>
                    <a:pt x="4213" y="235"/>
                  </a:lnTo>
                  <a:cubicBezTo>
                    <a:pt x="4213" y="257"/>
                    <a:pt x="4196" y="274"/>
                    <a:pt x="4178" y="274"/>
                  </a:cubicBezTo>
                  <a:lnTo>
                    <a:pt x="4122" y="274"/>
                  </a:lnTo>
                  <a:cubicBezTo>
                    <a:pt x="4105" y="309"/>
                    <a:pt x="4105" y="365"/>
                    <a:pt x="4105" y="400"/>
                  </a:cubicBezTo>
                  <a:lnTo>
                    <a:pt x="4105" y="1936"/>
                  </a:lnTo>
                  <a:cubicBezTo>
                    <a:pt x="4105" y="2135"/>
                    <a:pt x="3940" y="2296"/>
                    <a:pt x="3745" y="2296"/>
                  </a:cubicBezTo>
                  <a:lnTo>
                    <a:pt x="434" y="2296"/>
                  </a:lnTo>
                  <a:cubicBezTo>
                    <a:pt x="252" y="2296"/>
                    <a:pt x="91" y="2404"/>
                    <a:pt x="0" y="2552"/>
                  </a:cubicBezTo>
                  <a:lnTo>
                    <a:pt x="0" y="2769"/>
                  </a:lnTo>
                  <a:cubicBezTo>
                    <a:pt x="0" y="2804"/>
                    <a:pt x="57" y="2860"/>
                    <a:pt x="109" y="2860"/>
                  </a:cubicBezTo>
                  <a:lnTo>
                    <a:pt x="4556" y="2860"/>
                  </a:lnTo>
                  <a:cubicBezTo>
                    <a:pt x="4612" y="2860"/>
                    <a:pt x="4647" y="2804"/>
                    <a:pt x="4647" y="2769"/>
                  </a:cubicBezTo>
                  <a:lnTo>
                    <a:pt x="4647" y="92"/>
                  </a:lnTo>
                  <a:cubicBezTo>
                    <a:pt x="4647" y="40"/>
                    <a:pt x="4612" y="1"/>
                    <a:pt x="4556" y="1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61"/>
            <p:cNvSpPr/>
            <p:nvPr/>
          </p:nvSpPr>
          <p:spPr>
            <a:xfrm>
              <a:off x="3919820" y="1463598"/>
              <a:ext cx="25997" cy="26038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74" y="1"/>
                  </a:moveTo>
                  <a:cubicBezTo>
                    <a:pt x="35" y="1"/>
                    <a:pt x="0" y="40"/>
                    <a:pt x="0" y="92"/>
                  </a:cubicBezTo>
                  <a:lnTo>
                    <a:pt x="0" y="560"/>
                  </a:lnTo>
                  <a:cubicBezTo>
                    <a:pt x="0" y="599"/>
                    <a:pt x="35" y="634"/>
                    <a:pt x="74" y="634"/>
                  </a:cubicBezTo>
                  <a:lnTo>
                    <a:pt x="542" y="634"/>
                  </a:lnTo>
                  <a:cubicBezTo>
                    <a:pt x="595" y="634"/>
                    <a:pt x="634" y="599"/>
                    <a:pt x="634" y="560"/>
                  </a:cubicBezTo>
                  <a:lnTo>
                    <a:pt x="634" y="92"/>
                  </a:lnTo>
                  <a:cubicBezTo>
                    <a:pt x="634" y="40"/>
                    <a:pt x="595" y="1"/>
                    <a:pt x="54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61"/>
            <p:cNvSpPr/>
            <p:nvPr/>
          </p:nvSpPr>
          <p:spPr>
            <a:xfrm>
              <a:off x="3919820" y="1510383"/>
              <a:ext cx="25997" cy="26038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74" y="1"/>
                  </a:moveTo>
                  <a:cubicBezTo>
                    <a:pt x="35" y="1"/>
                    <a:pt x="0" y="35"/>
                    <a:pt x="0" y="70"/>
                  </a:cubicBezTo>
                  <a:lnTo>
                    <a:pt x="0" y="543"/>
                  </a:lnTo>
                  <a:cubicBezTo>
                    <a:pt x="0" y="595"/>
                    <a:pt x="35" y="634"/>
                    <a:pt x="74" y="634"/>
                  </a:cubicBezTo>
                  <a:lnTo>
                    <a:pt x="542" y="634"/>
                  </a:lnTo>
                  <a:cubicBezTo>
                    <a:pt x="595" y="634"/>
                    <a:pt x="634" y="595"/>
                    <a:pt x="634" y="543"/>
                  </a:cubicBezTo>
                  <a:lnTo>
                    <a:pt x="634" y="70"/>
                  </a:lnTo>
                  <a:cubicBezTo>
                    <a:pt x="634" y="35"/>
                    <a:pt x="595" y="1"/>
                    <a:pt x="54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61"/>
            <p:cNvSpPr/>
            <p:nvPr/>
          </p:nvSpPr>
          <p:spPr>
            <a:xfrm>
              <a:off x="3898293" y="1459867"/>
              <a:ext cx="7504" cy="54291"/>
            </a:xfrm>
            <a:custGeom>
              <a:avLst/>
              <a:gdLst/>
              <a:ahLst/>
              <a:cxnLst/>
              <a:rect l="l" t="t" r="r" b="b"/>
              <a:pathLst>
                <a:path w="183" h="1324" extrusionOk="0">
                  <a:moveTo>
                    <a:pt x="91" y="0"/>
                  </a:moveTo>
                  <a:cubicBezTo>
                    <a:pt x="74" y="0"/>
                    <a:pt x="57" y="0"/>
                    <a:pt x="57" y="40"/>
                  </a:cubicBezTo>
                  <a:cubicBezTo>
                    <a:pt x="35" y="131"/>
                    <a:pt x="17" y="239"/>
                    <a:pt x="17" y="348"/>
                  </a:cubicBezTo>
                  <a:cubicBezTo>
                    <a:pt x="0" y="456"/>
                    <a:pt x="0" y="565"/>
                    <a:pt x="0" y="651"/>
                  </a:cubicBezTo>
                  <a:lnTo>
                    <a:pt x="0" y="977"/>
                  </a:lnTo>
                  <a:cubicBezTo>
                    <a:pt x="17" y="1085"/>
                    <a:pt x="17" y="1194"/>
                    <a:pt x="35" y="1285"/>
                  </a:cubicBezTo>
                  <a:cubicBezTo>
                    <a:pt x="57" y="1302"/>
                    <a:pt x="57" y="1324"/>
                    <a:pt x="74" y="1324"/>
                  </a:cubicBezTo>
                  <a:lnTo>
                    <a:pt x="91" y="1324"/>
                  </a:lnTo>
                  <a:cubicBezTo>
                    <a:pt x="109" y="1324"/>
                    <a:pt x="126" y="1324"/>
                    <a:pt x="126" y="1285"/>
                  </a:cubicBezTo>
                  <a:cubicBezTo>
                    <a:pt x="143" y="1194"/>
                    <a:pt x="165" y="1085"/>
                    <a:pt x="165" y="977"/>
                  </a:cubicBezTo>
                  <a:cubicBezTo>
                    <a:pt x="182" y="868"/>
                    <a:pt x="182" y="760"/>
                    <a:pt x="182" y="651"/>
                  </a:cubicBezTo>
                  <a:cubicBezTo>
                    <a:pt x="182" y="565"/>
                    <a:pt x="182" y="456"/>
                    <a:pt x="165" y="348"/>
                  </a:cubicBezTo>
                  <a:cubicBezTo>
                    <a:pt x="165" y="239"/>
                    <a:pt x="143" y="131"/>
                    <a:pt x="126" y="40"/>
                  </a:cubicBezTo>
                  <a:cubicBezTo>
                    <a:pt x="126" y="22"/>
                    <a:pt x="109" y="0"/>
                    <a:pt x="91" y="0"/>
                  </a:cubicBezTo>
                  <a:close/>
                </a:path>
              </a:pathLst>
            </a:custGeom>
            <a:solidFill>
              <a:srgbClr val="BF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61"/>
            <p:cNvSpPr/>
            <p:nvPr/>
          </p:nvSpPr>
          <p:spPr>
            <a:xfrm>
              <a:off x="3885664" y="1432477"/>
              <a:ext cx="198054" cy="125270"/>
            </a:xfrm>
            <a:custGeom>
              <a:avLst/>
              <a:gdLst/>
              <a:ahLst/>
              <a:cxnLst/>
              <a:rect l="l" t="t" r="r" b="b"/>
              <a:pathLst>
                <a:path w="4830" h="3055" extrusionOk="0">
                  <a:moveTo>
                    <a:pt x="4647" y="109"/>
                  </a:moveTo>
                  <a:cubicBezTo>
                    <a:pt x="4703" y="109"/>
                    <a:pt x="4738" y="148"/>
                    <a:pt x="4738" y="200"/>
                  </a:cubicBezTo>
                  <a:lnTo>
                    <a:pt x="4738" y="2877"/>
                  </a:lnTo>
                  <a:cubicBezTo>
                    <a:pt x="4738" y="2912"/>
                    <a:pt x="4703" y="2968"/>
                    <a:pt x="4647" y="2968"/>
                  </a:cubicBezTo>
                  <a:lnTo>
                    <a:pt x="200" y="2968"/>
                  </a:lnTo>
                  <a:cubicBezTo>
                    <a:pt x="148" y="2968"/>
                    <a:pt x="91" y="2912"/>
                    <a:pt x="91" y="2877"/>
                  </a:cubicBezTo>
                  <a:lnTo>
                    <a:pt x="91" y="200"/>
                  </a:lnTo>
                  <a:cubicBezTo>
                    <a:pt x="91" y="148"/>
                    <a:pt x="148" y="109"/>
                    <a:pt x="200" y="109"/>
                  </a:cubicBezTo>
                  <a:close/>
                  <a:moveTo>
                    <a:pt x="200" y="0"/>
                  </a:moveTo>
                  <a:cubicBezTo>
                    <a:pt x="91" y="0"/>
                    <a:pt x="0" y="91"/>
                    <a:pt x="0" y="200"/>
                  </a:cubicBezTo>
                  <a:lnTo>
                    <a:pt x="0" y="2877"/>
                  </a:lnTo>
                  <a:cubicBezTo>
                    <a:pt x="0" y="2968"/>
                    <a:pt x="91" y="3055"/>
                    <a:pt x="200" y="3055"/>
                  </a:cubicBezTo>
                  <a:lnTo>
                    <a:pt x="4647" y="3055"/>
                  </a:lnTo>
                  <a:cubicBezTo>
                    <a:pt x="4755" y="3055"/>
                    <a:pt x="4829" y="2968"/>
                    <a:pt x="4829" y="2877"/>
                  </a:cubicBezTo>
                  <a:lnTo>
                    <a:pt x="4829" y="200"/>
                  </a:lnTo>
                  <a:cubicBezTo>
                    <a:pt x="4829" y="91"/>
                    <a:pt x="4755" y="0"/>
                    <a:pt x="464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61"/>
            <p:cNvSpPr/>
            <p:nvPr/>
          </p:nvSpPr>
          <p:spPr>
            <a:xfrm>
              <a:off x="3917483" y="1462163"/>
              <a:ext cx="29770" cy="2977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599" y="92"/>
                  </a:moveTo>
                  <a:cubicBezTo>
                    <a:pt x="617" y="92"/>
                    <a:pt x="634" y="109"/>
                    <a:pt x="634" y="127"/>
                  </a:cubicBezTo>
                  <a:lnTo>
                    <a:pt x="634" y="595"/>
                  </a:lnTo>
                  <a:cubicBezTo>
                    <a:pt x="634" y="617"/>
                    <a:pt x="617" y="634"/>
                    <a:pt x="599" y="634"/>
                  </a:cubicBezTo>
                  <a:lnTo>
                    <a:pt x="131" y="634"/>
                  </a:lnTo>
                  <a:cubicBezTo>
                    <a:pt x="109" y="634"/>
                    <a:pt x="92" y="617"/>
                    <a:pt x="92" y="595"/>
                  </a:cubicBezTo>
                  <a:lnTo>
                    <a:pt x="92" y="127"/>
                  </a:lnTo>
                  <a:cubicBezTo>
                    <a:pt x="92" y="109"/>
                    <a:pt x="109" y="92"/>
                    <a:pt x="131" y="92"/>
                  </a:cubicBezTo>
                  <a:close/>
                  <a:moveTo>
                    <a:pt x="131" y="1"/>
                  </a:moveTo>
                  <a:cubicBezTo>
                    <a:pt x="57" y="1"/>
                    <a:pt x="1" y="53"/>
                    <a:pt x="1" y="127"/>
                  </a:cubicBezTo>
                  <a:lnTo>
                    <a:pt x="1" y="595"/>
                  </a:lnTo>
                  <a:cubicBezTo>
                    <a:pt x="1" y="652"/>
                    <a:pt x="57" y="725"/>
                    <a:pt x="131" y="725"/>
                  </a:cubicBezTo>
                  <a:lnTo>
                    <a:pt x="599" y="725"/>
                  </a:lnTo>
                  <a:cubicBezTo>
                    <a:pt x="673" y="725"/>
                    <a:pt x="725" y="652"/>
                    <a:pt x="725" y="595"/>
                  </a:cubicBezTo>
                  <a:lnTo>
                    <a:pt x="725" y="127"/>
                  </a:lnTo>
                  <a:cubicBezTo>
                    <a:pt x="725" y="53"/>
                    <a:pt x="673" y="1"/>
                    <a:pt x="59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61"/>
            <p:cNvSpPr/>
            <p:nvPr/>
          </p:nvSpPr>
          <p:spPr>
            <a:xfrm>
              <a:off x="3966400" y="1462901"/>
              <a:ext cx="85454" cy="3772"/>
            </a:xfrm>
            <a:custGeom>
              <a:avLst/>
              <a:gdLst/>
              <a:ahLst/>
              <a:cxnLst/>
              <a:rect l="l" t="t" r="r" b="b"/>
              <a:pathLst>
                <a:path w="2084" h="92" extrusionOk="0">
                  <a:moveTo>
                    <a:pt x="57" y="0"/>
                  </a:moveTo>
                  <a:cubicBezTo>
                    <a:pt x="40" y="0"/>
                    <a:pt x="1" y="18"/>
                    <a:pt x="1" y="57"/>
                  </a:cubicBezTo>
                  <a:cubicBezTo>
                    <a:pt x="1" y="74"/>
                    <a:pt x="40" y="91"/>
                    <a:pt x="57" y="91"/>
                  </a:cubicBezTo>
                  <a:lnTo>
                    <a:pt x="2044" y="91"/>
                  </a:lnTo>
                  <a:cubicBezTo>
                    <a:pt x="2062" y="91"/>
                    <a:pt x="2084" y="74"/>
                    <a:pt x="2084" y="57"/>
                  </a:cubicBezTo>
                  <a:cubicBezTo>
                    <a:pt x="2084" y="18"/>
                    <a:pt x="2062" y="0"/>
                    <a:pt x="204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61"/>
            <p:cNvSpPr/>
            <p:nvPr/>
          </p:nvSpPr>
          <p:spPr>
            <a:xfrm>
              <a:off x="3966400" y="1474792"/>
              <a:ext cx="85454" cy="3813"/>
            </a:xfrm>
            <a:custGeom>
              <a:avLst/>
              <a:gdLst/>
              <a:ahLst/>
              <a:cxnLst/>
              <a:rect l="l" t="t" r="r" b="b"/>
              <a:pathLst>
                <a:path w="2084" h="93" extrusionOk="0">
                  <a:moveTo>
                    <a:pt x="57" y="1"/>
                  </a:moveTo>
                  <a:cubicBezTo>
                    <a:pt x="40" y="1"/>
                    <a:pt x="1" y="18"/>
                    <a:pt x="1" y="53"/>
                  </a:cubicBezTo>
                  <a:cubicBezTo>
                    <a:pt x="1" y="70"/>
                    <a:pt x="40" y="92"/>
                    <a:pt x="57" y="92"/>
                  </a:cubicBezTo>
                  <a:lnTo>
                    <a:pt x="2044" y="92"/>
                  </a:lnTo>
                  <a:cubicBezTo>
                    <a:pt x="2062" y="92"/>
                    <a:pt x="2084" y="70"/>
                    <a:pt x="2084" y="53"/>
                  </a:cubicBezTo>
                  <a:cubicBezTo>
                    <a:pt x="2084" y="18"/>
                    <a:pt x="2062" y="1"/>
                    <a:pt x="204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61"/>
            <p:cNvSpPr/>
            <p:nvPr/>
          </p:nvSpPr>
          <p:spPr>
            <a:xfrm>
              <a:off x="3966400" y="1486560"/>
              <a:ext cx="85454" cy="3772"/>
            </a:xfrm>
            <a:custGeom>
              <a:avLst/>
              <a:gdLst/>
              <a:ahLst/>
              <a:cxnLst/>
              <a:rect l="l" t="t" r="r" b="b"/>
              <a:pathLst>
                <a:path w="2084" h="92" extrusionOk="0">
                  <a:moveTo>
                    <a:pt x="57" y="0"/>
                  </a:moveTo>
                  <a:cubicBezTo>
                    <a:pt x="40" y="0"/>
                    <a:pt x="1" y="22"/>
                    <a:pt x="1" y="39"/>
                  </a:cubicBezTo>
                  <a:cubicBezTo>
                    <a:pt x="1" y="74"/>
                    <a:pt x="40" y="91"/>
                    <a:pt x="57" y="91"/>
                  </a:cubicBezTo>
                  <a:lnTo>
                    <a:pt x="2044" y="91"/>
                  </a:lnTo>
                  <a:cubicBezTo>
                    <a:pt x="2062" y="91"/>
                    <a:pt x="2084" y="74"/>
                    <a:pt x="2084" y="39"/>
                  </a:cubicBezTo>
                  <a:cubicBezTo>
                    <a:pt x="2084" y="22"/>
                    <a:pt x="2062" y="0"/>
                    <a:pt x="204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61"/>
            <p:cNvSpPr/>
            <p:nvPr/>
          </p:nvSpPr>
          <p:spPr>
            <a:xfrm>
              <a:off x="3917483" y="1508087"/>
              <a:ext cx="29770" cy="29729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599" y="91"/>
                  </a:moveTo>
                  <a:cubicBezTo>
                    <a:pt x="617" y="91"/>
                    <a:pt x="634" y="109"/>
                    <a:pt x="634" y="126"/>
                  </a:cubicBezTo>
                  <a:lnTo>
                    <a:pt x="634" y="599"/>
                  </a:lnTo>
                  <a:cubicBezTo>
                    <a:pt x="634" y="616"/>
                    <a:pt x="617" y="634"/>
                    <a:pt x="599" y="634"/>
                  </a:cubicBezTo>
                  <a:lnTo>
                    <a:pt x="131" y="634"/>
                  </a:lnTo>
                  <a:cubicBezTo>
                    <a:pt x="109" y="634"/>
                    <a:pt x="92" y="616"/>
                    <a:pt x="92" y="599"/>
                  </a:cubicBezTo>
                  <a:lnTo>
                    <a:pt x="92" y="126"/>
                  </a:lnTo>
                  <a:cubicBezTo>
                    <a:pt x="92" y="109"/>
                    <a:pt x="109" y="91"/>
                    <a:pt x="131" y="91"/>
                  </a:cubicBezTo>
                  <a:close/>
                  <a:moveTo>
                    <a:pt x="131" y="0"/>
                  </a:moveTo>
                  <a:cubicBezTo>
                    <a:pt x="57" y="0"/>
                    <a:pt x="1" y="57"/>
                    <a:pt x="1" y="126"/>
                  </a:cubicBezTo>
                  <a:lnTo>
                    <a:pt x="1" y="599"/>
                  </a:lnTo>
                  <a:cubicBezTo>
                    <a:pt x="1" y="668"/>
                    <a:pt x="57" y="725"/>
                    <a:pt x="131" y="725"/>
                  </a:cubicBezTo>
                  <a:lnTo>
                    <a:pt x="599" y="725"/>
                  </a:lnTo>
                  <a:cubicBezTo>
                    <a:pt x="673" y="725"/>
                    <a:pt x="725" y="668"/>
                    <a:pt x="725" y="599"/>
                  </a:cubicBezTo>
                  <a:lnTo>
                    <a:pt x="725" y="126"/>
                  </a:lnTo>
                  <a:cubicBezTo>
                    <a:pt x="725" y="57"/>
                    <a:pt x="673" y="0"/>
                    <a:pt x="59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61"/>
            <p:cNvSpPr/>
            <p:nvPr/>
          </p:nvSpPr>
          <p:spPr>
            <a:xfrm>
              <a:off x="3966400" y="1509686"/>
              <a:ext cx="85454" cy="3608"/>
            </a:xfrm>
            <a:custGeom>
              <a:avLst/>
              <a:gdLst/>
              <a:ahLst/>
              <a:cxnLst/>
              <a:rect l="l" t="t" r="r" b="b"/>
              <a:pathLst>
                <a:path w="2084" h="88" extrusionOk="0">
                  <a:moveTo>
                    <a:pt x="57" y="0"/>
                  </a:moveTo>
                  <a:cubicBezTo>
                    <a:pt x="40" y="0"/>
                    <a:pt x="1" y="18"/>
                    <a:pt x="1" y="35"/>
                  </a:cubicBezTo>
                  <a:cubicBezTo>
                    <a:pt x="1" y="70"/>
                    <a:pt x="40" y="87"/>
                    <a:pt x="57" y="87"/>
                  </a:cubicBezTo>
                  <a:lnTo>
                    <a:pt x="2044" y="87"/>
                  </a:lnTo>
                  <a:cubicBezTo>
                    <a:pt x="2062" y="87"/>
                    <a:pt x="2084" y="70"/>
                    <a:pt x="2084" y="35"/>
                  </a:cubicBezTo>
                  <a:cubicBezTo>
                    <a:pt x="2084" y="18"/>
                    <a:pt x="2062" y="0"/>
                    <a:pt x="204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61"/>
            <p:cNvSpPr/>
            <p:nvPr/>
          </p:nvSpPr>
          <p:spPr>
            <a:xfrm>
              <a:off x="3966400" y="1521413"/>
              <a:ext cx="85454" cy="3772"/>
            </a:xfrm>
            <a:custGeom>
              <a:avLst/>
              <a:gdLst/>
              <a:ahLst/>
              <a:cxnLst/>
              <a:rect l="l" t="t" r="r" b="b"/>
              <a:pathLst>
                <a:path w="2084" h="92" extrusionOk="0">
                  <a:moveTo>
                    <a:pt x="57" y="1"/>
                  </a:moveTo>
                  <a:cubicBezTo>
                    <a:pt x="40" y="1"/>
                    <a:pt x="1" y="18"/>
                    <a:pt x="1" y="40"/>
                  </a:cubicBezTo>
                  <a:cubicBezTo>
                    <a:pt x="1" y="74"/>
                    <a:pt x="40" y="92"/>
                    <a:pt x="57" y="92"/>
                  </a:cubicBezTo>
                  <a:lnTo>
                    <a:pt x="2044" y="92"/>
                  </a:lnTo>
                  <a:cubicBezTo>
                    <a:pt x="2062" y="92"/>
                    <a:pt x="2084" y="74"/>
                    <a:pt x="2084" y="40"/>
                  </a:cubicBezTo>
                  <a:cubicBezTo>
                    <a:pt x="2084" y="18"/>
                    <a:pt x="2062" y="1"/>
                    <a:pt x="204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61"/>
            <p:cNvSpPr/>
            <p:nvPr/>
          </p:nvSpPr>
          <p:spPr>
            <a:xfrm>
              <a:off x="3966400" y="1533345"/>
              <a:ext cx="85454" cy="3772"/>
            </a:xfrm>
            <a:custGeom>
              <a:avLst/>
              <a:gdLst/>
              <a:ahLst/>
              <a:cxnLst/>
              <a:rect l="l" t="t" r="r" b="b"/>
              <a:pathLst>
                <a:path w="2084" h="92" extrusionOk="0">
                  <a:moveTo>
                    <a:pt x="57" y="0"/>
                  </a:moveTo>
                  <a:cubicBezTo>
                    <a:pt x="40" y="0"/>
                    <a:pt x="1" y="18"/>
                    <a:pt x="1" y="35"/>
                  </a:cubicBezTo>
                  <a:cubicBezTo>
                    <a:pt x="1" y="74"/>
                    <a:pt x="40" y="92"/>
                    <a:pt x="57" y="92"/>
                  </a:cubicBezTo>
                  <a:lnTo>
                    <a:pt x="2044" y="92"/>
                  </a:lnTo>
                  <a:cubicBezTo>
                    <a:pt x="2062" y="92"/>
                    <a:pt x="2084" y="74"/>
                    <a:pt x="2084" y="35"/>
                  </a:cubicBezTo>
                  <a:cubicBezTo>
                    <a:pt x="2084" y="18"/>
                    <a:pt x="2062" y="0"/>
                    <a:pt x="204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61"/>
            <p:cNvSpPr/>
            <p:nvPr/>
          </p:nvSpPr>
          <p:spPr>
            <a:xfrm>
              <a:off x="3907191" y="1428007"/>
              <a:ext cx="154999" cy="20174"/>
            </a:xfrm>
            <a:custGeom>
              <a:avLst/>
              <a:gdLst/>
              <a:ahLst/>
              <a:cxnLst/>
              <a:rect l="l" t="t" r="r" b="b"/>
              <a:pathLst>
                <a:path w="3780" h="492" extrusionOk="0">
                  <a:moveTo>
                    <a:pt x="35" y="1"/>
                  </a:moveTo>
                  <a:cubicBezTo>
                    <a:pt x="17" y="1"/>
                    <a:pt x="0" y="40"/>
                    <a:pt x="17" y="57"/>
                  </a:cubicBezTo>
                  <a:lnTo>
                    <a:pt x="234" y="218"/>
                  </a:lnTo>
                  <a:cubicBezTo>
                    <a:pt x="252" y="235"/>
                    <a:pt x="252" y="257"/>
                    <a:pt x="234" y="274"/>
                  </a:cubicBezTo>
                  <a:lnTo>
                    <a:pt x="17" y="435"/>
                  </a:lnTo>
                  <a:cubicBezTo>
                    <a:pt x="0" y="452"/>
                    <a:pt x="17" y="491"/>
                    <a:pt x="35" y="491"/>
                  </a:cubicBezTo>
                  <a:lnTo>
                    <a:pt x="3744" y="491"/>
                  </a:lnTo>
                  <a:cubicBezTo>
                    <a:pt x="3779" y="491"/>
                    <a:pt x="3779" y="452"/>
                    <a:pt x="3762" y="435"/>
                  </a:cubicBezTo>
                  <a:lnTo>
                    <a:pt x="3545" y="274"/>
                  </a:lnTo>
                  <a:cubicBezTo>
                    <a:pt x="3528" y="257"/>
                    <a:pt x="3528" y="235"/>
                    <a:pt x="3545" y="218"/>
                  </a:cubicBezTo>
                  <a:lnTo>
                    <a:pt x="3762" y="57"/>
                  </a:lnTo>
                  <a:cubicBezTo>
                    <a:pt x="3779" y="40"/>
                    <a:pt x="3779" y="1"/>
                    <a:pt x="3744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61"/>
            <p:cNvSpPr/>
            <p:nvPr/>
          </p:nvSpPr>
          <p:spPr>
            <a:xfrm>
              <a:off x="3986533" y="1428007"/>
              <a:ext cx="75654" cy="20174"/>
            </a:xfrm>
            <a:custGeom>
              <a:avLst/>
              <a:gdLst/>
              <a:ahLst/>
              <a:cxnLst/>
              <a:rect l="l" t="t" r="r" b="b"/>
              <a:pathLst>
                <a:path w="1845" h="492" extrusionOk="0">
                  <a:moveTo>
                    <a:pt x="234" y="1"/>
                  </a:moveTo>
                  <a:cubicBezTo>
                    <a:pt x="182" y="166"/>
                    <a:pt x="91" y="326"/>
                    <a:pt x="0" y="491"/>
                  </a:cubicBezTo>
                  <a:lnTo>
                    <a:pt x="1809" y="491"/>
                  </a:lnTo>
                  <a:cubicBezTo>
                    <a:pt x="1827" y="491"/>
                    <a:pt x="1844" y="474"/>
                    <a:pt x="1844" y="452"/>
                  </a:cubicBezTo>
                  <a:lnTo>
                    <a:pt x="1827" y="435"/>
                  </a:lnTo>
                  <a:lnTo>
                    <a:pt x="1788" y="400"/>
                  </a:lnTo>
                  <a:lnTo>
                    <a:pt x="1610" y="274"/>
                  </a:lnTo>
                  <a:cubicBezTo>
                    <a:pt x="1593" y="257"/>
                    <a:pt x="1593" y="257"/>
                    <a:pt x="1593" y="235"/>
                  </a:cubicBezTo>
                  <a:cubicBezTo>
                    <a:pt x="1593" y="235"/>
                    <a:pt x="1593" y="218"/>
                    <a:pt x="1610" y="218"/>
                  </a:cubicBezTo>
                  <a:lnTo>
                    <a:pt x="1827" y="57"/>
                  </a:lnTo>
                  <a:cubicBezTo>
                    <a:pt x="1827" y="40"/>
                    <a:pt x="1844" y="40"/>
                    <a:pt x="1844" y="18"/>
                  </a:cubicBezTo>
                  <a:cubicBezTo>
                    <a:pt x="1844" y="18"/>
                    <a:pt x="1827" y="1"/>
                    <a:pt x="1809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61"/>
            <p:cNvSpPr/>
            <p:nvPr/>
          </p:nvSpPr>
          <p:spPr>
            <a:xfrm>
              <a:off x="3905756" y="1425875"/>
              <a:ext cx="158566" cy="24439"/>
            </a:xfrm>
            <a:custGeom>
              <a:avLst/>
              <a:gdLst/>
              <a:ahLst/>
              <a:cxnLst/>
              <a:rect l="l" t="t" r="r" b="b"/>
              <a:pathLst>
                <a:path w="3867" h="596" extrusionOk="0">
                  <a:moveTo>
                    <a:pt x="3723" y="92"/>
                  </a:moveTo>
                  <a:lnTo>
                    <a:pt x="3541" y="235"/>
                  </a:lnTo>
                  <a:cubicBezTo>
                    <a:pt x="3523" y="252"/>
                    <a:pt x="3523" y="270"/>
                    <a:pt x="3523" y="287"/>
                  </a:cubicBezTo>
                  <a:cubicBezTo>
                    <a:pt x="3523" y="326"/>
                    <a:pt x="3523" y="344"/>
                    <a:pt x="3541" y="361"/>
                  </a:cubicBezTo>
                  <a:lnTo>
                    <a:pt x="3723" y="504"/>
                  </a:lnTo>
                  <a:lnTo>
                    <a:pt x="126" y="504"/>
                  </a:lnTo>
                  <a:lnTo>
                    <a:pt x="308" y="361"/>
                  </a:lnTo>
                  <a:cubicBezTo>
                    <a:pt x="326" y="344"/>
                    <a:pt x="343" y="326"/>
                    <a:pt x="343" y="287"/>
                  </a:cubicBezTo>
                  <a:cubicBezTo>
                    <a:pt x="343" y="270"/>
                    <a:pt x="326" y="252"/>
                    <a:pt x="308" y="235"/>
                  </a:cubicBezTo>
                  <a:lnTo>
                    <a:pt x="126" y="92"/>
                  </a:lnTo>
                  <a:close/>
                  <a:moveTo>
                    <a:pt x="70" y="1"/>
                  </a:moveTo>
                  <a:cubicBezTo>
                    <a:pt x="52" y="1"/>
                    <a:pt x="18" y="18"/>
                    <a:pt x="0" y="53"/>
                  </a:cubicBezTo>
                  <a:cubicBezTo>
                    <a:pt x="0" y="92"/>
                    <a:pt x="0" y="127"/>
                    <a:pt x="35" y="144"/>
                  </a:cubicBezTo>
                  <a:lnTo>
                    <a:pt x="235" y="287"/>
                  </a:lnTo>
                  <a:lnTo>
                    <a:pt x="35" y="452"/>
                  </a:lnTo>
                  <a:cubicBezTo>
                    <a:pt x="0" y="469"/>
                    <a:pt x="0" y="504"/>
                    <a:pt x="0" y="543"/>
                  </a:cubicBezTo>
                  <a:cubicBezTo>
                    <a:pt x="18" y="560"/>
                    <a:pt x="52" y="595"/>
                    <a:pt x="70" y="595"/>
                  </a:cubicBezTo>
                  <a:lnTo>
                    <a:pt x="3779" y="595"/>
                  </a:lnTo>
                  <a:cubicBezTo>
                    <a:pt x="3814" y="595"/>
                    <a:pt x="3832" y="560"/>
                    <a:pt x="3849" y="543"/>
                  </a:cubicBezTo>
                  <a:cubicBezTo>
                    <a:pt x="3866" y="504"/>
                    <a:pt x="3849" y="469"/>
                    <a:pt x="3832" y="452"/>
                  </a:cubicBezTo>
                  <a:lnTo>
                    <a:pt x="3615" y="287"/>
                  </a:lnTo>
                  <a:lnTo>
                    <a:pt x="3832" y="144"/>
                  </a:lnTo>
                  <a:cubicBezTo>
                    <a:pt x="3849" y="127"/>
                    <a:pt x="3866" y="92"/>
                    <a:pt x="3849" y="53"/>
                  </a:cubicBezTo>
                  <a:cubicBezTo>
                    <a:pt x="3832" y="18"/>
                    <a:pt x="3814" y="1"/>
                    <a:pt x="377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4" name="Google Shape;3974;p61"/>
          <p:cNvSpPr/>
          <p:nvPr/>
        </p:nvSpPr>
        <p:spPr>
          <a:xfrm>
            <a:off x="1617239" y="1141220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5" name="Google Shape;3975;p61"/>
          <p:cNvSpPr/>
          <p:nvPr/>
        </p:nvSpPr>
        <p:spPr>
          <a:xfrm>
            <a:off x="7184583" y="4386262"/>
            <a:ext cx="142072" cy="160863"/>
          </a:xfrm>
          <a:custGeom>
            <a:avLst/>
            <a:gdLst/>
            <a:ahLst/>
            <a:cxnLst/>
            <a:rect l="l" t="t" r="r" b="b"/>
            <a:pathLst>
              <a:path w="847" h="959" extrusionOk="0">
                <a:moveTo>
                  <a:pt x="413" y="0"/>
                </a:moveTo>
                <a:cubicBezTo>
                  <a:pt x="396" y="0"/>
                  <a:pt x="378" y="0"/>
                  <a:pt x="361" y="39"/>
                </a:cubicBezTo>
                <a:cubicBezTo>
                  <a:pt x="326" y="109"/>
                  <a:pt x="304" y="217"/>
                  <a:pt x="287" y="347"/>
                </a:cubicBezTo>
                <a:cubicBezTo>
                  <a:pt x="218" y="365"/>
                  <a:pt x="109" y="382"/>
                  <a:pt x="18" y="417"/>
                </a:cubicBezTo>
                <a:cubicBezTo>
                  <a:pt x="1" y="434"/>
                  <a:pt x="1" y="456"/>
                  <a:pt x="1" y="473"/>
                </a:cubicBezTo>
                <a:cubicBezTo>
                  <a:pt x="1" y="490"/>
                  <a:pt x="1" y="508"/>
                  <a:pt x="18" y="525"/>
                </a:cubicBezTo>
                <a:cubicBezTo>
                  <a:pt x="87" y="564"/>
                  <a:pt x="196" y="581"/>
                  <a:pt x="287" y="599"/>
                </a:cubicBezTo>
                <a:cubicBezTo>
                  <a:pt x="304" y="690"/>
                  <a:pt x="343" y="924"/>
                  <a:pt x="396" y="942"/>
                </a:cubicBezTo>
                <a:cubicBezTo>
                  <a:pt x="396" y="959"/>
                  <a:pt x="413" y="959"/>
                  <a:pt x="413" y="959"/>
                </a:cubicBezTo>
                <a:cubicBezTo>
                  <a:pt x="435" y="959"/>
                  <a:pt x="469" y="942"/>
                  <a:pt x="469" y="924"/>
                </a:cubicBezTo>
                <a:cubicBezTo>
                  <a:pt x="504" y="833"/>
                  <a:pt x="543" y="725"/>
                  <a:pt x="543" y="599"/>
                </a:cubicBezTo>
                <a:cubicBezTo>
                  <a:pt x="612" y="599"/>
                  <a:pt x="721" y="564"/>
                  <a:pt x="812" y="525"/>
                </a:cubicBezTo>
                <a:cubicBezTo>
                  <a:pt x="829" y="525"/>
                  <a:pt x="829" y="508"/>
                  <a:pt x="829" y="508"/>
                </a:cubicBezTo>
                <a:cubicBezTo>
                  <a:pt x="847" y="473"/>
                  <a:pt x="829" y="434"/>
                  <a:pt x="812" y="417"/>
                </a:cubicBezTo>
                <a:cubicBezTo>
                  <a:pt x="721" y="382"/>
                  <a:pt x="612" y="365"/>
                  <a:pt x="543" y="347"/>
                </a:cubicBezTo>
                <a:cubicBezTo>
                  <a:pt x="521" y="217"/>
                  <a:pt x="504" y="109"/>
                  <a:pt x="469" y="39"/>
                </a:cubicBezTo>
                <a:cubicBezTo>
                  <a:pt x="452" y="0"/>
                  <a:pt x="435" y="0"/>
                  <a:pt x="4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26" name="Таблица 1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896970"/>
              </p:ext>
            </p:extLst>
          </p:nvPr>
        </p:nvGraphicFramePr>
        <p:xfrm>
          <a:off x="1538328" y="1101782"/>
          <a:ext cx="5501899" cy="3338040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1067383">
                  <a:extLst>
                    <a:ext uri="{9D8B030D-6E8A-4147-A177-3AD203B41FA5}">
                      <a16:colId xmlns="" xmlns:a16="http://schemas.microsoft.com/office/drawing/2014/main" val="3086159343"/>
                    </a:ext>
                  </a:extLst>
                </a:gridCol>
                <a:gridCol w="2366203">
                  <a:extLst>
                    <a:ext uri="{9D8B030D-6E8A-4147-A177-3AD203B41FA5}">
                      <a16:colId xmlns="" xmlns:a16="http://schemas.microsoft.com/office/drawing/2014/main" val="2379797084"/>
                    </a:ext>
                  </a:extLst>
                </a:gridCol>
                <a:gridCol w="2068313">
                  <a:extLst>
                    <a:ext uri="{9D8B030D-6E8A-4147-A177-3AD203B41FA5}">
                      <a16:colId xmlns="" xmlns:a16="http://schemas.microsoft.com/office/drawing/2014/main" val="3483539609"/>
                    </a:ext>
                  </a:extLst>
                </a:gridCol>
              </a:tblGrid>
              <a:tr h="183360"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Назва</a:t>
                      </a:r>
                      <a:endParaRPr lang="uk-UA" sz="1000" dirty="0">
                        <a:solidFill>
                          <a:schemeClr val="bg2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/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Час проведення</a:t>
                      </a:r>
                      <a:endParaRPr lang="uk-UA" sz="1000" dirty="0">
                        <a:solidFill>
                          <a:schemeClr val="bg2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/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2"/>
                          </a:solidFill>
                          <a:effectLst/>
                          <a:latin typeface="Book Antiqua" pitchFamily="18" charset="0"/>
                        </a:rPr>
                        <a:t>Запис про проведення</a:t>
                      </a:r>
                      <a:endParaRPr lang="uk-UA" sz="1000" dirty="0">
                        <a:solidFill>
                          <a:schemeClr val="bg2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/>
                </a:tc>
                <a:extLst>
                  <a:ext uri="{0D108BD9-81ED-4DB2-BD59-A6C34878D82A}">
                    <a16:rowId xmlns="" xmlns:a16="http://schemas.microsoft.com/office/drawing/2014/main" val="2174491643"/>
                  </a:ext>
                </a:extLst>
              </a:tr>
              <a:tr h="3271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Вступний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інструктаж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На початку навчального року (проводить класний керівник)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У класному журналі на спеціальній сторінці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/>
                </a:tc>
                <a:extLst>
                  <a:ext uri="{0D108BD9-81ED-4DB2-BD59-A6C34878D82A}">
                    <a16:rowId xmlns="" xmlns:a16="http://schemas.microsoft.com/office/drawing/2014/main" val="2373557118"/>
                  </a:ext>
                </a:extLst>
              </a:tr>
              <a:tr h="5500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Первинний інструктаж 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На першому </a:t>
                      </a:r>
                      <a:r>
                        <a:rPr lang="uk-UA" sz="1000" dirty="0" err="1">
                          <a:effectLst/>
                          <a:latin typeface="Book Antiqua" pitchFamily="18" charset="0"/>
                        </a:rPr>
                        <a:t>уроці</a:t>
                      </a: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 навчального року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У журналі реєстрації інструктажів із безпеки життєдіяльності </a:t>
                      </a:r>
                      <a:endParaRPr lang="uk-UA" sz="1000" dirty="0" smtClean="0">
                        <a:effectLst/>
                        <a:latin typeface="Book Antiqua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(</a:t>
                      </a: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журнал зберігається в </a:t>
                      </a: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кабінеті)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/>
                </a:tc>
                <a:extLst>
                  <a:ext uri="{0D108BD9-81ED-4DB2-BD59-A6C34878D82A}">
                    <a16:rowId xmlns="" xmlns:a16="http://schemas.microsoft.com/office/drawing/2014/main" val="730213417"/>
                  </a:ext>
                </a:extLst>
              </a:tr>
              <a:tr h="664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Book Antiqua" pitchFamily="18" charset="0"/>
                        </a:rPr>
                        <a:t>Первинний інструктаж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Book Antiqua" pitchFamily="18" charset="0"/>
                        </a:rPr>
                        <a:t> </a:t>
                      </a:r>
                      <a:endParaRPr lang="uk-UA" sz="100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На </a:t>
                      </a:r>
                      <a:r>
                        <a:rPr lang="uk-UA" sz="1000" dirty="0" err="1">
                          <a:effectLst/>
                          <a:latin typeface="Book Antiqua" pitchFamily="18" charset="0"/>
                        </a:rPr>
                        <a:t>уроці</a:t>
                      </a: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 перед початком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практичної та </a:t>
                      </a: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лабораторної</a:t>
                      </a:r>
                      <a:r>
                        <a:rPr lang="uk-UA" sz="1000" baseline="0" dirty="0" smtClean="0">
                          <a:effectLst/>
                          <a:latin typeface="Book Antiqua" pitchFamily="18" charset="0"/>
                        </a:rPr>
                        <a:t> </a:t>
                      </a: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роботи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/>
                </a:tc>
                <a:tc>
                  <a:txBody>
                    <a:bodyPr/>
                    <a:lstStyle/>
                    <a:p>
                      <a:pPr indent="-88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У класному журналі на сторінці предмета в графі «Зміст уроку».</a:t>
                      </a:r>
                    </a:p>
                    <a:p>
                      <a:pPr indent="-88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Форма запису: «Проведено інструктаж з БЖД» 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/>
                </a:tc>
                <a:extLst>
                  <a:ext uri="{0D108BD9-81ED-4DB2-BD59-A6C34878D82A}">
                    <a16:rowId xmlns="" xmlns:a16="http://schemas.microsoft.com/office/drawing/2014/main" val="1515355192"/>
                  </a:ext>
                </a:extLst>
              </a:tr>
              <a:tr h="6773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Позаплановий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інструктаж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 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У разі порушення </a:t>
                      </a: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учнями</a:t>
                      </a:r>
                      <a:r>
                        <a:rPr lang="uk-UA" sz="1000" baseline="0" dirty="0" smtClean="0">
                          <a:effectLst/>
                          <a:latin typeface="Book Antiqua" pitchFamily="18" charset="0"/>
                        </a:rPr>
                        <a:t> </a:t>
                      </a: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вимог </a:t>
                      </a: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нормативно-правових актів із охорони праці, що може призвести чи призвело до травм, аварій, пожеж тощо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/>
                </a:tc>
                <a:tc>
                  <a:txBody>
                    <a:bodyPr/>
                    <a:lstStyle/>
                    <a:p>
                      <a:pPr indent="-88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У журналі </a:t>
                      </a: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реєстрації</a:t>
                      </a:r>
                      <a:r>
                        <a:rPr lang="uk-UA" sz="1000" baseline="0" dirty="0" smtClean="0">
                          <a:effectLst/>
                          <a:latin typeface="Book Antiqua" pitchFamily="18" charset="0"/>
                        </a:rPr>
                        <a:t> </a:t>
                      </a: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інструктажів </a:t>
                      </a: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із </a:t>
                      </a: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безпеки</a:t>
                      </a:r>
                      <a:r>
                        <a:rPr lang="uk-UA" sz="1000" baseline="0" dirty="0" smtClean="0">
                          <a:effectLst/>
                          <a:latin typeface="Book Antiqua" pitchFamily="18" charset="0"/>
                        </a:rPr>
                        <a:t> </a:t>
                      </a: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життєдіяльності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/>
                </a:tc>
                <a:extLst>
                  <a:ext uri="{0D108BD9-81ED-4DB2-BD59-A6C34878D82A}">
                    <a16:rowId xmlns="" xmlns:a16="http://schemas.microsoft.com/office/drawing/2014/main" val="3521520713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Цільовий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 </a:t>
                      </a: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інструктаж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 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 anchor="ctr"/>
                </a:tc>
                <a:tc>
                  <a:txBody>
                    <a:bodyPr/>
                    <a:lstStyle/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У разі </a:t>
                      </a: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організації</a:t>
                      </a:r>
                      <a:r>
                        <a:rPr lang="uk-UA" sz="1000" baseline="0" dirty="0" smtClean="0">
                          <a:effectLst/>
                          <a:latin typeface="Book Antiqua" pitchFamily="18" charset="0"/>
                        </a:rPr>
                        <a:t> </a:t>
                      </a:r>
                      <a:r>
                        <a:rPr lang="uk-UA" sz="1000" dirty="0" err="1" smtClean="0">
                          <a:effectLst/>
                          <a:latin typeface="Book Antiqua" pitchFamily="18" charset="0"/>
                        </a:rPr>
                        <a:t>позанавчальних</a:t>
                      </a: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 </a:t>
                      </a: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заходів</a:t>
                      </a:r>
                    </a:p>
                    <a:p>
                      <a:pPr marL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(олімпіади, екскурсії)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/>
                </a:tc>
                <a:tc>
                  <a:txBody>
                    <a:bodyPr/>
                    <a:lstStyle/>
                    <a:p>
                      <a:pPr indent="-463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У журналі </a:t>
                      </a: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реєстрації</a:t>
                      </a:r>
                      <a:r>
                        <a:rPr lang="uk-UA" sz="1000" baseline="0" dirty="0" smtClean="0">
                          <a:effectLst/>
                          <a:latin typeface="Book Antiqua" pitchFamily="18" charset="0"/>
                        </a:rPr>
                        <a:t> </a:t>
                      </a: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інструктажів </a:t>
                      </a:r>
                      <a:r>
                        <a:rPr lang="uk-UA" sz="1000" dirty="0">
                          <a:effectLst/>
                          <a:latin typeface="Book Antiqua" pitchFamily="18" charset="0"/>
                        </a:rPr>
                        <a:t>із </a:t>
                      </a: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безпеки</a:t>
                      </a:r>
                      <a:r>
                        <a:rPr lang="uk-UA" sz="1000" baseline="0" dirty="0" smtClean="0">
                          <a:effectLst/>
                          <a:latin typeface="Book Antiqua" pitchFamily="18" charset="0"/>
                        </a:rPr>
                        <a:t> </a:t>
                      </a:r>
                      <a:r>
                        <a:rPr lang="uk-UA" sz="1000" dirty="0" smtClean="0">
                          <a:effectLst/>
                          <a:latin typeface="Book Antiqua" pitchFamily="18" charset="0"/>
                        </a:rPr>
                        <a:t>життєдіяльності</a:t>
                      </a:r>
                      <a:endParaRPr lang="uk-UA" sz="1000" dirty="0"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2882" marR="52882" marT="0" marB="0"/>
                </a:tc>
                <a:extLst>
                  <a:ext uri="{0D108BD9-81ED-4DB2-BD59-A6C34878D82A}">
                    <a16:rowId xmlns="" xmlns:a16="http://schemas.microsoft.com/office/drawing/2014/main" val="828705056"/>
                  </a:ext>
                </a:extLst>
              </a:tr>
            </a:tbl>
          </a:graphicData>
        </a:graphic>
      </p:graphicFrame>
      <p:sp>
        <p:nvSpPr>
          <p:cNvPr id="127" name="TextBox 126"/>
          <p:cNvSpPr txBox="1"/>
          <p:nvPr/>
        </p:nvSpPr>
        <p:spPr>
          <a:xfrm>
            <a:off x="1150581" y="4836112"/>
            <a:ext cx="515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800" b="1" dirty="0" smtClean="0">
                <a:solidFill>
                  <a:srgbClr val="C00000"/>
                </a:solidFill>
                <a:latin typeface="Book Antiqua" pitchFamily="18" charset="0"/>
              </a:rPr>
              <a:t>Оновлення інструктажів 1 раз на 5 років!!!</a:t>
            </a:r>
            <a:endParaRPr lang="uk-UA" sz="1800" b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schemeClr val="tx1"/>
                </a:solidFill>
                <a:latin typeface="Monotype Corsiva" pitchFamily="66" charset="0"/>
              </a:rPr>
              <a:t>6</a:t>
            </a:r>
            <a:endParaRPr lang="uk-UA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0" name="Google Shape;2240;p47"/>
          <p:cNvGrpSpPr/>
          <p:nvPr/>
        </p:nvGrpSpPr>
        <p:grpSpPr>
          <a:xfrm rot="-1369418">
            <a:off x="1367506" y="3867128"/>
            <a:ext cx="764344" cy="1021180"/>
            <a:chOff x="3216361" y="2904629"/>
            <a:chExt cx="218680" cy="292161"/>
          </a:xfrm>
        </p:grpSpPr>
        <p:sp>
          <p:nvSpPr>
            <p:cNvPr id="2241" name="Google Shape;2241;p47"/>
            <p:cNvSpPr/>
            <p:nvPr/>
          </p:nvSpPr>
          <p:spPr>
            <a:xfrm>
              <a:off x="3216361" y="2904629"/>
              <a:ext cx="218680" cy="292161"/>
            </a:xfrm>
            <a:custGeom>
              <a:avLst/>
              <a:gdLst/>
              <a:ahLst/>
              <a:cxnLst/>
              <a:rect l="l" t="t" r="r" b="b"/>
              <a:pathLst>
                <a:path w="5333" h="7125" extrusionOk="0">
                  <a:moveTo>
                    <a:pt x="2873" y="1"/>
                  </a:moveTo>
                  <a:cubicBezTo>
                    <a:pt x="2803" y="1"/>
                    <a:pt x="2730" y="18"/>
                    <a:pt x="2656" y="57"/>
                  </a:cubicBezTo>
                  <a:cubicBezTo>
                    <a:pt x="2513" y="148"/>
                    <a:pt x="2421" y="309"/>
                    <a:pt x="2421" y="491"/>
                  </a:cubicBezTo>
                  <a:cubicBezTo>
                    <a:pt x="2421" y="526"/>
                    <a:pt x="2404" y="669"/>
                    <a:pt x="2369" y="816"/>
                  </a:cubicBezTo>
                  <a:cubicBezTo>
                    <a:pt x="2313" y="1103"/>
                    <a:pt x="2261" y="1320"/>
                    <a:pt x="2205" y="1519"/>
                  </a:cubicBezTo>
                  <a:cubicBezTo>
                    <a:pt x="1554" y="1051"/>
                    <a:pt x="812" y="799"/>
                    <a:pt x="560" y="799"/>
                  </a:cubicBezTo>
                  <a:cubicBezTo>
                    <a:pt x="287" y="799"/>
                    <a:pt x="53" y="1016"/>
                    <a:pt x="53" y="1285"/>
                  </a:cubicBezTo>
                  <a:cubicBezTo>
                    <a:pt x="53" y="1341"/>
                    <a:pt x="70" y="1393"/>
                    <a:pt x="70" y="1450"/>
                  </a:cubicBezTo>
                  <a:cubicBezTo>
                    <a:pt x="109" y="1537"/>
                    <a:pt x="144" y="1628"/>
                    <a:pt x="217" y="1736"/>
                  </a:cubicBezTo>
                  <a:cubicBezTo>
                    <a:pt x="161" y="1793"/>
                    <a:pt x="126" y="1862"/>
                    <a:pt x="92" y="1971"/>
                  </a:cubicBezTo>
                  <a:cubicBezTo>
                    <a:pt x="0" y="2352"/>
                    <a:pt x="235" y="3094"/>
                    <a:pt x="829" y="3420"/>
                  </a:cubicBezTo>
                  <a:cubicBezTo>
                    <a:pt x="977" y="3489"/>
                    <a:pt x="1068" y="3598"/>
                    <a:pt x="1137" y="3745"/>
                  </a:cubicBezTo>
                  <a:cubicBezTo>
                    <a:pt x="1046" y="3854"/>
                    <a:pt x="977" y="3997"/>
                    <a:pt x="977" y="4162"/>
                  </a:cubicBezTo>
                  <a:lnTo>
                    <a:pt x="977" y="4396"/>
                  </a:lnTo>
                  <a:lnTo>
                    <a:pt x="977" y="4648"/>
                  </a:lnTo>
                  <a:cubicBezTo>
                    <a:pt x="994" y="4921"/>
                    <a:pt x="1029" y="5190"/>
                    <a:pt x="1085" y="5463"/>
                  </a:cubicBezTo>
                  <a:cubicBezTo>
                    <a:pt x="1120" y="5732"/>
                    <a:pt x="1194" y="5984"/>
                    <a:pt x="1263" y="6240"/>
                  </a:cubicBezTo>
                  <a:cubicBezTo>
                    <a:pt x="1319" y="6383"/>
                    <a:pt x="1372" y="6548"/>
                    <a:pt x="1428" y="6708"/>
                  </a:cubicBezTo>
                  <a:cubicBezTo>
                    <a:pt x="1536" y="6960"/>
                    <a:pt x="1771" y="7125"/>
                    <a:pt x="2061" y="7125"/>
                  </a:cubicBezTo>
                  <a:lnTo>
                    <a:pt x="3671" y="7125"/>
                  </a:lnTo>
                  <a:cubicBezTo>
                    <a:pt x="3940" y="7125"/>
                    <a:pt x="4174" y="6960"/>
                    <a:pt x="4283" y="6708"/>
                  </a:cubicBezTo>
                  <a:cubicBezTo>
                    <a:pt x="4448" y="6309"/>
                    <a:pt x="4556" y="5897"/>
                    <a:pt x="4626" y="5463"/>
                  </a:cubicBezTo>
                  <a:cubicBezTo>
                    <a:pt x="4682" y="5190"/>
                    <a:pt x="4717" y="4921"/>
                    <a:pt x="4734" y="4648"/>
                  </a:cubicBezTo>
                  <a:lnTo>
                    <a:pt x="4734" y="4396"/>
                  </a:lnTo>
                  <a:lnTo>
                    <a:pt x="4734" y="4162"/>
                  </a:lnTo>
                  <a:cubicBezTo>
                    <a:pt x="4734" y="3945"/>
                    <a:pt x="4626" y="3762"/>
                    <a:pt x="4465" y="3637"/>
                  </a:cubicBezTo>
                  <a:cubicBezTo>
                    <a:pt x="4500" y="3619"/>
                    <a:pt x="4517" y="3580"/>
                    <a:pt x="4539" y="3563"/>
                  </a:cubicBezTo>
                  <a:cubicBezTo>
                    <a:pt x="4734" y="3329"/>
                    <a:pt x="5333" y="2552"/>
                    <a:pt x="5224" y="1793"/>
                  </a:cubicBezTo>
                  <a:cubicBezTo>
                    <a:pt x="5207" y="1719"/>
                    <a:pt x="5168" y="1502"/>
                    <a:pt x="5025" y="1393"/>
                  </a:cubicBezTo>
                  <a:cubicBezTo>
                    <a:pt x="5042" y="1302"/>
                    <a:pt x="5042" y="1211"/>
                    <a:pt x="5042" y="1124"/>
                  </a:cubicBezTo>
                  <a:cubicBezTo>
                    <a:pt x="5042" y="777"/>
                    <a:pt x="4808" y="669"/>
                    <a:pt x="4734" y="652"/>
                  </a:cubicBezTo>
                  <a:cubicBezTo>
                    <a:pt x="4682" y="617"/>
                    <a:pt x="4626" y="617"/>
                    <a:pt x="4574" y="617"/>
                  </a:cubicBezTo>
                  <a:cubicBezTo>
                    <a:pt x="4357" y="617"/>
                    <a:pt x="4231" y="760"/>
                    <a:pt x="4105" y="886"/>
                  </a:cubicBezTo>
                  <a:cubicBezTo>
                    <a:pt x="4014" y="977"/>
                    <a:pt x="3905" y="1085"/>
                    <a:pt x="3780" y="1177"/>
                  </a:cubicBezTo>
                  <a:cubicBezTo>
                    <a:pt x="3740" y="1194"/>
                    <a:pt x="3723" y="1211"/>
                    <a:pt x="3688" y="1233"/>
                  </a:cubicBezTo>
                  <a:cubicBezTo>
                    <a:pt x="3615" y="908"/>
                    <a:pt x="3506" y="582"/>
                    <a:pt x="3324" y="309"/>
                  </a:cubicBezTo>
                  <a:lnTo>
                    <a:pt x="3324" y="291"/>
                  </a:lnTo>
                  <a:cubicBezTo>
                    <a:pt x="3289" y="235"/>
                    <a:pt x="3237" y="166"/>
                    <a:pt x="3163" y="109"/>
                  </a:cubicBezTo>
                  <a:cubicBezTo>
                    <a:pt x="3072" y="40"/>
                    <a:pt x="2981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7"/>
            <p:cNvSpPr/>
            <p:nvPr/>
          </p:nvSpPr>
          <p:spPr>
            <a:xfrm>
              <a:off x="3236986" y="2955884"/>
              <a:ext cx="96485" cy="143805"/>
            </a:xfrm>
            <a:custGeom>
              <a:avLst/>
              <a:gdLst/>
              <a:ahLst/>
              <a:cxnLst/>
              <a:rect l="l" t="t" r="r" b="b"/>
              <a:pathLst>
                <a:path w="2353" h="3507" extrusionOk="0">
                  <a:moveTo>
                    <a:pt x="57" y="0"/>
                  </a:moveTo>
                  <a:cubicBezTo>
                    <a:pt x="1" y="0"/>
                    <a:pt x="1" y="35"/>
                    <a:pt x="1" y="52"/>
                  </a:cubicBezTo>
                  <a:lnTo>
                    <a:pt x="1" y="91"/>
                  </a:lnTo>
                  <a:cubicBezTo>
                    <a:pt x="40" y="217"/>
                    <a:pt x="200" y="395"/>
                    <a:pt x="435" y="612"/>
                  </a:cubicBezTo>
                  <a:cubicBezTo>
                    <a:pt x="834" y="1011"/>
                    <a:pt x="1359" y="1554"/>
                    <a:pt x="1485" y="2187"/>
                  </a:cubicBezTo>
                  <a:cubicBezTo>
                    <a:pt x="1502" y="2222"/>
                    <a:pt x="1628" y="3163"/>
                    <a:pt x="1884" y="3471"/>
                  </a:cubicBezTo>
                  <a:cubicBezTo>
                    <a:pt x="1884" y="3489"/>
                    <a:pt x="1901" y="3489"/>
                    <a:pt x="1901" y="3506"/>
                  </a:cubicBezTo>
                  <a:lnTo>
                    <a:pt x="1936" y="3506"/>
                  </a:lnTo>
                  <a:cubicBezTo>
                    <a:pt x="1975" y="3506"/>
                    <a:pt x="1992" y="3506"/>
                    <a:pt x="1992" y="3471"/>
                  </a:cubicBezTo>
                  <a:cubicBezTo>
                    <a:pt x="2010" y="3471"/>
                    <a:pt x="2010" y="3454"/>
                    <a:pt x="2010" y="3380"/>
                  </a:cubicBezTo>
                  <a:cubicBezTo>
                    <a:pt x="2010" y="3181"/>
                    <a:pt x="2062" y="2981"/>
                    <a:pt x="2135" y="2803"/>
                  </a:cubicBezTo>
                  <a:lnTo>
                    <a:pt x="2170" y="2729"/>
                  </a:lnTo>
                  <a:cubicBezTo>
                    <a:pt x="2244" y="2530"/>
                    <a:pt x="2318" y="2313"/>
                    <a:pt x="2335" y="2096"/>
                  </a:cubicBezTo>
                  <a:cubicBezTo>
                    <a:pt x="2352" y="1718"/>
                    <a:pt x="2192" y="1354"/>
                    <a:pt x="1866" y="994"/>
                  </a:cubicBezTo>
                  <a:cubicBezTo>
                    <a:pt x="1250" y="360"/>
                    <a:pt x="257" y="0"/>
                    <a:pt x="5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7"/>
            <p:cNvSpPr/>
            <p:nvPr/>
          </p:nvSpPr>
          <p:spPr>
            <a:xfrm>
              <a:off x="3239323" y="2959615"/>
              <a:ext cx="67453" cy="79222"/>
            </a:xfrm>
            <a:custGeom>
              <a:avLst/>
              <a:gdLst/>
              <a:ahLst/>
              <a:cxnLst/>
              <a:rect l="l" t="t" r="r" b="b"/>
              <a:pathLst>
                <a:path w="1645" h="1932" extrusionOk="0">
                  <a:moveTo>
                    <a:pt x="0" y="0"/>
                  </a:moveTo>
                  <a:lnTo>
                    <a:pt x="0" y="0"/>
                  </a:lnTo>
                  <a:cubicBezTo>
                    <a:pt x="52" y="269"/>
                    <a:pt x="903" y="829"/>
                    <a:pt x="1302" y="1606"/>
                  </a:cubicBezTo>
                  <a:cubicBezTo>
                    <a:pt x="1428" y="1714"/>
                    <a:pt x="1519" y="1823"/>
                    <a:pt x="1571" y="1931"/>
                  </a:cubicBezTo>
                  <a:cubicBezTo>
                    <a:pt x="1571" y="1862"/>
                    <a:pt x="1592" y="1805"/>
                    <a:pt x="1592" y="1736"/>
                  </a:cubicBezTo>
                  <a:cubicBezTo>
                    <a:pt x="1610" y="1627"/>
                    <a:pt x="1627" y="1536"/>
                    <a:pt x="1645" y="1445"/>
                  </a:cubicBezTo>
                  <a:cubicBezTo>
                    <a:pt x="1501" y="1211"/>
                    <a:pt x="1337" y="994"/>
                    <a:pt x="1137" y="812"/>
                  </a:cubicBezTo>
                  <a:cubicBezTo>
                    <a:pt x="942" y="612"/>
                    <a:pt x="703" y="452"/>
                    <a:pt x="451" y="269"/>
                  </a:cubicBezTo>
                  <a:cubicBezTo>
                    <a:pt x="308" y="161"/>
                    <a:pt x="161" y="52"/>
                    <a:pt x="0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7"/>
            <p:cNvSpPr/>
            <p:nvPr/>
          </p:nvSpPr>
          <p:spPr>
            <a:xfrm>
              <a:off x="3234854" y="2953546"/>
              <a:ext cx="100052" cy="148438"/>
            </a:xfrm>
            <a:custGeom>
              <a:avLst/>
              <a:gdLst/>
              <a:ahLst/>
              <a:cxnLst/>
              <a:rect l="l" t="t" r="r" b="b"/>
              <a:pathLst>
                <a:path w="2440" h="3620" extrusionOk="0">
                  <a:moveTo>
                    <a:pt x="109" y="92"/>
                  </a:moveTo>
                  <a:cubicBezTo>
                    <a:pt x="343" y="92"/>
                    <a:pt x="2404" y="869"/>
                    <a:pt x="2331" y="2153"/>
                  </a:cubicBezTo>
                  <a:cubicBezTo>
                    <a:pt x="2313" y="2387"/>
                    <a:pt x="2222" y="2622"/>
                    <a:pt x="2153" y="2838"/>
                  </a:cubicBezTo>
                  <a:cubicBezTo>
                    <a:pt x="2079" y="3038"/>
                    <a:pt x="2005" y="3238"/>
                    <a:pt x="2005" y="3437"/>
                  </a:cubicBezTo>
                  <a:lnTo>
                    <a:pt x="2005" y="3511"/>
                  </a:lnTo>
                  <a:cubicBezTo>
                    <a:pt x="2005" y="3528"/>
                    <a:pt x="2005" y="3528"/>
                    <a:pt x="1988" y="3528"/>
                  </a:cubicBezTo>
                  <a:lnTo>
                    <a:pt x="1970" y="3511"/>
                  </a:lnTo>
                  <a:cubicBezTo>
                    <a:pt x="1736" y="3203"/>
                    <a:pt x="1593" y="2244"/>
                    <a:pt x="1593" y="2244"/>
                  </a:cubicBezTo>
                  <a:cubicBezTo>
                    <a:pt x="1376" y="1211"/>
                    <a:pt x="183" y="474"/>
                    <a:pt x="109" y="148"/>
                  </a:cubicBezTo>
                  <a:cubicBezTo>
                    <a:pt x="92" y="127"/>
                    <a:pt x="92" y="109"/>
                    <a:pt x="92" y="109"/>
                  </a:cubicBezTo>
                  <a:cubicBezTo>
                    <a:pt x="92" y="92"/>
                    <a:pt x="109" y="92"/>
                    <a:pt x="109" y="92"/>
                  </a:cubicBezTo>
                  <a:close/>
                  <a:moveTo>
                    <a:pt x="109" y="1"/>
                  </a:moveTo>
                  <a:cubicBezTo>
                    <a:pt x="35" y="1"/>
                    <a:pt x="1" y="57"/>
                    <a:pt x="1" y="109"/>
                  </a:cubicBezTo>
                  <a:cubicBezTo>
                    <a:pt x="1" y="127"/>
                    <a:pt x="1" y="148"/>
                    <a:pt x="18" y="166"/>
                  </a:cubicBezTo>
                  <a:cubicBezTo>
                    <a:pt x="53" y="309"/>
                    <a:pt x="218" y="474"/>
                    <a:pt x="452" y="708"/>
                  </a:cubicBezTo>
                  <a:cubicBezTo>
                    <a:pt x="834" y="1086"/>
                    <a:pt x="1376" y="1628"/>
                    <a:pt x="1502" y="2261"/>
                  </a:cubicBezTo>
                  <a:cubicBezTo>
                    <a:pt x="1519" y="2318"/>
                    <a:pt x="1645" y="3238"/>
                    <a:pt x="1897" y="3563"/>
                  </a:cubicBezTo>
                  <a:cubicBezTo>
                    <a:pt x="1897" y="3580"/>
                    <a:pt x="1918" y="3580"/>
                    <a:pt x="1936" y="3598"/>
                  </a:cubicBezTo>
                  <a:cubicBezTo>
                    <a:pt x="1953" y="3598"/>
                    <a:pt x="1970" y="3619"/>
                    <a:pt x="1988" y="3619"/>
                  </a:cubicBezTo>
                  <a:cubicBezTo>
                    <a:pt x="2044" y="3619"/>
                    <a:pt x="2079" y="3580"/>
                    <a:pt x="2096" y="3546"/>
                  </a:cubicBezTo>
                  <a:lnTo>
                    <a:pt x="2096" y="3455"/>
                  </a:lnTo>
                  <a:lnTo>
                    <a:pt x="2096" y="3437"/>
                  </a:lnTo>
                  <a:cubicBezTo>
                    <a:pt x="2096" y="3238"/>
                    <a:pt x="2170" y="3055"/>
                    <a:pt x="2222" y="2877"/>
                  </a:cubicBezTo>
                  <a:cubicBezTo>
                    <a:pt x="2244" y="2838"/>
                    <a:pt x="2244" y="2821"/>
                    <a:pt x="2261" y="2804"/>
                  </a:cubicBezTo>
                  <a:cubicBezTo>
                    <a:pt x="2331" y="2604"/>
                    <a:pt x="2404" y="2387"/>
                    <a:pt x="2422" y="2170"/>
                  </a:cubicBezTo>
                  <a:cubicBezTo>
                    <a:pt x="2439" y="1775"/>
                    <a:pt x="2279" y="1376"/>
                    <a:pt x="1953" y="1034"/>
                  </a:cubicBezTo>
                  <a:cubicBezTo>
                    <a:pt x="1337" y="383"/>
                    <a:pt x="309" y="1"/>
                    <a:pt x="10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7"/>
            <p:cNvSpPr/>
            <p:nvPr/>
          </p:nvSpPr>
          <p:spPr>
            <a:xfrm>
              <a:off x="3304601" y="2923450"/>
              <a:ext cx="48960" cy="172467"/>
            </a:xfrm>
            <a:custGeom>
              <a:avLst/>
              <a:gdLst/>
              <a:ahLst/>
              <a:cxnLst/>
              <a:rect l="l" t="t" r="r" b="b"/>
              <a:pathLst>
                <a:path w="1194" h="4206" extrusionOk="0">
                  <a:moveTo>
                    <a:pt x="717" y="0"/>
                  </a:moveTo>
                  <a:cubicBezTo>
                    <a:pt x="709" y="0"/>
                    <a:pt x="703" y="10"/>
                    <a:pt x="703" y="32"/>
                  </a:cubicBezTo>
                  <a:cubicBezTo>
                    <a:pt x="703" y="49"/>
                    <a:pt x="703" y="232"/>
                    <a:pt x="669" y="449"/>
                  </a:cubicBezTo>
                  <a:cubicBezTo>
                    <a:pt x="452" y="1533"/>
                    <a:pt x="144" y="1768"/>
                    <a:pt x="53" y="2635"/>
                  </a:cubicBezTo>
                  <a:cubicBezTo>
                    <a:pt x="18" y="2961"/>
                    <a:pt x="0" y="3303"/>
                    <a:pt x="87" y="3629"/>
                  </a:cubicBezTo>
                  <a:cubicBezTo>
                    <a:pt x="144" y="3898"/>
                    <a:pt x="269" y="4115"/>
                    <a:pt x="343" y="4189"/>
                  </a:cubicBezTo>
                  <a:lnTo>
                    <a:pt x="361" y="4206"/>
                  </a:lnTo>
                  <a:lnTo>
                    <a:pt x="378" y="4189"/>
                  </a:lnTo>
                  <a:cubicBezTo>
                    <a:pt x="378" y="4154"/>
                    <a:pt x="413" y="4006"/>
                    <a:pt x="434" y="3972"/>
                  </a:cubicBezTo>
                  <a:cubicBezTo>
                    <a:pt x="452" y="3898"/>
                    <a:pt x="469" y="3846"/>
                    <a:pt x="486" y="3789"/>
                  </a:cubicBezTo>
                  <a:lnTo>
                    <a:pt x="486" y="3772"/>
                  </a:lnTo>
                  <a:cubicBezTo>
                    <a:pt x="521" y="3703"/>
                    <a:pt x="560" y="3629"/>
                    <a:pt x="578" y="3555"/>
                  </a:cubicBezTo>
                  <a:lnTo>
                    <a:pt x="578" y="3538"/>
                  </a:lnTo>
                  <a:cubicBezTo>
                    <a:pt x="595" y="3520"/>
                    <a:pt x="595" y="3520"/>
                    <a:pt x="595" y="3503"/>
                  </a:cubicBezTo>
                  <a:lnTo>
                    <a:pt x="760" y="3178"/>
                  </a:lnTo>
                  <a:cubicBezTo>
                    <a:pt x="777" y="3139"/>
                    <a:pt x="794" y="3121"/>
                    <a:pt x="794" y="3104"/>
                  </a:cubicBezTo>
                  <a:cubicBezTo>
                    <a:pt x="812" y="3069"/>
                    <a:pt x="812" y="3052"/>
                    <a:pt x="829" y="3013"/>
                  </a:cubicBezTo>
                  <a:lnTo>
                    <a:pt x="847" y="2995"/>
                  </a:lnTo>
                  <a:cubicBezTo>
                    <a:pt x="847" y="2978"/>
                    <a:pt x="847" y="2978"/>
                    <a:pt x="868" y="2961"/>
                  </a:cubicBezTo>
                  <a:cubicBezTo>
                    <a:pt x="1029" y="2579"/>
                    <a:pt x="1137" y="2145"/>
                    <a:pt x="1155" y="1711"/>
                  </a:cubicBezTo>
                  <a:cubicBezTo>
                    <a:pt x="1155" y="1694"/>
                    <a:pt x="1172" y="1676"/>
                    <a:pt x="1172" y="1659"/>
                  </a:cubicBezTo>
                  <a:cubicBezTo>
                    <a:pt x="1194" y="1099"/>
                    <a:pt x="1085" y="557"/>
                    <a:pt x="794" y="84"/>
                  </a:cubicBezTo>
                  <a:cubicBezTo>
                    <a:pt x="794" y="84"/>
                    <a:pt x="760" y="32"/>
                    <a:pt x="738" y="15"/>
                  </a:cubicBezTo>
                  <a:cubicBezTo>
                    <a:pt x="731" y="5"/>
                    <a:pt x="723" y="0"/>
                    <a:pt x="71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7"/>
            <p:cNvSpPr/>
            <p:nvPr/>
          </p:nvSpPr>
          <p:spPr>
            <a:xfrm>
              <a:off x="3313499" y="2926894"/>
              <a:ext cx="38463" cy="140237"/>
            </a:xfrm>
            <a:custGeom>
              <a:avLst/>
              <a:gdLst/>
              <a:ahLst/>
              <a:cxnLst/>
              <a:rect l="l" t="t" r="r" b="b"/>
              <a:pathLst>
                <a:path w="938" h="3420" extrusionOk="0">
                  <a:moveTo>
                    <a:pt x="543" y="0"/>
                  </a:moveTo>
                  <a:cubicBezTo>
                    <a:pt x="543" y="39"/>
                    <a:pt x="521" y="74"/>
                    <a:pt x="521" y="109"/>
                  </a:cubicBezTo>
                  <a:cubicBezTo>
                    <a:pt x="669" y="1193"/>
                    <a:pt x="721" y="1319"/>
                    <a:pt x="252" y="2243"/>
                  </a:cubicBezTo>
                  <a:cubicBezTo>
                    <a:pt x="87" y="2569"/>
                    <a:pt x="18" y="2911"/>
                    <a:pt x="0" y="3254"/>
                  </a:cubicBezTo>
                  <a:cubicBezTo>
                    <a:pt x="35" y="3328"/>
                    <a:pt x="70" y="3363"/>
                    <a:pt x="109" y="3419"/>
                  </a:cubicBezTo>
                  <a:lnTo>
                    <a:pt x="269" y="3419"/>
                  </a:lnTo>
                  <a:cubicBezTo>
                    <a:pt x="252" y="2911"/>
                    <a:pt x="378" y="2386"/>
                    <a:pt x="612" y="1970"/>
                  </a:cubicBezTo>
                  <a:cubicBezTo>
                    <a:pt x="703" y="1827"/>
                    <a:pt x="794" y="1701"/>
                    <a:pt x="903" y="1575"/>
                  </a:cubicBezTo>
                  <a:cubicBezTo>
                    <a:pt x="938" y="994"/>
                    <a:pt x="812" y="451"/>
                    <a:pt x="543" y="39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7"/>
            <p:cNvSpPr/>
            <p:nvPr/>
          </p:nvSpPr>
          <p:spPr>
            <a:xfrm>
              <a:off x="3303002" y="2921523"/>
              <a:ext cx="52691" cy="175993"/>
            </a:xfrm>
            <a:custGeom>
              <a:avLst/>
              <a:gdLst/>
              <a:ahLst/>
              <a:cxnLst/>
              <a:rect l="l" t="t" r="r" b="b"/>
              <a:pathLst>
                <a:path w="1285" h="4292" extrusionOk="0">
                  <a:moveTo>
                    <a:pt x="799" y="131"/>
                  </a:moveTo>
                  <a:lnTo>
                    <a:pt x="799" y="170"/>
                  </a:lnTo>
                  <a:cubicBezTo>
                    <a:pt x="1068" y="582"/>
                    <a:pt x="1194" y="1125"/>
                    <a:pt x="1159" y="1706"/>
                  </a:cubicBezTo>
                  <a:lnTo>
                    <a:pt x="1159" y="1758"/>
                  </a:lnTo>
                  <a:cubicBezTo>
                    <a:pt x="1124" y="2175"/>
                    <a:pt x="1033" y="2609"/>
                    <a:pt x="851" y="2990"/>
                  </a:cubicBezTo>
                  <a:lnTo>
                    <a:pt x="851" y="3025"/>
                  </a:lnTo>
                  <a:cubicBezTo>
                    <a:pt x="833" y="3025"/>
                    <a:pt x="833" y="3025"/>
                    <a:pt x="833" y="3042"/>
                  </a:cubicBezTo>
                  <a:cubicBezTo>
                    <a:pt x="816" y="3077"/>
                    <a:pt x="799" y="3099"/>
                    <a:pt x="799" y="3116"/>
                  </a:cubicBezTo>
                  <a:cubicBezTo>
                    <a:pt x="777" y="3133"/>
                    <a:pt x="777" y="3151"/>
                    <a:pt x="760" y="3168"/>
                  </a:cubicBezTo>
                  <a:lnTo>
                    <a:pt x="742" y="3207"/>
                  </a:lnTo>
                  <a:cubicBezTo>
                    <a:pt x="708" y="3277"/>
                    <a:pt x="651" y="3385"/>
                    <a:pt x="599" y="3533"/>
                  </a:cubicBezTo>
                  <a:cubicBezTo>
                    <a:pt x="599" y="3550"/>
                    <a:pt x="582" y="3550"/>
                    <a:pt x="582" y="3567"/>
                  </a:cubicBezTo>
                  <a:lnTo>
                    <a:pt x="582" y="3585"/>
                  </a:lnTo>
                  <a:cubicBezTo>
                    <a:pt x="543" y="3658"/>
                    <a:pt x="525" y="3728"/>
                    <a:pt x="491" y="3802"/>
                  </a:cubicBezTo>
                  <a:lnTo>
                    <a:pt x="491" y="3819"/>
                  </a:lnTo>
                  <a:cubicBezTo>
                    <a:pt x="473" y="3875"/>
                    <a:pt x="452" y="3945"/>
                    <a:pt x="417" y="4001"/>
                  </a:cubicBezTo>
                  <a:cubicBezTo>
                    <a:pt x="417" y="4019"/>
                    <a:pt x="400" y="4110"/>
                    <a:pt x="382" y="4162"/>
                  </a:cubicBezTo>
                  <a:cubicBezTo>
                    <a:pt x="326" y="4092"/>
                    <a:pt x="217" y="3893"/>
                    <a:pt x="165" y="3658"/>
                  </a:cubicBezTo>
                  <a:cubicBezTo>
                    <a:pt x="109" y="3385"/>
                    <a:pt x="92" y="3060"/>
                    <a:pt x="126" y="2682"/>
                  </a:cubicBezTo>
                  <a:cubicBezTo>
                    <a:pt x="183" y="2248"/>
                    <a:pt x="274" y="1975"/>
                    <a:pt x="400" y="1667"/>
                  </a:cubicBezTo>
                  <a:cubicBezTo>
                    <a:pt x="508" y="1363"/>
                    <a:pt x="651" y="1038"/>
                    <a:pt x="742" y="496"/>
                  </a:cubicBezTo>
                  <a:cubicBezTo>
                    <a:pt x="777" y="348"/>
                    <a:pt x="777" y="222"/>
                    <a:pt x="799" y="131"/>
                  </a:cubicBezTo>
                  <a:close/>
                  <a:moveTo>
                    <a:pt x="760" y="1"/>
                  </a:moveTo>
                  <a:cubicBezTo>
                    <a:pt x="747" y="1"/>
                    <a:pt x="734" y="5"/>
                    <a:pt x="725" y="5"/>
                  </a:cubicBezTo>
                  <a:cubicBezTo>
                    <a:pt x="708" y="23"/>
                    <a:pt x="708" y="79"/>
                    <a:pt x="708" y="79"/>
                  </a:cubicBezTo>
                  <a:cubicBezTo>
                    <a:pt x="708" y="96"/>
                    <a:pt x="690" y="279"/>
                    <a:pt x="651" y="474"/>
                  </a:cubicBezTo>
                  <a:cubicBezTo>
                    <a:pt x="560" y="999"/>
                    <a:pt x="434" y="1342"/>
                    <a:pt x="308" y="1632"/>
                  </a:cubicBezTo>
                  <a:cubicBezTo>
                    <a:pt x="200" y="1958"/>
                    <a:pt x="92" y="2231"/>
                    <a:pt x="39" y="2665"/>
                  </a:cubicBezTo>
                  <a:cubicBezTo>
                    <a:pt x="0" y="3060"/>
                    <a:pt x="0" y="3403"/>
                    <a:pt x="74" y="3693"/>
                  </a:cubicBezTo>
                  <a:cubicBezTo>
                    <a:pt x="148" y="3945"/>
                    <a:pt x="256" y="4183"/>
                    <a:pt x="343" y="4253"/>
                  </a:cubicBezTo>
                  <a:cubicBezTo>
                    <a:pt x="365" y="4270"/>
                    <a:pt x="382" y="4292"/>
                    <a:pt x="400" y="4292"/>
                  </a:cubicBezTo>
                  <a:lnTo>
                    <a:pt x="417" y="4292"/>
                  </a:lnTo>
                  <a:cubicBezTo>
                    <a:pt x="434" y="4292"/>
                    <a:pt x="452" y="4270"/>
                    <a:pt x="452" y="4253"/>
                  </a:cubicBezTo>
                  <a:lnTo>
                    <a:pt x="452" y="4236"/>
                  </a:lnTo>
                  <a:cubicBezTo>
                    <a:pt x="473" y="4201"/>
                    <a:pt x="508" y="4075"/>
                    <a:pt x="508" y="4036"/>
                  </a:cubicBezTo>
                  <a:cubicBezTo>
                    <a:pt x="525" y="3967"/>
                    <a:pt x="560" y="3910"/>
                    <a:pt x="582" y="3858"/>
                  </a:cubicBezTo>
                  <a:lnTo>
                    <a:pt x="582" y="3836"/>
                  </a:lnTo>
                  <a:cubicBezTo>
                    <a:pt x="599" y="3767"/>
                    <a:pt x="634" y="3693"/>
                    <a:pt x="651" y="3619"/>
                  </a:cubicBezTo>
                  <a:lnTo>
                    <a:pt x="669" y="3602"/>
                  </a:lnTo>
                  <a:lnTo>
                    <a:pt x="669" y="3567"/>
                  </a:lnTo>
                  <a:cubicBezTo>
                    <a:pt x="742" y="3424"/>
                    <a:pt x="799" y="3333"/>
                    <a:pt x="833" y="3242"/>
                  </a:cubicBezTo>
                  <a:lnTo>
                    <a:pt x="851" y="3225"/>
                  </a:lnTo>
                  <a:cubicBezTo>
                    <a:pt x="851" y="3207"/>
                    <a:pt x="868" y="3186"/>
                    <a:pt x="868" y="3168"/>
                  </a:cubicBezTo>
                  <a:cubicBezTo>
                    <a:pt x="886" y="3133"/>
                    <a:pt x="907" y="3116"/>
                    <a:pt x="907" y="3077"/>
                  </a:cubicBezTo>
                  <a:lnTo>
                    <a:pt x="925" y="3077"/>
                  </a:lnTo>
                  <a:lnTo>
                    <a:pt x="925" y="3042"/>
                  </a:lnTo>
                  <a:lnTo>
                    <a:pt x="942" y="3025"/>
                  </a:lnTo>
                  <a:cubicBezTo>
                    <a:pt x="1124" y="2626"/>
                    <a:pt x="1211" y="2192"/>
                    <a:pt x="1250" y="1758"/>
                  </a:cubicBezTo>
                  <a:lnTo>
                    <a:pt x="1250" y="1706"/>
                  </a:lnTo>
                  <a:cubicBezTo>
                    <a:pt x="1285" y="1107"/>
                    <a:pt x="1159" y="548"/>
                    <a:pt x="886" y="114"/>
                  </a:cubicBezTo>
                  <a:cubicBezTo>
                    <a:pt x="886" y="114"/>
                    <a:pt x="833" y="40"/>
                    <a:pt x="799" y="23"/>
                  </a:cubicBezTo>
                  <a:cubicBezTo>
                    <a:pt x="788" y="5"/>
                    <a:pt x="774" y="1"/>
                    <a:pt x="76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7"/>
            <p:cNvSpPr/>
            <p:nvPr/>
          </p:nvSpPr>
          <p:spPr>
            <a:xfrm>
              <a:off x="3319362" y="2948421"/>
              <a:ext cx="85987" cy="160863"/>
            </a:xfrm>
            <a:custGeom>
              <a:avLst/>
              <a:gdLst/>
              <a:ahLst/>
              <a:cxnLst/>
              <a:rect l="l" t="t" r="r" b="b"/>
              <a:pathLst>
                <a:path w="2097" h="3923" extrusionOk="0">
                  <a:moveTo>
                    <a:pt x="2060" y="0"/>
                  </a:moveTo>
                  <a:cubicBezTo>
                    <a:pt x="1989" y="0"/>
                    <a:pt x="1810" y="277"/>
                    <a:pt x="1502" y="490"/>
                  </a:cubicBezTo>
                  <a:cubicBezTo>
                    <a:pt x="1103" y="759"/>
                    <a:pt x="760" y="1050"/>
                    <a:pt x="508" y="1484"/>
                  </a:cubicBezTo>
                  <a:cubicBezTo>
                    <a:pt x="126" y="2152"/>
                    <a:pt x="1" y="3271"/>
                    <a:pt x="543" y="3905"/>
                  </a:cubicBezTo>
                  <a:cubicBezTo>
                    <a:pt x="560" y="3905"/>
                    <a:pt x="560" y="3922"/>
                    <a:pt x="578" y="3922"/>
                  </a:cubicBezTo>
                  <a:cubicBezTo>
                    <a:pt x="595" y="3905"/>
                    <a:pt x="595" y="3905"/>
                    <a:pt x="595" y="3779"/>
                  </a:cubicBezTo>
                  <a:cubicBezTo>
                    <a:pt x="704" y="3002"/>
                    <a:pt x="977" y="1953"/>
                    <a:pt x="1393" y="1267"/>
                  </a:cubicBezTo>
                  <a:cubicBezTo>
                    <a:pt x="1628" y="868"/>
                    <a:pt x="2096" y="577"/>
                    <a:pt x="2096" y="74"/>
                  </a:cubicBezTo>
                  <a:cubicBezTo>
                    <a:pt x="2092" y="22"/>
                    <a:pt x="2081" y="0"/>
                    <a:pt x="2060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7"/>
            <p:cNvSpPr/>
            <p:nvPr/>
          </p:nvSpPr>
          <p:spPr>
            <a:xfrm>
              <a:off x="3336461" y="2986308"/>
              <a:ext cx="48960" cy="80821"/>
            </a:xfrm>
            <a:custGeom>
              <a:avLst/>
              <a:gdLst/>
              <a:ahLst/>
              <a:cxnLst/>
              <a:rect l="l" t="t" r="r" b="b"/>
              <a:pathLst>
                <a:path w="1194" h="1971" extrusionOk="0">
                  <a:moveTo>
                    <a:pt x="1193" y="0"/>
                  </a:moveTo>
                  <a:lnTo>
                    <a:pt x="1193" y="0"/>
                  </a:lnTo>
                  <a:cubicBezTo>
                    <a:pt x="1120" y="35"/>
                    <a:pt x="1028" y="87"/>
                    <a:pt x="1028" y="87"/>
                  </a:cubicBezTo>
                  <a:cubicBezTo>
                    <a:pt x="486" y="469"/>
                    <a:pt x="70" y="1193"/>
                    <a:pt x="0" y="1970"/>
                  </a:cubicBezTo>
                  <a:lnTo>
                    <a:pt x="161" y="1970"/>
                  </a:lnTo>
                  <a:cubicBezTo>
                    <a:pt x="200" y="1879"/>
                    <a:pt x="217" y="1770"/>
                    <a:pt x="269" y="1662"/>
                  </a:cubicBezTo>
                  <a:cubicBezTo>
                    <a:pt x="378" y="1371"/>
                    <a:pt x="486" y="1154"/>
                    <a:pt x="612" y="976"/>
                  </a:cubicBezTo>
                  <a:cubicBezTo>
                    <a:pt x="703" y="738"/>
                    <a:pt x="811" y="521"/>
                    <a:pt x="937" y="326"/>
                  </a:cubicBezTo>
                  <a:cubicBezTo>
                    <a:pt x="1011" y="217"/>
                    <a:pt x="1102" y="109"/>
                    <a:pt x="1193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7"/>
            <p:cNvSpPr/>
            <p:nvPr/>
          </p:nvSpPr>
          <p:spPr>
            <a:xfrm>
              <a:off x="3317927" y="2946084"/>
              <a:ext cx="89022" cy="164799"/>
            </a:xfrm>
            <a:custGeom>
              <a:avLst/>
              <a:gdLst/>
              <a:ahLst/>
              <a:cxnLst/>
              <a:rect l="l" t="t" r="r" b="b"/>
              <a:pathLst>
                <a:path w="2171" h="4019" extrusionOk="0">
                  <a:moveTo>
                    <a:pt x="2079" y="113"/>
                  </a:moveTo>
                  <a:lnTo>
                    <a:pt x="2079" y="131"/>
                  </a:lnTo>
                  <a:cubicBezTo>
                    <a:pt x="2079" y="456"/>
                    <a:pt x="1880" y="691"/>
                    <a:pt x="1663" y="942"/>
                  </a:cubicBezTo>
                  <a:cubicBezTo>
                    <a:pt x="1572" y="1051"/>
                    <a:pt x="1463" y="1176"/>
                    <a:pt x="1389" y="1307"/>
                  </a:cubicBezTo>
                  <a:cubicBezTo>
                    <a:pt x="938" y="2027"/>
                    <a:pt x="686" y="3129"/>
                    <a:pt x="595" y="3836"/>
                  </a:cubicBezTo>
                  <a:lnTo>
                    <a:pt x="595" y="3853"/>
                  </a:lnTo>
                  <a:lnTo>
                    <a:pt x="595" y="3888"/>
                  </a:lnTo>
                  <a:cubicBezTo>
                    <a:pt x="196" y="3420"/>
                    <a:pt x="88" y="2426"/>
                    <a:pt x="595" y="1558"/>
                  </a:cubicBezTo>
                  <a:cubicBezTo>
                    <a:pt x="830" y="1142"/>
                    <a:pt x="1155" y="873"/>
                    <a:pt x="1572" y="582"/>
                  </a:cubicBezTo>
                  <a:cubicBezTo>
                    <a:pt x="1754" y="456"/>
                    <a:pt x="1897" y="309"/>
                    <a:pt x="1988" y="200"/>
                  </a:cubicBezTo>
                  <a:cubicBezTo>
                    <a:pt x="2023" y="183"/>
                    <a:pt x="2062" y="148"/>
                    <a:pt x="2079" y="113"/>
                  </a:cubicBezTo>
                  <a:close/>
                  <a:moveTo>
                    <a:pt x="2092" y="0"/>
                  </a:moveTo>
                  <a:cubicBezTo>
                    <a:pt x="2049" y="0"/>
                    <a:pt x="2007" y="55"/>
                    <a:pt x="1914" y="148"/>
                  </a:cubicBezTo>
                  <a:cubicBezTo>
                    <a:pt x="1823" y="257"/>
                    <a:pt x="1697" y="400"/>
                    <a:pt x="1519" y="508"/>
                  </a:cubicBezTo>
                  <a:cubicBezTo>
                    <a:pt x="1086" y="799"/>
                    <a:pt x="760" y="1090"/>
                    <a:pt x="504" y="1502"/>
                  </a:cubicBezTo>
                  <a:cubicBezTo>
                    <a:pt x="88" y="2244"/>
                    <a:pt x="1" y="3368"/>
                    <a:pt x="543" y="3997"/>
                  </a:cubicBezTo>
                  <a:cubicBezTo>
                    <a:pt x="561" y="4018"/>
                    <a:pt x="595" y="4018"/>
                    <a:pt x="595" y="4018"/>
                  </a:cubicBezTo>
                  <a:lnTo>
                    <a:pt x="613" y="4018"/>
                  </a:lnTo>
                  <a:cubicBezTo>
                    <a:pt x="669" y="4018"/>
                    <a:pt x="669" y="3979"/>
                    <a:pt x="686" y="3871"/>
                  </a:cubicBezTo>
                  <a:lnTo>
                    <a:pt x="686" y="3853"/>
                  </a:lnTo>
                  <a:cubicBezTo>
                    <a:pt x="778" y="3151"/>
                    <a:pt x="1029" y="2066"/>
                    <a:pt x="1463" y="1359"/>
                  </a:cubicBezTo>
                  <a:cubicBezTo>
                    <a:pt x="1537" y="1233"/>
                    <a:pt x="1645" y="1107"/>
                    <a:pt x="1736" y="999"/>
                  </a:cubicBezTo>
                  <a:cubicBezTo>
                    <a:pt x="1953" y="743"/>
                    <a:pt x="2170" y="491"/>
                    <a:pt x="2170" y="131"/>
                  </a:cubicBezTo>
                  <a:cubicBezTo>
                    <a:pt x="2170" y="92"/>
                    <a:pt x="2170" y="22"/>
                    <a:pt x="2114" y="5"/>
                  </a:cubicBezTo>
                  <a:cubicBezTo>
                    <a:pt x="2106" y="2"/>
                    <a:pt x="2099" y="0"/>
                    <a:pt x="209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7"/>
            <p:cNvSpPr/>
            <p:nvPr/>
          </p:nvSpPr>
          <p:spPr>
            <a:xfrm>
              <a:off x="3332606" y="2975975"/>
              <a:ext cx="82338" cy="149791"/>
            </a:xfrm>
            <a:custGeom>
              <a:avLst/>
              <a:gdLst/>
              <a:ahLst/>
              <a:cxnLst/>
              <a:rect l="l" t="t" r="r" b="b"/>
              <a:pathLst>
                <a:path w="2008" h="3653" extrusionOk="0">
                  <a:moveTo>
                    <a:pt x="1907" y="0"/>
                  </a:moveTo>
                  <a:cubicBezTo>
                    <a:pt x="1888" y="0"/>
                    <a:pt x="1860" y="53"/>
                    <a:pt x="1812" y="122"/>
                  </a:cubicBezTo>
                  <a:cubicBezTo>
                    <a:pt x="1430" y="721"/>
                    <a:pt x="836" y="795"/>
                    <a:pt x="402" y="1931"/>
                  </a:cubicBezTo>
                  <a:cubicBezTo>
                    <a:pt x="1" y="2993"/>
                    <a:pt x="405" y="3652"/>
                    <a:pt x="466" y="3652"/>
                  </a:cubicBezTo>
                  <a:cubicBezTo>
                    <a:pt x="469" y="3652"/>
                    <a:pt x="470" y="3651"/>
                    <a:pt x="472" y="3649"/>
                  </a:cubicBezTo>
                  <a:cubicBezTo>
                    <a:pt x="528" y="3558"/>
                    <a:pt x="402" y="2673"/>
                    <a:pt x="1378" y="1532"/>
                  </a:cubicBezTo>
                  <a:cubicBezTo>
                    <a:pt x="1682" y="1155"/>
                    <a:pt x="2008" y="578"/>
                    <a:pt x="1938" y="122"/>
                  </a:cubicBezTo>
                  <a:cubicBezTo>
                    <a:pt x="1930" y="35"/>
                    <a:pt x="1922" y="0"/>
                    <a:pt x="1907" y="0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7"/>
            <p:cNvSpPr/>
            <p:nvPr/>
          </p:nvSpPr>
          <p:spPr>
            <a:xfrm>
              <a:off x="3353518" y="2979543"/>
              <a:ext cx="59990" cy="87587"/>
            </a:xfrm>
            <a:custGeom>
              <a:avLst/>
              <a:gdLst/>
              <a:ahLst/>
              <a:cxnLst/>
              <a:rect l="l" t="t" r="r" b="b"/>
              <a:pathLst>
                <a:path w="1463" h="2136" extrusionOk="0">
                  <a:moveTo>
                    <a:pt x="1372" y="0"/>
                  </a:moveTo>
                  <a:lnTo>
                    <a:pt x="1372" y="18"/>
                  </a:lnTo>
                  <a:cubicBezTo>
                    <a:pt x="1372" y="35"/>
                    <a:pt x="1354" y="35"/>
                    <a:pt x="1354" y="57"/>
                  </a:cubicBezTo>
                  <a:cubicBezTo>
                    <a:pt x="1354" y="126"/>
                    <a:pt x="1337" y="274"/>
                    <a:pt x="1172" y="543"/>
                  </a:cubicBezTo>
                  <a:cubicBezTo>
                    <a:pt x="795" y="1159"/>
                    <a:pt x="326" y="1302"/>
                    <a:pt x="1" y="2135"/>
                  </a:cubicBezTo>
                  <a:lnTo>
                    <a:pt x="326" y="2135"/>
                  </a:lnTo>
                  <a:cubicBezTo>
                    <a:pt x="452" y="1918"/>
                    <a:pt x="612" y="1662"/>
                    <a:pt x="829" y="1410"/>
                  </a:cubicBezTo>
                  <a:cubicBezTo>
                    <a:pt x="1120" y="1068"/>
                    <a:pt x="1463" y="491"/>
                    <a:pt x="1389" y="35"/>
                  </a:cubicBezTo>
                  <a:cubicBezTo>
                    <a:pt x="1389" y="35"/>
                    <a:pt x="1389" y="18"/>
                    <a:pt x="1372" y="0"/>
                  </a:cubicBez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7"/>
            <p:cNvSpPr/>
            <p:nvPr/>
          </p:nvSpPr>
          <p:spPr>
            <a:xfrm>
              <a:off x="3331294" y="2974376"/>
              <a:ext cx="85946" cy="153400"/>
            </a:xfrm>
            <a:custGeom>
              <a:avLst/>
              <a:gdLst/>
              <a:ahLst/>
              <a:cxnLst/>
              <a:rect l="l" t="t" r="r" b="b"/>
              <a:pathLst>
                <a:path w="2096" h="3741" extrusionOk="0">
                  <a:moveTo>
                    <a:pt x="1914" y="126"/>
                  </a:moveTo>
                  <a:cubicBezTo>
                    <a:pt x="1931" y="144"/>
                    <a:pt x="1931" y="161"/>
                    <a:pt x="1931" y="161"/>
                  </a:cubicBezTo>
                  <a:cubicBezTo>
                    <a:pt x="2005" y="617"/>
                    <a:pt x="1662" y="1194"/>
                    <a:pt x="1371" y="1536"/>
                  </a:cubicBezTo>
                  <a:cubicBezTo>
                    <a:pt x="560" y="2495"/>
                    <a:pt x="504" y="3272"/>
                    <a:pt x="469" y="3580"/>
                  </a:cubicBezTo>
                  <a:lnTo>
                    <a:pt x="469" y="3597"/>
                  </a:lnTo>
                  <a:cubicBezTo>
                    <a:pt x="378" y="3415"/>
                    <a:pt x="161" y="2838"/>
                    <a:pt x="469" y="1988"/>
                  </a:cubicBezTo>
                  <a:cubicBezTo>
                    <a:pt x="738" y="1267"/>
                    <a:pt x="1085" y="977"/>
                    <a:pt x="1389" y="725"/>
                  </a:cubicBezTo>
                  <a:cubicBezTo>
                    <a:pt x="1571" y="560"/>
                    <a:pt x="1736" y="417"/>
                    <a:pt x="1879" y="200"/>
                  </a:cubicBezTo>
                  <a:cubicBezTo>
                    <a:pt x="1896" y="183"/>
                    <a:pt x="1896" y="161"/>
                    <a:pt x="1914" y="144"/>
                  </a:cubicBezTo>
                  <a:lnTo>
                    <a:pt x="1914" y="126"/>
                  </a:lnTo>
                  <a:close/>
                  <a:moveTo>
                    <a:pt x="1953" y="1"/>
                  </a:moveTo>
                  <a:cubicBezTo>
                    <a:pt x="1896" y="1"/>
                    <a:pt x="1879" y="35"/>
                    <a:pt x="1844" y="92"/>
                  </a:cubicBezTo>
                  <a:cubicBezTo>
                    <a:pt x="1823" y="109"/>
                    <a:pt x="1823" y="126"/>
                    <a:pt x="1805" y="144"/>
                  </a:cubicBezTo>
                  <a:cubicBezTo>
                    <a:pt x="1662" y="361"/>
                    <a:pt x="1497" y="508"/>
                    <a:pt x="1319" y="651"/>
                  </a:cubicBezTo>
                  <a:cubicBezTo>
                    <a:pt x="1011" y="920"/>
                    <a:pt x="668" y="1211"/>
                    <a:pt x="395" y="1953"/>
                  </a:cubicBezTo>
                  <a:cubicBezTo>
                    <a:pt x="0" y="3020"/>
                    <a:pt x="378" y="3688"/>
                    <a:pt x="469" y="3741"/>
                  </a:cubicBezTo>
                  <a:lnTo>
                    <a:pt x="504" y="3741"/>
                  </a:lnTo>
                  <a:cubicBezTo>
                    <a:pt x="521" y="3741"/>
                    <a:pt x="543" y="3723"/>
                    <a:pt x="543" y="3706"/>
                  </a:cubicBezTo>
                  <a:cubicBezTo>
                    <a:pt x="560" y="3688"/>
                    <a:pt x="560" y="3654"/>
                    <a:pt x="560" y="3580"/>
                  </a:cubicBezTo>
                  <a:cubicBezTo>
                    <a:pt x="595" y="3289"/>
                    <a:pt x="651" y="2530"/>
                    <a:pt x="1428" y="1610"/>
                  </a:cubicBezTo>
                  <a:cubicBezTo>
                    <a:pt x="1771" y="1211"/>
                    <a:pt x="2096" y="634"/>
                    <a:pt x="2022" y="161"/>
                  </a:cubicBezTo>
                  <a:cubicBezTo>
                    <a:pt x="2005" y="74"/>
                    <a:pt x="1987" y="18"/>
                    <a:pt x="195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7"/>
            <p:cNvSpPr/>
            <p:nvPr/>
          </p:nvSpPr>
          <p:spPr>
            <a:xfrm>
              <a:off x="3236289" y="2987005"/>
              <a:ext cx="95747" cy="134168"/>
            </a:xfrm>
            <a:custGeom>
              <a:avLst/>
              <a:gdLst/>
              <a:ahLst/>
              <a:cxnLst/>
              <a:rect l="l" t="t" r="r" b="b"/>
              <a:pathLst>
                <a:path w="2335" h="3272" extrusionOk="0">
                  <a:moveTo>
                    <a:pt x="126" y="1"/>
                  </a:moveTo>
                  <a:cubicBezTo>
                    <a:pt x="109" y="1"/>
                    <a:pt x="57" y="1"/>
                    <a:pt x="39" y="70"/>
                  </a:cubicBezTo>
                  <a:cubicBezTo>
                    <a:pt x="0" y="252"/>
                    <a:pt x="126" y="795"/>
                    <a:pt x="560" y="1012"/>
                  </a:cubicBezTo>
                  <a:cubicBezTo>
                    <a:pt x="799" y="1137"/>
                    <a:pt x="959" y="1337"/>
                    <a:pt x="1068" y="1571"/>
                  </a:cubicBezTo>
                  <a:cubicBezTo>
                    <a:pt x="1141" y="1736"/>
                    <a:pt x="1211" y="1914"/>
                    <a:pt x="1358" y="2114"/>
                  </a:cubicBezTo>
                  <a:cubicBezTo>
                    <a:pt x="1484" y="2261"/>
                    <a:pt x="1558" y="2313"/>
                    <a:pt x="1610" y="2330"/>
                  </a:cubicBezTo>
                  <a:lnTo>
                    <a:pt x="1627" y="2348"/>
                  </a:lnTo>
                  <a:cubicBezTo>
                    <a:pt x="1935" y="2565"/>
                    <a:pt x="1935" y="3090"/>
                    <a:pt x="1935" y="3198"/>
                  </a:cubicBezTo>
                  <a:lnTo>
                    <a:pt x="1935" y="3216"/>
                  </a:lnTo>
                  <a:cubicBezTo>
                    <a:pt x="1953" y="3255"/>
                    <a:pt x="1970" y="3272"/>
                    <a:pt x="2009" y="3272"/>
                  </a:cubicBezTo>
                  <a:lnTo>
                    <a:pt x="2027" y="3272"/>
                  </a:lnTo>
                  <a:cubicBezTo>
                    <a:pt x="2061" y="3272"/>
                    <a:pt x="2100" y="3237"/>
                    <a:pt x="2118" y="3237"/>
                  </a:cubicBezTo>
                  <a:cubicBezTo>
                    <a:pt x="2187" y="3181"/>
                    <a:pt x="2244" y="3129"/>
                    <a:pt x="2278" y="3055"/>
                  </a:cubicBezTo>
                  <a:cubicBezTo>
                    <a:pt x="2335" y="2947"/>
                    <a:pt x="2335" y="2764"/>
                    <a:pt x="2335" y="2730"/>
                  </a:cubicBezTo>
                  <a:cubicBezTo>
                    <a:pt x="2317" y="2586"/>
                    <a:pt x="2261" y="2422"/>
                    <a:pt x="2170" y="2261"/>
                  </a:cubicBezTo>
                  <a:cubicBezTo>
                    <a:pt x="2135" y="2187"/>
                    <a:pt x="2079" y="2131"/>
                    <a:pt x="2044" y="2079"/>
                  </a:cubicBezTo>
                  <a:cubicBezTo>
                    <a:pt x="1970" y="2005"/>
                    <a:pt x="1901" y="1914"/>
                    <a:pt x="1827" y="1771"/>
                  </a:cubicBezTo>
                  <a:cubicBezTo>
                    <a:pt x="1792" y="1719"/>
                    <a:pt x="1775" y="1662"/>
                    <a:pt x="1753" y="1589"/>
                  </a:cubicBezTo>
                  <a:cubicBezTo>
                    <a:pt x="1666" y="1354"/>
                    <a:pt x="1558" y="1085"/>
                    <a:pt x="1194" y="851"/>
                  </a:cubicBezTo>
                  <a:cubicBezTo>
                    <a:pt x="851" y="634"/>
                    <a:pt x="708" y="487"/>
                    <a:pt x="651" y="434"/>
                  </a:cubicBezTo>
                  <a:cubicBezTo>
                    <a:pt x="651" y="417"/>
                    <a:pt x="634" y="417"/>
                    <a:pt x="634" y="417"/>
                  </a:cubicBezTo>
                  <a:lnTo>
                    <a:pt x="616" y="378"/>
                  </a:lnTo>
                  <a:cubicBezTo>
                    <a:pt x="491" y="270"/>
                    <a:pt x="308" y="92"/>
                    <a:pt x="165" y="1"/>
                  </a:cubicBezTo>
                  <a:close/>
                </a:path>
              </a:pathLst>
            </a:custGeom>
            <a:solidFill>
              <a:srgbClr val="91D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7"/>
            <p:cNvSpPr/>
            <p:nvPr/>
          </p:nvSpPr>
          <p:spPr>
            <a:xfrm>
              <a:off x="3239323" y="2988440"/>
              <a:ext cx="62287" cy="78689"/>
            </a:xfrm>
            <a:custGeom>
              <a:avLst/>
              <a:gdLst/>
              <a:ahLst/>
              <a:cxnLst/>
              <a:rect l="l" t="t" r="r" b="b"/>
              <a:pathLst>
                <a:path w="1519" h="1919" extrusionOk="0">
                  <a:moveTo>
                    <a:pt x="52" y="0"/>
                  </a:moveTo>
                  <a:cubicBezTo>
                    <a:pt x="35" y="0"/>
                    <a:pt x="35" y="18"/>
                    <a:pt x="18" y="18"/>
                  </a:cubicBezTo>
                  <a:lnTo>
                    <a:pt x="18" y="91"/>
                  </a:lnTo>
                  <a:cubicBezTo>
                    <a:pt x="18" y="109"/>
                    <a:pt x="0" y="143"/>
                    <a:pt x="18" y="183"/>
                  </a:cubicBezTo>
                  <a:cubicBezTo>
                    <a:pt x="18" y="217"/>
                    <a:pt x="18" y="274"/>
                    <a:pt x="35" y="308"/>
                  </a:cubicBezTo>
                  <a:cubicBezTo>
                    <a:pt x="52" y="417"/>
                    <a:pt x="109" y="525"/>
                    <a:pt x="161" y="634"/>
                  </a:cubicBezTo>
                  <a:cubicBezTo>
                    <a:pt x="200" y="668"/>
                    <a:pt x="234" y="725"/>
                    <a:pt x="269" y="760"/>
                  </a:cubicBezTo>
                  <a:cubicBezTo>
                    <a:pt x="326" y="833"/>
                    <a:pt x="399" y="885"/>
                    <a:pt x="469" y="924"/>
                  </a:cubicBezTo>
                  <a:cubicBezTo>
                    <a:pt x="508" y="942"/>
                    <a:pt x="542" y="959"/>
                    <a:pt x="560" y="977"/>
                  </a:cubicBezTo>
                  <a:cubicBezTo>
                    <a:pt x="616" y="1011"/>
                    <a:pt x="668" y="1050"/>
                    <a:pt x="725" y="1085"/>
                  </a:cubicBezTo>
                  <a:cubicBezTo>
                    <a:pt x="794" y="1159"/>
                    <a:pt x="851" y="1211"/>
                    <a:pt x="903" y="1285"/>
                  </a:cubicBezTo>
                  <a:cubicBezTo>
                    <a:pt x="959" y="1358"/>
                    <a:pt x="994" y="1428"/>
                    <a:pt x="1028" y="1519"/>
                  </a:cubicBezTo>
                  <a:cubicBezTo>
                    <a:pt x="1050" y="1554"/>
                    <a:pt x="1067" y="1610"/>
                    <a:pt x="1085" y="1645"/>
                  </a:cubicBezTo>
                  <a:cubicBezTo>
                    <a:pt x="1120" y="1701"/>
                    <a:pt x="1137" y="1736"/>
                    <a:pt x="1159" y="1792"/>
                  </a:cubicBezTo>
                  <a:cubicBezTo>
                    <a:pt x="1176" y="1827"/>
                    <a:pt x="1211" y="1862"/>
                    <a:pt x="1228" y="1918"/>
                  </a:cubicBezTo>
                  <a:lnTo>
                    <a:pt x="1519" y="1918"/>
                  </a:lnTo>
                  <a:cubicBezTo>
                    <a:pt x="1354" y="1736"/>
                    <a:pt x="1337" y="1554"/>
                    <a:pt x="1284" y="1428"/>
                  </a:cubicBezTo>
                  <a:cubicBezTo>
                    <a:pt x="1011" y="725"/>
                    <a:pt x="486" y="924"/>
                    <a:pt x="182" y="274"/>
                  </a:cubicBezTo>
                  <a:cubicBezTo>
                    <a:pt x="109" y="126"/>
                    <a:pt x="74" y="18"/>
                    <a:pt x="74" y="18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6DA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7"/>
            <p:cNvSpPr/>
            <p:nvPr/>
          </p:nvSpPr>
          <p:spPr>
            <a:xfrm>
              <a:off x="3234156" y="2984709"/>
              <a:ext cx="99314" cy="138638"/>
            </a:xfrm>
            <a:custGeom>
              <a:avLst/>
              <a:gdLst/>
              <a:ahLst/>
              <a:cxnLst/>
              <a:rect l="l" t="t" r="r" b="b"/>
              <a:pathLst>
                <a:path w="2422" h="3381" extrusionOk="0">
                  <a:moveTo>
                    <a:pt x="178" y="91"/>
                  </a:moveTo>
                  <a:lnTo>
                    <a:pt x="200" y="109"/>
                  </a:lnTo>
                  <a:cubicBezTo>
                    <a:pt x="343" y="182"/>
                    <a:pt x="543" y="382"/>
                    <a:pt x="651" y="490"/>
                  </a:cubicBezTo>
                  <a:cubicBezTo>
                    <a:pt x="703" y="543"/>
                    <a:pt x="829" y="690"/>
                    <a:pt x="1211" y="942"/>
                  </a:cubicBezTo>
                  <a:cubicBezTo>
                    <a:pt x="1662" y="1232"/>
                    <a:pt x="1697" y="1575"/>
                    <a:pt x="1844" y="1844"/>
                  </a:cubicBezTo>
                  <a:cubicBezTo>
                    <a:pt x="1953" y="2100"/>
                    <a:pt x="2079" y="2170"/>
                    <a:pt x="2187" y="2352"/>
                  </a:cubicBezTo>
                  <a:cubicBezTo>
                    <a:pt x="2278" y="2478"/>
                    <a:pt x="2330" y="2642"/>
                    <a:pt x="2330" y="2786"/>
                  </a:cubicBezTo>
                  <a:cubicBezTo>
                    <a:pt x="2330" y="2820"/>
                    <a:pt x="2330" y="2985"/>
                    <a:pt x="2278" y="3094"/>
                  </a:cubicBezTo>
                  <a:cubicBezTo>
                    <a:pt x="2261" y="3146"/>
                    <a:pt x="2204" y="3202"/>
                    <a:pt x="2131" y="3254"/>
                  </a:cubicBezTo>
                  <a:cubicBezTo>
                    <a:pt x="2131" y="3254"/>
                    <a:pt x="2079" y="3272"/>
                    <a:pt x="2061" y="3293"/>
                  </a:cubicBezTo>
                  <a:cubicBezTo>
                    <a:pt x="2044" y="3293"/>
                    <a:pt x="2044" y="3272"/>
                    <a:pt x="2044" y="3272"/>
                  </a:cubicBezTo>
                  <a:cubicBezTo>
                    <a:pt x="2044" y="3272"/>
                    <a:pt x="2079" y="2603"/>
                    <a:pt x="1697" y="2369"/>
                  </a:cubicBezTo>
                  <a:cubicBezTo>
                    <a:pt x="1645" y="2334"/>
                    <a:pt x="1571" y="2295"/>
                    <a:pt x="1445" y="2135"/>
                  </a:cubicBezTo>
                  <a:cubicBezTo>
                    <a:pt x="1319" y="1953"/>
                    <a:pt x="1228" y="1792"/>
                    <a:pt x="1154" y="1610"/>
                  </a:cubicBezTo>
                  <a:cubicBezTo>
                    <a:pt x="1068" y="1376"/>
                    <a:pt x="885" y="1176"/>
                    <a:pt x="634" y="1033"/>
                  </a:cubicBezTo>
                  <a:cubicBezTo>
                    <a:pt x="144" y="777"/>
                    <a:pt x="70" y="91"/>
                    <a:pt x="178" y="91"/>
                  </a:cubicBezTo>
                  <a:close/>
                  <a:moveTo>
                    <a:pt x="178" y="0"/>
                  </a:moveTo>
                  <a:cubicBezTo>
                    <a:pt x="144" y="0"/>
                    <a:pt x="70" y="18"/>
                    <a:pt x="52" y="126"/>
                  </a:cubicBezTo>
                  <a:cubicBezTo>
                    <a:pt x="0" y="308"/>
                    <a:pt x="126" y="868"/>
                    <a:pt x="577" y="1124"/>
                  </a:cubicBezTo>
                  <a:cubicBezTo>
                    <a:pt x="812" y="1232"/>
                    <a:pt x="977" y="1410"/>
                    <a:pt x="1068" y="1645"/>
                  </a:cubicBezTo>
                  <a:cubicBezTo>
                    <a:pt x="1137" y="1809"/>
                    <a:pt x="1228" y="1992"/>
                    <a:pt x="1371" y="2187"/>
                  </a:cubicBezTo>
                  <a:cubicBezTo>
                    <a:pt x="1502" y="2352"/>
                    <a:pt x="1588" y="2404"/>
                    <a:pt x="1645" y="2443"/>
                  </a:cubicBezTo>
                  <a:lnTo>
                    <a:pt x="1662" y="2443"/>
                  </a:lnTo>
                  <a:cubicBezTo>
                    <a:pt x="1718" y="2478"/>
                    <a:pt x="1970" y="2677"/>
                    <a:pt x="1953" y="3254"/>
                  </a:cubicBezTo>
                  <a:lnTo>
                    <a:pt x="1953" y="3293"/>
                  </a:lnTo>
                  <a:cubicBezTo>
                    <a:pt x="1953" y="3345"/>
                    <a:pt x="2005" y="3380"/>
                    <a:pt x="2061" y="3380"/>
                  </a:cubicBezTo>
                  <a:lnTo>
                    <a:pt x="2096" y="3380"/>
                  </a:lnTo>
                  <a:cubicBezTo>
                    <a:pt x="2131" y="3363"/>
                    <a:pt x="2187" y="3328"/>
                    <a:pt x="2187" y="3328"/>
                  </a:cubicBezTo>
                  <a:cubicBezTo>
                    <a:pt x="2261" y="3272"/>
                    <a:pt x="2330" y="3220"/>
                    <a:pt x="2369" y="3128"/>
                  </a:cubicBezTo>
                  <a:cubicBezTo>
                    <a:pt x="2421" y="3003"/>
                    <a:pt x="2421" y="2820"/>
                    <a:pt x="2421" y="2786"/>
                  </a:cubicBezTo>
                  <a:cubicBezTo>
                    <a:pt x="2421" y="2621"/>
                    <a:pt x="2369" y="2460"/>
                    <a:pt x="2261" y="2295"/>
                  </a:cubicBezTo>
                  <a:cubicBezTo>
                    <a:pt x="2222" y="2226"/>
                    <a:pt x="2170" y="2170"/>
                    <a:pt x="2113" y="2100"/>
                  </a:cubicBezTo>
                  <a:cubicBezTo>
                    <a:pt x="2061" y="2026"/>
                    <a:pt x="1987" y="1953"/>
                    <a:pt x="1914" y="1809"/>
                  </a:cubicBezTo>
                  <a:cubicBezTo>
                    <a:pt x="1896" y="1753"/>
                    <a:pt x="1862" y="1701"/>
                    <a:pt x="1844" y="1627"/>
                  </a:cubicBezTo>
                  <a:cubicBezTo>
                    <a:pt x="1753" y="1393"/>
                    <a:pt x="1645" y="1124"/>
                    <a:pt x="1263" y="868"/>
                  </a:cubicBezTo>
                  <a:cubicBezTo>
                    <a:pt x="938" y="651"/>
                    <a:pt x="794" y="508"/>
                    <a:pt x="742" y="451"/>
                  </a:cubicBezTo>
                  <a:cubicBezTo>
                    <a:pt x="742" y="434"/>
                    <a:pt x="721" y="434"/>
                    <a:pt x="721" y="434"/>
                  </a:cubicBezTo>
                  <a:lnTo>
                    <a:pt x="686" y="399"/>
                  </a:lnTo>
                  <a:cubicBezTo>
                    <a:pt x="577" y="291"/>
                    <a:pt x="378" y="109"/>
                    <a:pt x="235" y="18"/>
                  </a:cubicBezTo>
                  <a:cubicBezTo>
                    <a:pt x="217" y="0"/>
                    <a:pt x="200" y="0"/>
                    <a:pt x="17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7"/>
            <p:cNvSpPr/>
            <p:nvPr/>
          </p:nvSpPr>
          <p:spPr>
            <a:xfrm>
              <a:off x="3274176" y="3067085"/>
              <a:ext cx="118545" cy="111944"/>
            </a:xfrm>
            <a:custGeom>
              <a:avLst/>
              <a:gdLst/>
              <a:ahLst/>
              <a:cxnLst/>
              <a:rect l="l" t="t" r="r" b="b"/>
              <a:pathLst>
                <a:path w="2891" h="2730" extrusionOk="0">
                  <a:moveTo>
                    <a:pt x="235" y="0"/>
                  </a:moveTo>
                  <a:cubicBezTo>
                    <a:pt x="109" y="0"/>
                    <a:pt x="18" y="91"/>
                    <a:pt x="18" y="217"/>
                  </a:cubicBezTo>
                  <a:cubicBezTo>
                    <a:pt x="1" y="343"/>
                    <a:pt x="1" y="503"/>
                    <a:pt x="18" y="668"/>
                  </a:cubicBezTo>
                  <a:cubicBezTo>
                    <a:pt x="35" y="902"/>
                    <a:pt x="53" y="1154"/>
                    <a:pt x="109" y="1427"/>
                  </a:cubicBezTo>
                  <a:cubicBezTo>
                    <a:pt x="144" y="1696"/>
                    <a:pt x="217" y="1935"/>
                    <a:pt x="270" y="2152"/>
                  </a:cubicBezTo>
                  <a:cubicBezTo>
                    <a:pt x="326" y="2313"/>
                    <a:pt x="378" y="2456"/>
                    <a:pt x="434" y="2603"/>
                  </a:cubicBezTo>
                  <a:cubicBezTo>
                    <a:pt x="469" y="2673"/>
                    <a:pt x="560" y="2729"/>
                    <a:pt x="651" y="2729"/>
                  </a:cubicBezTo>
                  <a:lnTo>
                    <a:pt x="2261" y="2729"/>
                  </a:lnTo>
                  <a:cubicBezTo>
                    <a:pt x="2330" y="2729"/>
                    <a:pt x="2422" y="2673"/>
                    <a:pt x="2456" y="2603"/>
                  </a:cubicBezTo>
                  <a:cubicBezTo>
                    <a:pt x="2586" y="2278"/>
                    <a:pt x="2712" y="1896"/>
                    <a:pt x="2782" y="1427"/>
                  </a:cubicBezTo>
                  <a:cubicBezTo>
                    <a:pt x="2838" y="1154"/>
                    <a:pt x="2873" y="902"/>
                    <a:pt x="2873" y="668"/>
                  </a:cubicBezTo>
                  <a:cubicBezTo>
                    <a:pt x="2890" y="503"/>
                    <a:pt x="2890" y="343"/>
                    <a:pt x="2873" y="217"/>
                  </a:cubicBezTo>
                  <a:cubicBezTo>
                    <a:pt x="2873" y="91"/>
                    <a:pt x="2782" y="0"/>
                    <a:pt x="2656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7"/>
            <p:cNvSpPr/>
            <p:nvPr/>
          </p:nvSpPr>
          <p:spPr>
            <a:xfrm>
              <a:off x="3285206" y="3094476"/>
              <a:ext cx="106777" cy="84552"/>
            </a:xfrm>
            <a:custGeom>
              <a:avLst/>
              <a:gdLst/>
              <a:ahLst/>
              <a:cxnLst/>
              <a:rect l="l" t="t" r="r" b="b"/>
              <a:pathLst>
                <a:path w="2604" h="2062" extrusionOk="0">
                  <a:moveTo>
                    <a:pt x="1936" y="0"/>
                  </a:moveTo>
                  <a:cubicBezTo>
                    <a:pt x="1918" y="143"/>
                    <a:pt x="1901" y="269"/>
                    <a:pt x="1862" y="417"/>
                  </a:cubicBezTo>
                  <a:cubicBezTo>
                    <a:pt x="1775" y="833"/>
                    <a:pt x="1502" y="1228"/>
                    <a:pt x="1103" y="1428"/>
                  </a:cubicBezTo>
                  <a:cubicBezTo>
                    <a:pt x="925" y="1501"/>
                    <a:pt x="725" y="1536"/>
                    <a:pt x="526" y="1536"/>
                  </a:cubicBezTo>
                  <a:cubicBezTo>
                    <a:pt x="343" y="1536"/>
                    <a:pt x="183" y="1519"/>
                    <a:pt x="1" y="1484"/>
                  </a:cubicBezTo>
                  <a:lnTo>
                    <a:pt x="1" y="1484"/>
                  </a:lnTo>
                  <a:cubicBezTo>
                    <a:pt x="57" y="1645"/>
                    <a:pt x="109" y="1788"/>
                    <a:pt x="165" y="1935"/>
                  </a:cubicBezTo>
                  <a:cubicBezTo>
                    <a:pt x="200" y="2005"/>
                    <a:pt x="291" y="2061"/>
                    <a:pt x="382" y="2061"/>
                  </a:cubicBezTo>
                  <a:lnTo>
                    <a:pt x="1992" y="2061"/>
                  </a:lnTo>
                  <a:cubicBezTo>
                    <a:pt x="2061" y="2061"/>
                    <a:pt x="2153" y="2005"/>
                    <a:pt x="2187" y="1935"/>
                  </a:cubicBezTo>
                  <a:cubicBezTo>
                    <a:pt x="2317" y="1610"/>
                    <a:pt x="2443" y="1228"/>
                    <a:pt x="2513" y="759"/>
                  </a:cubicBezTo>
                  <a:cubicBezTo>
                    <a:pt x="2569" y="486"/>
                    <a:pt x="2604" y="234"/>
                    <a:pt x="2604" y="0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3274176" y="3067085"/>
              <a:ext cx="118545" cy="27432"/>
            </a:xfrm>
            <a:custGeom>
              <a:avLst/>
              <a:gdLst/>
              <a:ahLst/>
              <a:cxnLst/>
              <a:rect l="l" t="t" r="r" b="b"/>
              <a:pathLst>
                <a:path w="2891" h="669" extrusionOk="0">
                  <a:moveTo>
                    <a:pt x="235" y="0"/>
                  </a:moveTo>
                  <a:cubicBezTo>
                    <a:pt x="109" y="0"/>
                    <a:pt x="18" y="91"/>
                    <a:pt x="18" y="217"/>
                  </a:cubicBezTo>
                  <a:cubicBezTo>
                    <a:pt x="1" y="343"/>
                    <a:pt x="1" y="503"/>
                    <a:pt x="18" y="668"/>
                  </a:cubicBezTo>
                  <a:lnTo>
                    <a:pt x="2873" y="668"/>
                  </a:lnTo>
                  <a:cubicBezTo>
                    <a:pt x="2890" y="503"/>
                    <a:pt x="2890" y="343"/>
                    <a:pt x="2873" y="217"/>
                  </a:cubicBezTo>
                  <a:cubicBezTo>
                    <a:pt x="2873" y="91"/>
                    <a:pt x="2782" y="0"/>
                    <a:pt x="2656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3346056" y="3132691"/>
              <a:ext cx="26038" cy="12958"/>
            </a:xfrm>
            <a:custGeom>
              <a:avLst/>
              <a:gdLst/>
              <a:ahLst/>
              <a:cxnLst/>
              <a:rect l="l" t="t" r="r" b="b"/>
              <a:pathLst>
                <a:path w="635" h="316" extrusionOk="0">
                  <a:moveTo>
                    <a:pt x="305" y="0"/>
                  </a:moveTo>
                  <a:cubicBezTo>
                    <a:pt x="259" y="0"/>
                    <a:pt x="210" y="8"/>
                    <a:pt x="161" y="27"/>
                  </a:cubicBezTo>
                  <a:cubicBezTo>
                    <a:pt x="53" y="62"/>
                    <a:pt x="0" y="153"/>
                    <a:pt x="74" y="227"/>
                  </a:cubicBezTo>
                  <a:cubicBezTo>
                    <a:pt x="132" y="290"/>
                    <a:pt x="216" y="316"/>
                    <a:pt x="298" y="316"/>
                  </a:cubicBezTo>
                  <a:cubicBezTo>
                    <a:pt x="471" y="316"/>
                    <a:pt x="634" y="202"/>
                    <a:pt x="525" y="79"/>
                  </a:cubicBezTo>
                  <a:cubicBezTo>
                    <a:pt x="476" y="33"/>
                    <a:pt x="396" y="0"/>
                    <a:pt x="30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3294801" y="3132691"/>
              <a:ext cx="26038" cy="12958"/>
            </a:xfrm>
            <a:custGeom>
              <a:avLst/>
              <a:gdLst/>
              <a:ahLst/>
              <a:cxnLst/>
              <a:rect l="l" t="t" r="r" b="b"/>
              <a:pathLst>
                <a:path w="635" h="316" extrusionOk="0">
                  <a:moveTo>
                    <a:pt x="335" y="0"/>
                  </a:moveTo>
                  <a:cubicBezTo>
                    <a:pt x="239" y="0"/>
                    <a:pt x="159" y="33"/>
                    <a:pt x="109" y="79"/>
                  </a:cubicBezTo>
                  <a:cubicBezTo>
                    <a:pt x="1" y="202"/>
                    <a:pt x="164" y="316"/>
                    <a:pt x="338" y="316"/>
                  </a:cubicBezTo>
                  <a:cubicBezTo>
                    <a:pt x="421" y="316"/>
                    <a:pt x="506" y="290"/>
                    <a:pt x="565" y="227"/>
                  </a:cubicBezTo>
                  <a:cubicBezTo>
                    <a:pt x="634" y="153"/>
                    <a:pt x="582" y="62"/>
                    <a:pt x="491" y="27"/>
                  </a:cubicBezTo>
                  <a:cubicBezTo>
                    <a:pt x="436" y="8"/>
                    <a:pt x="384" y="0"/>
                    <a:pt x="33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3283074" y="3075245"/>
              <a:ext cx="74957" cy="7340"/>
            </a:xfrm>
            <a:custGeom>
              <a:avLst/>
              <a:gdLst/>
              <a:ahLst/>
              <a:cxnLst/>
              <a:rect l="l" t="t" r="r" b="b"/>
              <a:pathLst>
                <a:path w="1828" h="179" extrusionOk="0">
                  <a:moveTo>
                    <a:pt x="920" y="1"/>
                  </a:moveTo>
                  <a:cubicBezTo>
                    <a:pt x="777" y="1"/>
                    <a:pt x="634" y="1"/>
                    <a:pt x="486" y="18"/>
                  </a:cubicBezTo>
                  <a:cubicBezTo>
                    <a:pt x="343" y="18"/>
                    <a:pt x="200" y="35"/>
                    <a:pt x="53" y="53"/>
                  </a:cubicBezTo>
                  <a:cubicBezTo>
                    <a:pt x="18" y="53"/>
                    <a:pt x="18" y="70"/>
                    <a:pt x="18" y="87"/>
                  </a:cubicBezTo>
                  <a:cubicBezTo>
                    <a:pt x="0" y="109"/>
                    <a:pt x="18" y="126"/>
                    <a:pt x="53" y="126"/>
                  </a:cubicBezTo>
                  <a:cubicBezTo>
                    <a:pt x="200" y="144"/>
                    <a:pt x="343" y="161"/>
                    <a:pt x="486" y="161"/>
                  </a:cubicBezTo>
                  <a:cubicBezTo>
                    <a:pt x="634" y="178"/>
                    <a:pt x="777" y="178"/>
                    <a:pt x="920" y="178"/>
                  </a:cubicBezTo>
                  <a:cubicBezTo>
                    <a:pt x="1068" y="178"/>
                    <a:pt x="1211" y="178"/>
                    <a:pt x="1354" y="161"/>
                  </a:cubicBezTo>
                  <a:cubicBezTo>
                    <a:pt x="1502" y="161"/>
                    <a:pt x="1645" y="144"/>
                    <a:pt x="1788" y="126"/>
                  </a:cubicBezTo>
                  <a:cubicBezTo>
                    <a:pt x="1805" y="126"/>
                    <a:pt x="1827" y="109"/>
                    <a:pt x="1827" y="87"/>
                  </a:cubicBezTo>
                  <a:cubicBezTo>
                    <a:pt x="1827" y="70"/>
                    <a:pt x="1805" y="53"/>
                    <a:pt x="1788" y="35"/>
                  </a:cubicBezTo>
                  <a:cubicBezTo>
                    <a:pt x="1645" y="18"/>
                    <a:pt x="1502" y="18"/>
                    <a:pt x="1354" y="18"/>
                  </a:cubicBezTo>
                  <a:cubicBezTo>
                    <a:pt x="1211" y="1"/>
                    <a:pt x="1068" y="1"/>
                    <a:pt x="920" y="1"/>
                  </a:cubicBezTo>
                  <a:close/>
                </a:path>
              </a:pathLst>
            </a:custGeom>
            <a:solidFill>
              <a:srgbClr val="FE8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7"/>
            <p:cNvSpPr/>
            <p:nvPr/>
          </p:nvSpPr>
          <p:spPr>
            <a:xfrm>
              <a:off x="3362416" y="3067085"/>
              <a:ext cx="30303" cy="27432"/>
            </a:xfrm>
            <a:custGeom>
              <a:avLst/>
              <a:gdLst/>
              <a:ahLst/>
              <a:cxnLst/>
              <a:rect l="l" t="t" r="r" b="b"/>
              <a:pathLst>
                <a:path w="739" h="669" extrusionOk="0">
                  <a:moveTo>
                    <a:pt x="1" y="0"/>
                  </a:moveTo>
                  <a:cubicBezTo>
                    <a:pt x="35" y="217"/>
                    <a:pt x="53" y="434"/>
                    <a:pt x="53" y="668"/>
                  </a:cubicBezTo>
                  <a:lnTo>
                    <a:pt x="721" y="668"/>
                  </a:lnTo>
                  <a:cubicBezTo>
                    <a:pt x="721" y="560"/>
                    <a:pt x="738" y="451"/>
                    <a:pt x="738" y="360"/>
                  </a:cubicBezTo>
                  <a:cubicBezTo>
                    <a:pt x="738" y="308"/>
                    <a:pt x="738" y="252"/>
                    <a:pt x="721" y="217"/>
                  </a:cubicBezTo>
                  <a:cubicBezTo>
                    <a:pt x="721" y="91"/>
                    <a:pt x="630" y="0"/>
                    <a:pt x="504" y="0"/>
                  </a:cubicBezTo>
                  <a:close/>
                </a:path>
              </a:pathLst>
            </a:custGeom>
            <a:solidFill>
              <a:srgbClr val="BD0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7"/>
            <p:cNvSpPr/>
            <p:nvPr/>
          </p:nvSpPr>
          <p:spPr>
            <a:xfrm>
              <a:off x="3272577" y="3064748"/>
              <a:ext cx="121744" cy="116413"/>
            </a:xfrm>
            <a:custGeom>
              <a:avLst/>
              <a:gdLst/>
              <a:ahLst/>
              <a:cxnLst/>
              <a:rect l="l" t="t" r="r" b="b"/>
              <a:pathLst>
                <a:path w="2969" h="2839" extrusionOk="0">
                  <a:moveTo>
                    <a:pt x="2695" y="92"/>
                  </a:moveTo>
                  <a:cubicBezTo>
                    <a:pt x="2803" y="92"/>
                    <a:pt x="2877" y="165"/>
                    <a:pt x="2877" y="274"/>
                  </a:cubicBezTo>
                  <a:lnTo>
                    <a:pt x="2877" y="491"/>
                  </a:lnTo>
                  <a:lnTo>
                    <a:pt x="2877" y="543"/>
                  </a:lnTo>
                  <a:lnTo>
                    <a:pt x="2877" y="669"/>
                  </a:lnTo>
                  <a:lnTo>
                    <a:pt x="92" y="669"/>
                  </a:lnTo>
                  <a:lnTo>
                    <a:pt x="92" y="543"/>
                  </a:lnTo>
                  <a:lnTo>
                    <a:pt x="92" y="491"/>
                  </a:lnTo>
                  <a:lnTo>
                    <a:pt x="92" y="274"/>
                  </a:lnTo>
                  <a:cubicBezTo>
                    <a:pt x="92" y="165"/>
                    <a:pt x="183" y="92"/>
                    <a:pt x="274" y="92"/>
                  </a:cubicBezTo>
                  <a:close/>
                  <a:moveTo>
                    <a:pt x="2860" y="760"/>
                  </a:moveTo>
                  <a:cubicBezTo>
                    <a:pt x="2860" y="994"/>
                    <a:pt x="2821" y="1250"/>
                    <a:pt x="2786" y="1484"/>
                  </a:cubicBezTo>
                  <a:cubicBezTo>
                    <a:pt x="2712" y="1884"/>
                    <a:pt x="2604" y="2261"/>
                    <a:pt x="2443" y="2643"/>
                  </a:cubicBezTo>
                  <a:cubicBezTo>
                    <a:pt x="2426" y="2695"/>
                    <a:pt x="2352" y="2751"/>
                    <a:pt x="2300" y="2751"/>
                  </a:cubicBezTo>
                  <a:lnTo>
                    <a:pt x="690" y="2751"/>
                  </a:lnTo>
                  <a:cubicBezTo>
                    <a:pt x="617" y="2751"/>
                    <a:pt x="543" y="2695"/>
                    <a:pt x="526" y="2643"/>
                  </a:cubicBezTo>
                  <a:cubicBezTo>
                    <a:pt x="456" y="2478"/>
                    <a:pt x="400" y="2335"/>
                    <a:pt x="365" y="2187"/>
                  </a:cubicBezTo>
                  <a:cubicBezTo>
                    <a:pt x="291" y="1953"/>
                    <a:pt x="239" y="1719"/>
                    <a:pt x="183" y="1484"/>
                  </a:cubicBezTo>
                  <a:cubicBezTo>
                    <a:pt x="148" y="1250"/>
                    <a:pt x="109" y="994"/>
                    <a:pt x="109" y="760"/>
                  </a:cubicBezTo>
                  <a:close/>
                  <a:moveTo>
                    <a:pt x="274" y="1"/>
                  </a:moveTo>
                  <a:cubicBezTo>
                    <a:pt x="131" y="1"/>
                    <a:pt x="1" y="126"/>
                    <a:pt x="1" y="274"/>
                  </a:cubicBezTo>
                  <a:lnTo>
                    <a:pt x="1" y="491"/>
                  </a:lnTo>
                  <a:lnTo>
                    <a:pt x="1" y="725"/>
                  </a:lnTo>
                  <a:cubicBezTo>
                    <a:pt x="22" y="977"/>
                    <a:pt x="57" y="1250"/>
                    <a:pt x="92" y="1502"/>
                  </a:cubicBezTo>
                  <a:cubicBezTo>
                    <a:pt x="148" y="1736"/>
                    <a:pt x="200" y="1970"/>
                    <a:pt x="274" y="2209"/>
                  </a:cubicBezTo>
                  <a:cubicBezTo>
                    <a:pt x="326" y="2370"/>
                    <a:pt x="382" y="2513"/>
                    <a:pt x="434" y="2678"/>
                  </a:cubicBezTo>
                  <a:cubicBezTo>
                    <a:pt x="473" y="2769"/>
                    <a:pt x="582" y="2838"/>
                    <a:pt x="690" y="2838"/>
                  </a:cubicBezTo>
                  <a:lnTo>
                    <a:pt x="2300" y="2838"/>
                  </a:lnTo>
                  <a:cubicBezTo>
                    <a:pt x="2409" y="2838"/>
                    <a:pt x="2495" y="2769"/>
                    <a:pt x="2534" y="2678"/>
                  </a:cubicBezTo>
                  <a:cubicBezTo>
                    <a:pt x="2695" y="2296"/>
                    <a:pt x="2803" y="1901"/>
                    <a:pt x="2877" y="1502"/>
                  </a:cubicBezTo>
                  <a:cubicBezTo>
                    <a:pt x="2912" y="1250"/>
                    <a:pt x="2951" y="977"/>
                    <a:pt x="2968" y="725"/>
                  </a:cubicBezTo>
                  <a:lnTo>
                    <a:pt x="2968" y="491"/>
                  </a:lnTo>
                  <a:lnTo>
                    <a:pt x="2968" y="274"/>
                  </a:lnTo>
                  <a:cubicBezTo>
                    <a:pt x="2968" y="126"/>
                    <a:pt x="2842" y="1"/>
                    <a:pt x="269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7"/>
            <p:cNvSpPr/>
            <p:nvPr/>
          </p:nvSpPr>
          <p:spPr>
            <a:xfrm>
              <a:off x="3304601" y="3113665"/>
              <a:ext cx="12507" cy="12753"/>
            </a:xfrm>
            <a:custGeom>
              <a:avLst/>
              <a:gdLst/>
              <a:ahLst/>
              <a:cxnLst/>
              <a:rect l="l" t="t" r="r" b="b"/>
              <a:pathLst>
                <a:path w="305" h="311" extrusionOk="0">
                  <a:moveTo>
                    <a:pt x="161" y="1"/>
                  </a:moveTo>
                  <a:cubicBezTo>
                    <a:pt x="70" y="1"/>
                    <a:pt x="0" y="75"/>
                    <a:pt x="0" y="166"/>
                  </a:cubicBezTo>
                  <a:cubicBezTo>
                    <a:pt x="0" y="229"/>
                    <a:pt x="59" y="311"/>
                    <a:pt x="138" y="311"/>
                  </a:cubicBezTo>
                  <a:cubicBezTo>
                    <a:pt x="146" y="311"/>
                    <a:pt x="153" y="310"/>
                    <a:pt x="161" y="309"/>
                  </a:cubicBezTo>
                  <a:cubicBezTo>
                    <a:pt x="252" y="309"/>
                    <a:pt x="304" y="257"/>
                    <a:pt x="304" y="166"/>
                  </a:cubicBezTo>
                  <a:cubicBezTo>
                    <a:pt x="304" y="75"/>
                    <a:pt x="252" y="1"/>
                    <a:pt x="1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7"/>
            <p:cNvSpPr/>
            <p:nvPr/>
          </p:nvSpPr>
          <p:spPr>
            <a:xfrm>
              <a:off x="3349090" y="3113665"/>
              <a:ext cx="15500" cy="13409"/>
            </a:xfrm>
            <a:custGeom>
              <a:avLst/>
              <a:gdLst/>
              <a:ahLst/>
              <a:cxnLst/>
              <a:rect l="l" t="t" r="r" b="b"/>
              <a:pathLst>
                <a:path w="378" h="327" extrusionOk="0">
                  <a:moveTo>
                    <a:pt x="161" y="1"/>
                  </a:moveTo>
                  <a:cubicBezTo>
                    <a:pt x="52" y="1"/>
                    <a:pt x="18" y="92"/>
                    <a:pt x="18" y="166"/>
                  </a:cubicBezTo>
                  <a:cubicBezTo>
                    <a:pt x="0" y="235"/>
                    <a:pt x="87" y="326"/>
                    <a:pt x="161" y="326"/>
                  </a:cubicBezTo>
                  <a:cubicBezTo>
                    <a:pt x="378" y="309"/>
                    <a:pt x="360" y="1"/>
                    <a:pt x="16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7"/>
            <p:cNvSpPr/>
            <p:nvPr/>
          </p:nvSpPr>
          <p:spPr>
            <a:xfrm>
              <a:off x="3323093" y="3119365"/>
              <a:ext cx="21569" cy="18903"/>
            </a:xfrm>
            <a:custGeom>
              <a:avLst/>
              <a:gdLst/>
              <a:ahLst/>
              <a:cxnLst/>
              <a:rect l="l" t="t" r="r" b="b"/>
              <a:pathLst>
                <a:path w="526" h="461" extrusionOk="0">
                  <a:moveTo>
                    <a:pt x="466" y="1"/>
                  </a:moveTo>
                  <a:cubicBezTo>
                    <a:pt x="462" y="1"/>
                    <a:pt x="457" y="3"/>
                    <a:pt x="452" y="9"/>
                  </a:cubicBezTo>
                  <a:cubicBezTo>
                    <a:pt x="417" y="9"/>
                    <a:pt x="396" y="27"/>
                    <a:pt x="396" y="44"/>
                  </a:cubicBezTo>
                  <a:cubicBezTo>
                    <a:pt x="417" y="226"/>
                    <a:pt x="361" y="313"/>
                    <a:pt x="309" y="352"/>
                  </a:cubicBezTo>
                  <a:cubicBezTo>
                    <a:pt x="286" y="362"/>
                    <a:pt x="265" y="372"/>
                    <a:pt x="245" y="372"/>
                  </a:cubicBezTo>
                  <a:cubicBezTo>
                    <a:pt x="230" y="372"/>
                    <a:pt x="215" y="367"/>
                    <a:pt x="200" y="352"/>
                  </a:cubicBezTo>
                  <a:cubicBezTo>
                    <a:pt x="127" y="313"/>
                    <a:pt x="92" y="205"/>
                    <a:pt x="92" y="44"/>
                  </a:cubicBezTo>
                  <a:cubicBezTo>
                    <a:pt x="92" y="27"/>
                    <a:pt x="70" y="9"/>
                    <a:pt x="53" y="9"/>
                  </a:cubicBezTo>
                  <a:cubicBezTo>
                    <a:pt x="46" y="5"/>
                    <a:pt x="39" y="3"/>
                    <a:pt x="33" y="3"/>
                  </a:cubicBezTo>
                  <a:cubicBezTo>
                    <a:pt x="12" y="3"/>
                    <a:pt x="1" y="30"/>
                    <a:pt x="1" y="44"/>
                  </a:cubicBezTo>
                  <a:cubicBezTo>
                    <a:pt x="1" y="244"/>
                    <a:pt x="53" y="387"/>
                    <a:pt x="161" y="443"/>
                  </a:cubicBezTo>
                  <a:cubicBezTo>
                    <a:pt x="179" y="461"/>
                    <a:pt x="218" y="461"/>
                    <a:pt x="252" y="461"/>
                  </a:cubicBezTo>
                  <a:cubicBezTo>
                    <a:pt x="287" y="461"/>
                    <a:pt x="326" y="461"/>
                    <a:pt x="361" y="421"/>
                  </a:cubicBezTo>
                  <a:cubicBezTo>
                    <a:pt x="469" y="369"/>
                    <a:pt x="526" y="226"/>
                    <a:pt x="504" y="44"/>
                  </a:cubicBezTo>
                  <a:cubicBezTo>
                    <a:pt x="491" y="19"/>
                    <a:pt x="479" y="1"/>
                    <a:pt x="46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8" name="Google Shape;2268;p47"/>
          <p:cNvGrpSpPr/>
          <p:nvPr/>
        </p:nvGrpSpPr>
        <p:grpSpPr>
          <a:xfrm rot="20034003">
            <a:off x="6445421" y="3538299"/>
            <a:ext cx="1622317" cy="1114384"/>
            <a:chOff x="4262283" y="2668202"/>
            <a:chExt cx="537494" cy="369209"/>
          </a:xfrm>
        </p:grpSpPr>
        <p:sp>
          <p:nvSpPr>
            <p:cNvPr id="2269" name="Google Shape;2269;p47"/>
            <p:cNvSpPr/>
            <p:nvPr/>
          </p:nvSpPr>
          <p:spPr>
            <a:xfrm>
              <a:off x="4262283" y="2668202"/>
              <a:ext cx="537494" cy="369209"/>
            </a:xfrm>
            <a:custGeom>
              <a:avLst/>
              <a:gdLst/>
              <a:ahLst/>
              <a:cxnLst/>
              <a:rect l="l" t="t" r="r" b="b"/>
              <a:pathLst>
                <a:path w="13108" h="9004" extrusionOk="0">
                  <a:moveTo>
                    <a:pt x="9815" y="1736"/>
                  </a:moveTo>
                  <a:cubicBezTo>
                    <a:pt x="9854" y="1736"/>
                    <a:pt x="9888" y="1753"/>
                    <a:pt x="9923" y="1753"/>
                  </a:cubicBezTo>
                  <a:cubicBezTo>
                    <a:pt x="10071" y="1771"/>
                    <a:pt x="10179" y="1844"/>
                    <a:pt x="10340" y="1988"/>
                  </a:cubicBezTo>
                  <a:cubicBezTo>
                    <a:pt x="10396" y="2027"/>
                    <a:pt x="10448" y="2079"/>
                    <a:pt x="10522" y="2118"/>
                  </a:cubicBezTo>
                  <a:lnTo>
                    <a:pt x="8860" y="2387"/>
                  </a:lnTo>
                  <a:cubicBezTo>
                    <a:pt x="8912" y="2335"/>
                    <a:pt x="8969" y="2261"/>
                    <a:pt x="9021" y="2205"/>
                  </a:cubicBezTo>
                  <a:cubicBezTo>
                    <a:pt x="9077" y="2135"/>
                    <a:pt x="9147" y="2079"/>
                    <a:pt x="9203" y="2027"/>
                  </a:cubicBezTo>
                  <a:cubicBezTo>
                    <a:pt x="9381" y="1844"/>
                    <a:pt x="9598" y="1736"/>
                    <a:pt x="9815" y="1736"/>
                  </a:cubicBezTo>
                  <a:close/>
                  <a:moveTo>
                    <a:pt x="6435" y="1753"/>
                  </a:moveTo>
                  <a:cubicBezTo>
                    <a:pt x="6452" y="1753"/>
                    <a:pt x="6474" y="1771"/>
                    <a:pt x="6491" y="1771"/>
                  </a:cubicBezTo>
                  <a:cubicBezTo>
                    <a:pt x="6582" y="1810"/>
                    <a:pt x="6634" y="1879"/>
                    <a:pt x="6725" y="2096"/>
                  </a:cubicBezTo>
                  <a:cubicBezTo>
                    <a:pt x="6817" y="2278"/>
                    <a:pt x="6908" y="2495"/>
                    <a:pt x="7125" y="2677"/>
                  </a:cubicBezTo>
                  <a:lnTo>
                    <a:pt x="6834" y="2712"/>
                  </a:lnTo>
                  <a:cubicBezTo>
                    <a:pt x="6778" y="2638"/>
                    <a:pt x="6725" y="2586"/>
                    <a:pt x="6652" y="2530"/>
                  </a:cubicBezTo>
                  <a:cubicBezTo>
                    <a:pt x="6526" y="2443"/>
                    <a:pt x="6383" y="2404"/>
                    <a:pt x="6235" y="2404"/>
                  </a:cubicBezTo>
                  <a:lnTo>
                    <a:pt x="6148" y="2404"/>
                  </a:lnTo>
                  <a:cubicBezTo>
                    <a:pt x="6127" y="2135"/>
                    <a:pt x="6200" y="1953"/>
                    <a:pt x="6292" y="1844"/>
                  </a:cubicBezTo>
                  <a:cubicBezTo>
                    <a:pt x="6326" y="1810"/>
                    <a:pt x="6383" y="1753"/>
                    <a:pt x="6435" y="1753"/>
                  </a:cubicBezTo>
                  <a:close/>
                  <a:moveTo>
                    <a:pt x="12618" y="0"/>
                  </a:moveTo>
                  <a:cubicBezTo>
                    <a:pt x="12401" y="0"/>
                    <a:pt x="12223" y="144"/>
                    <a:pt x="12184" y="361"/>
                  </a:cubicBezTo>
                  <a:cubicBezTo>
                    <a:pt x="12058" y="903"/>
                    <a:pt x="11806" y="1359"/>
                    <a:pt x="11550" y="1502"/>
                  </a:cubicBezTo>
                  <a:cubicBezTo>
                    <a:pt x="11496" y="1528"/>
                    <a:pt x="11447" y="1541"/>
                    <a:pt x="11396" y="1541"/>
                  </a:cubicBezTo>
                  <a:cubicBezTo>
                    <a:pt x="11344" y="1541"/>
                    <a:pt x="11290" y="1528"/>
                    <a:pt x="11225" y="1502"/>
                  </a:cubicBezTo>
                  <a:cubicBezTo>
                    <a:pt x="11116" y="1467"/>
                    <a:pt x="11030" y="1393"/>
                    <a:pt x="10899" y="1302"/>
                  </a:cubicBezTo>
                  <a:lnTo>
                    <a:pt x="10899" y="1285"/>
                  </a:lnTo>
                  <a:cubicBezTo>
                    <a:pt x="10682" y="1142"/>
                    <a:pt x="10448" y="942"/>
                    <a:pt x="10071" y="868"/>
                  </a:cubicBezTo>
                  <a:cubicBezTo>
                    <a:pt x="9980" y="868"/>
                    <a:pt x="9906" y="851"/>
                    <a:pt x="9815" y="851"/>
                  </a:cubicBezTo>
                  <a:cubicBezTo>
                    <a:pt x="9363" y="851"/>
                    <a:pt x="8912" y="1050"/>
                    <a:pt x="8569" y="1393"/>
                  </a:cubicBezTo>
                  <a:cubicBezTo>
                    <a:pt x="8496" y="1467"/>
                    <a:pt x="8426" y="1536"/>
                    <a:pt x="8370" y="1610"/>
                  </a:cubicBezTo>
                  <a:cubicBezTo>
                    <a:pt x="8209" y="1792"/>
                    <a:pt x="7953" y="2061"/>
                    <a:pt x="7810" y="2061"/>
                  </a:cubicBezTo>
                  <a:cubicBezTo>
                    <a:pt x="7793" y="2061"/>
                    <a:pt x="7754" y="2044"/>
                    <a:pt x="7719" y="2027"/>
                  </a:cubicBezTo>
                  <a:cubicBezTo>
                    <a:pt x="7645" y="1970"/>
                    <a:pt x="7593" y="1844"/>
                    <a:pt x="7537" y="1719"/>
                  </a:cubicBezTo>
                  <a:cubicBezTo>
                    <a:pt x="7411" y="1445"/>
                    <a:pt x="7233" y="1085"/>
                    <a:pt x="6778" y="925"/>
                  </a:cubicBezTo>
                  <a:cubicBezTo>
                    <a:pt x="6669" y="886"/>
                    <a:pt x="6561" y="868"/>
                    <a:pt x="6435" y="868"/>
                  </a:cubicBezTo>
                  <a:cubicBezTo>
                    <a:pt x="6148" y="868"/>
                    <a:pt x="5858" y="994"/>
                    <a:pt x="5641" y="1250"/>
                  </a:cubicBezTo>
                  <a:cubicBezTo>
                    <a:pt x="5333" y="1575"/>
                    <a:pt x="5207" y="2044"/>
                    <a:pt x="5281" y="2569"/>
                  </a:cubicBezTo>
                  <a:cubicBezTo>
                    <a:pt x="5151" y="2604"/>
                    <a:pt x="5042" y="2695"/>
                    <a:pt x="4955" y="2803"/>
                  </a:cubicBezTo>
                  <a:cubicBezTo>
                    <a:pt x="4899" y="2877"/>
                    <a:pt x="4864" y="2964"/>
                    <a:pt x="4847" y="3038"/>
                  </a:cubicBezTo>
                  <a:lnTo>
                    <a:pt x="651" y="3723"/>
                  </a:lnTo>
                  <a:cubicBezTo>
                    <a:pt x="252" y="3797"/>
                    <a:pt x="0" y="4157"/>
                    <a:pt x="52" y="4556"/>
                  </a:cubicBezTo>
                  <a:lnTo>
                    <a:pt x="686" y="8409"/>
                  </a:lnTo>
                  <a:cubicBezTo>
                    <a:pt x="742" y="8752"/>
                    <a:pt x="1029" y="9003"/>
                    <a:pt x="1393" y="9003"/>
                  </a:cubicBezTo>
                  <a:cubicBezTo>
                    <a:pt x="1428" y="9003"/>
                    <a:pt x="1463" y="9003"/>
                    <a:pt x="1502" y="8986"/>
                  </a:cubicBezTo>
                  <a:lnTo>
                    <a:pt x="11876" y="7285"/>
                  </a:lnTo>
                  <a:cubicBezTo>
                    <a:pt x="12075" y="7268"/>
                    <a:pt x="12240" y="7159"/>
                    <a:pt x="12349" y="6999"/>
                  </a:cubicBezTo>
                  <a:cubicBezTo>
                    <a:pt x="12457" y="6851"/>
                    <a:pt x="12509" y="6652"/>
                    <a:pt x="12474" y="6474"/>
                  </a:cubicBezTo>
                  <a:lnTo>
                    <a:pt x="11841" y="2621"/>
                  </a:lnTo>
                  <a:cubicBezTo>
                    <a:pt x="11824" y="2530"/>
                    <a:pt x="11806" y="2443"/>
                    <a:pt x="11750" y="2369"/>
                  </a:cubicBezTo>
                  <a:cubicBezTo>
                    <a:pt x="11824" y="2352"/>
                    <a:pt x="11897" y="2313"/>
                    <a:pt x="11967" y="2278"/>
                  </a:cubicBezTo>
                  <a:cubicBezTo>
                    <a:pt x="12691" y="1879"/>
                    <a:pt x="12982" y="851"/>
                    <a:pt x="13051" y="543"/>
                  </a:cubicBezTo>
                  <a:cubicBezTo>
                    <a:pt x="13108" y="309"/>
                    <a:pt x="12943" y="74"/>
                    <a:pt x="12709" y="18"/>
                  </a:cubicBezTo>
                  <a:cubicBezTo>
                    <a:pt x="12674" y="18"/>
                    <a:pt x="12657" y="0"/>
                    <a:pt x="12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7"/>
            <p:cNvSpPr/>
            <p:nvPr/>
          </p:nvSpPr>
          <p:spPr>
            <a:xfrm>
              <a:off x="4477183" y="2784981"/>
              <a:ext cx="55029" cy="42932"/>
            </a:xfrm>
            <a:custGeom>
              <a:avLst/>
              <a:gdLst/>
              <a:ahLst/>
              <a:cxnLst/>
              <a:rect l="l" t="t" r="r" b="b"/>
              <a:pathLst>
                <a:path w="1342" h="1047" extrusionOk="0">
                  <a:moveTo>
                    <a:pt x="997" y="1"/>
                  </a:moveTo>
                  <a:cubicBezTo>
                    <a:pt x="979" y="1"/>
                    <a:pt x="960" y="3"/>
                    <a:pt x="942" y="7"/>
                  </a:cubicBezTo>
                  <a:lnTo>
                    <a:pt x="235" y="116"/>
                  </a:lnTo>
                  <a:cubicBezTo>
                    <a:pt x="92" y="138"/>
                    <a:pt x="1" y="281"/>
                    <a:pt x="18" y="424"/>
                  </a:cubicBezTo>
                  <a:lnTo>
                    <a:pt x="92" y="840"/>
                  </a:lnTo>
                  <a:cubicBezTo>
                    <a:pt x="107" y="950"/>
                    <a:pt x="221" y="1047"/>
                    <a:pt x="345" y="1047"/>
                  </a:cubicBezTo>
                  <a:cubicBezTo>
                    <a:pt x="363" y="1047"/>
                    <a:pt x="381" y="1044"/>
                    <a:pt x="400" y="1040"/>
                  </a:cubicBezTo>
                  <a:lnTo>
                    <a:pt x="1103" y="932"/>
                  </a:lnTo>
                  <a:cubicBezTo>
                    <a:pt x="1250" y="914"/>
                    <a:pt x="1341" y="767"/>
                    <a:pt x="1320" y="641"/>
                  </a:cubicBezTo>
                  <a:lnTo>
                    <a:pt x="1250" y="224"/>
                  </a:lnTo>
                  <a:cubicBezTo>
                    <a:pt x="1235" y="99"/>
                    <a:pt x="1121" y="1"/>
                    <a:pt x="997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7"/>
            <p:cNvSpPr/>
            <p:nvPr/>
          </p:nvSpPr>
          <p:spPr>
            <a:xfrm>
              <a:off x="4477880" y="2788302"/>
              <a:ext cx="26735" cy="20831"/>
            </a:xfrm>
            <a:custGeom>
              <a:avLst/>
              <a:gdLst/>
              <a:ahLst/>
              <a:cxnLst/>
              <a:rect l="l" t="t" r="r" b="b"/>
              <a:pathLst>
                <a:path w="652" h="508" extrusionOk="0">
                  <a:moveTo>
                    <a:pt x="509" y="0"/>
                  </a:moveTo>
                  <a:lnTo>
                    <a:pt x="218" y="35"/>
                  </a:lnTo>
                  <a:cubicBezTo>
                    <a:pt x="92" y="57"/>
                    <a:pt x="1" y="165"/>
                    <a:pt x="1" y="291"/>
                  </a:cubicBezTo>
                  <a:lnTo>
                    <a:pt x="1" y="343"/>
                  </a:lnTo>
                  <a:lnTo>
                    <a:pt x="40" y="508"/>
                  </a:lnTo>
                  <a:lnTo>
                    <a:pt x="652" y="399"/>
                  </a:lnTo>
                  <a:cubicBezTo>
                    <a:pt x="600" y="273"/>
                    <a:pt x="543" y="126"/>
                    <a:pt x="509" y="0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7"/>
            <p:cNvSpPr/>
            <p:nvPr/>
          </p:nvSpPr>
          <p:spPr>
            <a:xfrm>
              <a:off x="4281473" y="2769686"/>
              <a:ext cx="475248" cy="249474"/>
            </a:xfrm>
            <a:custGeom>
              <a:avLst/>
              <a:gdLst/>
              <a:ahLst/>
              <a:cxnLst/>
              <a:rect l="l" t="t" r="r" b="b"/>
              <a:pathLst>
                <a:path w="11590" h="6084" extrusionOk="0">
                  <a:moveTo>
                    <a:pt x="10667" y="1"/>
                  </a:moveTo>
                  <a:cubicBezTo>
                    <a:pt x="10655" y="1"/>
                    <a:pt x="10643" y="2"/>
                    <a:pt x="10631" y="3"/>
                  </a:cubicBezTo>
                  <a:lnTo>
                    <a:pt x="257" y="1704"/>
                  </a:lnTo>
                  <a:cubicBezTo>
                    <a:pt x="92" y="1721"/>
                    <a:pt x="1" y="1864"/>
                    <a:pt x="18" y="2007"/>
                  </a:cubicBezTo>
                  <a:lnTo>
                    <a:pt x="652" y="5860"/>
                  </a:lnTo>
                  <a:cubicBezTo>
                    <a:pt x="667" y="5985"/>
                    <a:pt x="781" y="6084"/>
                    <a:pt x="905" y="6084"/>
                  </a:cubicBezTo>
                  <a:cubicBezTo>
                    <a:pt x="923" y="6084"/>
                    <a:pt x="942" y="6082"/>
                    <a:pt x="960" y="6077"/>
                  </a:cubicBezTo>
                  <a:lnTo>
                    <a:pt x="11338" y="4394"/>
                  </a:lnTo>
                  <a:cubicBezTo>
                    <a:pt x="11481" y="4359"/>
                    <a:pt x="11590" y="4216"/>
                    <a:pt x="11573" y="4068"/>
                  </a:cubicBezTo>
                  <a:lnTo>
                    <a:pt x="10939" y="237"/>
                  </a:lnTo>
                  <a:cubicBezTo>
                    <a:pt x="10923" y="90"/>
                    <a:pt x="10801" y="1"/>
                    <a:pt x="10667" y="1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7"/>
            <p:cNvSpPr/>
            <p:nvPr/>
          </p:nvSpPr>
          <p:spPr>
            <a:xfrm>
              <a:off x="4282211" y="2851283"/>
              <a:ext cx="41" cy="738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7"/>
                  </a:lnTo>
                  <a:close/>
                </a:path>
              </a:pathLst>
            </a:custGeom>
            <a:solidFill>
              <a:srgbClr val="D0C5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7"/>
            <p:cNvSpPr/>
            <p:nvPr/>
          </p:nvSpPr>
          <p:spPr>
            <a:xfrm>
              <a:off x="4282211" y="2839515"/>
              <a:ext cx="473813" cy="180094"/>
            </a:xfrm>
            <a:custGeom>
              <a:avLst/>
              <a:gdLst/>
              <a:ahLst/>
              <a:cxnLst/>
              <a:rect l="l" t="t" r="r" b="b"/>
              <a:pathLst>
                <a:path w="11555" h="4392" extrusionOk="0">
                  <a:moveTo>
                    <a:pt x="239" y="1"/>
                  </a:moveTo>
                  <a:cubicBezTo>
                    <a:pt x="91" y="18"/>
                    <a:pt x="0" y="144"/>
                    <a:pt x="0" y="287"/>
                  </a:cubicBezTo>
                  <a:lnTo>
                    <a:pt x="0" y="304"/>
                  </a:lnTo>
                  <a:lnTo>
                    <a:pt x="634" y="4157"/>
                  </a:lnTo>
                  <a:cubicBezTo>
                    <a:pt x="651" y="4283"/>
                    <a:pt x="781" y="4392"/>
                    <a:pt x="907" y="4392"/>
                  </a:cubicBezTo>
                  <a:cubicBezTo>
                    <a:pt x="924" y="4392"/>
                    <a:pt x="942" y="4392"/>
                    <a:pt x="942" y="4374"/>
                  </a:cubicBezTo>
                  <a:lnTo>
                    <a:pt x="11320" y="2691"/>
                  </a:lnTo>
                  <a:cubicBezTo>
                    <a:pt x="11463" y="2656"/>
                    <a:pt x="11555" y="2548"/>
                    <a:pt x="11555" y="2422"/>
                  </a:cubicBezTo>
                  <a:lnTo>
                    <a:pt x="11555" y="2365"/>
                  </a:lnTo>
                  <a:cubicBezTo>
                    <a:pt x="11520" y="2222"/>
                    <a:pt x="11411" y="2131"/>
                    <a:pt x="11264" y="2131"/>
                  </a:cubicBezTo>
                  <a:lnTo>
                    <a:pt x="11212" y="2131"/>
                  </a:lnTo>
                  <a:lnTo>
                    <a:pt x="1467" y="3723"/>
                  </a:lnTo>
                  <a:lnTo>
                    <a:pt x="1432" y="3723"/>
                  </a:lnTo>
                  <a:cubicBezTo>
                    <a:pt x="1285" y="3723"/>
                    <a:pt x="1159" y="3632"/>
                    <a:pt x="1141" y="3489"/>
                  </a:cubicBezTo>
                  <a:lnTo>
                    <a:pt x="616" y="270"/>
                  </a:lnTo>
                  <a:cubicBezTo>
                    <a:pt x="582" y="109"/>
                    <a:pt x="434" y="1"/>
                    <a:pt x="291" y="1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7"/>
            <p:cNvSpPr/>
            <p:nvPr/>
          </p:nvSpPr>
          <p:spPr>
            <a:xfrm>
              <a:off x="4315629" y="2961747"/>
              <a:ext cx="23742" cy="23004"/>
            </a:xfrm>
            <a:custGeom>
              <a:avLst/>
              <a:gdLst/>
              <a:ahLst/>
              <a:cxnLst/>
              <a:rect l="l" t="t" r="r" b="b"/>
              <a:pathLst>
                <a:path w="579" h="561" extrusionOk="0">
                  <a:moveTo>
                    <a:pt x="435" y="0"/>
                  </a:moveTo>
                  <a:lnTo>
                    <a:pt x="53" y="57"/>
                  </a:lnTo>
                  <a:cubicBezTo>
                    <a:pt x="18" y="74"/>
                    <a:pt x="1" y="92"/>
                    <a:pt x="1" y="126"/>
                  </a:cubicBezTo>
                  <a:lnTo>
                    <a:pt x="75" y="508"/>
                  </a:lnTo>
                  <a:cubicBezTo>
                    <a:pt x="75" y="543"/>
                    <a:pt x="109" y="560"/>
                    <a:pt x="127" y="560"/>
                  </a:cubicBezTo>
                  <a:lnTo>
                    <a:pt x="526" y="508"/>
                  </a:lnTo>
                  <a:cubicBezTo>
                    <a:pt x="561" y="491"/>
                    <a:pt x="578" y="469"/>
                    <a:pt x="578" y="434"/>
                  </a:cubicBezTo>
                  <a:lnTo>
                    <a:pt x="509" y="57"/>
                  </a:lnTo>
                  <a:cubicBezTo>
                    <a:pt x="509" y="18"/>
                    <a:pt x="470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7"/>
            <p:cNvSpPr/>
            <p:nvPr/>
          </p:nvSpPr>
          <p:spPr>
            <a:xfrm>
              <a:off x="4344454" y="2956581"/>
              <a:ext cx="23906" cy="23701"/>
            </a:xfrm>
            <a:custGeom>
              <a:avLst/>
              <a:gdLst/>
              <a:ahLst/>
              <a:cxnLst/>
              <a:rect l="l" t="t" r="r" b="b"/>
              <a:pathLst>
                <a:path w="583" h="578" extrusionOk="0">
                  <a:moveTo>
                    <a:pt x="435" y="1"/>
                  </a:moveTo>
                  <a:lnTo>
                    <a:pt x="57" y="74"/>
                  </a:lnTo>
                  <a:cubicBezTo>
                    <a:pt x="23" y="74"/>
                    <a:pt x="1" y="109"/>
                    <a:pt x="1" y="144"/>
                  </a:cubicBezTo>
                  <a:lnTo>
                    <a:pt x="75" y="526"/>
                  </a:lnTo>
                  <a:cubicBezTo>
                    <a:pt x="75" y="560"/>
                    <a:pt x="109" y="578"/>
                    <a:pt x="131" y="578"/>
                  </a:cubicBezTo>
                  <a:lnTo>
                    <a:pt x="526" y="508"/>
                  </a:lnTo>
                  <a:cubicBezTo>
                    <a:pt x="565" y="508"/>
                    <a:pt x="582" y="469"/>
                    <a:pt x="582" y="452"/>
                  </a:cubicBezTo>
                  <a:lnTo>
                    <a:pt x="509" y="53"/>
                  </a:lnTo>
                  <a:cubicBezTo>
                    <a:pt x="509" y="18"/>
                    <a:pt x="474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7"/>
            <p:cNvSpPr/>
            <p:nvPr/>
          </p:nvSpPr>
          <p:spPr>
            <a:xfrm>
              <a:off x="4373485" y="2952152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34" y="0"/>
                  </a:moveTo>
                  <a:lnTo>
                    <a:pt x="52" y="74"/>
                  </a:lnTo>
                  <a:cubicBezTo>
                    <a:pt x="17" y="74"/>
                    <a:pt x="0" y="109"/>
                    <a:pt x="0" y="126"/>
                  </a:cubicBezTo>
                  <a:lnTo>
                    <a:pt x="74" y="525"/>
                  </a:lnTo>
                  <a:cubicBezTo>
                    <a:pt x="74" y="551"/>
                    <a:pt x="92" y="567"/>
                    <a:pt x="109" y="567"/>
                  </a:cubicBezTo>
                  <a:cubicBezTo>
                    <a:pt x="115" y="567"/>
                    <a:pt x="121" y="565"/>
                    <a:pt x="126" y="560"/>
                  </a:cubicBezTo>
                  <a:lnTo>
                    <a:pt x="525" y="508"/>
                  </a:lnTo>
                  <a:cubicBezTo>
                    <a:pt x="560" y="508"/>
                    <a:pt x="577" y="469"/>
                    <a:pt x="577" y="434"/>
                  </a:cubicBezTo>
                  <a:lnTo>
                    <a:pt x="508" y="52"/>
                  </a:lnTo>
                  <a:cubicBezTo>
                    <a:pt x="508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7"/>
            <p:cNvSpPr/>
            <p:nvPr/>
          </p:nvSpPr>
          <p:spPr>
            <a:xfrm>
              <a:off x="4402270" y="2947478"/>
              <a:ext cx="23906" cy="23209"/>
            </a:xfrm>
            <a:custGeom>
              <a:avLst/>
              <a:gdLst/>
              <a:ahLst/>
              <a:cxnLst/>
              <a:rect l="l" t="t" r="r" b="b"/>
              <a:pathLst>
                <a:path w="583" h="566" extrusionOk="0">
                  <a:moveTo>
                    <a:pt x="457" y="1"/>
                  </a:moveTo>
                  <a:cubicBezTo>
                    <a:pt x="450" y="1"/>
                    <a:pt x="442" y="2"/>
                    <a:pt x="435" y="6"/>
                  </a:cubicBezTo>
                  <a:lnTo>
                    <a:pt x="57" y="58"/>
                  </a:lnTo>
                  <a:cubicBezTo>
                    <a:pt x="23" y="79"/>
                    <a:pt x="1" y="97"/>
                    <a:pt x="1" y="132"/>
                  </a:cubicBezTo>
                  <a:lnTo>
                    <a:pt x="75" y="513"/>
                  </a:lnTo>
                  <a:cubicBezTo>
                    <a:pt x="75" y="548"/>
                    <a:pt x="109" y="565"/>
                    <a:pt x="148" y="565"/>
                  </a:cubicBezTo>
                  <a:lnTo>
                    <a:pt x="526" y="513"/>
                  </a:lnTo>
                  <a:cubicBezTo>
                    <a:pt x="565" y="492"/>
                    <a:pt x="582" y="474"/>
                    <a:pt x="582" y="440"/>
                  </a:cubicBezTo>
                  <a:lnTo>
                    <a:pt x="509" y="40"/>
                  </a:lnTo>
                  <a:cubicBezTo>
                    <a:pt x="509" y="26"/>
                    <a:pt x="486" y="1"/>
                    <a:pt x="457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7"/>
            <p:cNvSpPr/>
            <p:nvPr/>
          </p:nvSpPr>
          <p:spPr>
            <a:xfrm>
              <a:off x="4569893" y="2920292"/>
              <a:ext cx="23701" cy="23004"/>
            </a:xfrm>
            <a:custGeom>
              <a:avLst/>
              <a:gdLst/>
              <a:ahLst/>
              <a:cxnLst/>
              <a:rect l="l" t="t" r="r" b="b"/>
              <a:pathLst>
                <a:path w="578" h="561" extrusionOk="0">
                  <a:moveTo>
                    <a:pt x="434" y="1"/>
                  </a:moveTo>
                  <a:lnTo>
                    <a:pt x="57" y="53"/>
                  </a:lnTo>
                  <a:cubicBezTo>
                    <a:pt x="17" y="70"/>
                    <a:pt x="0" y="92"/>
                    <a:pt x="0" y="126"/>
                  </a:cubicBezTo>
                  <a:lnTo>
                    <a:pt x="57" y="504"/>
                  </a:lnTo>
                  <a:cubicBezTo>
                    <a:pt x="74" y="543"/>
                    <a:pt x="91" y="560"/>
                    <a:pt x="126" y="560"/>
                  </a:cubicBezTo>
                  <a:lnTo>
                    <a:pt x="525" y="504"/>
                  </a:lnTo>
                  <a:cubicBezTo>
                    <a:pt x="542" y="486"/>
                    <a:pt x="577" y="469"/>
                    <a:pt x="560" y="434"/>
                  </a:cubicBezTo>
                  <a:lnTo>
                    <a:pt x="508" y="53"/>
                  </a:lnTo>
                  <a:cubicBezTo>
                    <a:pt x="490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7"/>
            <p:cNvSpPr/>
            <p:nvPr/>
          </p:nvSpPr>
          <p:spPr>
            <a:xfrm>
              <a:off x="4598882" y="2915126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1"/>
                  </a:moveTo>
                  <a:lnTo>
                    <a:pt x="52" y="70"/>
                  </a:lnTo>
                  <a:cubicBezTo>
                    <a:pt x="18" y="70"/>
                    <a:pt x="0" y="109"/>
                    <a:pt x="0" y="144"/>
                  </a:cubicBezTo>
                  <a:lnTo>
                    <a:pt x="52" y="521"/>
                  </a:lnTo>
                  <a:cubicBezTo>
                    <a:pt x="70" y="560"/>
                    <a:pt x="87" y="578"/>
                    <a:pt x="126" y="578"/>
                  </a:cubicBezTo>
                  <a:lnTo>
                    <a:pt x="521" y="504"/>
                  </a:lnTo>
                  <a:cubicBezTo>
                    <a:pt x="543" y="504"/>
                    <a:pt x="577" y="469"/>
                    <a:pt x="560" y="452"/>
                  </a:cubicBezTo>
                  <a:lnTo>
                    <a:pt x="504" y="53"/>
                  </a:lnTo>
                  <a:cubicBezTo>
                    <a:pt x="486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7"/>
            <p:cNvSpPr/>
            <p:nvPr/>
          </p:nvSpPr>
          <p:spPr>
            <a:xfrm>
              <a:off x="4627708" y="2910698"/>
              <a:ext cx="23701" cy="23168"/>
            </a:xfrm>
            <a:custGeom>
              <a:avLst/>
              <a:gdLst/>
              <a:ahLst/>
              <a:cxnLst/>
              <a:rect l="l" t="t" r="r" b="b"/>
              <a:pathLst>
                <a:path w="578" h="565" extrusionOk="0">
                  <a:moveTo>
                    <a:pt x="434" y="0"/>
                  </a:moveTo>
                  <a:lnTo>
                    <a:pt x="57" y="70"/>
                  </a:lnTo>
                  <a:cubicBezTo>
                    <a:pt x="18" y="70"/>
                    <a:pt x="0" y="109"/>
                    <a:pt x="0" y="126"/>
                  </a:cubicBezTo>
                  <a:lnTo>
                    <a:pt x="57" y="521"/>
                  </a:lnTo>
                  <a:cubicBezTo>
                    <a:pt x="71" y="538"/>
                    <a:pt x="85" y="565"/>
                    <a:pt x="108" y="565"/>
                  </a:cubicBezTo>
                  <a:cubicBezTo>
                    <a:pt x="114" y="565"/>
                    <a:pt x="120" y="563"/>
                    <a:pt x="126" y="560"/>
                  </a:cubicBezTo>
                  <a:lnTo>
                    <a:pt x="525" y="504"/>
                  </a:lnTo>
                  <a:cubicBezTo>
                    <a:pt x="543" y="504"/>
                    <a:pt x="577" y="469"/>
                    <a:pt x="560" y="434"/>
                  </a:cubicBezTo>
                  <a:lnTo>
                    <a:pt x="508" y="52"/>
                  </a:lnTo>
                  <a:cubicBezTo>
                    <a:pt x="491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7"/>
            <p:cNvSpPr/>
            <p:nvPr/>
          </p:nvSpPr>
          <p:spPr>
            <a:xfrm>
              <a:off x="4685523" y="2900898"/>
              <a:ext cx="23701" cy="23865"/>
            </a:xfrm>
            <a:custGeom>
              <a:avLst/>
              <a:gdLst/>
              <a:ahLst/>
              <a:cxnLst/>
              <a:rect l="l" t="t" r="r" b="b"/>
              <a:pathLst>
                <a:path w="578" h="582" extrusionOk="0">
                  <a:moveTo>
                    <a:pt x="434" y="1"/>
                  </a:moveTo>
                  <a:lnTo>
                    <a:pt x="57" y="74"/>
                  </a:lnTo>
                  <a:cubicBezTo>
                    <a:pt x="18" y="74"/>
                    <a:pt x="0" y="109"/>
                    <a:pt x="0" y="148"/>
                  </a:cubicBezTo>
                  <a:lnTo>
                    <a:pt x="35" y="326"/>
                  </a:lnTo>
                  <a:lnTo>
                    <a:pt x="57" y="526"/>
                  </a:lnTo>
                  <a:cubicBezTo>
                    <a:pt x="74" y="565"/>
                    <a:pt x="91" y="582"/>
                    <a:pt x="126" y="582"/>
                  </a:cubicBezTo>
                  <a:lnTo>
                    <a:pt x="525" y="508"/>
                  </a:lnTo>
                  <a:cubicBezTo>
                    <a:pt x="543" y="508"/>
                    <a:pt x="577" y="474"/>
                    <a:pt x="560" y="434"/>
                  </a:cubicBezTo>
                  <a:lnTo>
                    <a:pt x="543" y="257"/>
                  </a:lnTo>
                  <a:lnTo>
                    <a:pt x="508" y="57"/>
                  </a:lnTo>
                  <a:cubicBezTo>
                    <a:pt x="508" y="22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7"/>
            <p:cNvSpPr/>
            <p:nvPr/>
          </p:nvSpPr>
          <p:spPr>
            <a:xfrm>
              <a:off x="4715948" y="2906966"/>
              <a:ext cx="22266" cy="12835"/>
            </a:xfrm>
            <a:custGeom>
              <a:avLst/>
              <a:gdLst/>
              <a:ahLst/>
              <a:cxnLst/>
              <a:rect l="l" t="t" r="r" b="b"/>
              <a:pathLst>
                <a:path w="543" h="313" extrusionOk="0">
                  <a:moveTo>
                    <a:pt x="434" y="0"/>
                  </a:moveTo>
                  <a:lnTo>
                    <a:pt x="52" y="52"/>
                  </a:lnTo>
                  <a:cubicBezTo>
                    <a:pt x="18" y="70"/>
                    <a:pt x="0" y="91"/>
                    <a:pt x="0" y="126"/>
                  </a:cubicBezTo>
                  <a:lnTo>
                    <a:pt x="35" y="269"/>
                  </a:lnTo>
                  <a:cubicBezTo>
                    <a:pt x="35" y="283"/>
                    <a:pt x="47" y="313"/>
                    <a:pt x="73" y="313"/>
                  </a:cubicBezTo>
                  <a:cubicBezTo>
                    <a:pt x="78" y="313"/>
                    <a:pt x="85" y="311"/>
                    <a:pt x="91" y="308"/>
                  </a:cubicBezTo>
                  <a:lnTo>
                    <a:pt x="486" y="252"/>
                  </a:lnTo>
                  <a:cubicBezTo>
                    <a:pt x="508" y="234"/>
                    <a:pt x="543" y="217"/>
                    <a:pt x="525" y="178"/>
                  </a:cubicBezTo>
                  <a:lnTo>
                    <a:pt x="508" y="52"/>
                  </a:lnTo>
                  <a:cubicBezTo>
                    <a:pt x="508" y="17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7"/>
            <p:cNvSpPr/>
            <p:nvPr/>
          </p:nvSpPr>
          <p:spPr>
            <a:xfrm>
              <a:off x="4658133" y="2916356"/>
              <a:ext cx="22266" cy="12876"/>
            </a:xfrm>
            <a:custGeom>
              <a:avLst/>
              <a:gdLst/>
              <a:ahLst/>
              <a:cxnLst/>
              <a:rect l="l" t="t" r="r" b="b"/>
              <a:pathLst>
                <a:path w="543" h="314" extrusionOk="0">
                  <a:moveTo>
                    <a:pt x="454" y="1"/>
                  </a:moveTo>
                  <a:cubicBezTo>
                    <a:pt x="447" y="1"/>
                    <a:pt x="441" y="2"/>
                    <a:pt x="434" y="5"/>
                  </a:cubicBezTo>
                  <a:lnTo>
                    <a:pt x="52" y="57"/>
                  </a:lnTo>
                  <a:cubicBezTo>
                    <a:pt x="18" y="57"/>
                    <a:pt x="0" y="97"/>
                    <a:pt x="0" y="131"/>
                  </a:cubicBezTo>
                  <a:lnTo>
                    <a:pt x="18" y="257"/>
                  </a:lnTo>
                  <a:cubicBezTo>
                    <a:pt x="35" y="296"/>
                    <a:pt x="52" y="313"/>
                    <a:pt x="91" y="313"/>
                  </a:cubicBezTo>
                  <a:lnTo>
                    <a:pt x="486" y="257"/>
                  </a:lnTo>
                  <a:cubicBezTo>
                    <a:pt x="508" y="240"/>
                    <a:pt x="543" y="222"/>
                    <a:pt x="525" y="188"/>
                  </a:cubicBezTo>
                  <a:lnTo>
                    <a:pt x="508" y="40"/>
                  </a:lnTo>
                  <a:cubicBezTo>
                    <a:pt x="508" y="26"/>
                    <a:pt x="482" y="1"/>
                    <a:pt x="45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7"/>
            <p:cNvSpPr/>
            <p:nvPr/>
          </p:nvSpPr>
          <p:spPr>
            <a:xfrm>
              <a:off x="4355689" y="2925459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34" y="0"/>
                  </a:moveTo>
                  <a:lnTo>
                    <a:pt x="52" y="74"/>
                  </a:lnTo>
                  <a:cubicBezTo>
                    <a:pt x="18" y="74"/>
                    <a:pt x="0" y="109"/>
                    <a:pt x="0" y="126"/>
                  </a:cubicBezTo>
                  <a:lnTo>
                    <a:pt x="74" y="525"/>
                  </a:lnTo>
                  <a:cubicBezTo>
                    <a:pt x="74" y="551"/>
                    <a:pt x="93" y="567"/>
                    <a:pt x="109" y="567"/>
                  </a:cubicBezTo>
                  <a:cubicBezTo>
                    <a:pt x="115" y="567"/>
                    <a:pt x="121" y="565"/>
                    <a:pt x="126" y="560"/>
                  </a:cubicBezTo>
                  <a:lnTo>
                    <a:pt x="525" y="508"/>
                  </a:lnTo>
                  <a:cubicBezTo>
                    <a:pt x="543" y="508"/>
                    <a:pt x="577" y="469"/>
                    <a:pt x="560" y="434"/>
                  </a:cubicBezTo>
                  <a:lnTo>
                    <a:pt x="508" y="52"/>
                  </a:lnTo>
                  <a:cubicBezTo>
                    <a:pt x="508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7"/>
            <p:cNvSpPr/>
            <p:nvPr/>
          </p:nvSpPr>
          <p:spPr>
            <a:xfrm>
              <a:off x="4384515" y="2920989"/>
              <a:ext cx="23865" cy="23004"/>
            </a:xfrm>
            <a:custGeom>
              <a:avLst/>
              <a:gdLst/>
              <a:ahLst/>
              <a:cxnLst/>
              <a:rect l="l" t="t" r="r" b="b"/>
              <a:pathLst>
                <a:path w="582" h="561" extrusionOk="0">
                  <a:moveTo>
                    <a:pt x="434" y="1"/>
                  </a:moveTo>
                  <a:lnTo>
                    <a:pt x="57" y="53"/>
                  </a:lnTo>
                  <a:cubicBezTo>
                    <a:pt x="22" y="75"/>
                    <a:pt x="0" y="92"/>
                    <a:pt x="0" y="127"/>
                  </a:cubicBezTo>
                  <a:lnTo>
                    <a:pt x="74" y="509"/>
                  </a:lnTo>
                  <a:cubicBezTo>
                    <a:pt x="74" y="543"/>
                    <a:pt x="109" y="561"/>
                    <a:pt x="130" y="561"/>
                  </a:cubicBezTo>
                  <a:lnTo>
                    <a:pt x="525" y="509"/>
                  </a:lnTo>
                  <a:cubicBezTo>
                    <a:pt x="542" y="487"/>
                    <a:pt x="581" y="469"/>
                    <a:pt x="564" y="435"/>
                  </a:cubicBezTo>
                  <a:lnTo>
                    <a:pt x="508" y="36"/>
                  </a:lnTo>
                  <a:cubicBezTo>
                    <a:pt x="508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7"/>
            <p:cNvSpPr/>
            <p:nvPr/>
          </p:nvSpPr>
          <p:spPr>
            <a:xfrm>
              <a:off x="4413505" y="2915864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0"/>
                  </a:moveTo>
                  <a:lnTo>
                    <a:pt x="52" y="69"/>
                  </a:lnTo>
                  <a:cubicBezTo>
                    <a:pt x="18" y="69"/>
                    <a:pt x="0" y="109"/>
                    <a:pt x="0" y="143"/>
                  </a:cubicBezTo>
                  <a:lnTo>
                    <a:pt x="74" y="525"/>
                  </a:lnTo>
                  <a:cubicBezTo>
                    <a:pt x="74" y="560"/>
                    <a:pt x="91" y="577"/>
                    <a:pt x="126" y="577"/>
                  </a:cubicBezTo>
                  <a:lnTo>
                    <a:pt x="525" y="503"/>
                  </a:lnTo>
                  <a:cubicBezTo>
                    <a:pt x="543" y="503"/>
                    <a:pt x="577" y="469"/>
                    <a:pt x="560" y="451"/>
                  </a:cubicBezTo>
                  <a:lnTo>
                    <a:pt x="508" y="52"/>
                  </a:lnTo>
                  <a:cubicBezTo>
                    <a:pt x="508" y="17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7"/>
            <p:cNvSpPr/>
            <p:nvPr/>
          </p:nvSpPr>
          <p:spPr>
            <a:xfrm>
              <a:off x="4442330" y="2911395"/>
              <a:ext cx="23865" cy="23209"/>
            </a:xfrm>
            <a:custGeom>
              <a:avLst/>
              <a:gdLst/>
              <a:ahLst/>
              <a:cxnLst/>
              <a:rect l="l" t="t" r="r" b="b"/>
              <a:pathLst>
                <a:path w="582" h="566" extrusionOk="0">
                  <a:moveTo>
                    <a:pt x="434" y="1"/>
                  </a:moveTo>
                  <a:lnTo>
                    <a:pt x="57" y="70"/>
                  </a:lnTo>
                  <a:cubicBezTo>
                    <a:pt x="22" y="70"/>
                    <a:pt x="0" y="109"/>
                    <a:pt x="0" y="126"/>
                  </a:cubicBezTo>
                  <a:lnTo>
                    <a:pt x="74" y="526"/>
                  </a:lnTo>
                  <a:cubicBezTo>
                    <a:pt x="74" y="540"/>
                    <a:pt x="85" y="565"/>
                    <a:pt x="110" y="565"/>
                  </a:cubicBezTo>
                  <a:cubicBezTo>
                    <a:pt x="116" y="565"/>
                    <a:pt x="123" y="564"/>
                    <a:pt x="130" y="560"/>
                  </a:cubicBezTo>
                  <a:lnTo>
                    <a:pt x="525" y="504"/>
                  </a:lnTo>
                  <a:cubicBezTo>
                    <a:pt x="543" y="504"/>
                    <a:pt x="582" y="469"/>
                    <a:pt x="564" y="434"/>
                  </a:cubicBezTo>
                  <a:lnTo>
                    <a:pt x="508" y="53"/>
                  </a:lnTo>
                  <a:cubicBezTo>
                    <a:pt x="508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7"/>
            <p:cNvSpPr/>
            <p:nvPr/>
          </p:nvSpPr>
          <p:spPr>
            <a:xfrm>
              <a:off x="4471320" y="2906761"/>
              <a:ext cx="23701" cy="23168"/>
            </a:xfrm>
            <a:custGeom>
              <a:avLst/>
              <a:gdLst/>
              <a:ahLst/>
              <a:cxnLst/>
              <a:rect l="l" t="t" r="r" b="b"/>
              <a:pathLst>
                <a:path w="578" h="565" extrusionOk="0">
                  <a:moveTo>
                    <a:pt x="454" y="0"/>
                  </a:moveTo>
                  <a:cubicBezTo>
                    <a:pt x="448" y="0"/>
                    <a:pt x="441" y="2"/>
                    <a:pt x="434" y="5"/>
                  </a:cubicBezTo>
                  <a:lnTo>
                    <a:pt x="53" y="57"/>
                  </a:lnTo>
                  <a:cubicBezTo>
                    <a:pt x="18" y="57"/>
                    <a:pt x="0" y="96"/>
                    <a:pt x="0" y="131"/>
                  </a:cubicBezTo>
                  <a:lnTo>
                    <a:pt x="74" y="508"/>
                  </a:lnTo>
                  <a:cubicBezTo>
                    <a:pt x="74" y="547"/>
                    <a:pt x="92" y="565"/>
                    <a:pt x="126" y="565"/>
                  </a:cubicBezTo>
                  <a:lnTo>
                    <a:pt x="525" y="491"/>
                  </a:lnTo>
                  <a:cubicBezTo>
                    <a:pt x="543" y="491"/>
                    <a:pt x="578" y="474"/>
                    <a:pt x="560" y="439"/>
                  </a:cubicBezTo>
                  <a:lnTo>
                    <a:pt x="508" y="40"/>
                  </a:lnTo>
                  <a:cubicBezTo>
                    <a:pt x="508" y="26"/>
                    <a:pt x="483" y="0"/>
                    <a:pt x="45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7"/>
            <p:cNvSpPr/>
            <p:nvPr/>
          </p:nvSpPr>
          <p:spPr>
            <a:xfrm>
              <a:off x="4500145" y="2901800"/>
              <a:ext cx="23865" cy="23701"/>
            </a:xfrm>
            <a:custGeom>
              <a:avLst/>
              <a:gdLst/>
              <a:ahLst/>
              <a:cxnLst/>
              <a:rect l="l" t="t" r="r" b="b"/>
              <a:pathLst>
                <a:path w="582" h="578" extrusionOk="0">
                  <a:moveTo>
                    <a:pt x="434" y="0"/>
                  </a:moveTo>
                  <a:lnTo>
                    <a:pt x="57" y="70"/>
                  </a:lnTo>
                  <a:cubicBezTo>
                    <a:pt x="22" y="70"/>
                    <a:pt x="0" y="109"/>
                    <a:pt x="0" y="143"/>
                  </a:cubicBezTo>
                  <a:lnTo>
                    <a:pt x="57" y="521"/>
                  </a:lnTo>
                  <a:cubicBezTo>
                    <a:pt x="74" y="560"/>
                    <a:pt x="91" y="577"/>
                    <a:pt x="130" y="577"/>
                  </a:cubicBezTo>
                  <a:lnTo>
                    <a:pt x="525" y="504"/>
                  </a:lnTo>
                  <a:cubicBezTo>
                    <a:pt x="543" y="504"/>
                    <a:pt x="582" y="469"/>
                    <a:pt x="564" y="434"/>
                  </a:cubicBezTo>
                  <a:lnTo>
                    <a:pt x="508" y="52"/>
                  </a:lnTo>
                  <a:cubicBezTo>
                    <a:pt x="508" y="18"/>
                    <a:pt x="473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7"/>
            <p:cNvSpPr/>
            <p:nvPr/>
          </p:nvSpPr>
          <p:spPr>
            <a:xfrm>
              <a:off x="4529135" y="2897330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34" y="1"/>
                  </a:moveTo>
                  <a:lnTo>
                    <a:pt x="53" y="53"/>
                  </a:lnTo>
                  <a:cubicBezTo>
                    <a:pt x="18" y="70"/>
                    <a:pt x="1" y="88"/>
                    <a:pt x="1" y="127"/>
                  </a:cubicBezTo>
                  <a:lnTo>
                    <a:pt x="53" y="521"/>
                  </a:lnTo>
                  <a:cubicBezTo>
                    <a:pt x="70" y="539"/>
                    <a:pt x="85" y="565"/>
                    <a:pt x="108" y="565"/>
                  </a:cubicBezTo>
                  <a:cubicBezTo>
                    <a:pt x="114" y="565"/>
                    <a:pt x="120" y="564"/>
                    <a:pt x="126" y="561"/>
                  </a:cubicBezTo>
                  <a:lnTo>
                    <a:pt x="526" y="504"/>
                  </a:lnTo>
                  <a:cubicBezTo>
                    <a:pt x="543" y="487"/>
                    <a:pt x="578" y="469"/>
                    <a:pt x="560" y="435"/>
                  </a:cubicBezTo>
                  <a:lnTo>
                    <a:pt x="508" y="53"/>
                  </a:lnTo>
                  <a:cubicBezTo>
                    <a:pt x="487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7"/>
            <p:cNvSpPr/>
            <p:nvPr/>
          </p:nvSpPr>
          <p:spPr>
            <a:xfrm>
              <a:off x="4557961" y="2892533"/>
              <a:ext cx="23865" cy="23373"/>
            </a:xfrm>
            <a:custGeom>
              <a:avLst/>
              <a:gdLst/>
              <a:ahLst/>
              <a:cxnLst/>
              <a:rect l="l" t="t" r="r" b="b"/>
              <a:pathLst>
                <a:path w="582" h="570" extrusionOk="0">
                  <a:moveTo>
                    <a:pt x="462" y="1"/>
                  </a:moveTo>
                  <a:cubicBezTo>
                    <a:pt x="454" y="1"/>
                    <a:pt x="445" y="3"/>
                    <a:pt x="434" y="9"/>
                  </a:cubicBezTo>
                  <a:lnTo>
                    <a:pt x="57" y="61"/>
                  </a:lnTo>
                  <a:cubicBezTo>
                    <a:pt x="22" y="61"/>
                    <a:pt x="0" y="96"/>
                    <a:pt x="0" y="135"/>
                  </a:cubicBezTo>
                  <a:lnTo>
                    <a:pt x="57" y="513"/>
                  </a:lnTo>
                  <a:cubicBezTo>
                    <a:pt x="74" y="552"/>
                    <a:pt x="92" y="569"/>
                    <a:pt x="131" y="569"/>
                  </a:cubicBezTo>
                  <a:lnTo>
                    <a:pt x="525" y="495"/>
                  </a:lnTo>
                  <a:cubicBezTo>
                    <a:pt x="543" y="495"/>
                    <a:pt x="582" y="461"/>
                    <a:pt x="564" y="443"/>
                  </a:cubicBezTo>
                  <a:lnTo>
                    <a:pt x="508" y="44"/>
                  </a:lnTo>
                  <a:cubicBezTo>
                    <a:pt x="496" y="19"/>
                    <a:pt x="483" y="1"/>
                    <a:pt x="46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7"/>
            <p:cNvSpPr/>
            <p:nvPr/>
          </p:nvSpPr>
          <p:spPr>
            <a:xfrm>
              <a:off x="4586950" y="2887572"/>
              <a:ext cx="23701" cy="23865"/>
            </a:xfrm>
            <a:custGeom>
              <a:avLst/>
              <a:gdLst/>
              <a:ahLst/>
              <a:cxnLst/>
              <a:rect l="l" t="t" r="r" b="b"/>
              <a:pathLst>
                <a:path w="578" h="582" extrusionOk="0">
                  <a:moveTo>
                    <a:pt x="435" y="0"/>
                  </a:moveTo>
                  <a:lnTo>
                    <a:pt x="53" y="74"/>
                  </a:lnTo>
                  <a:cubicBezTo>
                    <a:pt x="18" y="74"/>
                    <a:pt x="1" y="109"/>
                    <a:pt x="1" y="130"/>
                  </a:cubicBezTo>
                  <a:lnTo>
                    <a:pt x="53" y="525"/>
                  </a:lnTo>
                  <a:cubicBezTo>
                    <a:pt x="74" y="564"/>
                    <a:pt x="92" y="582"/>
                    <a:pt x="126" y="582"/>
                  </a:cubicBezTo>
                  <a:lnTo>
                    <a:pt x="526" y="508"/>
                  </a:lnTo>
                  <a:cubicBezTo>
                    <a:pt x="543" y="508"/>
                    <a:pt x="578" y="473"/>
                    <a:pt x="560" y="434"/>
                  </a:cubicBezTo>
                  <a:lnTo>
                    <a:pt x="508" y="57"/>
                  </a:lnTo>
                  <a:cubicBezTo>
                    <a:pt x="487" y="22"/>
                    <a:pt x="469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7"/>
            <p:cNvSpPr/>
            <p:nvPr/>
          </p:nvSpPr>
          <p:spPr>
            <a:xfrm>
              <a:off x="4615776" y="2883102"/>
              <a:ext cx="23865" cy="23168"/>
            </a:xfrm>
            <a:custGeom>
              <a:avLst/>
              <a:gdLst/>
              <a:ahLst/>
              <a:cxnLst/>
              <a:rect l="l" t="t" r="r" b="b"/>
              <a:pathLst>
                <a:path w="582" h="565" extrusionOk="0">
                  <a:moveTo>
                    <a:pt x="434" y="1"/>
                  </a:moveTo>
                  <a:lnTo>
                    <a:pt x="57" y="57"/>
                  </a:lnTo>
                  <a:cubicBezTo>
                    <a:pt x="22" y="74"/>
                    <a:pt x="1" y="92"/>
                    <a:pt x="1" y="131"/>
                  </a:cubicBezTo>
                  <a:lnTo>
                    <a:pt x="57" y="508"/>
                  </a:lnTo>
                  <a:cubicBezTo>
                    <a:pt x="74" y="543"/>
                    <a:pt x="92" y="565"/>
                    <a:pt x="131" y="565"/>
                  </a:cubicBezTo>
                  <a:lnTo>
                    <a:pt x="526" y="508"/>
                  </a:lnTo>
                  <a:cubicBezTo>
                    <a:pt x="543" y="491"/>
                    <a:pt x="582" y="474"/>
                    <a:pt x="565" y="435"/>
                  </a:cubicBezTo>
                  <a:lnTo>
                    <a:pt x="508" y="40"/>
                  </a:lnTo>
                  <a:cubicBezTo>
                    <a:pt x="491" y="22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7"/>
            <p:cNvSpPr/>
            <p:nvPr/>
          </p:nvSpPr>
          <p:spPr>
            <a:xfrm>
              <a:off x="4644765" y="2877936"/>
              <a:ext cx="23701" cy="23906"/>
            </a:xfrm>
            <a:custGeom>
              <a:avLst/>
              <a:gdLst/>
              <a:ahLst/>
              <a:cxnLst/>
              <a:rect l="l" t="t" r="r" b="b"/>
              <a:pathLst>
                <a:path w="578" h="583" extrusionOk="0">
                  <a:moveTo>
                    <a:pt x="435" y="1"/>
                  </a:moveTo>
                  <a:lnTo>
                    <a:pt x="53" y="75"/>
                  </a:lnTo>
                  <a:cubicBezTo>
                    <a:pt x="18" y="75"/>
                    <a:pt x="1" y="109"/>
                    <a:pt x="1" y="148"/>
                  </a:cubicBezTo>
                  <a:lnTo>
                    <a:pt x="53" y="526"/>
                  </a:lnTo>
                  <a:cubicBezTo>
                    <a:pt x="75" y="561"/>
                    <a:pt x="92" y="582"/>
                    <a:pt x="127" y="582"/>
                  </a:cubicBezTo>
                  <a:lnTo>
                    <a:pt x="526" y="509"/>
                  </a:lnTo>
                  <a:cubicBezTo>
                    <a:pt x="543" y="509"/>
                    <a:pt x="578" y="474"/>
                    <a:pt x="560" y="452"/>
                  </a:cubicBezTo>
                  <a:lnTo>
                    <a:pt x="508" y="57"/>
                  </a:lnTo>
                  <a:cubicBezTo>
                    <a:pt x="487" y="18"/>
                    <a:pt x="469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7"/>
            <p:cNvSpPr/>
            <p:nvPr/>
          </p:nvSpPr>
          <p:spPr>
            <a:xfrm>
              <a:off x="4363152" y="2894829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54" y="1"/>
                  </a:moveTo>
                  <a:cubicBezTo>
                    <a:pt x="448" y="1"/>
                    <a:pt x="441" y="2"/>
                    <a:pt x="434" y="5"/>
                  </a:cubicBezTo>
                  <a:lnTo>
                    <a:pt x="53" y="62"/>
                  </a:lnTo>
                  <a:cubicBezTo>
                    <a:pt x="18" y="62"/>
                    <a:pt x="0" y="97"/>
                    <a:pt x="0" y="131"/>
                  </a:cubicBezTo>
                  <a:lnTo>
                    <a:pt x="70" y="513"/>
                  </a:lnTo>
                  <a:cubicBezTo>
                    <a:pt x="70" y="548"/>
                    <a:pt x="109" y="565"/>
                    <a:pt x="126" y="565"/>
                  </a:cubicBezTo>
                  <a:lnTo>
                    <a:pt x="521" y="496"/>
                  </a:lnTo>
                  <a:cubicBezTo>
                    <a:pt x="560" y="496"/>
                    <a:pt x="578" y="457"/>
                    <a:pt x="578" y="439"/>
                  </a:cubicBezTo>
                  <a:lnTo>
                    <a:pt x="504" y="40"/>
                  </a:lnTo>
                  <a:cubicBezTo>
                    <a:pt x="504" y="26"/>
                    <a:pt x="481" y="1"/>
                    <a:pt x="45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7"/>
            <p:cNvSpPr/>
            <p:nvPr/>
          </p:nvSpPr>
          <p:spPr>
            <a:xfrm>
              <a:off x="4391240" y="2889868"/>
              <a:ext cx="23742" cy="23701"/>
            </a:xfrm>
            <a:custGeom>
              <a:avLst/>
              <a:gdLst/>
              <a:ahLst/>
              <a:cxnLst/>
              <a:rect l="l" t="t" r="r" b="b"/>
              <a:pathLst>
                <a:path w="579" h="578" extrusionOk="0">
                  <a:moveTo>
                    <a:pt x="452" y="1"/>
                  </a:moveTo>
                  <a:lnTo>
                    <a:pt x="53" y="74"/>
                  </a:lnTo>
                  <a:cubicBezTo>
                    <a:pt x="36" y="74"/>
                    <a:pt x="1" y="109"/>
                    <a:pt x="18" y="144"/>
                  </a:cubicBezTo>
                  <a:lnTo>
                    <a:pt x="75" y="526"/>
                  </a:lnTo>
                  <a:cubicBezTo>
                    <a:pt x="75" y="560"/>
                    <a:pt x="109" y="578"/>
                    <a:pt x="144" y="578"/>
                  </a:cubicBezTo>
                  <a:lnTo>
                    <a:pt x="526" y="508"/>
                  </a:lnTo>
                  <a:cubicBezTo>
                    <a:pt x="561" y="508"/>
                    <a:pt x="578" y="469"/>
                    <a:pt x="578" y="434"/>
                  </a:cubicBezTo>
                  <a:lnTo>
                    <a:pt x="509" y="53"/>
                  </a:lnTo>
                  <a:cubicBezTo>
                    <a:pt x="509" y="18"/>
                    <a:pt x="470" y="1"/>
                    <a:pt x="45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7"/>
            <p:cNvSpPr/>
            <p:nvPr/>
          </p:nvSpPr>
          <p:spPr>
            <a:xfrm>
              <a:off x="4420065" y="2885439"/>
              <a:ext cx="23906" cy="23168"/>
            </a:xfrm>
            <a:custGeom>
              <a:avLst/>
              <a:gdLst/>
              <a:ahLst/>
              <a:cxnLst/>
              <a:rect l="l" t="t" r="r" b="b"/>
              <a:pathLst>
                <a:path w="583" h="565" extrusionOk="0">
                  <a:moveTo>
                    <a:pt x="435" y="0"/>
                  </a:moveTo>
                  <a:lnTo>
                    <a:pt x="57" y="74"/>
                  </a:lnTo>
                  <a:cubicBezTo>
                    <a:pt x="23" y="74"/>
                    <a:pt x="1" y="109"/>
                    <a:pt x="1" y="126"/>
                  </a:cubicBezTo>
                  <a:lnTo>
                    <a:pt x="75" y="525"/>
                  </a:lnTo>
                  <a:cubicBezTo>
                    <a:pt x="75" y="539"/>
                    <a:pt x="86" y="565"/>
                    <a:pt x="111" y="565"/>
                  </a:cubicBezTo>
                  <a:cubicBezTo>
                    <a:pt x="117" y="565"/>
                    <a:pt x="124" y="563"/>
                    <a:pt x="131" y="560"/>
                  </a:cubicBezTo>
                  <a:lnTo>
                    <a:pt x="526" y="508"/>
                  </a:lnTo>
                  <a:cubicBezTo>
                    <a:pt x="543" y="508"/>
                    <a:pt x="582" y="469"/>
                    <a:pt x="565" y="434"/>
                  </a:cubicBezTo>
                  <a:lnTo>
                    <a:pt x="509" y="52"/>
                  </a:lnTo>
                  <a:cubicBezTo>
                    <a:pt x="509" y="17"/>
                    <a:pt x="474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7"/>
            <p:cNvSpPr/>
            <p:nvPr/>
          </p:nvSpPr>
          <p:spPr>
            <a:xfrm>
              <a:off x="4448358" y="2880970"/>
              <a:ext cx="23701" cy="23004"/>
            </a:xfrm>
            <a:custGeom>
              <a:avLst/>
              <a:gdLst/>
              <a:ahLst/>
              <a:cxnLst/>
              <a:rect l="l" t="t" r="r" b="b"/>
              <a:pathLst>
                <a:path w="578" h="561" extrusionOk="0">
                  <a:moveTo>
                    <a:pt x="435" y="1"/>
                  </a:moveTo>
                  <a:lnTo>
                    <a:pt x="53" y="53"/>
                  </a:lnTo>
                  <a:cubicBezTo>
                    <a:pt x="18" y="74"/>
                    <a:pt x="1" y="92"/>
                    <a:pt x="1" y="126"/>
                  </a:cubicBezTo>
                  <a:lnTo>
                    <a:pt x="70" y="508"/>
                  </a:lnTo>
                  <a:cubicBezTo>
                    <a:pt x="70" y="543"/>
                    <a:pt x="109" y="560"/>
                    <a:pt x="144" y="560"/>
                  </a:cubicBezTo>
                  <a:lnTo>
                    <a:pt x="526" y="508"/>
                  </a:lnTo>
                  <a:cubicBezTo>
                    <a:pt x="560" y="487"/>
                    <a:pt x="578" y="469"/>
                    <a:pt x="578" y="435"/>
                  </a:cubicBezTo>
                  <a:lnTo>
                    <a:pt x="504" y="35"/>
                  </a:lnTo>
                  <a:cubicBezTo>
                    <a:pt x="504" y="18"/>
                    <a:pt x="469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7"/>
            <p:cNvSpPr/>
            <p:nvPr/>
          </p:nvSpPr>
          <p:spPr>
            <a:xfrm>
              <a:off x="4476486" y="2876255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79" y="0"/>
                  </a:moveTo>
                  <a:cubicBezTo>
                    <a:pt x="471" y="0"/>
                    <a:pt x="462" y="3"/>
                    <a:pt x="452" y="7"/>
                  </a:cubicBezTo>
                  <a:lnTo>
                    <a:pt x="57" y="59"/>
                  </a:lnTo>
                  <a:cubicBezTo>
                    <a:pt x="35" y="59"/>
                    <a:pt x="0" y="98"/>
                    <a:pt x="18" y="133"/>
                  </a:cubicBezTo>
                  <a:lnTo>
                    <a:pt x="74" y="515"/>
                  </a:lnTo>
                  <a:cubicBezTo>
                    <a:pt x="91" y="550"/>
                    <a:pt x="109" y="567"/>
                    <a:pt x="143" y="567"/>
                  </a:cubicBezTo>
                  <a:lnTo>
                    <a:pt x="525" y="493"/>
                  </a:lnTo>
                  <a:cubicBezTo>
                    <a:pt x="560" y="493"/>
                    <a:pt x="577" y="458"/>
                    <a:pt x="577" y="441"/>
                  </a:cubicBezTo>
                  <a:lnTo>
                    <a:pt x="525" y="42"/>
                  </a:lnTo>
                  <a:cubicBezTo>
                    <a:pt x="513" y="16"/>
                    <a:pt x="500" y="0"/>
                    <a:pt x="479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7"/>
            <p:cNvSpPr/>
            <p:nvPr/>
          </p:nvSpPr>
          <p:spPr>
            <a:xfrm>
              <a:off x="4505476" y="2871375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0"/>
                  </a:moveTo>
                  <a:lnTo>
                    <a:pt x="53" y="70"/>
                  </a:lnTo>
                  <a:cubicBezTo>
                    <a:pt x="18" y="70"/>
                    <a:pt x="0" y="109"/>
                    <a:pt x="0" y="126"/>
                  </a:cubicBezTo>
                  <a:lnTo>
                    <a:pt x="70" y="525"/>
                  </a:lnTo>
                  <a:cubicBezTo>
                    <a:pt x="70" y="560"/>
                    <a:pt x="109" y="577"/>
                    <a:pt x="126" y="577"/>
                  </a:cubicBezTo>
                  <a:lnTo>
                    <a:pt x="521" y="504"/>
                  </a:lnTo>
                  <a:cubicBezTo>
                    <a:pt x="543" y="504"/>
                    <a:pt x="578" y="469"/>
                    <a:pt x="560" y="434"/>
                  </a:cubicBezTo>
                  <a:lnTo>
                    <a:pt x="504" y="52"/>
                  </a:lnTo>
                  <a:cubicBezTo>
                    <a:pt x="504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7"/>
            <p:cNvSpPr/>
            <p:nvPr/>
          </p:nvSpPr>
          <p:spPr>
            <a:xfrm>
              <a:off x="4533604" y="2866906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51" y="1"/>
                  </a:moveTo>
                  <a:lnTo>
                    <a:pt x="52" y="70"/>
                  </a:lnTo>
                  <a:cubicBezTo>
                    <a:pt x="17" y="70"/>
                    <a:pt x="0" y="92"/>
                    <a:pt x="0" y="127"/>
                  </a:cubicBezTo>
                  <a:lnTo>
                    <a:pt x="74" y="526"/>
                  </a:lnTo>
                  <a:cubicBezTo>
                    <a:pt x="74" y="540"/>
                    <a:pt x="97" y="565"/>
                    <a:pt x="124" y="565"/>
                  </a:cubicBezTo>
                  <a:cubicBezTo>
                    <a:pt x="130" y="565"/>
                    <a:pt x="137" y="564"/>
                    <a:pt x="143" y="561"/>
                  </a:cubicBezTo>
                  <a:lnTo>
                    <a:pt x="525" y="504"/>
                  </a:lnTo>
                  <a:cubicBezTo>
                    <a:pt x="560" y="504"/>
                    <a:pt x="577" y="469"/>
                    <a:pt x="577" y="435"/>
                  </a:cubicBezTo>
                  <a:lnTo>
                    <a:pt x="508" y="53"/>
                  </a:lnTo>
                  <a:cubicBezTo>
                    <a:pt x="508" y="18"/>
                    <a:pt x="469" y="1"/>
                    <a:pt x="451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7"/>
            <p:cNvSpPr/>
            <p:nvPr/>
          </p:nvSpPr>
          <p:spPr>
            <a:xfrm>
              <a:off x="4562389" y="2862272"/>
              <a:ext cx="23168" cy="23209"/>
            </a:xfrm>
            <a:custGeom>
              <a:avLst/>
              <a:gdLst/>
              <a:ahLst/>
              <a:cxnLst/>
              <a:rect l="l" t="t" r="r" b="b"/>
              <a:pathLst>
                <a:path w="565" h="566" extrusionOk="0">
                  <a:moveTo>
                    <a:pt x="455" y="1"/>
                  </a:moveTo>
                  <a:cubicBezTo>
                    <a:pt x="449" y="1"/>
                    <a:pt x="442" y="2"/>
                    <a:pt x="435" y="5"/>
                  </a:cubicBezTo>
                  <a:lnTo>
                    <a:pt x="40" y="57"/>
                  </a:lnTo>
                  <a:cubicBezTo>
                    <a:pt x="23" y="75"/>
                    <a:pt x="1" y="97"/>
                    <a:pt x="1" y="131"/>
                  </a:cubicBezTo>
                  <a:lnTo>
                    <a:pt x="57" y="509"/>
                  </a:lnTo>
                  <a:cubicBezTo>
                    <a:pt x="75" y="548"/>
                    <a:pt x="92" y="565"/>
                    <a:pt x="131" y="565"/>
                  </a:cubicBezTo>
                  <a:lnTo>
                    <a:pt x="509" y="509"/>
                  </a:lnTo>
                  <a:cubicBezTo>
                    <a:pt x="543" y="491"/>
                    <a:pt x="565" y="474"/>
                    <a:pt x="565" y="439"/>
                  </a:cubicBezTo>
                  <a:lnTo>
                    <a:pt x="509" y="40"/>
                  </a:lnTo>
                  <a:cubicBezTo>
                    <a:pt x="495" y="26"/>
                    <a:pt x="480" y="1"/>
                    <a:pt x="45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7"/>
            <p:cNvSpPr/>
            <p:nvPr/>
          </p:nvSpPr>
          <p:spPr>
            <a:xfrm>
              <a:off x="4590681" y="2857311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5" y="1"/>
                  </a:moveTo>
                  <a:lnTo>
                    <a:pt x="53" y="70"/>
                  </a:lnTo>
                  <a:cubicBezTo>
                    <a:pt x="18" y="70"/>
                    <a:pt x="1" y="109"/>
                    <a:pt x="1" y="144"/>
                  </a:cubicBezTo>
                  <a:lnTo>
                    <a:pt x="70" y="521"/>
                  </a:lnTo>
                  <a:cubicBezTo>
                    <a:pt x="70" y="560"/>
                    <a:pt x="109" y="578"/>
                    <a:pt x="127" y="578"/>
                  </a:cubicBezTo>
                  <a:lnTo>
                    <a:pt x="526" y="504"/>
                  </a:lnTo>
                  <a:cubicBezTo>
                    <a:pt x="560" y="504"/>
                    <a:pt x="578" y="469"/>
                    <a:pt x="560" y="452"/>
                  </a:cubicBezTo>
                  <a:lnTo>
                    <a:pt x="504" y="53"/>
                  </a:lnTo>
                  <a:cubicBezTo>
                    <a:pt x="504" y="18"/>
                    <a:pt x="469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7"/>
            <p:cNvSpPr/>
            <p:nvPr/>
          </p:nvSpPr>
          <p:spPr>
            <a:xfrm>
              <a:off x="4618810" y="2852882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52" y="0"/>
                  </a:moveTo>
                  <a:lnTo>
                    <a:pt x="57" y="70"/>
                  </a:lnTo>
                  <a:cubicBezTo>
                    <a:pt x="18" y="70"/>
                    <a:pt x="0" y="109"/>
                    <a:pt x="18" y="126"/>
                  </a:cubicBezTo>
                  <a:lnTo>
                    <a:pt x="74" y="521"/>
                  </a:lnTo>
                  <a:cubicBezTo>
                    <a:pt x="74" y="550"/>
                    <a:pt x="93" y="567"/>
                    <a:pt x="117" y="567"/>
                  </a:cubicBezTo>
                  <a:cubicBezTo>
                    <a:pt x="125" y="567"/>
                    <a:pt x="134" y="564"/>
                    <a:pt x="143" y="560"/>
                  </a:cubicBezTo>
                  <a:lnTo>
                    <a:pt x="525" y="503"/>
                  </a:lnTo>
                  <a:cubicBezTo>
                    <a:pt x="560" y="503"/>
                    <a:pt x="577" y="469"/>
                    <a:pt x="577" y="434"/>
                  </a:cubicBezTo>
                  <a:lnTo>
                    <a:pt x="508" y="52"/>
                  </a:lnTo>
                  <a:cubicBezTo>
                    <a:pt x="508" y="17"/>
                    <a:pt x="469" y="0"/>
                    <a:pt x="452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7"/>
            <p:cNvSpPr/>
            <p:nvPr/>
          </p:nvSpPr>
          <p:spPr>
            <a:xfrm>
              <a:off x="4647800" y="2848413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34" y="1"/>
                  </a:moveTo>
                  <a:lnTo>
                    <a:pt x="53" y="53"/>
                  </a:lnTo>
                  <a:cubicBezTo>
                    <a:pt x="18" y="70"/>
                    <a:pt x="1" y="87"/>
                    <a:pt x="1" y="126"/>
                  </a:cubicBezTo>
                  <a:lnTo>
                    <a:pt x="53" y="521"/>
                  </a:lnTo>
                  <a:cubicBezTo>
                    <a:pt x="67" y="539"/>
                    <a:pt x="81" y="565"/>
                    <a:pt x="106" y="565"/>
                  </a:cubicBezTo>
                  <a:cubicBezTo>
                    <a:pt x="112" y="565"/>
                    <a:pt x="119" y="564"/>
                    <a:pt x="126" y="560"/>
                  </a:cubicBezTo>
                  <a:lnTo>
                    <a:pt x="521" y="504"/>
                  </a:lnTo>
                  <a:cubicBezTo>
                    <a:pt x="543" y="487"/>
                    <a:pt x="578" y="469"/>
                    <a:pt x="560" y="435"/>
                  </a:cubicBezTo>
                  <a:lnTo>
                    <a:pt x="504" y="53"/>
                  </a:lnTo>
                  <a:cubicBezTo>
                    <a:pt x="486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7"/>
            <p:cNvSpPr/>
            <p:nvPr/>
          </p:nvSpPr>
          <p:spPr>
            <a:xfrm>
              <a:off x="4675928" y="2843698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56" y="1"/>
                  </a:moveTo>
                  <a:cubicBezTo>
                    <a:pt x="449" y="1"/>
                    <a:pt x="441" y="3"/>
                    <a:pt x="434" y="7"/>
                  </a:cubicBezTo>
                  <a:lnTo>
                    <a:pt x="52" y="59"/>
                  </a:lnTo>
                  <a:cubicBezTo>
                    <a:pt x="17" y="59"/>
                    <a:pt x="0" y="94"/>
                    <a:pt x="0" y="133"/>
                  </a:cubicBezTo>
                  <a:lnTo>
                    <a:pt x="74" y="510"/>
                  </a:lnTo>
                  <a:cubicBezTo>
                    <a:pt x="74" y="550"/>
                    <a:pt x="109" y="567"/>
                    <a:pt x="143" y="567"/>
                  </a:cubicBezTo>
                  <a:lnTo>
                    <a:pt x="525" y="493"/>
                  </a:lnTo>
                  <a:cubicBezTo>
                    <a:pt x="560" y="493"/>
                    <a:pt x="577" y="458"/>
                    <a:pt x="577" y="441"/>
                  </a:cubicBezTo>
                  <a:lnTo>
                    <a:pt x="508" y="42"/>
                  </a:lnTo>
                  <a:cubicBezTo>
                    <a:pt x="508" y="28"/>
                    <a:pt x="483" y="1"/>
                    <a:pt x="456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7"/>
            <p:cNvSpPr/>
            <p:nvPr/>
          </p:nvSpPr>
          <p:spPr>
            <a:xfrm>
              <a:off x="4341625" y="2868792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61" y="0"/>
                  </a:moveTo>
                  <a:cubicBezTo>
                    <a:pt x="453" y="0"/>
                    <a:pt x="443" y="2"/>
                    <a:pt x="434" y="7"/>
                  </a:cubicBezTo>
                  <a:lnTo>
                    <a:pt x="53" y="63"/>
                  </a:lnTo>
                  <a:cubicBezTo>
                    <a:pt x="18" y="63"/>
                    <a:pt x="0" y="98"/>
                    <a:pt x="0" y="133"/>
                  </a:cubicBezTo>
                  <a:lnTo>
                    <a:pt x="70" y="515"/>
                  </a:lnTo>
                  <a:cubicBezTo>
                    <a:pt x="70" y="549"/>
                    <a:pt x="109" y="567"/>
                    <a:pt x="126" y="567"/>
                  </a:cubicBezTo>
                  <a:lnTo>
                    <a:pt x="525" y="497"/>
                  </a:lnTo>
                  <a:cubicBezTo>
                    <a:pt x="560" y="497"/>
                    <a:pt x="578" y="458"/>
                    <a:pt x="560" y="441"/>
                  </a:cubicBezTo>
                  <a:lnTo>
                    <a:pt x="504" y="46"/>
                  </a:lnTo>
                  <a:cubicBezTo>
                    <a:pt x="504" y="17"/>
                    <a:pt x="485" y="0"/>
                    <a:pt x="461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7"/>
            <p:cNvSpPr/>
            <p:nvPr/>
          </p:nvSpPr>
          <p:spPr>
            <a:xfrm>
              <a:off x="4369713" y="2863912"/>
              <a:ext cx="23742" cy="23701"/>
            </a:xfrm>
            <a:custGeom>
              <a:avLst/>
              <a:gdLst/>
              <a:ahLst/>
              <a:cxnLst/>
              <a:rect l="l" t="t" r="r" b="b"/>
              <a:pathLst>
                <a:path w="579" h="578" extrusionOk="0">
                  <a:moveTo>
                    <a:pt x="435" y="0"/>
                  </a:moveTo>
                  <a:lnTo>
                    <a:pt x="57" y="74"/>
                  </a:lnTo>
                  <a:cubicBezTo>
                    <a:pt x="18" y="74"/>
                    <a:pt x="1" y="109"/>
                    <a:pt x="1" y="143"/>
                  </a:cubicBezTo>
                  <a:lnTo>
                    <a:pt x="75" y="525"/>
                  </a:lnTo>
                  <a:cubicBezTo>
                    <a:pt x="75" y="560"/>
                    <a:pt x="109" y="577"/>
                    <a:pt x="127" y="577"/>
                  </a:cubicBezTo>
                  <a:lnTo>
                    <a:pt x="526" y="508"/>
                  </a:lnTo>
                  <a:cubicBezTo>
                    <a:pt x="561" y="508"/>
                    <a:pt x="578" y="469"/>
                    <a:pt x="578" y="434"/>
                  </a:cubicBezTo>
                  <a:lnTo>
                    <a:pt x="509" y="57"/>
                  </a:lnTo>
                  <a:cubicBezTo>
                    <a:pt x="509" y="17"/>
                    <a:pt x="470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7"/>
            <p:cNvSpPr/>
            <p:nvPr/>
          </p:nvSpPr>
          <p:spPr>
            <a:xfrm>
              <a:off x="4397841" y="2859443"/>
              <a:ext cx="23865" cy="23209"/>
            </a:xfrm>
            <a:custGeom>
              <a:avLst/>
              <a:gdLst/>
              <a:ahLst/>
              <a:cxnLst/>
              <a:rect l="l" t="t" r="r" b="b"/>
              <a:pathLst>
                <a:path w="582" h="566" extrusionOk="0">
                  <a:moveTo>
                    <a:pt x="434" y="1"/>
                  </a:moveTo>
                  <a:lnTo>
                    <a:pt x="57" y="74"/>
                  </a:lnTo>
                  <a:cubicBezTo>
                    <a:pt x="22" y="74"/>
                    <a:pt x="1" y="109"/>
                    <a:pt x="1" y="126"/>
                  </a:cubicBezTo>
                  <a:lnTo>
                    <a:pt x="74" y="526"/>
                  </a:lnTo>
                  <a:cubicBezTo>
                    <a:pt x="74" y="540"/>
                    <a:pt x="97" y="565"/>
                    <a:pt x="126" y="565"/>
                  </a:cubicBezTo>
                  <a:cubicBezTo>
                    <a:pt x="133" y="565"/>
                    <a:pt x="141" y="564"/>
                    <a:pt x="148" y="560"/>
                  </a:cubicBezTo>
                  <a:lnTo>
                    <a:pt x="526" y="508"/>
                  </a:lnTo>
                  <a:cubicBezTo>
                    <a:pt x="565" y="508"/>
                    <a:pt x="582" y="469"/>
                    <a:pt x="582" y="435"/>
                  </a:cubicBezTo>
                  <a:lnTo>
                    <a:pt x="508" y="57"/>
                  </a:lnTo>
                  <a:cubicBezTo>
                    <a:pt x="508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7"/>
            <p:cNvSpPr/>
            <p:nvPr/>
          </p:nvSpPr>
          <p:spPr>
            <a:xfrm>
              <a:off x="4426134" y="2855015"/>
              <a:ext cx="23701" cy="22963"/>
            </a:xfrm>
            <a:custGeom>
              <a:avLst/>
              <a:gdLst/>
              <a:ahLst/>
              <a:cxnLst/>
              <a:rect l="l" t="t" r="r" b="b"/>
              <a:pathLst>
                <a:path w="578" h="560" extrusionOk="0">
                  <a:moveTo>
                    <a:pt x="452" y="0"/>
                  </a:moveTo>
                  <a:lnTo>
                    <a:pt x="52" y="57"/>
                  </a:lnTo>
                  <a:cubicBezTo>
                    <a:pt x="18" y="74"/>
                    <a:pt x="0" y="91"/>
                    <a:pt x="0" y="126"/>
                  </a:cubicBezTo>
                  <a:lnTo>
                    <a:pt x="70" y="508"/>
                  </a:lnTo>
                  <a:cubicBezTo>
                    <a:pt x="70" y="543"/>
                    <a:pt x="109" y="560"/>
                    <a:pt x="144" y="560"/>
                  </a:cubicBezTo>
                  <a:lnTo>
                    <a:pt x="525" y="508"/>
                  </a:lnTo>
                  <a:cubicBezTo>
                    <a:pt x="560" y="490"/>
                    <a:pt x="577" y="469"/>
                    <a:pt x="577" y="434"/>
                  </a:cubicBezTo>
                  <a:lnTo>
                    <a:pt x="504" y="57"/>
                  </a:lnTo>
                  <a:cubicBezTo>
                    <a:pt x="504" y="18"/>
                    <a:pt x="469" y="0"/>
                    <a:pt x="452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7"/>
            <p:cNvSpPr/>
            <p:nvPr/>
          </p:nvSpPr>
          <p:spPr>
            <a:xfrm>
              <a:off x="4454221" y="2850340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64" y="1"/>
                  </a:moveTo>
                  <a:cubicBezTo>
                    <a:pt x="460" y="1"/>
                    <a:pt x="455" y="2"/>
                    <a:pt x="452" y="6"/>
                  </a:cubicBezTo>
                  <a:lnTo>
                    <a:pt x="57" y="62"/>
                  </a:lnTo>
                  <a:cubicBezTo>
                    <a:pt x="18" y="62"/>
                    <a:pt x="1" y="97"/>
                    <a:pt x="18" y="132"/>
                  </a:cubicBezTo>
                  <a:lnTo>
                    <a:pt x="75" y="513"/>
                  </a:lnTo>
                  <a:cubicBezTo>
                    <a:pt x="75" y="548"/>
                    <a:pt x="109" y="565"/>
                    <a:pt x="144" y="565"/>
                  </a:cubicBezTo>
                  <a:lnTo>
                    <a:pt x="526" y="496"/>
                  </a:lnTo>
                  <a:cubicBezTo>
                    <a:pt x="561" y="496"/>
                    <a:pt x="578" y="457"/>
                    <a:pt x="578" y="440"/>
                  </a:cubicBezTo>
                  <a:lnTo>
                    <a:pt x="509" y="40"/>
                  </a:lnTo>
                  <a:cubicBezTo>
                    <a:pt x="509" y="26"/>
                    <a:pt x="483" y="1"/>
                    <a:pt x="46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7"/>
            <p:cNvSpPr/>
            <p:nvPr/>
          </p:nvSpPr>
          <p:spPr>
            <a:xfrm>
              <a:off x="4482350" y="2845379"/>
              <a:ext cx="23865" cy="23701"/>
            </a:xfrm>
            <a:custGeom>
              <a:avLst/>
              <a:gdLst/>
              <a:ahLst/>
              <a:cxnLst/>
              <a:rect l="l" t="t" r="r" b="b"/>
              <a:pathLst>
                <a:path w="582" h="578" extrusionOk="0">
                  <a:moveTo>
                    <a:pt x="456" y="1"/>
                  </a:moveTo>
                  <a:lnTo>
                    <a:pt x="57" y="75"/>
                  </a:lnTo>
                  <a:cubicBezTo>
                    <a:pt x="39" y="75"/>
                    <a:pt x="0" y="109"/>
                    <a:pt x="22" y="144"/>
                  </a:cubicBezTo>
                  <a:lnTo>
                    <a:pt x="74" y="526"/>
                  </a:lnTo>
                  <a:cubicBezTo>
                    <a:pt x="74" y="561"/>
                    <a:pt x="109" y="578"/>
                    <a:pt x="148" y="578"/>
                  </a:cubicBezTo>
                  <a:lnTo>
                    <a:pt x="525" y="509"/>
                  </a:lnTo>
                  <a:cubicBezTo>
                    <a:pt x="564" y="509"/>
                    <a:pt x="582" y="469"/>
                    <a:pt x="582" y="435"/>
                  </a:cubicBezTo>
                  <a:lnTo>
                    <a:pt x="508" y="53"/>
                  </a:lnTo>
                  <a:cubicBezTo>
                    <a:pt x="508" y="18"/>
                    <a:pt x="473" y="1"/>
                    <a:pt x="456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7"/>
            <p:cNvSpPr/>
            <p:nvPr/>
          </p:nvSpPr>
          <p:spPr>
            <a:xfrm>
              <a:off x="4510642" y="2840950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52" y="0"/>
                  </a:moveTo>
                  <a:lnTo>
                    <a:pt x="52" y="74"/>
                  </a:lnTo>
                  <a:cubicBezTo>
                    <a:pt x="35" y="74"/>
                    <a:pt x="0" y="109"/>
                    <a:pt x="18" y="126"/>
                  </a:cubicBezTo>
                  <a:lnTo>
                    <a:pt x="70" y="525"/>
                  </a:lnTo>
                  <a:cubicBezTo>
                    <a:pt x="70" y="551"/>
                    <a:pt x="91" y="567"/>
                    <a:pt x="115" y="567"/>
                  </a:cubicBezTo>
                  <a:cubicBezTo>
                    <a:pt x="125" y="567"/>
                    <a:pt x="134" y="565"/>
                    <a:pt x="143" y="560"/>
                  </a:cubicBezTo>
                  <a:lnTo>
                    <a:pt x="525" y="508"/>
                  </a:lnTo>
                  <a:cubicBezTo>
                    <a:pt x="560" y="508"/>
                    <a:pt x="577" y="469"/>
                    <a:pt x="577" y="434"/>
                  </a:cubicBezTo>
                  <a:lnTo>
                    <a:pt x="525" y="52"/>
                  </a:lnTo>
                  <a:cubicBezTo>
                    <a:pt x="504" y="18"/>
                    <a:pt x="486" y="0"/>
                    <a:pt x="452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7"/>
            <p:cNvSpPr/>
            <p:nvPr/>
          </p:nvSpPr>
          <p:spPr>
            <a:xfrm>
              <a:off x="4539468" y="2836481"/>
              <a:ext cx="22963" cy="23209"/>
            </a:xfrm>
            <a:custGeom>
              <a:avLst/>
              <a:gdLst/>
              <a:ahLst/>
              <a:cxnLst/>
              <a:rect l="l" t="t" r="r" b="b"/>
              <a:pathLst>
                <a:path w="560" h="566" extrusionOk="0">
                  <a:moveTo>
                    <a:pt x="434" y="1"/>
                  </a:moveTo>
                  <a:lnTo>
                    <a:pt x="39" y="53"/>
                  </a:lnTo>
                  <a:cubicBezTo>
                    <a:pt x="18" y="75"/>
                    <a:pt x="0" y="92"/>
                    <a:pt x="0" y="127"/>
                  </a:cubicBezTo>
                  <a:lnTo>
                    <a:pt x="57" y="526"/>
                  </a:lnTo>
                  <a:cubicBezTo>
                    <a:pt x="71" y="540"/>
                    <a:pt x="85" y="565"/>
                    <a:pt x="108" y="565"/>
                  </a:cubicBezTo>
                  <a:cubicBezTo>
                    <a:pt x="113" y="565"/>
                    <a:pt x="119" y="564"/>
                    <a:pt x="126" y="561"/>
                  </a:cubicBezTo>
                  <a:lnTo>
                    <a:pt x="508" y="509"/>
                  </a:lnTo>
                  <a:cubicBezTo>
                    <a:pt x="543" y="487"/>
                    <a:pt x="560" y="470"/>
                    <a:pt x="560" y="435"/>
                  </a:cubicBezTo>
                  <a:lnTo>
                    <a:pt x="508" y="53"/>
                  </a:lnTo>
                  <a:cubicBezTo>
                    <a:pt x="490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7"/>
            <p:cNvSpPr/>
            <p:nvPr/>
          </p:nvSpPr>
          <p:spPr>
            <a:xfrm>
              <a:off x="4567760" y="2831848"/>
              <a:ext cx="22963" cy="23209"/>
            </a:xfrm>
            <a:custGeom>
              <a:avLst/>
              <a:gdLst/>
              <a:ahLst/>
              <a:cxnLst/>
              <a:rect l="l" t="t" r="r" b="b"/>
              <a:pathLst>
                <a:path w="560" h="566" extrusionOk="0">
                  <a:moveTo>
                    <a:pt x="452" y="1"/>
                  </a:moveTo>
                  <a:cubicBezTo>
                    <a:pt x="447" y="1"/>
                    <a:pt x="441" y="2"/>
                    <a:pt x="434" y="5"/>
                  </a:cubicBezTo>
                  <a:lnTo>
                    <a:pt x="52" y="58"/>
                  </a:lnTo>
                  <a:cubicBezTo>
                    <a:pt x="17" y="58"/>
                    <a:pt x="0" y="97"/>
                    <a:pt x="0" y="131"/>
                  </a:cubicBezTo>
                  <a:lnTo>
                    <a:pt x="52" y="513"/>
                  </a:lnTo>
                  <a:cubicBezTo>
                    <a:pt x="69" y="548"/>
                    <a:pt x="87" y="565"/>
                    <a:pt x="126" y="565"/>
                  </a:cubicBezTo>
                  <a:lnTo>
                    <a:pt x="521" y="513"/>
                  </a:lnTo>
                  <a:cubicBezTo>
                    <a:pt x="542" y="491"/>
                    <a:pt x="560" y="474"/>
                    <a:pt x="560" y="439"/>
                  </a:cubicBezTo>
                  <a:lnTo>
                    <a:pt x="503" y="40"/>
                  </a:lnTo>
                  <a:cubicBezTo>
                    <a:pt x="489" y="26"/>
                    <a:pt x="475" y="1"/>
                    <a:pt x="45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7"/>
            <p:cNvSpPr/>
            <p:nvPr/>
          </p:nvSpPr>
          <p:spPr>
            <a:xfrm>
              <a:off x="4595848" y="2826886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1"/>
                  </a:moveTo>
                  <a:lnTo>
                    <a:pt x="53" y="70"/>
                  </a:lnTo>
                  <a:cubicBezTo>
                    <a:pt x="18" y="70"/>
                    <a:pt x="1" y="109"/>
                    <a:pt x="1" y="144"/>
                  </a:cubicBezTo>
                  <a:lnTo>
                    <a:pt x="53" y="526"/>
                  </a:lnTo>
                  <a:cubicBezTo>
                    <a:pt x="74" y="560"/>
                    <a:pt x="92" y="578"/>
                    <a:pt x="126" y="578"/>
                  </a:cubicBezTo>
                  <a:lnTo>
                    <a:pt x="526" y="504"/>
                  </a:lnTo>
                  <a:cubicBezTo>
                    <a:pt x="543" y="504"/>
                    <a:pt x="578" y="469"/>
                    <a:pt x="560" y="452"/>
                  </a:cubicBezTo>
                  <a:lnTo>
                    <a:pt x="508" y="53"/>
                  </a:lnTo>
                  <a:cubicBezTo>
                    <a:pt x="487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7"/>
            <p:cNvSpPr/>
            <p:nvPr/>
          </p:nvSpPr>
          <p:spPr>
            <a:xfrm>
              <a:off x="4623976" y="2822458"/>
              <a:ext cx="23865" cy="23701"/>
            </a:xfrm>
            <a:custGeom>
              <a:avLst/>
              <a:gdLst/>
              <a:ahLst/>
              <a:cxnLst/>
              <a:rect l="l" t="t" r="r" b="b"/>
              <a:pathLst>
                <a:path w="582" h="578" extrusionOk="0">
                  <a:moveTo>
                    <a:pt x="434" y="0"/>
                  </a:moveTo>
                  <a:lnTo>
                    <a:pt x="57" y="70"/>
                  </a:lnTo>
                  <a:cubicBezTo>
                    <a:pt x="17" y="70"/>
                    <a:pt x="0" y="109"/>
                    <a:pt x="0" y="126"/>
                  </a:cubicBezTo>
                  <a:lnTo>
                    <a:pt x="74" y="525"/>
                  </a:lnTo>
                  <a:cubicBezTo>
                    <a:pt x="74" y="560"/>
                    <a:pt x="109" y="577"/>
                    <a:pt x="126" y="577"/>
                  </a:cubicBezTo>
                  <a:lnTo>
                    <a:pt x="525" y="503"/>
                  </a:lnTo>
                  <a:cubicBezTo>
                    <a:pt x="542" y="503"/>
                    <a:pt x="582" y="469"/>
                    <a:pt x="560" y="434"/>
                  </a:cubicBezTo>
                  <a:lnTo>
                    <a:pt x="508" y="52"/>
                  </a:lnTo>
                  <a:cubicBezTo>
                    <a:pt x="508" y="18"/>
                    <a:pt x="473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7"/>
            <p:cNvSpPr/>
            <p:nvPr/>
          </p:nvSpPr>
          <p:spPr>
            <a:xfrm>
              <a:off x="4652269" y="2817988"/>
              <a:ext cx="23701" cy="23209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434" y="1"/>
                  </a:moveTo>
                  <a:lnTo>
                    <a:pt x="52" y="70"/>
                  </a:lnTo>
                  <a:cubicBezTo>
                    <a:pt x="17" y="70"/>
                    <a:pt x="0" y="92"/>
                    <a:pt x="0" y="127"/>
                  </a:cubicBezTo>
                  <a:lnTo>
                    <a:pt x="69" y="526"/>
                  </a:lnTo>
                  <a:cubicBezTo>
                    <a:pt x="69" y="540"/>
                    <a:pt x="95" y="565"/>
                    <a:pt x="114" y="565"/>
                  </a:cubicBezTo>
                  <a:cubicBezTo>
                    <a:pt x="118" y="565"/>
                    <a:pt x="123" y="564"/>
                    <a:pt x="126" y="560"/>
                  </a:cubicBezTo>
                  <a:lnTo>
                    <a:pt x="521" y="504"/>
                  </a:lnTo>
                  <a:cubicBezTo>
                    <a:pt x="560" y="504"/>
                    <a:pt x="577" y="469"/>
                    <a:pt x="560" y="435"/>
                  </a:cubicBezTo>
                  <a:lnTo>
                    <a:pt x="503" y="53"/>
                  </a:lnTo>
                  <a:cubicBezTo>
                    <a:pt x="503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7"/>
            <p:cNvSpPr/>
            <p:nvPr/>
          </p:nvSpPr>
          <p:spPr>
            <a:xfrm>
              <a:off x="4297136" y="2846527"/>
              <a:ext cx="23004" cy="23291"/>
            </a:xfrm>
            <a:custGeom>
              <a:avLst/>
              <a:gdLst/>
              <a:ahLst/>
              <a:cxnLst/>
              <a:rect l="l" t="t" r="r" b="b"/>
              <a:pathLst>
                <a:path w="561" h="568" extrusionOk="0">
                  <a:moveTo>
                    <a:pt x="459" y="1"/>
                  </a:moveTo>
                  <a:cubicBezTo>
                    <a:pt x="452" y="1"/>
                    <a:pt x="444" y="3"/>
                    <a:pt x="435" y="8"/>
                  </a:cubicBezTo>
                  <a:lnTo>
                    <a:pt x="53" y="64"/>
                  </a:lnTo>
                  <a:cubicBezTo>
                    <a:pt x="18" y="64"/>
                    <a:pt x="1" y="99"/>
                    <a:pt x="1" y="133"/>
                  </a:cubicBezTo>
                  <a:lnTo>
                    <a:pt x="53" y="515"/>
                  </a:lnTo>
                  <a:cubicBezTo>
                    <a:pt x="70" y="550"/>
                    <a:pt x="92" y="567"/>
                    <a:pt x="127" y="567"/>
                  </a:cubicBezTo>
                  <a:lnTo>
                    <a:pt x="504" y="498"/>
                  </a:lnTo>
                  <a:cubicBezTo>
                    <a:pt x="543" y="498"/>
                    <a:pt x="560" y="459"/>
                    <a:pt x="560" y="441"/>
                  </a:cubicBezTo>
                  <a:lnTo>
                    <a:pt x="504" y="47"/>
                  </a:lnTo>
                  <a:cubicBezTo>
                    <a:pt x="491" y="18"/>
                    <a:pt x="478" y="1"/>
                    <a:pt x="459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7"/>
            <p:cNvSpPr/>
            <p:nvPr/>
          </p:nvSpPr>
          <p:spPr>
            <a:xfrm>
              <a:off x="4325962" y="2841648"/>
              <a:ext cx="23004" cy="23291"/>
            </a:xfrm>
            <a:custGeom>
              <a:avLst/>
              <a:gdLst/>
              <a:ahLst/>
              <a:cxnLst/>
              <a:rect l="l" t="t" r="r" b="b"/>
              <a:pathLst>
                <a:path w="561" h="568" extrusionOk="0">
                  <a:moveTo>
                    <a:pt x="435" y="1"/>
                  </a:moveTo>
                  <a:lnTo>
                    <a:pt x="57" y="75"/>
                  </a:lnTo>
                  <a:cubicBezTo>
                    <a:pt x="18" y="75"/>
                    <a:pt x="1" y="109"/>
                    <a:pt x="1" y="127"/>
                  </a:cubicBezTo>
                  <a:lnTo>
                    <a:pt x="57" y="526"/>
                  </a:lnTo>
                  <a:cubicBezTo>
                    <a:pt x="70" y="551"/>
                    <a:pt x="82" y="567"/>
                    <a:pt x="102" y="567"/>
                  </a:cubicBezTo>
                  <a:cubicBezTo>
                    <a:pt x="109" y="567"/>
                    <a:pt x="117" y="565"/>
                    <a:pt x="126" y="560"/>
                  </a:cubicBezTo>
                  <a:lnTo>
                    <a:pt x="508" y="508"/>
                  </a:lnTo>
                  <a:cubicBezTo>
                    <a:pt x="543" y="508"/>
                    <a:pt x="560" y="469"/>
                    <a:pt x="560" y="435"/>
                  </a:cubicBezTo>
                  <a:lnTo>
                    <a:pt x="508" y="57"/>
                  </a:lnTo>
                  <a:cubicBezTo>
                    <a:pt x="491" y="18"/>
                    <a:pt x="474" y="1"/>
                    <a:pt x="43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7"/>
            <p:cNvSpPr/>
            <p:nvPr/>
          </p:nvSpPr>
          <p:spPr>
            <a:xfrm>
              <a:off x="4354951" y="2837014"/>
              <a:ext cx="23004" cy="23209"/>
            </a:xfrm>
            <a:custGeom>
              <a:avLst/>
              <a:gdLst/>
              <a:ahLst/>
              <a:cxnLst/>
              <a:rect l="l" t="t" r="r" b="b"/>
              <a:pathLst>
                <a:path w="561" h="566" extrusionOk="0">
                  <a:moveTo>
                    <a:pt x="453" y="1"/>
                  </a:moveTo>
                  <a:cubicBezTo>
                    <a:pt x="447" y="1"/>
                    <a:pt x="441" y="2"/>
                    <a:pt x="435" y="5"/>
                  </a:cubicBezTo>
                  <a:lnTo>
                    <a:pt x="53" y="62"/>
                  </a:lnTo>
                  <a:cubicBezTo>
                    <a:pt x="18" y="79"/>
                    <a:pt x="1" y="96"/>
                    <a:pt x="1" y="131"/>
                  </a:cubicBezTo>
                  <a:lnTo>
                    <a:pt x="53" y="513"/>
                  </a:lnTo>
                  <a:cubicBezTo>
                    <a:pt x="70" y="548"/>
                    <a:pt x="92" y="565"/>
                    <a:pt x="127" y="565"/>
                  </a:cubicBezTo>
                  <a:lnTo>
                    <a:pt x="526" y="513"/>
                  </a:lnTo>
                  <a:cubicBezTo>
                    <a:pt x="543" y="496"/>
                    <a:pt x="561" y="474"/>
                    <a:pt x="561" y="439"/>
                  </a:cubicBezTo>
                  <a:lnTo>
                    <a:pt x="504" y="40"/>
                  </a:lnTo>
                  <a:cubicBezTo>
                    <a:pt x="490" y="26"/>
                    <a:pt x="476" y="1"/>
                    <a:pt x="453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7"/>
            <p:cNvSpPr/>
            <p:nvPr/>
          </p:nvSpPr>
          <p:spPr>
            <a:xfrm>
              <a:off x="4383777" y="2832053"/>
              <a:ext cx="23004" cy="23701"/>
            </a:xfrm>
            <a:custGeom>
              <a:avLst/>
              <a:gdLst/>
              <a:ahLst/>
              <a:cxnLst/>
              <a:rect l="l" t="t" r="r" b="b"/>
              <a:pathLst>
                <a:path w="561" h="578" extrusionOk="0">
                  <a:moveTo>
                    <a:pt x="435" y="0"/>
                  </a:moveTo>
                  <a:lnTo>
                    <a:pt x="57" y="74"/>
                  </a:lnTo>
                  <a:cubicBezTo>
                    <a:pt x="18" y="74"/>
                    <a:pt x="1" y="109"/>
                    <a:pt x="1" y="144"/>
                  </a:cubicBezTo>
                  <a:lnTo>
                    <a:pt x="57" y="525"/>
                  </a:lnTo>
                  <a:cubicBezTo>
                    <a:pt x="75" y="560"/>
                    <a:pt x="92" y="578"/>
                    <a:pt x="127" y="578"/>
                  </a:cubicBezTo>
                  <a:lnTo>
                    <a:pt x="526" y="508"/>
                  </a:lnTo>
                  <a:cubicBezTo>
                    <a:pt x="543" y="508"/>
                    <a:pt x="560" y="469"/>
                    <a:pt x="560" y="434"/>
                  </a:cubicBezTo>
                  <a:lnTo>
                    <a:pt x="508" y="53"/>
                  </a:lnTo>
                  <a:cubicBezTo>
                    <a:pt x="491" y="18"/>
                    <a:pt x="474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7"/>
            <p:cNvSpPr/>
            <p:nvPr/>
          </p:nvSpPr>
          <p:spPr>
            <a:xfrm>
              <a:off x="4412766" y="2827624"/>
              <a:ext cx="23004" cy="23168"/>
            </a:xfrm>
            <a:custGeom>
              <a:avLst/>
              <a:gdLst/>
              <a:ahLst/>
              <a:cxnLst/>
              <a:rect l="l" t="t" r="r" b="b"/>
              <a:pathLst>
                <a:path w="561" h="565" extrusionOk="0">
                  <a:moveTo>
                    <a:pt x="435" y="0"/>
                  </a:moveTo>
                  <a:lnTo>
                    <a:pt x="53" y="74"/>
                  </a:lnTo>
                  <a:cubicBezTo>
                    <a:pt x="18" y="74"/>
                    <a:pt x="1" y="91"/>
                    <a:pt x="1" y="126"/>
                  </a:cubicBezTo>
                  <a:lnTo>
                    <a:pt x="53" y="525"/>
                  </a:lnTo>
                  <a:cubicBezTo>
                    <a:pt x="67" y="539"/>
                    <a:pt x="84" y="564"/>
                    <a:pt x="108" y="564"/>
                  </a:cubicBezTo>
                  <a:cubicBezTo>
                    <a:pt x="114" y="564"/>
                    <a:pt x="120" y="563"/>
                    <a:pt x="127" y="560"/>
                  </a:cubicBezTo>
                  <a:lnTo>
                    <a:pt x="526" y="508"/>
                  </a:lnTo>
                  <a:cubicBezTo>
                    <a:pt x="543" y="508"/>
                    <a:pt x="561" y="469"/>
                    <a:pt x="561" y="434"/>
                  </a:cubicBezTo>
                  <a:lnTo>
                    <a:pt x="504" y="52"/>
                  </a:lnTo>
                  <a:cubicBezTo>
                    <a:pt x="487" y="17"/>
                    <a:pt x="470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7"/>
            <p:cNvSpPr/>
            <p:nvPr/>
          </p:nvSpPr>
          <p:spPr>
            <a:xfrm>
              <a:off x="4441592" y="2822950"/>
              <a:ext cx="23906" cy="23209"/>
            </a:xfrm>
            <a:custGeom>
              <a:avLst/>
              <a:gdLst/>
              <a:ahLst/>
              <a:cxnLst/>
              <a:rect l="l" t="t" r="r" b="b"/>
              <a:pathLst>
                <a:path w="583" h="566" extrusionOk="0">
                  <a:moveTo>
                    <a:pt x="455" y="1"/>
                  </a:moveTo>
                  <a:cubicBezTo>
                    <a:pt x="449" y="1"/>
                    <a:pt x="442" y="2"/>
                    <a:pt x="435" y="6"/>
                  </a:cubicBezTo>
                  <a:lnTo>
                    <a:pt x="57" y="58"/>
                  </a:lnTo>
                  <a:cubicBezTo>
                    <a:pt x="18" y="58"/>
                    <a:pt x="1" y="97"/>
                    <a:pt x="1" y="131"/>
                  </a:cubicBezTo>
                  <a:lnTo>
                    <a:pt x="57" y="513"/>
                  </a:lnTo>
                  <a:cubicBezTo>
                    <a:pt x="75" y="548"/>
                    <a:pt x="92" y="565"/>
                    <a:pt x="127" y="565"/>
                  </a:cubicBezTo>
                  <a:lnTo>
                    <a:pt x="526" y="491"/>
                  </a:lnTo>
                  <a:cubicBezTo>
                    <a:pt x="543" y="491"/>
                    <a:pt x="582" y="457"/>
                    <a:pt x="561" y="439"/>
                  </a:cubicBezTo>
                  <a:lnTo>
                    <a:pt x="508" y="40"/>
                  </a:lnTo>
                  <a:cubicBezTo>
                    <a:pt x="494" y="26"/>
                    <a:pt x="480" y="1"/>
                    <a:pt x="455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7"/>
            <p:cNvSpPr/>
            <p:nvPr/>
          </p:nvSpPr>
          <p:spPr>
            <a:xfrm>
              <a:off x="4470623" y="2817988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1"/>
                  </a:moveTo>
                  <a:lnTo>
                    <a:pt x="52" y="70"/>
                  </a:lnTo>
                  <a:cubicBezTo>
                    <a:pt x="17" y="70"/>
                    <a:pt x="0" y="109"/>
                    <a:pt x="0" y="127"/>
                  </a:cubicBezTo>
                  <a:lnTo>
                    <a:pt x="52" y="526"/>
                  </a:lnTo>
                  <a:cubicBezTo>
                    <a:pt x="70" y="560"/>
                    <a:pt x="91" y="578"/>
                    <a:pt x="126" y="578"/>
                  </a:cubicBezTo>
                  <a:lnTo>
                    <a:pt x="525" y="504"/>
                  </a:lnTo>
                  <a:cubicBezTo>
                    <a:pt x="542" y="504"/>
                    <a:pt x="577" y="469"/>
                    <a:pt x="560" y="435"/>
                  </a:cubicBezTo>
                  <a:lnTo>
                    <a:pt x="503" y="53"/>
                  </a:lnTo>
                  <a:cubicBezTo>
                    <a:pt x="486" y="18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7"/>
            <p:cNvSpPr/>
            <p:nvPr/>
          </p:nvSpPr>
          <p:spPr>
            <a:xfrm>
              <a:off x="4499407" y="2813560"/>
              <a:ext cx="23906" cy="22963"/>
            </a:xfrm>
            <a:custGeom>
              <a:avLst/>
              <a:gdLst/>
              <a:ahLst/>
              <a:cxnLst/>
              <a:rect l="l" t="t" r="r" b="b"/>
              <a:pathLst>
                <a:path w="583" h="560" extrusionOk="0">
                  <a:moveTo>
                    <a:pt x="435" y="0"/>
                  </a:moveTo>
                  <a:lnTo>
                    <a:pt x="57" y="52"/>
                  </a:lnTo>
                  <a:cubicBezTo>
                    <a:pt x="18" y="70"/>
                    <a:pt x="1" y="91"/>
                    <a:pt x="1" y="126"/>
                  </a:cubicBezTo>
                  <a:lnTo>
                    <a:pt x="57" y="525"/>
                  </a:lnTo>
                  <a:cubicBezTo>
                    <a:pt x="75" y="543"/>
                    <a:pt x="92" y="560"/>
                    <a:pt x="127" y="560"/>
                  </a:cubicBezTo>
                  <a:lnTo>
                    <a:pt x="526" y="504"/>
                  </a:lnTo>
                  <a:cubicBezTo>
                    <a:pt x="543" y="486"/>
                    <a:pt x="582" y="469"/>
                    <a:pt x="561" y="434"/>
                  </a:cubicBezTo>
                  <a:lnTo>
                    <a:pt x="509" y="52"/>
                  </a:lnTo>
                  <a:cubicBezTo>
                    <a:pt x="491" y="18"/>
                    <a:pt x="474" y="0"/>
                    <a:pt x="43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7"/>
            <p:cNvSpPr/>
            <p:nvPr/>
          </p:nvSpPr>
          <p:spPr>
            <a:xfrm>
              <a:off x="4528438" y="2808394"/>
              <a:ext cx="23701" cy="23701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434" y="0"/>
                  </a:moveTo>
                  <a:lnTo>
                    <a:pt x="52" y="70"/>
                  </a:lnTo>
                  <a:cubicBezTo>
                    <a:pt x="18" y="70"/>
                    <a:pt x="0" y="109"/>
                    <a:pt x="0" y="144"/>
                  </a:cubicBezTo>
                  <a:lnTo>
                    <a:pt x="52" y="521"/>
                  </a:lnTo>
                  <a:cubicBezTo>
                    <a:pt x="70" y="560"/>
                    <a:pt x="91" y="577"/>
                    <a:pt x="126" y="577"/>
                  </a:cubicBezTo>
                  <a:lnTo>
                    <a:pt x="525" y="504"/>
                  </a:lnTo>
                  <a:cubicBezTo>
                    <a:pt x="543" y="504"/>
                    <a:pt x="577" y="469"/>
                    <a:pt x="560" y="452"/>
                  </a:cubicBezTo>
                  <a:lnTo>
                    <a:pt x="504" y="52"/>
                  </a:lnTo>
                  <a:cubicBezTo>
                    <a:pt x="486" y="18"/>
                    <a:pt x="469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7"/>
            <p:cNvSpPr/>
            <p:nvPr/>
          </p:nvSpPr>
          <p:spPr>
            <a:xfrm>
              <a:off x="4557263" y="2803924"/>
              <a:ext cx="23865" cy="23291"/>
            </a:xfrm>
            <a:custGeom>
              <a:avLst/>
              <a:gdLst/>
              <a:ahLst/>
              <a:cxnLst/>
              <a:rect l="l" t="t" r="r" b="b"/>
              <a:pathLst>
                <a:path w="582" h="568" extrusionOk="0">
                  <a:moveTo>
                    <a:pt x="434" y="1"/>
                  </a:moveTo>
                  <a:lnTo>
                    <a:pt x="56" y="70"/>
                  </a:lnTo>
                  <a:cubicBezTo>
                    <a:pt x="17" y="70"/>
                    <a:pt x="0" y="109"/>
                    <a:pt x="0" y="127"/>
                  </a:cubicBezTo>
                  <a:lnTo>
                    <a:pt x="56" y="522"/>
                  </a:lnTo>
                  <a:cubicBezTo>
                    <a:pt x="69" y="550"/>
                    <a:pt x="82" y="567"/>
                    <a:pt x="102" y="567"/>
                  </a:cubicBezTo>
                  <a:cubicBezTo>
                    <a:pt x="109" y="567"/>
                    <a:pt x="117" y="565"/>
                    <a:pt x="126" y="561"/>
                  </a:cubicBezTo>
                  <a:lnTo>
                    <a:pt x="525" y="504"/>
                  </a:lnTo>
                  <a:cubicBezTo>
                    <a:pt x="542" y="504"/>
                    <a:pt x="581" y="470"/>
                    <a:pt x="560" y="435"/>
                  </a:cubicBezTo>
                  <a:lnTo>
                    <a:pt x="508" y="53"/>
                  </a:lnTo>
                  <a:cubicBezTo>
                    <a:pt x="490" y="18"/>
                    <a:pt x="473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7"/>
            <p:cNvSpPr/>
            <p:nvPr/>
          </p:nvSpPr>
          <p:spPr>
            <a:xfrm>
              <a:off x="4586253" y="2799250"/>
              <a:ext cx="23701" cy="23250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454" y="0"/>
                  </a:moveTo>
                  <a:cubicBezTo>
                    <a:pt x="448" y="0"/>
                    <a:pt x="441" y="2"/>
                    <a:pt x="434" y="6"/>
                  </a:cubicBezTo>
                  <a:lnTo>
                    <a:pt x="52" y="59"/>
                  </a:lnTo>
                  <a:cubicBezTo>
                    <a:pt x="18" y="76"/>
                    <a:pt x="0" y="93"/>
                    <a:pt x="0" y="132"/>
                  </a:cubicBezTo>
                  <a:lnTo>
                    <a:pt x="52" y="510"/>
                  </a:lnTo>
                  <a:cubicBezTo>
                    <a:pt x="70" y="549"/>
                    <a:pt x="91" y="566"/>
                    <a:pt x="126" y="566"/>
                  </a:cubicBezTo>
                  <a:lnTo>
                    <a:pt x="525" y="510"/>
                  </a:lnTo>
                  <a:cubicBezTo>
                    <a:pt x="543" y="492"/>
                    <a:pt x="577" y="475"/>
                    <a:pt x="560" y="440"/>
                  </a:cubicBezTo>
                  <a:lnTo>
                    <a:pt x="504" y="41"/>
                  </a:lnTo>
                  <a:cubicBezTo>
                    <a:pt x="490" y="27"/>
                    <a:pt x="476" y="0"/>
                    <a:pt x="45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47"/>
            <p:cNvSpPr/>
            <p:nvPr/>
          </p:nvSpPr>
          <p:spPr>
            <a:xfrm>
              <a:off x="4615079" y="2794165"/>
              <a:ext cx="23865" cy="238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434" y="0"/>
                  </a:moveTo>
                  <a:lnTo>
                    <a:pt x="57" y="74"/>
                  </a:lnTo>
                  <a:cubicBezTo>
                    <a:pt x="18" y="74"/>
                    <a:pt x="0" y="109"/>
                    <a:pt x="0" y="148"/>
                  </a:cubicBezTo>
                  <a:lnTo>
                    <a:pt x="57" y="525"/>
                  </a:lnTo>
                  <a:cubicBezTo>
                    <a:pt x="74" y="564"/>
                    <a:pt x="91" y="582"/>
                    <a:pt x="126" y="582"/>
                  </a:cubicBezTo>
                  <a:lnTo>
                    <a:pt x="525" y="508"/>
                  </a:lnTo>
                  <a:cubicBezTo>
                    <a:pt x="543" y="508"/>
                    <a:pt x="582" y="473"/>
                    <a:pt x="560" y="434"/>
                  </a:cubicBezTo>
                  <a:lnTo>
                    <a:pt x="508" y="57"/>
                  </a:lnTo>
                  <a:cubicBezTo>
                    <a:pt x="508" y="22"/>
                    <a:pt x="473" y="0"/>
                    <a:pt x="43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7"/>
            <p:cNvSpPr/>
            <p:nvPr/>
          </p:nvSpPr>
          <p:spPr>
            <a:xfrm>
              <a:off x="4644068" y="2789696"/>
              <a:ext cx="23701" cy="23373"/>
            </a:xfrm>
            <a:custGeom>
              <a:avLst/>
              <a:gdLst/>
              <a:ahLst/>
              <a:cxnLst/>
              <a:rect l="l" t="t" r="r" b="b"/>
              <a:pathLst>
                <a:path w="578" h="570" extrusionOk="0">
                  <a:moveTo>
                    <a:pt x="434" y="1"/>
                  </a:moveTo>
                  <a:lnTo>
                    <a:pt x="52" y="57"/>
                  </a:lnTo>
                  <a:cubicBezTo>
                    <a:pt x="18" y="75"/>
                    <a:pt x="0" y="92"/>
                    <a:pt x="0" y="131"/>
                  </a:cubicBezTo>
                  <a:lnTo>
                    <a:pt x="70" y="526"/>
                  </a:lnTo>
                  <a:cubicBezTo>
                    <a:pt x="70" y="540"/>
                    <a:pt x="85" y="569"/>
                    <a:pt x="109" y="569"/>
                  </a:cubicBezTo>
                  <a:cubicBezTo>
                    <a:pt x="115" y="569"/>
                    <a:pt x="120" y="568"/>
                    <a:pt x="126" y="565"/>
                  </a:cubicBezTo>
                  <a:lnTo>
                    <a:pt x="525" y="508"/>
                  </a:lnTo>
                  <a:cubicBezTo>
                    <a:pt x="543" y="491"/>
                    <a:pt x="577" y="474"/>
                    <a:pt x="560" y="435"/>
                  </a:cubicBezTo>
                  <a:lnTo>
                    <a:pt x="504" y="57"/>
                  </a:lnTo>
                  <a:cubicBezTo>
                    <a:pt x="504" y="23"/>
                    <a:pt x="469" y="1"/>
                    <a:pt x="43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7"/>
            <p:cNvSpPr/>
            <p:nvPr/>
          </p:nvSpPr>
          <p:spPr>
            <a:xfrm>
              <a:off x="4431300" y="2924721"/>
              <a:ext cx="133471" cy="41497"/>
            </a:xfrm>
            <a:custGeom>
              <a:avLst/>
              <a:gdLst/>
              <a:ahLst/>
              <a:cxnLst/>
              <a:rect l="l" t="t" r="r" b="b"/>
              <a:pathLst>
                <a:path w="3255" h="1012" extrusionOk="0">
                  <a:moveTo>
                    <a:pt x="3111" y="1"/>
                  </a:moveTo>
                  <a:lnTo>
                    <a:pt x="52" y="504"/>
                  </a:lnTo>
                  <a:cubicBezTo>
                    <a:pt x="18" y="504"/>
                    <a:pt x="0" y="543"/>
                    <a:pt x="0" y="578"/>
                  </a:cubicBezTo>
                  <a:lnTo>
                    <a:pt x="74" y="960"/>
                  </a:lnTo>
                  <a:cubicBezTo>
                    <a:pt x="74" y="995"/>
                    <a:pt x="109" y="1012"/>
                    <a:pt x="143" y="1012"/>
                  </a:cubicBezTo>
                  <a:lnTo>
                    <a:pt x="3198" y="504"/>
                  </a:lnTo>
                  <a:cubicBezTo>
                    <a:pt x="3220" y="504"/>
                    <a:pt x="3254" y="470"/>
                    <a:pt x="3237" y="435"/>
                  </a:cubicBezTo>
                  <a:lnTo>
                    <a:pt x="3181" y="53"/>
                  </a:lnTo>
                  <a:cubicBezTo>
                    <a:pt x="3163" y="18"/>
                    <a:pt x="3146" y="1"/>
                    <a:pt x="3111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7"/>
            <p:cNvSpPr/>
            <p:nvPr/>
          </p:nvSpPr>
          <p:spPr>
            <a:xfrm>
              <a:off x="4311200" y="2930338"/>
              <a:ext cx="39365" cy="25751"/>
            </a:xfrm>
            <a:custGeom>
              <a:avLst/>
              <a:gdLst/>
              <a:ahLst/>
              <a:cxnLst/>
              <a:rect l="l" t="t" r="r" b="b"/>
              <a:pathLst>
                <a:path w="960" h="628" extrusionOk="0">
                  <a:moveTo>
                    <a:pt x="842" y="0"/>
                  </a:moveTo>
                  <a:cubicBezTo>
                    <a:pt x="832" y="0"/>
                    <a:pt x="822" y="3"/>
                    <a:pt x="812" y="7"/>
                  </a:cubicBezTo>
                  <a:lnTo>
                    <a:pt x="53" y="133"/>
                  </a:lnTo>
                  <a:cubicBezTo>
                    <a:pt x="18" y="133"/>
                    <a:pt x="1" y="150"/>
                    <a:pt x="1" y="189"/>
                  </a:cubicBezTo>
                  <a:lnTo>
                    <a:pt x="53" y="584"/>
                  </a:lnTo>
                  <a:cubicBezTo>
                    <a:pt x="70" y="602"/>
                    <a:pt x="85" y="628"/>
                    <a:pt x="108" y="628"/>
                  </a:cubicBezTo>
                  <a:cubicBezTo>
                    <a:pt x="114" y="628"/>
                    <a:pt x="120" y="627"/>
                    <a:pt x="126" y="623"/>
                  </a:cubicBezTo>
                  <a:lnTo>
                    <a:pt x="903" y="497"/>
                  </a:lnTo>
                  <a:cubicBezTo>
                    <a:pt x="920" y="497"/>
                    <a:pt x="959" y="458"/>
                    <a:pt x="942" y="441"/>
                  </a:cubicBezTo>
                  <a:lnTo>
                    <a:pt x="886" y="42"/>
                  </a:lnTo>
                  <a:cubicBezTo>
                    <a:pt x="886" y="16"/>
                    <a:pt x="867" y="0"/>
                    <a:pt x="842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7"/>
            <p:cNvSpPr/>
            <p:nvPr/>
          </p:nvSpPr>
          <p:spPr>
            <a:xfrm>
              <a:off x="4673591" y="2867644"/>
              <a:ext cx="59457" cy="29114"/>
            </a:xfrm>
            <a:custGeom>
              <a:avLst/>
              <a:gdLst/>
              <a:ahLst/>
              <a:cxnLst/>
              <a:rect l="l" t="t" r="r" b="b"/>
              <a:pathLst>
                <a:path w="1450" h="710" extrusionOk="0">
                  <a:moveTo>
                    <a:pt x="1324" y="0"/>
                  </a:moveTo>
                  <a:cubicBezTo>
                    <a:pt x="1016" y="52"/>
                    <a:pt x="348" y="161"/>
                    <a:pt x="57" y="217"/>
                  </a:cubicBezTo>
                  <a:cubicBezTo>
                    <a:pt x="22" y="217"/>
                    <a:pt x="1" y="252"/>
                    <a:pt x="1" y="269"/>
                  </a:cubicBezTo>
                  <a:lnTo>
                    <a:pt x="57" y="668"/>
                  </a:lnTo>
                  <a:cubicBezTo>
                    <a:pt x="71" y="682"/>
                    <a:pt x="85" y="710"/>
                    <a:pt x="109" y="710"/>
                  </a:cubicBezTo>
                  <a:cubicBezTo>
                    <a:pt x="116" y="710"/>
                    <a:pt x="123" y="708"/>
                    <a:pt x="131" y="703"/>
                  </a:cubicBezTo>
                  <a:cubicBezTo>
                    <a:pt x="417" y="668"/>
                    <a:pt x="1107" y="560"/>
                    <a:pt x="1393" y="508"/>
                  </a:cubicBezTo>
                  <a:cubicBezTo>
                    <a:pt x="1432" y="508"/>
                    <a:pt x="1450" y="469"/>
                    <a:pt x="1450" y="434"/>
                  </a:cubicBezTo>
                  <a:lnTo>
                    <a:pt x="1376" y="52"/>
                  </a:lnTo>
                  <a:cubicBezTo>
                    <a:pt x="1376" y="18"/>
                    <a:pt x="1359" y="0"/>
                    <a:pt x="1324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47"/>
            <p:cNvSpPr/>
            <p:nvPr/>
          </p:nvSpPr>
          <p:spPr>
            <a:xfrm>
              <a:off x="4306034" y="2899463"/>
              <a:ext cx="52691" cy="27719"/>
            </a:xfrm>
            <a:custGeom>
              <a:avLst/>
              <a:gdLst/>
              <a:ahLst/>
              <a:cxnLst/>
              <a:rect l="l" t="t" r="r" b="b"/>
              <a:pathLst>
                <a:path w="1285" h="676" extrusionOk="0">
                  <a:moveTo>
                    <a:pt x="1137" y="1"/>
                  </a:moveTo>
                  <a:cubicBezTo>
                    <a:pt x="795" y="57"/>
                    <a:pt x="378" y="127"/>
                    <a:pt x="53" y="183"/>
                  </a:cubicBezTo>
                  <a:cubicBezTo>
                    <a:pt x="18" y="183"/>
                    <a:pt x="1" y="218"/>
                    <a:pt x="18" y="235"/>
                  </a:cubicBezTo>
                  <a:lnTo>
                    <a:pt x="70" y="634"/>
                  </a:lnTo>
                  <a:cubicBezTo>
                    <a:pt x="70" y="660"/>
                    <a:pt x="91" y="676"/>
                    <a:pt x="116" y="676"/>
                  </a:cubicBezTo>
                  <a:cubicBezTo>
                    <a:pt x="125" y="676"/>
                    <a:pt x="135" y="674"/>
                    <a:pt x="144" y="669"/>
                  </a:cubicBezTo>
                  <a:cubicBezTo>
                    <a:pt x="543" y="617"/>
                    <a:pt x="812" y="561"/>
                    <a:pt x="1229" y="509"/>
                  </a:cubicBezTo>
                  <a:cubicBezTo>
                    <a:pt x="1246" y="491"/>
                    <a:pt x="1285" y="469"/>
                    <a:pt x="1263" y="435"/>
                  </a:cubicBezTo>
                  <a:lnTo>
                    <a:pt x="1211" y="57"/>
                  </a:lnTo>
                  <a:cubicBezTo>
                    <a:pt x="1194" y="18"/>
                    <a:pt x="1176" y="1"/>
                    <a:pt x="1137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47"/>
            <p:cNvSpPr/>
            <p:nvPr/>
          </p:nvSpPr>
          <p:spPr>
            <a:xfrm>
              <a:off x="4301605" y="2873302"/>
              <a:ext cx="35592" cy="25505"/>
            </a:xfrm>
            <a:custGeom>
              <a:avLst/>
              <a:gdLst/>
              <a:ahLst/>
              <a:cxnLst/>
              <a:rect l="l" t="t" r="r" b="b"/>
              <a:pathLst>
                <a:path w="868" h="622" extrusionOk="0">
                  <a:moveTo>
                    <a:pt x="742" y="1"/>
                  </a:moveTo>
                  <a:cubicBezTo>
                    <a:pt x="735" y="1"/>
                    <a:pt x="728" y="2"/>
                    <a:pt x="720" y="5"/>
                  </a:cubicBezTo>
                  <a:lnTo>
                    <a:pt x="52" y="114"/>
                  </a:lnTo>
                  <a:cubicBezTo>
                    <a:pt x="18" y="114"/>
                    <a:pt x="0" y="153"/>
                    <a:pt x="0" y="188"/>
                  </a:cubicBezTo>
                  <a:lnTo>
                    <a:pt x="70" y="565"/>
                  </a:lnTo>
                  <a:cubicBezTo>
                    <a:pt x="70" y="604"/>
                    <a:pt x="109" y="622"/>
                    <a:pt x="126" y="622"/>
                  </a:cubicBezTo>
                  <a:lnTo>
                    <a:pt x="812" y="513"/>
                  </a:lnTo>
                  <a:cubicBezTo>
                    <a:pt x="829" y="496"/>
                    <a:pt x="868" y="478"/>
                    <a:pt x="851" y="439"/>
                  </a:cubicBezTo>
                  <a:lnTo>
                    <a:pt x="794" y="44"/>
                  </a:lnTo>
                  <a:cubicBezTo>
                    <a:pt x="794" y="27"/>
                    <a:pt x="771" y="1"/>
                    <a:pt x="742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7"/>
            <p:cNvSpPr/>
            <p:nvPr/>
          </p:nvSpPr>
          <p:spPr>
            <a:xfrm>
              <a:off x="4680357" y="2809829"/>
              <a:ext cx="48263" cy="52691"/>
            </a:xfrm>
            <a:custGeom>
              <a:avLst/>
              <a:gdLst/>
              <a:ahLst/>
              <a:cxnLst/>
              <a:rect l="l" t="t" r="r" b="b"/>
              <a:pathLst>
                <a:path w="1177" h="1285" extrusionOk="0">
                  <a:moveTo>
                    <a:pt x="920" y="0"/>
                  </a:moveTo>
                  <a:lnTo>
                    <a:pt x="53" y="143"/>
                  </a:lnTo>
                  <a:cubicBezTo>
                    <a:pt x="18" y="161"/>
                    <a:pt x="1" y="182"/>
                    <a:pt x="1" y="217"/>
                  </a:cubicBezTo>
                  <a:lnTo>
                    <a:pt x="74" y="595"/>
                  </a:lnTo>
                  <a:cubicBezTo>
                    <a:pt x="74" y="634"/>
                    <a:pt x="109" y="651"/>
                    <a:pt x="126" y="651"/>
                  </a:cubicBezTo>
                  <a:lnTo>
                    <a:pt x="560" y="577"/>
                  </a:lnTo>
                  <a:lnTo>
                    <a:pt x="669" y="1228"/>
                  </a:lnTo>
                  <a:cubicBezTo>
                    <a:pt x="669" y="1267"/>
                    <a:pt x="703" y="1284"/>
                    <a:pt x="742" y="1284"/>
                  </a:cubicBezTo>
                  <a:lnTo>
                    <a:pt x="1120" y="1211"/>
                  </a:lnTo>
                  <a:cubicBezTo>
                    <a:pt x="1159" y="1211"/>
                    <a:pt x="1176" y="1176"/>
                    <a:pt x="1176" y="1137"/>
                  </a:cubicBezTo>
                  <a:cubicBezTo>
                    <a:pt x="1103" y="759"/>
                    <a:pt x="1051" y="451"/>
                    <a:pt x="994" y="52"/>
                  </a:cubicBezTo>
                  <a:cubicBezTo>
                    <a:pt x="977" y="17"/>
                    <a:pt x="959" y="0"/>
                    <a:pt x="920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7"/>
            <p:cNvSpPr/>
            <p:nvPr/>
          </p:nvSpPr>
          <p:spPr>
            <a:xfrm>
              <a:off x="4672894" y="2781454"/>
              <a:ext cx="46131" cy="26981"/>
            </a:xfrm>
            <a:custGeom>
              <a:avLst/>
              <a:gdLst/>
              <a:ahLst/>
              <a:cxnLst/>
              <a:rect l="l" t="t" r="r" b="b"/>
              <a:pathLst>
                <a:path w="1125" h="658" extrusionOk="0">
                  <a:moveTo>
                    <a:pt x="1009" y="0"/>
                  </a:moveTo>
                  <a:cubicBezTo>
                    <a:pt x="1003" y="0"/>
                    <a:pt x="998" y="2"/>
                    <a:pt x="994" y="7"/>
                  </a:cubicBezTo>
                  <a:cubicBezTo>
                    <a:pt x="634" y="59"/>
                    <a:pt x="399" y="93"/>
                    <a:pt x="57" y="150"/>
                  </a:cubicBezTo>
                  <a:cubicBezTo>
                    <a:pt x="18" y="150"/>
                    <a:pt x="0" y="185"/>
                    <a:pt x="0" y="224"/>
                  </a:cubicBezTo>
                  <a:lnTo>
                    <a:pt x="74" y="601"/>
                  </a:lnTo>
                  <a:cubicBezTo>
                    <a:pt x="74" y="636"/>
                    <a:pt x="91" y="657"/>
                    <a:pt x="126" y="657"/>
                  </a:cubicBezTo>
                  <a:lnTo>
                    <a:pt x="1068" y="493"/>
                  </a:lnTo>
                  <a:cubicBezTo>
                    <a:pt x="1102" y="493"/>
                    <a:pt x="1124" y="458"/>
                    <a:pt x="1124" y="440"/>
                  </a:cubicBezTo>
                  <a:lnTo>
                    <a:pt x="1050" y="41"/>
                  </a:lnTo>
                  <a:cubicBezTo>
                    <a:pt x="1050" y="28"/>
                    <a:pt x="1029" y="0"/>
                    <a:pt x="1009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7"/>
            <p:cNvSpPr/>
            <p:nvPr/>
          </p:nvSpPr>
          <p:spPr>
            <a:xfrm>
              <a:off x="4710084" y="2819424"/>
              <a:ext cx="8939" cy="32599"/>
            </a:xfrm>
            <a:custGeom>
              <a:avLst/>
              <a:gdLst/>
              <a:ahLst/>
              <a:cxnLst/>
              <a:rect l="l" t="t" r="r" b="b"/>
              <a:pathLst>
                <a:path w="218" h="795" extrusionOk="0">
                  <a:moveTo>
                    <a:pt x="35" y="0"/>
                  </a:moveTo>
                  <a:cubicBezTo>
                    <a:pt x="17" y="0"/>
                    <a:pt x="0" y="0"/>
                    <a:pt x="0" y="18"/>
                  </a:cubicBezTo>
                  <a:lnTo>
                    <a:pt x="0" y="217"/>
                  </a:lnTo>
                  <a:cubicBezTo>
                    <a:pt x="17" y="291"/>
                    <a:pt x="17" y="343"/>
                    <a:pt x="17" y="417"/>
                  </a:cubicBezTo>
                  <a:cubicBezTo>
                    <a:pt x="35" y="469"/>
                    <a:pt x="52" y="543"/>
                    <a:pt x="70" y="599"/>
                  </a:cubicBezTo>
                  <a:cubicBezTo>
                    <a:pt x="87" y="651"/>
                    <a:pt x="109" y="725"/>
                    <a:pt x="126" y="777"/>
                  </a:cubicBezTo>
                  <a:cubicBezTo>
                    <a:pt x="126" y="794"/>
                    <a:pt x="143" y="794"/>
                    <a:pt x="161" y="794"/>
                  </a:cubicBezTo>
                  <a:cubicBezTo>
                    <a:pt x="178" y="794"/>
                    <a:pt x="195" y="794"/>
                    <a:pt x="195" y="760"/>
                  </a:cubicBezTo>
                  <a:cubicBezTo>
                    <a:pt x="217" y="708"/>
                    <a:pt x="195" y="634"/>
                    <a:pt x="195" y="577"/>
                  </a:cubicBezTo>
                  <a:cubicBezTo>
                    <a:pt x="195" y="508"/>
                    <a:pt x="178" y="452"/>
                    <a:pt x="178" y="382"/>
                  </a:cubicBezTo>
                  <a:cubicBezTo>
                    <a:pt x="161" y="326"/>
                    <a:pt x="161" y="252"/>
                    <a:pt x="143" y="200"/>
                  </a:cubicBezTo>
                  <a:cubicBezTo>
                    <a:pt x="126" y="144"/>
                    <a:pt x="109" y="74"/>
                    <a:pt x="70" y="18"/>
                  </a:cubicBezTo>
                  <a:cubicBezTo>
                    <a:pt x="70" y="0"/>
                    <a:pt x="52" y="0"/>
                    <a:pt x="52" y="0"/>
                  </a:cubicBezTo>
                  <a:close/>
                </a:path>
              </a:pathLst>
            </a:custGeom>
            <a:solidFill>
              <a:srgbClr val="C8A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7"/>
            <p:cNvSpPr/>
            <p:nvPr/>
          </p:nvSpPr>
          <p:spPr>
            <a:xfrm>
              <a:off x="4279340" y="2685260"/>
              <a:ext cx="502680" cy="335790"/>
            </a:xfrm>
            <a:custGeom>
              <a:avLst/>
              <a:gdLst/>
              <a:ahLst/>
              <a:cxnLst/>
              <a:rect l="l" t="t" r="r" b="b"/>
              <a:pathLst>
                <a:path w="12259" h="8189" extrusionOk="0">
                  <a:moveTo>
                    <a:pt x="5819" y="2478"/>
                  </a:moveTo>
                  <a:cubicBezTo>
                    <a:pt x="5858" y="2478"/>
                    <a:pt x="5910" y="2496"/>
                    <a:pt x="5949" y="2513"/>
                  </a:cubicBezTo>
                  <a:cubicBezTo>
                    <a:pt x="5984" y="2548"/>
                    <a:pt x="6019" y="2604"/>
                    <a:pt x="6019" y="2656"/>
                  </a:cubicBezTo>
                  <a:lnTo>
                    <a:pt x="6036" y="2765"/>
                  </a:lnTo>
                  <a:lnTo>
                    <a:pt x="4917" y="2964"/>
                  </a:lnTo>
                  <a:lnTo>
                    <a:pt x="4899" y="2839"/>
                  </a:lnTo>
                  <a:cubicBezTo>
                    <a:pt x="4882" y="2786"/>
                    <a:pt x="4899" y="2730"/>
                    <a:pt x="4934" y="2678"/>
                  </a:cubicBezTo>
                  <a:cubicBezTo>
                    <a:pt x="4973" y="2639"/>
                    <a:pt x="5025" y="2604"/>
                    <a:pt x="5082" y="2604"/>
                  </a:cubicBezTo>
                  <a:lnTo>
                    <a:pt x="5368" y="2548"/>
                  </a:lnTo>
                  <a:lnTo>
                    <a:pt x="5476" y="2531"/>
                  </a:lnTo>
                  <a:lnTo>
                    <a:pt x="5784" y="2478"/>
                  </a:lnTo>
                  <a:close/>
                  <a:moveTo>
                    <a:pt x="10722" y="2097"/>
                  </a:moveTo>
                  <a:cubicBezTo>
                    <a:pt x="10831" y="2097"/>
                    <a:pt x="10917" y="2188"/>
                    <a:pt x="10939" y="2296"/>
                  </a:cubicBezTo>
                  <a:lnTo>
                    <a:pt x="11568" y="6149"/>
                  </a:lnTo>
                  <a:cubicBezTo>
                    <a:pt x="11590" y="6201"/>
                    <a:pt x="11568" y="6258"/>
                    <a:pt x="11533" y="6310"/>
                  </a:cubicBezTo>
                  <a:cubicBezTo>
                    <a:pt x="11499" y="6366"/>
                    <a:pt x="11442" y="6401"/>
                    <a:pt x="11390" y="6401"/>
                  </a:cubicBezTo>
                  <a:lnTo>
                    <a:pt x="1012" y="8101"/>
                  </a:lnTo>
                  <a:cubicBezTo>
                    <a:pt x="1001" y="8103"/>
                    <a:pt x="991" y="8104"/>
                    <a:pt x="981" y="8104"/>
                  </a:cubicBezTo>
                  <a:cubicBezTo>
                    <a:pt x="869" y="8104"/>
                    <a:pt x="776" y="8019"/>
                    <a:pt x="760" y="7919"/>
                  </a:cubicBezTo>
                  <a:lnTo>
                    <a:pt x="127" y="4066"/>
                  </a:lnTo>
                  <a:cubicBezTo>
                    <a:pt x="109" y="3941"/>
                    <a:pt x="179" y="3832"/>
                    <a:pt x="309" y="3797"/>
                  </a:cubicBezTo>
                  <a:lnTo>
                    <a:pt x="4843" y="3055"/>
                  </a:lnTo>
                  <a:lnTo>
                    <a:pt x="4934" y="3055"/>
                  </a:lnTo>
                  <a:lnTo>
                    <a:pt x="6058" y="2856"/>
                  </a:lnTo>
                  <a:lnTo>
                    <a:pt x="6145" y="2856"/>
                  </a:lnTo>
                  <a:lnTo>
                    <a:pt x="10683" y="2114"/>
                  </a:lnTo>
                  <a:cubicBezTo>
                    <a:pt x="10700" y="2114"/>
                    <a:pt x="10700" y="2097"/>
                    <a:pt x="10722" y="2097"/>
                  </a:cubicBezTo>
                  <a:close/>
                  <a:moveTo>
                    <a:pt x="12202" y="1"/>
                  </a:moveTo>
                  <a:cubicBezTo>
                    <a:pt x="12184" y="1"/>
                    <a:pt x="12167" y="1"/>
                    <a:pt x="12150" y="36"/>
                  </a:cubicBezTo>
                  <a:cubicBezTo>
                    <a:pt x="12041" y="561"/>
                    <a:pt x="11750" y="1212"/>
                    <a:pt x="11316" y="1428"/>
                  </a:cubicBezTo>
                  <a:cubicBezTo>
                    <a:pt x="11204" y="1490"/>
                    <a:pt x="11085" y="1522"/>
                    <a:pt x="10962" y="1522"/>
                  </a:cubicBezTo>
                  <a:cubicBezTo>
                    <a:pt x="10866" y="1522"/>
                    <a:pt x="10768" y="1503"/>
                    <a:pt x="10666" y="1463"/>
                  </a:cubicBezTo>
                  <a:cubicBezTo>
                    <a:pt x="10505" y="1411"/>
                    <a:pt x="10375" y="1303"/>
                    <a:pt x="10232" y="1194"/>
                  </a:cubicBezTo>
                  <a:cubicBezTo>
                    <a:pt x="10050" y="1051"/>
                    <a:pt x="9854" y="903"/>
                    <a:pt x="9598" y="851"/>
                  </a:cubicBezTo>
                  <a:cubicBezTo>
                    <a:pt x="9540" y="844"/>
                    <a:pt x="9482" y="840"/>
                    <a:pt x="9423" y="840"/>
                  </a:cubicBezTo>
                  <a:cubicBezTo>
                    <a:pt x="9063" y="840"/>
                    <a:pt x="8706" y="988"/>
                    <a:pt x="8444" y="1268"/>
                  </a:cubicBezTo>
                  <a:cubicBezTo>
                    <a:pt x="8370" y="1320"/>
                    <a:pt x="8314" y="1394"/>
                    <a:pt x="8245" y="1463"/>
                  </a:cubicBezTo>
                  <a:cubicBezTo>
                    <a:pt x="7989" y="1747"/>
                    <a:pt x="7713" y="2061"/>
                    <a:pt x="7402" y="2061"/>
                  </a:cubicBezTo>
                  <a:cubicBezTo>
                    <a:pt x="7295" y="2061"/>
                    <a:pt x="7184" y="2024"/>
                    <a:pt x="7069" y="1936"/>
                  </a:cubicBezTo>
                  <a:cubicBezTo>
                    <a:pt x="6904" y="1828"/>
                    <a:pt x="6834" y="1645"/>
                    <a:pt x="6761" y="1485"/>
                  </a:cubicBezTo>
                  <a:cubicBezTo>
                    <a:pt x="6652" y="1246"/>
                    <a:pt x="6526" y="995"/>
                    <a:pt x="6236" y="903"/>
                  </a:cubicBezTo>
                  <a:cubicBezTo>
                    <a:pt x="6165" y="878"/>
                    <a:pt x="6092" y="865"/>
                    <a:pt x="6020" y="865"/>
                  </a:cubicBezTo>
                  <a:cubicBezTo>
                    <a:pt x="5836" y="865"/>
                    <a:pt x="5656" y="947"/>
                    <a:pt x="5515" y="1103"/>
                  </a:cubicBezTo>
                  <a:cubicBezTo>
                    <a:pt x="5277" y="1355"/>
                    <a:pt x="5134" y="1828"/>
                    <a:pt x="5351" y="2461"/>
                  </a:cubicBezTo>
                  <a:lnTo>
                    <a:pt x="5060" y="2513"/>
                  </a:lnTo>
                  <a:cubicBezTo>
                    <a:pt x="4973" y="2513"/>
                    <a:pt x="4917" y="2570"/>
                    <a:pt x="4865" y="2622"/>
                  </a:cubicBezTo>
                  <a:cubicBezTo>
                    <a:pt x="4808" y="2695"/>
                    <a:pt x="4791" y="2786"/>
                    <a:pt x="4808" y="2856"/>
                  </a:cubicBezTo>
                  <a:lnTo>
                    <a:pt x="4826" y="2964"/>
                  </a:lnTo>
                  <a:lnTo>
                    <a:pt x="287" y="3706"/>
                  </a:lnTo>
                  <a:cubicBezTo>
                    <a:pt x="127" y="3741"/>
                    <a:pt x="1" y="3906"/>
                    <a:pt x="36" y="4088"/>
                  </a:cubicBezTo>
                  <a:lnTo>
                    <a:pt x="652" y="7919"/>
                  </a:lnTo>
                  <a:cubicBezTo>
                    <a:pt x="686" y="8080"/>
                    <a:pt x="812" y="8188"/>
                    <a:pt x="977" y="8188"/>
                  </a:cubicBezTo>
                  <a:lnTo>
                    <a:pt x="1029" y="8188"/>
                  </a:lnTo>
                  <a:lnTo>
                    <a:pt x="11408" y="6492"/>
                  </a:lnTo>
                  <a:cubicBezTo>
                    <a:pt x="11481" y="6474"/>
                    <a:pt x="11551" y="6435"/>
                    <a:pt x="11607" y="6366"/>
                  </a:cubicBezTo>
                  <a:cubicBezTo>
                    <a:pt x="11659" y="6292"/>
                    <a:pt x="11677" y="6201"/>
                    <a:pt x="11659" y="6127"/>
                  </a:cubicBezTo>
                  <a:lnTo>
                    <a:pt x="11026" y="2279"/>
                  </a:lnTo>
                  <a:cubicBezTo>
                    <a:pt x="11011" y="2134"/>
                    <a:pt x="10886" y="2020"/>
                    <a:pt x="10732" y="2020"/>
                  </a:cubicBezTo>
                  <a:cubicBezTo>
                    <a:pt x="10711" y="2020"/>
                    <a:pt x="10688" y="2022"/>
                    <a:pt x="10666" y="2027"/>
                  </a:cubicBezTo>
                  <a:lnTo>
                    <a:pt x="6145" y="2765"/>
                  </a:lnTo>
                  <a:lnTo>
                    <a:pt x="6110" y="2639"/>
                  </a:lnTo>
                  <a:cubicBezTo>
                    <a:pt x="6110" y="2570"/>
                    <a:pt x="6058" y="2496"/>
                    <a:pt x="6001" y="2439"/>
                  </a:cubicBezTo>
                  <a:cubicBezTo>
                    <a:pt x="5928" y="2405"/>
                    <a:pt x="5841" y="2387"/>
                    <a:pt x="5767" y="2387"/>
                  </a:cubicBezTo>
                  <a:lnTo>
                    <a:pt x="5442" y="2439"/>
                  </a:lnTo>
                  <a:cubicBezTo>
                    <a:pt x="5225" y="1845"/>
                    <a:pt x="5368" y="1394"/>
                    <a:pt x="5585" y="1159"/>
                  </a:cubicBezTo>
                  <a:cubicBezTo>
                    <a:pt x="5707" y="1024"/>
                    <a:pt x="5867" y="949"/>
                    <a:pt x="6031" y="949"/>
                  </a:cubicBezTo>
                  <a:cubicBezTo>
                    <a:pt x="6088" y="949"/>
                    <a:pt x="6145" y="958"/>
                    <a:pt x="6201" y="977"/>
                  </a:cubicBezTo>
                  <a:cubicBezTo>
                    <a:pt x="6470" y="1068"/>
                    <a:pt x="6561" y="1285"/>
                    <a:pt x="6670" y="1520"/>
                  </a:cubicBezTo>
                  <a:cubicBezTo>
                    <a:pt x="6761" y="1702"/>
                    <a:pt x="6834" y="1880"/>
                    <a:pt x="6995" y="2006"/>
                  </a:cubicBezTo>
                  <a:cubicBezTo>
                    <a:pt x="7131" y="2109"/>
                    <a:pt x="7262" y="2151"/>
                    <a:pt x="7388" y="2151"/>
                  </a:cubicBezTo>
                  <a:cubicBezTo>
                    <a:pt x="7747" y="2151"/>
                    <a:pt x="8060" y="1804"/>
                    <a:pt x="8314" y="1537"/>
                  </a:cubicBezTo>
                  <a:cubicBezTo>
                    <a:pt x="8388" y="1463"/>
                    <a:pt x="8444" y="1394"/>
                    <a:pt x="8496" y="1320"/>
                  </a:cubicBezTo>
                  <a:cubicBezTo>
                    <a:pt x="8750" y="1080"/>
                    <a:pt x="9067" y="941"/>
                    <a:pt x="9382" y="941"/>
                  </a:cubicBezTo>
                  <a:cubicBezTo>
                    <a:pt x="9448" y="941"/>
                    <a:pt x="9515" y="947"/>
                    <a:pt x="9581" y="960"/>
                  </a:cubicBezTo>
                  <a:cubicBezTo>
                    <a:pt x="9815" y="995"/>
                    <a:pt x="9997" y="1120"/>
                    <a:pt x="10180" y="1268"/>
                  </a:cubicBezTo>
                  <a:cubicBezTo>
                    <a:pt x="10306" y="1376"/>
                    <a:pt x="10449" y="1485"/>
                    <a:pt x="10631" y="1554"/>
                  </a:cubicBezTo>
                  <a:cubicBezTo>
                    <a:pt x="10755" y="1596"/>
                    <a:pt x="10871" y="1619"/>
                    <a:pt x="10984" y="1619"/>
                  </a:cubicBezTo>
                  <a:cubicBezTo>
                    <a:pt x="11116" y="1619"/>
                    <a:pt x="11244" y="1588"/>
                    <a:pt x="11373" y="1520"/>
                  </a:cubicBezTo>
                  <a:cubicBezTo>
                    <a:pt x="11824" y="1268"/>
                    <a:pt x="12110" y="595"/>
                    <a:pt x="12241" y="53"/>
                  </a:cubicBezTo>
                  <a:cubicBezTo>
                    <a:pt x="12258" y="36"/>
                    <a:pt x="12241" y="1"/>
                    <a:pt x="1220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47"/>
            <p:cNvSpPr/>
            <p:nvPr/>
          </p:nvSpPr>
          <p:spPr>
            <a:xfrm>
              <a:off x="4313333" y="2959615"/>
              <a:ext cx="27637" cy="27432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508" y="87"/>
                  </a:moveTo>
                  <a:lnTo>
                    <a:pt x="526" y="109"/>
                  </a:lnTo>
                  <a:lnTo>
                    <a:pt x="582" y="486"/>
                  </a:lnTo>
                  <a:lnTo>
                    <a:pt x="582" y="504"/>
                  </a:lnTo>
                  <a:lnTo>
                    <a:pt x="565" y="504"/>
                  </a:lnTo>
                  <a:lnTo>
                    <a:pt x="183" y="577"/>
                  </a:lnTo>
                  <a:lnTo>
                    <a:pt x="165" y="560"/>
                  </a:lnTo>
                  <a:lnTo>
                    <a:pt x="109" y="178"/>
                  </a:lnTo>
                  <a:lnTo>
                    <a:pt x="109" y="161"/>
                  </a:lnTo>
                  <a:lnTo>
                    <a:pt x="508" y="87"/>
                  </a:lnTo>
                  <a:close/>
                  <a:moveTo>
                    <a:pt x="491" y="0"/>
                  </a:moveTo>
                  <a:lnTo>
                    <a:pt x="109" y="70"/>
                  </a:lnTo>
                  <a:cubicBezTo>
                    <a:pt x="40" y="70"/>
                    <a:pt x="1" y="126"/>
                    <a:pt x="22" y="196"/>
                  </a:cubicBezTo>
                  <a:lnTo>
                    <a:pt x="74" y="577"/>
                  </a:lnTo>
                  <a:cubicBezTo>
                    <a:pt x="74" y="595"/>
                    <a:pt x="92" y="630"/>
                    <a:pt x="131" y="651"/>
                  </a:cubicBezTo>
                  <a:cubicBezTo>
                    <a:pt x="148" y="651"/>
                    <a:pt x="165" y="669"/>
                    <a:pt x="183" y="669"/>
                  </a:cubicBezTo>
                  <a:lnTo>
                    <a:pt x="200" y="669"/>
                  </a:lnTo>
                  <a:lnTo>
                    <a:pt x="582" y="595"/>
                  </a:lnTo>
                  <a:cubicBezTo>
                    <a:pt x="617" y="595"/>
                    <a:pt x="634" y="577"/>
                    <a:pt x="651" y="560"/>
                  </a:cubicBezTo>
                  <a:cubicBezTo>
                    <a:pt x="673" y="543"/>
                    <a:pt x="673" y="504"/>
                    <a:pt x="673" y="486"/>
                  </a:cubicBezTo>
                  <a:lnTo>
                    <a:pt x="617" y="87"/>
                  </a:lnTo>
                  <a:cubicBezTo>
                    <a:pt x="599" y="35"/>
                    <a:pt x="543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47"/>
            <p:cNvSpPr/>
            <p:nvPr/>
          </p:nvSpPr>
          <p:spPr>
            <a:xfrm>
              <a:off x="4342322" y="2954981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8" y="92"/>
                  </a:moveTo>
                  <a:lnTo>
                    <a:pt x="526" y="113"/>
                  </a:lnTo>
                  <a:lnTo>
                    <a:pt x="578" y="491"/>
                  </a:lnTo>
                  <a:lnTo>
                    <a:pt x="578" y="508"/>
                  </a:lnTo>
                  <a:lnTo>
                    <a:pt x="561" y="508"/>
                  </a:lnTo>
                  <a:lnTo>
                    <a:pt x="183" y="565"/>
                  </a:lnTo>
                  <a:lnTo>
                    <a:pt x="161" y="565"/>
                  </a:lnTo>
                  <a:lnTo>
                    <a:pt x="109" y="165"/>
                  </a:lnTo>
                  <a:lnTo>
                    <a:pt x="508" y="92"/>
                  </a:lnTo>
                  <a:close/>
                  <a:moveTo>
                    <a:pt x="512" y="0"/>
                  </a:moveTo>
                  <a:cubicBezTo>
                    <a:pt x="504" y="0"/>
                    <a:pt x="495" y="2"/>
                    <a:pt x="487" y="5"/>
                  </a:cubicBezTo>
                  <a:lnTo>
                    <a:pt x="109" y="57"/>
                  </a:lnTo>
                  <a:cubicBezTo>
                    <a:pt x="36" y="74"/>
                    <a:pt x="1" y="131"/>
                    <a:pt x="18" y="183"/>
                  </a:cubicBezTo>
                  <a:lnTo>
                    <a:pt x="75" y="582"/>
                  </a:lnTo>
                  <a:cubicBezTo>
                    <a:pt x="92" y="617"/>
                    <a:pt x="127" y="656"/>
                    <a:pt x="183" y="656"/>
                  </a:cubicBezTo>
                  <a:lnTo>
                    <a:pt x="200" y="656"/>
                  </a:lnTo>
                  <a:lnTo>
                    <a:pt x="578" y="599"/>
                  </a:lnTo>
                  <a:cubicBezTo>
                    <a:pt x="617" y="599"/>
                    <a:pt x="634" y="582"/>
                    <a:pt x="652" y="547"/>
                  </a:cubicBezTo>
                  <a:cubicBezTo>
                    <a:pt x="669" y="526"/>
                    <a:pt x="669" y="508"/>
                    <a:pt x="669" y="474"/>
                  </a:cubicBezTo>
                  <a:lnTo>
                    <a:pt x="617" y="92"/>
                  </a:lnTo>
                  <a:cubicBezTo>
                    <a:pt x="598" y="47"/>
                    <a:pt x="558" y="0"/>
                    <a:pt x="51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47"/>
            <p:cNvSpPr/>
            <p:nvPr/>
          </p:nvSpPr>
          <p:spPr>
            <a:xfrm>
              <a:off x="4371148" y="2950348"/>
              <a:ext cx="28334" cy="27104"/>
            </a:xfrm>
            <a:custGeom>
              <a:avLst/>
              <a:gdLst/>
              <a:ahLst/>
              <a:cxnLst/>
              <a:rect l="l" t="t" r="r" b="b"/>
              <a:pathLst>
                <a:path w="691" h="661" extrusionOk="0">
                  <a:moveTo>
                    <a:pt x="526" y="96"/>
                  </a:moveTo>
                  <a:lnTo>
                    <a:pt x="582" y="495"/>
                  </a:lnTo>
                  <a:lnTo>
                    <a:pt x="183" y="569"/>
                  </a:lnTo>
                  <a:cubicBezTo>
                    <a:pt x="183" y="569"/>
                    <a:pt x="166" y="569"/>
                    <a:pt x="166" y="552"/>
                  </a:cubicBezTo>
                  <a:lnTo>
                    <a:pt x="109" y="170"/>
                  </a:lnTo>
                  <a:lnTo>
                    <a:pt x="109" y="153"/>
                  </a:lnTo>
                  <a:lnTo>
                    <a:pt x="508" y="96"/>
                  </a:lnTo>
                  <a:close/>
                  <a:moveTo>
                    <a:pt x="510" y="0"/>
                  </a:moveTo>
                  <a:cubicBezTo>
                    <a:pt x="503" y="0"/>
                    <a:pt x="496" y="3"/>
                    <a:pt x="491" y="9"/>
                  </a:cubicBezTo>
                  <a:lnTo>
                    <a:pt x="109" y="62"/>
                  </a:lnTo>
                  <a:cubicBezTo>
                    <a:pt x="40" y="79"/>
                    <a:pt x="1" y="135"/>
                    <a:pt x="22" y="187"/>
                  </a:cubicBezTo>
                  <a:lnTo>
                    <a:pt x="74" y="569"/>
                  </a:lnTo>
                  <a:cubicBezTo>
                    <a:pt x="92" y="621"/>
                    <a:pt x="131" y="660"/>
                    <a:pt x="183" y="660"/>
                  </a:cubicBezTo>
                  <a:lnTo>
                    <a:pt x="200" y="660"/>
                  </a:lnTo>
                  <a:lnTo>
                    <a:pt x="582" y="587"/>
                  </a:lnTo>
                  <a:cubicBezTo>
                    <a:pt x="634" y="587"/>
                    <a:pt x="691" y="530"/>
                    <a:pt x="673" y="478"/>
                  </a:cubicBezTo>
                  <a:lnTo>
                    <a:pt x="617" y="79"/>
                  </a:lnTo>
                  <a:cubicBezTo>
                    <a:pt x="599" y="62"/>
                    <a:pt x="599" y="44"/>
                    <a:pt x="565" y="27"/>
                  </a:cubicBezTo>
                  <a:cubicBezTo>
                    <a:pt x="550" y="15"/>
                    <a:pt x="528" y="0"/>
                    <a:pt x="51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47"/>
            <p:cNvSpPr/>
            <p:nvPr/>
          </p:nvSpPr>
          <p:spPr>
            <a:xfrm>
              <a:off x="4400137" y="2945387"/>
              <a:ext cx="27473" cy="27596"/>
            </a:xfrm>
            <a:custGeom>
              <a:avLst/>
              <a:gdLst/>
              <a:ahLst/>
              <a:cxnLst/>
              <a:rect l="l" t="t" r="r" b="b"/>
              <a:pathLst>
                <a:path w="670" h="673" extrusionOk="0">
                  <a:moveTo>
                    <a:pt x="509" y="91"/>
                  </a:moveTo>
                  <a:lnTo>
                    <a:pt x="526" y="109"/>
                  </a:lnTo>
                  <a:lnTo>
                    <a:pt x="578" y="491"/>
                  </a:lnTo>
                  <a:lnTo>
                    <a:pt x="578" y="508"/>
                  </a:lnTo>
                  <a:lnTo>
                    <a:pt x="183" y="582"/>
                  </a:lnTo>
                  <a:lnTo>
                    <a:pt x="161" y="564"/>
                  </a:lnTo>
                  <a:lnTo>
                    <a:pt x="109" y="183"/>
                  </a:lnTo>
                  <a:lnTo>
                    <a:pt x="109" y="165"/>
                  </a:lnTo>
                  <a:lnTo>
                    <a:pt x="509" y="91"/>
                  </a:lnTo>
                  <a:close/>
                  <a:moveTo>
                    <a:pt x="487" y="0"/>
                  </a:moveTo>
                  <a:lnTo>
                    <a:pt x="109" y="74"/>
                  </a:lnTo>
                  <a:cubicBezTo>
                    <a:pt x="36" y="74"/>
                    <a:pt x="1" y="130"/>
                    <a:pt x="18" y="183"/>
                  </a:cubicBezTo>
                  <a:lnTo>
                    <a:pt x="75" y="582"/>
                  </a:lnTo>
                  <a:cubicBezTo>
                    <a:pt x="92" y="634"/>
                    <a:pt x="127" y="673"/>
                    <a:pt x="183" y="673"/>
                  </a:cubicBezTo>
                  <a:lnTo>
                    <a:pt x="200" y="673"/>
                  </a:lnTo>
                  <a:lnTo>
                    <a:pt x="578" y="599"/>
                  </a:lnTo>
                  <a:cubicBezTo>
                    <a:pt x="617" y="599"/>
                    <a:pt x="634" y="582"/>
                    <a:pt x="652" y="564"/>
                  </a:cubicBezTo>
                  <a:cubicBezTo>
                    <a:pt x="669" y="525"/>
                    <a:pt x="669" y="508"/>
                    <a:pt x="669" y="473"/>
                  </a:cubicBezTo>
                  <a:lnTo>
                    <a:pt x="617" y="91"/>
                  </a:lnTo>
                  <a:cubicBezTo>
                    <a:pt x="595" y="57"/>
                    <a:pt x="595" y="39"/>
                    <a:pt x="561" y="22"/>
                  </a:cubicBezTo>
                  <a:cubicBezTo>
                    <a:pt x="543" y="0"/>
                    <a:pt x="509" y="0"/>
                    <a:pt x="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7"/>
            <p:cNvSpPr/>
            <p:nvPr/>
          </p:nvSpPr>
          <p:spPr>
            <a:xfrm>
              <a:off x="4429865" y="2922835"/>
              <a:ext cx="136342" cy="44818"/>
            </a:xfrm>
            <a:custGeom>
              <a:avLst/>
              <a:gdLst/>
              <a:ahLst/>
              <a:cxnLst/>
              <a:rect l="l" t="t" r="r" b="b"/>
              <a:pathLst>
                <a:path w="3325" h="1093" extrusionOk="0">
                  <a:moveTo>
                    <a:pt x="3163" y="99"/>
                  </a:moveTo>
                  <a:lnTo>
                    <a:pt x="3233" y="498"/>
                  </a:lnTo>
                  <a:lnTo>
                    <a:pt x="3216" y="516"/>
                  </a:lnTo>
                  <a:lnTo>
                    <a:pt x="161" y="1006"/>
                  </a:lnTo>
                  <a:lnTo>
                    <a:pt x="144" y="1006"/>
                  </a:lnTo>
                  <a:lnTo>
                    <a:pt x="87" y="607"/>
                  </a:lnTo>
                  <a:lnTo>
                    <a:pt x="87" y="589"/>
                  </a:lnTo>
                  <a:lnTo>
                    <a:pt x="3146" y="99"/>
                  </a:lnTo>
                  <a:close/>
                  <a:moveTo>
                    <a:pt x="3164" y="1"/>
                  </a:moveTo>
                  <a:cubicBezTo>
                    <a:pt x="3157" y="1"/>
                    <a:pt x="3151" y="3"/>
                    <a:pt x="3146" y="8"/>
                  </a:cubicBezTo>
                  <a:lnTo>
                    <a:pt x="87" y="498"/>
                  </a:lnTo>
                  <a:cubicBezTo>
                    <a:pt x="53" y="516"/>
                    <a:pt x="35" y="516"/>
                    <a:pt x="18" y="550"/>
                  </a:cubicBezTo>
                  <a:cubicBezTo>
                    <a:pt x="0" y="572"/>
                    <a:pt x="0" y="589"/>
                    <a:pt x="0" y="624"/>
                  </a:cubicBezTo>
                  <a:lnTo>
                    <a:pt x="53" y="1006"/>
                  </a:lnTo>
                  <a:cubicBezTo>
                    <a:pt x="70" y="1041"/>
                    <a:pt x="70" y="1058"/>
                    <a:pt x="109" y="1075"/>
                  </a:cubicBezTo>
                  <a:cubicBezTo>
                    <a:pt x="126" y="1093"/>
                    <a:pt x="144" y="1093"/>
                    <a:pt x="161" y="1093"/>
                  </a:cubicBezTo>
                  <a:lnTo>
                    <a:pt x="178" y="1093"/>
                  </a:lnTo>
                  <a:lnTo>
                    <a:pt x="3233" y="607"/>
                  </a:lnTo>
                  <a:cubicBezTo>
                    <a:pt x="3255" y="589"/>
                    <a:pt x="3289" y="572"/>
                    <a:pt x="3307" y="550"/>
                  </a:cubicBezTo>
                  <a:cubicBezTo>
                    <a:pt x="3324" y="533"/>
                    <a:pt x="3324" y="498"/>
                    <a:pt x="3324" y="481"/>
                  </a:cubicBezTo>
                  <a:lnTo>
                    <a:pt x="3255" y="82"/>
                  </a:lnTo>
                  <a:cubicBezTo>
                    <a:pt x="3255" y="64"/>
                    <a:pt x="3233" y="47"/>
                    <a:pt x="3216" y="30"/>
                  </a:cubicBezTo>
                  <a:cubicBezTo>
                    <a:pt x="3203" y="14"/>
                    <a:pt x="3182" y="1"/>
                    <a:pt x="316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47"/>
            <p:cNvSpPr/>
            <p:nvPr/>
          </p:nvSpPr>
          <p:spPr>
            <a:xfrm>
              <a:off x="4567760" y="2917996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3" y="91"/>
                  </a:moveTo>
                  <a:lnTo>
                    <a:pt x="503" y="109"/>
                  </a:lnTo>
                  <a:lnTo>
                    <a:pt x="577" y="490"/>
                  </a:lnTo>
                  <a:lnTo>
                    <a:pt x="577" y="508"/>
                  </a:lnTo>
                  <a:lnTo>
                    <a:pt x="560" y="508"/>
                  </a:lnTo>
                  <a:lnTo>
                    <a:pt x="178" y="582"/>
                  </a:lnTo>
                  <a:lnTo>
                    <a:pt x="161" y="582"/>
                  </a:lnTo>
                  <a:lnTo>
                    <a:pt x="161" y="560"/>
                  </a:lnTo>
                  <a:lnTo>
                    <a:pt x="87" y="182"/>
                  </a:lnTo>
                  <a:lnTo>
                    <a:pt x="109" y="165"/>
                  </a:lnTo>
                  <a:lnTo>
                    <a:pt x="486" y="91"/>
                  </a:lnTo>
                  <a:close/>
                  <a:moveTo>
                    <a:pt x="486" y="0"/>
                  </a:moveTo>
                  <a:lnTo>
                    <a:pt x="87" y="74"/>
                  </a:lnTo>
                  <a:cubicBezTo>
                    <a:pt x="69" y="74"/>
                    <a:pt x="35" y="91"/>
                    <a:pt x="17" y="109"/>
                  </a:cubicBezTo>
                  <a:cubicBezTo>
                    <a:pt x="17" y="126"/>
                    <a:pt x="0" y="165"/>
                    <a:pt x="0" y="182"/>
                  </a:cubicBezTo>
                  <a:lnTo>
                    <a:pt x="69" y="582"/>
                  </a:lnTo>
                  <a:cubicBezTo>
                    <a:pt x="69" y="599"/>
                    <a:pt x="87" y="634"/>
                    <a:pt x="109" y="651"/>
                  </a:cubicBezTo>
                  <a:cubicBezTo>
                    <a:pt x="126" y="651"/>
                    <a:pt x="143" y="668"/>
                    <a:pt x="178" y="668"/>
                  </a:cubicBezTo>
                  <a:lnTo>
                    <a:pt x="195" y="668"/>
                  </a:lnTo>
                  <a:lnTo>
                    <a:pt x="577" y="599"/>
                  </a:lnTo>
                  <a:cubicBezTo>
                    <a:pt x="612" y="599"/>
                    <a:pt x="629" y="582"/>
                    <a:pt x="651" y="560"/>
                  </a:cubicBezTo>
                  <a:cubicBezTo>
                    <a:pt x="668" y="542"/>
                    <a:pt x="668" y="508"/>
                    <a:pt x="668" y="490"/>
                  </a:cubicBezTo>
                  <a:lnTo>
                    <a:pt x="594" y="91"/>
                  </a:lnTo>
                  <a:cubicBezTo>
                    <a:pt x="594" y="74"/>
                    <a:pt x="577" y="39"/>
                    <a:pt x="560" y="17"/>
                  </a:cubicBezTo>
                  <a:cubicBezTo>
                    <a:pt x="542" y="0"/>
                    <a:pt x="503" y="0"/>
                    <a:pt x="4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47"/>
            <p:cNvSpPr/>
            <p:nvPr/>
          </p:nvSpPr>
          <p:spPr>
            <a:xfrm>
              <a:off x="4596545" y="2913527"/>
              <a:ext cx="27473" cy="26735"/>
            </a:xfrm>
            <a:custGeom>
              <a:avLst/>
              <a:gdLst/>
              <a:ahLst/>
              <a:cxnLst/>
              <a:rect l="l" t="t" r="r" b="b"/>
              <a:pathLst>
                <a:path w="670" h="652" extrusionOk="0">
                  <a:moveTo>
                    <a:pt x="509" y="92"/>
                  </a:moveTo>
                  <a:lnTo>
                    <a:pt x="509" y="109"/>
                  </a:lnTo>
                  <a:lnTo>
                    <a:pt x="578" y="491"/>
                  </a:lnTo>
                  <a:lnTo>
                    <a:pt x="561" y="508"/>
                  </a:lnTo>
                  <a:lnTo>
                    <a:pt x="183" y="560"/>
                  </a:lnTo>
                  <a:lnTo>
                    <a:pt x="166" y="560"/>
                  </a:lnTo>
                  <a:lnTo>
                    <a:pt x="92" y="166"/>
                  </a:lnTo>
                  <a:lnTo>
                    <a:pt x="109" y="166"/>
                  </a:lnTo>
                  <a:lnTo>
                    <a:pt x="109" y="148"/>
                  </a:lnTo>
                  <a:lnTo>
                    <a:pt x="491" y="92"/>
                  </a:lnTo>
                  <a:close/>
                  <a:moveTo>
                    <a:pt x="491" y="1"/>
                  </a:moveTo>
                  <a:lnTo>
                    <a:pt x="92" y="57"/>
                  </a:lnTo>
                  <a:cubicBezTo>
                    <a:pt x="75" y="74"/>
                    <a:pt x="36" y="92"/>
                    <a:pt x="18" y="109"/>
                  </a:cubicBezTo>
                  <a:cubicBezTo>
                    <a:pt x="18" y="126"/>
                    <a:pt x="1" y="166"/>
                    <a:pt x="1" y="183"/>
                  </a:cubicBezTo>
                  <a:lnTo>
                    <a:pt x="75" y="582"/>
                  </a:lnTo>
                  <a:cubicBezTo>
                    <a:pt x="75" y="617"/>
                    <a:pt x="127" y="651"/>
                    <a:pt x="183" y="651"/>
                  </a:cubicBezTo>
                  <a:lnTo>
                    <a:pt x="201" y="651"/>
                  </a:lnTo>
                  <a:lnTo>
                    <a:pt x="578" y="599"/>
                  </a:lnTo>
                  <a:cubicBezTo>
                    <a:pt x="617" y="599"/>
                    <a:pt x="634" y="582"/>
                    <a:pt x="652" y="543"/>
                  </a:cubicBezTo>
                  <a:cubicBezTo>
                    <a:pt x="669" y="526"/>
                    <a:pt x="669" y="508"/>
                    <a:pt x="669" y="474"/>
                  </a:cubicBezTo>
                  <a:lnTo>
                    <a:pt x="600" y="92"/>
                  </a:lnTo>
                  <a:cubicBezTo>
                    <a:pt x="600" y="57"/>
                    <a:pt x="578" y="40"/>
                    <a:pt x="561" y="18"/>
                  </a:cubicBezTo>
                  <a:cubicBezTo>
                    <a:pt x="543" y="1"/>
                    <a:pt x="509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47"/>
            <p:cNvSpPr/>
            <p:nvPr/>
          </p:nvSpPr>
          <p:spPr>
            <a:xfrm>
              <a:off x="4625576" y="2908770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3" y="99"/>
                  </a:moveTo>
                  <a:lnTo>
                    <a:pt x="577" y="498"/>
                  </a:lnTo>
                  <a:lnTo>
                    <a:pt x="560" y="498"/>
                  </a:lnTo>
                  <a:lnTo>
                    <a:pt x="178" y="568"/>
                  </a:lnTo>
                  <a:lnTo>
                    <a:pt x="161" y="568"/>
                  </a:lnTo>
                  <a:lnTo>
                    <a:pt x="161" y="551"/>
                  </a:lnTo>
                  <a:lnTo>
                    <a:pt x="87" y="173"/>
                  </a:lnTo>
                  <a:lnTo>
                    <a:pt x="109" y="156"/>
                  </a:lnTo>
                  <a:lnTo>
                    <a:pt x="486" y="99"/>
                  </a:lnTo>
                  <a:close/>
                  <a:moveTo>
                    <a:pt x="506" y="1"/>
                  </a:moveTo>
                  <a:cubicBezTo>
                    <a:pt x="498" y="1"/>
                    <a:pt x="491" y="3"/>
                    <a:pt x="486" y="8"/>
                  </a:cubicBezTo>
                  <a:lnTo>
                    <a:pt x="87" y="65"/>
                  </a:lnTo>
                  <a:cubicBezTo>
                    <a:pt x="70" y="65"/>
                    <a:pt x="35" y="82"/>
                    <a:pt x="18" y="99"/>
                  </a:cubicBezTo>
                  <a:cubicBezTo>
                    <a:pt x="18" y="134"/>
                    <a:pt x="0" y="156"/>
                    <a:pt x="0" y="190"/>
                  </a:cubicBezTo>
                  <a:lnTo>
                    <a:pt x="70" y="568"/>
                  </a:lnTo>
                  <a:cubicBezTo>
                    <a:pt x="70" y="607"/>
                    <a:pt x="87" y="624"/>
                    <a:pt x="109" y="642"/>
                  </a:cubicBezTo>
                  <a:cubicBezTo>
                    <a:pt x="126" y="659"/>
                    <a:pt x="143" y="659"/>
                    <a:pt x="178" y="659"/>
                  </a:cubicBezTo>
                  <a:lnTo>
                    <a:pt x="195" y="659"/>
                  </a:lnTo>
                  <a:lnTo>
                    <a:pt x="577" y="590"/>
                  </a:lnTo>
                  <a:cubicBezTo>
                    <a:pt x="612" y="590"/>
                    <a:pt x="629" y="568"/>
                    <a:pt x="651" y="551"/>
                  </a:cubicBezTo>
                  <a:cubicBezTo>
                    <a:pt x="668" y="533"/>
                    <a:pt x="668" y="498"/>
                    <a:pt x="668" y="481"/>
                  </a:cubicBezTo>
                  <a:lnTo>
                    <a:pt x="595" y="82"/>
                  </a:lnTo>
                  <a:cubicBezTo>
                    <a:pt x="595" y="65"/>
                    <a:pt x="577" y="26"/>
                    <a:pt x="560" y="26"/>
                  </a:cubicBezTo>
                  <a:cubicBezTo>
                    <a:pt x="548" y="13"/>
                    <a:pt x="525" y="1"/>
                    <a:pt x="50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47"/>
            <p:cNvSpPr/>
            <p:nvPr/>
          </p:nvSpPr>
          <p:spPr>
            <a:xfrm>
              <a:off x="4683391" y="2899463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4" y="92"/>
                  </a:moveTo>
                  <a:lnTo>
                    <a:pt x="543" y="253"/>
                  </a:lnTo>
                  <a:lnTo>
                    <a:pt x="126" y="309"/>
                  </a:lnTo>
                  <a:lnTo>
                    <a:pt x="109" y="166"/>
                  </a:lnTo>
                  <a:lnTo>
                    <a:pt x="109" y="144"/>
                  </a:lnTo>
                  <a:lnTo>
                    <a:pt x="486" y="92"/>
                  </a:lnTo>
                  <a:close/>
                  <a:moveTo>
                    <a:pt x="543" y="344"/>
                  </a:moveTo>
                  <a:lnTo>
                    <a:pt x="577" y="491"/>
                  </a:lnTo>
                  <a:cubicBezTo>
                    <a:pt x="577" y="491"/>
                    <a:pt x="577" y="509"/>
                    <a:pt x="560" y="509"/>
                  </a:cubicBezTo>
                  <a:lnTo>
                    <a:pt x="178" y="561"/>
                  </a:lnTo>
                  <a:lnTo>
                    <a:pt x="161" y="561"/>
                  </a:lnTo>
                  <a:lnTo>
                    <a:pt x="143" y="400"/>
                  </a:lnTo>
                  <a:lnTo>
                    <a:pt x="543" y="344"/>
                  </a:lnTo>
                  <a:close/>
                  <a:moveTo>
                    <a:pt x="486" y="1"/>
                  </a:moveTo>
                  <a:lnTo>
                    <a:pt x="87" y="57"/>
                  </a:lnTo>
                  <a:cubicBezTo>
                    <a:pt x="70" y="75"/>
                    <a:pt x="35" y="75"/>
                    <a:pt x="18" y="109"/>
                  </a:cubicBezTo>
                  <a:cubicBezTo>
                    <a:pt x="18" y="127"/>
                    <a:pt x="0" y="144"/>
                    <a:pt x="0" y="183"/>
                  </a:cubicBezTo>
                  <a:lnTo>
                    <a:pt x="35" y="383"/>
                  </a:lnTo>
                  <a:lnTo>
                    <a:pt x="70" y="561"/>
                  </a:lnTo>
                  <a:cubicBezTo>
                    <a:pt x="70" y="617"/>
                    <a:pt x="126" y="652"/>
                    <a:pt x="178" y="652"/>
                  </a:cubicBezTo>
                  <a:lnTo>
                    <a:pt x="196" y="652"/>
                  </a:lnTo>
                  <a:lnTo>
                    <a:pt x="577" y="600"/>
                  </a:lnTo>
                  <a:cubicBezTo>
                    <a:pt x="629" y="578"/>
                    <a:pt x="668" y="526"/>
                    <a:pt x="668" y="469"/>
                  </a:cubicBezTo>
                  <a:lnTo>
                    <a:pt x="629" y="274"/>
                  </a:lnTo>
                  <a:lnTo>
                    <a:pt x="595" y="92"/>
                  </a:lnTo>
                  <a:cubicBezTo>
                    <a:pt x="595" y="57"/>
                    <a:pt x="577" y="36"/>
                    <a:pt x="560" y="18"/>
                  </a:cubicBezTo>
                  <a:cubicBezTo>
                    <a:pt x="543" y="1"/>
                    <a:pt x="504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7"/>
            <p:cNvSpPr/>
            <p:nvPr/>
          </p:nvSpPr>
          <p:spPr>
            <a:xfrm>
              <a:off x="4713611" y="2904629"/>
              <a:ext cx="26038" cy="17140"/>
            </a:xfrm>
            <a:custGeom>
              <a:avLst/>
              <a:gdLst/>
              <a:ahLst/>
              <a:cxnLst/>
              <a:rect l="l" t="t" r="r" b="b"/>
              <a:pathLst>
                <a:path w="635" h="418" extrusionOk="0">
                  <a:moveTo>
                    <a:pt x="509" y="92"/>
                  </a:moveTo>
                  <a:lnTo>
                    <a:pt x="526" y="109"/>
                  </a:lnTo>
                  <a:lnTo>
                    <a:pt x="543" y="235"/>
                  </a:lnTo>
                  <a:lnTo>
                    <a:pt x="543" y="257"/>
                  </a:lnTo>
                  <a:lnTo>
                    <a:pt x="526" y="257"/>
                  </a:lnTo>
                  <a:lnTo>
                    <a:pt x="148" y="326"/>
                  </a:lnTo>
                  <a:lnTo>
                    <a:pt x="131" y="326"/>
                  </a:lnTo>
                  <a:lnTo>
                    <a:pt x="131" y="309"/>
                  </a:lnTo>
                  <a:lnTo>
                    <a:pt x="109" y="183"/>
                  </a:lnTo>
                  <a:lnTo>
                    <a:pt x="109" y="166"/>
                  </a:lnTo>
                  <a:lnTo>
                    <a:pt x="509" y="92"/>
                  </a:lnTo>
                  <a:close/>
                  <a:moveTo>
                    <a:pt x="491" y="1"/>
                  </a:moveTo>
                  <a:lnTo>
                    <a:pt x="109" y="74"/>
                  </a:lnTo>
                  <a:cubicBezTo>
                    <a:pt x="40" y="74"/>
                    <a:pt x="1" y="127"/>
                    <a:pt x="23" y="183"/>
                  </a:cubicBezTo>
                  <a:lnTo>
                    <a:pt x="40" y="326"/>
                  </a:lnTo>
                  <a:cubicBezTo>
                    <a:pt x="40" y="365"/>
                    <a:pt x="57" y="383"/>
                    <a:pt x="75" y="400"/>
                  </a:cubicBezTo>
                  <a:cubicBezTo>
                    <a:pt x="92" y="400"/>
                    <a:pt x="109" y="417"/>
                    <a:pt x="148" y="417"/>
                  </a:cubicBezTo>
                  <a:lnTo>
                    <a:pt x="166" y="417"/>
                  </a:lnTo>
                  <a:lnTo>
                    <a:pt x="543" y="343"/>
                  </a:lnTo>
                  <a:cubicBezTo>
                    <a:pt x="582" y="343"/>
                    <a:pt x="600" y="326"/>
                    <a:pt x="617" y="309"/>
                  </a:cubicBezTo>
                  <a:cubicBezTo>
                    <a:pt x="634" y="291"/>
                    <a:pt x="634" y="257"/>
                    <a:pt x="634" y="235"/>
                  </a:cubicBezTo>
                  <a:lnTo>
                    <a:pt x="617" y="92"/>
                  </a:lnTo>
                  <a:cubicBezTo>
                    <a:pt x="600" y="74"/>
                    <a:pt x="600" y="40"/>
                    <a:pt x="565" y="18"/>
                  </a:cubicBezTo>
                  <a:cubicBezTo>
                    <a:pt x="543" y="1"/>
                    <a:pt x="509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7"/>
            <p:cNvSpPr/>
            <p:nvPr/>
          </p:nvSpPr>
          <p:spPr>
            <a:xfrm>
              <a:off x="4655795" y="2914265"/>
              <a:ext cx="26038" cy="17099"/>
            </a:xfrm>
            <a:custGeom>
              <a:avLst/>
              <a:gdLst/>
              <a:ahLst/>
              <a:cxnLst/>
              <a:rect l="l" t="t" r="r" b="b"/>
              <a:pathLst>
                <a:path w="635" h="417" extrusionOk="0">
                  <a:moveTo>
                    <a:pt x="508" y="91"/>
                  </a:moveTo>
                  <a:lnTo>
                    <a:pt x="526" y="108"/>
                  </a:lnTo>
                  <a:lnTo>
                    <a:pt x="543" y="239"/>
                  </a:lnTo>
                  <a:cubicBezTo>
                    <a:pt x="543" y="256"/>
                    <a:pt x="543" y="256"/>
                    <a:pt x="526" y="256"/>
                  </a:cubicBezTo>
                  <a:lnTo>
                    <a:pt x="148" y="308"/>
                  </a:lnTo>
                  <a:lnTo>
                    <a:pt x="131" y="308"/>
                  </a:lnTo>
                  <a:lnTo>
                    <a:pt x="109" y="165"/>
                  </a:lnTo>
                  <a:lnTo>
                    <a:pt x="508" y="91"/>
                  </a:lnTo>
                  <a:close/>
                  <a:moveTo>
                    <a:pt x="491" y="0"/>
                  </a:moveTo>
                  <a:lnTo>
                    <a:pt x="109" y="74"/>
                  </a:lnTo>
                  <a:cubicBezTo>
                    <a:pt x="40" y="74"/>
                    <a:pt x="1" y="130"/>
                    <a:pt x="22" y="182"/>
                  </a:cubicBezTo>
                  <a:lnTo>
                    <a:pt x="40" y="325"/>
                  </a:lnTo>
                  <a:cubicBezTo>
                    <a:pt x="40" y="347"/>
                    <a:pt x="57" y="382"/>
                    <a:pt x="75" y="399"/>
                  </a:cubicBezTo>
                  <a:cubicBezTo>
                    <a:pt x="92" y="399"/>
                    <a:pt x="109" y="417"/>
                    <a:pt x="148" y="417"/>
                  </a:cubicBezTo>
                  <a:lnTo>
                    <a:pt x="166" y="417"/>
                  </a:lnTo>
                  <a:lnTo>
                    <a:pt x="543" y="347"/>
                  </a:lnTo>
                  <a:cubicBezTo>
                    <a:pt x="600" y="347"/>
                    <a:pt x="634" y="291"/>
                    <a:pt x="634" y="217"/>
                  </a:cubicBezTo>
                  <a:lnTo>
                    <a:pt x="617" y="91"/>
                  </a:lnTo>
                  <a:cubicBezTo>
                    <a:pt x="600" y="39"/>
                    <a:pt x="543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47"/>
            <p:cNvSpPr/>
            <p:nvPr/>
          </p:nvSpPr>
          <p:spPr>
            <a:xfrm>
              <a:off x="4308904" y="2928493"/>
              <a:ext cx="43096" cy="29565"/>
            </a:xfrm>
            <a:custGeom>
              <a:avLst/>
              <a:gdLst/>
              <a:ahLst/>
              <a:cxnLst/>
              <a:rect l="l" t="t" r="r" b="b"/>
              <a:pathLst>
                <a:path w="1051" h="721" extrusionOk="0">
                  <a:moveTo>
                    <a:pt x="890" y="87"/>
                  </a:moveTo>
                  <a:lnTo>
                    <a:pt x="890" y="109"/>
                  </a:lnTo>
                  <a:lnTo>
                    <a:pt x="959" y="486"/>
                  </a:lnTo>
                  <a:lnTo>
                    <a:pt x="942" y="503"/>
                  </a:lnTo>
                  <a:lnTo>
                    <a:pt x="182" y="629"/>
                  </a:lnTo>
                  <a:lnTo>
                    <a:pt x="165" y="629"/>
                  </a:lnTo>
                  <a:lnTo>
                    <a:pt x="165" y="612"/>
                  </a:lnTo>
                  <a:lnTo>
                    <a:pt x="91" y="234"/>
                  </a:lnTo>
                  <a:lnTo>
                    <a:pt x="109" y="217"/>
                  </a:lnTo>
                  <a:lnTo>
                    <a:pt x="890" y="87"/>
                  </a:lnTo>
                  <a:close/>
                  <a:moveTo>
                    <a:pt x="868" y="0"/>
                  </a:moveTo>
                  <a:lnTo>
                    <a:pt x="91" y="126"/>
                  </a:lnTo>
                  <a:cubicBezTo>
                    <a:pt x="74" y="126"/>
                    <a:pt x="39" y="143"/>
                    <a:pt x="22" y="161"/>
                  </a:cubicBezTo>
                  <a:cubicBezTo>
                    <a:pt x="0" y="195"/>
                    <a:pt x="0" y="217"/>
                    <a:pt x="0" y="252"/>
                  </a:cubicBezTo>
                  <a:lnTo>
                    <a:pt x="74" y="629"/>
                  </a:lnTo>
                  <a:cubicBezTo>
                    <a:pt x="74" y="668"/>
                    <a:pt x="91" y="686"/>
                    <a:pt x="109" y="703"/>
                  </a:cubicBezTo>
                  <a:cubicBezTo>
                    <a:pt x="130" y="720"/>
                    <a:pt x="148" y="720"/>
                    <a:pt x="182" y="720"/>
                  </a:cubicBezTo>
                  <a:lnTo>
                    <a:pt x="200" y="720"/>
                  </a:lnTo>
                  <a:lnTo>
                    <a:pt x="959" y="595"/>
                  </a:lnTo>
                  <a:cubicBezTo>
                    <a:pt x="1015" y="577"/>
                    <a:pt x="1050" y="521"/>
                    <a:pt x="1050" y="469"/>
                  </a:cubicBezTo>
                  <a:lnTo>
                    <a:pt x="976" y="87"/>
                  </a:lnTo>
                  <a:cubicBezTo>
                    <a:pt x="976" y="35"/>
                    <a:pt x="924" y="0"/>
                    <a:pt x="86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47"/>
            <p:cNvSpPr/>
            <p:nvPr/>
          </p:nvSpPr>
          <p:spPr>
            <a:xfrm>
              <a:off x="4353352" y="2923778"/>
              <a:ext cx="27637" cy="26981"/>
            </a:xfrm>
            <a:custGeom>
              <a:avLst/>
              <a:gdLst/>
              <a:ahLst/>
              <a:cxnLst/>
              <a:rect l="l" t="t" r="r" b="b"/>
              <a:pathLst>
                <a:path w="674" h="658" extrusionOk="0">
                  <a:moveTo>
                    <a:pt x="508" y="93"/>
                  </a:moveTo>
                  <a:lnTo>
                    <a:pt x="582" y="493"/>
                  </a:lnTo>
                  <a:lnTo>
                    <a:pt x="565" y="493"/>
                  </a:lnTo>
                  <a:lnTo>
                    <a:pt x="183" y="566"/>
                  </a:lnTo>
                  <a:lnTo>
                    <a:pt x="166" y="566"/>
                  </a:lnTo>
                  <a:lnTo>
                    <a:pt x="166" y="549"/>
                  </a:lnTo>
                  <a:lnTo>
                    <a:pt x="109" y="167"/>
                  </a:lnTo>
                  <a:lnTo>
                    <a:pt x="109" y="150"/>
                  </a:lnTo>
                  <a:lnTo>
                    <a:pt x="508" y="93"/>
                  </a:lnTo>
                  <a:close/>
                  <a:moveTo>
                    <a:pt x="521" y="1"/>
                  </a:moveTo>
                  <a:cubicBezTo>
                    <a:pt x="511" y="1"/>
                    <a:pt x="501" y="2"/>
                    <a:pt x="491" y="7"/>
                  </a:cubicBezTo>
                  <a:lnTo>
                    <a:pt x="92" y="59"/>
                  </a:lnTo>
                  <a:cubicBezTo>
                    <a:pt x="40" y="76"/>
                    <a:pt x="1" y="132"/>
                    <a:pt x="22" y="185"/>
                  </a:cubicBezTo>
                  <a:lnTo>
                    <a:pt x="75" y="566"/>
                  </a:lnTo>
                  <a:cubicBezTo>
                    <a:pt x="75" y="601"/>
                    <a:pt x="92" y="618"/>
                    <a:pt x="109" y="636"/>
                  </a:cubicBezTo>
                  <a:cubicBezTo>
                    <a:pt x="131" y="657"/>
                    <a:pt x="166" y="657"/>
                    <a:pt x="183" y="657"/>
                  </a:cubicBezTo>
                  <a:lnTo>
                    <a:pt x="200" y="657"/>
                  </a:lnTo>
                  <a:lnTo>
                    <a:pt x="582" y="601"/>
                  </a:lnTo>
                  <a:cubicBezTo>
                    <a:pt x="634" y="584"/>
                    <a:pt x="673" y="527"/>
                    <a:pt x="673" y="475"/>
                  </a:cubicBezTo>
                  <a:lnTo>
                    <a:pt x="600" y="76"/>
                  </a:lnTo>
                  <a:cubicBezTo>
                    <a:pt x="600" y="34"/>
                    <a:pt x="563" y="1"/>
                    <a:pt x="52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47"/>
            <p:cNvSpPr/>
            <p:nvPr/>
          </p:nvSpPr>
          <p:spPr>
            <a:xfrm>
              <a:off x="4382383" y="2918693"/>
              <a:ext cx="27432" cy="27596"/>
            </a:xfrm>
            <a:custGeom>
              <a:avLst/>
              <a:gdLst/>
              <a:ahLst/>
              <a:cxnLst/>
              <a:rect l="l" t="t" r="r" b="b"/>
              <a:pathLst>
                <a:path w="669" h="673" extrusionOk="0">
                  <a:moveTo>
                    <a:pt x="508" y="92"/>
                  </a:moveTo>
                  <a:lnTo>
                    <a:pt x="508" y="109"/>
                  </a:lnTo>
                  <a:lnTo>
                    <a:pt x="577" y="491"/>
                  </a:lnTo>
                  <a:lnTo>
                    <a:pt x="577" y="508"/>
                  </a:lnTo>
                  <a:lnTo>
                    <a:pt x="560" y="508"/>
                  </a:lnTo>
                  <a:lnTo>
                    <a:pt x="182" y="582"/>
                  </a:lnTo>
                  <a:cubicBezTo>
                    <a:pt x="161" y="582"/>
                    <a:pt x="161" y="565"/>
                    <a:pt x="161" y="565"/>
                  </a:cubicBezTo>
                  <a:lnTo>
                    <a:pt x="109" y="183"/>
                  </a:lnTo>
                  <a:lnTo>
                    <a:pt x="109" y="165"/>
                  </a:lnTo>
                  <a:lnTo>
                    <a:pt x="508" y="92"/>
                  </a:lnTo>
                  <a:close/>
                  <a:moveTo>
                    <a:pt x="486" y="0"/>
                  </a:moveTo>
                  <a:lnTo>
                    <a:pt x="91" y="74"/>
                  </a:lnTo>
                  <a:cubicBezTo>
                    <a:pt x="35" y="74"/>
                    <a:pt x="0" y="131"/>
                    <a:pt x="17" y="183"/>
                  </a:cubicBezTo>
                  <a:lnTo>
                    <a:pt x="74" y="582"/>
                  </a:lnTo>
                  <a:cubicBezTo>
                    <a:pt x="91" y="634"/>
                    <a:pt x="126" y="673"/>
                    <a:pt x="182" y="673"/>
                  </a:cubicBezTo>
                  <a:lnTo>
                    <a:pt x="200" y="673"/>
                  </a:lnTo>
                  <a:lnTo>
                    <a:pt x="577" y="599"/>
                  </a:lnTo>
                  <a:cubicBezTo>
                    <a:pt x="616" y="599"/>
                    <a:pt x="633" y="582"/>
                    <a:pt x="651" y="565"/>
                  </a:cubicBezTo>
                  <a:cubicBezTo>
                    <a:pt x="668" y="543"/>
                    <a:pt x="668" y="508"/>
                    <a:pt x="668" y="491"/>
                  </a:cubicBezTo>
                  <a:lnTo>
                    <a:pt x="594" y="92"/>
                  </a:lnTo>
                  <a:cubicBezTo>
                    <a:pt x="594" y="74"/>
                    <a:pt x="577" y="40"/>
                    <a:pt x="560" y="22"/>
                  </a:cubicBezTo>
                  <a:cubicBezTo>
                    <a:pt x="542" y="0"/>
                    <a:pt x="508" y="0"/>
                    <a:pt x="4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47"/>
            <p:cNvSpPr/>
            <p:nvPr/>
          </p:nvSpPr>
          <p:spPr>
            <a:xfrm>
              <a:off x="4411167" y="2914265"/>
              <a:ext cx="27637" cy="26694"/>
            </a:xfrm>
            <a:custGeom>
              <a:avLst/>
              <a:gdLst/>
              <a:ahLst/>
              <a:cxnLst/>
              <a:rect l="l" t="t" r="r" b="b"/>
              <a:pathLst>
                <a:path w="674" h="651" extrusionOk="0">
                  <a:moveTo>
                    <a:pt x="509" y="91"/>
                  </a:moveTo>
                  <a:lnTo>
                    <a:pt x="509" y="108"/>
                  </a:lnTo>
                  <a:lnTo>
                    <a:pt x="582" y="490"/>
                  </a:lnTo>
                  <a:lnTo>
                    <a:pt x="565" y="508"/>
                  </a:lnTo>
                  <a:lnTo>
                    <a:pt x="183" y="564"/>
                  </a:lnTo>
                  <a:lnTo>
                    <a:pt x="166" y="564"/>
                  </a:lnTo>
                  <a:lnTo>
                    <a:pt x="109" y="165"/>
                  </a:lnTo>
                  <a:cubicBezTo>
                    <a:pt x="92" y="165"/>
                    <a:pt x="109" y="165"/>
                    <a:pt x="109" y="148"/>
                  </a:cubicBezTo>
                  <a:lnTo>
                    <a:pt x="509" y="91"/>
                  </a:lnTo>
                  <a:close/>
                  <a:moveTo>
                    <a:pt x="491" y="0"/>
                  </a:moveTo>
                  <a:lnTo>
                    <a:pt x="92" y="56"/>
                  </a:lnTo>
                  <a:cubicBezTo>
                    <a:pt x="40" y="74"/>
                    <a:pt x="1" y="130"/>
                    <a:pt x="23" y="182"/>
                  </a:cubicBezTo>
                  <a:lnTo>
                    <a:pt x="75" y="564"/>
                  </a:lnTo>
                  <a:cubicBezTo>
                    <a:pt x="75" y="616"/>
                    <a:pt x="131" y="651"/>
                    <a:pt x="183" y="651"/>
                  </a:cubicBezTo>
                  <a:lnTo>
                    <a:pt x="201" y="651"/>
                  </a:lnTo>
                  <a:lnTo>
                    <a:pt x="582" y="599"/>
                  </a:lnTo>
                  <a:cubicBezTo>
                    <a:pt x="617" y="599"/>
                    <a:pt x="634" y="581"/>
                    <a:pt x="652" y="542"/>
                  </a:cubicBezTo>
                  <a:cubicBezTo>
                    <a:pt x="673" y="525"/>
                    <a:pt x="673" y="508"/>
                    <a:pt x="673" y="473"/>
                  </a:cubicBezTo>
                  <a:lnTo>
                    <a:pt x="600" y="91"/>
                  </a:lnTo>
                  <a:cubicBezTo>
                    <a:pt x="600" y="56"/>
                    <a:pt x="582" y="39"/>
                    <a:pt x="565" y="22"/>
                  </a:cubicBezTo>
                  <a:cubicBezTo>
                    <a:pt x="543" y="0"/>
                    <a:pt x="509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47"/>
            <p:cNvSpPr/>
            <p:nvPr/>
          </p:nvSpPr>
          <p:spPr>
            <a:xfrm>
              <a:off x="4440198" y="2909508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8" y="99"/>
                  </a:moveTo>
                  <a:lnTo>
                    <a:pt x="577" y="498"/>
                  </a:lnTo>
                  <a:lnTo>
                    <a:pt x="560" y="498"/>
                  </a:lnTo>
                  <a:lnTo>
                    <a:pt x="182" y="572"/>
                  </a:lnTo>
                  <a:lnTo>
                    <a:pt x="161" y="572"/>
                  </a:lnTo>
                  <a:lnTo>
                    <a:pt x="161" y="550"/>
                  </a:lnTo>
                  <a:lnTo>
                    <a:pt x="109" y="172"/>
                  </a:lnTo>
                  <a:cubicBezTo>
                    <a:pt x="91" y="172"/>
                    <a:pt x="109" y="155"/>
                    <a:pt x="109" y="155"/>
                  </a:cubicBezTo>
                  <a:lnTo>
                    <a:pt x="508" y="99"/>
                  </a:lnTo>
                  <a:close/>
                  <a:moveTo>
                    <a:pt x="507" y="0"/>
                  </a:moveTo>
                  <a:cubicBezTo>
                    <a:pt x="500" y="0"/>
                    <a:pt x="492" y="3"/>
                    <a:pt x="486" y="8"/>
                  </a:cubicBezTo>
                  <a:lnTo>
                    <a:pt x="91" y="64"/>
                  </a:lnTo>
                  <a:cubicBezTo>
                    <a:pt x="35" y="81"/>
                    <a:pt x="0" y="138"/>
                    <a:pt x="18" y="190"/>
                  </a:cubicBezTo>
                  <a:lnTo>
                    <a:pt x="74" y="572"/>
                  </a:lnTo>
                  <a:cubicBezTo>
                    <a:pt x="74" y="606"/>
                    <a:pt x="91" y="624"/>
                    <a:pt x="109" y="641"/>
                  </a:cubicBezTo>
                  <a:cubicBezTo>
                    <a:pt x="126" y="658"/>
                    <a:pt x="161" y="658"/>
                    <a:pt x="182" y="658"/>
                  </a:cubicBezTo>
                  <a:lnTo>
                    <a:pt x="200" y="658"/>
                  </a:lnTo>
                  <a:lnTo>
                    <a:pt x="577" y="589"/>
                  </a:lnTo>
                  <a:cubicBezTo>
                    <a:pt x="634" y="589"/>
                    <a:pt x="668" y="533"/>
                    <a:pt x="668" y="480"/>
                  </a:cubicBezTo>
                  <a:lnTo>
                    <a:pt x="595" y="81"/>
                  </a:lnTo>
                  <a:cubicBezTo>
                    <a:pt x="595" y="64"/>
                    <a:pt x="577" y="29"/>
                    <a:pt x="560" y="29"/>
                  </a:cubicBezTo>
                  <a:cubicBezTo>
                    <a:pt x="547" y="14"/>
                    <a:pt x="526" y="0"/>
                    <a:pt x="50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47"/>
            <p:cNvSpPr/>
            <p:nvPr/>
          </p:nvSpPr>
          <p:spPr>
            <a:xfrm>
              <a:off x="4469024" y="2904629"/>
              <a:ext cx="27596" cy="27432"/>
            </a:xfrm>
            <a:custGeom>
              <a:avLst/>
              <a:gdLst/>
              <a:ahLst/>
              <a:cxnLst/>
              <a:rect l="l" t="t" r="r" b="b"/>
              <a:pathLst>
                <a:path w="673" h="669" extrusionOk="0">
                  <a:moveTo>
                    <a:pt x="508" y="92"/>
                  </a:moveTo>
                  <a:lnTo>
                    <a:pt x="508" y="109"/>
                  </a:lnTo>
                  <a:lnTo>
                    <a:pt x="581" y="491"/>
                  </a:lnTo>
                  <a:lnTo>
                    <a:pt x="581" y="508"/>
                  </a:lnTo>
                  <a:lnTo>
                    <a:pt x="564" y="508"/>
                  </a:lnTo>
                  <a:lnTo>
                    <a:pt x="182" y="560"/>
                  </a:lnTo>
                  <a:lnTo>
                    <a:pt x="165" y="560"/>
                  </a:lnTo>
                  <a:lnTo>
                    <a:pt x="109" y="183"/>
                  </a:lnTo>
                  <a:lnTo>
                    <a:pt x="109" y="166"/>
                  </a:lnTo>
                  <a:lnTo>
                    <a:pt x="508" y="92"/>
                  </a:lnTo>
                  <a:close/>
                  <a:moveTo>
                    <a:pt x="490" y="1"/>
                  </a:moveTo>
                  <a:lnTo>
                    <a:pt x="91" y="74"/>
                  </a:lnTo>
                  <a:cubicBezTo>
                    <a:pt x="74" y="74"/>
                    <a:pt x="39" y="92"/>
                    <a:pt x="39" y="109"/>
                  </a:cubicBezTo>
                  <a:cubicBezTo>
                    <a:pt x="22" y="127"/>
                    <a:pt x="0" y="166"/>
                    <a:pt x="0" y="183"/>
                  </a:cubicBezTo>
                  <a:lnTo>
                    <a:pt x="74" y="582"/>
                  </a:lnTo>
                  <a:cubicBezTo>
                    <a:pt x="74" y="599"/>
                    <a:pt x="91" y="634"/>
                    <a:pt x="109" y="652"/>
                  </a:cubicBezTo>
                  <a:cubicBezTo>
                    <a:pt x="130" y="652"/>
                    <a:pt x="148" y="669"/>
                    <a:pt x="182" y="669"/>
                  </a:cubicBezTo>
                  <a:lnTo>
                    <a:pt x="200" y="669"/>
                  </a:lnTo>
                  <a:lnTo>
                    <a:pt x="581" y="599"/>
                  </a:lnTo>
                  <a:cubicBezTo>
                    <a:pt x="616" y="599"/>
                    <a:pt x="634" y="582"/>
                    <a:pt x="651" y="560"/>
                  </a:cubicBezTo>
                  <a:cubicBezTo>
                    <a:pt x="673" y="526"/>
                    <a:pt x="673" y="508"/>
                    <a:pt x="673" y="474"/>
                  </a:cubicBezTo>
                  <a:lnTo>
                    <a:pt x="599" y="92"/>
                  </a:lnTo>
                  <a:cubicBezTo>
                    <a:pt x="599" y="57"/>
                    <a:pt x="581" y="40"/>
                    <a:pt x="564" y="18"/>
                  </a:cubicBezTo>
                  <a:cubicBezTo>
                    <a:pt x="542" y="1"/>
                    <a:pt x="508" y="1"/>
                    <a:pt x="4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47"/>
            <p:cNvSpPr/>
            <p:nvPr/>
          </p:nvSpPr>
          <p:spPr>
            <a:xfrm>
              <a:off x="4498013" y="2899996"/>
              <a:ext cx="27432" cy="26940"/>
            </a:xfrm>
            <a:custGeom>
              <a:avLst/>
              <a:gdLst/>
              <a:ahLst/>
              <a:cxnLst/>
              <a:rect l="l" t="t" r="r" b="b"/>
              <a:pathLst>
                <a:path w="669" h="657" extrusionOk="0">
                  <a:moveTo>
                    <a:pt x="508" y="96"/>
                  </a:moveTo>
                  <a:lnTo>
                    <a:pt x="577" y="496"/>
                  </a:lnTo>
                  <a:lnTo>
                    <a:pt x="560" y="513"/>
                  </a:lnTo>
                  <a:lnTo>
                    <a:pt x="182" y="565"/>
                  </a:lnTo>
                  <a:lnTo>
                    <a:pt x="161" y="565"/>
                  </a:lnTo>
                  <a:lnTo>
                    <a:pt x="109" y="170"/>
                  </a:lnTo>
                  <a:cubicBezTo>
                    <a:pt x="91" y="170"/>
                    <a:pt x="109" y="153"/>
                    <a:pt x="109" y="153"/>
                  </a:cubicBezTo>
                  <a:lnTo>
                    <a:pt x="486" y="96"/>
                  </a:lnTo>
                  <a:close/>
                  <a:moveTo>
                    <a:pt x="514" y="1"/>
                  </a:moveTo>
                  <a:cubicBezTo>
                    <a:pt x="505" y="1"/>
                    <a:pt x="496" y="2"/>
                    <a:pt x="486" y="5"/>
                  </a:cubicBezTo>
                  <a:lnTo>
                    <a:pt x="91" y="62"/>
                  </a:lnTo>
                  <a:cubicBezTo>
                    <a:pt x="35" y="79"/>
                    <a:pt x="0" y="131"/>
                    <a:pt x="0" y="187"/>
                  </a:cubicBezTo>
                  <a:lnTo>
                    <a:pt x="74" y="565"/>
                  </a:lnTo>
                  <a:cubicBezTo>
                    <a:pt x="74" y="604"/>
                    <a:pt x="91" y="621"/>
                    <a:pt x="109" y="639"/>
                  </a:cubicBezTo>
                  <a:cubicBezTo>
                    <a:pt x="126" y="656"/>
                    <a:pt x="143" y="656"/>
                    <a:pt x="182" y="656"/>
                  </a:cubicBezTo>
                  <a:lnTo>
                    <a:pt x="200" y="656"/>
                  </a:lnTo>
                  <a:lnTo>
                    <a:pt x="577" y="604"/>
                  </a:lnTo>
                  <a:cubicBezTo>
                    <a:pt x="616" y="587"/>
                    <a:pt x="634" y="587"/>
                    <a:pt x="651" y="548"/>
                  </a:cubicBezTo>
                  <a:cubicBezTo>
                    <a:pt x="668" y="530"/>
                    <a:pt x="668" y="513"/>
                    <a:pt x="668" y="478"/>
                  </a:cubicBezTo>
                  <a:lnTo>
                    <a:pt x="595" y="96"/>
                  </a:lnTo>
                  <a:cubicBezTo>
                    <a:pt x="595" y="35"/>
                    <a:pt x="559" y="1"/>
                    <a:pt x="51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47"/>
            <p:cNvSpPr/>
            <p:nvPr/>
          </p:nvSpPr>
          <p:spPr>
            <a:xfrm>
              <a:off x="4526839" y="2895034"/>
              <a:ext cx="27596" cy="27432"/>
            </a:xfrm>
            <a:custGeom>
              <a:avLst/>
              <a:gdLst/>
              <a:ahLst/>
              <a:cxnLst/>
              <a:rect l="l" t="t" r="r" b="b"/>
              <a:pathLst>
                <a:path w="673" h="669" extrusionOk="0">
                  <a:moveTo>
                    <a:pt x="508" y="92"/>
                  </a:moveTo>
                  <a:lnTo>
                    <a:pt x="508" y="109"/>
                  </a:lnTo>
                  <a:lnTo>
                    <a:pt x="582" y="491"/>
                  </a:lnTo>
                  <a:lnTo>
                    <a:pt x="582" y="508"/>
                  </a:lnTo>
                  <a:lnTo>
                    <a:pt x="564" y="508"/>
                  </a:lnTo>
                  <a:lnTo>
                    <a:pt x="182" y="577"/>
                  </a:lnTo>
                  <a:cubicBezTo>
                    <a:pt x="165" y="577"/>
                    <a:pt x="165" y="577"/>
                    <a:pt x="165" y="560"/>
                  </a:cubicBezTo>
                  <a:lnTo>
                    <a:pt x="91" y="183"/>
                  </a:lnTo>
                  <a:cubicBezTo>
                    <a:pt x="91" y="165"/>
                    <a:pt x="109" y="165"/>
                    <a:pt x="109" y="165"/>
                  </a:cubicBezTo>
                  <a:lnTo>
                    <a:pt x="490" y="92"/>
                  </a:lnTo>
                  <a:close/>
                  <a:moveTo>
                    <a:pt x="490" y="0"/>
                  </a:moveTo>
                  <a:lnTo>
                    <a:pt x="91" y="74"/>
                  </a:lnTo>
                  <a:cubicBezTo>
                    <a:pt x="39" y="74"/>
                    <a:pt x="0" y="126"/>
                    <a:pt x="0" y="200"/>
                  </a:cubicBezTo>
                  <a:lnTo>
                    <a:pt x="74" y="577"/>
                  </a:lnTo>
                  <a:cubicBezTo>
                    <a:pt x="74" y="634"/>
                    <a:pt x="130" y="669"/>
                    <a:pt x="182" y="669"/>
                  </a:cubicBezTo>
                  <a:lnTo>
                    <a:pt x="200" y="669"/>
                  </a:lnTo>
                  <a:lnTo>
                    <a:pt x="582" y="599"/>
                  </a:lnTo>
                  <a:cubicBezTo>
                    <a:pt x="616" y="599"/>
                    <a:pt x="634" y="577"/>
                    <a:pt x="651" y="560"/>
                  </a:cubicBezTo>
                  <a:cubicBezTo>
                    <a:pt x="673" y="543"/>
                    <a:pt x="673" y="508"/>
                    <a:pt x="673" y="491"/>
                  </a:cubicBezTo>
                  <a:lnTo>
                    <a:pt x="599" y="92"/>
                  </a:lnTo>
                  <a:cubicBezTo>
                    <a:pt x="599" y="74"/>
                    <a:pt x="582" y="35"/>
                    <a:pt x="564" y="18"/>
                  </a:cubicBezTo>
                  <a:cubicBezTo>
                    <a:pt x="543" y="18"/>
                    <a:pt x="508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47"/>
            <p:cNvSpPr/>
            <p:nvPr/>
          </p:nvSpPr>
          <p:spPr>
            <a:xfrm>
              <a:off x="4555828" y="2890565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2"/>
                  </a:moveTo>
                  <a:lnTo>
                    <a:pt x="508" y="109"/>
                  </a:lnTo>
                  <a:lnTo>
                    <a:pt x="577" y="491"/>
                  </a:lnTo>
                  <a:lnTo>
                    <a:pt x="577" y="509"/>
                  </a:lnTo>
                  <a:lnTo>
                    <a:pt x="560" y="509"/>
                  </a:lnTo>
                  <a:lnTo>
                    <a:pt x="183" y="561"/>
                  </a:lnTo>
                  <a:lnTo>
                    <a:pt x="161" y="561"/>
                  </a:lnTo>
                  <a:lnTo>
                    <a:pt x="91" y="166"/>
                  </a:lnTo>
                  <a:lnTo>
                    <a:pt x="109" y="166"/>
                  </a:lnTo>
                  <a:lnTo>
                    <a:pt x="486" y="92"/>
                  </a:lnTo>
                  <a:close/>
                  <a:moveTo>
                    <a:pt x="486" y="1"/>
                  </a:moveTo>
                  <a:lnTo>
                    <a:pt x="91" y="75"/>
                  </a:lnTo>
                  <a:cubicBezTo>
                    <a:pt x="74" y="75"/>
                    <a:pt x="35" y="92"/>
                    <a:pt x="18" y="109"/>
                  </a:cubicBezTo>
                  <a:cubicBezTo>
                    <a:pt x="18" y="127"/>
                    <a:pt x="0" y="166"/>
                    <a:pt x="0" y="183"/>
                  </a:cubicBezTo>
                  <a:lnTo>
                    <a:pt x="74" y="578"/>
                  </a:lnTo>
                  <a:cubicBezTo>
                    <a:pt x="74" y="600"/>
                    <a:pt x="91" y="617"/>
                    <a:pt x="109" y="634"/>
                  </a:cubicBezTo>
                  <a:cubicBezTo>
                    <a:pt x="126" y="652"/>
                    <a:pt x="144" y="652"/>
                    <a:pt x="183" y="652"/>
                  </a:cubicBezTo>
                  <a:lnTo>
                    <a:pt x="200" y="652"/>
                  </a:lnTo>
                  <a:lnTo>
                    <a:pt x="577" y="600"/>
                  </a:lnTo>
                  <a:cubicBezTo>
                    <a:pt x="616" y="600"/>
                    <a:pt x="634" y="578"/>
                    <a:pt x="651" y="561"/>
                  </a:cubicBezTo>
                  <a:cubicBezTo>
                    <a:pt x="669" y="526"/>
                    <a:pt x="669" y="509"/>
                    <a:pt x="669" y="470"/>
                  </a:cubicBezTo>
                  <a:lnTo>
                    <a:pt x="595" y="92"/>
                  </a:lnTo>
                  <a:cubicBezTo>
                    <a:pt x="595" y="57"/>
                    <a:pt x="577" y="36"/>
                    <a:pt x="560" y="18"/>
                  </a:cubicBezTo>
                  <a:cubicBezTo>
                    <a:pt x="543" y="1"/>
                    <a:pt x="508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47"/>
            <p:cNvSpPr/>
            <p:nvPr/>
          </p:nvSpPr>
          <p:spPr>
            <a:xfrm>
              <a:off x="4584654" y="2885849"/>
              <a:ext cx="27596" cy="27022"/>
            </a:xfrm>
            <a:custGeom>
              <a:avLst/>
              <a:gdLst/>
              <a:ahLst/>
              <a:cxnLst/>
              <a:rect l="l" t="t" r="r" b="b"/>
              <a:pathLst>
                <a:path w="673" h="659" extrusionOk="0">
                  <a:moveTo>
                    <a:pt x="508" y="99"/>
                  </a:moveTo>
                  <a:lnTo>
                    <a:pt x="582" y="498"/>
                  </a:lnTo>
                  <a:lnTo>
                    <a:pt x="564" y="498"/>
                  </a:lnTo>
                  <a:lnTo>
                    <a:pt x="182" y="567"/>
                  </a:lnTo>
                  <a:lnTo>
                    <a:pt x="165" y="567"/>
                  </a:lnTo>
                  <a:lnTo>
                    <a:pt x="165" y="550"/>
                  </a:lnTo>
                  <a:lnTo>
                    <a:pt x="91" y="172"/>
                  </a:lnTo>
                  <a:lnTo>
                    <a:pt x="109" y="151"/>
                  </a:lnTo>
                  <a:lnTo>
                    <a:pt x="491" y="99"/>
                  </a:lnTo>
                  <a:close/>
                  <a:moveTo>
                    <a:pt x="510" y="0"/>
                  </a:moveTo>
                  <a:cubicBezTo>
                    <a:pt x="502" y="0"/>
                    <a:pt x="496" y="2"/>
                    <a:pt x="491" y="7"/>
                  </a:cubicBezTo>
                  <a:lnTo>
                    <a:pt x="91" y="64"/>
                  </a:lnTo>
                  <a:cubicBezTo>
                    <a:pt x="39" y="81"/>
                    <a:pt x="0" y="133"/>
                    <a:pt x="0" y="190"/>
                  </a:cubicBezTo>
                  <a:lnTo>
                    <a:pt x="74" y="567"/>
                  </a:lnTo>
                  <a:cubicBezTo>
                    <a:pt x="74" y="606"/>
                    <a:pt x="91" y="624"/>
                    <a:pt x="109" y="641"/>
                  </a:cubicBezTo>
                  <a:cubicBezTo>
                    <a:pt x="130" y="658"/>
                    <a:pt x="148" y="658"/>
                    <a:pt x="182" y="658"/>
                  </a:cubicBezTo>
                  <a:lnTo>
                    <a:pt x="200" y="658"/>
                  </a:lnTo>
                  <a:lnTo>
                    <a:pt x="582" y="606"/>
                  </a:lnTo>
                  <a:cubicBezTo>
                    <a:pt x="634" y="585"/>
                    <a:pt x="673" y="532"/>
                    <a:pt x="673" y="476"/>
                  </a:cubicBezTo>
                  <a:lnTo>
                    <a:pt x="599" y="81"/>
                  </a:lnTo>
                  <a:cubicBezTo>
                    <a:pt x="599" y="64"/>
                    <a:pt x="582" y="42"/>
                    <a:pt x="564" y="25"/>
                  </a:cubicBezTo>
                  <a:cubicBezTo>
                    <a:pt x="549" y="13"/>
                    <a:pt x="527" y="0"/>
                    <a:pt x="51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47"/>
            <p:cNvSpPr/>
            <p:nvPr/>
          </p:nvSpPr>
          <p:spPr>
            <a:xfrm>
              <a:off x="4613644" y="2880970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92"/>
                  </a:moveTo>
                  <a:lnTo>
                    <a:pt x="508" y="109"/>
                  </a:lnTo>
                  <a:lnTo>
                    <a:pt x="578" y="487"/>
                  </a:lnTo>
                  <a:cubicBezTo>
                    <a:pt x="578" y="508"/>
                    <a:pt x="578" y="508"/>
                    <a:pt x="560" y="508"/>
                  </a:cubicBezTo>
                  <a:lnTo>
                    <a:pt x="183" y="578"/>
                  </a:lnTo>
                  <a:lnTo>
                    <a:pt x="161" y="578"/>
                  </a:lnTo>
                  <a:lnTo>
                    <a:pt x="161" y="560"/>
                  </a:lnTo>
                  <a:lnTo>
                    <a:pt x="92" y="183"/>
                  </a:lnTo>
                  <a:lnTo>
                    <a:pt x="109" y="161"/>
                  </a:lnTo>
                  <a:lnTo>
                    <a:pt x="486" y="92"/>
                  </a:lnTo>
                  <a:close/>
                  <a:moveTo>
                    <a:pt x="486" y="1"/>
                  </a:moveTo>
                  <a:lnTo>
                    <a:pt x="92" y="74"/>
                  </a:lnTo>
                  <a:cubicBezTo>
                    <a:pt x="74" y="74"/>
                    <a:pt x="35" y="92"/>
                    <a:pt x="18" y="109"/>
                  </a:cubicBezTo>
                  <a:cubicBezTo>
                    <a:pt x="18" y="126"/>
                    <a:pt x="0" y="161"/>
                    <a:pt x="0" y="183"/>
                  </a:cubicBezTo>
                  <a:lnTo>
                    <a:pt x="74" y="578"/>
                  </a:lnTo>
                  <a:cubicBezTo>
                    <a:pt x="74" y="595"/>
                    <a:pt x="92" y="634"/>
                    <a:pt x="109" y="651"/>
                  </a:cubicBezTo>
                  <a:cubicBezTo>
                    <a:pt x="126" y="651"/>
                    <a:pt x="144" y="669"/>
                    <a:pt x="183" y="669"/>
                  </a:cubicBezTo>
                  <a:lnTo>
                    <a:pt x="200" y="669"/>
                  </a:lnTo>
                  <a:lnTo>
                    <a:pt x="578" y="595"/>
                  </a:lnTo>
                  <a:cubicBezTo>
                    <a:pt x="634" y="595"/>
                    <a:pt x="669" y="543"/>
                    <a:pt x="669" y="487"/>
                  </a:cubicBezTo>
                  <a:lnTo>
                    <a:pt x="595" y="92"/>
                  </a:lnTo>
                  <a:cubicBezTo>
                    <a:pt x="595" y="35"/>
                    <a:pt x="543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47"/>
            <p:cNvSpPr/>
            <p:nvPr/>
          </p:nvSpPr>
          <p:spPr>
            <a:xfrm>
              <a:off x="4642469" y="2876378"/>
              <a:ext cx="27596" cy="26858"/>
            </a:xfrm>
            <a:custGeom>
              <a:avLst/>
              <a:gdLst/>
              <a:ahLst/>
              <a:cxnLst/>
              <a:rect l="l" t="t" r="r" b="b"/>
              <a:pathLst>
                <a:path w="673" h="655" extrusionOk="0">
                  <a:moveTo>
                    <a:pt x="508" y="95"/>
                  </a:moveTo>
                  <a:lnTo>
                    <a:pt x="508" y="113"/>
                  </a:lnTo>
                  <a:lnTo>
                    <a:pt x="582" y="490"/>
                  </a:lnTo>
                  <a:lnTo>
                    <a:pt x="564" y="512"/>
                  </a:lnTo>
                  <a:lnTo>
                    <a:pt x="183" y="564"/>
                  </a:lnTo>
                  <a:lnTo>
                    <a:pt x="165" y="564"/>
                  </a:lnTo>
                  <a:lnTo>
                    <a:pt x="91" y="165"/>
                  </a:lnTo>
                  <a:lnTo>
                    <a:pt x="109" y="165"/>
                  </a:lnTo>
                  <a:lnTo>
                    <a:pt x="109" y="147"/>
                  </a:lnTo>
                  <a:lnTo>
                    <a:pt x="491" y="95"/>
                  </a:lnTo>
                  <a:close/>
                  <a:moveTo>
                    <a:pt x="512" y="1"/>
                  </a:moveTo>
                  <a:cubicBezTo>
                    <a:pt x="505" y="1"/>
                    <a:pt x="498" y="2"/>
                    <a:pt x="491" y="4"/>
                  </a:cubicBezTo>
                  <a:lnTo>
                    <a:pt x="91" y="56"/>
                  </a:lnTo>
                  <a:cubicBezTo>
                    <a:pt x="74" y="78"/>
                    <a:pt x="39" y="95"/>
                    <a:pt x="22" y="113"/>
                  </a:cubicBezTo>
                  <a:cubicBezTo>
                    <a:pt x="22" y="130"/>
                    <a:pt x="0" y="165"/>
                    <a:pt x="0" y="186"/>
                  </a:cubicBezTo>
                  <a:lnTo>
                    <a:pt x="74" y="581"/>
                  </a:lnTo>
                  <a:cubicBezTo>
                    <a:pt x="74" y="599"/>
                    <a:pt x="91" y="620"/>
                    <a:pt x="109" y="638"/>
                  </a:cubicBezTo>
                  <a:cubicBezTo>
                    <a:pt x="131" y="655"/>
                    <a:pt x="148" y="655"/>
                    <a:pt x="183" y="655"/>
                  </a:cubicBezTo>
                  <a:lnTo>
                    <a:pt x="200" y="655"/>
                  </a:lnTo>
                  <a:lnTo>
                    <a:pt x="582" y="599"/>
                  </a:lnTo>
                  <a:cubicBezTo>
                    <a:pt x="634" y="581"/>
                    <a:pt x="673" y="529"/>
                    <a:pt x="673" y="473"/>
                  </a:cubicBezTo>
                  <a:lnTo>
                    <a:pt x="599" y="95"/>
                  </a:lnTo>
                  <a:cubicBezTo>
                    <a:pt x="599" y="46"/>
                    <a:pt x="557" y="1"/>
                    <a:pt x="51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47"/>
            <p:cNvSpPr/>
            <p:nvPr/>
          </p:nvSpPr>
          <p:spPr>
            <a:xfrm>
              <a:off x="4671459" y="2866209"/>
              <a:ext cx="63722" cy="32599"/>
            </a:xfrm>
            <a:custGeom>
              <a:avLst/>
              <a:gdLst/>
              <a:ahLst/>
              <a:cxnLst/>
              <a:rect l="l" t="t" r="r" b="b"/>
              <a:pathLst>
                <a:path w="1554" h="795" extrusionOk="0">
                  <a:moveTo>
                    <a:pt x="1393" y="87"/>
                  </a:moveTo>
                  <a:lnTo>
                    <a:pt x="1445" y="486"/>
                  </a:lnTo>
                  <a:lnTo>
                    <a:pt x="183" y="703"/>
                  </a:lnTo>
                  <a:cubicBezTo>
                    <a:pt x="161" y="703"/>
                    <a:pt x="161" y="703"/>
                    <a:pt x="161" y="686"/>
                  </a:cubicBezTo>
                  <a:lnTo>
                    <a:pt x="92" y="304"/>
                  </a:lnTo>
                  <a:lnTo>
                    <a:pt x="109" y="287"/>
                  </a:lnTo>
                  <a:lnTo>
                    <a:pt x="1376" y="87"/>
                  </a:lnTo>
                  <a:close/>
                  <a:moveTo>
                    <a:pt x="1354" y="1"/>
                  </a:moveTo>
                  <a:lnTo>
                    <a:pt x="92" y="196"/>
                  </a:lnTo>
                  <a:cubicBezTo>
                    <a:pt x="74" y="196"/>
                    <a:pt x="35" y="217"/>
                    <a:pt x="18" y="235"/>
                  </a:cubicBezTo>
                  <a:cubicBezTo>
                    <a:pt x="18" y="270"/>
                    <a:pt x="1" y="287"/>
                    <a:pt x="1" y="326"/>
                  </a:cubicBezTo>
                  <a:lnTo>
                    <a:pt x="74" y="703"/>
                  </a:lnTo>
                  <a:cubicBezTo>
                    <a:pt x="74" y="760"/>
                    <a:pt x="126" y="795"/>
                    <a:pt x="183" y="795"/>
                  </a:cubicBezTo>
                  <a:lnTo>
                    <a:pt x="200" y="795"/>
                  </a:lnTo>
                  <a:lnTo>
                    <a:pt x="1463" y="578"/>
                  </a:lnTo>
                  <a:cubicBezTo>
                    <a:pt x="1519" y="578"/>
                    <a:pt x="1554" y="521"/>
                    <a:pt x="1537" y="469"/>
                  </a:cubicBezTo>
                  <a:lnTo>
                    <a:pt x="1484" y="70"/>
                  </a:lnTo>
                  <a:cubicBezTo>
                    <a:pt x="1484" y="53"/>
                    <a:pt x="1463" y="35"/>
                    <a:pt x="1445" y="18"/>
                  </a:cubicBezTo>
                  <a:cubicBezTo>
                    <a:pt x="1428" y="1"/>
                    <a:pt x="1393" y="1"/>
                    <a:pt x="137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47"/>
            <p:cNvSpPr/>
            <p:nvPr/>
          </p:nvSpPr>
          <p:spPr>
            <a:xfrm>
              <a:off x="4304435" y="2897330"/>
              <a:ext cx="55726" cy="31902"/>
            </a:xfrm>
            <a:custGeom>
              <a:avLst/>
              <a:gdLst/>
              <a:ahLst/>
              <a:cxnLst/>
              <a:rect l="l" t="t" r="r" b="b"/>
              <a:pathLst>
                <a:path w="1359" h="778" extrusionOk="0">
                  <a:moveTo>
                    <a:pt x="1176" y="88"/>
                  </a:moveTo>
                  <a:lnTo>
                    <a:pt x="1194" y="109"/>
                  </a:lnTo>
                  <a:lnTo>
                    <a:pt x="1268" y="487"/>
                  </a:lnTo>
                  <a:lnTo>
                    <a:pt x="1268" y="504"/>
                  </a:lnTo>
                  <a:lnTo>
                    <a:pt x="1250" y="504"/>
                  </a:lnTo>
                  <a:lnTo>
                    <a:pt x="166" y="686"/>
                  </a:lnTo>
                  <a:lnTo>
                    <a:pt x="166" y="669"/>
                  </a:lnTo>
                  <a:lnTo>
                    <a:pt x="92" y="287"/>
                  </a:lnTo>
                  <a:lnTo>
                    <a:pt x="109" y="270"/>
                  </a:lnTo>
                  <a:lnTo>
                    <a:pt x="1176" y="88"/>
                  </a:lnTo>
                  <a:close/>
                  <a:moveTo>
                    <a:pt x="1176" y="1"/>
                  </a:moveTo>
                  <a:lnTo>
                    <a:pt x="92" y="179"/>
                  </a:lnTo>
                  <a:cubicBezTo>
                    <a:pt x="40" y="196"/>
                    <a:pt x="1" y="252"/>
                    <a:pt x="1" y="305"/>
                  </a:cubicBezTo>
                  <a:lnTo>
                    <a:pt x="74" y="686"/>
                  </a:lnTo>
                  <a:cubicBezTo>
                    <a:pt x="74" y="738"/>
                    <a:pt x="109" y="777"/>
                    <a:pt x="166" y="777"/>
                  </a:cubicBezTo>
                  <a:lnTo>
                    <a:pt x="183" y="777"/>
                  </a:lnTo>
                  <a:lnTo>
                    <a:pt x="1268" y="595"/>
                  </a:lnTo>
                  <a:cubicBezTo>
                    <a:pt x="1285" y="595"/>
                    <a:pt x="1324" y="578"/>
                    <a:pt x="1341" y="561"/>
                  </a:cubicBezTo>
                  <a:cubicBezTo>
                    <a:pt x="1359" y="543"/>
                    <a:pt x="1359" y="504"/>
                    <a:pt x="1359" y="487"/>
                  </a:cubicBezTo>
                  <a:lnTo>
                    <a:pt x="1285" y="88"/>
                  </a:lnTo>
                  <a:cubicBezTo>
                    <a:pt x="1285" y="70"/>
                    <a:pt x="1268" y="36"/>
                    <a:pt x="1250" y="18"/>
                  </a:cubicBezTo>
                  <a:cubicBezTo>
                    <a:pt x="1233" y="18"/>
                    <a:pt x="1215" y="1"/>
                    <a:pt x="119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47"/>
            <p:cNvSpPr/>
            <p:nvPr/>
          </p:nvSpPr>
          <p:spPr>
            <a:xfrm>
              <a:off x="4360856" y="2892902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87"/>
                  </a:moveTo>
                  <a:lnTo>
                    <a:pt x="525" y="109"/>
                  </a:lnTo>
                  <a:lnTo>
                    <a:pt x="577" y="486"/>
                  </a:lnTo>
                  <a:lnTo>
                    <a:pt x="577" y="504"/>
                  </a:lnTo>
                  <a:lnTo>
                    <a:pt x="182" y="560"/>
                  </a:lnTo>
                  <a:lnTo>
                    <a:pt x="165" y="560"/>
                  </a:lnTo>
                  <a:lnTo>
                    <a:pt x="109" y="161"/>
                  </a:lnTo>
                  <a:lnTo>
                    <a:pt x="508" y="87"/>
                  </a:lnTo>
                  <a:close/>
                  <a:moveTo>
                    <a:pt x="490" y="0"/>
                  </a:moveTo>
                  <a:lnTo>
                    <a:pt x="109" y="70"/>
                  </a:lnTo>
                  <a:cubicBezTo>
                    <a:pt x="35" y="70"/>
                    <a:pt x="0" y="126"/>
                    <a:pt x="17" y="178"/>
                  </a:cubicBezTo>
                  <a:lnTo>
                    <a:pt x="74" y="577"/>
                  </a:lnTo>
                  <a:cubicBezTo>
                    <a:pt x="91" y="595"/>
                    <a:pt x="91" y="629"/>
                    <a:pt x="126" y="629"/>
                  </a:cubicBezTo>
                  <a:cubicBezTo>
                    <a:pt x="143" y="651"/>
                    <a:pt x="165" y="669"/>
                    <a:pt x="182" y="669"/>
                  </a:cubicBezTo>
                  <a:lnTo>
                    <a:pt x="200" y="651"/>
                  </a:lnTo>
                  <a:lnTo>
                    <a:pt x="577" y="595"/>
                  </a:lnTo>
                  <a:cubicBezTo>
                    <a:pt x="616" y="595"/>
                    <a:pt x="634" y="577"/>
                    <a:pt x="651" y="560"/>
                  </a:cubicBezTo>
                  <a:cubicBezTo>
                    <a:pt x="668" y="521"/>
                    <a:pt x="668" y="504"/>
                    <a:pt x="668" y="469"/>
                  </a:cubicBezTo>
                  <a:lnTo>
                    <a:pt x="616" y="87"/>
                  </a:lnTo>
                  <a:cubicBezTo>
                    <a:pt x="599" y="35"/>
                    <a:pt x="542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47"/>
            <p:cNvSpPr/>
            <p:nvPr/>
          </p:nvSpPr>
          <p:spPr>
            <a:xfrm>
              <a:off x="4389845" y="2888269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4" y="92"/>
                  </a:moveTo>
                  <a:lnTo>
                    <a:pt x="560" y="491"/>
                  </a:lnTo>
                  <a:lnTo>
                    <a:pt x="560" y="508"/>
                  </a:lnTo>
                  <a:lnTo>
                    <a:pt x="161" y="565"/>
                  </a:lnTo>
                  <a:lnTo>
                    <a:pt x="87" y="165"/>
                  </a:lnTo>
                  <a:lnTo>
                    <a:pt x="109" y="148"/>
                  </a:lnTo>
                  <a:lnTo>
                    <a:pt x="486" y="92"/>
                  </a:lnTo>
                  <a:close/>
                  <a:moveTo>
                    <a:pt x="493" y="0"/>
                  </a:moveTo>
                  <a:cubicBezTo>
                    <a:pt x="485" y="0"/>
                    <a:pt x="477" y="2"/>
                    <a:pt x="469" y="5"/>
                  </a:cubicBezTo>
                  <a:lnTo>
                    <a:pt x="87" y="57"/>
                  </a:lnTo>
                  <a:cubicBezTo>
                    <a:pt x="52" y="74"/>
                    <a:pt x="35" y="74"/>
                    <a:pt x="18" y="113"/>
                  </a:cubicBezTo>
                  <a:cubicBezTo>
                    <a:pt x="0" y="131"/>
                    <a:pt x="0" y="148"/>
                    <a:pt x="0" y="183"/>
                  </a:cubicBezTo>
                  <a:lnTo>
                    <a:pt x="70" y="565"/>
                  </a:lnTo>
                  <a:cubicBezTo>
                    <a:pt x="70" y="599"/>
                    <a:pt x="87" y="617"/>
                    <a:pt x="109" y="634"/>
                  </a:cubicBezTo>
                  <a:cubicBezTo>
                    <a:pt x="126" y="656"/>
                    <a:pt x="143" y="656"/>
                    <a:pt x="161" y="656"/>
                  </a:cubicBezTo>
                  <a:lnTo>
                    <a:pt x="178" y="656"/>
                  </a:lnTo>
                  <a:lnTo>
                    <a:pt x="577" y="599"/>
                  </a:lnTo>
                  <a:cubicBezTo>
                    <a:pt x="629" y="582"/>
                    <a:pt x="668" y="526"/>
                    <a:pt x="651" y="473"/>
                  </a:cubicBezTo>
                  <a:lnTo>
                    <a:pt x="595" y="92"/>
                  </a:lnTo>
                  <a:cubicBezTo>
                    <a:pt x="580" y="47"/>
                    <a:pt x="537" y="0"/>
                    <a:pt x="49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47"/>
            <p:cNvSpPr/>
            <p:nvPr/>
          </p:nvSpPr>
          <p:spPr>
            <a:xfrm>
              <a:off x="4417933" y="2883635"/>
              <a:ext cx="27432" cy="27104"/>
            </a:xfrm>
            <a:custGeom>
              <a:avLst/>
              <a:gdLst/>
              <a:ahLst/>
              <a:cxnLst/>
              <a:rect l="l" t="t" r="r" b="b"/>
              <a:pathLst>
                <a:path w="669" h="661" extrusionOk="0">
                  <a:moveTo>
                    <a:pt x="508" y="96"/>
                  </a:moveTo>
                  <a:lnTo>
                    <a:pt x="578" y="495"/>
                  </a:lnTo>
                  <a:lnTo>
                    <a:pt x="561" y="495"/>
                  </a:lnTo>
                  <a:lnTo>
                    <a:pt x="183" y="569"/>
                  </a:lnTo>
                  <a:cubicBezTo>
                    <a:pt x="161" y="569"/>
                    <a:pt x="161" y="569"/>
                    <a:pt x="161" y="552"/>
                  </a:cubicBezTo>
                  <a:lnTo>
                    <a:pt x="109" y="170"/>
                  </a:lnTo>
                  <a:cubicBezTo>
                    <a:pt x="92" y="170"/>
                    <a:pt x="109" y="153"/>
                    <a:pt x="109" y="153"/>
                  </a:cubicBezTo>
                  <a:lnTo>
                    <a:pt x="508" y="96"/>
                  </a:lnTo>
                  <a:close/>
                  <a:moveTo>
                    <a:pt x="509" y="0"/>
                  </a:moveTo>
                  <a:cubicBezTo>
                    <a:pt x="501" y="0"/>
                    <a:pt x="493" y="3"/>
                    <a:pt x="487" y="9"/>
                  </a:cubicBezTo>
                  <a:lnTo>
                    <a:pt x="92" y="61"/>
                  </a:lnTo>
                  <a:cubicBezTo>
                    <a:pt x="36" y="79"/>
                    <a:pt x="1" y="135"/>
                    <a:pt x="1" y="187"/>
                  </a:cubicBezTo>
                  <a:lnTo>
                    <a:pt x="75" y="569"/>
                  </a:lnTo>
                  <a:cubicBezTo>
                    <a:pt x="75" y="621"/>
                    <a:pt x="127" y="660"/>
                    <a:pt x="183" y="660"/>
                  </a:cubicBezTo>
                  <a:lnTo>
                    <a:pt x="200" y="660"/>
                  </a:lnTo>
                  <a:lnTo>
                    <a:pt x="578" y="586"/>
                  </a:lnTo>
                  <a:cubicBezTo>
                    <a:pt x="617" y="586"/>
                    <a:pt x="634" y="569"/>
                    <a:pt x="652" y="552"/>
                  </a:cubicBezTo>
                  <a:cubicBezTo>
                    <a:pt x="669" y="530"/>
                    <a:pt x="669" y="495"/>
                    <a:pt x="669" y="478"/>
                  </a:cubicBezTo>
                  <a:lnTo>
                    <a:pt x="595" y="79"/>
                  </a:lnTo>
                  <a:cubicBezTo>
                    <a:pt x="595" y="61"/>
                    <a:pt x="578" y="44"/>
                    <a:pt x="561" y="27"/>
                  </a:cubicBezTo>
                  <a:cubicBezTo>
                    <a:pt x="548" y="15"/>
                    <a:pt x="528" y="0"/>
                    <a:pt x="50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4446759" y="2878674"/>
              <a:ext cx="26735" cy="27596"/>
            </a:xfrm>
            <a:custGeom>
              <a:avLst/>
              <a:gdLst/>
              <a:ahLst/>
              <a:cxnLst/>
              <a:rect l="l" t="t" r="r" b="b"/>
              <a:pathLst>
                <a:path w="652" h="673" extrusionOk="0">
                  <a:moveTo>
                    <a:pt x="491" y="91"/>
                  </a:moveTo>
                  <a:lnTo>
                    <a:pt x="508" y="109"/>
                  </a:lnTo>
                  <a:lnTo>
                    <a:pt x="565" y="491"/>
                  </a:lnTo>
                  <a:lnTo>
                    <a:pt x="565" y="508"/>
                  </a:lnTo>
                  <a:lnTo>
                    <a:pt x="166" y="582"/>
                  </a:lnTo>
                  <a:lnTo>
                    <a:pt x="148" y="564"/>
                  </a:lnTo>
                  <a:lnTo>
                    <a:pt x="92" y="182"/>
                  </a:lnTo>
                  <a:lnTo>
                    <a:pt x="92" y="165"/>
                  </a:lnTo>
                  <a:lnTo>
                    <a:pt x="491" y="91"/>
                  </a:lnTo>
                  <a:close/>
                  <a:moveTo>
                    <a:pt x="474" y="0"/>
                  </a:moveTo>
                  <a:lnTo>
                    <a:pt x="92" y="74"/>
                  </a:lnTo>
                  <a:cubicBezTo>
                    <a:pt x="57" y="74"/>
                    <a:pt x="40" y="91"/>
                    <a:pt x="22" y="109"/>
                  </a:cubicBezTo>
                  <a:cubicBezTo>
                    <a:pt x="1" y="130"/>
                    <a:pt x="1" y="165"/>
                    <a:pt x="1" y="182"/>
                  </a:cubicBezTo>
                  <a:lnTo>
                    <a:pt x="57" y="582"/>
                  </a:lnTo>
                  <a:cubicBezTo>
                    <a:pt x="74" y="634"/>
                    <a:pt x="109" y="673"/>
                    <a:pt x="166" y="673"/>
                  </a:cubicBezTo>
                  <a:lnTo>
                    <a:pt x="183" y="673"/>
                  </a:lnTo>
                  <a:lnTo>
                    <a:pt x="565" y="599"/>
                  </a:lnTo>
                  <a:cubicBezTo>
                    <a:pt x="599" y="599"/>
                    <a:pt x="617" y="582"/>
                    <a:pt x="634" y="564"/>
                  </a:cubicBezTo>
                  <a:cubicBezTo>
                    <a:pt x="652" y="543"/>
                    <a:pt x="652" y="508"/>
                    <a:pt x="652" y="491"/>
                  </a:cubicBezTo>
                  <a:lnTo>
                    <a:pt x="599" y="91"/>
                  </a:lnTo>
                  <a:cubicBezTo>
                    <a:pt x="582" y="74"/>
                    <a:pt x="582" y="39"/>
                    <a:pt x="543" y="22"/>
                  </a:cubicBezTo>
                  <a:cubicBezTo>
                    <a:pt x="526" y="0"/>
                    <a:pt x="508" y="0"/>
                    <a:pt x="47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4475051" y="2874204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487" y="92"/>
                  </a:moveTo>
                  <a:lnTo>
                    <a:pt x="504" y="109"/>
                  </a:lnTo>
                  <a:lnTo>
                    <a:pt x="578" y="491"/>
                  </a:lnTo>
                  <a:lnTo>
                    <a:pt x="560" y="508"/>
                  </a:lnTo>
                  <a:lnTo>
                    <a:pt x="178" y="565"/>
                  </a:lnTo>
                  <a:lnTo>
                    <a:pt x="161" y="565"/>
                  </a:lnTo>
                  <a:lnTo>
                    <a:pt x="92" y="166"/>
                  </a:lnTo>
                  <a:lnTo>
                    <a:pt x="109" y="166"/>
                  </a:lnTo>
                  <a:lnTo>
                    <a:pt x="487" y="92"/>
                  </a:lnTo>
                  <a:close/>
                  <a:moveTo>
                    <a:pt x="469" y="1"/>
                  </a:moveTo>
                  <a:lnTo>
                    <a:pt x="92" y="75"/>
                  </a:lnTo>
                  <a:cubicBezTo>
                    <a:pt x="35" y="75"/>
                    <a:pt x="1" y="131"/>
                    <a:pt x="1" y="183"/>
                  </a:cubicBezTo>
                  <a:lnTo>
                    <a:pt x="70" y="582"/>
                  </a:lnTo>
                  <a:cubicBezTo>
                    <a:pt x="70" y="600"/>
                    <a:pt x="92" y="617"/>
                    <a:pt x="109" y="634"/>
                  </a:cubicBezTo>
                  <a:cubicBezTo>
                    <a:pt x="126" y="652"/>
                    <a:pt x="144" y="652"/>
                    <a:pt x="161" y="652"/>
                  </a:cubicBezTo>
                  <a:lnTo>
                    <a:pt x="178" y="652"/>
                  </a:lnTo>
                  <a:lnTo>
                    <a:pt x="578" y="600"/>
                  </a:lnTo>
                  <a:cubicBezTo>
                    <a:pt x="634" y="582"/>
                    <a:pt x="669" y="526"/>
                    <a:pt x="669" y="474"/>
                  </a:cubicBezTo>
                  <a:lnTo>
                    <a:pt x="595" y="92"/>
                  </a:lnTo>
                  <a:cubicBezTo>
                    <a:pt x="595" y="40"/>
                    <a:pt x="543" y="1"/>
                    <a:pt x="4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7"/>
            <p:cNvSpPr/>
            <p:nvPr/>
          </p:nvSpPr>
          <p:spPr>
            <a:xfrm>
              <a:off x="4503180" y="2869776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1"/>
                  </a:moveTo>
                  <a:lnTo>
                    <a:pt x="577" y="491"/>
                  </a:lnTo>
                  <a:lnTo>
                    <a:pt x="560" y="508"/>
                  </a:lnTo>
                  <a:lnTo>
                    <a:pt x="182" y="564"/>
                  </a:lnTo>
                  <a:lnTo>
                    <a:pt x="165" y="564"/>
                  </a:lnTo>
                  <a:lnTo>
                    <a:pt x="109" y="165"/>
                  </a:lnTo>
                  <a:lnTo>
                    <a:pt x="109" y="148"/>
                  </a:lnTo>
                  <a:lnTo>
                    <a:pt x="508" y="91"/>
                  </a:lnTo>
                  <a:close/>
                  <a:moveTo>
                    <a:pt x="490" y="0"/>
                  </a:moveTo>
                  <a:lnTo>
                    <a:pt x="91" y="57"/>
                  </a:lnTo>
                  <a:cubicBezTo>
                    <a:pt x="35" y="74"/>
                    <a:pt x="0" y="130"/>
                    <a:pt x="17" y="183"/>
                  </a:cubicBezTo>
                  <a:lnTo>
                    <a:pt x="74" y="564"/>
                  </a:lnTo>
                  <a:cubicBezTo>
                    <a:pt x="74" y="599"/>
                    <a:pt x="91" y="616"/>
                    <a:pt x="109" y="634"/>
                  </a:cubicBezTo>
                  <a:cubicBezTo>
                    <a:pt x="126" y="651"/>
                    <a:pt x="165" y="651"/>
                    <a:pt x="182" y="651"/>
                  </a:cubicBezTo>
                  <a:lnTo>
                    <a:pt x="200" y="651"/>
                  </a:lnTo>
                  <a:lnTo>
                    <a:pt x="577" y="599"/>
                  </a:lnTo>
                  <a:cubicBezTo>
                    <a:pt x="634" y="582"/>
                    <a:pt x="668" y="525"/>
                    <a:pt x="668" y="473"/>
                  </a:cubicBezTo>
                  <a:lnTo>
                    <a:pt x="599" y="91"/>
                  </a:lnTo>
                  <a:cubicBezTo>
                    <a:pt x="599" y="57"/>
                    <a:pt x="577" y="39"/>
                    <a:pt x="560" y="22"/>
                  </a:cubicBezTo>
                  <a:cubicBezTo>
                    <a:pt x="542" y="0"/>
                    <a:pt x="508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7"/>
            <p:cNvSpPr/>
            <p:nvPr/>
          </p:nvSpPr>
          <p:spPr>
            <a:xfrm>
              <a:off x="4531267" y="2865020"/>
              <a:ext cx="28334" cy="27022"/>
            </a:xfrm>
            <a:custGeom>
              <a:avLst/>
              <a:gdLst/>
              <a:ahLst/>
              <a:cxnLst/>
              <a:rect l="l" t="t" r="r" b="b"/>
              <a:pathLst>
                <a:path w="691" h="659" extrusionOk="0">
                  <a:moveTo>
                    <a:pt x="526" y="99"/>
                  </a:moveTo>
                  <a:lnTo>
                    <a:pt x="582" y="498"/>
                  </a:lnTo>
                  <a:lnTo>
                    <a:pt x="183" y="572"/>
                  </a:lnTo>
                  <a:lnTo>
                    <a:pt x="165" y="550"/>
                  </a:lnTo>
                  <a:lnTo>
                    <a:pt x="109" y="173"/>
                  </a:lnTo>
                  <a:cubicBezTo>
                    <a:pt x="109" y="155"/>
                    <a:pt x="109" y="155"/>
                    <a:pt x="131" y="155"/>
                  </a:cubicBezTo>
                  <a:lnTo>
                    <a:pt x="508" y="99"/>
                  </a:lnTo>
                  <a:close/>
                  <a:moveTo>
                    <a:pt x="517" y="1"/>
                  </a:moveTo>
                  <a:cubicBezTo>
                    <a:pt x="509" y="1"/>
                    <a:pt x="501" y="3"/>
                    <a:pt x="491" y="8"/>
                  </a:cubicBezTo>
                  <a:lnTo>
                    <a:pt x="109" y="64"/>
                  </a:lnTo>
                  <a:cubicBezTo>
                    <a:pt x="57" y="82"/>
                    <a:pt x="1" y="138"/>
                    <a:pt x="22" y="190"/>
                  </a:cubicBezTo>
                  <a:lnTo>
                    <a:pt x="74" y="572"/>
                  </a:lnTo>
                  <a:cubicBezTo>
                    <a:pt x="92" y="624"/>
                    <a:pt x="131" y="659"/>
                    <a:pt x="183" y="659"/>
                  </a:cubicBezTo>
                  <a:lnTo>
                    <a:pt x="200" y="659"/>
                  </a:lnTo>
                  <a:lnTo>
                    <a:pt x="599" y="589"/>
                  </a:lnTo>
                  <a:cubicBezTo>
                    <a:pt x="617" y="589"/>
                    <a:pt x="634" y="572"/>
                    <a:pt x="651" y="550"/>
                  </a:cubicBezTo>
                  <a:cubicBezTo>
                    <a:pt x="673" y="533"/>
                    <a:pt x="690" y="498"/>
                    <a:pt x="673" y="481"/>
                  </a:cubicBezTo>
                  <a:lnTo>
                    <a:pt x="617" y="82"/>
                  </a:lnTo>
                  <a:cubicBezTo>
                    <a:pt x="617" y="64"/>
                    <a:pt x="599" y="30"/>
                    <a:pt x="565" y="30"/>
                  </a:cubicBezTo>
                  <a:cubicBezTo>
                    <a:pt x="549" y="14"/>
                    <a:pt x="536" y="1"/>
                    <a:pt x="51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4560257" y="2860181"/>
              <a:ext cx="27473" cy="27432"/>
            </a:xfrm>
            <a:custGeom>
              <a:avLst/>
              <a:gdLst/>
              <a:ahLst/>
              <a:cxnLst/>
              <a:rect l="l" t="t" r="r" b="b"/>
              <a:pathLst>
                <a:path w="670" h="669" extrusionOk="0">
                  <a:moveTo>
                    <a:pt x="487" y="91"/>
                  </a:moveTo>
                  <a:cubicBezTo>
                    <a:pt x="508" y="91"/>
                    <a:pt x="508" y="91"/>
                    <a:pt x="508" y="108"/>
                  </a:cubicBezTo>
                  <a:lnTo>
                    <a:pt x="578" y="490"/>
                  </a:lnTo>
                  <a:lnTo>
                    <a:pt x="578" y="508"/>
                  </a:lnTo>
                  <a:lnTo>
                    <a:pt x="561" y="508"/>
                  </a:lnTo>
                  <a:lnTo>
                    <a:pt x="183" y="581"/>
                  </a:lnTo>
                  <a:lnTo>
                    <a:pt x="161" y="560"/>
                  </a:lnTo>
                  <a:lnTo>
                    <a:pt x="92" y="182"/>
                  </a:lnTo>
                  <a:lnTo>
                    <a:pt x="92" y="165"/>
                  </a:lnTo>
                  <a:lnTo>
                    <a:pt x="109" y="165"/>
                  </a:lnTo>
                  <a:lnTo>
                    <a:pt x="487" y="91"/>
                  </a:lnTo>
                  <a:close/>
                  <a:moveTo>
                    <a:pt x="487" y="0"/>
                  </a:moveTo>
                  <a:lnTo>
                    <a:pt x="92" y="74"/>
                  </a:lnTo>
                  <a:cubicBezTo>
                    <a:pt x="75" y="74"/>
                    <a:pt x="36" y="91"/>
                    <a:pt x="18" y="108"/>
                  </a:cubicBezTo>
                  <a:cubicBezTo>
                    <a:pt x="1" y="126"/>
                    <a:pt x="1" y="165"/>
                    <a:pt x="1" y="182"/>
                  </a:cubicBezTo>
                  <a:lnTo>
                    <a:pt x="75" y="581"/>
                  </a:lnTo>
                  <a:cubicBezTo>
                    <a:pt x="75" y="599"/>
                    <a:pt x="92" y="633"/>
                    <a:pt x="109" y="651"/>
                  </a:cubicBezTo>
                  <a:cubicBezTo>
                    <a:pt x="127" y="651"/>
                    <a:pt x="144" y="668"/>
                    <a:pt x="183" y="668"/>
                  </a:cubicBezTo>
                  <a:lnTo>
                    <a:pt x="578" y="599"/>
                  </a:lnTo>
                  <a:cubicBezTo>
                    <a:pt x="595" y="599"/>
                    <a:pt x="634" y="581"/>
                    <a:pt x="652" y="560"/>
                  </a:cubicBezTo>
                  <a:cubicBezTo>
                    <a:pt x="669" y="525"/>
                    <a:pt x="669" y="508"/>
                    <a:pt x="669" y="473"/>
                  </a:cubicBezTo>
                  <a:lnTo>
                    <a:pt x="595" y="91"/>
                  </a:lnTo>
                  <a:cubicBezTo>
                    <a:pt x="595" y="39"/>
                    <a:pt x="543" y="0"/>
                    <a:pt x="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4588385" y="2855589"/>
              <a:ext cx="28334" cy="26858"/>
            </a:xfrm>
            <a:custGeom>
              <a:avLst/>
              <a:gdLst/>
              <a:ahLst/>
              <a:cxnLst/>
              <a:rect l="l" t="t" r="r" b="b"/>
              <a:pathLst>
                <a:path w="691" h="655" extrusionOk="0">
                  <a:moveTo>
                    <a:pt x="508" y="95"/>
                  </a:moveTo>
                  <a:lnTo>
                    <a:pt x="508" y="112"/>
                  </a:lnTo>
                  <a:lnTo>
                    <a:pt x="582" y="494"/>
                  </a:lnTo>
                  <a:cubicBezTo>
                    <a:pt x="582" y="494"/>
                    <a:pt x="582" y="511"/>
                    <a:pt x="560" y="511"/>
                  </a:cubicBezTo>
                  <a:lnTo>
                    <a:pt x="183" y="563"/>
                  </a:lnTo>
                  <a:lnTo>
                    <a:pt x="165" y="563"/>
                  </a:lnTo>
                  <a:lnTo>
                    <a:pt x="109" y="168"/>
                  </a:lnTo>
                  <a:lnTo>
                    <a:pt x="109" y="151"/>
                  </a:lnTo>
                  <a:lnTo>
                    <a:pt x="508" y="95"/>
                  </a:lnTo>
                  <a:close/>
                  <a:moveTo>
                    <a:pt x="510" y="0"/>
                  </a:moveTo>
                  <a:cubicBezTo>
                    <a:pt x="504" y="0"/>
                    <a:pt x="497" y="1"/>
                    <a:pt x="491" y="4"/>
                  </a:cubicBezTo>
                  <a:lnTo>
                    <a:pt x="91" y="60"/>
                  </a:lnTo>
                  <a:cubicBezTo>
                    <a:pt x="74" y="77"/>
                    <a:pt x="57" y="95"/>
                    <a:pt x="39" y="112"/>
                  </a:cubicBezTo>
                  <a:cubicBezTo>
                    <a:pt x="18" y="129"/>
                    <a:pt x="0" y="168"/>
                    <a:pt x="18" y="186"/>
                  </a:cubicBezTo>
                  <a:lnTo>
                    <a:pt x="74" y="585"/>
                  </a:lnTo>
                  <a:cubicBezTo>
                    <a:pt x="74" y="602"/>
                    <a:pt x="91" y="620"/>
                    <a:pt x="126" y="637"/>
                  </a:cubicBezTo>
                  <a:cubicBezTo>
                    <a:pt x="148" y="654"/>
                    <a:pt x="165" y="654"/>
                    <a:pt x="183" y="654"/>
                  </a:cubicBezTo>
                  <a:lnTo>
                    <a:pt x="200" y="654"/>
                  </a:lnTo>
                  <a:lnTo>
                    <a:pt x="582" y="602"/>
                  </a:lnTo>
                  <a:cubicBezTo>
                    <a:pt x="634" y="585"/>
                    <a:pt x="690" y="529"/>
                    <a:pt x="669" y="476"/>
                  </a:cubicBezTo>
                  <a:lnTo>
                    <a:pt x="616" y="95"/>
                  </a:lnTo>
                  <a:cubicBezTo>
                    <a:pt x="601" y="49"/>
                    <a:pt x="556" y="0"/>
                    <a:pt x="51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7"/>
            <p:cNvSpPr/>
            <p:nvPr/>
          </p:nvSpPr>
          <p:spPr>
            <a:xfrm>
              <a:off x="4617375" y="2850955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4" y="99"/>
                  </a:moveTo>
                  <a:lnTo>
                    <a:pt x="560" y="498"/>
                  </a:lnTo>
                  <a:lnTo>
                    <a:pt x="161" y="568"/>
                  </a:lnTo>
                  <a:lnTo>
                    <a:pt x="161" y="550"/>
                  </a:lnTo>
                  <a:lnTo>
                    <a:pt x="92" y="173"/>
                  </a:lnTo>
                  <a:lnTo>
                    <a:pt x="109" y="156"/>
                  </a:lnTo>
                  <a:lnTo>
                    <a:pt x="487" y="99"/>
                  </a:lnTo>
                  <a:close/>
                  <a:moveTo>
                    <a:pt x="497" y="1"/>
                  </a:moveTo>
                  <a:cubicBezTo>
                    <a:pt x="488" y="1"/>
                    <a:pt x="479" y="3"/>
                    <a:pt x="469" y="8"/>
                  </a:cubicBezTo>
                  <a:lnTo>
                    <a:pt x="92" y="64"/>
                  </a:lnTo>
                  <a:cubicBezTo>
                    <a:pt x="35" y="82"/>
                    <a:pt x="1" y="134"/>
                    <a:pt x="1" y="190"/>
                  </a:cubicBezTo>
                  <a:lnTo>
                    <a:pt x="70" y="568"/>
                  </a:lnTo>
                  <a:cubicBezTo>
                    <a:pt x="70" y="624"/>
                    <a:pt x="109" y="659"/>
                    <a:pt x="161" y="659"/>
                  </a:cubicBezTo>
                  <a:lnTo>
                    <a:pt x="178" y="659"/>
                  </a:lnTo>
                  <a:lnTo>
                    <a:pt x="578" y="607"/>
                  </a:lnTo>
                  <a:cubicBezTo>
                    <a:pt x="595" y="589"/>
                    <a:pt x="612" y="568"/>
                    <a:pt x="634" y="550"/>
                  </a:cubicBezTo>
                  <a:cubicBezTo>
                    <a:pt x="651" y="533"/>
                    <a:pt x="669" y="498"/>
                    <a:pt x="651" y="481"/>
                  </a:cubicBezTo>
                  <a:lnTo>
                    <a:pt x="595" y="82"/>
                  </a:lnTo>
                  <a:cubicBezTo>
                    <a:pt x="595" y="64"/>
                    <a:pt x="578" y="47"/>
                    <a:pt x="560" y="25"/>
                  </a:cubicBezTo>
                  <a:cubicBezTo>
                    <a:pt x="536" y="13"/>
                    <a:pt x="518" y="1"/>
                    <a:pt x="49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7"/>
            <p:cNvSpPr/>
            <p:nvPr/>
          </p:nvSpPr>
          <p:spPr>
            <a:xfrm>
              <a:off x="4645503" y="2846117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91"/>
                  </a:moveTo>
                  <a:lnTo>
                    <a:pt x="508" y="109"/>
                  </a:lnTo>
                  <a:lnTo>
                    <a:pt x="577" y="491"/>
                  </a:lnTo>
                  <a:cubicBezTo>
                    <a:pt x="577" y="508"/>
                    <a:pt x="577" y="508"/>
                    <a:pt x="560" y="508"/>
                  </a:cubicBezTo>
                  <a:lnTo>
                    <a:pt x="182" y="577"/>
                  </a:lnTo>
                  <a:cubicBezTo>
                    <a:pt x="165" y="577"/>
                    <a:pt x="165" y="577"/>
                    <a:pt x="165" y="560"/>
                  </a:cubicBezTo>
                  <a:lnTo>
                    <a:pt x="91" y="182"/>
                  </a:lnTo>
                  <a:lnTo>
                    <a:pt x="109" y="165"/>
                  </a:lnTo>
                  <a:lnTo>
                    <a:pt x="490" y="91"/>
                  </a:lnTo>
                  <a:close/>
                  <a:moveTo>
                    <a:pt x="490" y="0"/>
                  </a:moveTo>
                  <a:lnTo>
                    <a:pt x="91" y="74"/>
                  </a:lnTo>
                  <a:cubicBezTo>
                    <a:pt x="74" y="74"/>
                    <a:pt x="35" y="91"/>
                    <a:pt x="17" y="109"/>
                  </a:cubicBezTo>
                  <a:cubicBezTo>
                    <a:pt x="17" y="143"/>
                    <a:pt x="0" y="165"/>
                    <a:pt x="0" y="200"/>
                  </a:cubicBezTo>
                  <a:lnTo>
                    <a:pt x="74" y="577"/>
                  </a:lnTo>
                  <a:cubicBezTo>
                    <a:pt x="74" y="634"/>
                    <a:pt x="126" y="668"/>
                    <a:pt x="182" y="668"/>
                  </a:cubicBezTo>
                  <a:lnTo>
                    <a:pt x="200" y="668"/>
                  </a:lnTo>
                  <a:lnTo>
                    <a:pt x="577" y="599"/>
                  </a:lnTo>
                  <a:cubicBezTo>
                    <a:pt x="634" y="599"/>
                    <a:pt x="668" y="543"/>
                    <a:pt x="668" y="491"/>
                  </a:cubicBezTo>
                  <a:lnTo>
                    <a:pt x="599" y="91"/>
                  </a:lnTo>
                  <a:cubicBezTo>
                    <a:pt x="599" y="74"/>
                    <a:pt x="577" y="35"/>
                    <a:pt x="560" y="18"/>
                  </a:cubicBezTo>
                  <a:cubicBezTo>
                    <a:pt x="542" y="18"/>
                    <a:pt x="508" y="0"/>
                    <a:pt x="49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7"/>
            <p:cNvSpPr/>
            <p:nvPr/>
          </p:nvSpPr>
          <p:spPr>
            <a:xfrm>
              <a:off x="4673591" y="2841648"/>
              <a:ext cx="27637" cy="27432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508" y="92"/>
                  </a:moveTo>
                  <a:lnTo>
                    <a:pt x="526" y="109"/>
                  </a:lnTo>
                  <a:lnTo>
                    <a:pt x="582" y="491"/>
                  </a:lnTo>
                  <a:lnTo>
                    <a:pt x="582" y="508"/>
                  </a:lnTo>
                  <a:lnTo>
                    <a:pt x="183" y="560"/>
                  </a:lnTo>
                  <a:lnTo>
                    <a:pt x="166" y="560"/>
                  </a:lnTo>
                  <a:lnTo>
                    <a:pt x="109" y="166"/>
                  </a:lnTo>
                  <a:lnTo>
                    <a:pt x="508" y="92"/>
                  </a:lnTo>
                  <a:close/>
                  <a:moveTo>
                    <a:pt x="491" y="1"/>
                  </a:moveTo>
                  <a:lnTo>
                    <a:pt x="109" y="75"/>
                  </a:lnTo>
                  <a:cubicBezTo>
                    <a:pt x="40" y="75"/>
                    <a:pt x="1" y="127"/>
                    <a:pt x="22" y="183"/>
                  </a:cubicBezTo>
                  <a:lnTo>
                    <a:pt x="74" y="578"/>
                  </a:lnTo>
                  <a:cubicBezTo>
                    <a:pt x="92" y="600"/>
                    <a:pt x="92" y="634"/>
                    <a:pt x="131" y="634"/>
                  </a:cubicBezTo>
                  <a:cubicBezTo>
                    <a:pt x="148" y="652"/>
                    <a:pt x="166" y="669"/>
                    <a:pt x="183" y="669"/>
                  </a:cubicBezTo>
                  <a:lnTo>
                    <a:pt x="200" y="652"/>
                  </a:lnTo>
                  <a:lnTo>
                    <a:pt x="582" y="600"/>
                  </a:lnTo>
                  <a:cubicBezTo>
                    <a:pt x="617" y="600"/>
                    <a:pt x="634" y="578"/>
                    <a:pt x="651" y="560"/>
                  </a:cubicBezTo>
                  <a:cubicBezTo>
                    <a:pt x="673" y="526"/>
                    <a:pt x="673" y="508"/>
                    <a:pt x="673" y="469"/>
                  </a:cubicBezTo>
                  <a:lnTo>
                    <a:pt x="617" y="92"/>
                  </a:lnTo>
                  <a:cubicBezTo>
                    <a:pt x="599" y="35"/>
                    <a:pt x="543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7"/>
            <p:cNvSpPr/>
            <p:nvPr/>
          </p:nvSpPr>
          <p:spPr>
            <a:xfrm>
              <a:off x="4299268" y="2871375"/>
              <a:ext cx="39365" cy="28868"/>
            </a:xfrm>
            <a:custGeom>
              <a:avLst/>
              <a:gdLst/>
              <a:ahLst/>
              <a:cxnLst/>
              <a:rect l="l" t="t" r="r" b="b"/>
              <a:pathLst>
                <a:path w="960" h="704" extrusionOk="0">
                  <a:moveTo>
                    <a:pt x="799" y="91"/>
                  </a:moveTo>
                  <a:lnTo>
                    <a:pt x="799" y="109"/>
                  </a:lnTo>
                  <a:lnTo>
                    <a:pt x="869" y="486"/>
                  </a:lnTo>
                  <a:lnTo>
                    <a:pt x="869" y="504"/>
                  </a:lnTo>
                  <a:lnTo>
                    <a:pt x="851" y="504"/>
                  </a:lnTo>
                  <a:lnTo>
                    <a:pt x="183" y="612"/>
                  </a:lnTo>
                  <a:lnTo>
                    <a:pt x="166" y="612"/>
                  </a:lnTo>
                  <a:lnTo>
                    <a:pt x="109" y="217"/>
                  </a:lnTo>
                  <a:lnTo>
                    <a:pt x="109" y="200"/>
                  </a:lnTo>
                  <a:lnTo>
                    <a:pt x="799" y="91"/>
                  </a:lnTo>
                  <a:close/>
                  <a:moveTo>
                    <a:pt x="777" y="0"/>
                  </a:moveTo>
                  <a:lnTo>
                    <a:pt x="92" y="109"/>
                  </a:lnTo>
                  <a:cubicBezTo>
                    <a:pt x="75" y="126"/>
                    <a:pt x="57" y="126"/>
                    <a:pt x="40" y="161"/>
                  </a:cubicBezTo>
                  <a:cubicBezTo>
                    <a:pt x="18" y="178"/>
                    <a:pt x="1" y="200"/>
                    <a:pt x="18" y="235"/>
                  </a:cubicBezTo>
                  <a:lnTo>
                    <a:pt x="75" y="612"/>
                  </a:lnTo>
                  <a:cubicBezTo>
                    <a:pt x="75" y="651"/>
                    <a:pt x="92" y="669"/>
                    <a:pt x="127" y="686"/>
                  </a:cubicBezTo>
                  <a:cubicBezTo>
                    <a:pt x="148" y="703"/>
                    <a:pt x="166" y="703"/>
                    <a:pt x="183" y="703"/>
                  </a:cubicBezTo>
                  <a:lnTo>
                    <a:pt x="200" y="703"/>
                  </a:lnTo>
                  <a:lnTo>
                    <a:pt x="869" y="595"/>
                  </a:lnTo>
                  <a:cubicBezTo>
                    <a:pt x="908" y="595"/>
                    <a:pt x="925" y="577"/>
                    <a:pt x="942" y="560"/>
                  </a:cubicBezTo>
                  <a:cubicBezTo>
                    <a:pt x="960" y="543"/>
                    <a:pt x="960" y="504"/>
                    <a:pt x="960" y="469"/>
                  </a:cubicBezTo>
                  <a:lnTo>
                    <a:pt x="886" y="91"/>
                  </a:lnTo>
                  <a:cubicBezTo>
                    <a:pt x="886" y="70"/>
                    <a:pt x="869" y="35"/>
                    <a:pt x="851" y="18"/>
                  </a:cubicBezTo>
                  <a:cubicBezTo>
                    <a:pt x="834" y="0"/>
                    <a:pt x="799" y="0"/>
                    <a:pt x="77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7"/>
            <p:cNvSpPr/>
            <p:nvPr/>
          </p:nvSpPr>
          <p:spPr>
            <a:xfrm>
              <a:off x="4339329" y="2866906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2"/>
                  </a:moveTo>
                  <a:lnTo>
                    <a:pt x="508" y="109"/>
                  </a:lnTo>
                  <a:lnTo>
                    <a:pt x="581" y="487"/>
                  </a:lnTo>
                  <a:lnTo>
                    <a:pt x="581" y="504"/>
                  </a:lnTo>
                  <a:lnTo>
                    <a:pt x="560" y="504"/>
                  </a:lnTo>
                  <a:lnTo>
                    <a:pt x="182" y="561"/>
                  </a:lnTo>
                  <a:lnTo>
                    <a:pt x="165" y="561"/>
                  </a:lnTo>
                  <a:lnTo>
                    <a:pt x="109" y="161"/>
                  </a:lnTo>
                  <a:lnTo>
                    <a:pt x="508" y="92"/>
                  </a:lnTo>
                  <a:close/>
                  <a:moveTo>
                    <a:pt x="490" y="1"/>
                  </a:moveTo>
                  <a:lnTo>
                    <a:pt x="91" y="70"/>
                  </a:lnTo>
                  <a:cubicBezTo>
                    <a:pt x="74" y="70"/>
                    <a:pt x="56" y="92"/>
                    <a:pt x="39" y="109"/>
                  </a:cubicBezTo>
                  <a:cubicBezTo>
                    <a:pt x="17" y="127"/>
                    <a:pt x="0" y="161"/>
                    <a:pt x="17" y="179"/>
                  </a:cubicBezTo>
                  <a:lnTo>
                    <a:pt x="74" y="578"/>
                  </a:lnTo>
                  <a:cubicBezTo>
                    <a:pt x="74" y="595"/>
                    <a:pt x="91" y="613"/>
                    <a:pt x="109" y="634"/>
                  </a:cubicBezTo>
                  <a:cubicBezTo>
                    <a:pt x="126" y="652"/>
                    <a:pt x="165" y="652"/>
                    <a:pt x="182" y="652"/>
                  </a:cubicBezTo>
                  <a:lnTo>
                    <a:pt x="200" y="652"/>
                  </a:lnTo>
                  <a:lnTo>
                    <a:pt x="581" y="595"/>
                  </a:lnTo>
                  <a:cubicBezTo>
                    <a:pt x="616" y="595"/>
                    <a:pt x="634" y="578"/>
                    <a:pt x="651" y="561"/>
                  </a:cubicBezTo>
                  <a:cubicBezTo>
                    <a:pt x="668" y="526"/>
                    <a:pt x="668" y="504"/>
                    <a:pt x="668" y="469"/>
                  </a:cubicBezTo>
                  <a:lnTo>
                    <a:pt x="599" y="92"/>
                  </a:lnTo>
                  <a:cubicBezTo>
                    <a:pt x="599" y="53"/>
                    <a:pt x="581" y="36"/>
                    <a:pt x="560" y="18"/>
                  </a:cubicBezTo>
                  <a:cubicBezTo>
                    <a:pt x="542" y="1"/>
                    <a:pt x="508" y="1"/>
                    <a:pt x="4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7"/>
            <p:cNvSpPr/>
            <p:nvPr/>
          </p:nvSpPr>
          <p:spPr>
            <a:xfrm>
              <a:off x="4367580" y="2862313"/>
              <a:ext cx="28170" cy="26899"/>
            </a:xfrm>
            <a:custGeom>
              <a:avLst/>
              <a:gdLst/>
              <a:ahLst/>
              <a:cxnLst/>
              <a:rect l="l" t="t" r="r" b="b"/>
              <a:pathLst>
                <a:path w="687" h="656" extrusionOk="0">
                  <a:moveTo>
                    <a:pt x="522" y="96"/>
                  </a:moveTo>
                  <a:lnTo>
                    <a:pt x="578" y="490"/>
                  </a:lnTo>
                  <a:cubicBezTo>
                    <a:pt x="578" y="490"/>
                    <a:pt x="578" y="508"/>
                    <a:pt x="561" y="508"/>
                  </a:cubicBezTo>
                  <a:lnTo>
                    <a:pt x="179" y="564"/>
                  </a:lnTo>
                  <a:lnTo>
                    <a:pt x="161" y="564"/>
                  </a:lnTo>
                  <a:lnTo>
                    <a:pt x="109" y="165"/>
                  </a:lnTo>
                  <a:lnTo>
                    <a:pt x="109" y="148"/>
                  </a:lnTo>
                  <a:lnTo>
                    <a:pt x="504" y="96"/>
                  </a:lnTo>
                  <a:close/>
                  <a:moveTo>
                    <a:pt x="515" y="0"/>
                  </a:moveTo>
                  <a:cubicBezTo>
                    <a:pt x="506" y="0"/>
                    <a:pt x="496" y="1"/>
                    <a:pt x="487" y="4"/>
                  </a:cubicBezTo>
                  <a:lnTo>
                    <a:pt x="109" y="56"/>
                  </a:lnTo>
                  <a:cubicBezTo>
                    <a:pt x="36" y="74"/>
                    <a:pt x="1" y="130"/>
                    <a:pt x="18" y="182"/>
                  </a:cubicBezTo>
                  <a:lnTo>
                    <a:pt x="70" y="564"/>
                  </a:lnTo>
                  <a:cubicBezTo>
                    <a:pt x="88" y="616"/>
                    <a:pt x="127" y="655"/>
                    <a:pt x="179" y="655"/>
                  </a:cubicBezTo>
                  <a:lnTo>
                    <a:pt x="196" y="655"/>
                  </a:lnTo>
                  <a:lnTo>
                    <a:pt x="578" y="599"/>
                  </a:lnTo>
                  <a:cubicBezTo>
                    <a:pt x="630" y="581"/>
                    <a:pt x="686" y="529"/>
                    <a:pt x="669" y="473"/>
                  </a:cubicBezTo>
                  <a:lnTo>
                    <a:pt x="613" y="96"/>
                  </a:lnTo>
                  <a:cubicBezTo>
                    <a:pt x="598" y="34"/>
                    <a:pt x="560" y="0"/>
                    <a:pt x="51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7"/>
            <p:cNvSpPr/>
            <p:nvPr/>
          </p:nvSpPr>
          <p:spPr>
            <a:xfrm>
              <a:off x="4396406" y="2857844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8" y="96"/>
                  </a:moveTo>
                  <a:lnTo>
                    <a:pt x="561" y="491"/>
                  </a:lnTo>
                  <a:lnTo>
                    <a:pt x="166" y="565"/>
                  </a:lnTo>
                  <a:cubicBezTo>
                    <a:pt x="166" y="565"/>
                    <a:pt x="144" y="565"/>
                    <a:pt x="144" y="547"/>
                  </a:cubicBezTo>
                  <a:lnTo>
                    <a:pt x="92" y="165"/>
                  </a:lnTo>
                  <a:lnTo>
                    <a:pt x="92" y="148"/>
                  </a:lnTo>
                  <a:lnTo>
                    <a:pt x="491" y="96"/>
                  </a:lnTo>
                  <a:close/>
                  <a:moveTo>
                    <a:pt x="499" y="0"/>
                  </a:moveTo>
                  <a:cubicBezTo>
                    <a:pt x="489" y="0"/>
                    <a:pt x="479" y="2"/>
                    <a:pt x="469" y="5"/>
                  </a:cubicBezTo>
                  <a:lnTo>
                    <a:pt x="92" y="57"/>
                  </a:lnTo>
                  <a:cubicBezTo>
                    <a:pt x="57" y="57"/>
                    <a:pt x="36" y="74"/>
                    <a:pt x="18" y="96"/>
                  </a:cubicBezTo>
                  <a:cubicBezTo>
                    <a:pt x="1" y="131"/>
                    <a:pt x="1" y="148"/>
                    <a:pt x="1" y="183"/>
                  </a:cubicBezTo>
                  <a:lnTo>
                    <a:pt x="57" y="565"/>
                  </a:lnTo>
                  <a:cubicBezTo>
                    <a:pt x="75" y="617"/>
                    <a:pt x="109" y="656"/>
                    <a:pt x="166" y="656"/>
                  </a:cubicBezTo>
                  <a:lnTo>
                    <a:pt x="183" y="656"/>
                  </a:lnTo>
                  <a:lnTo>
                    <a:pt x="561" y="582"/>
                  </a:lnTo>
                  <a:cubicBezTo>
                    <a:pt x="634" y="582"/>
                    <a:pt x="669" y="530"/>
                    <a:pt x="652" y="474"/>
                  </a:cubicBezTo>
                  <a:lnTo>
                    <a:pt x="600" y="74"/>
                  </a:lnTo>
                  <a:cubicBezTo>
                    <a:pt x="582" y="32"/>
                    <a:pt x="543" y="0"/>
                    <a:pt x="49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7"/>
            <p:cNvSpPr/>
            <p:nvPr/>
          </p:nvSpPr>
          <p:spPr>
            <a:xfrm>
              <a:off x="4424535" y="2852882"/>
              <a:ext cx="27596" cy="27432"/>
            </a:xfrm>
            <a:custGeom>
              <a:avLst/>
              <a:gdLst/>
              <a:ahLst/>
              <a:cxnLst/>
              <a:rect l="l" t="t" r="r" b="b"/>
              <a:pathLst>
                <a:path w="673" h="669" extrusionOk="0">
                  <a:moveTo>
                    <a:pt x="491" y="87"/>
                  </a:moveTo>
                  <a:lnTo>
                    <a:pt x="508" y="109"/>
                  </a:lnTo>
                  <a:lnTo>
                    <a:pt x="564" y="486"/>
                  </a:lnTo>
                  <a:lnTo>
                    <a:pt x="564" y="503"/>
                  </a:lnTo>
                  <a:lnTo>
                    <a:pt x="165" y="577"/>
                  </a:lnTo>
                  <a:lnTo>
                    <a:pt x="148" y="560"/>
                  </a:lnTo>
                  <a:lnTo>
                    <a:pt x="91" y="178"/>
                  </a:lnTo>
                  <a:lnTo>
                    <a:pt x="91" y="161"/>
                  </a:lnTo>
                  <a:lnTo>
                    <a:pt x="109" y="161"/>
                  </a:lnTo>
                  <a:lnTo>
                    <a:pt x="491" y="87"/>
                  </a:lnTo>
                  <a:close/>
                  <a:moveTo>
                    <a:pt x="473" y="0"/>
                  </a:moveTo>
                  <a:lnTo>
                    <a:pt x="91" y="70"/>
                  </a:lnTo>
                  <a:cubicBezTo>
                    <a:pt x="57" y="70"/>
                    <a:pt x="39" y="87"/>
                    <a:pt x="22" y="109"/>
                  </a:cubicBezTo>
                  <a:cubicBezTo>
                    <a:pt x="0" y="126"/>
                    <a:pt x="0" y="161"/>
                    <a:pt x="0" y="178"/>
                  </a:cubicBezTo>
                  <a:lnTo>
                    <a:pt x="57" y="577"/>
                  </a:lnTo>
                  <a:cubicBezTo>
                    <a:pt x="74" y="595"/>
                    <a:pt x="91" y="629"/>
                    <a:pt x="109" y="651"/>
                  </a:cubicBezTo>
                  <a:cubicBezTo>
                    <a:pt x="130" y="651"/>
                    <a:pt x="148" y="668"/>
                    <a:pt x="165" y="668"/>
                  </a:cubicBezTo>
                  <a:lnTo>
                    <a:pt x="183" y="668"/>
                  </a:lnTo>
                  <a:lnTo>
                    <a:pt x="564" y="595"/>
                  </a:lnTo>
                  <a:cubicBezTo>
                    <a:pt x="634" y="595"/>
                    <a:pt x="673" y="542"/>
                    <a:pt x="651" y="486"/>
                  </a:cubicBezTo>
                  <a:lnTo>
                    <a:pt x="599" y="87"/>
                  </a:lnTo>
                  <a:cubicBezTo>
                    <a:pt x="582" y="35"/>
                    <a:pt x="525" y="0"/>
                    <a:pt x="47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7"/>
            <p:cNvSpPr/>
            <p:nvPr/>
          </p:nvSpPr>
          <p:spPr>
            <a:xfrm>
              <a:off x="4452827" y="2848413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4" y="87"/>
                  </a:moveTo>
                  <a:lnTo>
                    <a:pt x="504" y="109"/>
                  </a:lnTo>
                  <a:lnTo>
                    <a:pt x="560" y="487"/>
                  </a:lnTo>
                  <a:lnTo>
                    <a:pt x="560" y="504"/>
                  </a:lnTo>
                  <a:lnTo>
                    <a:pt x="161" y="560"/>
                  </a:lnTo>
                  <a:lnTo>
                    <a:pt x="91" y="161"/>
                  </a:lnTo>
                  <a:lnTo>
                    <a:pt x="109" y="161"/>
                  </a:lnTo>
                  <a:lnTo>
                    <a:pt x="486" y="87"/>
                  </a:lnTo>
                  <a:close/>
                  <a:moveTo>
                    <a:pt x="469" y="1"/>
                  </a:moveTo>
                  <a:lnTo>
                    <a:pt x="91" y="70"/>
                  </a:lnTo>
                  <a:cubicBezTo>
                    <a:pt x="52" y="70"/>
                    <a:pt x="35" y="87"/>
                    <a:pt x="18" y="109"/>
                  </a:cubicBezTo>
                  <a:cubicBezTo>
                    <a:pt x="0" y="126"/>
                    <a:pt x="0" y="161"/>
                    <a:pt x="0" y="179"/>
                  </a:cubicBezTo>
                  <a:lnTo>
                    <a:pt x="70" y="578"/>
                  </a:lnTo>
                  <a:cubicBezTo>
                    <a:pt x="70" y="595"/>
                    <a:pt x="91" y="630"/>
                    <a:pt x="109" y="630"/>
                  </a:cubicBezTo>
                  <a:cubicBezTo>
                    <a:pt x="126" y="651"/>
                    <a:pt x="143" y="669"/>
                    <a:pt x="161" y="669"/>
                  </a:cubicBezTo>
                  <a:lnTo>
                    <a:pt x="178" y="651"/>
                  </a:lnTo>
                  <a:lnTo>
                    <a:pt x="577" y="595"/>
                  </a:lnTo>
                  <a:cubicBezTo>
                    <a:pt x="595" y="595"/>
                    <a:pt x="612" y="578"/>
                    <a:pt x="634" y="560"/>
                  </a:cubicBezTo>
                  <a:cubicBezTo>
                    <a:pt x="651" y="521"/>
                    <a:pt x="668" y="504"/>
                    <a:pt x="651" y="469"/>
                  </a:cubicBezTo>
                  <a:lnTo>
                    <a:pt x="595" y="87"/>
                  </a:lnTo>
                  <a:cubicBezTo>
                    <a:pt x="595" y="53"/>
                    <a:pt x="577" y="35"/>
                    <a:pt x="560" y="18"/>
                  </a:cubicBezTo>
                  <a:cubicBezTo>
                    <a:pt x="525" y="1"/>
                    <a:pt x="504" y="1"/>
                    <a:pt x="4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7"/>
            <p:cNvSpPr/>
            <p:nvPr/>
          </p:nvSpPr>
          <p:spPr>
            <a:xfrm>
              <a:off x="4480915" y="2843780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8" y="92"/>
                  </a:moveTo>
                  <a:lnTo>
                    <a:pt x="560" y="491"/>
                  </a:lnTo>
                  <a:lnTo>
                    <a:pt x="560" y="508"/>
                  </a:lnTo>
                  <a:lnTo>
                    <a:pt x="166" y="565"/>
                  </a:lnTo>
                  <a:lnTo>
                    <a:pt x="92" y="166"/>
                  </a:lnTo>
                  <a:cubicBezTo>
                    <a:pt x="92" y="166"/>
                    <a:pt x="92" y="148"/>
                    <a:pt x="109" y="148"/>
                  </a:cubicBezTo>
                  <a:lnTo>
                    <a:pt x="491" y="92"/>
                  </a:lnTo>
                  <a:close/>
                  <a:moveTo>
                    <a:pt x="494" y="0"/>
                  </a:moveTo>
                  <a:cubicBezTo>
                    <a:pt x="486" y="0"/>
                    <a:pt x="478" y="2"/>
                    <a:pt x="469" y="5"/>
                  </a:cubicBezTo>
                  <a:lnTo>
                    <a:pt x="92" y="57"/>
                  </a:lnTo>
                  <a:cubicBezTo>
                    <a:pt x="35" y="75"/>
                    <a:pt x="1" y="131"/>
                    <a:pt x="1" y="183"/>
                  </a:cubicBezTo>
                  <a:lnTo>
                    <a:pt x="74" y="565"/>
                  </a:lnTo>
                  <a:cubicBezTo>
                    <a:pt x="74" y="600"/>
                    <a:pt x="92" y="617"/>
                    <a:pt x="109" y="634"/>
                  </a:cubicBezTo>
                  <a:cubicBezTo>
                    <a:pt x="127" y="656"/>
                    <a:pt x="144" y="656"/>
                    <a:pt x="166" y="656"/>
                  </a:cubicBezTo>
                  <a:lnTo>
                    <a:pt x="183" y="656"/>
                  </a:lnTo>
                  <a:lnTo>
                    <a:pt x="578" y="600"/>
                  </a:lnTo>
                  <a:cubicBezTo>
                    <a:pt x="599" y="582"/>
                    <a:pt x="634" y="582"/>
                    <a:pt x="634" y="548"/>
                  </a:cubicBezTo>
                  <a:cubicBezTo>
                    <a:pt x="652" y="526"/>
                    <a:pt x="669" y="508"/>
                    <a:pt x="652" y="474"/>
                  </a:cubicBezTo>
                  <a:lnTo>
                    <a:pt x="599" y="92"/>
                  </a:lnTo>
                  <a:cubicBezTo>
                    <a:pt x="581" y="48"/>
                    <a:pt x="541" y="0"/>
                    <a:pt x="49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7"/>
            <p:cNvSpPr/>
            <p:nvPr/>
          </p:nvSpPr>
          <p:spPr>
            <a:xfrm>
              <a:off x="4509043" y="2839269"/>
              <a:ext cx="27596" cy="26981"/>
            </a:xfrm>
            <a:custGeom>
              <a:avLst/>
              <a:gdLst/>
              <a:ahLst/>
              <a:cxnLst/>
              <a:rect l="l" t="t" r="r" b="b"/>
              <a:pathLst>
                <a:path w="673" h="658" extrusionOk="0">
                  <a:moveTo>
                    <a:pt x="508" y="93"/>
                  </a:moveTo>
                  <a:lnTo>
                    <a:pt x="582" y="493"/>
                  </a:lnTo>
                  <a:lnTo>
                    <a:pt x="564" y="493"/>
                  </a:lnTo>
                  <a:lnTo>
                    <a:pt x="182" y="566"/>
                  </a:lnTo>
                  <a:lnTo>
                    <a:pt x="165" y="566"/>
                  </a:lnTo>
                  <a:lnTo>
                    <a:pt x="165" y="549"/>
                  </a:lnTo>
                  <a:lnTo>
                    <a:pt x="91" y="167"/>
                  </a:lnTo>
                  <a:cubicBezTo>
                    <a:pt x="91" y="167"/>
                    <a:pt x="91" y="150"/>
                    <a:pt x="109" y="150"/>
                  </a:cubicBezTo>
                  <a:lnTo>
                    <a:pt x="491" y="93"/>
                  </a:lnTo>
                  <a:close/>
                  <a:moveTo>
                    <a:pt x="512" y="1"/>
                  </a:moveTo>
                  <a:cubicBezTo>
                    <a:pt x="500" y="1"/>
                    <a:pt x="487" y="3"/>
                    <a:pt x="473" y="7"/>
                  </a:cubicBezTo>
                  <a:lnTo>
                    <a:pt x="91" y="59"/>
                  </a:lnTo>
                  <a:cubicBezTo>
                    <a:pt x="39" y="76"/>
                    <a:pt x="0" y="133"/>
                    <a:pt x="0" y="185"/>
                  </a:cubicBezTo>
                  <a:lnTo>
                    <a:pt x="74" y="566"/>
                  </a:lnTo>
                  <a:cubicBezTo>
                    <a:pt x="74" y="601"/>
                    <a:pt x="91" y="618"/>
                    <a:pt x="109" y="636"/>
                  </a:cubicBezTo>
                  <a:cubicBezTo>
                    <a:pt x="130" y="658"/>
                    <a:pt x="148" y="658"/>
                    <a:pt x="165" y="658"/>
                  </a:cubicBezTo>
                  <a:lnTo>
                    <a:pt x="182" y="658"/>
                  </a:lnTo>
                  <a:lnTo>
                    <a:pt x="582" y="584"/>
                  </a:lnTo>
                  <a:cubicBezTo>
                    <a:pt x="599" y="584"/>
                    <a:pt x="634" y="566"/>
                    <a:pt x="651" y="549"/>
                  </a:cubicBezTo>
                  <a:cubicBezTo>
                    <a:pt x="651" y="527"/>
                    <a:pt x="673" y="493"/>
                    <a:pt x="673" y="475"/>
                  </a:cubicBezTo>
                  <a:lnTo>
                    <a:pt x="599" y="76"/>
                  </a:lnTo>
                  <a:cubicBezTo>
                    <a:pt x="599" y="34"/>
                    <a:pt x="562" y="1"/>
                    <a:pt x="51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7"/>
            <p:cNvSpPr/>
            <p:nvPr/>
          </p:nvSpPr>
          <p:spPr>
            <a:xfrm>
              <a:off x="4537336" y="2834185"/>
              <a:ext cx="27432" cy="27637"/>
            </a:xfrm>
            <a:custGeom>
              <a:avLst/>
              <a:gdLst/>
              <a:ahLst/>
              <a:cxnLst/>
              <a:rect l="l" t="t" r="r" b="b"/>
              <a:pathLst>
                <a:path w="669" h="674" extrusionOk="0">
                  <a:moveTo>
                    <a:pt x="486" y="92"/>
                  </a:moveTo>
                  <a:lnTo>
                    <a:pt x="503" y="109"/>
                  </a:lnTo>
                  <a:lnTo>
                    <a:pt x="577" y="491"/>
                  </a:lnTo>
                  <a:lnTo>
                    <a:pt x="560" y="508"/>
                  </a:lnTo>
                  <a:lnTo>
                    <a:pt x="178" y="582"/>
                  </a:lnTo>
                  <a:lnTo>
                    <a:pt x="161" y="582"/>
                  </a:lnTo>
                  <a:lnTo>
                    <a:pt x="161" y="565"/>
                  </a:lnTo>
                  <a:lnTo>
                    <a:pt x="91" y="183"/>
                  </a:lnTo>
                  <a:cubicBezTo>
                    <a:pt x="91" y="165"/>
                    <a:pt x="109" y="165"/>
                    <a:pt x="109" y="165"/>
                  </a:cubicBezTo>
                  <a:lnTo>
                    <a:pt x="486" y="92"/>
                  </a:lnTo>
                  <a:close/>
                  <a:moveTo>
                    <a:pt x="469" y="1"/>
                  </a:moveTo>
                  <a:lnTo>
                    <a:pt x="91" y="74"/>
                  </a:lnTo>
                  <a:cubicBezTo>
                    <a:pt x="35" y="74"/>
                    <a:pt x="0" y="131"/>
                    <a:pt x="0" y="200"/>
                  </a:cubicBezTo>
                  <a:lnTo>
                    <a:pt x="70" y="582"/>
                  </a:lnTo>
                  <a:cubicBezTo>
                    <a:pt x="70" y="617"/>
                    <a:pt x="91" y="634"/>
                    <a:pt x="109" y="651"/>
                  </a:cubicBezTo>
                  <a:cubicBezTo>
                    <a:pt x="126" y="651"/>
                    <a:pt x="143" y="673"/>
                    <a:pt x="161" y="673"/>
                  </a:cubicBezTo>
                  <a:lnTo>
                    <a:pt x="178" y="673"/>
                  </a:lnTo>
                  <a:lnTo>
                    <a:pt x="577" y="599"/>
                  </a:lnTo>
                  <a:cubicBezTo>
                    <a:pt x="595" y="599"/>
                    <a:pt x="634" y="582"/>
                    <a:pt x="651" y="565"/>
                  </a:cubicBezTo>
                  <a:cubicBezTo>
                    <a:pt x="668" y="543"/>
                    <a:pt x="668" y="508"/>
                    <a:pt x="668" y="491"/>
                  </a:cubicBezTo>
                  <a:lnTo>
                    <a:pt x="595" y="92"/>
                  </a:lnTo>
                  <a:cubicBezTo>
                    <a:pt x="595" y="40"/>
                    <a:pt x="542" y="1"/>
                    <a:pt x="4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7"/>
            <p:cNvSpPr/>
            <p:nvPr/>
          </p:nvSpPr>
          <p:spPr>
            <a:xfrm>
              <a:off x="4565423" y="2829756"/>
              <a:ext cx="27432" cy="27596"/>
            </a:xfrm>
            <a:custGeom>
              <a:avLst/>
              <a:gdLst/>
              <a:ahLst/>
              <a:cxnLst/>
              <a:rect l="l" t="t" r="r" b="b"/>
              <a:pathLst>
                <a:path w="669" h="673" extrusionOk="0">
                  <a:moveTo>
                    <a:pt x="508" y="91"/>
                  </a:moveTo>
                  <a:lnTo>
                    <a:pt x="508" y="109"/>
                  </a:lnTo>
                  <a:lnTo>
                    <a:pt x="578" y="490"/>
                  </a:lnTo>
                  <a:lnTo>
                    <a:pt x="578" y="508"/>
                  </a:lnTo>
                  <a:lnTo>
                    <a:pt x="560" y="508"/>
                  </a:lnTo>
                  <a:lnTo>
                    <a:pt x="183" y="581"/>
                  </a:lnTo>
                  <a:lnTo>
                    <a:pt x="166" y="564"/>
                  </a:lnTo>
                  <a:lnTo>
                    <a:pt x="92" y="182"/>
                  </a:lnTo>
                  <a:cubicBezTo>
                    <a:pt x="92" y="165"/>
                    <a:pt x="109" y="165"/>
                    <a:pt x="109" y="165"/>
                  </a:cubicBezTo>
                  <a:lnTo>
                    <a:pt x="491" y="91"/>
                  </a:lnTo>
                  <a:close/>
                  <a:moveTo>
                    <a:pt x="491" y="0"/>
                  </a:moveTo>
                  <a:lnTo>
                    <a:pt x="92" y="74"/>
                  </a:lnTo>
                  <a:cubicBezTo>
                    <a:pt x="35" y="74"/>
                    <a:pt x="1" y="130"/>
                    <a:pt x="1" y="182"/>
                  </a:cubicBezTo>
                  <a:lnTo>
                    <a:pt x="74" y="581"/>
                  </a:lnTo>
                  <a:cubicBezTo>
                    <a:pt x="74" y="634"/>
                    <a:pt x="126" y="673"/>
                    <a:pt x="183" y="673"/>
                  </a:cubicBezTo>
                  <a:lnTo>
                    <a:pt x="200" y="673"/>
                  </a:lnTo>
                  <a:lnTo>
                    <a:pt x="578" y="599"/>
                  </a:lnTo>
                  <a:cubicBezTo>
                    <a:pt x="599" y="599"/>
                    <a:pt x="634" y="581"/>
                    <a:pt x="651" y="564"/>
                  </a:cubicBezTo>
                  <a:cubicBezTo>
                    <a:pt x="669" y="525"/>
                    <a:pt x="669" y="508"/>
                    <a:pt x="669" y="473"/>
                  </a:cubicBezTo>
                  <a:lnTo>
                    <a:pt x="599" y="91"/>
                  </a:lnTo>
                  <a:cubicBezTo>
                    <a:pt x="599" y="56"/>
                    <a:pt x="578" y="39"/>
                    <a:pt x="560" y="22"/>
                  </a:cubicBezTo>
                  <a:cubicBezTo>
                    <a:pt x="543" y="0"/>
                    <a:pt x="508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7"/>
            <p:cNvSpPr/>
            <p:nvPr/>
          </p:nvSpPr>
          <p:spPr>
            <a:xfrm>
              <a:off x="4593552" y="2825287"/>
              <a:ext cx="27596" cy="26735"/>
            </a:xfrm>
            <a:custGeom>
              <a:avLst/>
              <a:gdLst/>
              <a:ahLst/>
              <a:cxnLst/>
              <a:rect l="l" t="t" r="r" b="b"/>
              <a:pathLst>
                <a:path w="673" h="652" extrusionOk="0">
                  <a:moveTo>
                    <a:pt x="508" y="92"/>
                  </a:moveTo>
                  <a:lnTo>
                    <a:pt x="508" y="109"/>
                  </a:lnTo>
                  <a:lnTo>
                    <a:pt x="582" y="491"/>
                  </a:lnTo>
                  <a:lnTo>
                    <a:pt x="582" y="508"/>
                  </a:lnTo>
                  <a:lnTo>
                    <a:pt x="564" y="508"/>
                  </a:lnTo>
                  <a:lnTo>
                    <a:pt x="182" y="565"/>
                  </a:lnTo>
                  <a:lnTo>
                    <a:pt x="165" y="565"/>
                  </a:lnTo>
                  <a:lnTo>
                    <a:pt x="91" y="165"/>
                  </a:lnTo>
                  <a:lnTo>
                    <a:pt x="109" y="165"/>
                  </a:lnTo>
                  <a:lnTo>
                    <a:pt x="490" y="92"/>
                  </a:lnTo>
                  <a:close/>
                  <a:moveTo>
                    <a:pt x="490" y="1"/>
                  </a:moveTo>
                  <a:lnTo>
                    <a:pt x="91" y="57"/>
                  </a:lnTo>
                  <a:cubicBezTo>
                    <a:pt x="39" y="74"/>
                    <a:pt x="0" y="131"/>
                    <a:pt x="0" y="183"/>
                  </a:cubicBezTo>
                  <a:lnTo>
                    <a:pt x="74" y="582"/>
                  </a:lnTo>
                  <a:cubicBezTo>
                    <a:pt x="74" y="617"/>
                    <a:pt x="130" y="651"/>
                    <a:pt x="182" y="651"/>
                  </a:cubicBezTo>
                  <a:lnTo>
                    <a:pt x="200" y="651"/>
                  </a:lnTo>
                  <a:lnTo>
                    <a:pt x="582" y="599"/>
                  </a:lnTo>
                  <a:cubicBezTo>
                    <a:pt x="616" y="599"/>
                    <a:pt x="634" y="582"/>
                    <a:pt x="651" y="543"/>
                  </a:cubicBezTo>
                  <a:cubicBezTo>
                    <a:pt x="673" y="526"/>
                    <a:pt x="673" y="508"/>
                    <a:pt x="673" y="474"/>
                  </a:cubicBezTo>
                  <a:lnTo>
                    <a:pt x="599" y="92"/>
                  </a:lnTo>
                  <a:cubicBezTo>
                    <a:pt x="599" y="57"/>
                    <a:pt x="582" y="40"/>
                    <a:pt x="564" y="22"/>
                  </a:cubicBezTo>
                  <a:cubicBezTo>
                    <a:pt x="543" y="1"/>
                    <a:pt x="508" y="1"/>
                    <a:pt x="4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7"/>
            <p:cNvSpPr/>
            <p:nvPr/>
          </p:nvSpPr>
          <p:spPr>
            <a:xfrm>
              <a:off x="4621844" y="2820572"/>
              <a:ext cx="27432" cy="26981"/>
            </a:xfrm>
            <a:custGeom>
              <a:avLst/>
              <a:gdLst/>
              <a:ahLst/>
              <a:cxnLst/>
              <a:rect l="l" t="t" r="r" b="b"/>
              <a:pathLst>
                <a:path w="669" h="658" extrusionOk="0">
                  <a:moveTo>
                    <a:pt x="503" y="98"/>
                  </a:moveTo>
                  <a:lnTo>
                    <a:pt x="577" y="497"/>
                  </a:lnTo>
                  <a:lnTo>
                    <a:pt x="560" y="515"/>
                  </a:lnTo>
                  <a:lnTo>
                    <a:pt x="178" y="571"/>
                  </a:lnTo>
                  <a:cubicBezTo>
                    <a:pt x="178" y="571"/>
                    <a:pt x="161" y="571"/>
                    <a:pt x="161" y="549"/>
                  </a:cubicBezTo>
                  <a:lnTo>
                    <a:pt x="109" y="172"/>
                  </a:lnTo>
                  <a:lnTo>
                    <a:pt x="109" y="155"/>
                  </a:lnTo>
                  <a:lnTo>
                    <a:pt x="503" y="98"/>
                  </a:lnTo>
                  <a:close/>
                  <a:moveTo>
                    <a:pt x="505" y="0"/>
                  </a:moveTo>
                  <a:cubicBezTo>
                    <a:pt x="498" y="0"/>
                    <a:pt x="491" y="2"/>
                    <a:pt x="486" y="7"/>
                  </a:cubicBezTo>
                  <a:lnTo>
                    <a:pt x="91" y="64"/>
                  </a:lnTo>
                  <a:cubicBezTo>
                    <a:pt x="69" y="81"/>
                    <a:pt x="35" y="81"/>
                    <a:pt x="35" y="116"/>
                  </a:cubicBezTo>
                  <a:cubicBezTo>
                    <a:pt x="17" y="137"/>
                    <a:pt x="0" y="155"/>
                    <a:pt x="17" y="189"/>
                  </a:cubicBezTo>
                  <a:lnTo>
                    <a:pt x="69" y="571"/>
                  </a:lnTo>
                  <a:cubicBezTo>
                    <a:pt x="91" y="623"/>
                    <a:pt x="126" y="658"/>
                    <a:pt x="178" y="658"/>
                  </a:cubicBezTo>
                  <a:lnTo>
                    <a:pt x="200" y="658"/>
                  </a:lnTo>
                  <a:lnTo>
                    <a:pt x="577" y="606"/>
                  </a:lnTo>
                  <a:cubicBezTo>
                    <a:pt x="634" y="589"/>
                    <a:pt x="668" y="532"/>
                    <a:pt x="668" y="480"/>
                  </a:cubicBezTo>
                  <a:lnTo>
                    <a:pt x="594" y="98"/>
                  </a:lnTo>
                  <a:cubicBezTo>
                    <a:pt x="594" y="64"/>
                    <a:pt x="577" y="46"/>
                    <a:pt x="560" y="29"/>
                  </a:cubicBezTo>
                  <a:cubicBezTo>
                    <a:pt x="547" y="13"/>
                    <a:pt x="524" y="0"/>
                    <a:pt x="50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7"/>
            <p:cNvSpPr/>
            <p:nvPr/>
          </p:nvSpPr>
          <p:spPr>
            <a:xfrm>
              <a:off x="4649932" y="2816102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8" y="99"/>
                  </a:moveTo>
                  <a:lnTo>
                    <a:pt x="578" y="498"/>
                  </a:lnTo>
                  <a:lnTo>
                    <a:pt x="560" y="498"/>
                  </a:lnTo>
                  <a:lnTo>
                    <a:pt x="183" y="572"/>
                  </a:lnTo>
                  <a:lnTo>
                    <a:pt x="165" y="572"/>
                  </a:lnTo>
                  <a:lnTo>
                    <a:pt x="165" y="550"/>
                  </a:lnTo>
                  <a:lnTo>
                    <a:pt x="109" y="173"/>
                  </a:lnTo>
                  <a:lnTo>
                    <a:pt x="109" y="155"/>
                  </a:lnTo>
                  <a:lnTo>
                    <a:pt x="508" y="99"/>
                  </a:lnTo>
                  <a:close/>
                  <a:moveTo>
                    <a:pt x="509" y="1"/>
                  </a:moveTo>
                  <a:cubicBezTo>
                    <a:pt x="502" y="1"/>
                    <a:pt x="496" y="3"/>
                    <a:pt x="491" y="8"/>
                  </a:cubicBezTo>
                  <a:lnTo>
                    <a:pt x="92" y="64"/>
                  </a:lnTo>
                  <a:cubicBezTo>
                    <a:pt x="74" y="64"/>
                    <a:pt x="57" y="81"/>
                    <a:pt x="35" y="99"/>
                  </a:cubicBezTo>
                  <a:cubicBezTo>
                    <a:pt x="18" y="138"/>
                    <a:pt x="1" y="155"/>
                    <a:pt x="18" y="190"/>
                  </a:cubicBezTo>
                  <a:lnTo>
                    <a:pt x="74" y="572"/>
                  </a:lnTo>
                  <a:cubicBezTo>
                    <a:pt x="74" y="606"/>
                    <a:pt x="92" y="624"/>
                    <a:pt x="109" y="641"/>
                  </a:cubicBezTo>
                  <a:cubicBezTo>
                    <a:pt x="126" y="658"/>
                    <a:pt x="165" y="658"/>
                    <a:pt x="183" y="658"/>
                  </a:cubicBezTo>
                  <a:lnTo>
                    <a:pt x="200" y="658"/>
                  </a:lnTo>
                  <a:lnTo>
                    <a:pt x="578" y="589"/>
                  </a:lnTo>
                  <a:cubicBezTo>
                    <a:pt x="617" y="589"/>
                    <a:pt x="634" y="572"/>
                    <a:pt x="651" y="550"/>
                  </a:cubicBezTo>
                  <a:cubicBezTo>
                    <a:pt x="669" y="533"/>
                    <a:pt x="669" y="498"/>
                    <a:pt x="669" y="481"/>
                  </a:cubicBezTo>
                  <a:lnTo>
                    <a:pt x="599" y="81"/>
                  </a:lnTo>
                  <a:cubicBezTo>
                    <a:pt x="599" y="64"/>
                    <a:pt x="578" y="29"/>
                    <a:pt x="560" y="29"/>
                  </a:cubicBezTo>
                  <a:cubicBezTo>
                    <a:pt x="548" y="14"/>
                    <a:pt x="527" y="1"/>
                    <a:pt x="50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7"/>
            <p:cNvSpPr/>
            <p:nvPr/>
          </p:nvSpPr>
          <p:spPr>
            <a:xfrm>
              <a:off x="4678060" y="2808189"/>
              <a:ext cx="51994" cy="55767"/>
            </a:xfrm>
            <a:custGeom>
              <a:avLst/>
              <a:gdLst/>
              <a:ahLst/>
              <a:cxnLst/>
              <a:rect l="l" t="t" r="r" b="b"/>
              <a:pathLst>
                <a:path w="1268" h="1360" extrusionOk="0">
                  <a:moveTo>
                    <a:pt x="976" y="92"/>
                  </a:moveTo>
                  <a:cubicBezTo>
                    <a:pt x="998" y="92"/>
                    <a:pt x="998" y="92"/>
                    <a:pt x="998" y="114"/>
                  </a:cubicBezTo>
                  <a:lnTo>
                    <a:pt x="1176" y="1199"/>
                  </a:lnTo>
                  <a:lnTo>
                    <a:pt x="1176" y="1216"/>
                  </a:lnTo>
                  <a:lnTo>
                    <a:pt x="781" y="1268"/>
                  </a:lnTo>
                  <a:lnTo>
                    <a:pt x="759" y="1268"/>
                  </a:lnTo>
                  <a:lnTo>
                    <a:pt x="651" y="617"/>
                  </a:lnTo>
                  <a:cubicBezTo>
                    <a:pt x="651" y="600"/>
                    <a:pt x="634" y="582"/>
                    <a:pt x="616" y="582"/>
                  </a:cubicBezTo>
                  <a:lnTo>
                    <a:pt x="182" y="656"/>
                  </a:lnTo>
                  <a:lnTo>
                    <a:pt x="182" y="635"/>
                  </a:lnTo>
                  <a:lnTo>
                    <a:pt x="165" y="635"/>
                  </a:lnTo>
                  <a:lnTo>
                    <a:pt x="109" y="257"/>
                  </a:lnTo>
                  <a:lnTo>
                    <a:pt x="109" y="240"/>
                  </a:lnTo>
                  <a:lnTo>
                    <a:pt x="976" y="92"/>
                  </a:lnTo>
                  <a:close/>
                  <a:moveTo>
                    <a:pt x="1001" y="1"/>
                  </a:moveTo>
                  <a:cubicBezTo>
                    <a:pt x="993" y="1"/>
                    <a:pt x="985" y="2"/>
                    <a:pt x="976" y="5"/>
                  </a:cubicBezTo>
                  <a:lnTo>
                    <a:pt x="109" y="149"/>
                  </a:lnTo>
                  <a:cubicBezTo>
                    <a:pt x="74" y="149"/>
                    <a:pt x="57" y="166"/>
                    <a:pt x="39" y="183"/>
                  </a:cubicBezTo>
                  <a:cubicBezTo>
                    <a:pt x="22" y="201"/>
                    <a:pt x="0" y="240"/>
                    <a:pt x="22" y="257"/>
                  </a:cubicBezTo>
                  <a:lnTo>
                    <a:pt x="74" y="656"/>
                  </a:lnTo>
                  <a:cubicBezTo>
                    <a:pt x="74" y="674"/>
                    <a:pt x="91" y="708"/>
                    <a:pt x="130" y="726"/>
                  </a:cubicBezTo>
                  <a:cubicBezTo>
                    <a:pt x="148" y="743"/>
                    <a:pt x="165" y="743"/>
                    <a:pt x="200" y="743"/>
                  </a:cubicBezTo>
                  <a:lnTo>
                    <a:pt x="582" y="674"/>
                  </a:lnTo>
                  <a:lnTo>
                    <a:pt x="673" y="1268"/>
                  </a:lnTo>
                  <a:cubicBezTo>
                    <a:pt x="690" y="1324"/>
                    <a:pt x="725" y="1359"/>
                    <a:pt x="781" y="1359"/>
                  </a:cubicBezTo>
                  <a:lnTo>
                    <a:pt x="798" y="1359"/>
                  </a:lnTo>
                  <a:lnTo>
                    <a:pt x="1176" y="1307"/>
                  </a:lnTo>
                  <a:cubicBezTo>
                    <a:pt x="1215" y="1285"/>
                    <a:pt x="1232" y="1285"/>
                    <a:pt x="1250" y="1251"/>
                  </a:cubicBezTo>
                  <a:cubicBezTo>
                    <a:pt x="1267" y="1233"/>
                    <a:pt x="1267" y="1199"/>
                    <a:pt x="1267" y="1177"/>
                  </a:cubicBezTo>
                  <a:lnTo>
                    <a:pt x="1085" y="92"/>
                  </a:lnTo>
                  <a:cubicBezTo>
                    <a:pt x="1085" y="48"/>
                    <a:pt x="1047" y="1"/>
                    <a:pt x="100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7"/>
            <p:cNvSpPr/>
            <p:nvPr/>
          </p:nvSpPr>
          <p:spPr>
            <a:xfrm>
              <a:off x="4294840" y="2844682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2"/>
                  </a:moveTo>
                  <a:lnTo>
                    <a:pt x="508" y="109"/>
                  </a:lnTo>
                  <a:lnTo>
                    <a:pt x="582" y="486"/>
                  </a:lnTo>
                  <a:lnTo>
                    <a:pt x="560" y="504"/>
                  </a:lnTo>
                  <a:lnTo>
                    <a:pt x="183" y="560"/>
                  </a:lnTo>
                  <a:lnTo>
                    <a:pt x="165" y="560"/>
                  </a:lnTo>
                  <a:lnTo>
                    <a:pt x="91" y="161"/>
                  </a:lnTo>
                  <a:lnTo>
                    <a:pt x="109" y="161"/>
                  </a:lnTo>
                  <a:lnTo>
                    <a:pt x="491" y="92"/>
                  </a:lnTo>
                  <a:close/>
                  <a:moveTo>
                    <a:pt x="491" y="1"/>
                  </a:moveTo>
                  <a:lnTo>
                    <a:pt x="91" y="70"/>
                  </a:lnTo>
                  <a:cubicBezTo>
                    <a:pt x="74" y="70"/>
                    <a:pt x="39" y="92"/>
                    <a:pt x="18" y="109"/>
                  </a:cubicBezTo>
                  <a:cubicBezTo>
                    <a:pt x="0" y="126"/>
                    <a:pt x="0" y="161"/>
                    <a:pt x="0" y="178"/>
                  </a:cubicBezTo>
                  <a:lnTo>
                    <a:pt x="74" y="578"/>
                  </a:lnTo>
                  <a:cubicBezTo>
                    <a:pt x="74" y="612"/>
                    <a:pt x="126" y="651"/>
                    <a:pt x="183" y="651"/>
                  </a:cubicBezTo>
                  <a:lnTo>
                    <a:pt x="582" y="595"/>
                  </a:lnTo>
                  <a:cubicBezTo>
                    <a:pt x="634" y="578"/>
                    <a:pt x="669" y="526"/>
                    <a:pt x="669" y="469"/>
                  </a:cubicBezTo>
                  <a:lnTo>
                    <a:pt x="599" y="92"/>
                  </a:lnTo>
                  <a:cubicBezTo>
                    <a:pt x="599" y="53"/>
                    <a:pt x="582" y="35"/>
                    <a:pt x="560" y="18"/>
                  </a:cubicBezTo>
                  <a:cubicBezTo>
                    <a:pt x="543" y="1"/>
                    <a:pt x="508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7"/>
            <p:cNvSpPr/>
            <p:nvPr/>
          </p:nvSpPr>
          <p:spPr>
            <a:xfrm>
              <a:off x="4323829" y="2839925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4" y="99"/>
                  </a:moveTo>
                  <a:lnTo>
                    <a:pt x="578" y="494"/>
                  </a:lnTo>
                  <a:lnTo>
                    <a:pt x="560" y="494"/>
                  </a:lnTo>
                  <a:lnTo>
                    <a:pt x="178" y="568"/>
                  </a:lnTo>
                  <a:lnTo>
                    <a:pt x="161" y="568"/>
                  </a:lnTo>
                  <a:lnTo>
                    <a:pt x="161" y="550"/>
                  </a:lnTo>
                  <a:lnTo>
                    <a:pt x="92" y="169"/>
                  </a:lnTo>
                  <a:lnTo>
                    <a:pt x="109" y="151"/>
                  </a:lnTo>
                  <a:lnTo>
                    <a:pt x="487" y="99"/>
                  </a:lnTo>
                  <a:close/>
                  <a:moveTo>
                    <a:pt x="506" y="1"/>
                  </a:moveTo>
                  <a:cubicBezTo>
                    <a:pt x="499" y="1"/>
                    <a:pt x="492" y="3"/>
                    <a:pt x="487" y="8"/>
                  </a:cubicBezTo>
                  <a:lnTo>
                    <a:pt x="92" y="60"/>
                  </a:lnTo>
                  <a:cubicBezTo>
                    <a:pt x="70" y="60"/>
                    <a:pt x="35" y="77"/>
                    <a:pt x="18" y="99"/>
                  </a:cubicBezTo>
                  <a:cubicBezTo>
                    <a:pt x="1" y="134"/>
                    <a:pt x="1" y="151"/>
                    <a:pt x="1" y="186"/>
                  </a:cubicBezTo>
                  <a:lnTo>
                    <a:pt x="70" y="568"/>
                  </a:lnTo>
                  <a:cubicBezTo>
                    <a:pt x="70" y="602"/>
                    <a:pt x="92" y="620"/>
                    <a:pt x="109" y="642"/>
                  </a:cubicBezTo>
                  <a:cubicBezTo>
                    <a:pt x="126" y="659"/>
                    <a:pt x="144" y="659"/>
                    <a:pt x="178" y="659"/>
                  </a:cubicBezTo>
                  <a:lnTo>
                    <a:pt x="578" y="585"/>
                  </a:lnTo>
                  <a:cubicBezTo>
                    <a:pt x="595" y="585"/>
                    <a:pt x="634" y="568"/>
                    <a:pt x="651" y="550"/>
                  </a:cubicBezTo>
                  <a:cubicBezTo>
                    <a:pt x="669" y="533"/>
                    <a:pt x="669" y="494"/>
                    <a:pt x="669" y="477"/>
                  </a:cubicBezTo>
                  <a:lnTo>
                    <a:pt x="595" y="77"/>
                  </a:lnTo>
                  <a:cubicBezTo>
                    <a:pt x="595" y="60"/>
                    <a:pt x="578" y="43"/>
                    <a:pt x="560" y="25"/>
                  </a:cubicBezTo>
                  <a:cubicBezTo>
                    <a:pt x="548" y="13"/>
                    <a:pt x="525" y="1"/>
                    <a:pt x="50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7"/>
            <p:cNvSpPr/>
            <p:nvPr/>
          </p:nvSpPr>
          <p:spPr>
            <a:xfrm>
              <a:off x="4352655" y="2835087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87"/>
                  </a:moveTo>
                  <a:lnTo>
                    <a:pt x="508" y="109"/>
                  </a:lnTo>
                  <a:lnTo>
                    <a:pt x="582" y="486"/>
                  </a:lnTo>
                  <a:lnTo>
                    <a:pt x="582" y="504"/>
                  </a:lnTo>
                  <a:lnTo>
                    <a:pt x="560" y="504"/>
                  </a:lnTo>
                  <a:lnTo>
                    <a:pt x="183" y="577"/>
                  </a:lnTo>
                  <a:cubicBezTo>
                    <a:pt x="165" y="577"/>
                    <a:pt x="165" y="560"/>
                    <a:pt x="165" y="560"/>
                  </a:cubicBezTo>
                  <a:lnTo>
                    <a:pt x="92" y="178"/>
                  </a:lnTo>
                  <a:lnTo>
                    <a:pt x="109" y="161"/>
                  </a:lnTo>
                  <a:lnTo>
                    <a:pt x="491" y="87"/>
                  </a:lnTo>
                  <a:close/>
                  <a:moveTo>
                    <a:pt x="491" y="0"/>
                  </a:moveTo>
                  <a:lnTo>
                    <a:pt x="92" y="70"/>
                  </a:lnTo>
                  <a:cubicBezTo>
                    <a:pt x="74" y="70"/>
                    <a:pt x="39" y="87"/>
                    <a:pt x="18" y="109"/>
                  </a:cubicBezTo>
                  <a:cubicBezTo>
                    <a:pt x="0" y="126"/>
                    <a:pt x="0" y="161"/>
                    <a:pt x="0" y="178"/>
                  </a:cubicBezTo>
                  <a:lnTo>
                    <a:pt x="74" y="577"/>
                  </a:lnTo>
                  <a:cubicBezTo>
                    <a:pt x="74" y="629"/>
                    <a:pt x="126" y="668"/>
                    <a:pt x="183" y="668"/>
                  </a:cubicBezTo>
                  <a:lnTo>
                    <a:pt x="200" y="668"/>
                  </a:lnTo>
                  <a:lnTo>
                    <a:pt x="582" y="595"/>
                  </a:lnTo>
                  <a:cubicBezTo>
                    <a:pt x="599" y="595"/>
                    <a:pt x="634" y="577"/>
                    <a:pt x="651" y="560"/>
                  </a:cubicBezTo>
                  <a:cubicBezTo>
                    <a:pt x="669" y="543"/>
                    <a:pt x="669" y="504"/>
                    <a:pt x="669" y="469"/>
                  </a:cubicBezTo>
                  <a:lnTo>
                    <a:pt x="599" y="87"/>
                  </a:lnTo>
                  <a:cubicBezTo>
                    <a:pt x="599" y="70"/>
                    <a:pt x="582" y="35"/>
                    <a:pt x="560" y="18"/>
                  </a:cubicBezTo>
                  <a:cubicBezTo>
                    <a:pt x="543" y="0"/>
                    <a:pt x="508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7"/>
            <p:cNvSpPr/>
            <p:nvPr/>
          </p:nvSpPr>
          <p:spPr>
            <a:xfrm>
              <a:off x="4381645" y="2830618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4" y="88"/>
                  </a:moveTo>
                  <a:lnTo>
                    <a:pt x="578" y="487"/>
                  </a:lnTo>
                  <a:lnTo>
                    <a:pt x="560" y="504"/>
                  </a:lnTo>
                  <a:lnTo>
                    <a:pt x="179" y="560"/>
                  </a:lnTo>
                  <a:lnTo>
                    <a:pt x="161" y="560"/>
                  </a:lnTo>
                  <a:lnTo>
                    <a:pt x="92" y="161"/>
                  </a:lnTo>
                  <a:lnTo>
                    <a:pt x="109" y="161"/>
                  </a:lnTo>
                  <a:lnTo>
                    <a:pt x="109" y="144"/>
                  </a:lnTo>
                  <a:lnTo>
                    <a:pt x="487" y="88"/>
                  </a:lnTo>
                  <a:close/>
                  <a:moveTo>
                    <a:pt x="487" y="1"/>
                  </a:moveTo>
                  <a:lnTo>
                    <a:pt x="92" y="53"/>
                  </a:lnTo>
                  <a:cubicBezTo>
                    <a:pt x="70" y="70"/>
                    <a:pt x="35" y="70"/>
                    <a:pt x="18" y="109"/>
                  </a:cubicBezTo>
                  <a:cubicBezTo>
                    <a:pt x="1" y="127"/>
                    <a:pt x="1" y="144"/>
                    <a:pt x="1" y="179"/>
                  </a:cubicBezTo>
                  <a:lnTo>
                    <a:pt x="70" y="560"/>
                  </a:lnTo>
                  <a:cubicBezTo>
                    <a:pt x="70" y="595"/>
                    <a:pt x="92" y="613"/>
                    <a:pt x="109" y="630"/>
                  </a:cubicBezTo>
                  <a:cubicBezTo>
                    <a:pt x="127" y="652"/>
                    <a:pt x="144" y="652"/>
                    <a:pt x="179" y="652"/>
                  </a:cubicBezTo>
                  <a:lnTo>
                    <a:pt x="200" y="652"/>
                  </a:lnTo>
                  <a:lnTo>
                    <a:pt x="578" y="595"/>
                  </a:lnTo>
                  <a:cubicBezTo>
                    <a:pt x="595" y="578"/>
                    <a:pt x="634" y="578"/>
                    <a:pt x="651" y="543"/>
                  </a:cubicBezTo>
                  <a:cubicBezTo>
                    <a:pt x="669" y="521"/>
                    <a:pt x="669" y="504"/>
                    <a:pt x="669" y="469"/>
                  </a:cubicBezTo>
                  <a:lnTo>
                    <a:pt x="595" y="88"/>
                  </a:lnTo>
                  <a:cubicBezTo>
                    <a:pt x="595" y="53"/>
                    <a:pt x="578" y="35"/>
                    <a:pt x="560" y="18"/>
                  </a:cubicBezTo>
                  <a:cubicBezTo>
                    <a:pt x="543" y="1"/>
                    <a:pt x="504" y="1"/>
                    <a:pt x="4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7"/>
            <p:cNvSpPr/>
            <p:nvPr/>
          </p:nvSpPr>
          <p:spPr>
            <a:xfrm>
              <a:off x="4410470" y="2825943"/>
              <a:ext cx="27432" cy="26981"/>
            </a:xfrm>
            <a:custGeom>
              <a:avLst/>
              <a:gdLst/>
              <a:ahLst/>
              <a:cxnLst/>
              <a:rect l="l" t="t" r="r" b="b"/>
              <a:pathLst>
                <a:path w="669" h="658" extrusionOk="0">
                  <a:moveTo>
                    <a:pt x="508" y="93"/>
                  </a:moveTo>
                  <a:lnTo>
                    <a:pt x="582" y="492"/>
                  </a:lnTo>
                  <a:lnTo>
                    <a:pt x="560" y="492"/>
                  </a:lnTo>
                  <a:lnTo>
                    <a:pt x="183" y="566"/>
                  </a:lnTo>
                  <a:lnTo>
                    <a:pt x="165" y="566"/>
                  </a:lnTo>
                  <a:lnTo>
                    <a:pt x="165" y="549"/>
                  </a:lnTo>
                  <a:lnTo>
                    <a:pt x="92" y="167"/>
                  </a:lnTo>
                  <a:cubicBezTo>
                    <a:pt x="92" y="149"/>
                    <a:pt x="109" y="149"/>
                    <a:pt x="109" y="149"/>
                  </a:cubicBezTo>
                  <a:lnTo>
                    <a:pt x="491" y="93"/>
                  </a:lnTo>
                  <a:close/>
                  <a:moveTo>
                    <a:pt x="521" y="0"/>
                  </a:moveTo>
                  <a:cubicBezTo>
                    <a:pt x="511" y="0"/>
                    <a:pt x="501" y="2"/>
                    <a:pt x="491" y="6"/>
                  </a:cubicBezTo>
                  <a:lnTo>
                    <a:pt x="92" y="58"/>
                  </a:lnTo>
                  <a:cubicBezTo>
                    <a:pt x="40" y="76"/>
                    <a:pt x="1" y="115"/>
                    <a:pt x="1" y="184"/>
                  </a:cubicBezTo>
                  <a:lnTo>
                    <a:pt x="74" y="566"/>
                  </a:lnTo>
                  <a:cubicBezTo>
                    <a:pt x="74" y="601"/>
                    <a:pt x="92" y="618"/>
                    <a:pt x="109" y="635"/>
                  </a:cubicBezTo>
                  <a:cubicBezTo>
                    <a:pt x="126" y="657"/>
                    <a:pt x="148" y="657"/>
                    <a:pt x="183" y="657"/>
                  </a:cubicBezTo>
                  <a:lnTo>
                    <a:pt x="200" y="657"/>
                  </a:lnTo>
                  <a:lnTo>
                    <a:pt x="582" y="583"/>
                  </a:lnTo>
                  <a:cubicBezTo>
                    <a:pt x="634" y="583"/>
                    <a:pt x="669" y="527"/>
                    <a:pt x="669" y="475"/>
                  </a:cubicBezTo>
                  <a:lnTo>
                    <a:pt x="599" y="76"/>
                  </a:lnTo>
                  <a:cubicBezTo>
                    <a:pt x="599" y="34"/>
                    <a:pt x="563" y="0"/>
                    <a:pt x="52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7"/>
            <p:cNvSpPr/>
            <p:nvPr/>
          </p:nvSpPr>
          <p:spPr>
            <a:xfrm>
              <a:off x="4439460" y="2820859"/>
              <a:ext cx="27432" cy="27596"/>
            </a:xfrm>
            <a:custGeom>
              <a:avLst/>
              <a:gdLst/>
              <a:ahLst/>
              <a:cxnLst/>
              <a:rect l="l" t="t" r="r" b="b"/>
              <a:pathLst>
                <a:path w="669" h="673" extrusionOk="0">
                  <a:moveTo>
                    <a:pt x="504" y="91"/>
                  </a:moveTo>
                  <a:lnTo>
                    <a:pt x="504" y="109"/>
                  </a:lnTo>
                  <a:lnTo>
                    <a:pt x="578" y="490"/>
                  </a:lnTo>
                  <a:cubicBezTo>
                    <a:pt x="578" y="508"/>
                    <a:pt x="578" y="508"/>
                    <a:pt x="560" y="508"/>
                  </a:cubicBezTo>
                  <a:lnTo>
                    <a:pt x="179" y="564"/>
                  </a:lnTo>
                  <a:lnTo>
                    <a:pt x="161" y="564"/>
                  </a:lnTo>
                  <a:lnTo>
                    <a:pt x="92" y="165"/>
                  </a:lnTo>
                  <a:lnTo>
                    <a:pt x="109" y="165"/>
                  </a:lnTo>
                  <a:lnTo>
                    <a:pt x="487" y="91"/>
                  </a:lnTo>
                  <a:close/>
                  <a:moveTo>
                    <a:pt x="487" y="0"/>
                  </a:moveTo>
                  <a:lnTo>
                    <a:pt x="92" y="74"/>
                  </a:lnTo>
                  <a:cubicBezTo>
                    <a:pt x="70" y="74"/>
                    <a:pt x="36" y="91"/>
                    <a:pt x="18" y="109"/>
                  </a:cubicBezTo>
                  <a:cubicBezTo>
                    <a:pt x="18" y="130"/>
                    <a:pt x="1" y="165"/>
                    <a:pt x="1" y="182"/>
                  </a:cubicBezTo>
                  <a:lnTo>
                    <a:pt x="70" y="582"/>
                  </a:lnTo>
                  <a:cubicBezTo>
                    <a:pt x="70" y="634"/>
                    <a:pt x="127" y="673"/>
                    <a:pt x="179" y="673"/>
                  </a:cubicBezTo>
                  <a:lnTo>
                    <a:pt x="200" y="651"/>
                  </a:lnTo>
                  <a:lnTo>
                    <a:pt x="578" y="599"/>
                  </a:lnTo>
                  <a:cubicBezTo>
                    <a:pt x="634" y="582"/>
                    <a:pt x="669" y="525"/>
                    <a:pt x="669" y="473"/>
                  </a:cubicBezTo>
                  <a:lnTo>
                    <a:pt x="595" y="91"/>
                  </a:lnTo>
                  <a:cubicBezTo>
                    <a:pt x="595" y="57"/>
                    <a:pt x="578" y="39"/>
                    <a:pt x="560" y="22"/>
                  </a:cubicBezTo>
                  <a:cubicBezTo>
                    <a:pt x="543" y="0"/>
                    <a:pt x="504" y="0"/>
                    <a:pt x="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7"/>
            <p:cNvSpPr/>
            <p:nvPr/>
          </p:nvSpPr>
          <p:spPr>
            <a:xfrm>
              <a:off x="4468285" y="2816102"/>
              <a:ext cx="27432" cy="27022"/>
            </a:xfrm>
            <a:custGeom>
              <a:avLst/>
              <a:gdLst/>
              <a:ahLst/>
              <a:cxnLst/>
              <a:rect l="l" t="t" r="r" b="b"/>
              <a:pathLst>
                <a:path w="669" h="659" extrusionOk="0">
                  <a:moveTo>
                    <a:pt x="508" y="99"/>
                  </a:moveTo>
                  <a:lnTo>
                    <a:pt x="526" y="246"/>
                  </a:lnTo>
                  <a:lnTo>
                    <a:pt x="543" y="333"/>
                  </a:lnTo>
                  <a:lnTo>
                    <a:pt x="582" y="498"/>
                  </a:lnTo>
                  <a:lnTo>
                    <a:pt x="560" y="515"/>
                  </a:lnTo>
                  <a:lnTo>
                    <a:pt x="183" y="572"/>
                  </a:lnTo>
                  <a:lnTo>
                    <a:pt x="166" y="572"/>
                  </a:lnTo>
                  <a:lnTo>
                    <a:pt x="166" y="550"/>
                  </a:lnTo>
                  <a:lnTo>
                    <a:pt x="92" y="173"/>
                  </a:lnTo>
                  <a:lnTo>
                    <a:pt x="109" y="173"/>
                  </a:lnTo>
                  <a:lnTo>
                    <a:pt x="109" y="155"/>
                  </a:lnTo>
                  <a:lnTo>
                    <a:pt x="274" y="138"/>
                  </a:lnTo>
                  <a:lnTo>
                    <a:pt x="382" y="116"/>
                  </a:lnTo>
                  <a:lnTo>
                    <a:pt x="491" y="99"/>
                  </a:lnTo>
                  <a:close/>
                  <a:moveTo>
                    <a:pt x="509" y="1"/>
                  </a:moveTo>
                  <a:cubicBezTo>
                    <a:pt x="502" y="1"/>
                    <a:pt x="496" y="3"/>
                    <a:pt x="491" y="8"/>
                  </a:cubicBezTo>
                  <a:lnTo>
                    <a:pt x="343" y="29"/>
                  </a:lnTo>
                  <a:lnTo>
                    <a:pt x="257" y="47"/>
                  </a:lnTo>
                  <a:lnTo>
                    <a:pt x="92" y="64"/>
                  </a:lnTo>
                  <a:cubicBezTo>
                    <a:pt x="74" y="64"/>
                    <a:pt x="40" y="81"/>
                    <a:pt x="18" y="116"/>
                  </a:cubicBezTo>
                  <a:cubicBezTo>
                    <a:pt x="18" y="138"/>
                    <a:pt x="1" y="155"/>
                    <a:pt x="1" y="190"/>
                  </a:cubicBezTo>
                  <a:lnTo>
                    <a:pt x="74" y="572"/>
                  </a:lnTo>
                  <a:cubicBezTo>
                    <a:pt x="74" y="606"/>
                    <a:pt x="92" y="624"/>
                    <a:pt x="109" y="641"/>
                  </a:cubicBezTo>
                  <a:cubicBezTo>
                    <a:pt x="127" y="658"/>
                    <a:pt x="148" y="658"/>
                    <a:pt x="183" y="658"/>
                  </a:cubicBezTo>
                  <a:lnTo>
                    <a:pt x="200" y="658"/>
                  </a:lnTo>
                  <a:lnTo>
                    <a:pt x="582" y="606"/>
                  </a:lnTo>
                  <a:cubicBezTo>
                    <a:pt x="617" y="589"/>
                    <a:pt x="634" y="572"/>
                    <a:pt x="652" y="550"/>
                  </a:cubicBezTo>
                  <a:cubicBezTo>
                    <a:pt x="669" y="533"/>
                    <a:pt x="669" y="498"/>
                    <a:pt x="669" y="481"/>
                  </a:cubicBezTo>
                  <a:lnTo>
                    <a:pt x="634" y="333"/>
                  </a:lnTo>
                  <a:lnTo>
                    <a:pt x="634" y="246"/>
                  </a:lnTo>
                  <a:lnTo>
                    <a:pt x="599" y="99"/>
                  </a:lnTo>
                  <a:cubicBezTo>
                    <a:pt x="599" y="64"/>
                    <a:pt x="582" y="47"/>
                    <a:pt x="560" y="29"/>
                  </a:cubicBezTo>
                  <a:cubicBezTo>
                    <a:pt x="548" y="14"/>
                    <a:pt x="527" y="1"/>
                    <a:pt x="50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7"/>
            <p:cNvSpPr/>
            <p:nvPr/>
          </p:nvSpPr>
          <p:spPr>
            <a:xfrm>
              <a:off x="4497275" y="2811223"/>
              <a:ext cx="27473" cy="27473"/>
            </a:xfrm>
            <a:custGeom>
              <a:avLst/>
              <a:gdLst/>
              <a:ahLst/>
              <a:cxnLst/>
              <a:rect l="l" t="t" r="r" b="b"/>
              <a:pathLst>
                <a:path w="670" h="670" extrusionOk="0">
                  <a:moveTo>
                    <a:pt x="504" y="92"/>
                  </a:moveTo>
                  <a:lnTo>
                    <a:pt x="504" y="109"/>
                  </a:lnTo>
                  <a:lnTo>
                    <a:pt x="543" y="257"/>
                  </a:lnTo>
                  <a:lnTo>
                    <a:pt x="543" y="344"/>
                  </a:lnTo>
                  <a:lnTo>
                    <a:pt x="578" y="491"/>
                  </a:lnTo>
                  <a:lnTo>
                    <a:pt x="578" y="508"/>
                  </a:lnTo>
                  <a:lnTo>
                    <a:pt x="561" y="508"/>
                  </a:lnTo>
                  <a:lnTo>
                    <a:pt x="179" y="582"/>
                  </a:lnTo>
                  <a:lnTo>
                    <a:pt x="161" y="582"/>
                  </a:lnTo>
                  <a:lnTo>
                    <a:pt x="161" y="561"/>
                  </a:lnTo>
                  <a:lnTo>
                    <a:pt x="144" y="417"/>
                  </a:lnTo>
                  <a:lnTo>
                    <a:pt x="127" y="326"/>
                  </a:lnTo>
                  <a:lnTo>
                    <a:pt x="92" y="183"/>
                  </a:lnTo>
                  <a:cubicBezTo>
                    <a:pt x="92" y="166"/>
                    <a:pt x="109" y="166"/>
                    <a:pt x="109" y="166"/>
                  </a:cubicBezTo>
                  <a:lnTo>
                    <a:pt x="487" y="92"/>
                  </a:lnTo>
                  <a:close/>
                  <a:moveTo>
                    <a:pt x="487" y="1"/>
                  </a:moveTo>
                  <a:lnTo>
                    <a:pt x="92" y="75"/>
                  </a:lnTo>
                  <a:cubicBezTo>
                    <a:pt x="36" y="75"/>
                    <a:pt x="1" y="127"/>
                    <a:pt x="1" y="200"/>
                  </a:cubicBezTo>
                  <a:lnTo>
                    <a:pt x="36" y="344"/>
                  </a:lnTo>
                  <a:lnTo>
                    <a:pt x="53" y="435"/>
                  </a:lnTo>
                  <a:lnTo>
                    <a:pt x="70" y="582"/>
                  </a:lnTo>
                  <a:cubicBezTo>
                    <a:pt x="70" y="600"/>
                    <a:pt x="92" y="634"/>
                    <a:pt x="109" y="652"/>
                  </a:cubicBezTo>
                  <a:cubicBezTo>
                    <a:pt x="127" y="652"/>
                    <a:pt x="144" y="669"/>
                    <a:pt x="179" y="669"/>
                  </a:cubicBezTo>
                  <a:lnTo>
                    <a:pt x="200" y="669"/>
                  </a:lnTo>
                  <a:lnTo>
                    <a:pt x="578" y="600"/>
                  </a:lnTo>
                  <a:cubicBezTo>
                    <a:pt x="634" y="600"/>
                    <a:pt x="669" y="543"/>
                    <a:pt x="669" y="491"/>
                  </a:cubicBezTo>
                  <a:lnTo>
                    <a:pt x="634" y="326"/>
                  </a:lnTo>
                  <a:lnTo>
                    <a:pt x="634" y="235"/>
                  </a:lnTo>
                  <a:lnTo>
                    <a:pt x="595" y="92"/>
                  </a:lnTo>
                  <a:cubicBezTo>
                    <a:pt x="595" y="75"/>
                    <a:pt x="578" y="40"/>
                    <a:pt x="561" y="18"/>
                  </a:cubicBezTo>
                  <a:cubicBezTo>
                    <a:pt x="543" y="1"/>
                    <a:pt x="504" y="1"/>
                    <a:pt x="4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7"/>
            <p:cNvSpPr/>
            <p:nvPr/>
          </p:nvSpPr>
          <p:spPr>
            <a:xfrm>
              <a:off x="4526101" y="2806794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8" y="91"/>
                  </a:moveTo>
                  <a:lnTo>
                    <a:pt x="508" y="109"/>
                  </a:lnTo>
                  <a:lnTo>
                    <a:pt x="582" y="491"/>
                  </a:lnTo>
                  <a:lnTo>
                    <a:pt x="582" y="508"/>
                  </a:lnTo>
                  <a:lnTo>
                    <a:pt x="561" y="508"/>
                  </a:lnTo>
                  <a:lnTo>
                    <a:pt x="183" y="560"/>
                  </a:lnTo>
                  <a:lnTo>
                    <a:pt x="166" y="560"/>
                  </a:lnTo>
                  <a:lnTo>
                    <a:pt x="127" y="308"/>
                  </a:lnTo>
                  <a:lnTo>
                    <a:pt x="92" y="165"/>
                  </a:lnTo>
                  <a:lnTo>
                    <a:pt x="109" y="165"/>
                  </a:lnTo>
                  <a:lnTo>
                    <a:pt x="166" y="148"/>
                  </a:lnTo>
                  <a:lnTo>
                    <a:pt x="491" y="91"/>
                  </a:lnTo>
                  <a:close/>
                  <a:moveTo>
                    <a:pt x="491" y="0"/>
                  </a:moveTo>
                  <a:lnTo>
                    <a:pt x="166" y="57"/>
                  </a:lnTo>
                  <a:lnTo>
                    <a:pt x="92" y="57"/>
                  </a:lnTo>
                  <a:cubicBezTo>
                    <a:pt x="92" y="74"/>
                    <a:pt x="75" y="74"/>
                    <a:pt x="75" y="74"/>
                  </a:cubicBezTo>
                  <a:cubicBezTo>
                    <a:pt x="57" y="74"/>
                    <a:pt x="40" y="91"/>
                    <a:pt x="18" y="109"/>
                  </a:cubicBezTo>
                  <a:cubicBezTo>
                    <a:pt x="18" y="126"/>
                    <a:pt x="1" y="165"/>
                    <a:pt x="1" y="183"/>
                  </a:cubicBezTo>
                  <a:lnTo>
                    <a:pt x="18" y="291"/>
                  </a:lnTo>
                  <a:lnTo>
                    <a:pt x="40" y="400"/>
                  </a:lnTo>
                  <a:lnTo>
                    <a:pt x="75" y="582"/>
                  </a:lnTo>
                  <a:cubicBezTo>
                    <a:pt x="75" y="599"/>
                    <a:pt x="92" y="616"/>
                    <a:pt x="109" y="634"/>
                  </a:cubicBezTo>
                  <a:cubicBezTo>
                    <a:pt x="127" y="651"/>
                    <a:pt x="148" y="651"/>
                    <a:pt x="183" y="651"/>
                  </a:cubicBezTo>
                  <a:lnTo>
                    <a:pt x="200" y="651"/>
                  </a:lnTo>
                  <a:lnTo>
                    <a:pt x="582" y="599"/>
                  </a:lnTo>
                  <a:cubicBezTo>
                    <a:pt x="617" y="599"/>
                    <a:pt x="634" y="582"/>
                    <a:pt x="652" y="543"/>
                  </a:cubicBezTo>
                  <a:cubicBezTo>
                    <a:pt x="669" y="525"/>
                    <a:pt x="669" y="508"/>
                    <a:pt x="669" y="473"/>
                  </a:cubicBezTo>
                  <a:lnTo>
                    <a:pt x="600" y="91"/>
                  </a:lnTo>
                  <a:cubicBezTo>
                    <a:pt x="600" y="57"/>
                    <a:pt x="582" y="39"/>
                    <a:pt x="561" y="18"/>
                  </a:cubicBezTo>
                  <a:cubicBezTo>
                    <a:pt x="543" y="0"/>
                    <a:pt x="508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7"/>
            <p:cNvSpPr/>
            <p:nvPr/>
          </p:nvSpPr>
          <p:spPr>
            <a:xfrm>
              <a:off x="4555131" y="2802161"/>
              <a:ext cx="27432" cy="26899"/>
            </a:xfrm>
            <a:custGeom>
              <a:avLst/>
              <a:gdLst/>
              <a:ahLst/>
              <a:cxnLst/>
              <a:rect l="l" t="t" r="r" b="b"/>
              <a:pathLst>
                <a:path w="669" h="656" extrusionOk="0">
                  <a:moveTo>
                    <a:pt x="503" y="96"/>
                  </a:moveTo>
                  <a:lnTo>
                    <a:pt x="577" y="495"/>
                  </a:lnTo>
                  <a:lnTo>
                    <a:pt x="560" y="495"/>
                  </a:lnTo>
                  <a:lnTo>
                    <a:pt x="178" y="565"/>
                  </a:lnTo>
                  <a:lnTo>
                    <a:pt x="161" y="565"/>
                  </a:lnTo>
                  <a:lnTo>
                    <a:pt x="161" y="547"/>
                  </a:lnTo>
                  <a:lnTo>
                    <a:pt x="91" y="170"/>
                  </a:lnTo>
                  <a:lnTo>
                    <a:pt x="108" y="152"/>
                  </a:lnTo>
                  <a:lnTo>
                    <a:pt x="486" y="96"/>
                  </a:lnTo>
                  <a:close/>
                  <a:moveTo>
                    <a:pt x="515" y="0"/>
                  </a:moveTo>
                  <a:cubicBezTo>
                    <a:pt x="506" y="0"/>
                    <a:pt x="496" y="2"/>
                    <a:pt x="486" y="5"/>
                  </a:cubicBezTo>
                  <a:lnTo>
                    <a:pt x="91" y="61"/>
                  </a:lnTo>
                  <a:cubicBezTo>
                    <a:pt x="35" y="79"/>
                    <a:pt x="0" y="131"/>
                    <a:pt x="0" y="187"/>
                  </a:cubicBezTo>
                  <a:lnTo>
                    <a:pt x="69" y="565"/>
                  </a:lnTo>
                  <a:cubicBezTo>
                    <a:pt x="69" y="604"/>
                    <a:pt x="91" y="621"/>
                    <a:pt x="108" y="638"/>
                  </a:cubicBezTo>
                  <a:cubicBezTo>
                    <a:pt x="126" y="656"/>
                    <a:pt x="143" y="656"/>
                    <a:pt x="178" y="656"/>
                  </a:cubicBezTo>
                  <a:lnTo>
                    <a:pt x="200" y="656"/>
                  </a:lnTo>
                  <a:lnTo>
                    <a:pt x="577" y="586"/>
                  </a:lnTo>
                  <a:cubicBezTo>
                    <a:pt x="633" y="586"/>
                    <a:pt x="668" y="530"/>
                    <a:pt x="668" y="478"/>
                  </a:cubicBezTo>
                  <a:lnTo>
                    <a:pt x="594" y="79"/>
                  </a:lnTo>
                  <a:cubicBezTo>
                    <a:pt x="594" y="32"/>
                    <a:pt x="559" y="0"/>
                    <a:pt x="51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7"/>
            <p:cNvSpPr/>
            <p:nvPr/>
          </p:nvSpPr>
          <p:spPr>
            <a:xfrm>
              <a:off x="4583916" y="2797200"/>
              <a:ext cx="27473" cy="27432"/>
            </a:xfrm>
            <a:custGeom>
              <a:avLst/>
              <a:gdLst/>
              <a:ahLst/>
              <a:cxnLst/>
              <a:rect l="l" t="t" r="r" b="b"/>
              <a:pathLst>
                <a:path w="670" h="669" extrusionOk="0">
                  <a:moveTo>
                    <a:pt x="509" y="91"/>
                  </a:moveTo>
                  <a:lnTo>
                    <a:pt x="509" y="109"/>
                  </a:lnTo>
                  <a:lnTo>
                    <a:pt x="582" y="490"/>
                  </a:lnTo>
                  <a:cubicBezTo>
                    <a:pt x="582" y="508"/>
                    <a:pt x="582" y="508"/>
                    <a:pt x="561" y="508"/>
                  </a:cubicBezTo>
                  <a:lnTo>
                    <a:pt x="183" y="577"/>
                  </a:lnTo>
                  <a:cubicBezTo>
                    <a:pt x="166" y="577"/>
                    <a:pt x="166" y="560"/>
                    <a:pt x="166" y="560"/>
                  </a:cubicBezTo>
                  <a:lnTo>
                    <a:pt x="92" y="182"/>
                  </a:lnTo>
                  <a:lnTo>
                    <a:pt x="109" y="165"/>
                  </a:lnTo>
                  <a:lnTo>
                    <a:pt x="491" y="91"/>
                  </a:lnTo>
                  <a:close/>
                  <a:moveTo>
                    <a:pt x="491" y="0"/>
                  </a:moveTo>
                  <a:lnTo>
                    <a:pt x="92" y="74"/>
                  </a:lnTo>
                  <a:cubicBezTo>
                    <a:pt x="75" y="74"/>
                    <a:pt x="40" y="91"/>
                    <a:pt x="18" y="109"/>
                  </a:cubicBezTo>
                  <a:cubicBezTo>
                    <a:pt x="18" y="126"/>
                    <a:pt x="1" y="165"/>
                    <a:pt x="1" y="182"/>
                  </a:cubicBezTo>
                  <a:lnTo>
                    <a:pt x="75" y="577"/>
                  </a:lnTo>
                  <a:cubicBezTo>
                    <a:pt x="75" y="634"/>
                    <a:pt x="127" y="668"/>
                    <a:pt x="183" y="668"/>
                  </a:cubicBezTo>
                  <a:lnTo>
                    <a:pt x="200" y="668"/>
                  </a:lnTo>
                  <a:lnTo>
                    <a:pt x="582" y="599"/>
                  </a:lnTo>
                  <a:cubicBezTo>
                    <a:pt x="634" y="599"/>
                    <a:pt x="669" y="542"/>
                    <a:pt x="669" y="469"/>
                  </a:cubicBezTo>
                  <a:lnTo>
                    <a:pt x="600" y="91"/>
                  </a:lnTo>
                  <a:cubicBezTo>
                    <a:pt x="600" y="35"/>
                    <a:pt x="543" y="0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7"/>
            <p:cNvSpPr/>
            <p:nvPr/>
          </p:nvSpPr>
          <p:spPr>
            <a:xfrm>
              <a:off x="4612946" y="2792730"/>
              <a:ext cx="27432" cy="26735"/>
            </a:xfrm>
            <a:custGeom>
              <a:avLst/>
              <a:gdLst/>
              <a:ahLst/>
              <a:cxnLst/>
              <a:rect l="l" t="t" r="r" b="b"/>
              <a:pathLst>
                <a:path w="669" h="652" extrusionOk="0">
                  <a:moveTo>
                    <a:pt x="503" y="92"/>
                  </a:moveTo>
                  <a:lnTo>
                    <a:pt x="577" y="491"/>
                  </a:lnTo>
                  <a:cubicBezTo>
                    <a:pt x="577" y="491"/>
                    <a:pt x="577" y="508"/>
                    <a:pt x="560" y="508"/>
                  </a:cubicBezTo>
                  <a:lnTo>
                    <a:pt x="178" y="560"/>
                  </a:lnTo>
                  <a:lnTo>
                    <a:pt x="161" y="560"/>
                  </a:lnTo>
                  <a:lnTo>
                    <a:pt x="109" y="165"/>
                  </a:lnTo>
                  <a:lnTo>
                    <a:pt x="109" y="144"/>
                  </a:lnTo>
                  <a:lnTo>
                    <a:pt x="486" y="92"/>
                  </a:lnTo>
                  <a:close/>
                  <a:moveTo>
                    <a:pt x="486" y="1"/>
                  </a:moveTo>
                  <a:lnTo>
                    <a:pt x="91" y="57"/>
                  </a:lnTo>
                  <a:cubicBezTo>
                    <a:pt x="70" y="74"/>
                    <a:pt x="35" y="74"/>
                    <a:pt x="17" y="109"/>
                  </a:cubicBezTo>
                  <a:cubicBezTo>
                    <a:pt x="17" y="126"/>
                    <a:pt x="0" y="144"/>
                    <a:pt x="0" y="183"/>
                  </a:cubicBezTo>
                  <a:lnTo>
                    <a:pt x="70" y="560"/>
                  </a:lnTo>
                  <a:cubicBezTo>
                    <a:pt x="70" y="617"/>
                    <a:pt x="126" y="651"/>
                    <a:pt x="178" y="651"/>
                  </a:cubicBezTo>
                  <a:lnTo>
                    <a:pt x="200" y="651"/>
                  </a:lnTo>
                  <a:lnTo>
                    <a:pt x="577" y="599"/>
                  </a:lnTo>
                  <a:cubicBezTo>
                    <a:pt x="634" y="578"/>
                    <a:pt x="668" y="526"/>
                    <a:pt x="668" y="469"/>
                  </a:cubicBezTo>
                  <a:lnTo>
                    <a:pt x="595" y="92"/>
                  </a:lnTo>
                  <a:cubicBezTo>
                    <a:pt x="595" y="57"/>
                    <a:pt x="577" y="35"/>
                    <a:pt x="560" y="18"/>
                  </a:cubicBezTo>
                  <a:cubicBezTo>
                    <a:pt x="542" y="1"/>
                    <a:pt x="503" y="1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7"/>
            <p:cNvSpPr/>
            <p:nvPr/>
          </p:nvSpPr>
          <p:spPr>
            <a:xfrm>
              <a:off x="4641772" y="2787564"/>
              <a:ext cx="27432" cy="27432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508" y="109"/>
                  </a:moveTo>
                  <a:lnTo>
                    <a:pt x="581" y="487"/>
                  </a:lnTo>
                  <a:lnTo>
                    <a:pt x="581" y="508"/>
                  </a:lnTo>
                  <a:lnTo>
                    <a:pt x="560" y="508"/>
                  </a:lnTo>
                  <a:lnTo>
                    <a:pt x="182" y="578"/>
                  </a:lnTo>
                  <a:lnTo>
                    <a:pt x="165" y="578"/>
                  </a:lnTo>
                  <a:lnTo>
                    <a:pt x="165" y="560"/>
                  </a:lnTo>
                  <a:lnTo>
                    <a:pt x="108" y="183"/>
                  </a:lnTo>
                  <a:lnTo>
                    <a:pt x="108" y="161"/>
                  </a:lnTo>
                  <a:lnTo>
                    <a:pt x="508" y="109"/>
                  </a:lnTo>
                  <a:close/>
                  <a:moveTo>
                    <a:pt x="490" y="1"/>
                  </a:moveTo>
                  <a:lnTo>
                    <a:pt x="91" y="75"/>
                  </a:lnTo>
                  <a:cubicBezTo>
                    <a:pt x="74" y="75"/>
                    <a:pt x="39" y="92"/>
                    <a:pt x="39" y="109"/>
                  </a:cubicBezTo>
                  <a:cubicBezTo>
                    <a:pt x="17" y="144"/>
                    <a:pt x="0" y="161"/>
                    <a:pt x="0" y="200"/>
                  </a:cubicBezTo>
                  <a:lnTo>
                    <a:pt x="74" y="578"/>
                  </a:lnTo>
                  <a:cubicBezTo>
                    <a:pt x="74" y="617"/>
                    <a:pt x="91" y="634"/>
                    <a:pt x="108" y="652"/>
                  </a:cubicBezTo>
                  <a:cubicBezTo>
                    <a:pt x="126" y="669"/>
                    <a:pt x="148" y="669"/>
                    <a:pt x="182" y="669"/>
                  </a:cubicBezTo>
                  <a:lnTo>
                    <a:pt x="200" y="669"/>
                  </a:lnTo>
                  <a:lnTo>
                    <a:pt x="581" y="595"/>
                  </a:lnTo>
                  <a:cubicBezTo>
                    <a:pt x="616" y="595"/>
                    <a:pt x="633" y="578"/>
                    <a:pt x="651" y="560"/>
                  </a:cubicBezTo>
                  <a:cubicBezTo>
                    <a:pt x="668" y="543"/>
                    <a:pt x="668" y="508"/>
                    <a:pt x="668" y="487"/>
                  </a:cubicBezTo>
                  <a:lnTo>
                    <a:pt x="599" y="92"/>
                  </a:lnTo>
                  <a:cubicBezTo>
                    <a:pt x="599" y="75"/>
                    <a:pt x="581" y="36"/>
                    <a:pt x="560" y="18"/>
                  </a:cubicBezTo>
                  <a:cubicBezTo>
                    <a:pt x="542" y="18"/>
                    <a:pt x="508" y="1"/>
                    <a:pt x="49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47"/>
            <p:cNvSpPr/>
            <p:nvPr/>
          </p:nvSpPr>
          <p:spPr>
            <a:xfrm>
              <a:off x="4670762" y="2779404"/>
              <a:ext cx="50395" cy="31164"/>
            </a:xfrm>
            <a:custGeom>
              <a:avLst/>
              <a:gdLst/>
              <a:ahLst/>
              <a:cxnLst/>
              <a:rect l="l" t="t" r="r" b="b"/>
              <a:pathLst>
                <a:path w="1229" h="760" extrusionOk="0">
                  <a:moveTo>
                    <a:pt x="1046" y="91"/>
                  </a:moveTo>
                  <a:cubicBezTo>
                    <a:pt x="1046" y="91"/>
                    <a:pt x="1068" y="91"/>
                    <a:pt x="1068" y="109"/>
                  </a:cubicBezTo>
                  <a:lnTo>
                    <a:pt x="1120" y="490"/>
                  </a:lnTo>
                  <a:lnTo>
                    <a:pt x="1120" y="508"/>
                  </a:lnTo>
                  <a:lnTo>
                    <a:pt x="178" y="651"/>
                  </a:lnTo>
                  <a:lnTo>
                    <a:pt x="161" y="651"/>
                  </a:lnTo>
                  <a:lnTo>
                    <a:pt x="109" y="252"/>
                  </a:lnTo>
                  <a:lnTo>
                    <a:pt x="1046" y="91"/>
                  </a:lnTo>
                  <a:close/>
                  <a:moveTo>
                    <a:pt x="1029" y="0"/>
                  </a:moveTo>
                  <a:lnTo>
                    <a:pt x="91" y="165"/>
                  </a:lnTo>
                  <a:cubicBezTo>
                    <a:pt x="35" y="165"/>
                    <a:pt x="0" y="217"/>
                    <a:pt x="18" y="274"/>
                  </a:cubicBezTo>
                  <a:lnTo>
                    <a:pt x="70" y="668"/>
                  </a:lnTo>
                  <a:cubicBezTo>
                    <a:pt x="70" y="707"/>
                    <a:pt x="126" y="759"/>
                    <a:pt x="178" y="759"/>
                  </a:cubicBezTo>
                  <a:lnTo>
                    <a:pt x="200" y="742"/>
                  </a:lnTo>
                  <a:lnTo>
                    <a:pt x="1137" y="599"/>
                  </a:lnTo>
                  <a:cubicBezTo>
                    <a:pt x="1193" y="577"/>
                    <a:pt x="1228" y="525"/>
                    <a:pt x="1211" y="469"/>
                  </a:cubicBezTo>
                  <a:lnTo>
                    <a:pt x="1154" y="91"/>
                  </a:lnTo>
                  <a:cubicBezTo>
                    <a:pt x="1137" y="35"/>
                    <a:pt x="1102" y="0"/>
                    <a:pt x="104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7" name="Google Shape;2407;p47"/>
          <p:cNvGrpSpPr/>
          <p:nvPr/>
        </p:nvGrpSpPr>
        <p:grpSpPr>
          <a:xfrm>
            <a:off x="7091943" y="820438"/>
            <a:ext cx="822999" cy="914975"/>
            <a:chOff x="4887097" y="2492625"/>
            <a:chExt cx="324719" cy="361008"/>
          </a:xfrm>
        </p:grpSpPr>
        <p:sp>
          <p:nvSpPr>
            <p:cNvPr id="2408" name="Google Shape;2408;p47"/>
            <p:cNvSpPr/>
            <p:nvPr/>
          </p:nvSpPr>
          <p:spPr>
            <a:xfrm>
              <a:off x="4887097" y="2492625"/>
              <a:ext cx="324719" cy="361008"/>
            </a:xfrm>
            <a:custGeom>
              <a:avLst/>
              <a:gdLst/>
              <a:ahLst/>
              <a:cxnLst/>
              <a:rect l="l" t="t" r="r" b="b"/>
              <a:pathLst>
                <a:path w="7919" h="8804" extrusionOk="0">
                  <a:moveTo>
                    <a:pt x="5229" y="0"/>
                  </a:moveTo>
                  <a:cubicBezTo>
                    <a:pt x="5172" y="0"/>
                    <a:pt x="5137" y="0"/>
                    <a:pt x="5081" y="17"/>
                  </a:cubicBezTo>
                  <a:lnTo>
                    <a:pt x="1432" y="920"/>
                  </a:lnTo>
                  <a:cubicBezTo>
                    <a:pt x="1352" y="898"/>
                    <a:pt x="1273" y="884"/>
                    <a:pt x="1195" y="884"/>
                  </a:cubicBezTo>
                  <a:cubicBezTo>
                    <a:pt x="1146" y="884"/>
                    <a:pt x="1098" y="889"/>
                    <a:pt x="1050" y="903"/>
                  </a:cubicBezTo>
                  <a:cubicBezTo>
                    <a:pt x="907" y="937"/>
                    <a:pt x="799" y="1011"/>
                    <a:pt x="707" y="1102"/>
                  </a:cubicBezTo>
                  <a:lnTo>
                    <a:pt x="491" y="1154"/>
                  </a:lnTo>
                  <a:cubicBezTo>
                    <a:pt x="326" y="1211"/>
                    <a:pt x="200" y="1302"/>
                    <a:pt x="109" y="1445"/>
                  </a:cubicBezTo>
                  <a:cubicBezTo>
                    <a:pt x="39" y="1553"/>
                    <a:pt x="0" y="1697"/>
                    <a:pt x="39" y="1844"/>
                  </a:cubicBezTo>
                  <a:lnTo>
                    <a:pt x="91" y="2078"/>
                  </a:lnTo>
                  <a:lnTo>
                    <a:pt x="1575" y="8079"/>
                  </a:lnTo>
                  <a:cubicBezTo>
                    <a:pt x="1610" y="8244"/>
                    <a:pt x="1718" y="8370"/>
                    <a:pt x="1844" y="8439"/>
                  </a:cubicBezTo>
                  <a:cubicBezTo>
                    <a:pt x="1953" y="8513"/>
                    <a:pt x="2061" y="8530"/>
                    <a:pt x="2170" y="8530"/>
                  </a:cubicBezTo>
                  <a:cubicBezTo>
                    <a:pt x="2226" y="8621"/>
                    <a:pt x="2300" y="8678"/>
                    <a:pt x="2369" y="8730"/>
                  </a:cubicBezTo>
                  <a:cubicBezTo>
                    <a:pt x="2460" y="8786"/>
                    <a:pt x="2569" y="8803"/>
                    <a:pt x="2677" y="8803"/>
                  </a:cubicBezTo>
                  <a:cubicBezTo>
                    <a:pt x="2734" y="8803"/>
                    <a:pt x="2786" y="8803"/>
                    <a:pt x="2842" y="8786"/>
                  </a:cubicBezTo>
                  <a:lnTo>
                    <a:pt x="7415" y="7537"/>
                  </a:lnTo>
                  <a:cubicBezTo>
                    <a:pt x="7723" y="7445"/>
                    <a:pt x="7919" y="7103"/>
                    <a:pt x="7832" y="6795"/>
                  </a:cubicBezTo>
                  <a:lnTo>
                    <a:pt x="6148" y="651"/>
                  </a:lnTo>
                  <a:cubicBezTo>
                    <a:pt x="6075" y="412"/>
                    <a:pt x="5897" y="252"/>
                    <a:pt x="5680" y="217"/>
                  </a:cubicBezTo>
                  <a:cubicBezTo>
                    <a:pt x="5571" y="87"/>
                    <a:pt x="5406" y="0"/>
                    <a:pt x="5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7"/>
            <p:cNvSpPr/>
            <p:nvPr/>
          </p:nvSpPr>
          <p:spPr>
            <a:xfrm>
              <a:off x="4920515" y="2519113"/>
              <a:ext cx="271371" cy="316846"/>
            </a:xfrm>
            <a:custGeom>
              <a:avLst/>
              <a:gdLst/>
              <a:ahLst/>
              <a:cxnLst/>
              <a:rect l="l" t="t" r="r" b="b"/>
              <a:pathLst>
                <a:path w="6618" h="7727" extrusionOk="0">
                  <a:moveTo>
                    <a:pt x="4740" y="0"/>
                  </a:moveTo>
                  <a:cubicBezTo>
                    <a:pt x="4727" y="0"/>
                    <a:pt x="4713" y="2"/>
                    <a:pt x="4700" y="5"/>
                  </a:cubicBezTo>
                  <a:lnTo>
                    <a:pt x="127" y="1250"/>
                  </a:lnTo>
                  <a:cubicBezTo>
                    <a:pt x="53" y="1285"/>
                    <a:pt x="1" y="1376"/>
                    <a:pt x="18" y="1450"/>
                  </a:cubicBezTo>
                  <a:lnTo>
                    <a:pt x="1702" y="7598"/>
                  </a:lnTo>
                  <a:cubicBezTo>
                    <a:pt x="1732" y="7674"/>
                    <a:pt x="1806" y="7727"/>
                    <a:pt x="1871" y="7727"/>
                  </a:cubicBezTo>
                  <a:cubicBezTo>
                    <a:pt x="1880" y="7727"/>
                    <a:pt x="1889" y="7726"/>
                    <a:pt x="1897" y="7724"/>
                  </a:cubicBezTo>
                  <a:lnTo>
                    <a:pt x="6474" y="6457"/>
                  </a:lnTo>
                  <a:cubicBezTo>
                    <a:pt x="6561" y="6439"/>
                    <a:pt x="6618" y="6348"/>
                    <a:pt x="6583" y="6274"/>
                  </a:cubicBezTo>
                  <a:lnTo>
                    <a:pt x="4899" y="113"/>
                  </a:lnTo>
                  <a:cubicBezTo>
                    <a:pt x="4885" y="50"/>
                    <a:pt x="4816" y="0"/>
                    <a:pt x="47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7"/>
            <p:cNvSpPr/>
            <p:nvPr/>
          </p:nvSpPr>
          <p:spPr>
            <a:xfrm>
              <a:off x="4990262" y="2761608"/>
              <a:ext cx="199325" cy="71923"/>
            </a:xfrm>
            <a:custGeom>
              <a:avLst/>
              <a:gdLst/>
              <a:ahLst/>
              <a:cxnLst/>
              <a:rect l="l" t="t" r="r" b="b"/>
              <a:pathLst>
                <a:path w="4861" h="1754" extrusionOk="0">
                  <a:moveTo>
                    <a:pt x="4357" y="0"/>
                  </a:moveTo>
                  <a:lnTo>
                    <a:pt x="4392" y="165"/>
                  </a:lnTo>
                  <a:lnTo>
                    <a:pt x="4392" y="183"/>
                  </a:lnTo>
                  <a:lnTo>
                    <a:pt x="4409" y="200"/>
                  </a:lnTo>
                  <a:cubicBezTo>
                    <a:pt x="4426" y="291"/>
                    <a:pt x="4374" y="360"/>
                    <a:pt x="4283" y="399"/>
                  </a:cubicBezTo>
                  <a:lnTo>
                    <a:pt x="1" y="1467"/>
                  </a:lnTo>
                  <a:lnTo>
                    <a:pt x="53" y="1684"/>
                  </a:lnTo>
                  <a:cubicBezTo>
                    <a:pt x="53" y="1701"/>
                    <a:pt x="70" y="1736"/>
                    <a:pt x="109" y="1753"/>
                  </a:cubicBezTo>
                  <a:lnTo>
                    <a:pt x="196" y="1753"/>
                  </a:lnTo>
                  <a:lnTo>
                    <a:pt x="4752" y="508"/>
                  </a:lnTo>
                  <a:cubicBezTo>
                    <a:pt x="4826" y="491"/>
                    <a:pt x="4860" y="434"/>
                    <a:pt x="4843" y="360"/>
                  </a:cubicBezTo>
                  <a:lnTo>
                    <a:pt x="4773" y="144"/>
                  </a:lnTo>
                  <a:cubicBezTo>
                    <a:pt x="4700" y="57"/>
                    <a:pt x="4574" y="0"/>
                    <a:pt x="4426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7"/>
            <p:cNvSpPr/>
            <p:nvPr/>
          </p:nvSpPr>
          <p:spPr>
            <a:xfrm>
              <a:off x="4918219" y="2517350"/>
              <a:ext cx="275103" cy="319921"/>
            </a:xfrm>
            <a:custGeom>
              <a:avLst/>
              <a:gdLst/>
              <a:ahLst/>
              <a:cxnLst/>
              <a:rect l="l" t="t" r="r" b="b"/>
              <a:pathLst>
                <a:path w="6709" h="7802" extrusionOk="0">
                  <a:moveTo>
                    <a:pt x="4812" y="100"/>
                  </a:moveTo>
                  <a:cubicBezTo>
                    <a:pt x="4847" y="100"/>
                    <a:pt x="4903" y="117"/>
                    <a:pt x="4921" y="174"/>
                  </a:cubicBezTo>
                  <a:lnTo>
                    <a:pt x="6600" y="6317"/>
                  </a:lnTo>
                  <a:cubicBezTo>
                    <a:pt x="6617" y="6391"/>
                    <a:pt x="6583" y="6448"/>
                    <a:pt x="6509" y="6465"/>
                  </a:cubicBezTo>
                  <a:lnTo>
                    <a:pt x="1953" y="7710"/>
                  </a:lnTo>
                  <a:cubicBezTo>
                    <a:pt x="1941" y="7716"/>
                    <a:pt x="1930" y="7718"/>
                    <a:pt x="1919" y="7718"/>
                  </a:cubicBezTo>
                  <a:cubicBezTo>
                    <a:pt x="1897" y="7718"/>
                    <a:pt x="1878" y="7710"/>
                    <a:pt x="1866" y="7710"/>
                  </a:cubicBezTo>
                  <a:cubicBezTo>
                    <a:pt x="1827" y="7693"/>
                    <a:pt x="1810" y="7658"/>
                    <a:pt x="1810" y="7641"/>
                  </a:cubicBezTo>
                  <a:lnTo>
                    <a:pt x="131" y="1493"/>
                  </a:lnTo>
                  <a:cubicBezTo>
                    <a:pt x="109" y="1458"/>
                    <a:pt x="131" y="1419"/>
                    <a:pt x="131" y="1402"/>
                  </a:cubicBezTo>
                  <a:cubicBezTo>
                    <a:pt x="148" y="1367"/>
                    <a:pt x="183" y="1350"/>
                    <a:pt x="200" y="1350"/>
                  </a:cubicBezTo>
                  <a:lnTo>
                    <a:pt x="4773" y="100"/>
                  </a:lnTo>
                  <a:close/>
                  <a:moveTo>
                    <a:pt x="4811" y="0"/>
                  </a:moveTo>
                  <a:cubicBezTo>
                    <a:pt x="4793" y="0"/>
                    <a:pt x="4774" y="3"/>
                    <a:pt x="4756" y="9"/>
                  </a:cubicBezTo>
                  <a:lnTo>
                    <a:pt x="183" y="1258"/>
                  </a:lnTo>
                  <a:cubicBezTo>
                    <a:pt x="74" y="1293"/>
                    <a:pt x="1" y="1402"/>
                    <a:pt x="40" y="1510"/>
                  </a:cubicBezTo>
                  <a:lnTo>
                    <a:pt x="1719" y="7658"/>
                  </a:lnTo>
                  <a:cubicBezTo>
                    <a:pt x="1736" y="7710"/>
                    <a:pt x="1775" y="7749"/>
                    <a:pt x="1810" y="7784"/>
                  </a:cubicBezTo>
                  <a:cubicBezTo>
                    <a:pt x="1845" y="7801"/>
                    <a:pt x="1884" y="7801"/>
                    <a:pt x="1918" y="7801"/>
                  </a:cubicBezTo>
                  <a:lnTo>
                    <a:pt x="1975" y="7801"/>
                  </a:lnTo>
                  <a:lnTo>
                    <a:pt x="6548" y="6556"/>
                  </a:lnTo>
                  <a:cubicBezTo>
                    <a:pt x="6656" y="6517"/>
                    <a:pt x="6708" y="6409"/>
                    <a:pt x="6691" y="6300"/>
                  </a:cubicBezTo>
                  <a:lnTo>
                    <a:pt x="5012" y="156"/>
                  </a:lnTo>
                  <a:cubicBezTo>
                    <a:pt x="4979" y="66"/>
                    <a:pt x="4899" y="0"/>
                    <a:pt x="481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7"/>
            <p:cNvSpPr/>
            <p:nvPr/>
          </p:nvSpPr>
          <p:spPr>
            <a:xfrm>
              <a:off x="4905754" y="2510994"/>
              <a:ext cx="266040" cy="313770"/>
            </a:xfrm>
            <a:custGeom>
              <a:avLst/>
              <a:gdLst/>
              <a:ahLst/>
              <a:cxnLst/>
              <a:rect l="l" t="t" r="r" b="b"/>
              <a:pathLst>
                <a:path w="6488" h="7652" extrusionOk="0">
                  <a:moveTo>
                    <a:pt x="4769" y="0"/>
                  </a:moveTo>
                  <a:cubicBezTo>
                    <a:pt x="4758" y="0"/>
                    <a:pt x="4746" y="1"/>
                    <a:pt x="4734" y="3"/>
                  </a:cubicBezTo>
                  <a:lnTo>
                    <a:pt x="144" y="1157"/>
                  </a:lnTo>
                  <a:cubicBezTo>
                    <a:pt x="53" y="1179"/>
                    <a:pt x="1" y="1266"/>
                    <a:pt x="18" y="1340"/>
                  </a:cubicBezTo>
                  <a:lnTo>
                    <a:pt x="1554" y="7522"/>
                  </a:lnTo>
                  <a:cubicBezTo>
                    <a:pt x="1569" y="7602"/>
                    <a:pt x="1640" y="7652"/>
                    <a:pt x="1719" y="7652"/>
                  </a:cubicBezTo>
                  <a:cubicBezTo>
                    <a:pt x="1730" y="7652"/>
                    <a:pt x="1742" y="7650"/>
                    <a:pt x="1754" y="7648"/>
                  </a:cubicBezTo>
                  <a:lnTo>
                    <a:pt x="6344" y="6511"/>
                  </a:lnTo>
                  <a:cubicBezTo>
                    <a:pt x="6435" y="6472"/>
                    <a:pt x="6487" y="6403"/>
                    <a:pt x="6470" y="6312"/>
                  </a:cubicBezTo>
                  <a:lnTo>
                    <a:pt x="4934" y="129"/>
                  </a:lnTo>
                  <a:cubicBezTo>
                    <a:pt x="4904" y="50"/>
                    <a:pt x="4844" y="0"/>
                    <a:pt x="4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7"/>
            <p:cNvSpPr/>
            <p:nvPr/>
          </p:nvSpPr>
          <p:spPr>
            <a:xfrm>
              <a:off x="5170310" y="2768374"/>
              <a:ext cx="738" cy="1435"/>
            </a:xfrm>
            <a:custGeom>
              <a:avLst/>
              <a:gdLst/>
              <a:ahLst/>
              <a:cxnLst/>
              <a:rect l="l" t="t" r="r" b="b"/>
              <a:pathLst>
                <a:path w="18" h="35" extrusionOk="0">
                  <a:moveTo>
                    <a:pt x="1" y="0"/>
                  </a:moveTo>
                  <a:lnTo>
                    <a:pt x="1" y="18"/>
                  </a:lnTo>
                  <a:lnTo>
                    <a:pt x="18" y="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BB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7"/>
            <p:cNvSpPr/>
            <p:nvPr/>
          </p:nvSpPr>
          <p:spPr>
            <a:xfrm>
              <a:off x="4969474" y="2820121"/>
              <a:ext cx="4470" cy="4511"/>
            </a:xfrm>
            <a:custGeom>
              <a:avLst/>
              <a:gdLst/>
              <a:ahLst/>
              <a:cxnLst/>
              <a:rect l="l" t="t" r="r" b="b"/>
              <a:pathLst>
                <a:path w="109" h="110" extrusionOk="0">
                  <a:moveTo>
                    <a:pt x="109" y="109"/>
                  </a:moveTo>
                  <a:lnTo>
                    <a:pt x="109" y="109"/>
                  </a:lnTo>
                  <a:lnTo>
                    <a:pt x="109" y="109"/>
                  </a:lnTo>
                  <a:close/>
                  <a:moveTo>
                    <a:pt x="0" y="1"/>
                  </a:moveTo>
                  <a:cubicBezTo>
                    <a:pt x="17" y="57"/>
                    <a:pt x="52" y="92"/>
                    <a:pt x="109" y="109"/>
                  </a:cubicBezTo>
                  <a:cubicBezTo>
                    <a:pt x="52" y="92"/>
                    <a:pt x="17" y="57"/>
                    <a:pt x="0" y="1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7"/>
            <p:cNvSpPr/>
            <p:nvPr/>
          </p:nvSpPr>
          <p:spPr>
            <a:xfrm>
              <a:off x="4905754" y="2557739"/>
              <a:ext cx="266040" cy="266902"/>
            </a:xfrm>
            <a:custGeom>
              <a:avLst/>
              <a:gdLst/>
              <a:ahLst/>
              <a:cxnLst/>
              <a:rect l="l" t="t" r="r" b="b"/>
              <a:pathLst>
                <a:path w="6488" h="6509" extrusionOk="0">
                  <a:moveTo>
                    <a:pt x="252" y="0"/>
                  </a:moveTo>
                  <a:cubicBezTo>
                    <a:pt x="218" y="0"/>
                    <a:pt x="179" y="0"/>
                    <a:pt x="144" y="17"/>
                  </a:cubicBezTo>
                  <a:cubicBezTo>
                    <a:pt x="53" y="39"/>
                    <a:pt x="1" y="126"/>
                    <a:pt x="18" y="200"/>
                  </a:cubicBezTo>
                  <a:lnTo>
                    <a:pt x="1554" y="6382"/>
                  </a:lnTo>
                  <a:lnTo>
                    <a:pt x="1554" y="6400"/>
                  </a:lnTo>
                  <a:cubicBezTo>
                    <a:pt x="1571" y="6456"/>
                    <a:pt x="1606" y="6491"/>
                    <a:pt x="1663" y="6508"/>
                  </a:cubicBezTo>
                  <a:lnTo>
                    <a:pt x="1754" y="6508"/>
                  </a:lnTo>
                  <a:lnTo>
                    <a:pt x="6344" y="5371"/>
                  </a:lnTo>
                  <a:cubicBezTo>
                    <a:pt x="6435" y="5332"/>
                    <a:pt x="6487" y="5263"/>
                    <a:pt x="6470" y="5172"/>
                  </a:cubicBezTo>
                  <a:lnTo>
                    <a:pt x="6453" y="5137"/>
                  </a:lnTo>
                  <a:cubicBezTo>
                    <a:pt x="6401" y="4938"/>
                    <a:pt x="6218" y="4790"/>
                    <a:pt x="6019" y="4790"/>
                  </a:cubicBezTo>
                  <a:cubicBezTo>
                    <a:pt x="5984" y="4790"/>
                    <a:pt x="5945" y="4812"/>
                    <a:pt x="5910" y="4812"/>
                  </a:cubicBezTo>
                  <a:lnTo>
                    <a:pt x="2439" y="5680"/>
                  </a:lnTo>
                  <a:lnTo>
                    <a:pt x="2348" y="5680"/>
                  </a:lnTo>
                  <a:cubicBezTo>
                    <a:pt x="2188" y="5680"/>
                    <a:pt x="2040" y="5571"/>
                    <a:pt x="2005" y="5406"/>
                  </a:cubicBezTo>
                  <a:lnTo>
                    <a:pt x="760" y="382"/>
                  </a:lnTo>
                  <a:cubicBezTo>
                    <a:pt x="686" y="148"/>
                    <a:pt x="487" y="0"/>
                    <a:pt x="252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7"/>
            <p:cNvSpPr/>
            <p:nvPr/>
          </p:nvSpPr>
          <p:spPr>
            <a:xfrm>
              <a:off x="4966931" y="2599808"/>
              <a:ext cx="41866" cy="26899"/>
            </a:xfrm>
            <a:custGeom>
              <a:avLst/>
              <a:gdLst/>
              <a:ahLst/>
              <a:cxnLst/>
              <a:rect l="l" t="t" r="r" b="b"/>
              <a:pathLst>
                <a:path w="1021" h="656" extrusionOk="0">
                  <a:moveTo>
                    <a:pt x="553" y="1"/>
                  </a:moveTo>
                  <a:cubicBezTo>
                    <a:pt x="364" y="1"/>
                    <a:pt x="199" y="98"/>
                    <a:pt x="114" y="241"/>
                  </a:cubicBezTo>
                  <a:cubicBezTo>
                    <a:pt x="1" y="471"/>
                    <a:pt x="201" y="655"/>
                    <a:pt x="443" y="655"/>
                  </a:cubicBezTo>
                  <a:cubicBezTo>
                    <a:pt x="544" y="655"/>
                    <a:pt x="652" y="623"/>
                    <a:pt x="748" y="549"/>
                  </a:cubicBezTo>
                  <a:cubicBezTo>
                    <a:pt x="1021" y="349"/>
                    <a:pt x="913" y="98"/>
                    <a:pt x="713" y="24"/>
                  </a:cubicBezTo>
                  <a:cubicBezTo>
                    <a:pt x="659" y="8"/>
                    <a:pt x="605" y="1"/>
                    <a:pt x="553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7"/>
            <p:cNvSpPr/>
            <p:nvPr/>
          </p:nvSpPr>
          <p:spPr>
            <a:xfrm>
              <a:off x="5038032" y="2582464"/>
              <a:ext cx="41948" cy="26694"/>
            </a:xfrm>
            <a:custGeom>
              <a:avLst/>
              <a:gdLst/>
              <a:ahLst/>
              <a:cxnLst/>
              <a:rect l="l" t="t" r="r" b="b"/>
              <a:pathLst>
                <a:path w="1023" h="651" extrusionOk="0">
                  <a:moveTo>
                    <a:pt x="543" y="0"/>
                  </a:moveTo>
                  <a:cubicBezTo>
                    <a:pt x="354" y="0"/>
                    <a:pt x="186" y="107"/>
                    <a:pt x="116" y="247"/>
                  </a:cubicBezTo>
                  <a:cubicBezTo>
                    <a:pt x="1" y="468"/>
                    <a:pt x="208" y="651"/>
                    <a:pt x="455" y="651"/>
                  </a:cubicBezTo>
                  <a:cubicBezTo>
                    <a:pt x="553" y="651"/>
                    <a:pt x="657" y="622"/>
                    <a:pt x="749" y="556"/>
                  </a:cubicBezTo>
                  <a:cubicBezTo>
                    <a:pt x="1023" y="339"/>
                    <a:pt x="914" y="87"/>
                    <a:pt x="714" y="31"/>
                  </a:cubicBezTo>
                  <a:cubicBezTo>
                    <a:pt x="657" y="10"/>
                    <a:pt x="599" y="0"/>
                    <a:pt x="543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7"/>
            <p:cNvSpPr/>
            <p:nvPr/>
          </p:nvSpPr>
          <p:spPr>
            <a:xfrm>
              <a:off x="4904155" y="2509149"/>
              <a:ext cx="269239" cy="317789"/>
            </a:xfrm>
            <a:custGeom>
              <a:avLst/>
              <a:gdLst/>
              <a:ahLst/>
              <a:cxnLst/>
              <a:rect l="l" t="t" r="r" b="b"/>
              <a:pathLst>
                <a:path w="6566" h="7750" extrusionOk="0">
                  <a:moveTo>
                    <a:pt x="4813" y="100"/>
                  </a:moveTo>
                  <a:cubicBezTo>
                    <a:pt x="4865" y="100"/>
                    <a:pt x="4899" y="139"/>
                    <a:pt x="4921" y="174"/>
                  </a:cubicBezTo>
                  <a:lnTo>
                    <a:pt x="6457" y="6374"/>
                  </a:lnTo>
                  <a:cubicBezTo>
                    <a:pt x="6474" y="6392"/>
                    <a:pt x="6457" y="6431"/>
                    <a:pt x="6440" y="6448"/>
                  </a:cubicBezTo>
                  <a:cubicBezTo>
                    <a:pt x="6440" y="6483"/>
                    <a:pt x="6401" y="6500"/>
                    <a:pt x="6383" y="6500"/>
                  </a:cubicBezTo>
                  <a:lnTo>
                    <a:pt x="1775" y="7641"/>
                  </a:lnTo>
                  <a:cubicBezTo>
                    <a:pt x="1765" y="7650"/>
                    <a:pt x="1750" y="7654"/>
                    <a:pt x="1735" y="7654"/>
                  </a:cubicBezTo>
                  <a:cubicBezTo>
                    <a:pt x="1719" y="7654"/>
                    <a:pt x="1702" y="7650"/>
                    <a:pt x="1684" y="7641"/>
                  </a:cubicBezTo>
                  <a:cubicBezTo>
                    <a:pt x="1667" y="7624"/>
                    <a:pt x="1645" y="7585"/>
                    <a:pt x="1645" y="7567"/>
                  </a:cubicBezTo>
                  <a:lnTo>
                    <a:pt x="109" y="1385"/>
                  </a:lnTo>
                  <a:cubicBezTo>
                    <a:pt x="92" y="1350"/>
                    <a:pt x="92" y="1311"/>
                    <a:pt x="109" y="1294"/>
                  </a:cubicBezTo>
                  <a:cubicBezTo>
                    <a:pt x="127" y="1259"/>
                    <a:pt x="166" y="1241"/>
                    <a:pt x="183" y="1241"/>
                  </a:cubicBezTo>
                  <a:lnTo>
                    <a:pt x="4791" y="100"/>
                  </a:lnTo>
                  <a:close/>
                  <a:moveTo>
                    <a:pt x="4812" y="1"/>
                  </a:moveTo>
                  <a:cubicBezTo>
                    <a:pt x="4793" y="1"/>
                    <a:pt x="4775" y="3"/>
                    <a:pt x="4756" y="9"/>
                  </a:cubicBezTo>
                  <a:lnTo>
                    <a:pt x="166" y="1150"/>
                  </a:lnTo>
                  <a:cubicBezTo>
                    <a:pt x="109" y="1168"/>
                    <a:pt x="57" y="1202"/>
                    <a:pt x="40" y="1241"/>
                  </a:cubicBezTo>
                  <a:cubicBezTo>
                    <a:pt x="1" y="1294"/>
                    <a:pt x="1" y="1350"/>
                    <a:pt x="18" y="1402"/>
                  </a:cubicBezTo>
                  <a:lnTo>
                    <a:pt x="1558" y="7585"/>
                  </a:lnTo>
                  <a:cubicBezTo>
                    <a:pt x="1558" y="7641"/>
                    <a:pt x="1593" y="7676"/>
                    <a:pt x="1645" y="7711"/>
                  </a:cubicBezTo>
                  <a:cubicBezTo>
                    <a:pt x="1684" y="7732"/>
                    <a:pt x="1719" y="7750"/>
                    <a:pt x="1754" y="7750"/>
                  </a:cubicBezTo>
                  <a:cubicBezTo>
                    <a:pt x="1775" y="7750"/>
                    <a:pt x="1793" y="7750"/>
                    <a:pt x="1793" y="7732"/>
                  </a:cubicBezTo>
                  <a:lnTo>
                    <a:pt x="6401" y="6591"/>
                  </a:lnTo>
                  <a:cubicBezTo>
                    <a:pt x="6457" y="6574"/>
                    <a:pt x="6492" y="6556"/>
                    <a:pt x="6526" y="6500"/>
                  </a:cubicBezTo>
                  <a:cubicBezTo>
                    <a:pt x="6548" y="6448"/>
                    <a:pt x="6565" y="6392"/>
                    <a:pt x="6548" y="6340"/>
                  </a:cubicBezTo>
                  <a:lnTo>
                    <a:pt x="5008" y="157"/>
                  </a:lnTo>
                  <a:cubicBezTo>
                    <a:pt x="4993" y="67"/>
                    <a:pt x="4904" y="1"/>
                    <a:pt x="481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7"/>
            <p:cNvSpPr/>
            <p:nvPr/>
          </p:nvSpPr>
          <p:spPr>
            <a:xfrm>
              <a:off x="5003630" y="2580660"/>
              <a:ext cx="30262" cy="20872"/>
            </a:xfrm>
            <a:custGeom>
              <a:avLst/>
              <a:gdLst/>
              <a:ahLst/>
              <a:cxnLst/>
              <a:rect l="l" t="t" r="r" b="b"/>
              <a:pathLst>
                <a:path w="738" h="509" extrusionOk="0">
                  <a:moveTo>
                    <a:pt x="651" y="1"/>
                  </a:moveTo>
                  <a:cubicBezTo>
                    <a:pt x="629" y="22"/>
                    <a:pt x="612" y="40"/>
                    <a:pt x="629" y="57"/>
                  </a:cubicBezTo>
                  <a:cubicBezTo>
                    <a:pt x="651" y="148"/>
                    <a:pt x="629" y="218"/>
                    <a:pt x="595" y="291"/>
                  </a:cubicBezTo>
                  <a:cubicBezTo>
                    <a:pt x="560" y="348"/>
                    <a:pt x="503" y="400"/>
                    <a:pt x="434" y="417"/>
                  </a:cubicBezTo>
                  <a:cubicBezTo>
                    <a:pt x="414" y="422"/>
                    <a:pt x="395" y="424"/>
                    <a:pt x="375" y="424"/>
                  </a:cubicBezTo>
                  <a:cubicBezTo>
                    <a:pt x="321" y="424"/>
                    <a:pt x="268" y="408"/>
                    <a:pt x="217" y="383"/>
                  </a:cubicBezTo>
                  <a:cubicBezTo>
                    <a:pt x="143" y="348"/>
                    <a:pt x="109" y="274"/>
                    <a:pt x="87" y="200"/>
                  </a:cubicBezTo>
                  <a:cubicBezTo>
                    <a:pt x="87" y="166"/>
                    <a:pt x="70" y="166"/>
                    <a:pt x="35" y="166"/>
                  </a:cubicBezTo>
                  <a:cubicBezTo>
                    <a:pt x="18" y="166"/>
                    <a:pt x="0" y="183"/>
                    <a:pt x="0" y="218"/>
                  </a:cubicBezTo>
                  <a:cubicBezTo>
                    <a:pt x="18" y="309"/>
                    <a:pt x="87" y="400"/>
                    <a:pt x="161" y="456"/>
                  </a:cubicBezTo>
                  <a:cubicBezTo>
                    <a:pt x="234" y="491"/>
                    <a:pt x="304" y="508"/>
                    <a:pt x="360" y="508"/>
                  </a:cubicBezTo>
                  <a:lnTo>
                    <a:pt x="451" y="508"/>
                  </a:lnTo>
                  <a:cubicBezTo>
                    <a:pt x="560" y="474"/>
                    <a:pt x="629" y="417"/>
                    <a:pt x="686" y="326"/>
                  </a:cubicBezTo>
                  <a:cubicBezTo>
                    <a:pt x="738" y="239"/>
                    <a:pt x="738" y="131"/>
                    <a:pt x="720" y="40"/>
                  </a:cubicBezTo>
                  <a:cubicBezTo>
                    <a:pt x="703" y="22"/>
                    <a:pt x="686" y="1"/>
                    <a:pt x="65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7"/>
            <p:cNvSpPr/>
            <p:nvPr/>
          </p:nvSpPr>
          <p:spPr>
            <a:xfrm>
              <a:off x="5031020" y="2560035"/>
              <a:ext cx="34895" cy="17140"/>
            </a:xfrm>
            <a:custGeom>
              <a:avLst/>
              <a:gdLst/>
              <a:ahLst/>
              <a:cxnLst/>
              <a:rect l="l" t="t" r="r" b="b"/>
              <a:pathLst>
                <a:path w="851" h="418" extrusionOk="0">
                  <a:moveTo>
                    <a:pt x="577" y="0"/>
                  </a:moveTo>
                  <a:cubicBezTo>
                    <a:pt x="560" y="0"/>
                    <a:pt x="543" y="35"/>
                    <a:pt x="543" y="53"/>
                  </a:cubicBezTo>
                  <a:cubicBezTo>
                    <a:pt x="543" y="200"/>
                    <a:pt x="452" y="309"/>
                    <a:pt x="343" y="326"/>
                  </a:cubicBezTo>
                  <a:cubicBezTo>
                    <a:pt x="252" y="326"/>
                    <a:pt x="144" y="269"/>
                    <a:pt x="109" y="161"/>
                  </a:cubicBezTo>
                  <a:cubicBezTo>
                    <a:pt x="97" y="149"/>
                    <a:pt x="82" y="136"/>
                    <a:pt x="62" y="136"/>
                  </a:cubicBezTo>
                  <a:cubicBezTo>
                    <a:pt x="54" y="136"/>
                    <a:pt x="45" y="139"/>
                    <a:pt x="35" y="144"/>
                  </a:cubicBezTo>
                  <a:cubicBezTo>
                    <a:pt x="18" y="144"/>
                    <a:pt x="0" y="178"/>
                    <a:pt x="18" y="200"/>
                  </a:cubicBezTo>
                  <a:cubicBezTo>
                    <a:pt x="70" y="326"/>
                    <a:pt x="200" y="417"/>
                    <a:pt x="326" y="417"/>
                  </a:cubicBezTo>
                  <a:lnTo>
                    <a:pt x="360" y="417"/>
                  </a:lnTo>
                  <a:cubicBezTo>
                    <a:pt x="434" y="395"/>
                    <a:pt x="504" y="361"/>
                    <a:pt x="543" y="309"/>
                  </a:cubicBezTo>
                  <a:lnTo>
                    <a:pt x="703" y="378"/>
                  </a:lnTo>
                  <a:cubicBezTo>
                    <a:pt x="721" y="395"/>
                    <a:pt x="721" y="395"/>
                    <a:pt x="742" y="395"/>
                  </a:cubicBezTo>
                  <a:cubicBezTo>
                    <a:pt x="760" y="395"/>
                    <a:pt x="760" y="378"/>
                    <a:pt x="777" y="361"/>
                  </a:cubicBezTo>
                  <a:cubicBezTo>
                    <a:pt x="794" y="343"/>
                    <a:pt x="777" y="309"/>
                    <a:pt x="760" y="309"/>
                  </a:cubicBezTo>
                  <a:lnTo>
                    <a:pt x="595" y="217"/>
                  </a:lnTo>
                  <a:lnTo>
                    <a:pt x="612" y="200"/>
                  </a:lnTo>
                  <a:lnTo>
                    <a:pt x="794" y="217"/>
                  </a:lnTo>
                  <a:cubicBezTo>
                    <a:pt x="812" y="217"/>
                    <a:pt x="829" y="200"/>
                    <a:pt x="829" y="161"/>
                  </a:cubicBezTo>
                  <a:cubicBezTo>
                    <a:pt x="851" y="144"/>
                    <a:pt x="812" y="126"/>
                    <a:pt x="794" y="126"/>
                  </a:cubicBezTo>
                  <a:lnTo>
                    <a:pt x="634" y="109"/>
                  </a:lnTo>
                  <a:lnTo>
                    <a:pt x="634" y="53"/>
                  </a:lnTo>
                  <a:cubicBezTo>
                    <a:pt x="634" y="18"/>
                    <a:pt x="612" y="0"/>
                    <a:pt x="57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7"/>
            <p:cNvSpPr/>
            <p:nvPr/>
          </p:nvSpPr>
          <p:spPr>
            <a:xfrm>
              <a:off x="4967136" y="2574796"/>
              <a:ext cx="31205" cy="22266"/>
            </a:xfrm>
            <a:custGeom>
              <a:avLst/>
              <a:gdLst/>
              <a:ahLst/>
              <a:cxnLst/>
              <a:rect l="l" t="t" r="r" b="b"/>
              <a:pathLst>
                <a:path w="761" h="543" extrusionOk="0">
                  <a:moveTo>
                    <a:pt x="708" y="1"/>
                  </a:moveTo>
                  <a:cubicBezTo>
                    <a:pt x="691" y="1"/>
                    <a:pt x="673" y="18"/>
                    <a:pt x="673" y="57"/>
                  </a:cubicBezTo>
                  <a:cubicBezTo>
                    <a:pt x="673" y="165"/>
                    <a:pt x="617" y="274"/>
                    <a:pt x="526" y="309"/>
                  </a:cubicBezTo>
                  <a:cubicBezTo>
                    <a:pt x="504" y="316"/>
                    <a:pt x="481" y="319"/>
                    <a:pt x="458" y="319"/>
                  </a:cubicBezTo>
                  <a:cubicBezTo>
                    <a:pt x="368" y="319"/>
                    <a:pt x="276" y="266"/>
                    <a:pt x="218" y="165"/>
                  </a:cubicBezTo>
                  <a:cubicBezTo>
                    <a:pt x="218" y="150"/>
                    <a:pt x="200" y="137"/>
                    <a:pt x="184" y="137"/>
                  </a:cubicBezTo>
                  <a:cubicBezTo>
                    <a:pt x="177" y="137"/>
                    <a:pt x="171" y="139"/>
                    <a:pt x="166" y="144"/>
                  </a:cubicBezTo>
                  <a:cubicBezTo>
                    <a:pt x="148" y="144"/>
                    <a:pt x="131" y="183"/>
                    <a:pt x="148" y="200"/>
                  </a:cubicBezTo>
                  <a:cubicBezTo>
                    <a:pt x="148" y="218"/>
                    <a:pt x="166" y="235"/>
                    <a:pt x="166" y="252"/>
                  </a:cubicBezTo>
                  <a:lnTo>
                    <a:pt x="40" y="343"/>
                  </a:lnTo>
                  <a:cubicBezTo>
                    <a:pt x="1" y="343"/>
                    <a:pt x="1" y="382"/>
                    <a:pt x="22" y="400"/>
                  </a:cubicBezTo>
                  <a:cubicBezTo>
                    <a:pt x="22" y="417"/>
                    <a:pt x="40" y="417"/>
                    <a:pt x="57" y="417"/>
                  </a:cubicBezTo>
                  <a:lnTo>
                    <a:pt x="74" y="417"/>
                  </a:lnTo>
                  <a:lnTo>
                    <a:pt x="239" y="309"/>
                  </a:lnTo>
                  <a:cubicBezTo>
                    <a:pt x="239" y="326"/>
                    <a:pt x="257" y="326"/>
                    <a:pt x="257" y="343"/>
                  </a:cubicBezTo>
                  <a:lnTo>
                    <a:pt x="148" y="469"/>
                  </a:lnTo>
                  <a:cubicBezTo>
                    <a:pt x="148" y="508"/>
                    <a:pt x="148" y="526"/>
                    <a:pt x="166" y="543"/>
                  </a:cubicBezTo>
                  <a:lnTo>
                    <a:pt x="183" y="543"/>
                  </a:lnTo>
                  <a:cubicBezTo>
                    <a:pt x="200" y="543"/>
                    <a:pt x="218" y="543"/>
                    <a:pt x="239" y="526"/>
                  </a:cubicBezTo>
                  <a:lnTo>
                    <a:pt x="326" y="382"/>
                  </a:lnTo>
                  <a:cubicBezTo>
                    <a:pt x="383" y="400"/>
                    <a:pt x="417" y="417"/>
                    <a:pt x="456" y="417"/>
                  </a:cubicBezTo>
                  <a:cubicBezTo>
                    <a:pt x="491" y="417"/>
                    <a:pt x="526" y="400"/>
                    <a:pt x="565" y="382"/>
                  </a:cubicBezTo>
                  <a:cubicBezTo>
                    <a:pt x="691" y="343"/>
                    <a:pt x="760" y="200"/>
                    <a:pt x="760" y="57"/>
                  </a:cubicBezTo>
                  <a:cubicBezTo>
                    <a:pt x="760" y="18"/>
                    <a:pt x="743" y="1"/>
                    <a:pt x="70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7"/>
            <p:cNvSpPr/>
            <p:nvPr/>
          </p:nvSpPr>
          <p:spPr>
            <a:xfrm>
              <a:off x="4991698" y="2710559"/>
              <a:ext cx="29770" cy="38463"/>
            </a:xfrm>
            <a:custGeom>
              <a:avLst/>
              <a:gdLst/>
              <a:ahLst/>
              <a:cxnLst/>
              <a:rect l="l" t="t" r="r" b="b"/>
              <a:pathLst>
                <a:path w="726" h="938" extrusionOk="0">
                  <a:moveTo>
                    <a:pt x="486" y="0"/>
                  </a:moveTo>
                  <a:cubicBezTo>
                    <a:pt x="469" y="0"/>
                    <a:pt x="434" y="17"/>
                    <a:pt x="417" y="17"/>
                  </a:cubicBezTo>
                  <a:cubicBezTo>
                    <a:pt x="378" y="35"/>
                    <a:pt x="361" y="35"/>
                    <a:pt x="326" y="52"/>
                  </a:cubicBezTo>
                  <a:lnTo>
                    <a:pt x="343" y="52"/>
                  </a:lnTo>
                  <a:cubicBezTo>
                    <a:pt x="378" y="195"/>
                    <a:pt x="469" y="412"/>
                    <a:pt x="508" y="560"/>
                  </a:cubicBezTo>
                  <a:cubicBezTo>
                    <a:pt x="469" y="521"/>
                    <a:pt x="378" y="360"/>
                    <a:pt x="361" y="360"/>
                  </a:cubicBezTo>
                  <a:lnTo>
                    <a:pt x="361" y="360"/>
                  </a:lnTo>
                  <a:cubicBezTo>
                    <a:pt x="361" y="434"/>
                    <a:pt x="378" y="503"/>
                    <a:pt x="378" y="577"/>
                  </a:cubicBezTo>
                  <a:cubicBezTo>
                    <a:pt x="291" y="469"/>
                    <a:pt x="235" y="252"/>
                    <a:pt x="161" y="109"/>
                  </a:cubicBezTo>
                  <a:cubicBezTo>
                    <a:pt x="144" y="126"/>
                    <a:pt x="109" y="143"/>
                    <a:pt x="74" y="143"/>
                  </a:cubicBezTo>
                  <a:cubicBezTo>
                    <a:pt x="53" y="161"/>
                    <a:pt x="35" y="161"/>
                    <a:pt x="0" y="178"/>
                  </a:cubicBezTo>
                  <a:cubicBezTo>
                    <a:pt x="109" y="451"/>
                    <a:pt x="252" y="686"/>
                    <a:pt x="400" y="937"/>
                  </a:cubicBezTo>
                  <a:cubicBezTo>
                    <a:pt x="417" y="937"/>
                    <a:pt x="434" y="937"/>
                    <a:pt x="452" y="920"/>
                  </a:cubicBezTo>
                  <a:cubicBezTo>
                    <a:pt x="469" y="920"/>
                    <a:pt x="486" y="903"/>
                    <a:pt x="508" y="903"/>
                  </a:cubicBezTo>
                  <a:cubicBezTo>
                    <a:pt x="508" y="846"/>
                    <a:pt x="469" y="720"/>
                    <a:pt x="486" y="686"/>
                  </a:cubicBezTo>
                  <a:lnTo>
                    <a:pt x="486" y="686"/>
                  </a:lnTo>
                  <a:cubicBezTo>
                    <a:pt x="525" y="720"/>
                    <a:pt x="595" y="829"/>
                    <a:pt x="634" y="846"/>
                  </a:cubicBezTo>
                  <a:lnTo>
                    <a:pt x="651" y="846"/>
                  </a:lnTo>
                  <a:lnTo>
                    <a:pt x="686" y="829"/>
                  </a:lnTo>
                  <a:cubicBezTo>
                    <a:pt x="703" y="829"/>
                    <a:pt x="703" y="829"/>
                    <a:pt x="725" y="811"/>
                  </a:cubicBezTo>
                  <a:cubicBezTo>
                    <a:pt x="651" y="542"/>
                    <a:pt x="578" y="269"/>
                    <a:pt x="4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7"/>
            <p:cNvSpPr/>
            <p:nvPr/>
          </p:nvSpPr>
          <p:spPr>
            <a:xfrm>
              <a:off x="5018391" y="2704654"/>
              <a:ext cx="25997" cy="36740"/>
            </a:xfrm>
            <a:custGeom>
              <a:avLst/>
              <a:gdLst/>
              <a:ahLst/>
              <a:cxnLst/>
              <a:rect l="l" t="t" r="r" b="b"/>
              <a:pathLst>
                <a:path w="634" h="896" extrusionOk="0">
                  <a:moveTo>
                    <a:pt x="269" y="179"/>
                  </a:moveTo>
                  <a:cubicBezTo>
                    <a:pt x="326" y="179"/>
                    <a:pt x="360" y="214"/>
                    <a:pt x="360" y="270"/>
                  </a:cubicBezTo>
                  <a:cubicBezTo>
                    <a:pt x="378" y="287"/>
                    <a:pt x="399" y="322"/>
                    <a:pt x="399" y="322"/>
                  </a:cubicBezTo>
                  <a:lnTo>
                    <a:pt x="417" y="413"/>
                  </a:lnTo>
                  <a:lnTo>
                    <a:pt x="434" y="470"/>
                  </a:lnTo>
                  <a:cubicBezTo>
                    <a:pt x="434" y="470"/>
                    <a:pt x="452" y="487"/>
                    <a:pt x="452" y="522"/>
                  </a:cubicBezTo>
                  <a:cubicBezTo>
                    <a:pt x="469" y="595"/>
                    <a:pt x="469" y="595"/>
                    <a:pt x="469" y="647"/>
                  </a:cubicBezTo>
                  <a:cubicBezTo>
                    <a:pt x="446" y="684"/>
                    <a:pt x="392" y="712"/>
                    <a:pt x="341" y="712"/>
                  </a:cubicBezTo>
                  <a:cubicBezTo>
                    <a:pt x="314" y="712"/>
                    <a:pt x="289" y="704"/>
                    <a:pt x="269" y="686"/>
                  </a:cubicBezTo>
                  <a:cubicBezTo>
                    <a:pt x="252" y="630"/>
                    <a:pt x="235" y="578"/>
                    <a:pt x="200" y="522"/>
                  </a:cubicBezTo>
                  <a:cubicBezTo>
                    <a:pt x="183" y="448"/>
                    <a:pt x="161" y="378"/>
                    <a:pt x="161" y="322"/>
                  </a:cubicBezTo>
                  <a:cubicBezTo>
                    <a:pt x="161" y="287"/>
                    <a:pt x="161" y="253"/>
                    <a:pt x="200" y="231"/>
                  </a:cubicBezTo>
                  <a:cubicBezTo>
                    <a:pt x="217" y="196"/>
                    <a:pt x="235" y="179"/>
                    <a:pt x="269" y="179"/>
                  </a:cubicBezTo>
                  <a:close/>
                  <a:moveTo>
                    <a:pt x="298" y="1"/>
                  </a:moveTo>
                  <a:cubicBezTo>
                    <a:pt x="199" y="1"/>
                    <a:pt x="103" y="37"/>
                    <a:pt x="35" y="105"/>
                  </a:cubicBezTo>
                  <a:cubicBezTo>
                    <a:pt x="35" y="105"/>
                    <a:pt x="35" y="122"/>
                    <a:pt x="18" y="144"/>
                  </a:cubicBezTo>
                  <a:cubicBezTo>
                    <a:pt x="0" y="196"/>
                    <a:pt x="0" y="287"/>
                    <a:pt x="18" y="361"/>
                  </a:cubicBezTo>
                  <a:cubicBezTo>
                    <a:pt x="52" y="487"/>
                    <a:pt x="91" y="595"/>
                    <a:pt x="143" y="721"/>
                  </a:cubicBezTo>
                  <a:cubicBezTo>
                    <a:pt x="143" y="773"/>
                    <a:pt x="161" y="812"/>
                    <a:pt x="200" y="847"/>
                  </a:cubicBezTo>
                  <a:cubicBezTo>
                    <a:pt x="232" y="882"/>
                    <a:pt x="272" y="895"/>
                    <a:pt x="311" y="895"/>
                  </a:cubicBezTo>
                  <a:cubicBezTo>
                    <a:pt x="335" y="895"/>
                    <a:pt x="358" y="890"/>
                    <a:pt x="378" y="882"/>
                  </a:cubicBezTo>
                  <a:cubicBezTo>
                    <a:pt x="434" y="864"/>
                    <a:pt x="469" y="847"/>
                    <a:pt x="508" y="830"/>
                  </a:cubicBezTo>
                  <a:cubicBezTo>
                    <a:pt x="560" y="795"/>
                    <a:pt x="595" y="773"/>
                    <a:pt x="616" y="721"/>
                  </a:cubicBezTo>
                  <a:cubicBezTo>
                    <a:pt x="634" y="665"/>
                    <a:pt x="634" y="613"/>
                    <a:pt x="616" y="539"/>
                  </a:cubicBezTo>
                  <a:lnTo>
                    <a:pt x="595" y="504"/>
                  </a:lnTo>
                  <a:cubicBezTo>
                    <a:pt x="577" y="430"/>
                    <a:pt x="560" y="361"/>
                    <a:pt x="543" y="270"/>
                  </a:cubicBezTo>
                  <a:cubicBezTo>
                    <a:pt x="525" y="231"/>
                    <a:pt x="525" y="196"/>
                    <a:pt x="508" y="144"/>
                  </a:cubicBezTo>
                  <a:lnTo>
                    <a:pt x="452" y="88"/>
                  </a:lnTo>
                  <a:cubicBezTo>
                    <a:pt x="452" y="53"/>
                    <a:pt x="417" y="36"/>
                    <a:pt x="399" y="14"/>
                  </a:cubicBezTo>
                  <a:cubicBezTo>
                    <a:pt x="366" y="5"/>
                    <a:pt x="332" y="1"/>
                    <a:pt x="29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7"/>
            <p:cNvSpPr/>
            <p:nvPr/>
          </p:nvSpPr>
          <p:spPr>
            <a:xfrm>
              <a:off x="5041353" y="2697684"/>
              <a:ext cx="31164" cy="37971"/>
            </a:xfrm>
            <a:custGeom>
              <a:avLst/>
              <a:gdLst/>
              <a:ahLst/>
              <a:cxnLst/>
              <a:rect l="l" t="t" r="r" b="b"/>
              <a:pathLst>
                <a:path w="760" h="926" extrusionOk="0">
                  <a:moveTo>
                    <a:pt x="329" y="177"/>
                  </a:moveTo>
                  <a:cubicBezTo>
                    <a:pt x="341" y="177"/>
                    <a:pt x="351" y="179"/>
                    <a:pt x="360" y="184"/>
                  </a:cubicBezTo>
                  <a:cubicBezTo>
                    <a:pt x="417" y="223"/>
                    <a:pt x="434" y="314"/>
                    <a:pt x="382" y="349"/>
                  </a:cubicBezTo>
                  <a:cubicBezTo>
                    <a:pt x="343" y="349"/>
                    <a:pt x="291" y="366"/>
                    <a:pt x="252" y="366"/>
                  </a:cubicBezTo>
                  <a:cubicBezTo>
                    <a:pt x="234" y="331"/>
                    <a:pt x="234" y="258"/>
                    <a:pt x="217" y="223"/>
                  </a:cubicBezTo>
                  <a:cubicBezTo>
                    <a:pt x="259" y="194"/>
                    <a:pt x="298" y="177"/>
                    <a:pt x="329" y="177"/>
                  </a:cubicBezTo>
                  <a:close/>
                  <a:moveTo>
                    <a:pt x="362" y="1"/>
                  </a:moveTo>
                  <a:cubicBezTo>
                    <a:pt x="345" y="1"/>
                    <a:pt x="326" y="2"/>
                    <a:pt x="308" y="6"/>
                  </a:cubicBezTo>
                  <a:cubicBezTo>
                    <a:pt x="200" y="23"/>
                    <a:pt x="91" y="58"/>
                    <a:pt x="0" y="97"/>
                  </a:cubicBezTo>
                  <a:cubicBezTo>
                    <a:pt x="35" y="167"/>
                    <a:pt x="200" y="926"/>
                    <a:pt x="182" y="926"/>
                  </a:cubicBezTo>
                  <a:cubicBezTo>
                    <a:pt x="200" y="926"/>
                    <a:pt x="343" y="909"/>
                    <a:pt x="399" y="874"/>
                  </a:cubicBezTo>
                  <a:cubicBezTo>
                    <a:pt x="382" y="800"/>
                    <a:pt x="325" y="657"/>
                    <a:pt x="325" y="583"/>
                  </a:cubicBezTo>
                  <a:lnTo>
                    <a:pt x="325" y="583"/>
                  </a:lnTo>
                  <a:cubicBezTo>
                    <a:pt x="417" y="657"/>
                    <a:pt x="508" y="783"/>
                    <a:pt x="560" y="856"/>
                  </a:cubicBezTo>
                  <a:cubicBezTo>
                    <a:pt x="633" y="835"/>
                    <a:pt x="707" y="817"/>
                    <a:pt x="759" y="800"/>
                  </a:cubicBezTo>
                  <a:cubicBezTo>
                    <a:pt x="686" y="674"/>
                    <a:pt x="560" y="583"/>
                    <a:pt x="469" y="492"/>
                  </a:cubicBezTo>
                  <a:lnTo>
                    <a:pt x="469" y="475"/>
                  </a:lnTo>
                  <a:cubicBezTo>
                    <a:pt x="542" y="457"/>
                    <a:pt x="599" y="401"/>
                    <a:pt x="616" y="349"/>
                  </a:cubicBezTo>
                  <a:cubicBezTo>
                    <a:pt x="663" y="168"/>
                    <a:pt x="535" y="1"/>
                    <a:pt x="36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7"/>
            <p:cNvSpPr/>
            <p:nvPr/>
          </p:nvSpPr>
          <p:spPr>
            <a:xfrm>
              <a:off x="5072475" y="2692763"/>
              <a:ext cx="25300" cy="37028"/>
            </a:xfrm>
            <a:custGeom>
              <a:avLst/>
              <a:gdLst/>
              <a:ahLst/>
              <a:cxnLst/>
              <a:rect l="l" t="t" r="r" b="b"/>
              <a:pathLst>
                <a:path w="617" h="903" extrusionOk="0">
                  <a:moveTo>
                    <a:pt x="508" y="0"/>
                  </a:moveTo>
                  <a:cubicBezTo>
                    <a:pt x="452" y="0"/>
                    <a:pt x="399" y="18"/>
                    <a:pt x="343" y="18"/>
                  </a:cubicBezTo>
                  <a:cubicBezTo>
                    <a:pt x="291" y="126"/>
                    <a:pt x="252" y="235"/>
                    <a:pt x="200" y="326"/>
                  </a:cubicBezTo>
                  <a:lnTo>
                    <a:pt x="200" y="343"/>
                  </a:lnTo>
                  <a:cubicBezTo>
                    <a:pt x="183" y="235"/>
                    <a:pt x="183" y="143"/>
                    <a:pt x="165" y="35"/>
                  </a:cubicBezTo>
                  <a:cubicBezTo>
                    <a:pt x="109" y="52"/>
                    <a:pt x="57" y="52"/>
                    <a:pt x="0" y="52"/>
                  </a:cubicBezTo>
                  <a:cubicBezTo>
                    <a:pt x="35" y="343"/>
                    <a:pt x="57" y="629"/>
                    <a:pt x="91" y="903"/>
                  </a:cubicBezTo>
                  <a:cubicBezTo>
                    <a:pt x="143" y="903"/>
                    <a:pt x="235" y="903"/>
                    <a:pt x="274" y="885"/>
                  </a:cubicBezTo>
                  <a:cubicBezTo>
                    <a:pt x="274" y="794"/>
                    <a:pt x="235" y="668"/>
                    <a:pt x="235" y="577"/>
                  </a:cubicBezTo>
                  <a:lnTo>
                    <a:pt x="235" y="577"/>
                  </a:lnTo>
                  <a:cubicBezTo>
                    <a:pt x="291" y="651"/>
                    <a:pt x="360" y="794"/>
                    <a:pt x="434" y="868"/>
                  </a:cubicBezTo>
                  <a:cubicBezTo>
                    <a:pt x="491" y="868"/>
                    <a:pt x="560" y="868"/>
                    <a:pt x="616" y="846"/>
                  </a:cubicBezTo>
                  <a:lnTo>
                    <a:pt x="343" y="434"/>
                  </a:lnTo>
                  <a:cubicBezTo>
                    <a:pt x="399" y="287"/>
                    <a:pt x="491" y="143"/>
                    <a:pt x="50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7"/>
            <p:cNvSpPr/>
            <p:nvPr/>
          </p:nvSpPr>
          <p:spPr>
            <a:xfrm>
              <a:off x="5099865" y="2720851"/>
              <a:ext cx="6807" cy="6643"/>
            </a:xfrm>
            <a:custGeom>
              <a:avLst/>
              <a:gdLst/>
              <a:ahLst/>
              <a:cxnLst/>
              <a:rect l="l" t="t" r="r" b="b"/>
              <a:pathLst>
                <a:path w="166" h="162" extrusionOk="0">
                  <a:moveTo>
                    <a:pt x="148" y="1"/>
                  </a:moveTo>
                  <a:cubicBezTo>
                    <a:pt x="109" y="1"/>
                    <a:pt x="40" y="1"/>
                    <a:pt x="0" y="18"/>
                  </a:cubicBezTo>
                  <a:lnTo>
                    <a:pt x="0" y="161"/>
                  </a:lnTo>
                  <a:lnTo>
                    <a:pt x="109" y="161"/>
                  </a:lnTo>
                  <a:cubicBezTo>
                    <a:pt x="126" y="144"/>
                    <a:pt x="126" y="144"/>
                    <a:pt x="148" y="144"/>
                  </a:cubicBezTo>
                  <a:lnTo>
                    <a:pt x="165" y="144"/>
                  </a:lnTo>
                  <a:cubicBezTo>
                    <a:pt x="165" y="109"/>
                    <a:pt x="148" y="53"/>
                    <a:pt x="14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7"/>
            <p:cNvSpPr/>
            <p:nvPr/>
          </p:nvSpPr>
          <p:spPr>
            <a:xfrm>
              <a:off x="5097733" y="2691533"/>
              <a:ext cx="8201" cy="27063"/>
            </a:xfrm>
            <a:custGeom>
              <a:avLst/>
              <a:gdLst/>
              <a:ahLst/>
              <a:cxnLst/>
              <a:rect l="l" t="t" r="r" b="b"/>
              <a:pathLst>
                <a:path w="200" h="660" extrusionOk="0">
                  <a:moveTo>
                    <a:pt x="108" y="1"/>
                  </a:moveTo>
                  <a:cubicBezTo>
                    <a:pt x="72" y="1"/>
                    <a:pt x="35" y="9"/>
                    <a:pt x="0" y="9"/>
                  </a:cubicBezTo>
                  <a:cubicBezTo>
                    <a:pt x="0" y="247"/>
                    <a:pt x="35" y="464"/>
                    <a:pt x="35" y="659"/>
                  </a:cubicBezTo>
                  <a:lnTo>
                    <a:pt x="200" y="659"/>
                  </a:lnTo>
                  <a:cubicBezTo>
                    <a:pt x="178" y="442"/>
                    <a:pt x="161" y="208"/>
                    <a:pt x="161" y="9"/>
                  </a:cubicBezTo>
                  <a:cubicBezTo>
                    <a:pt x="144" y="3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7"/>
            <p:cNvSpPr/>
            <p:nvPr/>
          </p:nvSpPr>
          <p:spPr>
            <a:xfrm>
              <a:off x="4968038" y="2657869"/>
              <a:ext cx="28129" cy="38463"/>
            </a:xfrm>
            <a:custGeom>
              <a:avLst/>
              <a:gdLst/>
              <a:ahLst/>
              <a:cxnLst/>
              <a:rect l="l" t="t" r="r" b="b"/>
              <a:pathLst>
                <a:path w="686" h="938" extrusionOk="0">
                  <a:moveTo>
                    <a:pt x="486" y="1"/>
                  </a:moveTo>
                  <a:cubicBezTo>
                    <a:pt x="326" y="53"/>
                    <a:pt x="161" y="144"/>
                    <a:pt x="0" y="200"/>
                  </a:cubicBezTo>
                  <a:lnTo>
                    <a:pt x="18" y="200"/>
                  </a:lnTo>
                  <a:cubicBezTo>
                    <a:pt x="35" y="270"/>
                    <a:pt x="87" y="378"/>
                    <a:pt x="87" y="378"/>
                  </a:cubicBezTo>
                  <a:cubicBezTo>
                    <a:pt x="106" y="378"/>
                    <a:pt x="172" y="340"/>
                    <a:pt x="215" y="340"/>
                  </a:cubicBezTo>
                  <a:cubicBezTo>
                    <a:pt x="223" y="340"/>
                    <a:pt x="229" y="341"/>
                    <a:pt x="235" y="344"/>
                  </a:cubicBezTo>
                  <a:cubicBezTo>
                    <a:pt x="434" y="743"/>
                    <a:pt x="486" y="921"/>
                    <a:pt x="504" y="938"/>
                  </a:cubicBezTo>
                  <a:cubicBezTo>
                    <a:pt x="560" y="903"/>
                    <a:pt x="630" y="886"/>
                    <a:pt x="686" y="851"/>
                  </a:cubicBezTo>
                  <a:cubicBezTo>
                    <a:pt x="469" y="361"/>
                    <a:pt x="413" y="270"/>
                    <a:pt x="413" y="252"/>
                  </a:cubicBezTo>
                  <a:cubicBezTo>
                    <a:pt x="486" y="218"/>
                    <a:pt x="521" y="200"/>
                    <a:pt x="560" y="179"/>
                  </a:cubicBezTo>
                  <a:cubicBezTo>
                    <a:pt x="543" y="127"/>
                    <a:pt x="504" y="53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7"/>
            <p:cNvSpPr/>
            <p:nvPr/>
          </p:nvSpPr>
          <p:spPr>
            <a:xfrm>
              <a:off x="4992395" y="2653441"/>
              <a:ext cx="20174" cy="36330"/>
            </a:xfrm>
            <a:custGeom>
              <a:avLst/>
              <a:gdLst/>
              <a:ahLst/>
              <a:cxnLst/>
              <a:rect l="l" t="t" r="r" b="b"/>
              <a:pathLst>
                <a:path w="492" h="886" extrusionOk="0">
                  <a:moveTo>
                    <a:pt x="183" y="0"/>
                  </a:moveTo>
                  <a:cubicBezTo>
                    <a:pt x="109" y="35"/>
                    <a:pt x="75" y="35"/>
                    <a:pt x="57" y="52"/>
                  </a:cubicBezTo>
                  <a:lnTo>
                    <a:pt x="1" y="52"/>
                  </a:lnTo>
                  <a:lnTo>
                    <a:pt x="1" y="70"/>
                  </a:lnTo>
                  <a:cubicBezTo>
                    <a:pt x="75" y="326"/>
                    <a:pt x="218" y="595"/>
                    <a:pt x="292" y="885"/>
                  </a:cubicBezTo>
                  <a:cubicBezTo>
                    <a:pt x="326" y="868"/>
                    <a:pt x="469" y="829"/>
                    <a:pt x="491" y="794"/>
                  </a:cubicBezTo>
                  <a:cubicBezTo>
                    <a:pt x="383" y="543"/>
                    <a:pt x="309" y="269"/>
                    <a:pt x="21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7"/>
            <p:cNvSpPr/>
            <p:nvPr/>
          </p:nvSpPr>
          <p:spPr>
            <a:xfrm>
              <a:off x="5005762" y="2645978"/>
              <a:ext cx="29729" cy="39324"/>
            </a:xfrm>
            <a:custGeom>
              <a:avLst/>
              <a:gdLst/>
              <a:ahLst/>
              <a:cxnLst/>
              <a:rect l="l" t="t" r="r" b="b"/>
              <a:pathLst>
                <a:path w="725" h="959" extrusionOk="0">
                  <a:moveTo>
                    <a:pt x="491" y="0"/>
                  </a:moveTo>
                  <a:cubicBezTo>
                    <a:pt x="434" y="17"/>
                    <a:pt x="326" y="57"/>
                    <a:pt x="308" y="57"/>
                  </a:cubicBezTo>
                  <a:cubicBezTo>
                    <a:pt x="291" y="109"/>
                    <a:pt x="308" y="252"/>
                    <a:pt x="291" y="252"/>
                  </a:cubicBezTo>
                  <a:cubicBezTo>
                    <a:pt x="252" y="234"/>
                    <a:pt x="200" y="126"/>
                    <a:pt x="165" y="109"/>
                  </a:cubicBezTo>
                  <a:cubicBezTo>
                    <a:pt x="109" y="126"/>
                    <a:pt x="35" y="126"/>
                    <a:pt x="0" y="165"/>
                  </a:cubicBezTo>
                  <a:cubicBezTo>
                    <a:pt x="182" y="794"/>
                    <a:pt x="217" y="942"/>
                    <a:pt x="235" y="959"/>
                  </a:cubicBezTo>
                  <a:cubicBezTo>
                    <a:pt x="291" y="959"/>
                    <a:pt x="343" y="942"/>
                    <a:pt x="399" y="903"/>
                  </a:cubicBezTo>
                  <a:cubicBezTo>
                    <a:pt x="343" y="777"/>
                    <a:pt x="291" y="616"/>
                    <a:pt x="274" y="469"/>
                  </a:cubicBezTo>
                  <a:lnTo>
                    <a:pt x="274" y="469"/>
                  </a:lnTo>
                  <a:cubicBezTo>
                    <a:pt x="274" y="469"/>
                    <a:pt x="360" y="616"/>
                    <a:pt x="382" y="616"/>
                  </a:cubicBezTo>
                  <a:cubicBezTo>
                    <a:pt x="399" y="599"/>
                    <a:pt x="399" y="451"/>
                    <a:pt x="417" y="417"/>
                  </a:cubicBezTo>
                  <a:cubicBezTo>
                    <a:pt x="469" y="542"/>
                    <a:pt x="525" y="742"/>
                    <a:pt x="560" y="868"/>
                  </a:cubicBezTo>
                  <a:cubicBezTo>
                    <a:pt x="599" y="868"/>
                    <a:pt x="668" y="833"/>
                    <a:pt x="725" y="833"/>
                  </a:cubicBezTo>
                  <a:lnTo>
                    <a:pt x="616" y="451"/>
                  </a:lnTo>
                  <a:cubicBezTo>
                    <a:pt x="577" y="291"/>
                    <a:pt x="525" y="143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7"/>
            <p:cNvSpPr/>
            <p:nvPr/>
          </p:nvSpPr>
          <p:spPr>
            <a:xfrm>
              <a:off x="5031717" y="2640689"/>
              <a:ext cx="26735" cy="37889"/>
            </a:xfrm>
            <a:custGeom>
              <a:avLst/>
              <a:gdLst/>
              <a:ahLst/>
              <a:cxnLst/>
              <a:rect l="l" t="t" r="r" b="b"/>
              <a:pathLst>
                <a:path w="652" h="924" extrusionOk="0">
                  <a:moveTo>
                    <a:pt x="477" y="1"/>
                  </a:moveTo>
                  <a:cubicBezTo>
                    <a:pt x="423" y="1"/>
                    <a:pt x="164" y="61"/>
                    <a:pt x="1" y="112"/>
                  </a:cubicBezTo>
                  <a:cubicBezTo>
                    <a:pt x="35" y="381"/>
                    <a:pt x="109" y="654"/>
                    <a:pt x="161" y="923"/>
                  </a:cubicBezTo>
                  <a:cubicBezTo>
                    <a:pt x="326" y="906"/>
                    <a:pt x="487" y="854"/>
                    <a:pt x="652" y="836"/>
                  </a:cubicBezTo>
                  <a:cubicBezTo>
                    <a:pt x="652" y="780"/>
                    <a:pt x="652" y="728"/>
                    <a:pt x="634" y="671"/>
                  </a:cubicBezTo>
                  <a:cubicBezTo>
                    <a:pt x="526" y="689"/>
                    <a:pt x="417" y="706"/>
                    <a:pt x="309" y="728"/>
                  </a:cubicBezTo>
                  <a:cubicBezTo>
                    <a:pt x="309" y="689"/>
                    <a:pt x="291" y="619"/>
                    <a:pt x="291" y="580"/>
                  </a:cubicBezTo>
                  <a:cubicBezTo>
                    <a:pt x="291" y="563"/>
                    <a:pt x="378" y="563"/>
                    <a:pt x="435" y="528"/>
                  </a:cubicBezTo>
                  <a:cubicBezTo>
                    <a:pt x="417" y="472"/>
                    <a:pt x="417" y="420"/>
                    <a:pt x="378" y="363"/>
                  </a:cubicBezTo>
                  <a:cubicBezTo>
                    <a:pt x="343" y="363"/>
                    <a:pt x="291" y="381"/>
                    <a:pt x="235" y="381"/>
                  </a:cubicBezTo>
                  <a:cubicBezTo>
                    <a:pt x="218" y="346"/>
                    <a:pt x="218" y="294"/>
                    <a:pt x="200" y="255"/>
                  </a:cubicBezTo>
                  <a:lnTo>
                    <a:pt x="218" y="255"/>
                  </a:lnTo>
                  <a:lnTo>
                    <a:pt x="218" y="238"/>
                  </a:lnTo>
                  <a:cubicBezTo>
                    <a:pt x="309" y="220"/>
                    <a:pt x="435" y="220"/>
                    <a:pt x="526" y="164"/>
                  </a:cubicBezTo>
                  <a:cubicBezTo>
                    <a:pt x="508" y="112"/>
                    <a:pt x="508" y="55"/>
                    <a:pt x="487" y="3"/>
                  </a:cubicBezTo>
                  <a:cubicBezTo>
                    <a:pt x="487" y="1"/>
                    <a:pt x="483" y="1"/>
                    <a:pt x="47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7"/>
            <p:cNvSpPr/>
            <p:nvPr/>
          </p:nvSpPr>
          <p:spPr>
            <a:xfrm>
              <a:off x="5069441" y="2635645"/>
              <a:ext cx="21569" cy="36330"/>
            </a:xfrm>
            <a:custGeom>
              <a:avLst/>
              <a:gdLst/>
              <a:ahLst/>
              <a:cxnLst/>
              <a:rect l="l" t="t" r="r" b="b"/>
              <a:pathLst>
                <a:path w="526" h="886" extrusionOk="0">
                  <a:moveTo>
                    <a:pt x="508" y="0"/>
                  </a:moveTo>
                  <a:cubicBezTo>
                    <a:pt x="348" y="0"/>
                    <a:pt x="165" y="35"/>
                    <a:pt x="1" y="35"/>
                  </a:cubicBezTo>
                  <a:lnTo>
                    <a:pt x="1" y="53"/>
                  </a:lnTo>
                  <a:cubicBezTo>
                    <a:pt x="1" y="126"/>
                    <a:pt x="1" y="235"/>
                    <a:pt x="22" y="235"/>
                  </a:cubicBezTo>
                  <a:cubicBezTo>
                    <a:pt x="34" y="235"/>
                    <a:pt x="78" y="227"/>
                    <a:pt x="117" y="227"/>
                  </a:cubicBezTo>
                  <a:cubicBezTo>
                    <a:pt x="136" y="227"/>
                    <a:pt x="154" y="229"/>
                    <a:pt x="165" y="235"/>
                  </a:cubicBezTo>
                  <a:cubicBezTo>
                    <a:pt x="239" y="686"/>
                    <a:pt x="239" y="886"/>
                    <a:pt x="239" y="886"/>
                  </a:cubicBezTo>
                  <a:cubicBezTo>
                    <a:pt x="265" y="877"/>
                    <a:pt x="301" y="877"/>
                    <a:pt x="337" y="877"/>
                  </a:cubicBezTo>
                  <a:cubicBezTo>
                    <a:pt x="373" y="877"/>
                    <a:pt x="408" y="877"/>
                    <a:pt x="434" y="868"/>
                  </a:cubicBezTo>
                  <a:cubicBezTo>
                    <a:pt x="382" y="326"/>
                    <a:pt x="365" y="235"/>
                    <a:pt x="365" y="217"/>
                  </a:cubicBezTo>
                  <a:lnTo>
                    <a:pt x="382" y="217"/>
                  </a:lnTo>
                  <a:cubicBezTo>
                    <a:pt x="456" y="200"/>
                    <a:pt x="491" y="200"/>
                    <a:pt x="526" y="200"/>
                  </a:cubicBezTo>
                  <a:cubicBezTo>
                    <a:pt x="526" y="144"/>
                    <a:pt x="526" y="53"/>
                    <a:pt x="50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7"/>
            <p:cNvSpPr/>
            <p:nvPr/>
          </p:nvSpPr>
          <p:spPr>
            <a:xfrm>
              <a:off x="5092567" y="2635563"/>
              <a:ext cx="21405" cy="35715"/>
            </a:xfrm>
            <a:custGeom>
              <a:avLst/>
              <a:gdLst/>
              <a:ahLst/>
              <a:cxnLst/>
              <a:rect l="l" t="t" r="r" b="b"/>
              <a:pathLst>
                <a:path w="522" h="871" extrusionOk="0">
                  <a:moveTo>
                    <a:pt x="304" y="163"/>
                  </a:moveTo>
                  <a:cubicBezTo>
                    <a:pt x="343" y="180"/>
                    <a:pt x="361" y="219"/>
                    <a:pt x="361" y="271"/>
                  </a:cubicBezTo>
                  <a:cubicBezTo>
                    <a:pt x="361" y="289"/>
                    <a:pt x="378" y="345"/>
                    <a:pt x="378" y="345"/>
                  </a:cubicBezTo>
                  <a:lnTo>
                    <a:pt x="378" y="419"/>
                  </a:lnTo>
                  <a:lnTo>
                    <a:pt x="378" y="488"/>
                  </a:lnTo>
                  <a:lnTo>
                    <a:pt x="378" y="545"/>
                  </a:lnTo>
                  <a:cubicBezTo>
                    <a:pt x="378" y="614"/>
                    <a:pt x="378" y="614"/>
                    <a:pt x="361" y="653"/>
                  </a:cubicBezTo>
                  <a:cubicBezTo>
                    <a:pt x="334" y="686"/>
                    <a:pt x="297" y="699"/>
                    <a:pt x="261" y="699"/>
                  </a:cubicBezTo>
                  <a:cubicBezTo>
                    <a:pt x="219" y="699"/>
                    <a:pt x="180" y="681"/>
                    <a:pt x="161" y="653"/>
                  </a:cubicBezTo>
                  <a:cubicBezTo>
                    <a:pt x="144" y="597"/>
                    <a:pt x="144" y="527"/>
                    <a:pt x="144" y="471"/>
                  </a:cubicBezTo>
                  <a:lnTo>
                    <a:pt x="144" y="271"/>
                  </a:lnTo>
                  <a:cubicBezTo>
                    <a:pt x="161" y="237"/>
                    <a:pt x="178" y="219"/>
                    <a:pt x="196" y="180"/>
                  </a:cubicBezTo>
                  <a:cubicBezTo>
                    <a:pt x="235" y="163"/>
                    <a:pt x="270" y="163"/>
                    <a:pt x="304" y="163"/>
                  </a:cubicBezTo>
                  <a:close/>
                  <a:moveTo>
                    <a:pt x="262" y="0"/>
                  </a:moveTo>
                  <a:cubicBezTo>
                    <a:pt x="200" y="0"/>
                    <a:pt x="138" y="13"/>
                    <a:pt x="87" y="37"/>
                  </a:cubicBezTo>
                  <a:lnTo>
                    <a:pt x="70" y="55"/>
                  </a:lnTo>
                  <a:cubicBezTo>
                    <a:pt x="18" y="111"/>
                    <a:pt x="1" y="202"/>
                    <a:pt x="1" y="271"/>
                  </a:cubicBezTo>
                  <a:cubicBezTo>
                    <a:pt x="1" y="397"/>
                    <a:pt x="18" y="527"/>
                    <a:pt x="18" y="653"/>
                  </a:cubicBezTo>
                  <a:cubicBezTo>
                    <a:pt x="18" y="705"/>
                    <a:pt x="35" y="744"/>
                    <a:pt x="53" y="796"/>
                  </a:cubicBezTo>
                  <a:cubicBezTo>
                    <a:pt x="87" y="853"/>
                    <a:pt x="144" y="870"/>
                    <a:pt x="218" y="870"/>
                  </a:cubicBezTo>
                  <a:cubicBezTo>
                    <a:pt x="270" y="870"/>
                    <a:pt x="304" y="870"/>
                    <a:pt x="361" y="853"/>
                  </a:cubicBezTo>
                  <a:cubicBezTo>
                    <a:pt x="395" y="853"/>
                    <a:pt x="452" y="814"/>
                    <a:pt x="487" y="779"/>
                  </a:cubicBezTo>
                  <a:cubicBezTo>
                    <a:pt x="504" y="723"/>
                    <a:pt x="521" y="671"/>
                    <a:pt x="521" y="614"/>
                  </a:cubicBezTo>
                  <a:lnTo>
                    <a:pt x="521" y="580"/>
                  </a:lnTo>
                  <a:lnTo>
                    <a:pt x="521" y="328"/>
                  </a:lnTo>
                  <a:lnTo>
                    <a:pt x="521" y="202"/>
                  </a:lnTo>
                  <a:cubicBezTo>
                    <a:pt x="521" y="163"/>
                    <a:pt x="504" y="146"/>
                    <a:pt x="504" y="128"/>
                  </a:cubicBezTo>
                  <a:cubicBezTo>
                    <a:pt x="487" y="94"/>
                    <a:pt x="469" y="72"/>
                    <a:pt x="452" y="55"/>
                  </a:cubicBezTo>
                  <a:cubicBezTo>
                    <a:pt x="403" y="17"/>
                    <a:pt x="333" y="0"/>
                    <a:pt x="26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7"/>
            <p:cNvSpPr/>
            <p:nvPr/>
          </p:nvSpPr>
          <p:spPr>
            <a:xfrm>
              <a:off x="4924985" y="2545601"/>
              <a:ext cx="28868" cy="52896"/>
            </a:xfrm>
            <a:custGeom>
              <a:avLst/>
              <a:gdLst/>
              <a:ahLst/>
              <a:cxnLst/>
              <a:rect l="l" t="t" r="r" b="b"/>
              <a:pathLst>
                <a:path w="704" h="1290" extrusionOk="0">
                  <a:moveTo>
                    <a:pt x="285" y="1"/>
                  </a:moveTo>
                  <a:cubicBezTo>
                    <a:pt x="263" y="1"/>
                    <a:pt x="240" y="4"/>
                    <a:pt x="217" y="10"/>
                  </a:cubicBezTo>
                  <a:cubicBezTo>
                    <a:pt x="144" y="27"/>
                    <a:pt x="92" y="62"/>
                    <a:pt x="35" y="136"/>
                  </a:cubicBezTo>
                  <a:cubicBezTo>
                    <a:pt x="0" y="188"/>
                    <a:pt x="0" y="261"/>
                    <a:pt x="18" y="335"/>
                  </a:cubicBezTo>
                  <a:lnTo>
                    <a:pt x="200" y="1112"/>
                  </a:lnTo>
                  <a:cubicBezTo>
                    <a:pt x="217" y="1181"/>
                    <a:pt x="252" y="1220"/>
                    <a:pt x="308" y="1255"/>
                  </a:cubicBezTo>
                  <a:cubicBezTo>
                    <a:pt x="343" y="1272"/>
                    <a:pt x="378" y="1290"/>
                    <a:pt x="434" y="1290"/>
                  </a:cubicBezTo>
                  <a:lnTo>
                    <a:pt x="486" y="1290"/>
                  </a:lnTo>
                  <a:cubicBezTo>
                    <a:pt x="543" y="1272"/>
                    <a:pt x="595" y="1238"/>
                    <a:pt x="617" y="1181"/>
                  </a:cubicBezTo>
                  <a:cubicBezTo>
                    <a:pt x="651" y="1129"/>
                    <a:pt x="651" y="1073"/>
                    <a:pt x="651" y="1003"/>
                  </a:cubicBezTo>
                  <a:lnTo>
                    <a:pt x="508" y="461"/>
                  </a:lnTo>
                  <a:cubicBezTo>
                    <a:pt x="508" y="422"/>
                    <a:pt x="469" y="387"/>
                    <a:pt x="434" y="352"/>
                  </a:cubicBezTo>
                  <a:cubicBezTo>
                    <a:pt x="400" y="335"/>
                    <a:pt x="343" y="335"/>
                    <a:pt x="308" y="335"/>
                  </a:cubicBezTo>
                  <a:cubicBezTo>
                    <a:pt x="252" y="352"/>
                    <a:pt x="217" y="370"/>
                    <a:pt x="200" y="422"/>
                  </a:cubicBezTo>
                  <a:cubicBezTo>
                    <a:pt x="183" y="461"/>
                    <a:pt x="161" y="496"/>
                    <a:pt x="183" y="552"/>
                  </a:cubicBezTo>
                  <a:lnTo>
                    <a:pt x="269" y="877"/>
                  </a:lnTo>
                  <a:cubicBezTo>
                    <a:pt x="269" y="912"/>
                    <a:pt x="291" y="912"/>
                    <a:pt x="326" y="912"/>
                  </a:cubicBezTo>
                  <a:cubicBezTo>
                    <a:pt x="343" y="912"/>
                    <a:pt x="361" y="877"/>
                    <a:pt x="361" y="856"/>
                  </a:cubicBezTo>
                  <a:lnTo>
                    <a:pt x="269" y="513"/>
                  </a:lnTo>
                  <a:lnTo>
                    <a:pt x="269" y="461"/>
                  </a:lnTo>
                  <a:cubicBezTo>
                    <a:pt x="291" y="444"/>
                    <a:pt x="308" y="422"/>
                    <a:pt x="326" y="422"/>
                  </a:cubicBezTo>
                  <a:cubicBezTo>
                    <a:pt x="343" y="422"/>
                    <a:pt x="361" y="422"/>
                    <a:pt x="378" y="444"/>
                  </a:cubicBezTo>
                  <a:cubicBezTo>
                    <a:pt x="400" y="444"/>
                    <a:pt x="417" y="461"/>
                    <a:pt x="417" y="478"/>
                  </a:cubicBezTo>
                  <a:lnTo>
                    <a:pt x="560" y="1038"/>
                  </a:lnTo>
                  <a:cubicBezTo>
                    <a:pt x="577" y="1112"/>
                    <a:pt x="525" y="1181"/>
                    <a:pt x="452" y="1203"/>
                  </a:cubicBezTo>
                  <a:cubicBezTo>
                    <a:pt x="417" y="1203"/>
                    <a:pt x="378" y="1203"/>
                    <a:pt x="361" y="1181"/>
                  </a:cubicBezTo>
                  <a:cubicBezTo>
                    <a:pt x="326" y="1164"/>
                    <a:pt x="308" y="1129"/>
                    <a:pt x="291" y="1094"/>
                  </a:cubicBezTo>
                  <a:lnTo>
                    <a:pt x="109" y="313"/>
                  </a:lnTo>
                  <a:cubicBezTo>
                    <a:pt x="92" y="261"/>
                    <a:pt x="92" y="227"/>
                    <a:pt x="126" y="170"/>
                  </a:cubicBezTo>
                  <a:cubicBezTo>
                    <a:pt x="144" y="136"/>
                    <a:pt x="183" y="97"/>
                    <a:pt x="235" y="97"/>
                  </a:cubicBezTo>
                  <a:cubicBezTo>
                    <a:pt x="250" y="91"/>
                    <a:pt x="267" y="88"/>
                    <a:pt x="283" y="88"/>
                  </a:cubicBezTo>
                  <a:cubicBezTo>
                    <a:pt x="361" y="88"/>
                    <a:pt x="437" y="151"/>
                    <a:pt x="452" y="227"/>
                  </a:cubicBezTo>
                  <a:lnTo>
                    <a:pt x="617" y="821"/>
                  </a:lnTo>
                  <a:cubicBezTo>
                    <a:pt x="617" y="838"/>
                    <a:pt x="634" y="856"/>
                    <a:pt x="669" y="856"/>
                  </a:cubicBezTo>
                  <a:cubicBezTo>
                    <a:pt x="686" y="856"/>
                    <a:pt x="703" y="821"/>
                    <a:pt x="686" y="804"/>
                  </a:cubicBezTo>
                  <a:lnTo>
                    <a:pt x="543" y="205"/>
                  </a:lnTo>
                  <a:cubicBezTo>
                    <a:pt x="514" y="84"/>
                    <a:pt x="404" y="1"/>
                    <a:pt x="28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" name="TextBox 249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7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34904" y="51470"/>
            <a:ext cx="7704000" cy="572700"/>
          </a:xfrm>
        </p:spPr>
        <p:txBody>
          <a:bodyPr/>
          <a:lstStyle/>
          <a:p>
            <a:r>
              <a:rPr lang="uk-UA" sz="3200" dirty="0" smtClean="0">
                <a:latin typeface="Book Antiqua" pitchFamily="18" charset="0"/>
              </a:rPr>
              <a:t>Формувальне оцінювання</a:t>
            </a:r>
            <a:endParaRPr lang="uk-UA" sz="3200" dirty="0">
              <a:latin typeface="Book Antiqua" pitchFamily="18" charset="0"/>
            </a:endParaRPr>
          </a:p>
        </p:txBody>
      </p:sp>
      <p:pic>
        <p:nvPicPr>
          <p:cNvPr id="25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7"/>
          <a:stretch/>
        </p:blipFill>
        <p:spPr bwMode="auto">
          <a:xfrm>
            <a:off x="321270" y="878973"/>
            <a:ext cx="6458852" cy="2223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2" name="Google Shape;2112;p46"/>
          <p:cNvGrpSpPr/>
          <p:nvPr/>
        </p:nvGrpSpPr>
        <p:grpSpPr>
          <a:xfrm>
            <a:off x="6345436" y="1190996"/>
            <a:ext cx="1989806" cy="2440030"/>
            <a:chOff x="3714515" y="4336639"/>
            <a:chExt cx="443223" cy="543521"/>
          </a:xfrm>
        </p:grpSpPr>
        <p:sp>
          <p:nvSpPr>
            <p:cNvPr id="2113" name="Google Shape;2113;p46"/>
            <p:cNvSpPr/>
            <p:nvPr/>
          </p:nvSpPr>
          <p:spPr>
            <a:xfrm>
              <a:off x="3714515" y="4336639"/>
              <a:ext cx="443223" cy="543521"/>
            </a:xfrm>
            <a:custGeom>
              <a:avLst/>
              <a:gdLst/>
              <a:ahLst/>
              <a:cxnLst/>
              <a:rect l="l" t="t" r="r" b="b"/>
              <a:pathLst>
                <a:path w="10809" h="13255" extrusionOk="0">
                  <a:moveTo>
                    <a:pt x="6117" y="0"/>
                  </a:moveTo>
                  <a:cubicBezTo>
                    <a:pt x="5895" y="0"/>
                    <a:pt x="5695" y="104"/>
                    <a:pt x="5549" y="277"/>
                  </a:cubicBezTo>
                  <a:cubicBezTo>
                    <a:pt x="5333" y="312"/>
                    <a:pt x="5150" y="455"/>
                    <a:pt x="5081" y="655"/>
                  </a:cubicBezTo>
                  <a:cubicBezTo>
                    <a:pt x="5059" y="694"/>
                    <a:pt x="5042" y="728"/>
                    <a:pt x="5042" y="763"/>
                  </a:cubicBezTo>
                  <a:cubicBezTo>
                    <a:pt x="4990" y="802"/>
                    <a:pt x="4933" y="837"/>
                    <a:pt x="4881" y="889"/>
                  </a:cubicBezTo>
                  <a:cubicBezTo>
                    <a:pt x="4699" y="1071"/>
                    <a:pt x="4664" y="1323"/>
                    <a:pt x="4755" y="1596"/>
                  </a:cubicBezTo>
                  <a:cubicBezTo>
                    <a:pt x="4773" y="1631"/>
                    <a:pt x="4790" y="1670"/>
                    <a:pt x="4808" y="1687"/>
                  </a:cubicBezTo>
                  <a:cubicBezTo>
                    <a:pt x="4790" y="1757"/>
                    <a:pt x="4790" y="1865"/>
                    <a:pt x="4825" y="1995"/>
                  </a:cubicBezTo>
                  <a:cubicBezTo>
                    <a:pt x="4864" y="2082"/>
                    <a:pt x="4916" y="2173"/>
                    <a:pt x="5007" y="2247"/>
                  </a:cubicBezTo>
                  <a:cubicBezTo>
                    <a:pt x="4951" y="2698"/>
                    <a:pt x="5042" y="3097"/>
                    <a:pt x="5241" y="3384"/>
                  </a:cubicBezTo>
                  <a:cubicBezTo>
                    <a:pt x="5168" y="3405"/>
                    <a:pt x="5098" y="3440"/>
                    <a:pt x="5059" y="3458"/>
                  </a:cubicBezTo>
                  <a:cubicBezTo>
                    <a:pt x="4972" y="3492"/>
                    <a:pt x="4916" y="3531"/>
                    <a:pt x="4881" y="3583"/>
                  </a:cubicBezTo>
                  <a:cubicBezTo>
                    <a:pt x="4591" y="3675"/>
                    <a:pt x="4322" y="3800"/>
                    <a:pt x="4048" y="3926"/>
                  </a:cubicBezTo>
                  <a:cubicBezTo>
                    <a:pt x="3779" y="4056"/>
                    <a:pt x="3506" y="4165"/>
                    <a:pt x="3215" y="4273"/>
                  </a:cubicBezTo>
                  <a:cubicBezTo>
                    <a:pt x="3089" y="4308"/>
                    <a:pt x="2981" y="4343"/>
                    <a:pt x="2872" y="4360"/>
                  </a:cubicBezTo>
                  <a:cubicBezTo>
                    <a:pt x="2673" y="4035"/>
                    <a:pt x="2439" y="3709"/>
                    <a:pt x="2261" y="3458"/>
                  </a:cubicBezTo>
                  <a:lnTo>
                    <a:pt x="2222" y="3423"/>
                  </a:lnTo>
                  <a:cubicBezTo>
                    <a:pt x="2152" y="3314"/>
                    <a:pt x="2078" y="3223"/>
                    <a:pt x="2022" y="3132"/>
                  </a:cubicBezTo>
                  <a:cubicBezTo>
                    <a:pt x="2044" y="2972"/>
                    <a:pt x="2061" y="2807"/>
                    <a:pt x="2061" y="2646"/>
                  </a:cubicBezTo>
                  <a:cubicBezTo>
                    <a:pt x="2061" y="2481"/>
                    <a:pt x="2022" y="2299"/>
                    <a:pt x="1970" y="2139"/>
                  </a:cubicBezTo>
                  <a:cubicBezTo>
                    <a:pt x="1914" y="1995"/>
                    <a:pt x="1844" y="1848"/>
                    <a:pt x="1718" y="1757"/>
                  </a:cubicBezTo>
                  <a:cubicBezTo>
                    <a:pt x="1571" y="1614"/>
                    <a:pt x="1462" y="1596"/>
                    <a:pt x="1354" y="1579"/>
                  </a:cubicBezTo>
                  <a:cubicBezTo>
                    <a:pt x="1336" y="1579"/>
                    <a:pt x="1319" y="1562"/>
                    <a:pt x="1284" y="1562"/>
                  </a:cubicBezTo>
                  <a:cubicBezTo>
                    <a:pt x="1263" y="1540"/>
                    <a:pt x="1228" y="1540"/>
                    <a:pt x="1193" y="1540"/>
                  </a:cubicBezTo>
                  <a:cubicBezTo>
                    <a:pt x="1085" y="1397"/>
                    <a:pt x="937" y="1253"/>
                    <a:pt x="777" y="1180"/>
                  </a:cubicBezTo>
                  <a:cubicBezTo>
                    <a:pt x="717" y="1158"/>
                    <a:pt x="653" y="1148"/>
                    <a:pt x="590" y="1148"/>
                  </a:cubicBezTo>
                  <a:cubicBezTo>
                    <a:pt x="502" y="1148"/>
                    <a:pt x="416" y="1167"/>
                    <a:pt x="343" y="1197"/>
                  </a:cubicBezTo>
                  <a:cubicBezTo>
                    <a:pt x="109" y="1306"/>
                    <a:pt x="0" y="1579"/>
                    <a:pt x="70" y="1831"/>
                  </a:cubicBezTo>
                  <a:cubicBezTo>
                    <a:pt x="109" y="1939"/>
                    <a:pt x="126" y="1974"/>
                    <a:pt x="252" y="2173"/>
                  </a:cubicBezTo>
                  <a:lnTo>
                    <a:pt x="269" y="2191"/>
                  </a:lnTo>
                  <a:cubicBezTo>
                    <a:pt x="200" y="2338"/>
                    <a:pt x="161" y="2447"/>
                    <a:pt x="143" y="2538"/>
                  </a:cubicBezTo>
                  <a:cubicBezTo>
                    <a:pt x="17" y="3080"/>
                    <a:pt x="451" y="3514"/>
                    <a:pt x="668" y="3709"/>
                  </a:cubicBezTo>
                  <a:cubicBezTo>
                    <a:pt x="686" y="3748"/>
                    <a:pt x="703" y="3800"/>
                    <a:pt x="720" y="3857"/>
                  </a:cubicBezTo>
                  <a:cubicBezTo>
                    <a:pt x="1154" y="5141"/>
                    <a:pt x="1536" y="6043"/>
                    <a:pt x="2044" y="6334"/>
                  </a:cubicBezTo>
                  <a:cubicBezTo>
                    <a:pt x="2181" y="6423"/>
                    <a:pt x="2382" y="6466"/>
                    <a:pt x="2666" y="6466"/>
                  </a:cubicBezTo>
                  <a:cubicBezTo>
                    <a:pt x="2786" y="6466"/>
                    <a:pt x="2921" y="6458"/>
                    <a:pt x="3072" y="6443"/>
                  </a:cubicBezTo>
                  <a:cubicBezTo>
                    <a:pt x="3146" y="6460"/>
                    <a:pt x="3215" y="6477"/>
                    <a:pt x="3306" y="6477"/>
                  </a:cubicBezTo>
                  <a:cubicBezTo>
                    <a:pt x="3363" y="6477"/>
                    <a:pt x="3432" y="6477"/>
                    <a:pt x="3523" y="6460"/>
                  </a:cubicBezTo>
                  <a:cubicBezTo>
                    <a:pt x="3580" y="6460"/>
                    <a:pt x="3671" y="6443"/>
                    <a:pt x="3779" y="6421"/>
                  </a:cubicBezTo>
                  <a:lnTo>
                    <a:pt x="3797" y="6421"/>
                  </a:lnTo>
                  <a:lnTo>
                    <a:pt x="3866" y="6404"/>
                  </a:lnTo>
                  <a:lnTo>
                    <a:pt x="3922" y="6404"/>
                  </a:lnTo>
                  <a:lnTo>
                    <a:pt x="3974" y="6386"/>
                  </a:lnTo>
                  <a:lnTo>
                    <a:pt x="4031" y="6386"/>
                  </a:lnTo>
                  <a:cubicBezTo>
                    <a:pt x="4139" y="6369"/>
                    <a:pt x="4265" y="6334"/>
                    <a:pt x="4391" y="6295"/>
                  </a:cubicBezTo>
                  <a:lnTo>
                    <a:pt x="4391" y="6295"/>
                  </a:lnTo>
                  <a:cubicBezTo>
                    <a:pt x="4391" y="6551"/>
                    <a:pt x="4374" y="6803"/>
                    <a:pt x="4356" y="7054"/>
                  </a:cubicBezTo>
                  <a:cubicBezTo>
                    <a:pt x="4322" y="7814"/>
                    <a:pt x="4265" y="8590"/>
                    <a:pt x="4105" y="9332"/>
                  </a:cubicBezTo>
                  <a:cubicBezTo>
                    <a:pt x="4048" y="9515"/>
                    <a:pt x="4014" y="9623"/>
                    <a:pt x="3996" y="9675"/>
                  </a:cubicBezTo>
                  <a:cubicBezTo>
                    <a:pt x="3996" y="9697"/>
                    <a:pt x="3974" y="9731"/>
                    <a:pt x="3974" y="9749"/>
                  </a:cubicBezTo>
                  <a:cubicBezTo>
                    <a:pt x="3957" y="9823"/>
                    <a:pt x="3905" y="10074"/>
                    <a:pt x="4139" y="10274"/>
                  </a:cubicBezTo>
                  <a:lnTo>
                    <a:pt x="3740" y="11376"/>
                  </a:lnTo>
                  <a:cubicBezTo>
                    <a:pt x="3632" y="11667"/>
                    <a:pt x="3758" y="11992"/>
                    <a:pt x="4031" y="12135"/>
                  </a:cubicBezTo>
                  <a:cubicBezTo>
                    <a:pt x="4447" y="12369"/>
                    <a:pt x="5549" y="12894"/>
                    <a:pt x="7012" y="12912"/>
                  </a:cubicBezTo>
                  <a:lnTo>
                    <a:pt x="7810" y="13185"/>
                  </a:lnTo>
                  <a:cubicBezTo>
                    <a:pt x="7936" y="13220"/>
                    <a:pt x="7953" y="13220"/>
                    <a:pt x="7971" y="13237"/>
                  </a:cubicBezTo>
                  <a:lnTo>
                    <a:pt x="8010" y="13237"/>
                  </a:lnTo>
                  <a:cubicBezTo>
                    <a:pt x="8062" y="13255"/>
                    <a:pt x="8118" y="13255"/>
                    <a:pt x="8170" y="13255"/>
                  </a:cubicBezTo>
                  <a:cubicBezTo>
                    <a:pt x="8261" y="13255"/>
                    <a:pt x="8370" y="13237"/>
                    <a:pt x="8461" y="13202"/>
                  </a:cubicBezTo>
                  <a:cubicBezTo>
                    <a:pt x="8604" y="13111"/>
                    <a:pt x="8712" y="12986"/>
                    <a:pt x="8769" y="12842"/>
                  </a:cubicBezTo>
                  <a:lnTo>
                    <a:pt x="8769" y="12786"/>
                  </a:lnTo>
                  <a:cubicBezTo>
                    <a:pt x="8786" y="12769"/>
                    <a:pt x="8804" y="12734"/>
                    <a:pt x="8804" y="12695"/>
                  </a:cubicBezTo>
                  <a:cubicBezTo>
                    <a:pt x="9003" y="12643"/>
                    <a:pt x="9181" y="12586"/>
                    <a:pt x="9381" y="12517"/>
                  </a:cubicBezTo>
                  <a:cubicBezTo>
                    <a:pt x="9671" y="12408"/>
                    <a:pt x="9832" y="12083"/>
                    <a:pt x="9762" y="11775"/>
                  </a:cubicBezTo>
                  <a:lnTo>
                    <a:pt x="9472" y="10690"/>
                  </a:lnTo>
                  <a:cubicBezTo>
                    <a:pt x="9546" y="10456"/>
                    <a:pt x="9580" y="10291"/>
                    <a:pt x="9506" y="10109"/>
                  </a:cubicBezTo>
                  <a:cubicBezTo>
                    <a:pt x="9528" y="10057"/>
                    <a:pt x="9506" y="9966"/>
                    <a:pt x="9489" y="9892"/>
                  </a:cubicBezTo>
                  <a:cubicBezTo>
                    <a:pt x="9420" y="9714"/>
                    <a:pt x="9381" y="9515"/>
                    <a:pt x="9329" y="9298"/>
                  </a:cubicBezTo>
                  <a:cubicBezTo>
                    <a:pt x="9398" y="9241"/>
                    <a:pt x="9472" y="9206"/>
                    <a:pt x="9546" y="9154"/>
                  </a:cubicBezTo>
                  <a:cubicBezTo>
                    <a:pt x="9923" y="8864"/>
                    <a:pt x="10266" y="8590"/>
                    <a:pt x="10556" y="8213"/>
                  </a:cubicBezTo>
                  <a:cubicBezTo>
                    <a:pt x="10682" y="8070"/>
                    <a:pt x="10808" y="7831"/>
                    <a:pt x="10808" y="7545"/>
                  </a:cubicBezTo>
                  <a:lnTo>
                    <a:pt x="10808" y="7419"/>
                  </a:lnTo>
                  <a:cubicBezTo>
                    <a:pt x="10791" y="7219"/>
                    <a:pt x="10721" y="7002"/>
                    <a:pt x="10613" y="6746"/>
                  </a:cubicBezTo>
                  <a:cubicBezTo>
                    <a:pt x="10648" y="6551"/>
                    <a:pt x="10539" y="6334"/>
                    <a:pt x="10374" y="5987"/>
                  </a:cubicBezTo>
                  <a:cubicBezTo>
                    <a:pt x="10340" y="5918"/>
                    <a:pt x="10305" y="5861"/>
                    <a:pt x="10266" y="5792"/>
                  </a:cubicBezTo>
                  <a:cubicBezTo>
                    <a:pt x="9940" y="5102"/>
                    <a:pt x="9671" y="4560"/>
                    <a:pt x="9220" y="4143"/>
                  </a:cubicBezTo>
                  <a:cubicBezTo>
                    <a:pt x="9311" y="4000"/>
                    <a:pt x="9311" y="3857"/>
                    <a:pt x="9311" y="3766"/>
                  </a:cubicBezTo>
                  <a:cubicBezTo>
                    <a:pt x="9381" y="3675"/>
                    <a:pt x="9489" y="3475"/>
                    <a:pt x="9398" y="3189"/>
                  </a:cubicBezTo>
                  <a:cubicBezTo>
                    <a:pt x="9346" y="2972"/>
                    <a:pt x="9181" y="2881"/>
                    <a:pt x="9073" y="2824"/>
                  </a:cubicBezTo>
                  <a:cubicBezTo>
                    <a:pt x="9055" y="2755"/>
                    <a:pt x="9038" y="2681"/>
                    <a:pt x="8964" y="2590"/>
                  </a:cubicBezTo>
                  <a:cubicBezTo>
                    <a:pt x="8912" y="2499"/>
                    <a:pt x="8821" y="2429"/>
                    <a:pt x="8712" y="2390"/>
                  </a:cubicBezTo>
                  <a:cubicBezTo>
                    <a:pt x="8747" y="2247"/>
                    <a:pt x="8730" y="2104"/>
                    <a:pt x="8660" y="1974"/>
                  </a:cubicBezTo>
                  <a:cubicBezTo>
                    <a:pt x="8660" y="1939"/>
                    <a:pt x="8639" y="1922"/>
                    <a:pt x="8621" y="1904"/>
                  </a:cubicBezTo>
                  <a:cubicBezTo>
                    <a:pt x="8660" y="1831"/>
                    <a:pt x="8695" y="1778"/>
                    <a:pt x="8695" y="1705"/>
                  </a:cubicBezTo>
                  <a:cubicBezTo>
                    <a:pt x="8769" y="1288"/>
                    <a:pt x="8513" y="1071"/>
                    <a:pt x="8335" y="963"/>
                  </a:cubicBezTo>
                  <a:cubicBezTo>
                    <a:pt x="8296" y="694"/>
                    <a:pt x="8096" y="420"/>
                    <a:pt x="7702" y="368"/>
                  </a:cubicBezTo>
                  <a:cubicBezTo>
                    <a:pt x="7684" y="329"/>
                    <a:pt x="7645" y="295"/>
                    <a:pt x="7610" y="260"/>
                  </a:cubicBezTo>
                  <a:cubicBezTo>
                    <a:pt x="7485" y="112"/>
                    <a:pt x="7285" y="21"/>
                    <a:pt x="7085" y="21"/>
                  </a:cubicBezTo>
                  <a:cubicBezTo>
                    <a:pt x="6960" y="21"/>
                    <a:pt x="6851" y="60"/>
                    <a:pt x="6760" y="95"/>
                  </a:cubicBezTo>
                  <a:cubicBezTo>
                    <a:pt x="6669" y="78"/>
                    <a:pt x="6560" y="78"/>
                    <a:pt x="6469" y="78"/>
                  </a:cubicBezTo>
                  <a:cubicBezTo>
                    <a:pt x="6417" y="60"/>
                    <a:pt x="6343" y="21"/>
                    <a:pt x="6291" y="21"/>
                  </a:cubicBezTo>
                  <a:cubicBezTo>
                    <a:pt x="6232" y="7"/>
                    <a:pt x="6174" y="0"/>
                    <a:pt x="6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6"/>
            <p:cNvSpPr/>
            <p:nvPr/>
          </p:nvSpPr>
          <p:spPr>
            <a:xfrm>
              <a:off x="3734442" y="4402286"/>
              <a:ext cx="216629" cy="181324"/>
            </a:xfrm>
            <a:custGeom>
              <a:avLst/>
              <a:gdLst/>
              <a:ahLst/>
              <a:cxnLst/>
              <a:rect l="l" t="t" r="r" b="b"/>
              <a:pathLst>
                <a:path w="5283" h="4422" extrusionOk="0">
                  <a:moveTo>
                    <a:pt x="97" y="0"/>
                  </a:moveTo>
                  <a:cubicBezTo>
                    <a:pt x="82" y="0"/>
                    <a:pt x="69" y="4"/>
                    <a:pt x="56" y="13"/>
                  </a:cubicBezTo>
                  <a:cubicBezTo>
                    <a:pt x="0" y="30"/>
                    <a:pt x="0" y="69"/>
                    <a:pt x="0" y="104"/>
                  </a:cubicBezTo>
                  <a:cubicBezTo>
                    <a:pt x="39" y="177"/>
                    <a:pt x="56" y="195"/>
                    <a:pt x="325" y="629"/>
                  </a:cubicBezTo>
                  <a:cubicBezTo>
                    <a:pt x="182" y="755"/>
                    <a:pt x="56" y="989"/>
                    <a:pt x="91" y="1188"/>
                  </a:cubicBezTo>
                  <a:cubicBezTo>
                    <a:pt x="126" y="1440"/>
                    <a:pt x="343" y="1674"/>
                    <a:pt x="560" y="1822"/>
                  </a:cubicBezTo>
                  <a:cubicBezTo>
                    <a:pt x="581" y="1874"/>
                    <a:pt x="599" y="1913"/>
                    <a:pt x="599" y="1948"/>
                  </a:cubicBezTo>
                  <a:cubicBezTo>
                    <a:pt x="777" y="2455"/>
                    <a:pt x="1267" y="4061"/>
                    <a:pt x="1775" y="4351"/>
                  </a:cubicBezTo>
                  <a:cubicBezTo>
                    <a:pt x="1858" y="4402"/>
                    <a:pt x="1999" y="4422"/>
                    <a:pt x="2171" y="4422"/>
                  </a:cubicBezTo>
                  <a:cubicBezTo>
                    <a:pt x="2742" y="4422"/>
                    <a:pt x="3655" y="4200"/>
                    <a:pt x="3961" y="4117"/>
                  </a:cubicBezTo>
                  <a:cubicBezTo>
                    <a:pt x="4395" y="3991"/>
                    <a:pt x="4938" y="3900"/>
                    <a:pt x="5098" y="3575"/>
                  </a:cubicBezTo>
                  <a:cubicBezTo>
                    <a:pt x="5283" y="3250"/>
                    <a:pt x="5062" y="2825"/>
                    <a:pt x="4536" y="2825"/>
                  </a:cubicBezTo>
                  <a:cubicBezTo>
                    <a:pt x="4444" y="2825"/>
                    <a:pt x="4342" y="2838"/>
                    <a:pt x="4230" y="2867"/>
                  </a:cubicBezTo>
                  <a:cubicBezTo>
                    <a:pt x="3128" y="3158"/>
                    <a:pt x="2569" y="3358"/>
                    <a:pt x="2386" y="3410"/>
                  </a:cubicBezTo>
                  <a:lnTo>
                    <a:pt x="2369" y="3648"/>
                  </a:lnTo>
                  <a:cubicBezTo>
                    <a:pt x="1992" y="2850"/>
                    <a:pt x="1410" y="2165"/>
                    <a:pt x="1050" y="1605"/>
                  </a:cubicBezTo>
                  <a:cubicBezTo>
                    <a:pt x="1085" y="1514"/>
                    <a:pt x="1102" y="1405"/>
                    <a:pt x="1102" y="1297"/>
                  </a:cubicBezTo>
                  <a:cubicBezTo>
                    <a:pt x="1124" y="1080"/>
                    <a:pt x="1124" y="880"/>
                    <a:pt x="1050" y="681"/>
                  </a:cubicBezTo>
                  <a:cubicBezTo>
                    <a:pt x="1015" y="555"/>
                    <a:pt x="924" y="429"/>
                    <a:pt x="798" y="429"/>
                  </a:cubicBezTo>
                  <a:cubicBezTo>
                    <a:pt x="759" y="429"/>
                    <a:pt x="725" y="412"/>
                    <a:pt x="668" y="394"/>
                  </a:cubicBezTo>
                  <a:cubicBezTo>
                    <a:pt x="651" y="384"/>
                    <a:pt x="619" y="374"/>
                    <a:pt x="590" y="374"/>
                  </a:cubicBezTo>
                  <a:cubicBezTo>
                    <a:pt x="561" y="374"/>
                    <a:pt x="534" y="384"/>
                    <a:pt x="525" y="412"/>
                  </a:cubicBezTo>
                  <a:cubicBezTo>
                    <a:pt x="525" y="424"/>
                    <a:pt x="517" y="427"/>
                    <a:pt x="517" y="434"/>
                  </a:cubicBezTo>
                  <a:lnTo>
                    <a:pt x="517" y="434"/>
                  </a:lnTo>
                  <a:cubicBezTo>
                    <a:pt x="391" y="229"/>
                    <a:pt x="211" y="0"/>
                    <a:pt x="97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6"/>
            <p:cNvSpPr/>
            <p:nvPr/>
          </p:nvSpPr>
          <p:spPr>
            <a:xfrm>
              <a:off x="3822682" y="4581390"/>
              <a:ext cx="22266" cy="2378"/>
            </a:xfrm>
            <a:custGeom>
              <a:avLst/>
              <a:gdLst/>
              <a:ahLst/>
              <a:cxnLst/>
              <a:rect l="l" t="t" r="r" b="b"/>
              <a:pathLst>
                <a:path w="543" h="58" extrusionOk="0">
                  <a:moveTo>
                    <a:pt x="542" y="1"/>
                  </a:moveTo>
                  <a:cubicBezTo>
                    <a:pt x="343" y="40"/>
                    <a:pt x="165" y="57"/>
                    <a:pt x="0" y="57"/>
                  </a:cubicBezTo>
                  <a:cubicBezTo>
                    <a:pt x="165" y="57"/>
                    <a:pt x="343" y="40"/>
                    <a:pt x="542" y="18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rgbClr val="FD8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6"/>
            <p:cNvSpPr/>
            <p:nvPr/>
          </p:nvSpPr>
          <p:spPr>
            <a:xfrm>
              <a:off x="3761095" y="4487286"/>
              <a:ext cx="83855" cy="96485"/>
            </a:xfrm>
            <a:custGeom>
              <a:avLst/>
              <a:gdLst/>
              <a:ahLst/>
              <a:cxnLst/>
              <a:rect l="l" t="t" r="r" b="b"/>
              <a:pathLst>
                <a:path w="2045" h="2353" extrusionOk="0">
                  <a:moveTo>
                    <a:pt x="1" y="1"/>
                  </a:moveTo>
                  <a:lnTo>
                    <a:pt x="1" y="1"/>
                  </a:lnTo>
                  <a:cubicBezTo>
                    <a:pt x="148" y="434"/>
                    <a:pt x="400" y="1211"/>
                    <a:pt x="708" y="1753"/>
                  </a:cubicBezTo>
                  <a:cubicBezTo>
                    <a:pt x="834" y="2009"/>
                    <a:pt x="977" y="2205"/>
                    <a:pt x="1125" y="2278"/>
                  </a:cubicBezTo>
                  <a:cubicBezTo>
                    <a:pt x="1194" y="2335"/>
                    <a:pt x="1342" y="2352"/>
                    <a:pt x="1502" y="2352"/>
                  </a:cubicBezTo>
                  <a:cubicBezTo>
                    <a:pt x="1667" y="2352"/>
                    <a:pt x="1845" y="2335"/>
                    <a:pt x="2044" y="2296"/>
                  </a:cubicBezTo>
                  <a:cubicBezTo>
                    <a:pt x="2044" y="2296"/>
                    <a:pt x="2027" y="2278"/>
                    <a:pt x="2010" y="2261"/>
                  </a:cubicBezTo>
                  <a:cubicBezTo>
                    <a:pt x="1211" y="1953"/>
                    <a:pt x="869" y="1302"/>
                    <a:pt x="526" y="560"/>
                  </a:cubicBezTo>
                  <a:cubicBezTo>
                    <a:pt x="417" y="361"/>
                    <a:pt x="344" y="126"/>
                    <a:pt x="127" y="35"/>
                  </a:cubicBezTo>
                  <a:cubicBezTo>
                    <a:pt x="75" y="18"/>
                    <a:pt x="40" y="18"/>
                    <a:pt x="1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6"/>
            <p:cNvSpPr/>
            <p:nvPr/>
          </p:nvSpPr>
          <p:spPr>
            <a:xfrm>
              <a:off x="3826414" y="4498439"/>
              <a:ext cx="137203" cy="85987"/>
            </a:xfrm>
            <a:custGeom>
              <a:avLst/>
              <a:gdLst/>
              <a:ahLst/>
              <a:cxnLst/>
              <a:rect l="l" t="t" r="r" b="b"/>
              <a:pathLst>
                <a:path w="3346" h="2097" extrusionOk="0">
                  <a:moveTo>
                    <a:pt x="2555" y="1"/>
                  </a:moveTo>
                  <a:cubicBezTo>
                    <a:pt x="2552" y="1"/>
                    <a:pt x="2549" y="1"/>
                    <a:pt x="2547" y="2"/>
                  </a:cubicBezTo>
                  <a:cubicBezTo>
                    <a:pt x="1918" y="128"/>
                    <a:pt x="1354" y="505"/>
                    <a:pt x="616" y="761"/>
                  </a:cubicBezTo>
                  <a:cubicBezTo>
                    <a:pt x="451" y="813"/>
                    <a:pt x="269" y="848"/>
                    <a:pt x="74" y="887"/>
                  </a:cubicBezTo>
                  <a:cubicBezTo>
                    <a:pt x="35" y="904"/>
                    <a:pt x="0" y="939"/>
                    <a:pt x="18" y="995"/>
                  </a:cubicBezTo>
                  <a:cubicBezTo>
                    <a:pt x="91" y="1212"/>
                    <a:pt x="291" y="1824"/>
                    <a:pt x="469" y="2041"/>
                  </a:cubicBezTo>
                  <a:cubicBezTo>
                    <a:pt x="488" y="2078"/>
                    <a:pt x="507" y="2096"/>
                    <a:pt x="579" y="2096"/>
                  </a:cubicBezTo>
                  <a:cubicBezTo>
                    <a:pt x="651" y="2096"/>
                    <a:pt x="777" y="2078"/>
                    <a:pt x="1011" y="2041"/>
                  </a:cubicBezTo>
                  <a:cubicBezTo>
                    <a:pt x="1050" y="2041"/>
                    <a:pt x="1102" y="2024"/>
                    <a:pt x="1137" y="2024"/>
                  </a:cubicBezTo>
                  <a:cubicBezTo>
                    <a:pt x="1159" y="2024"/>
                    <a:pt x="1193" y="2006"/>
                    <a:pt x="1211" y="2006"/>
                  </a:cubicBezTo>
                  <a:cubicBezTo>
                    <a:pt x="1935" y="1863"/>
                    <a:pt x="2855" y="1555"/>
                    <a:pt x="3272" y="1104"/>
                  </a:cubicBezTo>
                  <a:cubicBezTo>
                    <a:pt x="3345" y="1047"/>
                    <a:pt x="3181" y="778"/>
                    <a:pt x="3003" y="505"/>
                  </a:cubicBezTo>
                  <a:cubicBezTo>
                    <a:pt x="2828" y="247"/>
                    <a:pt x="2621" y="1"/>
                    <a:pt x="2555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6"/>
            <p:cNvSpPr/>
            <p:nvPr/>
          </p:nvSpPr>
          <p:spPr>
            <a:xfrm>
              <a:off x="3883491" y="4688860"/>
              <a:ext cx="214251" cy="159468"/>
            </a:xfrm>
            <a:custGeom>
              <a:avLst/>
              <a:gdLst/>
              <a:ahLst/>
              <a:cxnLst/>
              <a:rect l="l" t="t" r="r" b="b"/>
              <a:pathLst>
                <a:path w="5225" h="3889" extrusionOk="0">
                  <a:moveTo>
                    <a:pt x="4175" y="0"/>
                  </a:moveTo>
                  <a:lnTo>
                    <a:pt x="3524" y="74"/>
                  </a:lnTo>
                  <a:lnTo>
                    <a:pt x="1103" y="274"/>
                  </a:lnTo>
                  <a:cubicBezTo>
                    <a:pt x="1029" y="291"/>
                    <a:pt x="977" y="326"/>
                    <a:pt x="938" y="400"/>
                  </a:cubicBezTo>
                  <a:lnTo>
                    <a:pt x="201" y="2495"/>
                  </a:lnTo>
                  <a:lnTo>
                    <a:pt x="36" y="2951"/>
                  </a:lnTo>
                  <a:cubicBezTo>
                    <a:pt x="1" y="3037"/>
                    <a:pt x="36" y="3129"/>
                    <a:pt x="109" y="3168"/>
                  </a:cubicBezTo>
                  <a:cubicBezTo>
                    <a:pt x="486" y="3366"/>
                    <a:pt x="1593" y="3889"/>
                    <a:pt x="3032" y="3889"/>
                  </a:cubicBezTo>
                  <a:cubicBezTo>
                    <a:pt x="3668" y="3889"/>
                    <a:pt x="4368" y="3787"/>
                    <a:pt x="5099" y="3510"/>
                  </a:cubicBezTo>
                  <a:cubicBezTo>
                    <a:pt x="5190" y="3493"/>
                    <a:pt x="5225" y="3402"/>
                    <a:pt x="5208" y="3311"/>
                  </a:cubicBezTo>
                  <a:lnTo>
                    <a:pt x="4357" y="148"/>
                  </a:lnTo>
                  <a:cubicBezTo>
                    <a:pt x="4340" y="57"/>
                    <a:pt x="4266" y="0"/>
                    <a:pt x="4175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6"/>
            <p:cNvSpPr/>
            <p:nvPr/>
          </p:nvSpPr>
          <p:spPr>
            <a:xfrm>
              <a:off x="3884229" y="4774968"/>
              <a:ext cx="212816" cy="73317"/>
            </a:xfrm>
            <a:custGeom>
              <a:avLst/>
              <a:gdLst/>
              <a:ahLst/>
              <a:cxnLst/>
              <a:rect l="l" t="t" r="r" b="b"/>
              <a:pathLst>
                <a:path w="5190" h="1788" extrusionOk="0">
                  <a:moveTo>
                    <a:pt x="4864" y="0"/>
                  </a:moveTo>
                  <a:cubicBezTo>
                    <a:pt x="4773" y="269"/>
                    <a:pt x="4608" y="777"/>
                    <a:pt x="4322" y="1645"/>
                  </a:cubicBezTo>
                  <a:cubicBezTo>
                    <a:pt x="4573" y="1588"/>
                    <a:pt x="4825" y="1519"/>
                    <a:pt x="5081" y="1410"/>
                  </a:cubicBezTo>
                  <a:cubicBezTo>
                    <a:pt x="5151" y="1393"/>
                    <a:pt x="5190" y="1319"/>
                    <a:pt x="5190" y="1246"/>
                  </a:cubicBezTo>
                  <a:lnTo>
                    <a:pt x="5190" y="1211"/>
                  </a:lnTo>
                  <a:lnTo>
                    <a:pt x="4864" y="0"/>
                  </a:lnTo>
                  <a:close/>
                  <a:moveTo>
                    <a:pt x="183" y="395"/>
                  </a:moveTo>
                  <a:lnTo>
                    <a:pt x="18" y="851"/>
                  </a:lnTo>
                  <a:cubicBezTo>
                    <a:pt x="0" y="868"/>
                    <a:pt x="0" y="885"/>
                    <a:pt x="0" y="903"/>
                  </a:cubicBezTo>
                  <a:cubicBezTo>
                    <a:pt x="0" y="977"/>
                    <a:pt x="35" y="1029"/>
                    <a:pt x="91" y="1068"/>
                  </a:cubicBezTo>
                  <a:cubicBezTo>
                    <a:pt x="452" y="1263"/>
                    <a:pt x="1536" y="1771"/>
                    <a:pt x="2946" y="1788"/>
                  </a:cubicBezTo>
                  <a:cubicBezTo>
                    <a:pt x="2439" y="1627"/>
                    <a:pt x="1719" y="1393"/>
                    <a:pt x="616" y="1029"/>
                  </a:cubicBezTo>
                  <a:cubicBezTo>
                    <a:pt x="543" y="1011"/>
                    <a:pt x="486" y="937"/>
                    <a:pt x="486" y="868"/>
                  </a:cubicBezTo>
                  <a:cubicBezTo>
                    <a:pt x="486" y="851"/>
                    <a:pt x="508" y="812"/>
                    <a:pt x="508" y="794"/>
                  </a:cubicBezTo>
                  <a:lnTo>
                    <a:pt x="595" y="543"/>
                  </a:lnTo>
                  <a:cubicBezTo>
                    <a:pt x="452" y="504"/>
                    <a:pt x="308" y="452"/>
                    <a:pt x="183" y="395"/>
                  </a:cubicBez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6"/>
            <p:cNvSpPr/>
            <p:nvPr/>
          </p:nvSpPr>
          <p:spPr>
            <a:xfrm>
              <a:off x="3878365" y="4571098"/>
              <a:ext cx="34731" cy="9636"/>
            </a:xfrm>
            <a:custGeom>
              <a:avLst/>
              <a:gdLst/>
              <a:ahLst/>
              <a:cxnLst/>
              <a:rect l="l" t="t" r="r" b="b"/>
              <a:pathLst>
                <a:path w="847" h="235" extrusionOk="0">
                  <a:moveTo>
                    <a:pt x="846" y="0"/>
                  </a:moveTo>
                  <a:cubicBezTo>
                    <a:pt x="677" y="54"/>
                    <a:pt x="506" y="108"/>
                    <a:pt x="339" y="154"/>
                  </a:cubicBezTo>
                  <a:lnTo>
                    <a:pt x="339" y="154"/>
                  </a:lnTo>
                  <a:cubicBezTo>
                    <a:pt x="500" y="112"/>
                    <a:pt x="674" y="62"/>
                    <a:pt x="846" y="0"/>
                  </a:cubicBezTo>
                  <a:close/>
                  <a:moveTo>
                    <a:pt x="339" y="154"/>
                  </a:moveTo>
                  <a:cubicBezTo>
                    <a:pt x="217" y="185"/>
                    <a:pt x="102" y="212"/>
                    <a:pt x="0" y="234"/>
                  </a:cubicBezTo>
                  <a:cubicBezTo>
                    <a:pt x="110" y="213"/>
                    <a:pt x="224" y="185"/>
                    <a:pt x="339" y="154"/>
                  </a:cubicBez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6"/>
            <p:cNvSpPr/>
            <p:nvPr/>
          </p:nvSpPr>
          <p:spPr>
            <a:xfrm>
              <a:off x="3876766" y="4530340"/>
              <a:ext cx="36330" cy="50395"/>
            </a:xfrm>
            <a:custGeom>
              <a:avLst/>
              <a:gdLst/>
              <a:ahLst/>
              <a:cxnLst/>
              <a:rect l="l" t="t" r="r" b="b"/>
              <a:pathLst>
                <a:path w="886" h="1229" extrusionOk="0">
                  <a:moveTo>
                    <a:pt x="777" y="0"/>
                  </a:moveTo>
                  <a:cubicBezTo>
                    <a:pt x="365" y="326"/>
                    <a:pt x="508" y="669"/>
                    <a:pt x="165" y="1046"/>
                  </a:cubicBezTo>
                  <a:cubicBezTo>
                    <a:pt x="126" y="1085"/>
                    <a:pt x="57" y="1211"/>
                    <a:pt x="0" y="1228"/>
                  </a:cubicBezTo>
                  <a:lnTo>
                    <a:pt x="39" y="1228"/>
                  </a:lnTo>
                  <a:cubicBezTo>
                    <a:pt x="308" y="1176"/>
                    <a:pt x="599" y="1085"/>
                    <a:pt x="885" y="994"/>
                  </a:cubicBezTo>
                  <a:cubicBezTo>
                    <a:pt x="868" y="669"/>
                    <a:pt x="833" y="361"/>
                    <a:pt x="759" y="35"/>
                  </a:cubicBezTo>
                  <a:lnTo>
                    <a:pt x="777" y="0"/>
                  </a:ln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6"/>
            <p:cNvSpPr/>
            <p:nvPr/>
          </p:nvSpPr>
          <p:spPr>
            <a:xfrm>
              <a:off x="3925684" y="4486425"/>
              <a:ext cx="137900" cy="262637"/>
            </a:xfrm>
            <a:custGeom>
              <a:avLst/>
              <a:gdLst/>
              <a:ahLst/>
              <a:cxnLst/>
              <a:rect l="l" t="t" r="r" b="b"/>
              <a:pathLst>
                <a:path w="3363" h="6405" extrusionOk="0">
                  <a:moveTo>
                    <a:pt x="1380" y="0"/>
                  </a:moveTo>
                  <a:cubicBezTo>
                    <a:pt x="1242" y="0"/>
                    <a:pt x="1107" y="14"/>
                    <a:pt x="977" y="39"/>
                  </a:cubicBezTo>
                  <a:cubicBezTo>
                    <a:pt x="868" y="78"/>
                    <a:pt x="742" y="113"/>
                    <a:pt x="634" y="147"/>
                  </a:cubicBezTo>
                  <a:cubicBezTo>
                    <a:pt x="582" y="165"/>
                    <a:pt x="543" y="204"/>
                    <a:pt x="491" y="221"/>
                  </a:cubicBezTo>
                  <a:cubicBezTo>
                    <a:pt x="382" y="273"/>
                    <a:pt x="291" y="330"/>
                    <a:pt x="200" y="403"/>
                  </a:cubicBezTo>
                  <a:cubicBezTo>
                    <a:pt x="148" y="438"/>
                    <a:pt x="109" y="473"/>
                    <a:pt x="109" y="546"/>
                  </a:cubicBezTo>
                  <a:cubicBezTo>
                    <a:pt x="256" y="2139"/>
                    <a:pt x="183" y="4091"/>
                    <a:pt x="39" y="5736"/>
                  </a:cubicBezTo>
                  <a:cubicBezTo>
                    <a:pt x="18" y="5844"/>
                    <a:pt x="18" y="5953"/>
                    <a:pt x="0" y="6061"/>
                  </a:cubicBezTo>
                  <a:cubicBezTo>
                    <a:pt x="0" y="6152"/>
                    <a:pt x="0" y="6187"/>
                    <a:pt x="74" y="6204"/>
                  </a:cubicBezTo>
                  <a:cubicBezTo>
                    <a:pt x="465" y="6346"/>
                    <a:pt x="990" y="6404"/>
                    <a:pt x="1506" y="6404"/>
                  </a:cubicBezTo>
                  <a:cubicBezTo>
                    <a:pt x="2303" y="6404"/>
                    <a:pt x="3079" y="6265"/>
                    <a:pt x="3311" y="6078"/>
                  </a:cubicBezTo>
                  <a:cubicBezTo>
                    <a:pt x="3363" y="6022"/>
                    <a:pt x="3328" y="5970"/>
                    <a:pt x="3293" y="5879"/>
                  </a:cubicBezTo>
                  <a:cubicBezTo>
                    <a:pt x="3077" y="5337"/>
                    <a:pt x="2946" y="4686"/>
                    <a:pt x="2912" y="4052"/>
                  </a:cubicBezTo>
                  <a:cubicBezTo>
                    <a:pt x="2860" y="3419"/>
                    <a:pt x="2877" y="2807"/>
                    <a:pt x="2894" y="2516"/>
                  </a:cubicBezTo>
                  <a:cubicBezTo>
                    <a:pt x="2946" y="1831"/>
                    <a:pt x="2985" y="1397"/>
                    <a:pt x="3037" y="1124"/>
                  </a:cubicBezTo>
                  <a:cubicBezTo>
                    <a:pt x="3094" y="707"/>
                    <a:pt x="3111" y="672"/>
                    <a:pt x="3055" y="638"/>
                  </a:cubicBezTo>
                  <a:cubicBezTo>
                    <a:pt x="2838" y="473"/>
                    <a:pt x="2643" y="364"/>
                    <a:pt x="2460" y="273"/>
                  </a:cubicBezTo>
                  <a:cubicBezTo>
                    <a:pt x="2404" y="238"/>
                    <a:pt x="2352" y="221"/>
                    <a:pt x="2296" y="204"/>
                  </a:cubicBezTo>
                  <a:cubicBezTo>
                    <a:pt x="2243" y="186"/>
                    <a:pt x="2209" y="165"/>
                    <a:pt x="2170" y="147"/>
                  </a:cubicBezTo>
                  <a:cubicBezTo>
                    <a:pt x="1891" y="44"/>
                    <a:pt x="1629" y="0"/>
                    <a:pt x="1380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6"/>
            <p:cNvSpPr/>
            <p:nvPr/>
          </p:nvSpPr>
          <p:spPr>
            <a:xfrm>
              <a:off x="3972469" y="4578560"/>
              <a:ext cx="36330" cy="150365"/>
            </a:xfrm>
            <a:custGeom>
              <a:avLst/>
              <a:gdLst/>
              <a:ahLst/>
              <a:cxnLst/>
              <a:rect l="l" t="t" r="r" b="b"/>
              <a:pathLst>
                <a:path w="886" h="3667" extrusionOk="0">
                  <a:moveTo>
                    <a:pt x="703" y="0"/>
                  </a:moveTo>
                  <a:lnTo>
                    <a:pt x="703" y="0"/>
                  </a:lnTo>
                  <a:cubicBezTo>
                    <a:pt x="434" y="486"/>
                    <a:pt x="343" y="1046"/>
                    <a:pt x="269" y="1805"/>
                  </a:cubicBezTo>
                  <a:cubicBezTo>
                    <a:pt x="217" y="2256"/>
                    <a:pt x="178" y="2712"/>
                    <a:pt x="0" y="3037"/>
                  </a:cubicBezTo>
                  <a:lnTo>
                    <a:pt x="235" y="3107"/>
                  </a:lnTo>
                  <a:cubicBezTo>
                    <a:pt x="287" y="3124"/>
                    <a:pt x="326" y="3181"/>
                    <a:pt x="326" y="3233"/>
                  </a:cubicBezTo>
                  <a:lnTo>
                    <a:pt x="343" y="3450"/>
                  </a:lnTo>
                  <a:cubicBezTo>
                    <a:pt x="343" y="3489"/>
                    <a:pt x="361" y="3506"/>
                    <a:pt x="395" y="3523"/>
                  </a:cubicBezTo>
                  <a:cubicBezTo>
                    <a:pt x="577" y="3580"/>
                    <a:pt x="721" y="3632"/>
                    <a:pt x="886" y="3667"/>
                  </a:cubicBezTo>
                  <a:cubicBezTo>
                    <a:pt x="651" y="2456"/>
                    <a:pt x="595" y="1263"/>
                    <a:pt x="686" y="70"/>
                  </a:cubicBezTo>
                  <a:cubicBezTo>
                    <a:pt x="686" y="52"/>
                    <a:pt x="703" y="35"/>
                    <a:pt x="703" y="0"/>
                  </a:cubicBez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6"/>
            <p:cNvSpPr/>
            <p:nvPr/>
          </p:nvSpPr>
          <p:spPr>
            <a:xfrm>
              <a:off x="3894562" y="4487532"/>
              <a:ext cx="68273" cy="260382"/>
            </a:xfrm>
            <a:custGeom>
              <a:avLst/>
              <a:gdLst/>
              <a:ahLst/>
              <a:cxnLst/>
              <a:rect l="l" t="t" r="r" b="b"/>
              <a:pathLst>
                <a:path w="1665" h="6350" extrusionOk="0">
                  <a:moveTo>
                    <a:pt x="1594" y="1"/>
                  </a:moveTo>
                  <a:cubicBezTo>
                    <a:pt x="1547" y="1"/>
                    <a:pt x="1461" y="50"/>
                    <a:pt x="1302" y="120"/>
                  </a:cubicBezTo>
                  <a:cubicBezTo>
                    <a:pt x="1193" y="159"/>
                    <a:pt x="1067" y="211"/>
                    <a:pt x="959" y="268"/>
                  </a:cubicBezTo>
                  <a:lnTo>
                    <a:pt x="325" y="1079"/>
                  </a:lnTo>
                  <a:cubicBezTo>
                    <a:pt x="508" y="1856"/>
                    <a:pt x="451" y="2632"/>
                    <a:pt x="417" y="3413"/>
                  </a:cubicBezTo>
                  <a:cubicBezTo>
                    <a:pt x="364" y="4190"/>
                    <a:pt x="308" y="4984"/>
                    <a:pt x="148" y="5761"/>
                  </a:cubicBezTo>
                  <a:cubicBezTo>
                    <a:pt x="74" y="6034"/>
                    <a:pt x="17" y="6143"/>
                    <a:pt x="17" y="6195"/>
                  </a:cubicBezTo>
                  <a:cubicBezTo>
                    <a:pt x="0" y="6268"/>
                    <a:pt x="91" y="6286"/>
                    <a:pt x="165" y="6320"/>
                  </a:cubicBezTo>
                  <a:cubicBezTo>
                    <a:pt x="233" y="6340"/>
                    <a:pt x="306" y="6349"/>
                    <a:pt x="381" y="6349"/>
                  </a:cubicBezTo>
                  <a:cubicBezTo>
                    <a:pt x="584" y="6349"/>
                    <a:pt x="800" y="6282"/>
                    <a:pt x="959" y="6177"/>
                  </a:cubicBezTo>
                  <a:cubicBezTo>
                    <a:pt x="1050" y="6143"/>
                    <a:pt x="1050" y="6143"/>
                    <a:pt x="1067" y="6017"/>
                  </a:cubicBezTo>
                  <a:cubicBezTo>
                    <a:pt x="1341" y="5093"/>
                    <a:pt x="1644" y="1478"/>
                    <a:pt x="1644" y="428"/>
                  </a:cubicBezTo>
                  <a:cubicBezTo>
                    <a:pt x="1644" y="112"/>
                    <a:pt x="1665" y="1"/>
                    <a:pt x="1594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6"/>
            <p:cNvSpPr/>
            <p:nvPr/>
          </p:nvSpPr>
          <p:spPr>
            <a:xfrm>
              <a:off x="3996128" y="4493068"/>
              <a:ext cx="91318" cy="264072"/>
            </a:xfrm>
            <a:custGeom>
              <a:avLst/>
              <a:gdLst/>
              <a:ahLst/>
              <a:cxnLst/>
              <a:rect l="l" t="t" r="r" b="b"/>
              <a:pathLst>
                <a:path w="2227" h="6440" extrusionOk="0">
                  <a:moveTo>
                    <a:pt x="552" y="1"/>
                  </a:moveTo>
                  <a:cubicBezTo>
                    <a:pt x="390" y="1"/>
                    <a:pt x="126" y="1941"/>
                    <a:pt x="109" y="2155"/>
                  </a:cubicBezTo>
                  <a:cubicBezTo>
                    <a:pt x="0" y="3439"/>
                    <a:pt x="92" y="4741"/>
                    <a:pt x="361" y="6042"/>
                  </a:cubicBezTo>
                  <a:cubicBezTo>
                    <a:pt x="361" y="6077"/>
                    <a:pt x="361" y="6116"/>
                    <a:pt x="382" y="6133"/>
                  </a:cubicBezTo>
                  <a:cubicBezTo>
                    <a:pt x="382" y="6185"/>
                    <a:pt x="417" y="6224"/>
                    <a:pt x="452" y="6242"/>
                  </a:cubicBezTo>
                  <a:cubicBezTo>
                    <a:pt x="737" y="6383"/>
                    <a:pt x="1057" y="6440"/>
                    <a:pt x="1378" y="6440"/>
                  </a:cubicBezTo>
                  <a:cubicBezTo>
                    <a:pt x="1629" y="6440"/>
                    <a:pt x="1880" y="6405"/>
                    <a:pt x="2118" y="6350"/>
                  </a:cubicBezTo>
                  <a:cubicBezTo>
                    <a:pt x="2205" y="6333"/>
                    <a:pt x="2226" y="6294"/>
                    <a:pt x="2187" y="6224"/>
                  </a:cubicBezTo>
                  <a:cubicBezTo>
                    <a:pt x="1827" y="5031"/>
                    <a:pt x="1610" y="3513"/>
                    <a:pt x="1645" y="1938"/>
                  </a:cubicBezTo>
                  <a:cubicBezTo>
                    <a:pt x="1645" y="1487"/>
                    <a:pt x="1662" y="1018"/>
                    <a:pt x="1719" y="545"/>
                  </a:cubicBezTo>
                  <a:cubicBezTo>
                    <a:pt x="1719" y="510"/>
                    <a:pt x="1701" y="437"/>
                    <a:pt x="1684" y="437"/>
                  </a:cubicBezTo>
                  <a:cubicBezTo>
                    <a:pt x="760" y="24"/>
                    <a:pt x="725" y="59"/>
                    <a:pt x="560" y="3"/>
                  </a:cubicBezTo>
                  <a:cubicBezTo>
                    <a:pt x="557" y="2"/>
                    <a:pt x="555" y="1"/>
                    <a:pt x="552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6"/>
            <p:cNvSpPr/>
            <p:nvPr/>
          </p:nvSpPr>
          <p:spPr>
            <a:xfrm>
              <a:off x="4010889" y="4637072"/>
              <a:ext cx="17140" cy="103784"/>
            </a:xfrm>
            <a:custGeom>
              <a:avLst/>
              <a:gdLst/>
              <a:ahLst/>
              <a:cxnLst/>
              <a:rect l="l" t="t" r="r" b="b"/>
              <a:pathLst>
                <a:path w="418" h="2531" extrusionOk="0">
                  <a:moveTo>
                    <a:pt x="40" y="1"/>
                  </a:moveTo>
                  <a:cubicBezTo>
                    <a:pt x="22" y="1"/>
                    <a:pt x="1" y="1"/>
                    <a:pt x="1" y="35"/>
                  </a:cubicBezTo>
                  <a:cubicBezTo>
                    <a:pt x="1" y="452"/>
                    <a:pt x="22" y="869"/>
                    <a:pt x="74" y="1285"/>
                  </a:cubicBezTo>
                  <a:cubicBezTo>
                    <a:pt x="109" y="1480"/>
                    <a:pt x="131" y="1680"/>
                    <a:pt x="183" y="1897"/>
                  </a:cubicBezTo>
                  <a:cubicBezTo>
                    <a:pt x="218" y="2096"/>
                    <a:pt x="274" y="2296"/>
                    <a:pt x="348" y="2496"/>
                  </a:cubicBezTo>
                  <a:cubicBezTo>
                    <a:pt x="348" y="2513"/>
                    <a:pt x="365" y="2530"/>
                    <a:pt x="382" y="2530"/>
                  </a:cubicBezTo>
                  <a:cubicBezTo>
                    <a:pt x="400" y="2530"/>
                    <a:pt x="417" y="2496"/>
                    <a:pt x="417" y="2478"/>
                  </a:cubicBezTo>
                  <a:cubicBezTo>
                    <a:pt x="348" y="2079"/>
                    <a:pt x="291" y="1663"/>
                    <a:pt x="239" y="1246"/>
                  </a:cubicBezTo>
                  <a:cubicBezTo>
                    <a:pt x="183" y="851"/>
                    <a:pt x="131" y="435"/>
                    <a:pt x="74" y="18"/>
                  </a:cubicBezTo>
                  <a:cubicBezTo>
                    <a:pt x="74" y="1"/>
                    <a:pt x="57" y="1"/>
                    <a:pt x="40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6"/>
            <p:cNvSpPr/>
            <p:nvPr/>
          </p:nvSpPr>
          <p:spPr>
            <a:xfrm>
              <a:off x="3916786" y="4637482"/>
              <a:ext cx="18534" cy="97797"/>
            </a:xfrm>
            <a:custGeom>
              <a:avLst/>
              <a:gdLst/>
              <a:ahLst/>
              <a:cxnLst/>
              <a:rect l="l" t="t" r="r" b="b"/>
              <a:pathLst>
                <a:path w="452" h="2385" extrusionOk="0">
                  <a:moveTo>
                    <a:pt x="402" y="1"/>
                  </a:moveTo>
                  <a:cubicBezTo>
                    <a:pt x="391" y="1"/>
                    <a:pt x="382" y="13"/>
                    <a:pt x="382" y="25"/>
                  </a:cubicBezTo>
                  <a:cubicBezTo>
                    <a:pt x="308" y="425"/>
                    <a:pt x="274" y="802"/>
                    <a:pt x="217" y="1201"/>
                  </a:cubicBezTo>
                  <a:cubicBezTo>
                    <a:pt x="165" y="1579"/>
                    <a:pt x="109" y="1961"/>
                    <a:pt x="18" y="2338"/>
                  </a:cubicBezTo>
                  <a:cubicBezTo>
                    <a:pt x="0" y="2360"/>
                    <a:pt x="18" y="2377"/>
                    <a:pt x="39" y="2377"/>
                  </a:cubicBezTo>
                  <a:cubicBezTo>
                    <a:pt x="44" y="2382"/>
                    <a:pt x="50" y="2384"/>
                    <a:pt x="55" y="2384"/>
                  </a:cubicBezTo>
                  <a:cubicBezTo>
                    <a:pt x="67" y="2384"/>
                    <a:pt x="79" y="2372"/>
                    <a:pt x="91" y="2360"/>
                  </a:cubicBezTo>
                  <a:cubicBezTo>
                    <a:pt x="235" y="1995"/>
                    <a:pt x="326" y="1600"/>
                    <a:pt x="382" y="1219"/>
                  </a:cubicBezTo>
                  <a:cubicBezTo>
                    <a:pt x="417" y="819"/>
                    <a:pt x="452" y="425"/>
                    <a:pt x="452" y="43"/>
                  </a:cubicBezTo>
                  <a:cubicBezTo>
                    <a:pt x="452" y="25"/>
                    <a:pt x="434" y="8"/>
                    <a:pt x="417" y="8"/>
                  </a:cubicBezTo>
                  <a:cubicBezTo>
                    <a:pt x="412" y="3"/>
                    <a:pt x="407" y="1"/>
                    <a:pt x="402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6"/>
            <p:cNvSpPr/>
            <p:nvPr/>
          </p:nvSpPr>
          <p:spPr>
            <a:xfrm>
              <a:off x="4076167" y="4710387"/>
              <a:ext cx="10374" cy="40062"/>
            </a:xfrm>
            <a:custGeom>
              <a:avLst/>
              <a:gdLst/>
              <a:ahLst/>
              <a:cxnLst/>
              <a:rect l="l" t="t" r="r" b="b"/>
              <a:pathLst>
                <a:path w="253" h="977" extrusionOk="0">
                  <a:moveTo>
                    <a:pt x="1" y="0"/>
                  </a:moveTo>
                  <a:lnTo>
                    <a:pt x="1" y="0"/>
                  </a:lnTo>
                  <a:cubicBezTo>
                    <a:pt x="75" y="326"/>
                    <a:pt x="144" y="634"/>
                    <a:pt x="235" y="924"/>
                  </a:cubicBezTo>
                  <a:cubicBezTo>
                    <a:pt x="253" y="942"/>
                    <a:pt x="253" y="959"/>
                    <a:pt x="253" y="977"/>
                  </a:cubicBezTo>
                  <a:cubicBezTo>
                    <a:pt x="253" y="959"/>
                    <a:pt x="253" y="942"/>
                    <a:pt x="235" y="924"/>
                  </a:cubicBezTo>
                  <a:cubicBezTo>
                    <a:pt x="144" y="634"/>
                    <a:pt x="75" y="326"/>
                    <a:pt x="1" y="0"/>
                  </a:cubicBez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6"/>
            <p:cNvSpPr/>
            <p:nvPr/>
          </p:nvSpPr>
          <p:spPr>
            <a:xfrm>
              <a:off x="4016958" y="4591025"/>
              <a:ext cx="69585" cy="162462"/>
            </a:xfrm>
            <a:custGeom>
              <a:avLst/>
              <a:gdLst/>
              <a:ahLst/>
              <a:cxnLst/>
              <a:rect l="l" t="t" r="r" b="b"/>
              <a:pathLst>
                <a:path w="1697" h="3962" extrusionOk="0">
                  <a:moveTo>
                    <a:pt x="903" y="0"/>
                  </a:moveTo>
                  <a:cubicBezTo>
                    <a:pt x="503" y="998"/>
                    <a:pt x="777" y="1558"/>
                    <a:pt x="720" y="2300"/>
                  </a:cubicBezTo>
                  <a:cubicBezTo>
                    <a:pt x="686" y="2569"/>
                    <a:pt x="634" y="2751"/>
                    <a:pt x="560" y="2877"/>
                  </a:cubicBezTo>
                  <a:cubicBezTo>
                    <a:pt x="829" y="2569"/>
                    <a:pt x="1085" y="2300"/>
                    <a:pt x="1302" y="2061"/>
                  </a:cubicBezTo>
                  <a:cubicBezTo>
                    <a:pt x="1228" y="1575"/>
                    <a:pt x="1176" y="1050"/>
                    <a:pt x="1137" y="508"/>
                  </a:cubicBezTo>
                  <a:cubicBezTo>
                    <a:pt x="1046" y="347"/>
                    <a:pt x="976" y="182"/>
                    <a:pt x="903" y="0"/>
                  </a:cubicBezTo>
                  <a:close/>
                  <a:moveTo>
                    <a:pt x="109" y="3328"/>
                  </a:moveTo>
                  <a:cubicBezTo>
                    <a:pt x="70" y="3363"/>
                    <a:pt x="35" y="3402"/>
                    <a:pt x="0" y="3436"/>
                  </a:cubicBezTo>
                  <a:cubicBezTo>
                    <a:pt x="52" y="3454"/>
                    <a:pt x="109" y="3471"/>
                    <a:pt x="143" y="3493"/>
                  </a:cubicBezTo>
                  <a:cubicBezTo>
                    <a:pt x="126" y="3436"/>
                    <a:pt x="126" y="3384"/>
                    <a:pt x="109" y="3328"/>
                  </a:cubicBezTo>
                  <a:close/>
                  <a:moveTo>
                    <a:pt x="1445" y="2911"/>
                  </a:moveTo>
                  <a:cubicBezTo>
                    <a:pt x="1228" y="3059"/>
                    <a:pt x="1011" y="3202"/>
                    <a:pt x="794" y="3345"/>
                  </a:cubicBezTo>
                  <a:cubicBezTo>
                    <a:pt x="742" y="3384"/>
                    <a:pt x="686" y="3419"/>
                    <a:pt x="634" y="3436"/>
                  </a:cubicBezTo>
                  <a:lnTo>
                    <a:pt x="595" y="3436"/>
                  </a:lnTo>
                  <a:cubicBezTo>
                    <a:pt x="451" y="3436"/>
                    <a:pt x="378" y="3254"/>
                    <a:pt x="417" y="3128"/>
                  </a:cubicBezTo>
                  <a:lnTo>
                    <a:pt x="417" y="3076"/>
                  </a:lnTo>
                  <a:cubicBezTo>
                    <a:pt x="360" y="3146"/>
                    <a:pt x="286" y="3202"/>
                    <a:pt x="217" y="3254"/>
                  </a:cubicBezTo>
                  <a:cubicBezTo>
                    <a:pt x="217" y="3345"/>
                    <a:pt x="234" y="3436"/>
                    <a:pt x="252" y="3527"/>
                  </a:cubicBezTo>
                  <a:cubicBezTo>
                    <a:pt x="703" y="3671"/>
                    <a:pt x="994" y="3762"/>
                    <a:pt x="1211" y="3835"/>
                  </a:cubicBezTo>
                  <a:cubicBezTo>
                    <a:pt x="1371" y="3888"/>
                    <a:pt x="1462" y="3905"/>
                    <a:pt x="1536" y="3944"/>
                  </a:cubicBezTo>
                  <a:cubicBezTo>
                    <a:pt x="1571" y="3944"/>
                    <a:pt x="1588" y="3961"/>
                    <a:pt x="1610" y="3961"/>
                  </a:cubicBezTo>
                  <a:cubicBezTo>
                    <a:pt x="1662" y="3961"/>
                    <a:pt x="1697" y="3927"/>
                    <a:pt x="1697" y="3888"/>
                  </a:cubicBezTo>
                  <a:cubicBezTo>
                    <a:pt x="1697" y="3870"/>
                    <a:pt x="1697" y="3853"/>
                    <a:pt x="1679" y="3835"/>
                  </a:cubicBezTo>
                  <a:cubicBezTo>
                    <a:pt x="1588" y="3545"/>
                    <a:pt x="1519" y="3237"/>
                    <a:pt x="1445" y="2911"/>
                  </a:cubicBezTo>
                  <a:close/>
                </a:path>
              </a:pathLst>
            </a:custGeom>
            <a:solidFill>
              <a:srgbClr val="6D4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6"/>
            <p:cNvSpPr/>
            <p:nvPr/>
          </p:nvSpPr>
          <p:spPr>
            <a:xfrm>
              <a:off x="4021386" y="4724451"/>
              <a:ext cx="5905" cy="11235"/>
            </a:xfrm>
            <a:custGeom>
              <a:avLst/>
              <a:gdLst/>
              <a:ahLst/>
              <a:cxnLst/>
              <a:rect l="l" t="t" r="r" b="b"/>
              <a:pathLst>
                <a:path w="144" h="274" extrusionOk="0">
                  <a:moveTo>
                    <a:pt x="109" y="0"/>
                  </a:moveTo>
                  <a:cubicBezTo>
                    <a:pt x="70" y="22"/>
                    <a:pt x="35" y="57"/>
                    <a:pt x="1" y="74"/>
                  </a:cubicBezTo>
                  <a:cubicBezTo>
                    <a:pt x="18" y="130"/>
                    <a:pt x="18" y="182"/>
                    <a:pt x="35" y="239"/>
                  </a:cubicBezTo>
                  <a:cubicBezTo>
                    <a:pt x="70" y="239"/>
                    <a:pt x="109" y="256"/>
                    <a:pt x="144" y="273"/>
                  </a:cubicBezTo>
                  <a:cubicBezTo>
                    <a:pt x="126" y="182"/>
                    <a:pt x="109" y="91"/>
                    <a:pt x="109" y="0"/>
                  </a:cubicBezTo>
                  <a:close/>
                </a:path>
              </a:pathLst>
            </a:custGeom>
            <a:solidFill>
              <a:srgbClr val="311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6"/>
            <p:cNvSpPr/>
            <p:nvPr/>
          </p:nvSpPr>
          <p:spPr>
            <a:xfrm>
              <a:off x="4032498" y="4559166"/>
              <a:ext cx="108294" cy="172836"/>
            </a:xfrm>
            <a:custGeom>
              <a:avLst/>
              <a:gdLst/>
              <a:ahLst/>
              <a:cxnLst/>
              <a:rect l="l" t="t" r="r" b="b"/>
              <a:pathLst>
                <a:path w="2641" h="4215" extrusionOk="0">
                  <a:moveTo>
                    <a:pt x="1643" y="0"/>
                  </a:moveTo>
                  <a:cubicBezTo>
                    <a:pt x="1357" y="256"/>
                    <a:pt x="1049" y="491"/>
                    <a:pt x="741" y="708"/>
                  </a:cubicBezTo>
                  <a:cubicBezTo>
                    <a:pt x="923" y="994"/>
                    <a:pt x="1083" y="1233"/>
                    <a:pt x="1231" y="1450"/>
                  </a:cubicBezTo>
                  <a:cubicBezTo>
                    <a:pt x="1357" y="1645"/>
                    <a:pt x="1482" y="1827"/>
                    <a:pt x="1608" y="2009"/>
                  </a:cubicBezTo>
                  <a:cubicBezTo>
                    <a:pt x="1357" y="2369"/>
                    <a:pt x="797" y="2968"/>
                    <a:pt x="124" y="3727"/>
                  </a:cubicBezTo>
                  <a:cubicBezTo>
                    <a:pt x="124" y="3727"/>
                    <a:pt x="55" y="3797"/>
                    <a:pt x="38" y="3905"/>
                  </a:cubicBezTo>
                  <a:cubicBezTo>
                    <a:pt x="0" y="4026"/>
                    <a:pt x="82" y="4214"/>
                    <a:pt x="235" y="4214"/>
                  </a:cubicBezTo>
                  <a:cubicBezTo>
                    <a:pt x="241" y="4214"/>
                    <a:pt x="248" y="4214"/>
                    <a:pt x="255" y="4213"/>
                  </a:cubicBezTo>
                  <a:cubicBezTo>
                    <a:pt x="307" y="4196"/>
                    <a:pt x="363" y="4161"/>
                    <a:pt x="415" y="4122"/>
                  </a:cubicBezTo>
                  <a:cubicBezTo>
                    <a:pt x="797" y="3888"/>
                    <a:pt x="1157" y="3636"/>
                    <a:pt x="1517" y="3363"/>
                  </a:cubicBezTo>
                  <a:cubicBezTo>
                    <a:pt x="1843" y="3129"/>
                    <a:pt x="2185" y="2860"/>
                    <a:pt x="2459" y="2534"/>
                  </a:cubicBezTo>
                  <a:cubicBezTo>
                    <a:pt x="2567" y="2369"/>
                    <a:pt x="2641" y="2244"/>
                    <a:pt x="2619" y="2044"/>
                  </a:cubicBezTo>
                  <a:cubicBezTo>
                    <a:pt x="2585" y="1792"/>
                    <a:pt x="2441" y="1450"/>
                    <a:pt x="2276" y="1102"/>
                  </a:cubicBezTo>
                  <a:cubicBezTo>
                    <a:pt x="2207" y="959"/>
                    <a:pt x="2116" y="799"/>
                    <a:pt x="2042" y="669"/>
                  </a:cubicBezTo>
                  <a:cubicBezTo>
                    <a:pt x="1934" y="473"/>
                    <a:pt x="1825" y="308"/>
                    <a:pt x="1751" y="165"/>
                  </a:cubicBezTo>
                  <a:cubicBezTo>
                    <a:pt x="1717" y="109"/>
                    <a:pt x="1682" y="57"/>
                    <a:pt x="1643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6"/>
            <p:cNvSpPr/>
            <p:nvPr/>
          </p:nvSpPr>
          <p:spPr>
            <a:xfrm>
              <a:off x="3988665" y="4708255"/>
              <a:ext cx="51994" cy="33378"/>
            </a:xfrm>
            <a:custGeom>
              <a:avLst/>
              <a:gdLst/>
              <a:ahLst/>
              <a:cxnLst/>
              <a:rect l="l" t="t" r="r" b="b"/>
              <a:pathLst>
                <a:path w="1268" h="814" extrusionOk="0">
                  <a:moveTo>
                    <a:pt x="1267" y="0"/>
                  </a:moveTo>
                  <a:cubicBezTo>
                    <a:pt x="816" y="35"/>
                    <a:pt x="616" y="161"/>
                    <a:pt x="308" y="434"/>
                  </a:cubicBezTo>
                  <a:cubicBezTo>
                    <a:pt x="182" y="543"/>
                    <a:pt x="0" y="651"/>
                    <a:pt x="57" y="760"/>
                  </a:cubicBezTo>
                  <a:cubicBezTo>
                    <a:pt x="74" y="798"/>
                    <a:pt x="106" y="814"/>
                    <a:pt x="146" y="814"/>
                  </a:cubicBezTo>
                  <a:cubicBezTo>
                    <a:pt x="274" y="814"/>
                    <a:pt x="486" y="652"/>
                    <a:pt x="582" y="543"/>
                  </a:cubicBezTo>
                  <a:lnTo>
                    <a:pt x="1267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6"/>
            <p:cNvSpPr/>
            <p:nvPr/>
          </p:nvSpPr>
          <p:spPr>
            <a:xfrm>
              <a:off x="3903419" y="4696036"/>
              <a:ext cx="186163" cy="166562"/>
            </a:xfrm>
            <a:custGeom>
              <a:avLst/>
              <a:gdLst/>
              <a:ahLst/>
              <a:cxnLst/>
              <a:rect l="l" t="t" r="r" b="b"/>
              <a:pathLst>
                <a:path w="4540" h="4062" extrusionOk="0">
                  <a:moveTo>
                    <a:pt x="1134" y="1"/>
                  </a:moveTo>
                  <a:cubicBezTo>
                    <a:pt x="1096" y="1"/>
                    <a:pt x="1059" y="17"/>
                    <a:pt x="1034" y="42"/>
                  </a:cubicBezTo>
                  <a:cubicBezTo>
                    <a:pt x="1034" y="42"/>
                    <a:pt x="942" y="151"/>
                    <a:pt x="886" y="207"/>
                  </a:cubicBezTo>
                  <a:cubicBezTo>
                    <a:pt x="869" y="242"/>
                    <a:pt x="834" y="259"/>
                    <a:pt x="834" y="298"/>
                  </a:cubicBezTo>
                  <a:lnTo>
                    <a:pt x="148" y="2394"/>
                  </a:lnTo>
                  <a:lnTo>
                    <a:pt x="40" y="2719"/>
                  </a:lnTo>
                  <a:cubicBezTo>
                    <a:pt x="1" y="2828"/>
                    <a:pt x="57" y="2919"/>
                    <a:pt x="148" y="2954"/>
                  </a:cubicBezTo>
                  <a:cubicBezTo>
                    <a:pt x="3311" y="3986"/>
                    <a:pt x="3489" y="4056"/>
                    <a:pt x="3511" y="4056"/>
                  </a:cubicBezTo>
                  <a:cubicBezTo>
                    <a:pt x="3526" y="4059"/>
                    <a:pt x="3542" y="4061"/>
                    <a:pt x="3558" y="4061"/>
                  </a:cubicBezTo>
                  <a:cubicBezTo>
                    <a:pt x="3633" y="4061"/>
                    <a:pt x="3710" y="4019"/>
                    <a:pt x="3728" y="3930"/>
                  </a:cubicBezTo>
                  <a:cubicBezTo>
                    <a:pt x="4505" y="1526"/>
                    <a:pt x="4539" y="1583"/>
                    <a:pt x="4466" y="1452"/>
                  </a:cubicBezTo>
                  <a:cubicBezTo>
                    <a:pt x="4431" y="1435"/>
                    <a:pt x="4431" y="1418"/>
                    <a:pt x="4305" y="1383"/>
                  </a:cubicBezTo>
                  <a:cubicBezTo>
                    <a:pt x="4231" y="1344"/>
                    <a:pt x="4140" y="1327"/>
                    <a:pt x="3980" y="1274"/>
                  </a:cubicBezTo>
                  <a:cubicBezTo>
                    <a:pt x="3654" y="1166"/>
                    <a:pt x="3077" y="984"/>
                    <a:pt x="2079" y="658"/>
                  </a:cubicBezTo>
                  <a:cubicBezTo>
                    <a:pt x="2045" y="641"/>
                    <a:pt x="2027" y="624"/>
                    <a:pt x="2027" y="585"/>
                  </a:cubicBezTo>
                  <a:lnTo>
                    <a:pt x="2010" y="368"/>
                  </a:lnTo>
                  <a:cubicBezTo>
                    <a:pt x="2010" y="316"/>
                    <a:pt x="1971" y="259"/>
                    <a:pt x="1919" y="242"/>
                  </a:cubicBezTo>
                  <a:lnTo>
                    <a:pt x="1177" y="8"/>
                  </a:lnTo>
                  <a:cubicBezTo>
                    <a:pt x="1163" y="3"/>
                    <a:pt x="1149" y="1"/>
                    <a:pt x="1134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6"/>
            <p:cNvSpPr/>
            <p:nvPr/>
          </p:nvSpPr>
          <p:spPr>
            <a:xfrm>
              <a:off x="3904157" y="4752006"/>
              <a:ext cx="183292" cy="110344"/>
            </a:xfrm>
            <a:custGeom>
              <a:avLst/>
              <a:gdLst/>
              <a:ahLst/>
              <a:cxnLst/>
              <a:rect l="l" t="t" r="r" b="b"/>
              <a:pathLst>
                <a:path w="4470" h="2691" extrusionOk="0">
                  <a:moveTo>
                    <a:pt x="4179" y="1"/>
                  </a:moveTo>
                  <a:cubicBezTo>
                    <a:pt x="4035" y="1"/>
                    <a:pt x="3905" y="87"/>
                    <a:pt x="3853" y="235"/>
                  </a:cubicBezTo>
                  <a:lnTo>
                    <a:pt x="3363" y="1823"/>
                  </a:lnTo>
                  <a:cubicBezTo>
                    <a:pt x="3346" y="1931"/>
                    <a:pt x="3237" y="1988"/>
                    <a:pt x="3146" y="1988"/>
                  </a:cubicBezTo>
                  <a:lnTo>
                    <a:pt x="3059" y="1988"/>
                  </a:lnTo>
                  <a:lnTo>
                    <a:pt x="473" y="1137"/>
                  </a:lnTo>
                  <a:cubicBezTo>
                    <a:pt x="434" y="1120"/>
                    <a:pt x="399" y="1120"/>
                    <a:pt x="365" y="1120"/>
                  </a:cubicBezTo>
                  <a:cubicBezTo>
                    <a:pt x="200" y="1120"/>
                    <a:pt x="74" y="1211"/>
                    <a:pt x="22" y="1354"/>
                  </a:cubicBezTo>
                  <a:cubicBezTo>
                    <a:pt x="22" y="1372"/>
                    <a:pt x="0" y="1411"/>
                    <a:pt x="0" y="1428"/>
                  </a:cubicBezTo>
                  <a:cubicBezTo>
                    <a:pt x="0" y="1497"/>
                    <a:pt x="57" y="1571"/>
                    <a:pt x="130" y="1589"/>
                  </a:cubicBezTo>
                  <a:cubicBezTo>
                    <a:pt x="3293" y="2621"/>
                    <a:pt x="3471" y="2691"/>
                    <a:pt x="3493" y="2691"/>
                  </a:cubicBezTo>
                  <a:lnTo>
                    <a:pt x="3545" y="2691"/>
                  </a:lnTo>
                  <a:cubicBezTo>
                    <a:pt x="3619" y="2691"/>
                    <a:pt x="3688" y="2656"/>
                    <a:pt x="3710" y="2565"/>
                  </a:cubicBezTo>
                  <a:cubicBezTo>
                    <a:pt x="4322" y="703"/>
                    <a:pt x="4469" y="326"/>
                    <a:pt x="4469" y="178"/>
                  </a:cubicBezTo>
                  <a:cubicBezTo>
                    <a:pt x="4469" y="144"/>
                    <a:pt x="4469" y="126"/>
                    <a:pt x="4448" y="87"/>
                  </a:cubicBezTo>
                  <a:cubicBezTo>
                    <a:pt x="4413" y="70"/>
                    <a:pt x="4413" y="53"/>
                    <a:pt x="4287" y="18"/>
                  </a:cubicBezTo>
                  <a:cubicBezTo>
                    <a:pt x="4252" y="1"/>
                    <a:pt x="4213" y="1"/>
                    <a:pt x="4179" y="1"/>
                  </a:cubicBezTo>
                  <a:close/>
                </a:path>
              </a:pathLst>
            </a:custGeom>
            <a:solidFill>
              <a:srgbClr val="FEA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6"/>
            <p:cNvSpPr/>
            <p:nvPr/>
          </p:nvSpPr>
          <p:spPr>
            <a:xfrm>
              <a:off x="3926381" y="4731176"/>
              <a:ext cx="53430" cy="83445"/>
            </a:xfrm>
            <a:custGeom>
              <a:avLst/>
              <a:gdLst/>
              <a:ahLst/>
              <a:cxnLst/>
              <a:rect l="l" t="t" r="r" b="b"/>
              <a:pathLst>
                <a:path w="1303" h="2035" extrusionOk="0">
                  <a:moveTo>
                    <a:pt x="673" y="1"/>
                  </a:moveTo>
                  <a:cubicBezTo>
                    <a:pt x="651" y="1"/>
                    <a:pt x="617" y="18"/>
                    <a:pt x="617" y="36"/>
                  </a:cubicBezTo>
                  <a:lnTo>
                    <a:pt x="22" y="1754"/>
                  </a:lnTo>
                  <a:cubicBezTo>
                    <a:pt x="1" y="1789"/>
                    <a:pt x="22" y="1810"/>
                    <a:pt x="40" y="1828"/>
                  </a:cubicBezTo>
                  <a:lnTo>
                    <a:pt x="634" y="2027"/>
                  </a:lnTo>
                  <a:cubicBezTo>
                    <a:pt x="645" y="2032"/>
                    <a:pt x="655" y="2034"/>
                    <a:pt x="663" y="2034"/>
                  </a:cubicBezTo>
                  <a:cubicBezTo>
                    <a:pt x="683" y="2034"/>
                    <a:pt x="695" y="2021"/>
                    <a:pt x="708" y="2005"/>
                  </a:cubicBezTo>
                  <a:lnTo>
                    <a:pt x="1302" y="270"/>
                  </a:lnTo>
                  <a:cubicBezTo>
                    <a:pt x="1302" y="253"/>
                    <a:pt x="1302" y="218"/>
                    <a:pt x="1268" y="218"/>
                  </a:cubicBez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6"/>
            <p:cNvSpPr/>
            <p:nvPr/>
          </p:nvSpPr>
          <p:spPr>
            <a:xfrm>
              <a:off x="4036886" y="4499915"/>
              <a:ext cx="95747" cy="145363"/>
            </a:xfrm>
            <a:custGeom>
              <a:avLst/>
              <a:gdLst/>
              <a:ahLst/>
              <a:cxnLst/>
              <a:rect l="l" t="t" r="r" b="b"/>
              <a:pathLst>
                <a:path w="2335" h="3545" extrusionOk="0">
                  <a:moveTo>
                    <a:pt x="0" y="1"/>
                  </a:moveTo>
                  <a:lnTo>
                    <a:pt x="308" y="1862"/>
                  </a:lnTo>
                  <a:cubicBezTo>
                    <a:pt x="417" y="2313"/>
                    <a:pt x="634" y="2747"/>
                    <a:pt x="907" y="3111"/>
                  </a:cubicBezTo>
                  <a:cubicBezTo>
                    <a:pt x="994" y="3255"/>
                    <a:pt x="1102" y="3380"/>
                    <a:pt x="1193" y="3489"/>
                  </a:cubicBezTo>
                  <a:cubicBezTo>
                    <a:pt x="1240" y="3525"/>
                    <a:pt x="1271" y="3545"/>
                    <a:pt x="1311" y="3545"/>
                  </a:cubicBezTo>
                  <a:cubicBezTo>
                    <a:pt x="1334" y="3545"/>
                    <a:pt x="1359" y="3538"/>
                    <a:pt x="1393" y="3524"/>
                  </a:cubicBezTo>
                  <a:cubicBezTo>
                    <a:pt x="1666" y="3398"/>
                    <a:pt x="2061" y="3072"/>
                    <a:pt x="2295" y="2747"/>
                  </a:cubicBezTo>
                  <a:cubicBezTo>
                    <a:pt x="2334" y="2678"/>
                    <a:pt x="2334" y="2656"/>
                    <a:pt x="2117" y="2222"/>
                  </a:cubicBezTo>
                  <a:cubicBezTo>
                    <a:pt x="1501" y="977"/>
                    <a:pt x="1232" y="309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6"/>
            <p:cNvSpPr/>
            <p:nvPr/>
          </p:nvSpPr>
          <p:spPr>
            <a:xfrm>
              <a:off x="4056977" y="4522877"/>
              <a:ext cx="37766" cy="46828"/>
            </a:xfrm>
            <a:custGeom>
              <a:avLst/>
              <a:gdLst/>
              <a:ahLst/>
              <a:cxnLst/>
              <a:rect l="l" t="t" r="r" b="b"/>
              <a:pathLst>
                <a:path w="921" h="1142" extrusionOk="0">
                  <a:moveTo>
                    <a:pt x="35" y="0"/>
                  </a:moveTo>
                  <a:cubicBezTo>
                    <a:pt x="18" y="18"/>
                    <a:pt x="0" y="57"/>
                    <a:pt x="18" y="74"/>
                  </a:cubicBezTo>
                  <a:cubicBezTo>
                    <a:pt x="91" y="143"/>
                    <a:pt x="178" y="235"/>
                    <a:pt x="252" y="326"/>
                  </a:cubicBezTo>
                  <a:cubicBezTo>
                    <a:pt x="326" y="399"/>
                    <a:pt x="395" y="491"/>
                    <a:pt x="469" y="577"/>
                  </a:cubicBezTo>
                  <a:cubicBezTo>
                    <a:pt x="525" y="651"/>
                    <a:pt x="595" y="742"/>
                    <a:pt x="651" y="833"/>
                  </a:cubicBezTo>
                  <a:cubicBezTo>
                    <a:pt x="721" y="924"/>
                    <a:pt x="777" y="1011"/>
                    <a:pt x="829" y="1120"/>
                  </a:cubicBezTo>
                  <a:cubicBezTo>
                    <a:pt x="829" y="1141"/>
                    <a:pt x="851" y="1141"/>
                    <a:pt x="868" y="1141"/>
                  </a:cubicBezTo>
                  <a:lnTo>
                    <a:pt x="885" y="1141"/>
                  </a:lnTo>
                  <a:cubicBezTo>
                    <a:pt x="903" y="1141"/>
                    <a:pt x="920" y="1102"/>
                    <a:pt x="920" y="1085"/>
                  </a:cubicBezTo>
                  <a:cubicBezTo>
                    <a:pt x="885" y="976"/>
                    <a:pt x="851" y="851"/>
                    <a:pt x="794" y="760"/>
                  </a:cubicBezTo>
                  <a:cubicBezTo>
                    <a:pt x="742" y="651"/>
                    <a:pt x="669" y="543"/>
                    <a:pt x="595" y="451"/>
                  </a:cubicBezTo>
                  <a:cubicBezTo>
                    <a:pt x="525" y="360"/>
                    <a:pt x="452" y="291"/>
                    <a:pt x="360" y="200"/>
                  </a:cubicBezTo>
                  <a:cubicBezTo>
                    <a:pt x="269" y="126"/>
                    <a:pt x="178" y="57"/>
                    <a:pt x="70" y="0"/>
                  </a:cubicBezTo>
                  <a:close/>
                </a:path>
              </a:pathLst>
            </a:custGeom>
            <a:solidFill>
              <a:srgbClr val="C8A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46"/>
            <p:cNvSpPr/>
            <p:nvPr/>
          </p:nvSpPr>
          <p:spPr>
            <a:xfrm>
              <a:off x="3941347" y="4457190"/>
              <a:ext cx="80780" cy="78853"/>
            </a:xfrm>
            <a:custGeom>
              <a:avLst/>
              <a:gdLst/>
              <a:ahLst/>
              <a:cxnLst/>
              <a:rect l="l" t="t" r="r" b="b"/>
              <a:pathLst>
                <a:path w="1970" h="1923" extrusionOk="0">
                  <a:moveTo>
                    <a:pt x="1210" y="0"/>
                  </a:moveTo>
                  <a:cubicBezTo>
                    <a:pt x="1062" y="0"/>
                    <a:pt x="899" y="17"/>
                    <a:pt x="777" y="66"/>
                  </a:cubicBezTo>
                  <a:cubicBezTo>
                    <a:pt x="686" y="101"/>
                    <a:pt x="503" y="192"/>
                    <a:pt x="503" y="318"/>
                  </a:cubicBezTo>
                  <a:cubicBezTo>
                    <a:pt x="503" y="357"/>
                    <a:pt x="560" y="552"/>
                    <a:pt x="612" y="752"/>
                  </a:cubicBezTo>
                  <a:cubicBezTo>
                    <a:pt x="486" y="791"/>
                    <a:pt x="360" y="826"/>
                    <a:pt x="252" y="860"/>
                  </a:cubicBezTo>
                  <a:cubicBezTo>
                    <a:pt x="200" y="878"/>
                    <a:pt x="143" y="899"/>
                    <a:pt x="109" y="934"/>
                  </a:cubicBezTo>
                  <a:cubicBezTo>
                    <a:pt x="70" y="969"/>
                    <a:pt x="52" y="1025"/>
                    <a:pt x="52" y="1077"/>
                  </a:cubicBezTo>
                  <a:cubicBezTo>
                    <a:pt x="0" y="1333"/>
                    <a:pt x="126" y="1550"/>
                    <a:pt x="326" y="1711"/>
                  </a:cubicBezTo>
                  <a:cubicBezTo>
                    <a:pt x="519" y="1852"/>
                    <a:pt x="752" y="1923"/>
                    <a:pt x="979" y="1923"/>
                  </a:cubicBezTo>
                  <a:cubicBezTo>
                    <a:pt x="1366" y="1923"/>
                    <a:pt x="1736" y="1716"/>
                    <a:pt x="1861" y="1294"/>
                  </a:cubicBezTo>
                  <a:cubicBezTo>
                    <a:pt x="1914" y="1134"/>
                    <a:pt x="1970" y="808"/>
                    <a:pt x="1805" y="752"/>
                  </a:cubicBezTo>
                  <a:cubicBezTo>
                    <a:pt x="1753" y="735"/>
                    <a:pt x="1679" y="717"/>
                    <a:pt x="1627" y="700"/>
                  </a:cubicBezTo>
                  <a:cubicBezTo>
                    <a:pt x="1588" y="426"/>
                    <a:pt x="1827" y="32"/>
                    <a:pt x="1410" y="10"/>
                  </a:cubicBezTo>
                  <a:cubicBezTo>
                    <a:pt x="1351" y="4"/>
                    <a:pt x="1282" y="0"/>
                    <a:pt x="1210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46"/>
            <p:cNvSpPr/>
            <p:nvPr/>
          </p:nvSpPr>
          <p:spPr>
            <a:xfrm>
              <a:off x="3962874" y="4476256"/>
              <a:ext cx="3567" cy="11768"/>
            </a:xfrm>
            <a:custGeom>
              <a:avLst/>
              <a:gdLst/>
              <a:ahLst/>
              <a:cxnLst/>
              <a:rect l="l" t="t" r="r" b="b"/>
              <a:pathLst>
                <a:path w="87" h="287" extrusionOk="0">
                  <a:moveTo>
                    <a:pt x="0" y="0"/>
                  </a:moveTo>
                  <a:cubicBezTo>
                    <a:pt x="17" y="87"/>
                    <a:pt x="52" y="178"/>
                    <a:pt x="70" y="287"/>
                  </a:cubicBezTo>
                  <a:lnTo>
                    <a:pt x="87" y="287"/>
                  </a:lnTo>
                  <a:cubicBezTo>
                    <a:pt x="52" y="196"/>
                    <a:pt x="35" y="87"/>
                    <a:pt x="0" y="0"/>
                  </a:cubicBezTo>
                  <a:close/>
                </a:path>
              </a:pathLst>
            </a:custGeom>
            <a:solidFill>
              <a:srgbClr val="FD8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6"/>
            <p:cNvSpPr/>
            <p:nvPr/>
          </p:nvSpPr>
          <p:spPr>
            <a:xfrm>
              <a:off x="3965703" y="4487983"/>
              <a:ext cx="738" cy="4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E6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6"/>
            <p:cNvSpPr/>
            <p:nvPr/>
          </p:nvSpPr>
          <p:spPr>
            <a:xfrm>
              <a:off x="3962874" y="4470188"/>
              <a:ext cx="27432" cy="21569"/>
            </a:xfrm>
            <a:custGeom>
              <a:avLst/>
              <a:gdLst/>
              <a:ahLst/>
              <a:cxnLst/>
              <a:rect l="l" t="t" r="r" b="b"/>
              <a:pathLst>
                <a:path w="669" h="526" extrusionOk="0">
                  <a:moveTo>
                    <a:pt x="668" y="1"/>
                  </a:moveTo>
                  <a:lnTo>
                    <a:pt x="651" y="18"/>
                  </a:lnTo>
                  <a:cubicBezTo>
                    <a:pt x="469" y="109"/>
                    <a:pt x="269" y="148"/>
                    <a:pt x="109" y="148"/>
                  </a:cubicBezTo>
                  <a:lnTo>
                    <a:pt x="0" y="148"/>
                  </a:lnTo>
                  <a:cubicBezTo>
                    <a:pt x="35" y="235"/>
                    <a:pt x="52" y="344"/>
                    <a:pt x="87" y="435"/>
                  </a:cubicBezTo>
                  <a:lnTo>
                    <a:pt x="70" y="435"/>
                  </a:lnTo>
                  <a:cubicBezTo>
                    <a:pt x="87" y="474"/>
                    <a:pt x="87" y="509"/>
                    <a:pt x="87" y="526"/>
                  </a:cubicBezTo>
                  <a:cubicBezTo>
                    <a:pt x="217" y="491"/>
                    <a:pt x="343" y="400"/>
                    <a:pt x="434" y="326"/>
                  </a:cubicBezTo>
                  <a:cubicBezTo>
                    <a:pt x="521" y="257"/>
                    <a:pt x="612" y="127"/>
                    <a:pt x="668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6"/>
            <p:cNvSpPr/>
            <p:nvPr/>
          </p:nvSpPr>
          <p:spPr>
            <a:xfrm>
              <a:off x="3922813" y="4375100"/>
              <a:ext cx="110344" cy="101528"/>
            </a:xfrm>
            <a:custGeom>
              <a:avLst/>
              <a:gdLst/>
              <a:ahLst/>
              <a:cxnLst/>
              <a:rect l="l" t="t" r="r" b="b"/>
              <a:pathLst>
                <a:path w="2691" h="2476" extrusionOk="0">
                  <a:moveTo>
                    <a:pt x="1578" y="1"/>
                  </a:moveTo>
                  <a:cubicBezTo>
                    <a:pt x="1547" y="1"/>
                    <a:pt x="1514" y="3"/>
                    <a:pt x="1480" y="7"/>
                  </a:cubicBezTo>
                  <a:cubicBezTo>
                    <a:pt x="305" y="116"/>
                    <a:pt x="1" y="2103"/>
                    <a:pt x="795" y="2428"/>
                  </a:cubicBezTo>
                  <a:cubicBezTo>
                    <a:pt x="882" y="2458"/>
                    <a:pt x="983" y="2476"/>
                    <a:pt x="1094" y="2476"/>
                  </a:cubicBezTo>
                  <a:cubicBezTo>
                    <a:pt x="1259" y="2476"/>
                    <a:pt x="1443" y="2436"/>
                    <a:pt x="1628" y="2337"/>
                  </a:cubicBezTo>
                  <a:lnTo>
                    <a:pt x="2079" y="1977"/>
                  </a:lnTo>
                  <a:cubicBezTo>
                    <a:pt x="2604" y="1344"/>
                    <a:pt x="2691" y="333"/>
                    <a:pt x="1823" y="42"/>
                  </a:cubicBezTo>
                  <a:cubicBezTo>
                    <a:pt x="1744" y="17"/>
                    <a:pt x="1664" y="1"/>
                    <a:pt x="1578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6"/>
            <p:cNvSpPr/>
            <p:nvPr/>
          </p:nvSpPr>
          <p:spPr>
            <a:xfrm>
              <a:off x="3988665" y="4712109"/>
              <a:ext cx="66018" cy="55070"/>
            </a:xfrm>
            <a:custGeom>
              <a:avLst/>
              <a:gdLst/>
              <a:ahLst/>
              <a:cxnLst/>
              <a:rect l="l" t="t" r="r" b="b"/>
              <a:pathLst>
                <a:path w="1610" h="1343" extrusionOk="0">
                  <a:moveTo>
                    <a:pt x="1188" y="1"/>
                  </a:moveTo>
                  <a:cubicBezTo>
                    <a:pt x="1061" y="1"/>
                    <a:pt x="927" y="35"/>
                    <a:pt x="833" y="84"/>
                  </a:cubicBezTo>
                  <a:cubicBezTo>
                    <a:pt x="673" y="193"/>
                    <a:pt x="616" y="340"/>
                    <a:pt x="543" y="518"/>
                  </a:cubicBezTo>
                  <a:lnTo>
                    <a:pt x="582" y="483"/>
                  </a:lnTo>
                  <a:lnTo>
                    <a:pt x="582" y="483"/>
                  </a:lnTo>
                  <a:cubicBezTo>
                    <a:pt x="564" y="501"/>
                    <a:pt x="473" y="666"/>
                    <a:pt x="399" y="791"/>
                  </a:cubicBezTo>
                  <a:cubicBezTo>
                    <a:pt x="382" y="826"/>
                    <a:pt x="365" y="865"/>
                    <a:pt x="326" y="900"/>
                  </a:cubicBezTo>
                  <a:cubicBezTo>
                    <a:pt x="148" y="1134"/>
                    <a:pt x="0" y="1225"/>
                    <a:pt x="57" y="1299"/>
                  </a:cubicBezTo>
                  <a:cubicBezTo>
                    <a:pt x="70" y="1331"/>
                    <a:pt x="91" y="1343"/>
                    <a:pt x="117" y="1343"/>
                  </a:cubicBezTo>
                  <a:cubicBezTo>
                    <a:pt x="193" y="1343"/>
                    <a:pt x="309" y="1234"/>
                    <a:pt x="365" y="1208"/>
                  </a:cubicBezTo>
                  <a:cubicBezTo>
                    <a:pt x="399" y="1169"/>
                    <a:pt x="456" y="1117"/>
                    <a:pt x="508" y="1060"/>
                  </a:cubicBezTo>
                  <a:lnTo>
                    <a:pt x="525" y="1060"/>
                  </a:lnTo>
                  <a:cubicBezTo>
                    <a:pt x="554" y="1089"/>
                    <a:pt x="590" y="1106"/>
                    <a:pt x="629" y="1106"/>
                  </a:cubicBezTo>
                  <a:cubicBezTo>
                    <a:pt x="643" y="1106"/>
                    <a:pt x="658" y="1104"/>
                    <a:pt x="673" y="1099"/>
                  </a:cubicBezTo>
                  <a:lnTo>
                    <a:pt x="760" y="1117"/>
                  </a:lnTo>
                  <a:cubicBezTo>
                    <a:pt x="796" y="1143"/>
                    <a:pt x="833" y="1151"/>
                    <a:pt x="870" y="1151"/>
                  </a:cubicBezTo>
                  <a:cubicBezTo>
                    <a:pt x="906" y="1151"/>
                    <a:pt x="942" y="1143"/>
                    <a:pt x="976" y="1134"/>
                  </a:cubicBezTo>
                  <a:cubicBezTo>
                    <a:pt x="1017" y="1162"/>
                    <a:pt x="1057" y="1175"/>
                    <a:pt x="1094" y="1175"/>
                  </a:cubicBezTo>
                  <a:cubicBezTo>
                    <a:pt x="1273" y="1175"/>
                    <a:pt x="1406" y="890"/>
                    <a:pt x="1467" y="757"/>
                  </a:cubicBezTo>
                  <a:cubicBezTo>
                    <a:pt x="1519" y="592"/>
                    <a:pt x="1575" y="449"/>
                    <a:pt x="1610" y="301"/>
                  </a:cubicBezTo>
                  <a:lnTo>
                    <a:pt x="1610" y="284"/>
                  </a:lnTo>
                  <a:cubicBezTo>
                    <a:pt x="1575" y="193"/>
                    <a:pt x="1541" y="123"/>
                    <a:pt x="1449" y="67"/>
                  </a:cubicBezTo>
                  <a:cubicBezTo>
                    <a:pt x="1378" y="20"/>
                    <a:pt x="1285" y="1"/>
                    <a:pt x="1188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46"/>
            <p:cNvSpPr/>
            <p:nvPr/>
          </p:nvSpPr>
          <p:spPr>
            <a:xfrm>
              <a:off x="3970870" y="4437631"/>
              <a:ext cx="20133" cy="15541"/>
            </a:xfrm>
            <a:custGeom>
              <a:avLst/>
              <a:gdLst/>
              <a:ahLst/>
              <a:cxnLst/>
              <a:rect l="l" t="t" r="r" b="b"/>
              <a:pathLst>
                <a:path w="491" h="379" extrusionOk="0">
                  <a:moveTo>
                    <a:pt x="217" y="1"/>
                  </a:moveTo>
                  <a:cubicBezTo>
                    <a:pt x="131" y="1"/>
                    <a:pt x="39" y="53"/>
                    <a:pt x="22" y="144"/>
                  </a:cubicBezTo>
                  <a:cubicBezTo>
                    <a:pt x="0" y="201"/>
                    <a:pt x="22" y="253"/>
                    <a:pt x="57" y="292"/>
                  </a:cubicBezTo>
                  <a:cubicBezTo>
                    <a:pt x="109" y="344"/>
                    <a:pt x="183" y="378"/>
                    <a:pt x="274" y="378"/>
                  </a:cubicBezTo>
                  <a:cubicBezTo>
                    <a:pt x="365" y="378"/>
                    <a:pt x="456" y="326"/>
                    <a:pt x="473" y="235"/>
                  </a:cubicBezTo>
                  <a:cubicBezTo>
                    <a:pt x="491" y="92"/>
                    <a:pt x="365" y="1"/>
                    <a:pt x="217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6"/>
            <p:cNvSpPr/>
            <p:nvPr/>
          </p:nvSpPr>
          <p:spPr>
            <a:xfrm>
              <a:off x="3936878" y="4430168"/>
              <a:ext cx="13409" cy="15008"/>
            </a:xfrm>
            <a:custGeom>
              <a:avLst/>
              <a:gdLst/>
              <a:ahLst/>
              <a:cxnLst/>
              <a:rect l="l" t="t" r="r" b="b"/>
              <a:pathLst>
                <a:path w="327" h="366" extrusionOk="0">
                  <a:moveTo>
                    <a:pt x="18" y="1"/>
                  </a:moveTo>
                  <a:cubicBezTo>
                    <a:pt x="18" y="127"/>
                    <a:pt x="1" y="235"/>
                    <a:pt x="18" y="365"/>
                  </a:cubicBezTo>
                  <a:lnTo>
                    <a:pt x="92" y="365"/>
                  </a:lnTo>
                  <a:cubicBezTo>
                    <a:pt x="200" y="365"/>
                    <a:pt x="287" y="326"/>
                    <a:pt x="309" y="218"/>
                  </a:cubicBezTo>
                  <a:cubicBezTo>
                    <a:pt x="326" y="75"/>
                    <a:pt x="179" y="1"/>
                    <a:pt x="53" y="1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6"/>
            <p:cNvSpPr/>
            <p:nvPr/>
          </p:nvSpPr>
          <p:spPr>
            <a:xfrm>
              <a:off x="4000556" y="4439804"/>
              <a:ext cx="7545" cy="6766"/>
            </a:xfrm>
            <a:custGeom>
              <a:avLst/>
              <a:gdLst/>
              <a:ahLst/>
              <a:cxnLst/>
              <a:rect l="l" t="t" r="r" b="b"/>
              <a:pathLst>
                <a:path w="184" h="165" extrusionOk="0">
                  <a:moveTo>
                    <a:pt x="144" y="0"/>
                  </a:moveTo>
                  <a:cubicBezTo>
                    <a:pt x="109" y="0"/>
                    <a:pt x="92" y="22"/>
                    <a:pt x="57" y="39"/>
                  </a:cubicBezTo>
                  <a:cubicBezTo>
                    <a:pt x="36" y="56"/>
                    <a:pt x="18" y="74"/>
                    <a:pt x="1" y="109"/>
                  </a:cubicBezTo>
                  <a:lnTo>
                    <a:pt x="1" y="130"/>
                  </a:lnTo>
                  <a:cubicBezTo>
                    <a:pt x="1" y="148"/>
                    <a:pt x="18" y="165"/>
                    <a:pt x="36" y="165"/>
                  </a:cubicBezTo>
                  <a:cubicBezTo>
                    <a:pt x="75" y="165"/>
                    <a:pt x="92" y="148"/>
                    <a:pt x="127" y="130"/>
                  </a:cubicBezTo>
                  <a:cubicBezTo>
                    <a:pt x="144" y="109"/>
                    <a:pt x="166" y="74"/>
                    <a:pt x="183" y="56"/>
                  </a:cubicBezTo>
                  <a:lnTo>
                    <a:pt x="183" y="39"/>
                  </a:lnTo>
                  <a:cubicBezTo>
                    <a:pt x="183" y="22"/>
                    <a:pt x="166" y="0"/>
                    <a:pt x="144" y="0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6"/>
            <p:cNvSpPr/>
            <p:nvPr/>
          </p:nvSpPr>
          <p:spPr>
            <a:xfrm>
              <a:off x="3947908" y="4443412"/>
              <a:ext cx="24603" cy="12917"/>
            </a:xfrm>
            <a:custGeom>
              <a:avLst/>
              <a:gdLst/>
              <a:ahLst/>
              <a:cxnLst/>
              <a:rect l="l" t="t" r="r" b="b"/>
              <a:pathLst>
                <a:path w="600" h="315" extrusionOk="0">
                  <a:moveTo>
                    <a:pt x="79" y="0"/>
                  </a:moveTo>
                  <a:cubicBezTo>
                    <a:pt x="51" y="0"/>
                    <a:pt x="27" y="15"/>
                    <a:pt x="18" y="60"/>
                  </a:cubicBezTo>
                  <a:cubicBezTo>
                    <a:pt x="1" y="151"/>
                    <a:pt x="57" y="237"/>
                    <a:pt x="148" y="294"/>
                  </a:cubicBezTo>
                  <a:cubicBezTo>
                    <a:pt x="183" y="308"/>
                    <a:pt x="219" y="315"/>
                    <a:pt x="254" y="315"/>
                  </a:cubicBezTo>
                  <a:cubicBezTo>
                    <a:pt x="439" y="315"/>
                    <a:pt x="599" y="142"/>
                    <a:pt x="417" y="94"/>
                  </a:cubicBezTo>
                  <a:cubicBezTo>
                    <a:pt x="343" y="77"/>
                    <a:pt x="274" y="60"/>
                    <a:pt x="200" y="42"/>
                  </a:cubicBezTo>
                  <a:cubicBezTo>
                    <a:pt x="170" y="29"/>
                    <a:pt x="120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6"/>
            <p:cNvSpPr/>
            <p:nvPr/>
          </p:nvSpPr>
          <p:spPr>
            <a:xfrm>
              <a:off x="3991659" y="4449440"/>
              <a:ext cx="15623" cy="14598"/>
            </a:xfrm>
            <a:custGeom>
              <a:avLst/>
              <a:gdLst/>
              <a:ahLst/>
              <a:cxnLst/>
              <a:rect l="l" t="t" r="r" b="b"/>
              <a:pathLst>
                <a:path w="381" h="356" extrusionOk="0">
                  <a:moveTo>
                    <a:pt x="211" y="1"/>
                  </a:moveTo>
                  <a:cubicBezTo>
                    <a:pt x="202" y="1"/>
                    <a:pt x="193" y="2"/>
                    <a:pt x="183" y="4"/>
                  </a:cubicBezTo>
                  <a:cubicBezTo>
                    <a:pt x="109" y="4"/>
                    <a:pt x="18" y="56"/>
                    <a:pt x="18" y="147"/>
                  </a:cubicBezTo>
                  <a:cubicBezTo>
                    <a:pt x="1" y="221"/>
                    <a:pt x="36" y="307"/>
                    <a:pt x="109" y="346"/>
                  </a:cubicBezTo>
                  <a:cubicBezTo>
                    <a:pt x="128" y="352"/>
                    <a:pt x="147" y="355"/>
                    <a:pt x="166" y="355"/>
                  </a:cubicBezTo>
                  <a:cubicBezTo>
                    <a:pt x="258" y="355"/>
                    <a:pt x="347" y="289"/>
                    <a:pt x="361" y="199"/>
                  </a:cubicBezTo>
                  <a:cubicBezTo>
                    <a:pt x="381" y="100"/>
                    <a:pt x="307" y="1"/>
                    <a:pt x="211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6"/>
            <p:cNvSpPr/>
            <p:nvPr/>
          </p:nvSpPr>
          <p:spPr>
            <a:xfrm>
              <a:off x="4074035" y="4588852"/>
              <a:ext cx="58596" cy="56423"/>
            </a:xfrm>
            <a:custGeom>
              <a:avLst/>
              <a:gdLst/>
              <a:ahLst/>
              <a:cxnLst/>
              <a:rect l="l" t="t" r="r" b="b"/>
              <a:pathLst>
                <a:path w="1429" h="1376" extrusionOk="0">
                  <a:moveTo>
                    <a:pt x="1194" y="1"/>
                  </a:moveTo>
                  <a:cubicBezTo>
                    <a:pt x="994" y="161"/>
                    <a:pt x="704" y="578"/>
                    <a:pt x="1" y="942"/>
                  </a:cubicBezTo>
                  <a:cubicBezTo>
                    <a:pt x="88" y="1086"/>
                    <a:pt x="196" y="1211"/>
                    <a:pt x="287" y="1320"/>
                  </a:cubicBezTo>
                  <a:cubicBezTo>
                    <a:pt x="334" y="1356"/>
                    <a:pt x="365" y="1376"/>
                    <a:pt x="405" y="1376"/>
                  </a:cubicBezTo>
                  <a:cubicBezTo>
                    <a:pt x="428" y="1376"/>
                    <a:pt x="453" y="1369"/>
                    <a:pt x="487" y="1355"/>
                  </a:cubicBezTo>
                  <a:cubicBezTo>
                    <a:pt x="760" y="1229"/>
                    <a:pt x="1155" y="903"/>
                    <a:pt x="1389" y="578"/>
                  </a:cubicBezTo>
                  <a:cubicBezTo>
                    <a:pt x="1428" y="509"/>
                    <a:pt x="1428" y="487"/>
                    <a:pt x="1211" y="53"/>
                  </a:cubicBezTo>
                  <a:cubicBezTo>
                    <a:pt x="1194" y="36"/>
                    <a:pt x="1194" y="18"/>
                    <a:pt x="1194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6"/>
            <p:cNvSpPr/>
            <p:nvPr/>
          </p:nvSpPr>
          <p:spPr>
            <a:xfrm>
              <a:off x="3924249" y="4482858"/>
              <a:ext cx="39365" cy="161560"/>
            </a:xfrm>
            <a:custGeom>
              <a:avLst/>
              <a:gdLst/>
              <a:ahLst/>
              <a:cxnLst/>
              <a:rect l="l" t="t" r="r" b="b"/>
              <a:pathLst>
                <a:path w="960" h="3940" extrusionOk="0">
                  <a:moveTo>
                    <a:pt x="959" y="0"/>
                  </a:moveTo>
                  <a:lnTo>
                    <a:pt x="959" y="0"/>
                  </a:lnTo>
                  <a:cubicBezTo>
                    <a:pt x="812" y="35"/>
                    <a:pt x="218" y="252"/>
                    <a:pt x="126" y="291"/>
                  </a:cubicBezTo>
                  <a:cubicBezTo>
                    <a:pt x="1" y="360"/>
                    <a:pt x="183" y="399"/>
                    <a:pt x="487" y="2586"/>
                  </a:cubicBezTo>
                  <a:cubicBezTo>
                    <a:pt x="560" y="3037"/>
                    <a:pt x="595" y="3488"/>
                    <a:pt x="669" y="3940"/>
                  </a:cubicBezTo>
                  <a:cubicBezTo>
                    <a:pt x="703" y="3814"/>
                    <a:pt x="959" y="1302"/>
                    <a:pt x="942" y="165"/>
                  </a:cubicBezTo>
                  <a:cubicBezTo>
                    <a:pt x="942" y="56"/>
                    <a:pt x="959" y="0"/>
                    <a:pt x="959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6"/>
            <p:cNvSpPr/>
            <p:nvPr/>
          </p:nvSpPr>
          <p:spPr>
            <a:xfrm>
              <a:off x="3999162" y="4480521"/>
              <a:ext cx="54127" cy="163200"/>
            </a:xfrm>
            <a:custGeom>
              <a:avLst/>
              <a:gdLst/>
              <a:ahLst/>
              <a:cxnLst/>
              <a:rect l="l" t="t" r="r" b="b"/>
              <a:pathLst>
                <a:path w="1320" h="3980" extrusionOk="0">
                  <a:moveTo>
                    <a:pt x="319" y="0"/>
                  </a:moveTo>
                  <a:cubicBezTo>
                    <a:pt x="313" y="0"/>
                    <a:pt x="309" y="2"/>
                    <a:pt x="308" y="5"/>
                  </a:cubicBezTo>
                  <a:cubicBezTo>
                    <a:pt x="52" y="582"/>
                    <a:pt x="18" y="2860"/>
                    <a:pt x="0" y="3493"/>
                  </a:cubicBezTo>
                  <a:cubicBezTo>
                    <a:pt x="0" y="3637"/>
                    <a:pt x="35" y="3836"/>
                    <a:pt x="0" y="3979"/>
                  </a:cubicBezTo>
                  <a:cubicBezTo>
                    <a:pt x="200" y="3185"/>
                    <a:pt x="720" y="1393"/>
                    <a:pt x="1176" y="708"/>
                  </a:cubicBezTo>
                  <a:cubicBezTo>
                    <a:pt x="1228" y="634"/>
                    <a:pt x="1319" y="547"/>
                    <a:pt x="1228" y="456"/>
                  </a:cubicBezTo>
                  <a:cubicBezTo>
                    <a:pt x="1195" y="419"/>
                    <a:pt x="421" y="0"/>
                    <a:pt x="319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6"/>
            <p:cNvSpPr/>
            <p:nvPr/>
          </p:nvSpPr>
          <p:spPr>
            <a:xfrm>
              <a:off x="3826414" y="4529643"/>
              <a:ext cx="46623" cy="54783"/>
            </a:xfrm>
            <a:custGeom>
              <a:avLst/>
              <a:gdLst/>
              <a:ahLst/>
              <a:cxnLst/>
              <a:rect l="l" t="t" r="r" b="b"/>
              <a:pathLst>
                <a:path w="1137" h="1336" extrusionOk="0">
                  <a:moveTo>
                    <a:pt x="616" y="0"/>
                  </a:moveTo>
                  <a:cubicBezTo>
                    <a:pt x="451" y="52"/>
                    <a:pt x="269" y="87"/>
                    <a:pt x="74" y="126"/>
                  </a:cubicBezTo>
                  <a:cubicBezTo>
                    <a:pt x="35" y="143"/>
                    <a:pt x="0" y="178"/>
                    <a:pt x="18" y="234"/>
                  </a:cubicBezTo>
                  <a:cubicBezTo>
                    <a:pt x="91" y="451"/>
                    <a:pt x="291" y="1063"/>
                    <a:pt x="469" y="1280"/>
                  </a:cubicBezTo>
                  <a:cubicBezTo>
                    <a:pt x="488" y="1317"/>
                    <a:pt x="507" y="1335"/>
                    <a:pt x="579" y="1335"/>
                  </a:cubicBezTo>
                  <a:cubicBezTo>
                    <a:pt x="651" y="1335"/>
                    <a:pt x="777" y="1317"/>
                    <a:pt x="1011" y="1280"/>
                  </a:cubicBezTo>
                  <a:cubicBezTo>
                    <a:pt x="1050" y="1280"/>
                    <a:pt x="1102" y="1263"/>
                    <a:pt x="1137" y="1263"/>
                  </a:cubicBezTo>
                  <a:cubicBezTo>
                    <a:pt x="851" y="829"/>
                    <a:pt x="686" y="343"/>
                    <a:pt x="616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6"/>
            <p:cNvSpPr/>
            <p:nvPr/>
          </p:nvSpPr>
          <p:spPr>
            <a:xfrm>
              <a:off x="3942044" y="4705917"/>
              <a:ext cx="41497" cy="15705"/>
            </a:xfrm>
            <a:custGeom>
              <a:avLst/>
              <a:gdLst/>
              <a:ahLst/>
              <a:cxnLst/>
              <a:rect l="l" t="t" r="r" b="b"/>
              <a:pathLst>
                <a:path w="1012" h="383" extrusionOk="0">
                  <a:moveTo>
                    <a:pt x="74" y="1"/>
                  </a:moveTo>
                  <a:cubicBezTo>
                    <a:pt x="53" y="1"/>
                    <a:pt x="18" y="18"/>
                    <a:pt x="18" y="40"/>
                  </a:cubicBezTo>
                  <a:cubicBezTo>
                    <a:pt x="0" y="57"/>
                    <a:pt x="18" y="92"/>
                    <a:pt x="53" y="92"/>
                  </a:cubicBezTo>
                  <a:lnTo>
                    <a:pt x="92" y="109"/>
                  </a:lnTo>
                  <a:lnTo>
                    <a:pt x="942" y="383"/>
                  </a:lnTo>
                  <a:lnTo>
                    <a:pt x="959" y="383"/>
                  </a:lnTo>
                  <a:cubicBezTo>
                    <a:pt x="977" y="383"/>
                    <a:pt x="994" y="383"/>
                    <a:pt x="994" y="365"/>
                  </a:cubicBezTo>
                  <a:cubicBezTo>
                    <a:pt x="1011" y="326"/>
                    <a:pt x="994" y="309"/>
                    <a:pt x="977" y="309"/>
                  </a:cubicBezTo>
                  <a:lnTo>
                    <a:pt x="92" y="18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6"/>
            <p:cNvSpPr/>
            <p:nvPr/>
          </p:nvSpPr>
          <p:spPr>
            <a:xfrm>
              <a:off x="3924946" y="4729413"/>
              <a:ext cx="57161" cy="87054"/>
            </a:xfrm>
            <a:custGeom>
              <a:avLst/>
              <a:gdLst/>
              <a:ahLst/>
              <a:cxnLst/>
              <a:rect l="l" t="t" r="r" b="b"/>
              <a:pathLst>
                <a:path w="1394" h="2123" extrusionOk="0">
                  <a:moveTo>
                    <a:pt x="686" y="96"/>
                  </a:moveTo>
                  <a:lnTo>
                    <a:pt x="1303" y="296"/>
                  </a:lnTo>
                  <a:lnTo>
                    <a:pt x="1251" y="421"/>
                  </a:lnTo>
                  <a:lnTo>
                    <a:pt x="1211" y="513"/>
                  </a:lnTo>
                  <a:lnTo>
                    <a:pt x="686" y="2031"/>
                  </a:lnTo>
                  <a:lnTo>
                    <a:pt x="92" y="1814"/>
                  </a:lnTo>
                  <a:lnTo>
                    <a:pt x="561" y="460"/>
                  </a:lnTo>
                  <a:lnTo>
                    <a:pt x="600" y="369"/>
                  </a:lnTo>
                  <a:lnTo>
                    <a:pt x="686" y="96"/>
                  </a:lnTo>
                  <a:close/>
                  <a:moveTo>
                    <a:pt x="683" y="1"/>
                  </a:moveTo>
                  <a:cubicBezTo>
                    <a:pt x="644" y="1"/>
                    <a:pt x="613" y="23"/>
                    <a:pt x="600" y="61"/>
                  </a:cubicBezTo>
                  <a:lnTo>
                    <a:pt x="509" y="352"/>
                  </a:lnTo>
                  <a:lnTo>
                    <a:pt x="470" y="443"/>
                  </a:lnTo>
                  <a:lnTo>
                    <a:pt x="1" y="1779"/>
                  </a:lnTo>
                  <a:lnTo>
                    <a:pt x="1" y="1853"/>
                  </a:lnTo>
                  <a:cubicBezTo>
                    <a:pt x="18" y="1888"/>
                    <a:pt x="36" y="1905"/>
                    <a:pt x="57" y="1905"/>
                  </a:cubicBezTo>
                  <a:lnTo>
                    <a:pt x="669" y="2122"/>
                  </a:lnTo>
                  <a:lnTo>
                    <a:pt x="686" y="2122"/>
                  </a:lnTo>
                  <a:cubicBezTo>
                    <a:pt x="743" y="2122"/>
                    <a:pt x="778" y="2088"/>
                    <a:pt x="778" y="2048"/>
                  </a:cubicBezTo>
                  <a:lnTo>
                    <a:pt x="1320" y="530"/>
                  </a:lnTo>
                  <a:lnTo>
                    <a:pt x="1337" y="443"/>
                  </a:lnTo>
                  <a:lnTo>
                    <a:pt x="1376" y="335"/>
                  </a:lnTo>
                  <a:cubicBezTo>
                    <a:pt x="1394" y="313"/>
                    <a:pt x="1394" y="278"/>
                    <a:pt x="1376" y="261"/>
                  </a:cubicBezTo>
                  <a:cubicBezTo>
                    <a:pt x="1376" y="244"/>
                    <a:pt x="1359" y="226"/>
                    <a:pt x="1320" y="205"/>
                  </a:cubicBezTo>
                  <a:lnTo>
                    <a:pt x="726" y="9"/>
                  </a:lnTo>
                  <a:cubicBezTo>
                    <a:pt x="711" y="4"/>
                    <a:pt x="696" y="1"/>
                    <a:pt x="68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6"/>
            <p:cNvSpPr/>
            <p:nvPr/>
          </p:nvSpPr>
          <p:spPr>
            <a:xfrm>
              <a:off x="3938313" y="4743846"/>
              <a:ext cx="21569" cy="54824"/>
            </a:xfrm>
            <a:custGeom>
              <a:avLst/>
              <a:gdLst/>
              <a:ahLst/>
              <a:cxnLst/>
              <a:rect l="l" t="t" r="r" b="b"/>
              <a:pathLst>
                <a:path w="526" h="1337" extrusionOk="0">
                  <a:moveTo>
                    <a:pt x="491" y="0"/>
                  </a:moveTo>
                  <a:cubicBezTo>
                    <a:pt x="469" y="0"/>
                    <a:pt x="434" y="17"/>
                    <a:pt x="434" y="35"/>
                  </a:cubicBezTo>
                  <a:lnTo>
                    <a:pt x="0" y="1284"/>
                  </a:lnTo>
                  <a:cubicBezTo>
                    <a:pt x="0" y="1302"/>
                    <a:pt x="0" y="1319"/>
                    <a:pt x="35" y="1336"/>
                  </a:cubicBezTo>
                  <a:cubicBezTo>
                    <a:pt x="57" y="1336"/>
                    <a:pt x="74" y="1319"/>
                    <a:pt x="91" y="1302"/>
                  </a:cubicBezTo>
                  <a:lnTo>
                    <a:pt x="525" y="69"/>
                  </a:lnTo>
                  <a:cubicBezTo>
                    <a:pt x="525" y="35"/>
                    <a:pt x="508" y="17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6"/>
            <p:cNvSpPr/>
            <p:nvPr/>
          </p:nvSpPr>
          <p:spPr>
            <a:xfrm>
              <a:off x="3946473" y="4747208"/>
              <a:ext cx="22307" cy="54496"/>
            </a:xfrm>
            <a:custGeom>
              <a:avLst/>
              <a:gdLst/>
              <a:ahLst/>
              <a:cxnLst/>
              <a:rect l="l" t="t" r="r" b="b"/>
              <a:pathLst>
                <a:path w="544" h="1329" extrusionOk="0">
                  <a:moveTo>
                    <a:pt x="487" y="0"/>
                  </a:moveTo>
                  <a:cubicBezTo>
                    <a:pt x="469" y="0"/>
                    <a:pt x="452" y="14"/>
                    <a:pt x="452" y="26"/>
                  </a:cubicBezTo>
                  <a:lnTo>
                    <a:pt x="18" y="1272"/>
                  </a:lnTo>
                  <a:cubicBezTo>
                    <a:pt x="1" y="1289"/>
                    <a:pt x="18" y="1328"/>
                    <a:pt x="36" y="1328"/>
                  </a:cubicBezTo>
                  <a:lnTo>
                    <a:pt x="53" y="1328"/>
                  </a:lnTo>
                  <a:cubicBezTo>
                    <a:pt x="75" y="1328"/>
                    <a:pt x="92" y="1328"/>
                    <a:pt x="109" y="1289"/>
                  </a:cubicBezTo>
                  <a:lnTo>
                    <a:pt x="543" y="61"/>
                  </a:lnTo>
                  <a:cubicBezTo>
                    <a:pt x="543" y="26"/>
                    <a:pt x="526" y="9"/>
                    <a:pt x="509" y="9"/>
                  </a:cubicBezTo>
                  <a:cubicBezTo>
                    <a:pt x="502" y="3"/>
                    <a:pt x="494" y="0"/>
                    <a:pt x="48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6"/>
            <p:cNvSpPr/>
            <p:nvPr/>
          </p:nvSpPr>
          <p:spPr>
            <a:xfrm>
              <a:off x="3732310" y="4353491"/>
              <a:ext cx="409230" cy="511209"/>
            </a:xfrm>
            <a:custGeom>
              <a:avLst/>
              <a:gdLst/>
              <a:ahLst/>
              <a:cxnLst/>
              <a:rect l="l" t="t" r="r" b="b"/>
              <a:pathLst>
                <a:path w="9980" h="12467" extrusionOk="0">
                  <a:moveTo>
                    <a:pt x="161" y="1237"/>
                  </a:moveTo>
                  <a:cubicBezTo>
                    <a:pt x="269" y="1276"/>
                    <a:pt x="417" y="1454"/>
                    <a:pt x="525" y="1636"/>
                  </a:cubicBezTo>
                  <a:lnTo>
                    <a:pt x="525" y="1693"/>
                  </a:lnTo>
                  <a:cubicBezTo>
                    <a:pt x="503" y="1693"/>
                    <a:pt x="451" y="1710"/>
                    <a:pt x="377" y="1762"/>
                  </a:cubicBezTo>
                  <a:cubicBezTo>
                    <a:pt x="325" y="1654"/>
                    <a:pt x="126" y="1346"/>
                    <a:pt x="108" y="1276"/>
                  </a:cubicBezTo>
                  <a:lnTo>
                    <a:pt x="108" y="1259"/>
                  </a:lnTo>
                  <a:cubicBezTo>
                    <a:pt x="108" y="1237"/>
                    <a:pt x="108" y="1237"/>
                    <a:pt x="126" y="1237"/>
                  </a:cubicBezTo>
                  <a:close/>
                  <a:moveTo>
                    <a:pt x="6508" y="2378"/>
                  </a:moveTo>
                  <a:cubicBezTo>
                    <a:pt x="6526" y="2378"/>
                    <a:pt x="6543" y="2378"/>
                    <a:pt x="6578" y="2396"/>
                  </a:cubicBezTo>
                  <a:cubicBezTo>
                    <a:pt x="6578" y="2396"/>
                    <a:pt x="6599" y="2413"/>
                    <a:pt x="6617" y="2430"/>
                  </a:cubicBezTo>
                  <a:cubicBezTo>
                    <a:pt x="6634" y="2452"/>
                    <a:pt x="6651" y="2487"/>
                    <a:pt x="6651" y="2522"/>
                  </a:cubicBezTo>
                  <a:lnTo>
                    <a:pt x="6651" y="2539"/>
                  </a:lnTo>
                  <a:cubicBezTo>
                    <a:pt x="6634" y="2561"/>
                    <a:pt x="6634" y="2578"/>
                    <a:pt x="6617" y="2595"/>
                  </a:cubicBezTo>
                  <a:lnTo>
                    <a:pt x="6578" y="2630"/>
                  </a:lnTo>
                  <a:lnTo>
                    <a:pt x="6543" y="2630"/>
                  </a:lnTo>
                  <a:cubicBezTo>
                    <a:pt x="6534" y="2639"/>
                    <a:pt x="6521" y="2643"/>
                    <a:pt x="6506" y="2643"/>
                  </a:cubicBezTo>
                  <a:cubicBezTo>
                    <a:pt x="6490" y="2643"/>
                    <a:pt x="6471" y="2639"/>
                    <a:pt x="6452" y="2630"/>
                  </a:cubicBezTo>
                  <a:cubicBezTo>
                    <a:pt x="6434" y="2630"/>
                    <a:pt x="6417" y="2595"/>
                    <a:pt x="6400" y="2578"/>
                  </a:cubicBezTo>
                  <a:cubicBezTo>
                    <a:pt x="6382" y="2561"/>
                    <a:pt x="6382" y="2522"/>
                    <a:pt x="6382" y="2487"/>
                  </a:cubicBezTo>
                  <a:cubicBezTo>
                    <a:pt x="6400" y="2430"/>
                    <a:pt x="6452" y="2378"/>
                    <a:pt x="6508" y="2378"/>
                  </a:cubicBezTo>
                  <a:close/>
                  <a:moveTo>
                    <a:pt x="5640" y="986"/>
                  </a:moveTo>
                  <a:cubicBezTo>
                    <a:pt x="5675" y="1020"/>
                    <a:pt x="5693" y="1042"/>
                    <a:pt x="5732" y="1059"/>
                  </a:cubicBezTo>
                  <a:cubicBezTo>
                    <a:pt x="5784" y="1094"/>
                    <a:pt x="5857" y="1094"/>
                    <a:pt x="5909" y="1129"/>
                  </a:cubicBezTo>
                  <a:cubicBezTo>
                    <a:pt x="6001" y="1185"/>
                    <a:pt x="5966" y="1311"/>
                    <a:pt x="6074" y="1367"/>
                  </a:cubicBezTo>
                  <a:cubicBezTo>
                    <a:pt x="6100" y="1380"/>
                    <a:pt x="6124" y="1384"/>
                    <a:pt x="6147" y="1384"/>
                  </a:cubicBezTo>
                  <a:cubicBezTo>
                    <a:pt x="6173" y="1384"/>
                    <a:pt x="6199" y="1380"/>
                    <a:pt x="6226" y="1380"/>
                  </a:cubicBezTo>
                  <a:cubicBezTo>
                    <a:pt x="6241" y="1380"/>
                    <a:pt x="6257" y="1381"/>
                    <a:pt x="6274" y="1385"/>
                  </a:cubicBezTo>
                  <a:cubicBezTo>
                    <a:pt x="6326" y="1402"/>
                    <a:pt x="6382" y="1437"/>
                    <a:pt x="6400" y="1493"/>
                  </a:cubicBezTo>
                  <a:cubicBezTo>
                    <a:pt x="6434" y="1584"/>
                    <a:pt x="6417" y="1654"/>
                    <a:pt x="6400" y="1745"/>
                  </a:cubicBezTo>
                  <a:cubicBezTo>
                    <a:pt x="6361" y="1853"/>
                    <a:pt x="6417" y="1979"/>
                    <a:pt x="6560" y="1997"/>
                  </a:cubicBezTo>
                  <a:cubicBezTo>
                    <a:pt x="6669" y="1997"/>
                    <a:pt x="6816" y="2018"/>
                    <a:pt x="6834" y="2144"/>
                  </a:cubicBezTo>
                  <a:cubicBezTo>
                    <a:pt x="6851" y="2253"/>
                    <a:pt x="6760" y="2322"/>
                    <a:pt x="6669" y="2361"/>
                  </a:cubicBezTo>
                  <a:cubicBezTo>
                    <a:pt x="6634" y="2305"/>
                    <a:pt x="6560" y="2287"/>
                    <a:pt x="6508" y="2287"/>
                  </a:cubicBezTo>
                  <a:cubicBezTo>
                    <a:pt x="6400" y="2287"/>
                    <a:pt x="6309" y="2378"/>
                    <a:pt x="6291" y="2470"/>
                  </a:cubicBezTo>
                  <a:lnTo>
                    <a:pt x="6291" y="2487"/>
                  </a:lnTo>
                  <a:lnTo>
                    <a:pt x="6291" y="2504"/>
                  </a:lnTo>
                  <a:lnTo>
                    <a:pt x="6291" y="2578"/>
                  </a:lnTo>
                  <a:cubicBezTo>
                    <a:pt x="6309" y="2630"/>
                    <a:pt x="6361" y="2686"/>
                    <a:pt x="6417" y="2721"/>
                  </a:cubicBezTo>
                  <a:cubicBezTo>
                    <a:pt x="6452" y="2739"/>
                    <a:pt x="6491" y="2739"/>
                    <a:pt x="6508" y="2739"/>
                  </a:cubicBezTo>
                  <a:cubicBezTo>
                    <a:pt x="6543" y="2739"/>
                    <a:pt x="6578" y="2721"/>
                    <a:pt x="6599" y="2721"/>
                  </a:cubicBezTo>
                  <a:cubicBezTo>
                    <a:pt x="6651" y="2795"/>
                    <a:pt x="6634" y="2830"/>
                    <a:pt x="6599" y="2903"/>
                  </a:cubicBezTo>
                  <a:cubicBezTo>
                    <a:pt x="6560" y="3012"/>
                    <a:pt x="6578" y="3103"/>
                    <a:pt x="6617" y="3172"/>
                  </a:cubicBezTo>
                  <a:lnTo>
                    <a:pt x="6669" y="3229"/>
                  </a:lnTo>
                  <a:cubicBezTo>
                    <a:pt x="6686" y="3246"/>
                    <a:pt x="6708" y="3246"/>
                    <a:pt x="6708" y="3264"/>
                  </a:cubicBezTo>
                  <a:lnTo>
                    <a:pt x="6708" y="3281"/>
                  </a:lnTo>
                  <a:cubicBezTo>
                    <a:pt x="6708" y="3298"/>
                    <a:pt x="6708" y="3320"/>
                    <a:pt x="6686" y="3320"/>
                  </a:cubicBezTo>
                  <a:lnTo>
                    <a:pt x="6686" y="3372"/>
                  </a:lnTo>
                  <a:cubicBezTo>
                    <a:pt x="6634" y="3606"/>
                    <a:pt x="6599" y="3932"/>
                    <a:pt x="6560" y="4274"/>
                  </a:cubicBezTo>
                  <a:cubicBezTo>
                    <a:pt x="6508" y="4313"/>
                    <a:pt x="6434" y="4331"/>
                    <a:pt x="6382" y="4366"/>
                  </a:cubicBezTo>
                  <a:cubicBezTo>
                    <a:pt x="6286" y="4395"/>
                    <a:pt x="6184" y="4410"/>
                    <a:pt x="6082" y="4410"/>
                  </a:cubicBezTo>
                  <a:cubicBezTo>
                    <a:pt x="5932" y="4410"/>
                    <a:pt x="5780" y="4378"/>
                    <a:pt x="5640" y="4313"/>
                  </a:cubicBezTo>
                  <a:cubicBezTo>
                    <a:pt x="5658" y="3949"/>
                    <a:pt x="5675" y="3606"/>
                    <a:pt x="5675" y="3337"/>
                  </a:cubicBezTo>
                  <a:cubicBezTo>
                    <a:pt x="5693" y="3407"/>
                    <a:pt x="5710" y="3498"/>
                    <a:pt x="5749" y="3572"/>
                  </a:cubicBezTo>
                  <a:cubicBezTo>
                    <a:pt x="5766" y="3624"/>
                    <a:pt x="5766" y="3645"/>
                    <a:pt x="5766" y="3663"/>
                  </a:cubicBezTo>
                  <a:cubicBezTo>
                    <a:pt x="5784" y="3680"/>
                    <a:pt x="5801" y="3697"/>
                    <a:pt x="5818" y="3697"/>
                  </a:cubicBezTo>
                  <a:cubicBezTo>
                    <a:pt x="5857" y="3680"/>
                    <a:pt x="5875" y="3663"/>
                    <a:pt x="5857" y="3624"/>
                  </a:cubicBezTo>
                  <a:cubicBezTo>
                    <a:pt x="5857" y="3624"/>
                    <a:pt x="5840" y="3589"/>
                    <a:pt x="5840" y="3554"/>
                  </a:cubicBezTo>
                  <a:cubicBezTo>
                    <a:pt x="5801" y="3463"/>
                    <a:pt x="5784" y="3389"/>
                    <a:pt x="5766" y="3320"/>
                  </a:cubicBezTo>
                  <a:cubicBezTo>
                    <a:pt x="5766" y="3281"/>
                    <a:pt x="5749" y="3264"/>
                    <a:pt x="5749" y="3229"/>
                  </a:cubicBezTo>
                  <a:cubicBezTo>
                    <a:pt x="5710" y="3155"/>
                    <a:pt x="5710" y="3103"/>
                    <a:pt x="5693" y="3047"/>
                  </a:cubicBezTo>
                  <a:lnTo>
                    <a:pt x="5732" y="3047"/>
                  </a:lnTo>
                  <a:cubicBezTo>
                    <a:pt x="5909" y="3047"/>
                    <a:pt x="6109" y="2994"/>
                    <a:pt x="6309" y="2903"/>
                  </a:cubicBezTo>
                  <a:cubicBezTo>
                    <a:pt x="6326" y="2886"/>
                    <a:pt x="6326" y="2864"/>
                    <a:pt x="6326" y="2847"/>
                  </a:cubicBezTo>
                  <a:cubicBezTo>
                    <a:pt x="6309" y="2812"/>
                    <a:pt x="6274" y="2812"/>
                    <a:pt x="6252" y="2812"/>
                  </a:cubicBezTo>
                  <a:cubicBezTo>
                    <a:pt x="6035" y="2938"/>
                    <a:pt x="5840" y="2955"/>
                    <a:pt x="5658" y="2955"/>
                  </a:cubicBezTo>
                  <a:cubicBezTo>
                    <a:pt x="5640" y="2955"/>
                    <a:pt x="5601" y="2938"/>
                    <a:pt x="5567" y="2938"/>
                  </a:cubicBezTo>
                  <a:cubicBezTo>
                    <a:pt x="5532" y="2938"/>
                    <a:pt x="5493" y="2921"/>
                    <a:pt x="5458" y="2903"/>
                  </a:cubicBezTo>
                  <a:cubicBezTo>
                    <a:pt x="5098" y="2756"/>
                    <a:pt x="5007" y="2253"/>
                    <a:pt x="5059" y="1819"/>
                  </a:cubicBezTo>
                  <a:cubicBezTo>
                    <a:pt x="5098" y="1619"/>
                    <a:pt x="5168" y="1402"/>
                    <a:pt x="5259" y="1203"/>
                  </a:cubicBezTo>
                  <a:cubicBezTo>
                    <a:pt x="5286" y="1190"/>
                    <a:pt x="5310" y="1186"/>
                    <a:pt x="5333" y="1186"/>
                  </a:cubicBezTo>
                  <a:cubicBezTo>
                    <a:pt x="5358" y="1186"/>
                    <a:pt x="5380" y="1190"/>
                    <a:pt x="5403" y="1190"/>
                  </a:cubicBezTo>
                  <a:cubicBezTo>
                    <a:pt x="5416" y="1190"/>
                    <a:pt x="5428" y="1189"/>
                    <a:pt x="5441" y="1185"/>
                  </a:cubicBezTo>
                  <a:cubicBezTo>
                    <a:pt x="5515" y="1185"/>
                    <a:pt x="5549" y="1129"/>
                    <a:pt x="5567" y="1077"/>
                  </a:cubicBezTo>
                  <a:cubicBezTo>
                    <a:pt x="5584" y="1111"/>
                    <a:pt x="5601" y="1151"/>
                    <a:pt x="5623" y="1168"/>
                  </a:cubicBezTo>
                  <a:cubicBezTo>
                    <a:pt x="5658" y="1220"/>
                    <a:pt x="5675" y="1237"/>
                    <a:pt x="5658" y="1294"/>
                  </a:cubicBezTo>
                  <a:cubicBezTo>
                    <a:pt x="5623" y="1367"/>
                    <a:pt x="5623" y="1420"/>
                    <a:pt x="5658" y="1454"/>
                  </a:cubicBezTo>
                  <a:cubicBezTo>
                    <a:pt x="5693" y="1545"/>
                    <a:pt x="5784" y="1563"/>
                    <a:pt x="5801" y="1584"/>
                  </a:cubicBezTo>
                  <a:lnTo>
                    <a:pt x="5818" y="1584"/>
                  </a:lnTo>
                  <a:cubicBezTo>
                    <a:pt x="5840" y="1584"/>
                    <a:pt x="5857" y="1563"/>
                    <a:pt x="5857" y="1545"/>
                  </a:cubicBezTo>
                  <a:cubicBezTo>
                    <a:pt x="5875" y="1511"/>
                    <a:pt x="5857" y="1493"/>
                    <a:pt x="5818" y="1493"/>
                  </a:cubicBezTo>
                  <a:cubicBezTo>
                    <a:pt x="5801" y="1476"/>
                    <a:pt x="5749" y="1454"/>
                    <a:pt x="5732" y="1420"/>
                  </a:cubicBezTo>
                  <a:lnTo>
                    <a:pt x="5732" y="1328"/>
                  </a:lnTo>
                  <a:cubicBezTo>
                    <a:pt x="5784" y="1220"/>
                    <a:pt x="5732" y="1168"/>
                    <a:pt x="5693" y="1111"/>
                  </a:cubicBezTo>
                  <a:cubicBezTo>
                    <a:pt x="5658" y="1077"/>
                    <a:pt x="5640" y="1042"/>
                    <a:pt x="5640" y="986"/>
                  </a:cubicBezTo>
                  <a:close/>
                  <a:moveTo>
                    <a:pt x="640" y="1596"/>
                  </a:moveTo>
                  <a:cubicBezTo>
                    <a:pt x="659" y="1596"/>
                    <a:pt x="681" y="1605"/>
                    <a:pt x="703" y="1619"/>
                  </a:cubicBezTo>
                  <a:cubicBezTo>
                    <a:pt x="759" y="1636"/>
                    <a:pt x="811" y="1636"/>
                    <a:pt x="850" y="1636"/>
                  </a:cubicBezTo>
                  <a:cubicBezTo>
                    <a:pt x="868" y="1654"/>
                    <a:pt x="885" y="1654"/>
                    <a:pt x="920" y="1654"/>
                  </a:cubicBezTo>
                  <a:cubicBezTo>
                    <a:pt x="1119" y="1780"/>
                    <a:pt x="1137" y="2070"/>
                    <a:pt x="1137" y="2287"/>
                  </a:cubicBezTo>
                  <a:cubicBezTo>
                    <a:pt x="1137" y="2452"/>
                    <a:pt x="1137" y="2630"/>
                    <a:pt x="1067" y="2795"/>
                  </a:cubicBezTo>
                  <a:cubicBezTo>
                    <a:pt x="1067" y="2812"/>
                    <a:pt x="1067" y="2830"/>
                    <a:pt x="1085" y="2847"/>
                  </a:cubicBezTo>
                  <a:cubicBezTo>
                    <a:pt x="1176" y="2994"/>
                    <a:pt x="1302" y="3155"/>
                    <a:pt x="1427" y="3337"/>
                  </a:cubicBezTo>
                  <a:cubicBezTo>
                    <a:pt x="1753" y="3788"/>
                    <a:pt x="2113" y="4296"/>
                    <a:pt x="2369" y="4856"/>
                  </a:cubicBezTo>
                  <a:cubicBezTo>
                    <a:pt x="2456" y="5090"/>
                    <a:pt x="2564" y="5359"/>
                    <a:pt x="2673" y="5524"/>
                  </a:cubicBezTo>
                  <a:cubicBezTo>
                    <a:pt x="2498" y="5548"/>
                    <a:pt x="2337" y="5561"/>
                    <a:pt x="2202" y="5561"/>
                  </a:cubicBezTo>
                  <a:cubicBezTo>
                    <a:pt x="2045" y="5561"/>
                    <a:pt x="1921" y="5544"/>
                    <a:pt x="1844" y="5507"/>
                  </a:cubicBezTo>
                  <a:cubicBezTo>
                    <a:pt x="1410" y="5251"/>
                    <a:pt x="959" y="3880"/>
                    <a:pt x="759" y="3298"/>
                  </a:cubicBezTo>
                  <a:cubicBezTo>
                    <a:pt x="720" y="3211"/>
                    <a:pt x="703" y="3120"/>
                    <a:pt x="668" y="3029"/>
                  </a:cubicBezTo>
                  <a:cubicBezTo>
                    <a:pt x="633" y="2938"/>
                    <a:pt x="542" y="2994"/>
                    <a:pt x="325" y="2686"/>
                  </a:cubicBezTo>
                  <a:cubicBezTo>
                    <a:pt x="269" y="2613"/>
                    <a:pt x="200" y="2522"/>
                    <a:pt x="178" y="2430"/>
                  </a:cubicBezTo>
                  <a:cubicBezTo>
                    <a:pt x="107" y="2163"/>
                    <a:pt x="325" y="1776"/>
                    <a:pt x="605" y="1776"/>
                  </a:cubicBezTo>
                  <a:cubicBezTo>
                    <a:pt x="666" y="1776"/>
                    <a:pt x="730" y="1794"/>
                    <a:pt x="794" y="1836"/>
                  </a:cubicBezTo>
                  <a:cubicBezTo>
                    <a:pt x="959" y="1945"/>
                    <a:pt x="1011" y="2105"/>
                    <a:pt x="994" y="2196"/>
                  </a:cubicBezTo>
                  <a:cubicBezTo>
                    <a:pt x="994" y="2214"/>
                    <a:pt x="976" y="2235"/>
                    <a:pt x="976" y="2253"/>
                  </a:cubicBezTo>
                  <a:cubicBezTo>
                    <a:pt x="959" y="2179"/>
                    <a:pt x="920" y="2127"/>
                    <a:pt x="885" y="2070"/>
                  </a:cubicBezTo>
                  <a:cubicBezTo>
                    <a:pt x="798" y="1937"/>
                    <a:pt x="671" y="1894"/>
                    <a:pt x="571" y="1894"/>
                  </a:cubicBezTo>
                  <a:cubicBezTo>
                    <a:pt x="483" y="1894"/>
                    <a:pt x="417" y="1927"/>
                    <a:pt x="417" y="1962"/>
                  </a:cubicBezTo>
                  <a:cubicBezTo>
                    <a:pt x="417" y="1976"/>
                    <a:pt x="427" y="2003"/>
                    <a:pt x="441" y="2003"/>
                  </a:cubicBezTo>
                  <a:cubicBezTo>
                    <a:pt x="444" y="2003"/>
                    <a:pt x="448" y="2001"/>
                    <a:pt x="451" y="1997"/>
                  </a:cubicBezTo>
                  <a:cubicBezTo>
                    <a:pt x="479" y="1997"/>
                    <a:pt x="521" y="1974"/>
                    <a:pt x="592" y="1974"/>
                  </a:cubicBezTo>
                  <a:cubicBezTo>
                    <a:pt x="610" y="1974"/>
                    <a:pt x="629" y="1976"/>
                    <a:pt x="651" y="1979"/>
                  </a:cubicBezTo>
                  <a:cubicBezTo>
                    <a:pt x="759" y="2018"/>
                    <a:pt x="850" y="2127"/>
                    <a:pt x="902" y="2287"/>
                  </a:cubicBezTo>
                  <a:cubicBezTo>
                    <a:pt x="920" y="2322"/>
                    <a:pt x="920" y="2396"/>
                    <a:pt x="885" y="2413"/>
                  </a:cubicBezTo>
                  <a:cubicBezTo>
                    <a:pt x="814" y="2199"/>
                    <a:pt x="664" y="2104"/>
                    <a:pt x="529" y="2104"/>
                  </a:cubicBezTo>
                  <a:cubicBezTo>
                    <a:pt x="458" y="2104"/>
                    <a:pt x="392" y="2130"/>
                    <a:pt x="343" y="2179"/>
                  </a:cubicBezTo>
                  <a:cubicBezTo>
                    <a:pt x="343" y="2179"/>
                    <a:pt x="325" y="2196"/>
                    <a:pt x="343" y="2214"/>
                  </a:cubicBezTo>
                  <a:cubicBezTo>
                    <a:pt x="355" y="2229"/>
                    <a:pt x="368" y="2242"/>
                    <a:pt x="380" y="2242"/>
                  </a:cubicBezTo>
                  <a:cubicBezTo>
                    <a:pt x="385" y="2242"/>
                    <a:pt x="390" y="2240"/>
                    <a:pt x="395" y="2235"/>
                  </a:cubicBezTo>
                  <a:cubicBezTo>
                    <a:pt x="395" y="2235"/>
                    <a:pt x="417" y="2235"/>
                    <a:pt x="417" y="2214"/>
                  </a:cubicBezTo>
                  <a:cubicBezTo>
                    <a:pt x="417" y="2214"/>
                    <a:pt x="434" y="2214"/>
                    <a:pt x="469" y="2196"/>
                  </a:cubicBezTo>
                  <a:cubicBezTo>
                    <a:pt x="494" y="2187"/>
                    <a:pt x="519" y="2182"/>
                    <a:pt x="543" y="2182"/>
                  </a:cubicBezTo>
                  <a:cubicBezTo>
                    <a:pt x="606" y="2182"/>
                    <a:pt x="660" y="2212"/>
                    <a:pt x="686" y="2253"/>
                  </a:cubicBezTo>
                  <a:cubicBezTo>
                    <a:pt x="777" y="2322"/>
                    <a:pt x="829" y="2452"/>
                    <a:pt x="811" y="2504"/>
                  </a:cubicBezTo>
                  <a:lnTo>
                    <a:pt x="811" y="2522"/>
                  </a:lnTo>
                  <a:lnTo>
                    <a:pt x="794" y="2522"/>
                  </a:lnTo>
                  <a:cubicBezTo>
                    <a:pt x="777" y="2504"/>
                    <a:pt x="777" y="2504"/>
                    <a:pt x="759" y="2487"/>
                  </a:cubicBezTo>
                  <a:cubicBezTo>
                    <a:pt x="686" y="2396"/>
                    <a:pt x="594" y="2344"/>
                    <a:pt x="503" y="2344"/>
                  </a:cubicBezTo>
                  <a:cubicBezTo>
                    <a:pt x="434" y="2344"/>
                    <a:pt x="377" y="2378"/>
                    <a:pt x="360" y="2413"/>
                  </a:cubicBezTo>
                  <a:cubicBezTo>
                    <a:pt x="343" y="2430"/>
                    <a:pt x="343" y="2452"/>
                    <a:pt x="360" y="2452"/>
                  </a:cubicBezTo>
                  <a:cubicBezTo>
                    <a:pt x="377" y="2470"/>
                    <a:pt x="395" y="2470"/>
                    <a:pt x="417" y="2470"/>
                  </a:cubicBezTo>
                  <a:lnTo>
                    <a:pt x="417" y="2452"/>
                  </a:lnTo>
                  <a:cubicBezTo>
                    <a:pt x="441" y="2436"/>
                    <a:pt x="468" y="2429"/>
                    <a:pt x="497" y="2429"/>
                  </a:cubicBezTo>
                  <a:cubicBezTo>
                    <a:pt x="571" y="2429"/>
                    <a:pt x="653" y="2476"/>
                    <a:pt x="703" y="2539"/>
                  </a:cubicBezTo>
                  <a:cubicBezTo>
                    <a:pt x="720" y="2561"/>
                    <a:pt x="742" y="2595"/>
                    <a:pt x="794" y="2613"/>
                  </a:cubicBezTo>
                  <a:cubicBezTo>
                    <a:pt x="811" y="2613"/>
                    <a:pt x="829" y="2613"/>
                    <a:pt x="850" y="2595"/>
                  </a:cubicBezTo>
                  <a:cubicBezTo>
                    <a:pt x="868" y="2578"/>
                    <a:pt x="885" y="2561"/>
                    <a:pt x="885" y="2539"/>
                  </a:cubicBezTo>
                  <a:lnTo>
                    <a:pt x="885" y="2504"/>
                  </a:lnTo>
                  <a:lnTo>
                    <a:pt x="902" y="2504"/>
                  </a:lnTo>
                  <a:cubicBezTo>
                    <a:pt x="937" y="2487"/>
                    <a:pt x="976" y="2452"/>
                    <a:pt x="994" y="2396"/>
                  </a:cubicBezTo>
                  <a:lnTo>
                    <a:pt x="994" y="2361"/>
                  </a:lnTo>
                  <a:lnTo>
                    <a:pt x="994" y="2344"/>
                  </a:lnTo>
                  <a:cubicBezTo>
                    <a:pt x="1046" y="2287"/>
                    <a:pt x="1067" y="2235"/>
                    <a:pt x="1067" y="2161"/>
                  </a:cubicBezTo>
                  <a:cubicBezTo>
                    <a:pt x="1085" y="1945"/>
                    <a:pt x="850" y="1693"/>
                    <a:pt x="612" y="1671"/>
                  </a:cubicBezTo>
                  <a:cubicBezTo>
                    <a:pt x="594" y="1671"/>
                    <a:pt x="594" y="1671"/>
                    <a:pt x="594" y="1654"/>
                  </a:cubicBezTo>
                  <a:cubicBezTo>
                    <a:pt x="594" y="1613"/>
                    <a:pt x="614" y="1596"/>
                    <a:pt x="640" y="1596"/>
                  </a:cubicBezTo>
                  <a:close/>
                  <a:moveTo>
                    <a:pt x="2872" y="4348"/>
                  </a:moveTo>
                  <a:cubicBezTo>
                    <a:pt x="2890" y="4366"/>
                    <a:pt x="2890" y="4383"/>
                    <a:pt x="2890" y="4405"/>
                  </a:cubicBezTo>
                  <a:cubicBezTo>
                    <a:pt x="2911" y="4439"/>
                    <a:pt x="2911" y="4474"/>
                    <a:pt x="2929" y="4491"/>
                  </a:cubicBezTo>
                  <a:cubicBezTo>
                    <a:pt x="2998" y="4782"/>
                    <a:pt x="3107" y="5107"/>
                    <a:pt x="3289" y="5433"/>
                  </a:cubicBezTo>
                  <a:cubicBezTo>
                    <a:pt x="3306" y="5450"/>
                    <a:pt x="3324" y="5489"/>
                    <a:pt x="3345" y="5507"/>
                  </a:cubicBezTo>
                  <a:lnTo>
                    <a:pt x="3363" y="5524"/>
                  </a:lnTo>
                  <a:lnTo>
                    <a:pt x="3289" y="5524"/>
                  </a:lnTo>
                  <a:cubicBezTo>
                    <a:pt x="3198" y="5541"/>
                    <a:pt x="3128" y="5559"/>
                    <a:pt x="3055" y="5559"/>
                  </a:cubicBezTo>
                  <a:lnTo>
                    <a:pt x="3037" y="5559"/>
                  </a:lnTo>
                  <a:cubicBezTo>
                    <a:pt x="2955" y="5575"/>
                    <a:pt x="2903" y="5581"/>
                    <a:pt x="2870" y="5581"/>
                  </a:cubicBezTo>
                  <a:cubicBezTo>
                    <a:pt x="2823" y="5581"/>
                    <a:pt x="2813" y="5569"/>
                    <a:pt x="2803" y="5559"/>
                  </a:cubicBezTo>
                  <a:cubicBezTo>
                    <a:pt x="2781" y="5541"/>
                    <a:pt x="2781" y="5524"/>
                    <a:pt x="2764" y="5524"/>
                  </a:cubicBezTo>
                  <a:cubicBezTo>
                    <a:pt x="2655" y="5359"/>
                    <a:pt x="2547" y="5055"/>
                    <a:pt x="2456" y="4817"/>
                  </a:cubicBezTo>
                  <a:cubicBezTo>
                    <a:pt x="2421" y="4674"/>
                    <a:pt x="2386" y="4565"/>
                    <a:pt x="2369" y="4513"/>
                  </a:cubicBezTo>
                  <a:cubicBezTo>
                    <a:pt x="2347" y="4491"/>
                    <a:pt x="2369" y="4491"/>
                    <a:pt x="2369" y="4491"/>
                  </a:cubicBezTo>
                  <a:cubicBezTo>
                    <a:pt x="2369" y="4474"/>
                    <a:pt x="2369" y="4474"/>
                    <a:pt x="2386" y="4474"/>
                  </a:cubicBezTo>
                  <a:cubicBezTo>
                    <a:pt x="2421" y="4457"/>
                    <a:pt x="2456" y="4457"/>
                    <a:pt x="2512" y="4439"/>
                  </a:cubicBezTo>
                  <a:lnTo>
                    <a:pt x="2564" y="4439"/>
                  </a:lnTo>
                  <a:cubicBezTo>
                    <a:pt x="2603" y="4422"/>
                    <a:pt x="2621" y="4422"/>
                    <a:pt x="2655" y="4405"/>
                  </a:cubicBezTo>
                  <a:cubicBezTo>
                    <a:pt x="2694" y="4405"/>
                    <a:pt x="2746" y="4383"/>
                    <a:pt x="2781" y="4366"/>
                  </a:cubicBezTo>
                  <a:lnTo>
                    <a:pt x="2803" y="4366"/>
                  </a:lnTo>
                  <a:cubicBezTo>
                    <a:pt x="2838" y="4366"/>
                    <a:pt x="2855" y="4348"/>
                    <a:pt x="2872" y="4348"/>
                  </a:cubicBezTo>
                  <a:close/>
                  <a:moveTo>
                    <a:pt x="7012" y="3229"/>
                  </a:moveTo>
                  <a:cubicBezTo>
                    <a:pt x="7268" y="3337"/>
                    <a:pt x="7662" y="3554"/>
                    <a:pt x="7701" y="3589"/>
                  </a:cubicBezTo>
                  <a:lnTo>
                    <a:pt x="7719" y="3606"/>
                  </a:lnTo>
                  <a:lnTo>
                    <a:pt x="7719" y="3624"/>
                  </a:lnTo>
                  <a:cubicBezTo>
                    <a:pt x="7736" y="3645"/>
                    <a:pt x="7719" y="3663"/>
                    <a:pt x="7701" y="3697"/>
                  </a:cubicBezTo>
                  <a:lnTo>
                    <a:pt x="7701" y="3715"/>
                  </a:lnTo>
                  <a:cubicBezTo>
                    <a:pt x="7701" y="3715"/>
                    <a:pt x="7684" y="3732"/>
                    <a:pt x="7662" y="3754"/>
                  </a:cubicBezTo>
                  <a:cubicBezTo>
                    <a:pt x="7662" y="3771"/>
                    <a:pt x="7645" y="3771"/>
                    <a:pt x="7645" y="3788"/>
                  </a:cubicBezTo>
                  <a:cubicBezTo>
                    <a:pt x="7645" y="3788"/>
                    <a:pt x="7628" y="3806"/>
                    <a:pt x="7628" y="3823"/>
                  </a:cubicBezTo>
                  <a:cubicBezTo>
                    <a:pt x="7194" y="4491"/>
                    <a:pt x="6760" y="5958"/>
                    <a:pt x="6560" y="6700"/>
                  </a:cubicBezTo>
                  <a:lnTo>
                    <a:pt x="6560" y="6591"/>
                  </a:lnTo>
                  <a:lnTo>
                    <a:pt x="6560" y="5993"/>
                  </a:lnTo>
                  <a:lnTo>
                    <a:pt x="6560" y="5975"/>
                  </a:lnTo>
                  <a:cubicBezTo>
                    <a:pt x="6578" y="5615"/>
                    <a:pt x="6599" y="5125"/>
                    <a:pt x="6634" y="4656"/>
                  </a:cubicBezTo>
                  <a:cubicBezTo>
                    <a:pt x="6634" y="4548"/>
                    <a:pt x="6634" y="4439"/>
                    <a:pt x="6651" y="4331"/>
                  </a:cubicBezTo>
                  <a:cubicBezTo>
                    <a:pt x="6651" y="4274"/>
                    <a:pt x="6651" y="4240"/>
                    <a:pt x="6669" y="4205"/>
                  </a:cubicBezTo>
                  <a:cubicBezTo>
                    <a:pt x="6686" y="3897"/>
                    <a:pt x="6725" y="3606"/>
                    <a:pt x="6777" y="3407"/>
                  </a:cubicBezTo>
                  <a:cubicBezTo>
                    <a:pt x="6777" y="3372"/>
                    <a:pt x="6777" y="3337"/>
                    <a:pt x="6795" y="3320"/>
                  </a:cubicBezTo>
                  <a:lnTo>
                    <a:pt x="6795" y="3298"/>
                  </a:lnTo>
                  <a:cubicBezTo>
                    <a:pt x="6851" y="3298"/>
                    <a:pt x="6903" y="3298"/>
                    <a:pt x="6959" y="3264"/>
                  </a:cubicBezTo>
                  <a:lnTo>
                    <a:pt x="6977" y="3264"/>
                  </a:lnTo>
                  <a:lnTo>
                    <a:pt x="7012" y="3229"/>
                  </a:lnTo>
                  <a:close/>
                  <a:moveTo>
                    <a:pt x="5584" y="3229"/>
                  </a:moveTo>
                  <a:lnTo>
                    <a:pt x="5584" y="3264"/>
                  </a:lnTo>
                  <a:lnTo>
                    <a:pt x="5584" y="3320"/>
                  </a:lnTo>
                  <a:lnTo>
                    <a:pt x="5584" y="3372"/>
                  </a:lnTo>
                  <a:cubicBezTo>
                    <a:pt x="5584" y="3606"/>
                    <a:pt x="5567" y="3914"/>
                    <a:pt x="5549" y="4257"/>
                  </a:cubicBezTo>
                  <a:cubicBezTo>
                    <a:pt x="5549" y="4296"/>
                    <a:pt x="5549" y="4313"/>
                    <a:pt x="5532" y="4348"/>
                  </a:cubicBezTo>
                  <a:lnTo>
                    <a:pt x="5532" y="4366"/>
                  </a:lnTo>
                  <a:lnTo>
                    <a:pt x="5532" y="4548"/>
                  </a:lnTo>
                  <a:lnTo>
                    <a:pt x="5532" y="4639"/>
                  </a:lnTo>
                  <a:cubicBezTo>
                    <a:pt x="5515" y="4674"/>
                    <a:pt x="5515" y="4708"/>
                    <a:pt x="5515" y="4765"/>
                  </a:cubicBezTo>
                  <a:cubicBezTo>
                    <a:pt x="5476" y="5342"/>
                    <a:pt x="5424" y="6049"/>
                    <a:pt x="5350" y="6735"/>
                  </a:cubicBezTo>
                  <a:cubicBezTo>
                    <a:pt x="5332" y="6591"/>
                    <a:pt x="5315" y="6466"/>
                    <a:pt x="5298" y="6318"/>
                  </a:cubicBezTo>
                  <a:cubicBezTo>
                    <a:pt x="5276" y="6118"/>
                    <a:pt x="5241" y="5923"/>
                    <a:pt x="5224" y="5724"/>
                  </a:cubicBezTo>
                  <a:cubicBezTo>
                    <a:pt x="5189" y="5468"/>
                    <a:pt x="5150" y="5233"/>
                    <a:pt x="5115" y="5034"/>
                  </a:cubicBezTo>
                  <a:cubicBezTo>
                    <a:pt x="5115" y="4999"/>
                    <a:pt x="5098" y="4982"/>
                    <a:pt x="5098" y="4947"/>
                  </a:cubicBezTo>
                  <a:lnTo>
                    <a:pt x="5098" y="4925"/>
                  </a:lnTo>
                  <a:cubicBezTo>
                    <a:pt x="5081" y="4891"/>
                    <a:pt x="5081" y="4856"/>
                    <a:pt x="5081" y="4817"/>
                  </a:cubicBezTo>
                  <a:cubicBezTo>
                    <a:pt x="5024" y="4548"/>
                    <a:pt x="4990" y="4331"/>
                    <a:pt x="4951" y="4149"/>
                  </a:cubicBezTo>
                  <a:cubicBezTo>
                    <a:pt x="4933" y="4114"/>
                    <a:pt x="4933" y="4079"/>
                    <a:pt x="4916" y="4040"/>
                  </a:cubicBezTo>
                  <a:cubicBezTo>
                    <a:pt x="4916" y="3971"/>
                    <a:pt x="4899" y="3897"/>
                    <a:pt x="4881" y="3841"/>
                  </a:cubicBezTo>
                  <a:cubicBezTo>
                    <a:pt x="4881" y="3806"/>
                    <a:pt x="4864" y="3771"/>
                    <a:pt x="4864" y="3754"/>
                  </a:cubicBezTo>
                  <a:cubicBezTo>
                    <a:pt x="4842" y="3697"/>
                    <a:pt x="4842" y="3680"/>
                    <a:pt x="4842" y="3645"/>
                  </a:cubicBezTo>
                  <a:cubicBezTo>
                    <a:pt x="4825" y="3624"/>
                    <a:pt x="4825" y="3606"/>
                    <a:pt x="4825" y="3589"/>
                  </a:cubicBezTo>
                  <a:cubicBezTo>
                    <a:pt x="4825" y="3554"/>
                    <a:pt x="4807" y="3537"/>
                    <a:pt x="4807" y="3515"/>
                  </a:cubicBezTo>
                  <a:cubicBezTo>
                    <a:pt x="4807" y="3498"/>
                    <a:pt x="4825" y="3498"/>
                    <a:pt x="4842" y="3498"/>
                  </a:cubicBezTo>
                  <a:cubicBezTo>
                    <a:pt x="4899" y="3463"/>
                    <a:pt x="5081" y="3389"/>
                    <a:pt x="5276" y="3320"/>
                  </a:cubicBezTo>
                  <a:cubicBezTo>
                    <a:pt x="5384" y="3281"/>
                    <a:pt x="5493" y="3246"/>
                    <a:pt x="5567" y="3229"/>
                  </a:cubicBezTo>
                  <a:close/>
                  <a:moveTo>
                    <a:pt x="9506" y="5815"/>
                  </a:moveTo>
                  <a:cubicBezTo>
                    <a:pt x="9563" y="5941"/>
                    <a:pt x="9615" y="6032"/>
                    <a:pt x="9654" y="6101"/>
                  </a:cubicBezTo>
                  <a:lnTo>
                    <a:pt x="9654" y="6118"/>
                  </a:lnTo>
                  <a:cubicBezTo>
                    <a:pt x="9671" y="6140"/>
                    <a:pt x="9671" y="6157"/>
                    <a:pt x="9671" y="6175"/>
                  </a:cubicBezTo>
                  <a:lnTo>
                    <a:pt x="9689" y="6192"/>
                  </a:lnTo>
                  <a:lnTo>
                    <a:pt x="9689" y="6227"/>
                  </a:lnTo>
                  <a:lnTo>
                    <a:pt x="9689" y="6249"/>
                  </a:lnTo>
                  <a:lnTo>
                    <a:pt x="9689" y="6301"/>
                  </a:lnTo>
                  <a:cubicBezTo>
                    <a:pt x="9671" y="6301"/>
                    <a:pt x="9671" y="6318"/>
                    <a:pt x="9654" y="6335"/>
                  </a:cubicBezTo>
                  <a:lnTo>
                    <a:pt x="9654" y="6357"/>
                  </a:lnTo>
                  <a:lnTo>
                    <a:pt x="9637" y="6357"/>
                  </a:lnTo>
                  <a:cubicBezTo>
                    <a:pt x="9615" y="6374"/>
                    <a:pt x="9597" y="6392"/>
                    <a:pt x="9580" y="6426"/>
                  </a:cubicBezTo>
                  <a:cubicBezTo>
                    <a:pt x="9580" y="6444"/>
                    <a:pt x="9563" y="6466"/>
                    <a:pt x="9545" y="6483"/>
                  </a:cubicBezTo>
                  <a:cubicBezTo>
                    <a:pt x="9528" y="6500"/>
                    <a:pt x="9506" y="6518"/>
                    <a:pt x="9489" y="6535"/>
                  </a:cubicBezTo>
                  <a:cubicBezTo>
                    <a:pt x="9472" y="6552"/>
                    <a:pt x="9454" y="6574"/>
                    <a:pt x="9437" y="6591"/>
                  </a:cubicBezTo>
                  <a:cubicBezTo>
                    <a:pt x="9420" y="6609"/>
                    <a:pt x="9420" y="6609"/>
                    <a:pt x="9398" y="6626"/>
                  </a:cubicBezTo>
                  <a:cubicBezTo>
                    <a:pt x="9381" y="6643"/>
                    <a:pt x="9381" y="6643"/>
                    <a:pt x="9363" y="6661"/>
                  </a:cubicBezTo>
                  <a:cubicBezTo>
                    <a:pt x="9346" y="6682"/>
                    <a:pt x="9328" y="6700"/>
                    <a:pt x="9311" y="6717"/>
                  </a:cubicBezTo>
                  <a:cubicBezTo>
                    <a:pt x="9289" y="6735"/>
                    <a:pt x="9272" y="6752"/>
                    <a:pt x="9237" y="6769"/>
                  </a:cubicBezTo>
                  <a:lnTo>
                    <a:pt x="9220" y="6791"/>
                  </a:lnTo>
                  <a:cubicBezTo>
                    <a:pt x="9203" y="6808"/>
                    <a:pt x="9181" y="6808"/>
                    <a:pt x="9164" y="6826"/>
                  </a:cubicBezTo>
                  <a:lnTo>
                    <a:pt x="9129" y="6860"/>
                  </a:lnTo>
                  <a:cubicBezTo>
                    <a:pt x="9112" y="6878"/>
                    <a:pt x="9094" y="6878"/>
                    <a:pt x="9072" y="6899"/>
                  </a:cubicBezTo>
                  <a:cubicBezTo>
                    <a:pt x="9020" y="6934"/>
                    <a:pt x="8986" y="6951"/>
                    <a:pt x="8947" y="6969"/>
                  </a:cubicBezTo>
                  <a:cubicBezTo>
                    <a:pt x="8929" y="6986"/>
                    <a:pt x="8895" y="7008"/>
                    <a:pt x="8877" y="7008"/>
                  </a:cubicBezTo>
                  <a:cubicBezTo>
                    <a:pt x="8838" y="7025"/>
                    <a:pt x="8821" y="7043"/>
                    <a:pt x="8803" y="7043"/>
                  </a:cubicBezTo>
                  <a:cubicBezTo>
                    <a:pt x="8770" y="7058"/>
                    <a:pt x="8749" y="7067"/>
                    <a:pt x="8730" y="7067"/>
                  </a:cubicBezTo>
                  <a:cubicBezTo>
                    <a:pt x="8707" y="7067"/>
                    <a:pt x="8689" y="7054"/>
                    <a:pt x="8660" y="7025"/>
                  </a:cubicBezTo>
                  <a:cubicBezTo>
                    <a:pt x="8621" y="6969"/>
                    <a:pt x="8569" y="6917"/>
                    <a:pt x="8530" y="6860"/>
                  </a:cubicBezTo>
                  <a:cubicBezTo>
                    <a:pt x="8513" y="6860"/>
                    <a:pt x="8495" y="6843"/>
                    <a:pt x="8495" y="6826"/>
                  </a:cubicBezTo>
                  <a:lnTo>
                    <a:pt x="8478" y="6808"/>
                  </a:lnTo>
                  <a:cubicBezTo>
                    <a:pt x="8461" y="6791"/>
                    <a:pt x="8443" y="6769"/>
                    <a:pt x="8422" y="6735"/>
                  </a:cubicBezTo>
                  <a:cubicBezTo>
                    <a:pt x="8422" y="6735"/>
                    <a:pt x="8404" y="6717"/>
                    <a:pt x="8404" y="6700"/>
                  </a:cubicBezTo>
                  <a:cubicBezTo>
                    <a:pt x="8461" y="6661"/>
                    <a:pt x="8530" y="6626"/>
                    <a:pt x="8587" y="6591"/>
                  </a:cubicBezTo>
                  <a:cubicBezTo>
                    <a:pt x="8604" y="6574"/>
                    <a:pt x="8639" y="6552"/>
                    <a:pt x="8660" y="6552"/>
                  </a:cubicBezTo>
                  <a:cubicBezTo>
                    <a:pt x="9038" y="6301"/>
                    <a:pt x="9255" y="6084"/>
                    <a:pt x="9420" y="5901"/>
                  </a:cubicBezTo>
                  <a:lnTo>
                    <a:pt x="9437" y="5901"/>
                  </a:lnTo>
                  <a:cubicBezTo>
                    <a:pt x="9454" y="5867"/>
                    <a:pt x="9472" y="5849"/>
                    <a:pt x="9489" y="5832"/>
                  </a:cubicBezTo>
                  <a:lnTo>
                    <a:pt x="9506" y="5815"/>
                  </a:lnTo>
                  <a:close/>
                  <a:moveTo>
                    <a:pt x="8153" y="6500"/>
                  </a:moveTo>
                  <a:lnTo>
                    <a:pt x="8153" y="6500"/>
                  </a:lnTo>
                  <a:cubicBezTo>
                    <a:pt x="8187" y="6574"/>
                    <a:pt x="8244" y="6643"/>
                    <a:pt x="8296" y="6717"/>
                  </a:cubicBezTo>
                  <a:cubicBezTo>
                    <a:pt x="8387" y="6843"/>
                    <a:pt x="8495" y="6969"/>
                    <a:pt x="8587" y="7077"/>
                  </a:cubicBezTo>
                  <a:cubicBezTo>
                    <a:pt x="8639" y="7134"/>
                    <a:pt x="8678" y="7151"/>
                    <a:pt x="8730" y="7151"/>
                  </a:cubicBezTo>
                  <a:lnTo>
                    <a:pt x="8786" y="7151"/>
                  </a:lnTo>
                  <a:cubicBezTo>
                    <a:pt x="8660" y="7312"/>
                    <a:pt x="8478" y="7511"/>
                    <a:pt x="8261" y="7745"/>
                  </a:cubicBezTo>
                  <a:cubicBezTo>
                    <a:pt x="8205" y="7333"/>
                    <a:pt x="8170" y="6917"/>
                    <a:pt x="8153" y="6500"/>
                  </a:cubicBezTo>
                  <a:close/>
                  <a:moveTo>
                    <a:pt x="7793" y="3732"/>
                  </a:moveTo>
                  <a:cubicBezTo>
                    <a:pt x="7879" y="3771"/>
                    <a:pt x="7970" y="3806"/>
                    <a:pt x="8062" y="3841"/>
                  </a:cubicBezTo>
                  <a:cubicBezTo>
                    <a:pt x="8118" y="3880"/>
                    <a:pt x="8153" y="3897"/>
                    <a:pt x="8205" y="3932"/>
                  </a:cubicBezTo>
                  <a:cubicBezTo>
                    <a:pt x="8747" y="4274"/>
                    <a:pt x="9020" y="4817"/>
                    <a:pt x="9398" y="5615"/>
                  </a:cubicBezTo>
                  <a:cubicBezTo>
                    <a:pt x="9420" y="5650"/>
                    <a:pt x="9437" y="5685"/>
                    <a:pt x="9472" y="5741"/>
                  </a:cubicBezTo>
                  <a:lnTo>
                    <a:pt x="9454" y="5741"/>
                  </a:lnTo>
                  <a:cubicBezTo>
                    <a:pt x="9437" y="5758"/>
                    <a:pt x="9398" y="5793"/>
                    <a:pt x="9381" y="5815"/>
                  </a:cubicBezTo>
                  <a:cubicBezTo>
                    <a:pt x="9363" y="5832"/>
                    <a:pt x="9363" y="5832"/>
                    <a:pt x="9346" y="5849"/>
                  </a:cubicBezTo>
                  <a:cubicBezTo>
                    <a:pt x="9203" y="6010"/>
                    <a:pt x="8964" y="6227"/>
                    <a:pt x="8604" y="6466"/>
                  </a:cubicBezTo>
                  <a:cubicBezTo>
                    <a:pt x="8587" y="6483"/>
                    <a:pt x="8569" y="6500"/>
                    <a:pt x="8530" y="6518"/>
                  </a:cubicBezTo>
                  <a:cubicBezTo>
                    <a:pt x="8478" y="6552"/>
                    <a:pt x="8404" y="6591"/>
                    <a:pt x="8352" y="6626"/>
                  </a:cubicBezTo>
                  <a:cubicBezTo>
                    <a:pt x="8261" y="6518"/>
                    <a:pt x="8187" y="6409"/>
                    <a:pt x="8135" y="6301"/>
                  </a:cubicBezTo>
                  <a:cubicBezTo>
                    <a:pt x="8096" y="6227"/>
                    <a:pt x="8062" y="6175"/>
                    <a:pt x="8027" y="6101"/>
                  </a:cubicBezTo>
                  <a:cubicBezTo>
                    <a:pt x="7918" y="5867"/>
                    <a:pt x="7845" y="5650"/>
                    <a:pt x="7793" y="5416"/>
                  </a:cubicBezTo>
                  <a:cubicBezTo>
                    <a:pt x="7777" y="5403"/>
                    <a:pt x="7764" y="5391"/>
                    <a:pt x="7751" y="5391"/>
                  </a:cubicBezTo>
                  <a:cubicBezTo>
                    <a:pt x="7746" y="5391"/>
                    <a:pt x="7741" y="5393"/>
                    <a:pt x="7736" y="5398"/>
                  </a:cubicBezTo>
                  <a:cubicBezTo>
                    <a:pt x="7701" y="5398"/>
                    <a:pt x="7684" y="5416"/>
                    <a:pt x="7701" y="5450"/>
                  </a:cubicBezTo>
                  <a:cubicBezTo>
                    <a:pt x="7771" y="5724"/>
                    <a:pt x="7879" y="6032"/>
                    <a:pt x="8044" y="6318"/>
                  </a:cubicBezTo>
                  <a:cubicBezTo>
                    <a:pt x="8062" y="6843"/>
                    <a:pt x="8118" y="7351"/>
                    <a:pt x="8187" y="7837"/>
                  </a:cubicBezTo>
                  <a:cubicBezTo>
                    <a:pt x="8135" y="7910"/>
                    <a:pt x="8062" y="7984"/>
                    <a:pt x="8009" y="8054"/>
                  </a:cubicBezTo>
                  <a:cubicBezTo>
                    <a:pt x="7970" y="8071"/>
                    <a:pt x="7936" y="8110"/>
                    <a:pt x="7918" y="8145"/>
                  </a:cubicBezTo>
                  <a:cubicBezTo>
                    <a:pt x="7879" y="8179"/>
                    <a:pt x="7862" y="8201"/>
                    <a:pt x="7827" y="8236"/>
                  </a:cubicBezTo>
                  <a:cubicBezTo>
                    <a:pt x="7827" y="8253"/>
                    <a:pt x="7810" y="8253"/>
                    <a:pt x="7810" y="8270"/>
                  </a:cubicBezTo>
                  <a:cubicBezTo>
                    <a:pt x="7771" y="8288"/>
                    <a:pt x="7753" y="8327"/>
                    <a:pt x="7736" y="8344"/>
                  </a:cubicBezTo>
                  <a:cubicBezTo>
                    <a:pt x="7662" y="8435"/>
                    <a:pt x="7576" y="8526"/>
                    <a:pt x="7502" y="8596"/>
                  </a:cubicBezTo>
                  <a:cubicBezTo>
                    <a:pt x="7142" y="8635"/>
                    <a:pt x="6942" y="8722"/>
                    <a:pt x="6725" y="8887"/>
                  </a:cubicBezTo>
                  <a:cubicBezTo>
                    <a:pt x="6708" y="8704"/>
                    <a:pt x="6669" y="8526"/>
                    <a:pt x="6651" y="8344"/>
                  </a:cubicBezTo>
                  <a:cubicBezTo>
                    <a:pt x="6651" y="8310"/>
                    <a:pt x="6651" y="8270"/>
                    <a:pt x="6634" y="8253"/>
                  </a:cubicBezTo>
                  <a:cubicBezTo>
                    <a:pt x="6599" y="7854"/>
                    <a:pt x="6560" y="7476"/>
                    <a:pt x="6560" y="7095"/>
                  </a:cubicBezTo>
                  <a:cubicBezTo>
                    <a:pt x="6834" y="5993"/>
                    <a:pt x="7302" y="4513"/>
                    <a:pt x="7701" y="3880"/>
                  </a:cubicBezTo>
                  <a:cubicBezTo>
                    <a:pt x="7701" y="3862"/>
                    <a:pt x="7719" y="3841"/>
                    <a:pt x="7719" y="3841"/>
                  </a:cubicBezTo>
                  <a:cubicBezTo>
                    <a:pt x="7736" y="3823"/>
                    <a:pt x="7736" y="3823"/>
                    <a:pt x="7736" y="3806"/>
                  </a:cubicBezTo>
                  <a:lnTo>
                    <a:pt x="7753" y="3806"/>
                  </a:lnTo>
                  <a:cubicBezTo>
                    <a:pt x="7753" y="3788"/>
                    <a:pt x="7771" y="3771"/>
                    <a:pt x="7793" y="3754"/>
                  </a:cubicBezTo>
                  <a:lnTo>
                    <a:pt x="7793" y="3732"/>
                  </a:lnTo>
                  <a:close/>
                  <a:moveTo>
                    <a:pt x="6560" y="4383"/>
                  </a:moveTo>
                  <a:lnTo>
                    <a:pt x="6560" y="4383"/>
                  </a:lnTo>
                  <a:cubicBezTo>
                    <a:pt x="6508" y="4925"/>
                    <a:pt x="6491" y="5524"/>
                    <a:pt x="6469" y="5975"/>
                  </a:cubicBezTo>
                  <a:cubicBezTo>
                    <a:pt x="6452" y="6335"/>
                    <a:pt x="6452" y="6717"/>
                    <a:pt x="6469" y="7077"/>
                  </a:cubicBezTo>
                  <a:lnTo>
                    <a:pt x="6469" y="7095"/>
                  </a:lnTo>
                  <a:cubicBezTo>
                    <a:pt x="6469" y="7476"/>
                    <a:pt x="6508" y="7876"/>
                    <a:pt x="6543" y="8253"/>
                  </a:cubicBezTo>
                  <a:cubicBezTo>
                    <a:pt x="6560" y="8288"/>
                    <a:pt x="6560" y="8327"/>
                    <a:pt x="6560" y="8344"/>
                  </a:cubicBezTo>
                  <a:cubicBezTo>
                    <a:pt x="6578" y="8544"/>
                    <a:pt x="6617" y="8743"/>
                    <a:pt x="6651" y="8939"/>
                  </a:cubicBezTo>
                  <a:cubicBezTo>
                    <a:pt x="6617" y="8978"/>
                    <a:pt x="6578" y="9012"/>
                    <a:pt x="6526" y="9047"/>
                  </a:cubicBezTo>
                  <a:cubicBezTo>
                    <a:pt x="6452" y="9012"/>
                    <a:pt x="6361" y="8995"/>
                    <a:pt x="6274" y="8960"/>
                  </a:cubicBezTo>
                  <a:cubicBezTo>
                    <a:pt x="6252" y="8960"/>
                    <a:pt x="6252" y="8960"/>
                    <a:pt x="6252" y="8939"/>
                  </a:cubicBezTo>
                  <a:lnTo>
                    <a:pt x="6235" y="8722"/>
                  </a:lnTo>
                  <a:cubicBezTo>
                    <a:pt x="6235" y="8652"/>
                    <a:pt x="6183" y="8579"/>
                    <a:pt x="6109" y="8561"/>
                  </a:cubicBezTo>
                  <a:lnTo>
                    <a:pt x="5693" y="8418"/>
                  </a:lnTo>
                  <a:lnTo>
                    <a:pt x="5476" y="8344"/>
                  </a:lnTo>
                  <a:lnTo>
                    <a:pt x="5367" y="8310"/>
                  </a:lnTo>
                  <a:lnTo>
                    <a:pt x="5259" y="8310"/>
                  </a:lnTo>
                  <a:cubicBezTo>
                    <a:pt x="5315" y="7910"/>
                    <a:pt x="5367" y="7442"/>
                    <a:pt x="5424" y="6969"/>
                  </a:cubicBezTo>
                  <a:cubicBezTo>
                    <a:pt x="5424" y="6917"/>
                    <a:pt x="5424" y="6860"/>
                    <a:pt x="5441" y="6791"/>
                  </a:cubicBezTo>
                  <a:lnTo>
                    <a:pt x="5441" y="6735"/>
                  </a:lnTo>
                  <a:lnTo>
                    <a:pt x="5441" y="6682"/>
                  </a:lnTo>
                  <a:cubicBezTo>
                    <a:pt x="5441" y="6682"/>
                    <a:pt x="5458" y="6661"/>
                    <a:pt x="5458" y="6643"/>
                  </a:cubicBezTo>
                  <a:lnTo>
                    <a:pt x="5458" y="6591"/>
                  </a:lnTo>
                  <a:lnTo>
                    <a:pt x="5458" y="6500"/>
                  </a:lnTo>
                  <a:cubicBezTo>
                    <a:pt x="5515" y="6032"/>
                    <a:pt x="5567" y="5324"/>
                    <a:pt x="5623" y="4656"/>
                  </a:cubicBezTo>
                  <a:cubicBezTo>
                    <a:pt x="5623" y="4639"/>
                    <a:pt x="5640" y="4600"/>
                    <a:pt x="5623" y="4565"/>
                  </a:cubicBezTo>
                  <a:cubicBezTo>
                    <a:pt x="5623" y="4513"/>
                    <a:pt x="5640" y="4457"/>
                    <a:pt x="5640" y="4405"/>
                  </a:cubicBezTo>
                  <a:cubicBezTo>
                    <a:pt x="5784" y="4457"/>
                    <a:pt x="5927" y="4491"/>
                    <a:pt x="6074" y="4491"/>
                  </a:cubicBezTo>
                  <a:cubicBezTo>
                    <a:pt x="6183" y="4491"/>
                    <a:pt x="6291" y="4474"/>
                    <a:pt x="6400" y="4439"/>
                  </a:cubicBezTo>
                  <a:cubicBezTo>
                    <a:pt x="6452" y="4422"/>
                    <a:pt x="6508" y="4405"/>
                    <a:pt x="6560" y="4383"/>
                  </a:cubicBezTo>
                  <a:close/>
                  <a:moveTo>
                    <a:pt x="4734" y="3606"/>
                  </a:moveTo>
                  <a:cubicBezTo>
                    <a:pt x="4734" y="3645"/>
                    <a:pt x="4755" y="3697"/>
                    <a:pt x="4773" y="3771"/>
                  </a:cubicBezTo>
                  <a:cubicBezTo>
                    <a:pt x="4773" y="3788"/>
                    <a:pt x="4790" y="3823"/>
                    <a:pt x="4790" y="3862"/>
                  </a:cubicBezTo>
                  <a:cubicBezTo>
                    <a:pt x="4807" y="3897"/>
                    <a:pt x="4807" y="3949"/>
                    <a:pt x="4825" y="4005"/>
                  </a:cubicBezTo>
                  <a:cubicBezTo>
                    <a:pt x="4825" y="4023"/>
                    <a:pt x="4842" y="4057"/>
                    <a:pt x="4842" y="4097"/>
                  </a:cubicBezTo>
                  <a:cubicBezTo>
                    <a:pt x="4864" y="4222"/>
                    <a:pt x="4899" y="4348"/>
                    <a:pt x="4933" y="4513"/>
                  </a:cubicBezTo>
                  <a:cubicBezTo>
                    <a:pt x="4951" y="4622"/>
                    <a:pt x="4972" y="4747"/>
                    <a:pt x="4990" y="4891"/>
                  </a:cubicBezTo>
                  <a:cubicBezTo>
                    <a:pt x="5007" y="4925"/>
                    <a:pt x="5007" y="4964"/>
                    <a:pt x="5007" y="4999"/>
                  </a:cubicBezTo>
                  <a:cubicBezTo>
                    <a:pt x="5024" y="5016"/>
                    <a:pt x="5024" y="5055"/>
                    <a:pt x="5024" y="5090"/>
                  </a:cubicBezTo>
                  <a:cubicBezTo>
                    <a:pt x="5059" y="5290"/>
                    <a:pt x="5098" y="5507"/>
                    <a:pt x="5133" y="5741"/>
                  </a:cubicBezTo>
                  <a:cubicBezTo>
                    <a:pt x="5150" y="5941"/>
                    <a:pt x="5189" y="6140"/>
                    <a:pt x="5207" y="6335"/>
                  </a:cubicBezTo>
                  <a:cubicBezTo>
                    <a:pt x="5241" y="6591"/>
                    <a:pt x="5276" y="6843"/>
                    <a:pt x="5315" y="7095"/>
                  </a:cubicBezTo>
                  <a:lnTo>
                    <a:pt x="5315" y="7116"/>
                  </a:lnTo>
                  <a:cubicBezTo>
                    <a:pt x="5259" y="7568"/>
                    <a:pt x="5207" y="8001"/>
                    <a:pt x="5150" y="8379"/>
                  </a:cubicBezTo>
                  <a:cubicBezTo>
                    <a:pt x="5133" y="8396"/>
                    <a:pt x="5098" y="8435"/>
                    <a:pt x="5081" y="8470"/>
                  </a:cubicBezTo>
                  <a:lnTo>
                    <a:pt x="5024" y="8526"/>
                  </a:lnTo>
                  <a:cubicBezTo>
                    <a:pt x="4990" y="8561"/>
                    <a:pt x="4972" y="8596"/>
                    <a:pt x="4951" y="8635"/>
                  </a:cubicBezTo>
                  <a:lnTo>
                    <a:pt x="4773" y="9212"/>
                  </a:lnTo>
                  <a:lnTo>
                    <a:pt x="4699" y="9446"/>
                  </a:lnTo>
                  <a:lnTo>
                    <a:pt x="4682" y="9520"/>
                  </a:lnTo>
                  <a:cubicBezTo>
                    <a:pt x="4556" y="9555"/>
                    <a:pt x="4447" y="9572"/>
                    <a:pt x="4321" y="9572"/>
                  </a:cubicBezTo>
                  <a:cubicBezTo>
                    <a:pt x="4300" y="9572"/>
                    <a:pt x="4265" y="9555"/>
                    <a:pt x="4230" y="9555"/>
                  </a:cubicBezTo>
                  <a:cubicBezTo>
                    <a:pt x="4191" y="9555"/>
                    <a:pt x="4157" y="9555"/>
                    <a:pt x="4139" y="9537"/>
                  </a:cubicBezTo>
                  <a:cubicBezTo>
                    <a:pt x="4048" y="9520"/>
                    <a:pt x="4013" y="9503"/>
                    <a:pt x="4013" y="9464"/>
                  </a:cubicBezTo>
                  <a:cubicBezTo>
                    <a:pt x="4013" y="9464"/>
                    <a:pt x="4031" y="9446"/>
                    <a:pt x="4031" y="9429"/>
                  </a:cubicBezTo>
                  <a:cubicBezTo>
                    <a:pt x="4048" y="9355"/>
                    <a:pt x="4105" y="9229"/>
                    <a:pt x="4139" y="9030"/>
                  </a:cubicBezTo>
                  <a:cubicBezTo>
                    <a:pt x="4321" y="8253"/>
                    <a:pt x="4374" y="7459"/>
                    <a:pt x="4408" y="6682"/>
                  </a:cubicBezTo>
                  <a:cubicBezTo>
                    <a:pt x="4447" y="6249"/>
                    <a:pt x="4465" y="5793"/>
                    <a:pt x="4447" y="5324"/>
                  </a:cubicBezTo>
                  <a:lnTo>
                    <a:pt x="4447" y="5233"/>
                  </a:lnTo>
                  <a:lnTo>
                    <a:pt x="4447" y="5142"/>
                  </a:lnTo>
                  <a:cubicBezTo>
                    <a:pt x="4430" y="4873"/>
                    <a:pt x="4391" y="4600"/>
                    <a:pt x="4321" y="4348"/>
                  </a:cubicBezTo>
                  <a:cubicBezTo>
                    <a:pt x="4321" y="4323"/>
                    <a:pt x="4301" y="4307"/>
                    <a:pt x="4283" y="4307"/>
                  </a:cubicBezTo>
                  <a:cubicBezTo>
                    <a:pt x="4276" y="4307"/>
                    <a:pt x="4270" y="4309"/>
                    <a:pt x="4265" y="4313"/>
                  </a:cubicBezTo>
                  <a:cubicBezTo>
                    <a:pt x="4248" y="4313"/>
                    <a:pt x="4230" y="4331"/>
                    <a:pt x="4230" y="4366"/>
                  </a:cubicBezTo>
                  <a:cubicBezTo>
                    <a:pt x="4300" y="4639"/>
                    <a:pt x="4339" y="4891"/>
                    <a:pt x="4356" y="5164"/>
                  </a:cubicBezTo>
                  <a:lnTo>
                    <a:pt x="4356" y="5251"/>
                  </a:lnTo>
                  <a:lnTo>
                    <a:pt x="4356" y="5272"/>
                  </a:lnTo>
                  <a:cubicBezTo>
                    <a:pt x="4065" y="5381"/>
                    <a:pt x="3757" y="5450"/>
                    <a:pt x="3506" y="5507"/>
                  </a:cubicBezTo>
                  <a:lnTo>
                    <a:pt x="3454" y="5507"/>
                  </a:lnTo>
                  <a:lnTo>
                    <a:pt x="3454" y="5489"/>
                  </a:lnTo>
                  <a:cubicBezTo>
                    <a:pt x="3432" y="5468"/>
                    <a:pt x="3415" y="5433"/>
                    <a:pt x="3397" y="5398"/>
                  </a:cubicBezTo>
                  <a:cubicBezTo>
                    <a:pt x="3198" y="5090"/>
                    <a:pt x="3072" y="4747"/>
                    <a:pt x="2998" y="4474"/>
                  </a:cubicBezTo>
                  <a:cubicBezTo>
                    <a:pt x="2998" y="4439"/>
                    <a:pt x="2981" y="4405"/>
                    <a:pt x="2981" y="4383"/>
                  </a:cubicBezTo>
                  <a:cubicBezTo>
                    <a:pt x="2981" y="4366"/>
                    <a:pt x="2981" y="4331"/>
                    <a:pt x="2963" y="4313"/>
                  </a:cubicBezTo>
                  <a:cubicBezTo>
                    <a:pt x="3271" y="4205"/>
                    <a:pt x="3540" y="4097"/>
                    <a:pt x="3814" y="3971"/>
                  </a:cubicBezTo>
                  <a:cubicBezTo>
                    <a:pt x="4139" y="3823"/>
                    <a:pt x="4430" y="3680"/>
                    <a:pt x="4734" y="3606"/>
                  </a:cubicBezTo>
                  <a:close/>
                  <a:moveTo>
                    <a:pt x="8370" y="8778"/>
                  </a:moveTo>
                  <a:cubicBezTo>
                    <a:pt x="8422" y="9086"/>
                    <a:pt x="8495" y="9355"/>
                    <a:pt x="8587" y="9628"/>
                  </a:cubicBezTo>
                  <a:lnTo>
                    <a:pt x="8587" y="9698"/>
                  </a:lnTo>
                  <a:lnTo>
                    <a:pt x="8552" y="9720"/>
                  </a:lnTo>
                  <a:cubicBezTo>
                    <a:pt x="8530" y="9698"/>
                    <a:pt x="8513" y="9698"/>
                    <a:pt x="8495" y="9681"/>
                  </a:cubicBezTo>
                  <a:lnTo>
                    <a:pt x="8461" y="9681"/>
                  </a:lnTo>
                  <a:cubicBezTo>
                    <a:pt x="8422" y="9663"/>
                    <a:pt x="8387" y="9646"/>
                    <a:pt x="8352" y="9646"/>
                  </a:cubicBezTo>
                  <a:cubicBezTo>
                    <a:pt x="8296" y="9628"/>
                    <a:pt x="8244" y="9611"/>
                    <a:pt x="8170" y="9572"/>
                  </a:cubicBezTo>
                  <a:lnTo>
                    <a:pt x="7918" y="9503"/>
                  </a:lnTo>
                  <a:cubicBezTo>
                    <a:pt x="7901" y="9481"/>
                    <a:pt x="7862" y="9481"/>
                    <a:pt x="7827" y="9464"/>
                  </a:cubicBezTo>
                  <a:cubicBezTo>
                    <a:pt x="7810" y="9464"/>
                    <a:pt x="7793" y="9464"/>
                    <a:pt x="7771" y="9446"/>
                  </a:cubicBezTo>
                  <a:cubicBezTo>
                    <a:pt x="7793" y="9412"/>
                    <a:pt x="7845" y="9264"/>
                    <a:pt x="7901" y="9086"/>
                  </a:cubicBezTo>
                  <a:cubicBezTo>
                    <a:pt x="8062" y="8995"/>
                    <a:pt x="8170" y="8921"/>
                    <a:pt x="8244" y="8869"/>
                  </a:cubicBezTo>
                  <a:cubicBezTo>
                    <a:pt x="8278" y="8830"/>
                    <a:pt x="8313" y="8813"/>
                    <a:pt x="8370" y="8778"/>
                  </a:cubicBezTo>
                  <a:close/>
                  <a:moveTo>
                    <a:pt x="9689" y="6426"/>
                  </a:moveTo>
                  <a:cubicBezTo>
                    <a:pt x="9723" y="6518"/>
                    <a:pt x="9762" y="6591"/>
                    <a:pt x="9780" y="6661"/>
                  </a:cubicBezTo>
                  <a:cubicBezTo>
                    <a:pt x="9832" y="6826"/>
                    <a:pt x="9871" y="6951"/>
                    <a:pt x="9888" y="7077"/>
                  </a:cubicBezTo>
                  <a:cubicBezTo>
                    <a:pt x="9906" y="7242"/>
                    <a:pt x="9853" y="7368"/>
                    <a:pt x="9745" y="7511"/>
                  </a:cubicBezTo>
                  <a:cubicBezTo>
                    <a:pt x="9489" y="7837"/>
                    <a:pt x="9164" y="8071"/>
                    <a:pt x="8803" y="8344"/>
                  </a:cubicBezTo>
                  <a:cubicBezTo>
                    <a:pt x="8678" y="8453"/>
                    <a:pt x="8552" y="8544"/>
                    <a:pt x="8422" y="8635"/>
                  </a:cubicBezTo>
                  <a:cubicBezTo>
                    <a:pt x="8387" y="8652"/>
                    <a:pt x="8370" y="8670"/>
                    <a:pt x="8335" y="8687"/>
                  </a:cubicBezTo>
                  <a:cubicBezTo>
                    <a:pt x="8296" y="8722"/>
                    <a:pt x="8261" y="8743"/>
                    <a:pt x="8226" y="8778"/>
                  </a:cubicBezTo>
                  <a:cubicBezTo>
                    <a:pt x="7701" y="9121"/>
                    <a:pt x="7901" y="8904"/>
                    <a:pt x="7701" y="9429"/>
                  </a:cubicBezTo>
                  <a:cubicBezTo>
                    <a:pt x="7684" y="9446"/>
                    <a:pt x="7684" y="9464"/>
                    <a:pt x="7684" y="9481"/>
                  </a:cubicBezTo>
                  <a:cubicBezTo>
                    <a:pt x="7662" y="9481"/>
                    <a:pt x="7662" y="9503"/>
                    <a:pt x="7662" y="9520"/>
                  </a:cubicBezTo>
                  <a:lnTo>
                    <a:pt x="7645" y="9520"/>
                  </a:lnTo>
                  <a:cubicBezTo>
                    <a:pt x="7610" y="9611"/>
                    <a:pt x="7554" y="9720"/>
                    <a:pt x="7502" y="9772"/>
                  </a:cubicBezTo>
                  <a:cubicBezTo>
                    <a:pt x="7467" y="9806"/>
                    <a:pt x="7428" y="9845"/>
                    <a:pt x="7393" y="9863"/>
                  </a:cubicBezTo>
                  <a:lnTo>
                    <a:pt x="7320" y="9863"/>
                  </a:lnTo>
                  <a:lnTo>
                    <a:pt x="7337" y="9845"/>
                  </a:lnTo>
                  <a:cubicBezTo>
                    <a:pt x="7376" y="9828"/>
                    <a:pt x="7393" y="9789"/>
                    <a:pt x="7411" y="9772"/>
                  </a:cubicBezTo>
                  <a:cubicBezTo>
                    <a:pt x="7445" y="9720"/>
                    <a:pt x="7467" y="9663"/>
                    <a:pt x="7484" y="9646"/>
                  </a:cubicBezTo>
                  <a:cubicBezTo>
                    <a:pt x="7502" y="9628"/>
                    <a:pt x="7484" y="9589"/>
                    <a:pt x="7467" y="9589"/>
                  </a:cubicBezTo>
                  <a:cubicBezTo>
                    <a:pt x="7458" y="9583"/>
                    <a:pt x="7448" y="9578"/>
                    <a:pt x="7437" y="9578"/>
                  </a:cubicBezTo>
                  <a:cubicBezTo>
                    <a:pt x="7420" y="9578"/>
                    <a:pt x="7404" y="9588"/>
                    <a:pt x="7393" y="9611"/>
                  </a:cubicBezTo>
                  <a:cubicBezTo>
                    <a:pt x="7376" y="9646"/>
                    <a:pt x="7337" y="9698"/>
                    <a:pt x="7302" y="9737"/>
                  </a:cubicBezTo>
                  <a:cubicBezTo>
                    <a:pt x="7285" y="9772"/>
                    <a:pt x="7250" y="9806"/>
                    <a:pt x="7228" y="9828"/>
                  </a:cubicBezTo>
                  <a:cubicBezTo>
                    <a:pt x="7194" y="9828"/>
                    <a:pt x="7176" y="9845"/>
                    <a:pt x="7159" y="9845"/>
                  </a:cubicBezTo>
                  <a:cubicBezTo>
                    <a:pt x="7140" y="9854"/>
                    <a:pt x="7121" y="9858"/>
                    <a:pt x="7103" y="9858"/>
                  </a:cubicBezTo>
                  <a:cubicBezTo>
                    <a:pt x="7085" y="9858"/>
                    <a:pt x="7068" y="9854"/>
                    <a:pt x="7051" y="9845"/>
                  </a:cubicBezTo>
                  <a:cubicBezTo>
                    <a:pt x="7085" y="9828"/>
                    <a:pt x="7103" y="9806"/>
                    <a:pt x="7120" y="9789"/>
                  </a:cubicBezTo>
                  <a:cubicBezTo>
                    <a:pt x="7159" y="9772"/>
                    <a:pt x="7176" y="9737"/>
                    <a:pt x="7194" y="9720"/>
                  </a:cubicBezTo>
                  <a:cubicBezTo>
                    <a:pt x="7285" y="9646"/>
                    <a:pt x="7337" y="9555"/>
                    <a:pt x="7337" y="9555"/>
                  </a:cubicBezTo>
                  <a:cubicBezTo>
                    <a:pt x="7359" y="9537"/>
                    <a:pt x="7359" y="9503"/>
                    <a:pt x="7320" y="9481"/>
                  </a:cubicBezTo>
                  <a:cubicBezTo>
                    <a:pt x="7302" y="9481"/>
                    <a:pt x="7285" y="9481"/>
                    <a:pt x="7268" y="9503"/>
                  </a:cubicBezTo>
                  <a:cubicBezTo>
                    <a:pt x="7228" y="9537"/>
                    <a:pt x="7176" y="9628"/>
                    <a:pt x="7103" y="9681"/>
                  </a:cubicBezTo>
                  <a:cubicBezTo>
                    <a:pt x="7068" y="9720"/>
                    <a:pt x="7051" y="9737"/>
                    <a:pt x="7012" y="9754"/>
                  </a:cubicBezTo>
                  <a:cubicBezTo>
                    <a:pt x="6977" y="9772"/>
                    <a:pt x="6942" y="9789"/>
                    <a:pt x="6903" y="9806"/>
                  </a:cubicBezTo>
                  <a:cubicBezTo>
                    <a:pt x="6886" y="9806"/>
                    <a:pt x="6851" y="9806"/>
                    <a:pt x="6834" y="9789"/>
                  </a:cubicBezTo>
                  <a:cubicBezTo>
                    <a:pt x="6868" y="9772"/>
                    <a:pt x="6886" y="9737"/>
                    <a:pt x="6925" y="9720"/>
                  </a:cubicBezTo>
                  <a:cubicBezTo>
                    <a:pt x="6925" y="9698"/>
                    <a:pt x="6942" y="9681"/>
                    <a:pt x="6959" y="9646"/>
                  </a:cubicBezTo>
                  <a:lnTo>
                    <a:pt x="6977" y="9646"/>
                  </a:lnTo>
                  <a:cubicBezTo>
                    <a:pt x="6994" y="9611"/>
                    <a:pt x="7012" y="9572"/>
                    <a:pt x="7033" y="9555"/>
                  </a:cubicBezTo>
                  <a:cubicBezTo>
                    <a:pt x="7068" y="9520"/>
                    <a:pt x="7085" y="9481"/>
                    <a:pt x="7103" y="9446"/>
                  </a:cubicBezTo>
                  <a:cubicBezTo>
                    <a:pt x="7103" y="9412"/>
                    <a:pt x="7103" y="9394"/>
                    <a:pt x="7085" y="9373"/>
                  </a:cubicBezTo>
                  <a:cubicBezTo>
                    <a:pt x="7051" y="9373"/>
                    <a:pt x="7033" y="9373"/>
                    <a:pt x="7012" y="9412"/>
                  </a:cubicBezTo>
                  <a:cubicBezTo>
                    <a:pt x="6994" y="9446"/>
                    <a:pt x="6959" y="9503"/>
                    <a:pt x="6903" y="9572"/>
                  </a:cubicBezTo>
                  <a:cubicBezTo>
                    <a:pt x="6903" y="9572"/>
                    <a:pt x="6903" y="9589"/>
                    <a:pt x="6886" y="9589"/>
                  </a:cubicBezTo>
                  <a:cubicBezTo>
                    <a:pt x="6868" y="9628"/>
                    <a:pt x="6851" y="9646"/>
                    <a:pt x="6834" y="9663"/>
                  </a:cubicBezTo>
                  <a:cubicBezTo>
                    <a:pt x="6743" y="9772"/>
                    <a:pt x="6651" y="9845"/>
                    <a:pt x="6578" y="9915"/>
                  </a:cubicBezTo>
                  <a:lnTo>
                    <a:pt x="6560" y="9937"/>
                  </a:lnTo>
                  <a:cubicBezTo>
                    <a:pt x="6528" y="9953"/>
                    <a:pt x="6433" y="10047"/>
                    <a:pt x="6374" y="10047"/>
                  </a:cubicBezTo>
                  <a:cubicBezTo>
                    <a:pt x="6369" y="10047"/>
                    <a:pt x="6365" y="10046"/>
                    <a:pt x="6361" y="10045"/>
                  </a:cubicBezTo>
                  <a:cubicBezTo>
                    <a:pt x="6361" y="10045"/>
                    <a:pt x="6343" y="10045"/>
                    <a:pt x="6343" y="10023"/>
                  </a:cubicBezTo>
                  <a:cubicBezTo>
                    <a:pt x="6326" y="10006"/>
                    <a:pt x="6361" y="9971"/>
                    <a:pt x="6452" y="9863"/>
                  </a:cubicBezTo>
                  <a:cubicBezTo>
                    <a:pt x="6491" y="9828"/>
                    <a:pt x="6543" y="9754"/>
                    <a:pt x="6599" y="9681"/>
                  </a:cubicBezTo>
                  <a:lnTo>
                    <a:pt x="6617" y="9663"/>
                  </a:lnTo>
                  <a:cubicBezTo>
                    <a:pt x="6634" y="9646"/>
                    <a:pt x="6669" y="9611"/>
                    <a:pt x="6686" y="9589"/>
                  </a:cubicBezTo>
                  <a:cubicBezTo>
                    <a:pt x="6708" y="9555"/>
                    <a:pt x="6725" y="9520"/>
                    <a:pt x="6743" y="9481"/>
                  </a:cubicBezTo>
                  <a:cubicBezTo>
                    <a:pt x="6777" y="9429"/>
                    <a:pt x="6795" y="9394"/>
                    <a:pt x="6816" y="9355"/>
                  </a:cubicBezTo>
                  <a:cubicBezTo>
                    <a:pt x="6834" y="9320"/>
                    <a:pt x="6851" y="9286"/>
                    <a:pt x="6868" y="9247"/>
                  </a:cubicBezTo>
                  <a:cubicBezTo>
                    <a:pt x="6868" y="9247"/>
                    <a:pt x="6886" y="9229"/>
                    <a:pt x="6886" y="9212"/>
                  </a:cubicBezTo>
                  <a:cubicBezTo>
                    <a:pt x="6886" y="9195"/>
                    <a:pt x="6886" y="9177"/>
                    <a:pt x="6903" y="9177"/>
                  </a:cubicBezTo>
                  <a:lnTo>
                    <a:pt x="6903" y="9138"/>
                  </a:lnTo>
                  <a:cubicBezTo>
                    <a:pt x="6903" y="9121"/>
                    <a:pt x="6903" y="9086"/>
                    <a:pt x="6868" y="9086"/>
                  </a:cubicBezTo>
                  <a:cubicBezTo>
                    <a:pt x="6851" y="9086"/>
                    <a:pt x="6834" y="9086"/>
                    <a:pt x="6816" y="9121"/>
                  </a:cubicBezTo>
                  <a:lnTo>
                    <a:pt x="6816" y="9138"/>
                  </a:lnTo>
                  <a:cubicBezTo>
                    <a:pt x="6795" y="9138"/>
                    <a:pt x="6777" y="9138"/>
                    <a:pt x="6777" y="9121"/>
                  </a:cubicBezTo>
                  <a:cubicBezTo>
                    <a:pt x="6743" y="9121"/>
                    <a:pt x="6708" y="9104"/>
                    <a:pt x="6669" y="9104"/>
                  </a:cubicBezTo>
                  <a:cubicBezTo>
                    <a:pt x="6651" y="9086"/>
                    <a:pt x="6651" y="9086"/>
                    <a:pt x="6634" y="9086"/>
                  </a:cubicBezTo>
                  <a:lnTo>
                    <a:pt x="6669" y="9047"/>
                  </a:lnTo>
                  <a:cubicBezTo>
                    <a:pt x="6686" y="9030"/>
                    <a:pt x="6725" y="9012"/>
                    <a:pt x="6743" y="8978"/>
                  </a:cubicBezTo>
                  <a:cubicBezTo>
                    <a:pt x="7159" y="8652"/>
                    <a:pt x="7502" y="8722"/>
                    <a:pt x="7554" y="8687"/>
                  </a:cubicBezTo>
                  <a:cubicBezTo>
                    <a:pt x="7593" y="8670"/>
                    <a:pt x="7628" y="8613"/>
                    <a:pt x="7645" y="8579"/>
                  </a:cubicBezTo>
                  <a:cubicBezTo>
                    <a:pt x="7684" y="8544"/>
                    <a:pt x="7719" y="8505"/>
                    <a:pt x="7753" y="8453"/>
                  </a:cubicBezTo>
                  <a:lnTo>
                    <a:pt x="7827" y="8379"/>
                  </a:lnTo>
                  <a:cubicBezTo>
                    <a:pt x="7862" y="8327"/>
                    <a:pt x="7901" y="8288"/>
                    <a:pt x="7936" y="8253"/>
                  </a:cubicBezTo>
                  <a:cubicBezTo>
                    <a:pt x="7970" y="8236"/>
                    <a:pt x="7988" y="8201"/>
                    <a:pt x="8009" y="8179"/>
                  </a:cubicBezTo>
                  <a:cubicBezTo>
                    <a:pt x="8027" y="8162"/>
                    <a:pt x="8044" y="8127"/>
                    <a:pt x="8062" y="8110"/>
                  </a:cubicBezTo>
                  <a:cubicBezTo>
                    <a:pt x="8118" y="8054"/>
                    <a:pt x="8170" y="8001"/>
                    <a:pt x="8205" y="7962"/>
                  </a:cubicBezTo>
                  <a:cubicBezTo>
                    <a:pt x="8226" y="7928"/>
                    <a:pt x="8261" y="7893"/>
                    <a:pt x="8278" y="7876"/>
                  </a:cubicBezTo>
                  <a:cubicBezTo>
                    <a:pt x="8587" y="7550"/>
                    <a:pt x="8803" y="7277"/>
                    <a:pt x="8964" y="7077"/>
                  </a:cubicBezTo>
                  <a:cubicBezTo>
                    <a:pt x="8964" y="7060"/>
                    <a:pt x="8986" y="7060"/>
                    <a:pt x="9003" y="7043"/>
                  </a:cubicBezTo>
                  <a:cubicBezTo>
                    <a:pt x="9020" y="7043"/>
                    <a:pt x="9038" y="7025"/>
                    <a:pt x="9055" y="7025"/>
                  </a:cubicBezTo>
                  <a:cubicBezTo>
                    <a:pt x="9055" y="7008"/>
                    <a:pt x="9072" y="7008"/>
                    <a:pt x="9094" y="6986"/>
                  </a:cubicBezTo>
                  <a:cubicBezTo>
                    <a:pt x="9112" y="6986"/>
                    <a:pt x="9129" y="6969"/>
                    <a:pt x="9146" y="6951"/>
                  </a:cubicBezTo>
                  <a:cubicBezTo>
                    <a:pt x="9164" y="6934"/>
                    <a:pt x="9181" y="6934"/>
                    <a:pt x="9203" y="6917"/>
                  </a:cubicBezTo>
                  <a:cubicBezTo>
                    <a:pt x="9255" y="6878"/>
                    <a:pt x="9289" y="6843"/>
                    <a:pt x="9328" y="6808"/>
                  </a:cubicBezTo>
                  <a:cubicBezTo>
                    <a:pt x="9363" y="6791"/>
                    <a:pt x="9398" y="6752"/>
                    <a:pt x="9437" y="6717"/>
                  </a:cubicBezTo>
                  <a:cubicBezTo>
                    <a:pt x="9454" y="6700"/>
                    <a:pt x="9472" y="6700"/>
                    <a:pt x="9472" y="6682"/>
                  </a:cubicBezTo>
                  <a:cubicBezTo>
                    <a:pt x="9489" y="6661"/>
                    <a:pt x="9506" y="6643"/>
                    <a:pt x="9545" y="6626"/>
                  </a:cubicBezTo>
                  <a:cubicBezTo>
                    <a:pt x="9563" y="6591"/>
                    <a:pt x="9580" y="6574"/>
                    <a:pt x="9597" y="6552"/>
                  </a:cubicBezTo>
                  <a:cubicBezTo>
                    <a:pt x="9615" y="6535"/>
                    <a:pt x="9637" y="6518"/>
                    <a:pt x="9654" y="6483"/>
                  </a:cubicBezTo>
                  <a:cubicBezTo>
                    <a:pt x="9671" y="6466"/>
                    <a:pt x="9671" y="6444"/>
                    <a:pt x="9689" y="6444"/>
                  </a:cubicBezTo>
                  <a:lnTo>
                    <a:pt x="9689" y="6426"/>
                  </a:lnTo>
                  <a:close/>
                  <a:moveTo>
                    <a:pt x="8569" y="10440"/>
                  </a:moveTo>
                  <a:lnTo>
                    <a:pt x="8856" y="11490"/>
                  </a:lnTo>
                  <a:lnTo>
                    <a:pt x="8856" y="11525"/>
                  </a:lnTo>
                  <a:cubicBezTo>
                    <a:pt x="8856" y="11581"/>
                    <a:pt x="8821" y="11633"/>
                    <a:pt x="8769" y="11650"/>
                  </a:cubicBezTo>
                  <a:cubicBezTo>
                    <a:pt x="8530" y="11741"/>
                    <a:pt x="8313" y="11815"/>
                    <a:pt x="8096" y="11867"/>
                  </a:cubicBezTo>
                  <a:cubicBezTo>
                    <a:pt x="8261" y="11381"/>
                    <a:pt x="8370" y="11021"/>
                    <a:pt x="8461" y="10731"/>
                  </a:cubicBezTo>
                  <a:cubicBezTo>
                    <a:pt x="8495" y="10622"/>
                    <a:pt x="8530" y="10514"/>
                    <a:pt x="8569" y="10440"/>
                  </a:cubicBezTo>
                  <a:close/>
                  <a:moveTo>
                    <a:pt x="4647" y="9611"/>
                  </a:moveTo>
                  <a:lnTo>
                    <a:pt x="4174" y="11073"/>
                  </a:lnTo>
                  <a:cubicBezTo>
                    <a:pt x="4139" y="11130"/>
                    <a:pt x="4157" y="11182"/>
                    <a:pt x="4174" y="11238"/>
                  </a:cubicBezTo>
                  <a:cubicBezTo>
                    <a:pt x="4213" y="11290"/>
                    <a:pt x="4248" y="11347"/>
                    <a:pt x="4321" y="11364"/>
                  </a:cubicBezTo>
                  <a:lnTo>
                    <a:pt x="6057" y="11924"/>
                  </a:lnTo>
                  <a:cubicBezTo>
                    <a:pt x="6144" y="11958"/>
                    <a:pt x="6235" y="11976"/>
                    <a:pt x="6326" y="12015"/>
                  </a:cubicBezTo>
                  <a:cubicBezTo>
                    <a:pt x="5098" y="11924"/>
                    <a:pt x="4174" y="11490"/>
                    <a:pt x="3831" y="11308"/>
                  </a:cubicBezTo>
                  <a:cubicBezTo>
                    <a:pt x="3757" y="11273"/>
                    <a:pt x="3740" y="11199"/>
                    <a:pt x="3757" y="11147"/>
                  </a:cubicBezTo>
                  <a:lnTo>
                    <a:pt x="4300" y="9663"/>
                  </a:lnTo>
                  <a:lnTo>
                    <a:pt x="4339" y="9663"/>
                  </a:lnTo>
                  <a:cubicBezTo>
                    <a:pt x="4447" y="9663"/>
                    <a:pt x="4556" y="9646"/>
                    <a:pt x="4647" y="9611"/>
                  </a:cubicBezTo>
                  <a:close/>
                  <a:moveTo>
                    <a:pt x="5332" y="8396"/>
                  </a:moveTo>
                  <a:lnTo>
                    <a:pt x="5458" y="8453"/>
                  </a:lnTo>
                  <a:lnTo>
                    <a:pt x="6074" y="8652"/>
                  </a:lnTo>
                  <a:cubicBezTo>
                    <a:pt x="6109" y="8652"/>
                    <a:pt x="6144" y="8687"/>
                    <a:pt x="6144" y="8722"/>
                  </a:cubicBezTo>
                  <a:lnTo>
                    <a:pt x="6165" y="8939"/>
                  </a:lnTo>
                  <a:cubicBezTo>
                    <a:pt x="6165" y="8995"/>
                    <a:pt x="6200" y="9030"/>
                    <a:pt x="6235" y="9047"/>
                  </a:cubicBezTo>
                  <a:cubicBezTo>
                    <a:pt x="6309" y="9069"/>
                    <a:pt x="6382" y="9104"/>
                    <a:pt x="6452" y="9121"/>
                  </a:cubicBezTo>
                  <a:cubicBezTo>
                    <a:pt x="6491" y="9121"/>
                    <a:pt x="6526" y="9138"/>
                    <a:pt x="6543" y="9156"/>
                  </a:cubicBezTo>
                  <a:cubicBezTo>
                    <a:pt x="6599" y="9177"/>
                    <a:pt x="6651" y="9177"/>
                    <a:pt x="6686" y="9195"/>
                  </a:cubicBezTo>
                  <a:cubicBezTo>
                    <a:pt x="6708" y="9212"/>
                    <a:pt x="6743" y="9212"/>
                    <a:pt x="6760" y="9212"/>
                  </a:cubicBezTo>
                  <a:cubicBezTo>
                    <a:pt x="6760" y="9229"/>
                    <a:pt x="6777" y="9229"/>
                    <a:pt x="6777" y="9229"/>
                  </a:cubicBezTo>
                  <a:cubicBezTo>
                    <a:pt x="6760" y="9264"/>
                    <a:pt x="6743" y="9303"/>
                    <a:pt x="6725" y="9338"/>
                  </a:cubicBezTo>
                  <a:cubicBezTo>
                    <a:pt x="6725" y="9355"/>
                    <a:pt x="6708" y="9373"/>
                    <a:pt x="6708" y="9373"/>
                  </a:cubicBezTo>
                  <a:cubicBezTo>
                    <a:pt x="6669" y="9446"/>
                    <a:pt x="6617" y="9520"/>
                    <a:pt x="6560" y="9589"/>
                  </a:cubicBezTo>
                  <a:lnTo>
                    <a:pt x="6543" y="9611"/>
                  </a:lnTo>
                  <a:cubicBezTo>
                    <a:pt x="6526" y="9646"/>
                    <a:pt x="6508" y="9663"/>
                    <a:pt x="6491" y="9698"/>
                  </a:cubicBezTo>
                  <a:cubicBezTo>
                    <a:pt x="6434" y="9737"/>
                    <a:pt x="6417" y="9772"/>
                    <a:pt x="6382" y="9806"/>
                  </a:cubicBezTo>
                  <a:cubicBezTo>
                    <a:pt x="6274" y="9915"/>
                    <a:pt x="6218" y="9989"/>
                    <a:pt x="6252" y="10080"/>
                  </a:cubicBezTo>
                  <a:cubicBezTo>
                    <a:pt x="6291" y="10114"/>
                    <a:pt x="6309" y="10132"/>
                    <a:pt x="6343" y="10132"/>
                  </a:cubicBezTo>
                  <a:lnTo>
                    <a:pt x="6361" y="10132"/>
                  </a:lnTo>
                  <a:cubicBezTo>
                    <a:pt x="6452" y="10132"/>
                    <a:pt x="6543" y="10062"/>
                    <a:pt x="6617" y="9989"/>
                  </a:cubicBezTo>
                  <a:lnTo>
                    <a:pt x="6634" y="9989"/>
                  </a:lnTo>
                  <a:cubicBezTo>
                    <a:pt x="6669" y="9954"/>
                    <a:pt x="6725" y="9915"/>
                    <a:pt x="6777" y="9863"/>
                  </a:cubicBezTo>
                  <a:cubicBezTo>
                    <a:pt x="6795" y="9880"/>
                    <a:pt x="6834" y="9897"/>
                    <a:pt x="6886" y="9897"/>
                  </a:cubicBezTo>
                  <a:lnTo>
                    <a:pt x="6925" y="9897"/>
                  </a:lnTo>
                  <a:cubicBezTo>
                    <a:pt x="6925" y="9897"/>
                    <a:pt x="6942" y="9897"/>
                    <a:pt x="6959" y="9880"/>
                  </a:cubicBezTo>
                  <a:cubicBezTo>
                    <a:pt x="7012" y="9937"/>
                    <a:pt x="7068" y="9954"/>
                    <a:pt x="7120" y="9954"/>
                  </a:cubicBezTo>
                  <a:cubicBezTo>
                    <a:pt x="7142" y="9954"/>
                    <a:pt x="7159" y="9937"/>
                    <a:pt x="7176" y="9937"/>
                  </a:cubicBezTo>
                  <a:cubicBezTo>
                    <a:pt x="7194" y="9937"/>
                    <a:pt x="7211" y="9937"/>
                    <a:pt x="7211" y="9915"/>
                  </a:cubicBezTo>
                  <a:cubicBezTo>
                    <a:pt x="7268" y="9954"/>
                    <a:pt x="7302" y="9954"/>
                    <a:pt x="7337" y="9954"/>
                  </a:cubicBezTo>
                  <a:lnTo>
                    <a:pt x="7411" y="9954"/>
                  </a:lnTo>
                  <a:cubicBezTo>
                    <a:pt x="7445" y="9937"/>
                    <a:pt x="7502" y="9915"/>
                    <a:pt x="7537" y="9880"/>
                  </a:cubicBezTo>
                  <a:cubicBezTo>
                    <a:pt x="7554" y="9845"/>
                    <a:pt x="7593" y="9828"/>
                    <a:pt x="7610" y="9789"/>
                  </a:cubicBezTo>
                  <a:cubicBezTo>
                    <a:pt x="7684" y="9698"/>
                    <a:pt x="7719" y="9611"/>
                    <a:pt x="7753" y="9537"/>
                  </a:cubicBezTo>
                  <a:cubicBezTo>
                    <a:pt x="7810" y="9555"/>
                    <a:pt x="7845" y="9572"/>
                    <a:pt x="7901" y="9589"/>
                  </a:cubicBezTo>
                  <a:lnTo>
                    <a:pt x="8135" y="9663"/>
                  </a:lnTo>
                  <a:cubicBezTo>
                    <a:pt x="8244" y="9698"/>
                    <a:pt x="8313" y="9720"/>
                    <a:pt x="8387" y="9754"/>
                  </a:cubicBezTo>
                  <a:cubicBezTo>
                    <a:pt x="8404" y="9754"/>
                    <a:pt x="8443" y="9772"/>
                    <a:pt x="8461" y="9772"/>
                  </a:cubicBezTo>
                  <a:cubicBezTo>
                    <a:pt x="8478" y="9772"/>
                    <a:pt x="8478" y="9772"/>
                    <a:pt x="8495" y="9789"/>
                  </a:cubicBezTo>
                  <a:cubicBezTo>
                    <a:pt x="8513" y="9789"/>
                    <a:pt x="8530" y="9806"/>
                    <a:pt x="8552" y="9806"/>
                  </a:cubicBezTo>
                  <a:cubicBezTo>
                    <a:pt x="8587" y="9828"/>
                    <a:pt x="8587" y="9828"/>
                    <a:pt x="8587" y="9845"/>
                  </a:cubicBezTo>
                  <a:lnTo>
                    <a:pt x="8604" y="9845"/>
                  </a:lnTo>
                  <a:cubicBezTo>
                    <a:pt x="8621" y="9880"/>
                    <a:pt x="8639" y="9897"/>
                    <a:pt x="8569" y="10097"/>
                  </a:cubicBezTo>
                  <a:cubicBezTo>
                    <a:pt x="8569" y="10153"/>
                    <a:pt x="8552" y="10206"/>
                    <a:pt x="8513" y="10279"/>
                  </a:cubicBezTo>
                  <a:cubicBezTo>
                    <a:pt x="8495" y="10388"/>
                    <a:pt x="8443" y="10514"/>
                    <a:pt x="8387" y="10696"/>
                  </a:cubicBezTo>
                  <a:cubicBezTo>
                    <a:pt x="8278" y="11000"/>
                    <a:pt x="8153" y="11364"/>
                    <a:pt x="7988" y="11889"/>
                  </a:cubicBezTo>
                  <a:cubicBezTo>
                    <a:pt x="7970" y="11924"/>
                    <a:pt x="7970" y="11958"/>
                    <a:pt x="7953" y="11997"/>
                  </a:cubicBezTo>
                  <a:cubicBezTo>
                    <a:pt x="7936" y="12084"/>
                    <a:pt x="7901" y="12175"/>
                    <a:pt x="7862" y="12266"/>
                  </a:cubicBezTo>
                  <a:cubicBezTo>
                    <a:pt x="7845" y="12301"/>
                    <a:pt x="7827" y="12340"/>
                    <a:pt x="7793" y="12358"/>
                  </a:cubicBezTo>
                  <a:cubicBezTo>
                    <a:pt x="7773" y="12366"/>
                    <a:pt x="7755" y="12371"/>
                    <a:pt x="7739" y="12371"/>
                  </a:cubicBezTo>
                  <a:cubicBezTo>
                    <a:pt x="7723" y="12371"/>
                    <a:pt x="7710" y="12366"/>
                    <a:pt x="7701" y="12358"/>
                  </a:cubicBezTo>
                  <a:lnTo>
                    <a:pt x="7684" y="12358"/>
                  </a:lnTo>
                  <a:cubicBezTo>
                    <a:pt x="7684" y="12358"/>
                    <a:pt x="7593" y="12340"/>
                    <a:pt x="6942" y="12123"/>
                  </a:cubicBezTo>
                  <a:cubicBezTo>
                    <a:pt x="6851" y="12084"/>
                    <a:pt x="6760" y="12050"/>
                    <a:pt x="6651" y="12032"/>
                  </a:cubicBezTo>
                  <a:cubicBezTo>
                    <a:pt x="6491" y="11976"/>
                    <a:pt x="6309" y="11906"/>
                    <a:pt x="6074" y="11833"/>
                  </a:cubicBezTo>
                  <a:lnTo>
                    <a:pt x="4339" y="11273"/>
                  </a:lnTo>
                  <a:cubicBezTo>
                    <a:pt x="4300" y="11256"/>
                    <a:pt x="4282" y="11238"/>
                    <a:pt x="4265" y="11199"/>
                  </a:cubicBezTo>
                  <a:cubicBezTo>
                    <a:pt x="4248" y="11164"/>
                    <a:pt x="4248" y="11130"/>
                    <a:pt x="4248" y="11091"/>
                  </a:cubicBezTo>
                  <a:lnTo>
                    <a:pt x="4755" y="9589"/>
                  </a:lnTo>
                  <a:lnTo>
                    <a:pt x="4773" y="9503"/>
                  </a:lnTo>
                  <a:lnTo>
                    <a:pt x="4790" y="9464"/>
                  </a:lnTo>
                  <a:lnTo>
                    <a:pt x="4807" y="9412"/>
                  </a:lnTo>
                  <a:lnTo>
                    <a:pt x="5042" y="8670"/>
                  </a:lnTo>
                  <a:cubicBezTo>
                    <a:pt x="5059" y="8635"/>
                    <a:pt x="5081" y="8613"/>
                    <a:pt x="5098" y="8596"/>
                  </a:cubicBezTo>
                  <a:cubicBezTo>
                    <a:pt x="5098" y="8579"/>
                    <a:pt x="5115" y="8561"/>
                    <a:pt x="5133" y="8544"/>
                  </a:cubicBezTo>
                  <a:lnTo>
                    <a:pt x="5207" y="8470"/>
                  </a:lnTo>
                  <a:cubicBezTo>
                    <a:pt x="5224" y="8453"/>
                    <a:pt x="5241" y="8435"/>
                    <a:pt x="5241" y="8435"/>
                  </a:cubicBezTo>
                  <a:lnTo>
                    <a:pt x="5241" y="8418"/>
                  </a:lnTo>
                  <a:cubicBezTo>
                    <a:pt x="5259" y="8396"/>
                    <a:pt x="5298" y="8396"/>
                    <a:pt x="5332" y="8396"/>
                  </a:cubicBezTo>
                  <a:close/>
                  <a:moveTo>
                    <a:pt x="5678" y="1"/>
                  </a:moveTo>
                  <a:cubicBezTo>
                    <a:pt x="5542" y="1"/>
                    <a:pt x="5443" y="69"/>
                    <a:pt x="5367" y="192"/>
                  </a:cubicBezTo>
                  <a:cubicBezTo>
                    <a:pt x="5332" y="261"/>
                    <a:pt x="5259" y="244"/>
                    <a:pt x="5189" y="261"/>
                  </a:cubicBezTo>
                  <a:cubicBezTo>
                    <a:pt x="5115" y="261"/>
                    <a:pt x="5042" y="317"/>
                    <a:pt x="5007" y="391"/>
                  </a:cubicBezTo>
                  <a:cubicBezTo>
                    <a:pt x="4990" y="461"/>
                    <a:pt x="5007" y="569"/>
                    <a:pt x="4972" y="626"/>
                  </a:cubicBezTo>
                  <a:cubicBezTo>
                    <a:pt x="4899" y="695"/>
                    <a:pt x="4790" y="695"/>
                    <a:pt x="4734" y="769"/>
                  </a:cubicBezTo>
                  <a:cubicBezTo>
                    <a:pt x="4647" y="842"/>
                    <a:pt x="4664" y="951"/>
                    <a:pt x="4699" y="1059"/>
                  </a:cubicBezTo>
                  <a:cubicBezTo>
                    <a:pt x="4716" y="1111"/>
                    <a:pt x="4755" y="1168"/>
                    <a:pt x="4773" y="1203"/>
                  </a:cubicBezTo>
                  <a:cubicBezTo>
                    <a:pt x="4790" y="1294"/>
                    <a:pt x="4734" y="1367"/>
                    <a:pt x="4773" y="1437"/>
                  </a:cubicBezTo>
                  <a:cubicBezTo>
                    <a:pt x="4802" y="1529"/>
                    <a:pt x="4886" y="1609"/>
                    <a:pt x="4966" y="1609"/>
                  </a:cubicBezTo>
                  <a:cubicBezTo>
                    <a:pt x="4980" y="1609"/>
                    <a:pt x="4994" y="1607"/>
                    <a:pt x="5007" y="1602"/>
                  </a:cubicBezTo>
                  <a:lnTo>
                    <a:pt x="5007" y="1602"/>
                  </a:lnTo>
                  <a:cubicBezTo>
                    <a:pt x="4990" y="1671"/>
                    <a:pt x="4990" y="1745"/>
                    <a:pt x="4972" y="1819"/>
                  </a:cubicBezTo>
                  <a:cubicBezTo>
                    <a:pt x="4881" y="2378"/>
                    <a:pt x="5059" y="2847"/>
                    <a:pt x="5424" y="2994"/>
                  </a:cubicBezTo>
                  <a:cubicBezTo>
                    <a:pt x="5476" y="3012"/>
                    <a:pt x="5532" y="3029"/>
                    <a:pt x="5584" y="3029"/>
                  </a:cubicBezTo>
                  <a:cubicBezTo>
                    <a:pt x="5601" y="3064"/>
                    <a:pt x="5601" y="3081"/>
                    <a:pt x="5623" y="3120"/>
                  </a:cubicBezTo>
                  <a:cubicBezTo>
                    <a:pt x="5532" y="3138"/>
                    <a:pt x="5350" y="3190"/>
                    <a:pt x="5189" y="3264"/>
                  </a:cubicBezTo>
                  <a:cubicBezTo>
                    <a:pt x="5007" y="3320"/>
                    <a:pt x="4842" y="3389"/>
                    <a:pt x="4790" y="3407"/>
                  </a:cubicBezTo>
                  <a:cubicBezTo>
                    <a:pt x="4755" y="3428"/>
                    <a:pt x="4716" y="3463"/>
                    <a:pt x="4716" y="3515"/>
                  </a:cubicBezTo>
                  <a:cubicBezTo>
                    <a:pt x="4408" y="3589"/>
                    <a:pt x="4105" y="3732"/>
                    <a:pt x="3779" y="3880"/>
                  </a:cubicBezTo>
                  <a:cubicBezTo>
                    <a:pt x="3506" y="4005"/>
                    <a:pt x="3215" y="4131"/>
                    <a:pt x="2890" y="4240"/>
                  </a:cubicBezTo>
                  <a:cubicBezTo>
                    <a:pt x="2712" y="4296"/>
                    <a:pt x="2547" y="4348"/>
                    <a:pt x="2369" y="4383"/>
                  </a:cubicBezTo>
                  <a:cubicBezTo>
                    <a:pt x="2330" y="4383"/>
                    <a:pt x="2295" y="4405"/>
                    <a:pt x="2278" y="4439"/>
                  </a:cubicBezTo>
                  <a:lnTo>
                    <a:pt x="2278" y="4457"/>
                  </a:lnTo>
                  <a:cubicBezTo>
                    <a:pt x="2044" y="4023"/>
                    <a:pt x="1753" y="3645"/>
                    <a:pt x="1501" y="3281"/>
                  </a:cubicBezTo>
                  <a:cubicBezTo>
                    <a:pt x="1371" y="3120"/>
                    <a:pt x="1263" y="2955"/>
                    <a:pt x="1154" y="2812"/>
                  </a:cubicBezTo>
                  <a:cubicBezTo>
                    <a:pt x="1211" y="2647"/>
                    <a:pt x="1228" y="2430"/>
                    <a:pt x="1228" y="2253"/>
                  </a:cubicBezTo>
                  <a:cubicBezTo>
                    <a:pt x="1228" y="2105"/>
                    <a:pt x="1193" y="1979"/>
                    <a:pt x="1154" y="1853"/>
                  </a:cubicBezTo>
                  <a:cubicBezTo>
                    <a:pt x="1119" y="1762"/>
                    <a:pt x="1085" y="1693"/>
                    <a:pt x="1028" y="1636"/>
                  </a:cubicBezTo>
                  <a:cubicBezTo>
                    <a:pt x="959" y="1584"/>
                    <a:pt x="920" y="1563"/>
                    <a:pt x="868" y="1563"/>
                  </a:cubicBezTo>
                  <a:cubicBezTo>
                    <a:pt x="768" y="1551"/>
                    <a:pt x="695" y="1515"/>
                    <a:pt x="636" y="1515"/>
                  </a:cubicBezTo>
                  <a:cubicBezTo>
                    <a:pt x="608" y="1515"/>
                    <a:pt x="583" y="1523"/>
                    <a:pt x="560" y="1545"/>
                  </a:cubicBezTo>
                  <a:cubicBezTo>
                    <a:pt x="451" y="1367"/>
                    <a:pt x="308" y="1203"/>
                    <a:pt x="200" y="1151"/>
                  </a:cubicBezTo>
                  <a:lnTo>
                    <a:pt x="69" y="1151"/>
                  </a:lnTo>
                  <a:cubicBezTo>
                    <a:pt x="17" y="1185"/>
                    <a:pt x="0" y="1237"/>
                    <a:pt x="17" y="1311"/>
                  </a:cubicBezTo>
                  <a:cubicBezTo>
                    <a:pt x="35" y="1367"/>
                    <a:pt x="52" y="1385"/>
                    <a:pt x="161" y="1584"/>
                  </a:cubicBezTo>
                  <a:cubicBezTo>
                    <a:pt x="200" y="1636"/>
                    <a:pt x="252" y="1710"/>
                    <a:pt x="308" y="1819"/>
                  </a:cubicBezTo>
                  <a:cubicBezTo>
                    <a:pt x="200" y="1927"/>
                    <a:pt x="126" y="2088"/>
                    <a:pt x="91" y="2214"/>
                  </a:cubicBezTo>
                  <a:cubicBezTo>
                    <a:pt x="17" y="2595"/>
                    <a:pt x="451" y="2955"/>
                    <a:pt x="577" y="3064"/>
                  </a:cubicBezTo>
                  <a:cubicBezTo>
                    <a:pt x="577" y="3081"/>
                    <a:pt x="633" y="3229"/>
                    <a:pt x="668" y="3337"/>
                  </a:cubicBezTo>
                  <a:cubicBezTo>
                    <a:pt x="885" y="3971"/>
                    <a:pt x="1336" y="5307"/>
                    <a:pt x="1805" y="5598"/>
                  </a:cubicBezTo>
                  <a:cubicBezTo>
                    <a:pt x="1896" y="5632"/>
                    <a:pt x="2022" y="5667"/>
                    <a:pt x="2204" y="5667"/>
                  </a:cubicBezTo>
                  <a:cubicBezTo>
                    <a:pt x="2369" y="5667"/>
                    <a:pt x="2547" y="5650"/>
                    <a:pt x="2729" y="5615"/>
                  </a:cubicBezTo>
                  <a:cubicBezTo>
                    <a:pt x="2764" y="5650"/>
                    <a:pt x="2803" y="5667"/>
                    <a:pt x="2872" y="5667"/>
                  </a:cubicBezTo>
                  <a:lnTo>
                    <a:pt x="3037" y="5667"/>
                  </a:lnTo>
                  <a:cubicBezTo>
                    <a:pt x="3107" y="5650"/>
                    <a:pt x="3198" y="5632"/>
                    <a:pt x="3306" y="5632"/>
                  </a:cubicBezTo>
                  <a:lnTo>
                    <a:pt x="3306" y="5615"/>
                  </a:lnTo>
                  <a:cubicBezTo>
                    <a:pt x="3363" y="5615"/>
                    <a:pt x="3397" y="5615"/>
                    <a:pt x="3454" y="5598"/>
                  </a:cubicBezTo>
                  <a:lnTo>
                    <a:pt x="3523" y="5598"/>
                  </a:lnTo>
                  <a:cubicBezTo>
                    <a:pt x="3779" y="5541"/>
                    <a:pt x="4065" y="5468"/>
                    <a:pt x="4356" y="5359"/>
                  </a:cubicBezTo>
                  <a:lnTo>
                    <a:pt x="4356" y="5359"/>
                  </a:lnTo>
                  <a:cubicBezTo>
                    <a:pt x="4374" y="5815"/>
                    <a:pt x="4356" y="6249"/>
                    <a:pt x="4321" y="6682"/>
                  </a:cubicBezTo>
                  <a:cubicBezTo>
                    <a:pt x="4282" y="7442"/>
                    <a:pt x="4230" y="8253"/>
                    <a:pt x="4048" y="9012"/>
                  </a:cubicBezTo>
                  <a:cubicBezTo>
                    <a:pt x="4013" y="9212"/>
                    <a:pt x="3974" y="9320"/>
                    <a:pt x="3940" y="9394"/>
                  </a:cubicBezTo>
                  <a:cubicBezTo>
                    <a:pt x="3940" y="9412"/>
                    <a:pt x="3922" y="9429"/>
                    <a:pt x="3922" y="9446"/>
                  </a:cubicBezTo>
                  <a:cubicBezTo>
                    <a:pt x="3905" y="9572"/>
                    <a:pt x="4031" y="9611"/>
                    <a:pt x="4105" y="9628"/>
                  </a:cubicBezTo>
                  <a:cubicBezTo>
                    <a:pt x="4139" y="9628"/>
                    <a:pt x="4174" y="9646"/>
                    <a:pt x="4191" y="9646"/>
                  </a:cubicBezTo>
                  <a:lnTo>
                    <a:pt x="3671" y="11108"/>
                  </a:lnTo>
                  <a:cubicBezTo>
                    <a:pt x="3632" y="11216"/>
                    <a:pt x="3688" y="11325"/>
                    <a:pt x="3779" y="11381"/>
                  </a:cubicBezTo>
                  <a:cubicBezTo>
                    <a:pt x="4174" y="11598"/>
                    <a:pt x="5241" y="12106"/>
                    <a:pt x="6651" y="12123"/>
                  </a:cubicBezTo>
                  <a:cubicBezTo>
                    <a:pt x="7519" y="12410"/>
                    <a:pt x="7645" y="12449"/>
                    <a:pt x="7662" y="12449"/>
                  </a:cubicBezTo>
                  <a:cubicBezTo>
                    <a:pt x="7684" y="12466"/>
                    <a:pt x="7719" y="12466"/>
                    <a:pt x="7736" y="12466"/>
                  </a:cubicBezTo>
                  <a:cubicBezTo>
                    <a:pt x="7771" y="12466"/>
                    <a:pt x="7810" y="12449"/>
                    <a:pt x="7845" y="12431"/>
                  </a:cubicBezTo>
                  <a:cubicBezTo>
                    <a:pt x="7901" y="12410"/>
                    <a:pt x="7936" y="12358"/>
                    <a:pt x="7953" y="12301"/>
                  </a:cubicBezTo>
                  <a:cubicBezTo>
                    <a:pt x="7988" y="12175"/>
                    <a:pt x="8027" y="12067"/>
                    <a:pt x="8062" y="11958"/>
                  </a:cubicBezTo>
                  <a:cubicBezTo>
                    <a:pt x="8296" y="11906"/>
                    <a:pt x="8552" y="11833"/>
                    <a:pt x="8803" y="11741"/>
                  </a:cubicBezTo>
                  <a:cubicBezTo>
                    <a:pt x="8912" y="11707"/>
                    <a:pt x="8964" y="11581"/>
                    <a:pt x="8929" y="11472"/>
                  </a:cubicBezTo>
                  <a:lnTo>
                    <a:pt x="8621" y="10279"/>
                  </a:lnTo>
                  <a:cubicBezTo>
                    <a:pt x="8747" y="9880"/>
                    <a:pt x="8730" y="9863"/>
                    <a:pt x="8678" y="9789"/>
                  </a:cubicBezTo>
                  <a:lnTo>
                    <a:pt x="8660" y="9789"/>
                  </a:lnTo>
                  <a:lnTo>
                    <a:pt x="8660" y="9772"/>
                  </a:lnTo>
                  <a:lnTo>
                    <a:pt x="8639" y="9772"/>
                  </a:lnTo>
                  <a:cubicBezTo>
                    <a:pt x="8660" y="9754"/>
                    <a:pt x="8660" y="9754"/>
                    <a:pt x="8678" y="9737"/>
                  </a:cubicBezTo>
                  <a:cubicBezTo>
                    <a:pt x="8695" y="9698"/>
                    <a:pt x="8678" y="9646"/>
                    <a:pt x="8678" y="9611"/>
                  </a:cubicBezTo>
                  <a:cubicBezTo>
                    <a:pt x="8587" y="9320"/>
                    <a:pt x="8513" y="9030"/>
                    <a:pt x="8443" y="8722"/>
                  </a:cubicBezTo>
                  <a:cubicBezTo>
                    <a:pt x="8587" y="8635"/>
                    <a:pt x="8730" y="8526"/>
                    <a:pt x="8877" y="8435"/>
                  </a:cubicBezTo>
                  <a:cubicBezTo>
                    <a:pt x="9237" y="8145"/>
                    <a:pt x="9563" y="7893"/>
                    <a:pt x="9814" y="7568"/>
                  </a:cubicBezTo>
                  <a:cubicBezTo>
                    <a:pt x="9906" y="7442"/>
                    <a:pt x="9979" y="7294"/>
                    <a:pt x="9979" y="7134"/>
                  </a:cubicBezTo>
                  <a:lnTo>
                    <a:pt x="9979" y="7060"/>
                  </a:lnTo>
                  <a:cubicBezTo>
                    <a:pt x="9962" y="6878"/>
                    <a:pt x="9888" y="6626"/>
                    <a:pt x="9762" y="6357"/>
                  </a:cubicBezTo>
                  <a:lnTo>
                    <a:pt x="9762" y="6335"/>
                  </a:lnTo>
                  <a:cubicBezTo>
                    <a:pt x="9814" y="6249"/>
                    <a:pt x="9797" y="6192"/>
                    <a:pt x="9580" y="5758"/>
                  </a:cubicBezTo>
                  <a:cubicBezTo>
                    <a:pt x="9545" y="5706"/>
                    <a:pt x="9506" y="5632"/>
                    <a:pt x="9489" y="5559"/>
                  </a:cubicBezTo>
                  <a:cubicBezTo>
                    <a:pt x="9055" y="4691"/>
                    <a:pt x="8786" y="4131"/>
                    <a:pt x="8118" y="3771"/>
                  </a:cubicBezTo>
                  <a:cubicBezTo>
                    <a:pt x="8261" y="3589"/>
                    <a:pt x="8335" y="3645"/>
                    <a:pt x="8443" y="3537"/>
                  </a:cubicBezTo>
                  <a:cubicBezTo>
                    <a:pt x="8513" y="3463"/>
                    <a:pt x="8461" y="3389"/>
                    <a:pt x="8461" y="3298"/>
                  </a:cubicBezTo>
                  <a:cubicBezTo>
                    <a:pt x="8461" y="3138"/>
                    <a:pt x="8660" y="3120"/>
                    <a:pt x="8587" y="2903"/>
                  </a:cubicBezTo>
                  <a:cubicBezTo>
                    <a:pt x="8530" y="2739"/>
                    <a:pt x="8387" y="2812"/>
                    <a:pt x="8296" y="2704"/>
                  </a:cubicBezTo>
                  <a:cubicBezTo>
                    <a:pt x="8226" y="2630"/>
                    <a:pt x="8278" y="2504"/>
                    <a:pt x="8226" y="2430"/>
                  </a:cubicBezTo>
                  <a:cubicBezTo>
                    <a:pt x="8187" y="2378"/>
                    <a:pt x="8118" y="2344"/>
                    <a:pt x="8044" y="2344"/>
                  </a:cubicBezTo>
                  <a:cubicBezTo>
                    <a:pt x="7970" y="2344"/>
                    <a:pt x="7918" y="2413"/>
                    <a:pt x="7845" y="2413"/>
                  </a:cubicBezTo>
                  <a:cubicBezTo>
                    <a:pt x="7753" y="2413"/>
                    <a:pt x="7719" y="2378"/>
                    <a:pt x="7662" y="2322"/>
                  </a:cubicBezTo>
                  <a:cubicBezTo>
                    <a:pt x="7645" y="2214"/>
                    <a:pt x="7701" y="2179"/>
                    <a:pt x="7771" y="2127"/>
                  </a:cubicBezTo>
                  <a:cubicBezTo>
                    <a:pt x="7901" y="2018"/>
                    <a:pt x="7936" y="1871"/>
                    <a:pt x="7862" y="1728"/>
                  </a:cubicBezTo>
                  <a:cubicBezTo>
                    <a:pt x="7810" y="1602"/>
                    <a:pt x="7719" y="1511"/>
                    <a:pt x="7793" y="1402"/>
                  </a:cubicBezTo>
                  <a:cubicBezTo>
                    <a:pt x="7827" y="1346"/>
                    <a:pt x="7862" y="1294"/>
                    <a:pt x="7879" y="1237"/>
                  </a:cubicBezTo>
                  <a:cubicBezTo>
                    <a:pt x="7918" y="1020"/>
                    <a:pt x="7793" y="951"/>
                    <a:pt x="7610" y="842"/>
                  </a:cubicBezTo>
                  <a:cubicBezTo>
                    <a:pt x="7502" y="786"/>
                    <a:pt x="7519" y="717"/>
                    <a:pt x="7519" y="643"/>
                  </a:cubicBezTo>
                  <a:cubicBezTo>
                    <a:pt x="7502" y="517"/>
                    <a:pt x="7411" y="370"/>
                    <a:pt x="7159" y="352"/>
                  </a:cubicBezTo>
                  <a:cubicBezTo>
                    <a:pt x="6994" y="335"/>
                    <a:pt x="6977" y="226"/>
                    <a:pt x="6886" y="118"/>
                  </a:cubicBezTo>
                  <a:cubicBezTo>
                    <a:pt x="6828" y="51"/>
                    <a:pt x="6734" y="14"/>
                    <a:pt x="6640" y="14"/>
                  </a:cubicBezTo>
                  <a:cubicBezTo>
                    <a:pt x="6558" y="14"/>
                    <a:pt x="6476" y="42"/>
                    <a:pt x="6417" y="101"/>
                  </a:cubicBezTo>
                  <a:cubicBezTo>
                    <a:pt x="6397" y="127"/>
                    <a:pt x="6375" y="137"/>
                    <a:pt x="6353" y="137"/>
                  </a:cubicBezTo>
                  <a:cubicBezTo>
                    <a:pt x="6313" y="137"/>
                    <a:pt x="6271" y="105"/>
                    <a:pt x="6235" y="83"/>
                  </a:cubicBezTo>
                  <a:cubicBezTo>
                    <a:pt x="6197" y="76"/>
                    <a:pt x="6160" y="72"/>
                    <a:pt x="6125" y="72"/>
                  </a:cubicBezTo>
                  <a:cubicBezTo>
                    <a:pt x="6074" y="72"/>
                    <a:pt x="6026" y="80"/>
                    <a:pt x="5983" y="101"/>
                  </a:cubicBezTo>
                  <a:cubicBezTo>
                    <a:pt x="5927" y="66"/>
                    <a:pt x="5840" y="27"/>
                    <a:pt x="5766" y="9"/>
                  </a:cubicBezTo>
                  <a:cubicBezTo>
                    <a:pt x="5735" y="4"/>
                    <a:pt x="5706" y="1"/>
                    <a:pt x="567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6"/>
            <p:cNvSpPr/>
            <p:nvPr/>
          </p:nvSpPr>
          <p:spPr>
            <a:xfrm>
              <a:off x="3954673" y="4423075"/>
              <a:ext cx="11768" cy="19764"/>
            </a:xfrm>
            <a:custGeom>
              <a:avLst/>
              <a:gdLst/>
              <a:ahLst/>
              <a:cxnLst/>
              <a:rect l="l" t="t" r="r" b="b"/>
              <a:pathLst>
                <a:path w="287" h="482" extrusionOk="0">
                  <a:moveTo>
                    <a:pt x="235" y="0"/>
                  </a:moveTo>
                  <a:cubicBezTo>
                    <a:pt x="222" y="0"/>
                    <a:pt x="209" y="5"/>
                    <a:pt x="200" y="13"/>
                  </a:cubicBezTo>
                  <a:cubicBezTo>
                    <a:pt x="200" y="31"/>
                    <a:pt x="70" y="191"/>
                    <a:pt x="35" y="248"/>
                  </a:cubicBezTo>
                  <a:cubicBezTo>
                    <a:pt x="1" y="282"/>
                    <a:pt x="18" y="321"/>
                    <a:pt x="18" y="356"/>
                  </a:cubicBezTo>
                  <a:cubicBezTo>
                    <a:pt x="35" y="391"/>
                    <a:pt x="109" y="447"/>
                    <a:pt x="200" y="482"/>
                  </a:cubicBezTo>
                  <a:lnTo>
                    <a:pt x="217" y="482"/>
                  </a:lnTo>
                  <a:cubicBezTo>
                    <a:pt x="235" y="482"/>
                    <a:pt x="252" y="464"/>
                    <a:pt x="270" y="447"/>
                  </a:cubicBezTo>
                  <a:cubicBezTo>
                    <a:pt x="270" y="430"/>
                    <a:pt x="252" y="391"/>
                    <a:pt x="235" y="391"/>
                  </a:cubicBezTo>
                  <a:cubicBezTo>
                    <a:pt x="126" y="356"/>
                    <a:pt x="109" y="321"/>
                    <a:pt x="109" y="321"/>
                  </a:cubicBezTo>
                  <a:lnTo>
                    <a:pt x="109" y="282"/>
                  </a:lnTo>
                  <a:cubicBezTo>
                    <a:pt x="144" y="230"/>
                    <a:pt x="270" y="83"/>
                    <a:pt x="270" y="83"/>
                  </a:cubicBezTo>
                  <a:cubicBezTo>
                    <a:pt x="287" y="48"/>
                    <a:pt x="287" y="31"/>
                    <a:pt x="270" y="13"/>
                  </a:cubicBezTo>
                  <a:cubicBezTo>
                    <a:pt x="261" y="5"/>
                    <a:pt x="248" y="0"/>
                    <a:pt x="23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6"/>
            <p:cNvSpPr/>
            <p:nvPr/>
          </p:nvSpPr>
          <p:spPr>
            <a:xfrm>
              <a:off x="3946021" y="4405853"/>
              <a:ext cx="14188" cy="7873"/>
            </a:xfrm>
            <a:custGeom>
              <a:avLst/>
              <a:gdLst/>
              <a:ahLst/>
              <a:cxnLst/>
              <a:rect l="l" t="t" r="r" b="b"/>
              <a:pathLst>
                <a:path w="346" h="192" extrusionOk="0">
                  <a:moveTo>
                    <a:pt x="194" y="0"/>
                  </a:moveTo>
                  <a:cubicBezTo>
                    <a:pt x="100" y="0"/>
                    <a:pt x="1" y="47"/>
                    <a:pt x="29" y="125"/>
                  </a:cubicBezTo>
                  <a:cubicBezTo>
                    <a:pt x="38" y="169"/>
                    <a:pt x="104" y="191"/>
                    <a:pt x="174" y="191"/>
                  </a:cubicBezTo>
                  <a:cubicBezTo>
                    <a:pt x="250" y="191"/>
                    <a:pt x="328" y="164"/>
                    <a:pt x="337" y="108"/>
                  </a:cubicBezTo>
                  <a:cubicBezTo>
                    <a:pt x="345" y="33"/>
                    <a:pt x="271" y="0"/>
                    <a:pt x="19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6"/>
            <p:cNvSpPr/>
            <p:nvPr/>
          </p:nvSpPr>
          <p:spPr>
            <a:xfrm>
              <a:off x="3977102" y="4411266"/>
              <a:ext cx="15008" cy="8939"/>
            </a:xfrm>
            <a:custGeom>
              <a:avLst/>
              <a:gdLst/>
              <a:ahLst/>
              <a:cxnLst/>
              <a:rect l="l" t="t" r="r" b="b"/>
              <a:pathLst>
                <a:path w="366" h="218" extrusionOk="0">
                  <a:moveTo>
                    <a:pt x="102" y="1"/>
                  </a:moveTo>
                  <a:cubicBezTo>
                    <a:pt x="59" y="1"/>
                    <a:pt x="23" y="19"/>
                    <a:pt x="13" y="67"/>
                  </a:cubicBezTo>
                  <a:cubicBezTo>
                    <a:pt x="0" y="148"/>
                    <a:pt x="129" y="218"/>
                    <a:pt x="225" y="218"/>
                  </a:cubicBezTo>
                  <a:cubicBezTo>
                    <a:pt x="257" y="218"/>
                    <a:pt x="286" y="210"/>
                    <a:pt x="304" y="193"/>
                  </a:cubicBezTo>
                  <a:cubicBezTo>
                    <a:pt x="366" y="115"/>
                    <a:pt x="210" y="1"/>
                    <a:pt x="10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6"/>
            <p:cNvSpPr/>
            <p:nvPr/>
          </p:nvSpPr>
          <p:spPr>
            <a:xfrm>
              <a:off x="3971772" y="4422665"/>
              <a:ext cx="14065" cy="10579"/>
            </a:xfrm>
            <a:custGeom>
              <a:avLst/>
              <a:gdLst/>
              <a:ahLst/>
              <a:cxnLst/>
              <a:rect l="l" t="t" r="r" b="b"/>
              <a:pathLst>
                <a:path w="343" h="258" extrusionOk="0">
                  <a:moveTo>
                    <a:pt x="165" y="0"/>
                  </a:moveTo>
                  <a:cubicBezTo>
                    <a:pt x="113" y="0"/>
                    <a:pt x="43" y="45"/>
                    <a:pt x="0" y="149"/>
                  </a:cubicBezTo>
                  <a:cubicBezTo>
                    <a:pt x="0" y="184"/>
                    <a:pt x="0" y="201"/>
                    <a:pt x="35" y="201"/>
                  </a:cubicBezTo>
                  <a:cubicBezTo>
                    <a:pt x="40" y="208"/>
                    <a:pt x="47" y="210"/>
                    <a:pt x="54" y="210"/>
                  </a:cubicBezTo>
                  <a:cubicBezTo>
                    <a:pt x="70" y="210"/>
                    <a:pt x="87" y="196"/>
                    <a:pt x="87" y="184"/>
                  </a:cubicBezTo>
                  <a:cubicBezTo>
                    <a:pt x="109" y="132"/>
                    <a:pt x="143" y="93"/>
                    <a:pt x="178" y="93"/>
                  </a:cubicBezTo>
                  <a:cubicBezTo>
                    <a:pt x="217" y="114"/>
                    <a:pt x="234" y="149"/>
                    <a:pt x="234" y="201"/>
                  </a:cubicBezTo>
                  <a:cubicBezTo>
                    <a:pt x="217" y="240"/>
                    <a:pt x="234" y="258"/>
                    <a:pt x="269" y="258"/>
                  </a:cubicBezTo>
                  <a:cubicBezTo>
                    <a:pt x="286" y="258"/>
                    <a:pt x="304" y="240"/>
                    <a:pt x="325" y="223"/>
                  </a:cubicBezTo>
                  <a:cubicBezTo>
                    <a:pt x="343" y="132"/>
                    <a:pt x="286" y="23"/>
                    <a:pt x="195" y="6"/>
                  </a:cubicBezTo>
                  <a:cubicBezTo>
                    <a:pt x="186" y="2"/>
                    <a:pt x="176" y="0"/>
                    <a:pt x="16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6"/>
            <p:cNvSpPr/>
            <p:nvPr/>
          </p:nvSpPr>
          <p:spPr>
            <a:xfrm>
              <a:off x="3943479" y="4416596"/>
              <a:ext cx="14065" cy="10784"/>
            </a:xfrm>
            <a:custGeom>
              <a:avLst/>
              <a:gdLst/>
              <a:ahLst/>
              <a:cxnLst/>
              <a:rect l="l" t="t" r="r" b="b"/>
              <a:pathLst>
                <a:path w="343" h="263" extrusionOk="0">
                  <a:moveTo>
                    <a:pt x="174" y="1"/>
                  </a:moveTo>
                  <a:cubicBezTo>
                    <a:pt x="114" y="1"/>
                    <a:pt x="49" y="35"/>
                    <a:pt x="18" y="154"/>
                  </a:cubicBezTo>
                  <a:cubicBezTo>
                    <a:pt x="0" y="171"/>
                    <a:pt x="18" y="189"/>
                    <a:pt x="39" y="206"/>
                  </a:cubicBezTo>
                  <a:cubicBezTo>
                    <a:pt x="74" y="206"/>
                    <a:pt x="91" y="206"/>
                    <a:pt x="109" y="171"/>
                  </a:cubicBezTo>
                  <a:cubicBezTo>
                    <a:pt x="123" y="125"/>
                    <a:pt x="152" y="93"/>
                    <a:pt x="181" y="93"/>
                  </a:cubicBezTo>
                  <a:cubicBezTo>
                    <a:pt x="187" y="93"/>
                    <a:pt x="194" y="94"/>
                    <a:pt x="200" y="97"/>
                  </a:cubicBezTo>
                  <a:cubicBezTo>
                    <a:pt x="217" y="97"/>
                    <a:pt x="256" y="132"/>
                    <a:pt x="234" y="206"/>
                  </a:cubicBezTo>
                  <a:cubicBezTo>
                    <a:pt x="234" y="223"/>
                    <a:pt x="256" y="241"/>
                    <a:pt x="274" y="262"/>
                  </a:cubicBezTo>
                  <a:lnTo>
                    <a:pt x="291" y="262"/>
                  </a:lnTo>
                  <a:cubicBezTo>
                    <a:pt x="308" y="262"/>
                    <a:pt x="326" y="241"/>
                    <a:pt x="326" y="223"/>
                  </a:cubicBezTo>
                  <a:cubicBezTo>
                    <a:pt x="343" y="115"/>
                    <a:pt x="291" y="24"/>
                    <a:pt x="217" y="6"/>
                  </a:cubicBezTo>
                  <a:cubicBezTo>
                    <a:pt x="203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6"/>
            <p:cNvSpPr/>
            <p:nvPr/>
          </p:nvSpPr>
          <p:spPr>
            <a:xfrm>
              <a:off x="4026553" y="4450301"/>
              <a:ext cx="23701" cy="33296"/>
            </a:xfrm>
            <a:custGeom>
              <a:avLst/>
              <a:gdLst/>
              <a:ahLst/>
              <a:cxnLst/>
              <a:rect l="l" t="t" r="r" b="b"/>
              <a:pathLst>
                <a:path w="578" h="812" extrusionOk="0">
                  <a:moveTo>
                    <a:pt x="486" y="0"/>
                  </a:moveTo>
                  <a:cubicBezTo>
                    <a:pt x="469" y="0"/>
                    <a:pt x="469" y="17"/>
                    <a:pt x="469" y="35"/>
                  </a:cubicBezTo>
                  <a:cubicBezTo>
                    <a:pt x="486" y="69"/>
                    <a:pt x="486" y="109"/>
                    <a:pt x="486" y="143"/>
                  </a:cubicBezTo>
                  <a:cubicBezTo>
                    <a:pt x="486" y="178"/>
                    <a:pt x="469" y="200"/>
                    <a:pt x="452" y="234"/>
                  </a:cubicBezTo>
                  <a:cubicBezTo>
                    <a:pt x="434" y="252"/>
                    <a:pt x="417" y="286"/>
                    <a:pt x="378" y="308"/>
                  </a:cubicBezTo>
                  <a:cubicBezTo>
                    <a:pt x="343" y="325"/>
                    <a:pt x="326" y="325"/>
                    <a:pt x="291" y="343"/>
                  </a:cubicBezTo>
                  <a:cubicBezTo>
                    <a:pt x="269" y="343"/>
                    <a:pt x="252" y="343"/>
                    <a:pt x="235" y="360"/>
                  </a:cubicBezTo>
                  <a:lnTo>
                    <a:pt x="200" y="395"/>
                  </a:lnTo>
                  <a:cubicBezTo>
                    <a:pt x="183" y="434"/>
                    <a:pt x="161" y="451"/>
                    <a:pt x="161" y="486"/>
                  </a:cubicBezTo>
                  <a:lnTo>
                    <a:pt x="161" y="525"/>
                  </a:lnTo>
                  <a:lnTo>
                    <a:pt x="161" y="542"/>
                  </a:lnTo>
                  <a:cubicBezTo>
                    <a:pt x="161" y="560"/>
                    <a:pt x="144" y="577"/>
                    <a:pt x="144" y="594"/>
                  </a:cubicBezTo>
                  <a:cubicBezTo>
                    <a:pt x="126" y="668"/>
                    <a:pt x="92" y="742"/>
                    <a:pt x="18" y="742"/>
                  </a:cubicBezTo>
                  <a:cubicBezTo>
                    <a:pt x="18" y="759"/>
                    <a:pt x="0" y="759"/>
                    <a:pt x="0" y="777"/>
                  </a:cubicBezTo>
                  <a:cubicBezTo>
                    <a:pt x="0" y="794"/>
                    <a:pt x="0" y="811"/>
                    <a:pt x="18" y="811"/>
                  </a:cubicBezTo>
                  <a:cubicBezTo>
                    <a:pt x="92" y="811"/>
                    <a:pt x="126" y="794"/>
                    <a:pt x="161" y="759"/>
                  </a:cubicBezTo>
                  <a:cubicBezTo>
                    <a:pt x="200" y="720"/>
                    <a:pt x="235" y="686"/>
                    <a:pt x="252" y="633"/>
                  </a:cubicBezTo>
                  <a:cubicBezTo>
                    <a:pt x="252" y="612"/>
                    <a:pt x="269" y="594"/>
                    <a:pt x="269" y="560"/>
                  </a:cubicBezTo>
                  <a:cubicBezTo>
                    <a:pt x="269" y="560"/>
                    <a:pt x="291" y="542"/>
                    <a:pt x="291" y="525"/>
                  </a:cubicBezTo>
                  <a:lnTo>
                    <a:pt x="291" y="503"/>
                  </a:lnTo>
                  <a:cubicBezTo>
                    <a:pt x="291" y="486"/>
                    <a:pt x="291" y="469"/>
                    <a:pt x="308" y="469"/>
                  </a:cubicBezTo>
                  <a:lnTo>
                    <a:pt x="326" y="469"/>
                  </a:lnTo>
                  <a:cubicBezTo>
                    <a:pt x="361" y="451"/>
                    <a:pt x="417" y="434"/>
                    <a:pt x="452" y="395"/>
                  </a:cubicBezTo>
                  <a:cubicBezTo>
                    <a:pt x="469" y="378"/>
                    <a:pt x="486" y="378"/>
                    <a:pt x="508" y="360"/>
                  </a:cubicBezTo>
                  <a:cubicBezTo>
                    <a:pt x="508" y="343"/>
                    <a:pt x="525" y="325"/>
                    <a:pt x="525" y="325"/>
                  </a:cubicBezTo>
                  <a:lnTo>
                    <a:pt x="543" y="286"/>
                  </a:lnTo>
                  <a:cubicBezTo>
                    <a:pt x="577" y="252"/>
                    <a:pt x="577" y="200"/>
                    <a:pt x="577" y="143"/>
                  </a:cubicBezTo>
                  <a:cubicBezTo>
                    <a:pt x="577" y="91"/>
                    <a:pt x="560" y="35"/>
                    <a:pt x="525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6"/>
            <p:cNvSpPr/>
            <p:nvPr/>
          </p:nvSpPr>
          <p:spPr>
            <a:xfrm>
              <a:off x="4060709" y="4459158"/>
              <a:ext cx="13368" cy="32230"/>
            </a:xfrm>
            <a:custGeom>
              <a:avLst/>
              <a:gdLst/>
              <a:ahLst/>
              <a:cxnLst/>
              <a:rect l="l" t="t" r="r" b="b"/>
              <a:pathLst>
                <a:path w="326" h="786" extrusionOk="0">
                  <a:moveTo>
                    <a:pt x="53" y="1"/>
                  </a:moveTo>
                  <a:cubicBezTo>
                    <a:pt x="35" y="1"/>
                    <a:pt x="35" y="18"/>
                    <a:pt x="18" y="36"/>
                  </a:cubicBezTo>
                  <a:cubicBezTo>
                    <a:pt x="18" y="92"/>
                    <a:pt x="0" y="162"/>
                    <a:pt x="18" y="253"/>
                  </a:cubicBezTo>
                  <a:cubicBezTo>
                    <a:pt x="35" y="287"/>
                    <a:pt x="53" y="326"/>
                    <a:pt x="70" y="361"/>
                  </a:cubicBezTo>
                  <a:cubicBezTo>
                    <a:pt x="109" y="396"/>
                    <a:pt x="126" y="417"/>
                    <a:pt x="161" y="435"/>
                  </a:cubicBezTo>
                  <a:cubicBezTo>
                    <a:pt x="178" y="452"/>
                    <a:pt x="196" y="470"/>
                    <a:pt x="196" y="487"/>
                  </a:cubicBezTo>
                  <a:lnTo>
                    <a:pt x="196" y="543"/>
                  </a:lnTo>
                  <a:cubicBezTo>
                    <a:pt x="196" y="578"/>
                    <a:pt x="178" y="613"/>
                    <a:pt x="161" y="652"/>
                  </a:cubicBezTo>
                  <a:cubicBezTo>
                    <a:pt x="161" y="687"/>
                    <a:pt x="178" y="743"/>
                    <a:pt x="196" y="778"/>
                  </a:cubicBezTo>
                  <a:cubicBezTo>
                    <a:pt x="210" y="778"/>
                    <a:pt x="215" y="785"/>
                    <a:pt x="222" y="785"/>
                  </a:cubicBezTo>
                  <a:cubicBezTo>
                    <a:pt x="225" y="785"/>
                    <a:pt x="229" y="783"/>
                    <a:pt x="235" y="778"/>
                  </a:cubicBezTo>
                  <a:cubicBezTo>
                    <a:pt x="252" y="778"/>
                    <a:pt x="252" y="760"/>
                    <a:pt x="252" y="743"/>
                  </a:cubicBezTo>
                  <a:cubicBezTo>
                    <a:pt x="252" y="721"/>
                    <a:pt x="252" y="687"/>
                    <a:pt x="269" y="669"/>
                  </a:cubicBezTo>
                  <a:cubicBezTo>
                    <a:pt x="269" y="652"/>
                    <a:pt x="287" y="613"/>
                    <a:pt x="304" y="578"/>
                  </a:cubicBezTo>
                  <a:cubicBezTo>
                    <a:pt x="326" y="543"/>
                    <a:pt x="326" y="487"/>
                    <a:pt x="326" y="452"/>
                  </a:cubicBezTo>
                  <a:cubicBezTo>
                    <a:pt x="304" y="396"/>
                    <a:pt x="269" y="361"/>
                    <a:pt x="235" y="344"/>
                  </a:cubicBezTo>
                  <a:cubicBezTo>
                    <a:pt x="217" y="309"/>
                    <a:pt x="178" y="287"/>
                    <a:pt x="161" y="270"/>
                  </a:cubicBezTo>
                  <a:cubicBezTo>
                    <a:pt x="161" y="253"/>
                    <a:pt x="144" y="235"/>
                    <a:pt x="126" y="218"/>
                  </a:cubicBezTo>
                  <a:cubicBezTo>
                    <a:pt x="109" y="162"/>
                    <a:pt x="87" y="92"/>
                    <a:pt x="87" y="36"/>
                  </a:cubicBezTo>
                  <a:cubicBezTo>
                    <a:pt x="87" y="18"/>
                    <a:pt x="70" y="1"/>
                    <a:pt x="53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6"/>
            <p:cNvSpPr/>
            <p:nvPr/>
          </p:nvSpPr>
          <p:spPr>
            <a:xfrm>
              <a:off x="4008060" y="4370221"/>
              <a:ext cx="34895" cy="106080"/>
            </a:xfrm>
            <a:custGeom>
              <a:avLst/>
              <a:gdLst/>
              <a:ahLst/>
              <a:cxnLst/>
              <a:rect l="l" t="t" r="r" b="b"/>
              <a:pathLst>
                <a:path w="851" h="2587" extrusionOk="0">
                  <a:moveTo>
                    <a:pt x="18" y="1"/>
                  </a:moveTo>
                  <a:cubicBezTo>
                    <a:pt x="0" y="1"/>
                    <a:pt x="0" y="18"/>
                    <a:pt x="0" y="35"/>
                  </a:cubicBezTo>
                  <a:cubicBezTo>
                    <a:pt x="18" y="70"/>
                    <a:pt x="35" y="109"/>
                    <a:pt x="70" y="126"/>
                  </a:cubicBezTo>
                  <a:cubicBezTo>
                    <a:pt x="109" y="161"/>
                    <a:pt x="126" y="178"/>
                    <a:pt x="161" y="200"/>
                  </a:cubicBezTo>
                  <a:cubicBezTo>
                    <a:pt x="234" y="218"/>
                    <a:pt x="287" y="235"/>
                    <a:pt x="343" y="270"/>
                  </a:cubicBezTo>
                  <a:cubicBezTo>
                    <a:pt x="395" y="309"/>
                    <a:pt x="434" y="343"/>
                    <a:pt x="434" y="395"/>
                  </a:cubicBezTo>
                  <a:cubicBezTo>
                    <a:pt x="451" y="417"/>
                    <a:pt x="451" y="417"/>
                    <a:pt x="451" y="434"/>
                  </a:cubicBezTo>
                  <a:lnTo>
                    <a:pt x="451" y="487"/>
                  </a:lnTo>
                  <a:cubicBezTo>
                    <a:pt x="451" y="526"/>
                    <a:pt x="451" y="560"/>
                    <a:pt x="469" y="595"/>
                  </a:cubicBezTo>
                  <a:cubicBezTo>
                    <a:pt x="486" y="651"/>
                    <a:pt x="525" y="686"/>
                    <a:pt x="560" y="703"/>
                  </a:cubicBezTo>
                  <a:cubicBezTo>
                    <a:pt x="595" y="721"/>
                    <a:pt x="612" y="743"/>
                    <a:pt x="651" y="760"/>
                  </a:cubicBezTo>
                  <a:lnTo>
                    <a:pt x="703" y="812"/>
                  </a:lnTo>
                  <a:cubicBezTo>
                    <a:pt x="720" y="829"/>
                    <a:pt x="720" y="851"/>
                    <a:pt x="720" y="851"/>
                  </a:cubicBezTo>
                  <a:cubicBezTo>
                    <a:pt x="720" y="868"/>
                    <a:pt x="703" y="886"/>
                    <a:pt x="686" y="920"/>
                  </a:cubicBezTo>
                  <a:lnTo>
                    <a:pt x="651" y="959"/>
                  </a:lnTo>
                  <a:cubicBezTo>
                    <a:pt x="651" y="977"/>
                    <a:pt x="634" y="994"/>
                    <a:pt x="634" y="1012"/>
                  </a:cubicBezTo>
                  <a:cubicBezTo>
                    <a:pt x="612" y="1046"/>
                    <a:pt x="595" y="1103"/>
                    <a:pt x="612" y="1137"/>
                  </a:cubicBezTo>
                  <a:cubicBezTo>
                    <a:pt x="612" y="1194"/>
                    <a:pt x="634" y="1228"/>
                    <a:pt x="651" y="1263"/>
                  </a:cubicBezTo>
                  <a:cubicBezTo>
                    <a:pt x="668" y="1302"/>
                    <a:pt x="686" y="1320"/>
                    <a:pt x="686" y="1337"/>
                  </a:cubicBezTo>
                  <a:cubicBezTo>
                    <a:pt x="703" y="1372"/>
                    <a:pt x="703" y="1393"/>
                    <a:pt x="703" y="1411"/>
                  </a:cubicBezTo>
                  <a:lnTo>
                    <a:pt x="703" y="1445"/>
                  </a:lnTo>
                  <a:lnTo>
                    <a:pt x="686" y="1480"/>
                  </a:lnTo>
                  <a:cubicBezTo>
                    <a:pt x="668" y="1519"/>
                    <a:pt x="668" y="1537"/>
                    <a:pt x="634" y="1554"/>
                  </a:cubicBezTo>
                  <a:cubicBezTo>
                    <a:pt x="577" y="1589"/>
                    <a:pt x="525" y="1662"/>
                    <a:pt x="503" y="1736"/>
                  </a:cubicBezTo>
                  <a:cubicBezTo>
                    <a:pt x="486" y="1827"/>
                    <a:pt x="503" y="1897"/>
                    <a:pt x="525" y="1970"/>
                  </a:cubicBezTo>
                  <a:cubicBezTo>
                    <a:pt x="525" y="2005"/>
                    <a:pt x="525" y="2044"/>
                    <a:pt x="543" y="2062"/>
                  </a:cubicBezTo>
                  <a:cubicBezTo>
                    <a:pt x="543" y="2079"/>
                    <a:pt x="543" y="2096"/>
                    <a:pt x="525" y="2114"/>
                  </a:cubicBezTo>
                  <a:cubicBezTo>
                    <a:pt x="503" y="2153"/>
                    <a:pt x="417" y="2170"/>
                    <a:pt x="360" y="2205"/>
                  </a:cubicBezTo>
                  <a:cubicBezTo>
                    <a:pt x="326" y="2222"/>
                    <a:pt x="308" y="2261"/>
                    <a:pt x="287" y="2296"/>
                  </a:cubicBezTo>
                  <a:cubicBezTo>
                    <a:pt x="269" y="2331"/>
                    <a:pt x="252" y="2370"/>
                    <a:pt x="252" y="2404"/>
                  </a:cubicBezTo>
                  <a:cubicBezTo>
                    <a:pt x="234" y="2422"/>
                    <a:pt x="234" y="2439"/>
                    <a:pt x="234" y="2456"/>
                  </a:cubicBezTo>
                  <a:cubicBezTo>
                    <a:pt x="234" y="2456"/>
                    <a:pt x="234" y="2478"/>
                    <a:pt x="217" y="2478"/>
                  </a:cubicBezTo>
                  <a:cubicBezTo>
                    <a:pt x="200" y="2495"/>
                    <a:pt x="178" y="2513"/>
                    <a:pt x="161" y="2530"/>
                  </a:cubicBezTo>
                  <a:cubicBezTo>
                    <a:pt x="143" y="2530"/>
                    <a:pt x="126" y="2547"/>
                    <a:pt x="126" y="2547"/>
                  </a:cubicBezTo>
                  <a:cubicBezTo>
                    <a:pt x="126" y="2565"/>
                    <a:pt x="143" y="2586"/>
                    <a:pt x="161" y="2586"/>
                  </a:cubicBezTo>
                  <a:cubicBezTo>
                    <a:pt x="200" y="2586"/>
                    <a:pt x="252" y="2565"/>
                    <a:pt x="269" y="2530"/>
                  </a:cubicBezTo>
                  <a:cubicBezTo>
                    <a:pt x="287" y="2513"/>
                    <a:pt x="308" y="2495"/>
                    <a:pt x="308" y="2478"/>
                  </a:cubicBezTo>
                  <a:cubicBezTo>
                    <a:pt x="326" y="2456"/>
                    <a:pt x="326" y="2439"/>
                    <a:pt x="326" y="2422"/>
                  </a:cubicBezTo>
                  <a:cubicBezTo>
                    <a:pt x="343" y="2370"/>
                    <a:pt x="360" y="2313"/>
                    <a:pt x="417" y="2296"/>
                  </a:cubicBezTo>
                  <a:cubicBezTo>
                    <a:pt x="434" y="2278"/>
                    <a:pt x="469" y="2261"/>
                    <a:pt x="486" y="2239"/>
                  </a:cubicBezTo>
                  <a:cubicBezTo>
                    <a:pt x="525" y="2239"/>
                    <a:pt x="560" y="2222"/>
                    <a:pt x="595" y="2187"/>
                  </a:cubicBezTo>
                  <a:cubicBezTo>
                    <a:pt x="612" y="2170"/>
                    <a:pt x="634" y="2153"/>
                    <a:pt x="634" y="2114"/>
                  </a:cubicBezTo>
                  <a:cubicBezTo>
                    <a:pt x="634" y="2114"/>
                    <a:pt x="651" y="2096"/>
                    <a:pt x="651" y="2079"/>
                  </a:cubicBezTo>
                  <a:lnTo>
                    <a:pt x="651" y="2062"/>
                  </a:lnTo>
                  <a:cubicBezTo>
                    <a:pt x="651" y="2005"/>
                    <a:pt x="634" y="1970"/>
                    <a:pt x="634" y="1953"/>
                  </a:cubicBezTo>
                  <a:cubicBezTo>
                    <a:pt x="612" y="1879"/>
                    <a:pt x="612" y="1827"/>
                    <a:pt x="634" y="1771"/>
                  </a:cubicBezTo>
                  <a:cubicBezTo>
                    <a:pt x="634" y="1719"/>
                    <a:pt x="668" y="1680"/>
                    <a:pt x="720" y="1645"/>
                  </a:cubicBezTo>
                  <a:cubicBezTo>
                    <a:pt x="742" y="1628"/>
                    <a:pt x="777" y="1589"/>
                    <a:pt x="794" y="1537"/>
                  </a:cubicBezTo>
                  <a:cubicBezTo>
                    <a:pt x="812" y="1519"/>
                    <a:pt x="812" y="1502"/>
                    <a:pt x="812" y="1480"/>
                  </a:cubicBezTo>
                  <a:cubicBezTo>
                    <a:pt x="829" y="1463"/>
                    <a:pt x="829" y="1445"/>
                    <a:pt x="829" y="1428"/>
                  </a:cubicBezTo>
                  <a:cubicBezTo>
                    <a:pt x="829" y="1372"/>
                    <a:pt x="812" y="1337"/>
                    <a:pt x="812" y="1302"/>
                  </a:cubicBezTo>
                  <a:cubicBezTo>
                    <a:pt x="794" y="1263"/>
                    <a:pt x="777" y="1228"/>
                    <a:pt x="759" y="1194"/>
                  </a:cubicBezTo>
                  <a:cubicBezTo>
                    <a:pt x="720" y="1137"/>
                    <a:pt x="720" y="1120"/>
                    <a:pt x="742" y="1068"/>
                  </a:cubicBezTo>
                  <a:cubicBezTo>
                    <a:pt x="759" y="1046"/>
                    <a:pt x="759" y="1046"/>
                    <a:pt x="759" y="1029"/>
                  </a:cubicBezTo>
                  <a:lnTo>
                    <a:pt x="794" y="994"/>
                  </a:lnTo>
                  <a:cubicBezTo>
                    <a:pt x="812" y="959"/>
                    <a:pt x="829" y="920"/>
                    <a:pt x="851" y="868"/>
                  </a:cubicBezTo>
                  <a:cubicBezTo>
                    <a:pt x="851" y="812"/>
                    <a:pt x="829" y="760"/>
                    <a:pt x="794" y="743"/>
                  </a:cubicBezTo>
                  <a:cubicBezTo>
                    <a:pt x="777" y="703"/>
                    <a:pt x="742" y="686"/>
                    <a:pt x="703" y="651"/>
                  </a:cubicBezTo>
                  <a:lnTo>
                    <a:pt x="634" y="612"/>
                  </a:lnTo>
                  <a:cubicBezTo>
                    <a:pt x="595" y="595"/>
                    <a:pt x="595" y="578"/>
                    <a:pt x="577" y="560"/>
                  </a:cubicBezTo>
                  <a:cubicBezTo>
                    <a:pt x="560" y="543"/>
                    <a:pt x="560" y="504"/>
                    <a:pt x="560" y="469"/>
                  </a:cubicBezTo>
                  <a:cubicBezTo>
                    <a:pt x="543" y="469"/>
                    <a:pt x="560" y="452"/>
                    <a:pt x="543" y="434"/>
                  </a:cubicBezTo>
                  <a:lnTo>
                    <a:pt x="543" y="378"/>
                  </a:lnTo>
                  <a:cubicBezTo>
                    <a:pt x="525" y="326"/>
                    <a:pt x="503" y="287"/>
                    <a:pt x="486" y="270"/>
                  </a:cubicBezTo>
                  <a:cubicBezTo>
                    <a:pt x="451" y="235"/>
                    <a:pt x="417" y="218"/>
                    <a:pt x="395" y="200"/>
                  </a:cubicBezTo>
                  <a:cubicBezTo>
                    <a:pt x="326" y="161"/>
                    <a:pt x="252" y="144"/>
                    <a:pt x="200" y="126"/>
                  </a:cubicBezTo>
                  <a:cubicBezTo>
                    <a:pt x="143" y="92"/>
                    <a:pt x="91" y="70"/>
                    <a:pt x="52" y="18"/>
                  </a:cubicBezTo>
                  <a:cubicBezTo>
                    <a:pt x="52" y="1"/>
                    <a:pt x="35" y="1"/>
                    <a:pt x="18" y="1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6"/>
            <p:cNvSpPr/>
            <p:nvPr/>
          </p:nvSpPr>
          <p:spPr>
            <a:xfrm>
              <a:off x="3958405" y="4358002"/>
              <a:ext cx="18534" cy="32886"/>
            </a:xfrm>
            <a:custGeom>
              <a:avLst/>
              <a:gdLst/>
              <a:ahLst/>
              <a:cxnLst/>
              <a:rect l="l" t="t" r="r" b="b"/>
              <a:pathLst>
                <a:path w="452" h="802" extrusionOk="0">
                  <a:moveTo>
                    <a:pt x="414" y="0"/>
                  </a:moveTo>
                  <a:cubicBezTo>
                    <a:pt x="408" y="0"/>
                    <a:pt x="401" y="2"/>
                    <a:pt x="395" y="8"/>
                  </a:cubicBezTo>
                  <a:cubicBezTo>
                    <a:pt x="361" y="25"/>
                    <a:pt x="343" y="82"/>
                    <a:pt x="326" y="116"/>
                  </a:cubicBezTo>
                  <a:cubicBezTo>
                    <a:pt x="304" y="151"/>
                    <a:pt x="304" y="190"/>
                    <a:pt x="287" y="225"/>
                  </a:cubicBezTo>
                  <a:cubicBezTo>
                    <a:pt x="287" y="260"/>
                    <a:pt x="270" y="281"/>
                    <a:pt x="252" y="281"/>
                  </a:cubicBezTo>
                  <a:lnTo>
                    <a:pt x="252" y="299"/>
                  </a:lnTo>
                  <a:lnTo>
                    <a:pt x="218" y="299"/>
                  </a:lnTo>
                  <a:cubicBezTo>
                    <a:pt x="196" y="316"/>
                    <a:pt x="179" y="316"/>
                    <a:pt x="161" y="333"/>
                  </a:cubicBezTo>
                  <a:cubicBezTo>
                    <a:pt x="126" y="351"/>
                    <a:pt x="87" y="390"/>
                    <a:pt x="53" y="424"/>
                  </a:cubicBezTo>
                  <a:cubicBezTo>
                    <a:pt x="35" y="459"/>
                    <a:pt x="18" y="516"/>
                    <a:pt x="18" y="550"/>
                  </a:cubicBezTo>
                  <a:cubicBezTo>
                    <a:pt x="1" y="641"/>
                    <a:pt x="35" y="732"/>
                    <a:pt x="70" y="785"/>
                  </a:cubicBezTo>
                  <a:cubicBezTo>
                    <a:pt x="70" y="802"/>
                    <a:pt x="87" y="802"/>
                    <a:pt x="109" y="802"/>
                  </a:cubicBezTo>
                  <a:cubicBezTo>
                    <a:pt x="126" y="802"/>
                    <a:pt x="144" y="785"/>
                    <a:pt x="126" y="767"/>
                  </a:cubicBezTo>
                  <a:cubicBezTo>
                    <a:pt x="126" y="693"/>
                    <a:pt x="109" y="624"/>
                    <a:pt x="126" y="568"/>
                  </a:cubicBezTo>
                  <a:cubicBezTo>
                    <a:pt x="126" y="550"/>
                    <a:pt x="144" y="516"/>
                    <a:pt x="161" y="498"/>
                  </a:cubicBezTo>
                  <a:cubicBezTo>
                    <a:pt x="179" y="476"/>
                    <a:pt x="196" y="459"/>
                    <a:pt x="235" y="442"/>
                  </a:cubicBezTo>
                  <a:cubicBezTo>
                    <a:pt x="252" y="442"/>
                    <a:pt x="252" y="424"/>
                    <a:pt x="270" y="424"/>
                  </a:cubicBezTo>
                  <a:lnTo>
                    <a:pt x="304" y="407"/>
                  </a:lnTo>
                  <a:cubicBezTo>
                    <a:pt x="304" y="390"/>
                    <a:pt x="326" y="390"/>
                    <a:pt x="343" y="390"/>
                  </a:cubicBezTo>
                  <a:cubicBezTo>
                    <a:pt x="378" y="351"/>
                    <a:pt x="395" y="299"/>
                    <a:pt x="413" y="242"/>
                  </a:cubicBezTo>
                  <a:cubicBezTo>
                    <a:pt x="413" y="151"/>
                    <a:pt x="413" y="99"/>
                    <a:pt x="452" y="43"/>
                  </a:cubicBezTo>
                  <a:lnTo>
                    <a:pt x="452" y="8"/>
                  </a:lnTo>
                  <a:cubicBezTo>
                    <a:pt x="440" y="8"/>
                    <a:pt x="427" y="0"/>
                    <a:pt x="414" y="0"/>
                  </a:cubicBezTo>
                  <a:close/>
                </a:path>
              </a:pathLst>
            </a:custGeom>
            <a:solidFill>
              <a:srgbClr val="421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7" name="Google Shape;2167;p46"/>
          <p:cNvSpPr/>
          <p:nvPr/>
        </p:nvSpPr>
        <p:spPr>
          <a:xfrm>
            <a:off x="6827352" y="969982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8" name="Google Shape;2168;p46"/>
          <p:cNvSpPr/>
          <p:nvPr/>
        </p:nvSpPr>
        <p:spPr>
          <a:xfrm>
            <a:off x="6206783" y="1243332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46"/>
          <p:cNvSpPr/>
          <p:nvPr/>
        </p:nvSpPr>
        <p:spPr>
          <a:xfrm>
            <a:off x="8049277" y="905345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46"/>
          <p:cNvSpPr/>
          <p:nvPr/>
        </p:nvSpPr>
        <p:spPr>
          <a:xfrm>
            <a:off x="7653677" y="4269307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46"/>
          <p:cNvSpPr/>
          <p:nvPr/>
        </p:nvSpPr>
        <p:spPr>
          <a:xfrm>
            <a:off x="7906527" y="4027145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46"/>
          <p:cNvSpPr/>
          <p:nvPr/>
        </p:nvSpPr>
        <p:spPr>
          <a:xfrm>
            <a:off x="1437983" y="808957"/>
            <a:ext cx="145762" cy="161030"/>
          </a:xfrm>
          <a:custGeom>
            <a:avLst/>
            <a:gdLst/>
            <a:ahLst/>
            <a:cxnLst/>
            <a:rect l="l" t="t" r="r" b="b"/>
            <a:pathLst>
              <a:path w="869" h="960" extrusionOk="0">
                <a:moveTo>
                  <a:pt x="435" y="1"/>
                </a:moveTo>
                <a:cubicBezTo>
                  <a:pt x="418" y="1"/>
                  <a:pt x="378" y="18"/>
                  <a:pt x="378" y="35"/>
                </a:cubicBezTo>
                <a:cubicBezTo>
                  <a:pt x="344" y="127"/>
                  <a:pt x="309" y="235"/>
                  <a:pt x="309" y="361"/>
                </a:cubicBezTo>
                <a:cubicBezTo>
                  <a:pt x="235" y="361"/>
                  <a:pt x="127" y="378"/>
                  <a:pt x="36" y="435"/>
                </a:cubicBezTo>
                <a:cubicBezTo>
                  <a:pt x="18" y="435"/>
                  <a:pt x="1" y="452"/>
                  <a:pt x="1" y="487"/>
                </a:cubicBezTo>
                <a:cubicBezTo>
                  <a:pt x="1" y="504"/>
                  <a:pt x="18" y="526"/>
                  <a:pt x="36" y="543"/>
                </a:cubicBezTo>
                <a:cubicBezTo>
                  <a:pt x="109" y="560"/>
                  <a:pt x="201" y="595"/>
                  <a:pt x="309" y="595"/>
                </a:cubicBezTo>
                <a:cubicBezTo>
                  <a:pt x="309" y="686"/>
                  <a:pt x="344" y="921"/>
                  <a:pt x="400" y="960"/>
                </a:cubicBezTo>
                <a:lnTo>
                  <a:pt x="452" y="960"/>
                </a:lnTo>
                <a:cubicBezTo>
                  <a:pt x="470" y="960"/>
                  <a:pt x="470" y="938"/>
                  <a:pt x="487" y="921"/>
                </a:cubicBezTo>
                <a:cubicBezTo>
                  <a:pt x="526" y="829"/>
                  <a:pt x="543" y="721"/>
                  <a:pt x="561" y="595"/>
                </a:cubicBezTo>
                <a:cubicBezTo>
                  <a:pt x="634" y="595"/>
                  <a:pt x="743" y="578"/>
                  <a:pt x="834" y="526"/>
                </a:cubicBezTo>
                <a:cubicBezTo>
                  <a:pt x="834" y="526"/>
                  <a:pt x="851" y="526"/>
                  <a:pt x="851" y="504"/>
                </a:cubicBezTo>
                <a:cubicBezTo>
                  <a:pt x="869" y="487"/>
                  <a:pt x="851" y="452"/>
                  <a:pt x="834" y="435"/>
                </a:cubicBezTo>
                <a:cubicBezTo>
                  <a:pt x="743" y="378"/>
                  <a:pt x="634" y="361"/>
                  <a:pt x="561" y="361"/>
                </a:cubicBezTo>
                <a:cubicBezTo>
                  <a:pt x="543" y="235"/>
                  <a:pt x="526" y="127"/>
                  <a:pt x="487" y="35"/>
                </a:cubicBezTo>
                <a:cubicBezTo>
                  <a:pt x="470" y="18"/>
                  <a:pt x="452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46"/>
          <p:cNvSpPr/>
          <p:nvPr/>
        </p:nvSpPr>
        <p:spPr>
          <a:xfrm>
            <a:off x="950102" y="4344232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46"/>
          <p:cNvSpPr/>
          <p:nvPr/>
        </p:nvSpPr>
        <p:spPr>
          <a:xfrm>
            <a:off x="740377" y="4027145"/>
            <a:ext cx="142742" cy="161030"/>
          </a:xfrm>
          <a:custGeom>
            <a:avLst/>
            <a:gdLst/>
            <a:ahLst/>
            <a:cxnLst/>
            <a:rect l="l" t="t" r="r" b="b"/>
            <a:pathLst>
              <a:path w="851" h="960" extrusionOk="0">
                <a:moveTo>
                  <a:pt x="417" y="0"/>
                </a:moveTo>
                <a:cubicBezTo>
                  <a:pt x="395" y="0"/>
                  <a:pt x="378" y="18"/>
                  <a:pt x="360" y="39"/>
                </a:cubicBezTo>
                <a:cubicBezTo>
                  <a:pt x="326" y="126"/>
                  <a:pt x="308" y="235"/>
                  <a:pt x="287" y="365"/>
                </a:cubicBezTo>
                <a:cubicBezTo>
                  <a:pt x="217" y="365"/>
                  <a:pt x="109" y="382"/>
                  <a:pt x="18" y="434"/>
                </a:cubicBezTo>
                <a:cubicBezTo>
                  <a:pt x="0" y="434"/>
                  <a:pt x="0" y="452"/>
                  <a:pt x="0" y="491"/>
                </a:cubicBezTo>
                <a:cubicBezTo>
                  <a:pt x="0" y="508"/>
                  <a:pt x="0" y="525"/>
                  <a:pt x="18" y="525"/>
                </a:cubicBezTo>
                <a:cubicBezTo>
                  <a:pt x="91" y="560"/>
                  <a:pt x="200" y="599"/>
                  <a:pt x="287" y="599"/>
                </a:cubicBezTo>
                <a:cubicBezTo>
                  <a:pt x="308" y="690"/>
                  <a:pt x="343" y="925"/>
                  <a:pt x="395" y="959"/>
                </a:cubicBezTo>
                <a:lnTo>
                  <a:pt x="417" y="959"/>
                </a:lnTo>
                <a:cubicBezTo>
                  <a:pt x="434" y="959"/>
                  <a:pt x="469" y="942"/>
                  <a:pt x="469" y="925"/>
                </a:cubicBezTo>
                <a:cubicBezTo>
                  <a:pt x="503" y="833"/>
                  <a:pt x="543" y="725"/>
                  <a:pt x="543" y="599"/>
                </a:cubicBezTo>
                <a:cubicBezTo>
                  <a:pt x="612" y="599"/>
                  <a:pt x="720" y="582"/>
                  <a:pt x="812" y="525"/>
                </a:cubicBezTo>
                <a:cubicBezTo>
                  <a:pt x="829" y="525"/>
                  <a:pt x="829" y="525"/>
                  <a:pt x="829" y="508"/>
                </a:cubicBezTo>
                <a:cubicBezTo>
                  <a:pt x="851" y="491"/>
                  <a:pt x="829" y="452"/>
                  <a:pt x="812" y="434"/>
                </a:cubicBezTo>
                <a:cubicBezTo>
                  <a:pt x="720" y="382"/>
                  <a:pt x="612" y="365"/>
                  <a:pt x="543" y="365"/>
                </a:cubicBezTo>
                <a:cubicBezTo>
                  <a:pt x="525" y="235"/>
                  <a:pt x="503" y="126"/>
                  <a:pt x="469" y="39"/>
                </a:cubicBezTo>
                <a:cubicBezTo>
                  <a:pt x="451" y="18"/>
                  <a:pt x="434" y="0"/>
                  <a:pt x="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5" name="Google Shape;2175;p46"/>
          <p:cNvGrpSpPr/>
          <p:nvPr/>
        </p:nvGrpSpPr>
        <p:grpSpPr>
          <a:xfrm>
            <a:off x="4823342" y="706687"/>
            <a:ext cx="821311" cy="913061"/>
            <a:chOff x="4887097" y="2492625"/>
            <a:chExt cx="324719" cy="361008"/>
          </a:xfrm>
        </p:grpSpPr>
        <p:sp>
          <p:nvSpPr>
            <p:cNvPr id="2176" name="Google Shape;2176;p46"/>
            <p:cNvSpPr/>
            <p:nvPr/>
          </p:nvSpPr>
          <p:spPr>
            <a:xfrm>
              <a:off x="4887097" y="2492625"/>
              <a:ext cx="324719" cy="361008"/>
            </a:xfrm>
            <a:custGeom>
              <a:avLst/>
              <a:gdLst/>
              <a:ahLst/>
              <a:cxnLst/>
              <a:rect l="l" t="t" r="r" b="b"/>
              <a:pathLst>
                <a:path w="7919" h="8804" extrusionOk="0">
                  <a:moveTo>
                    <a:pt x="5229" y="0"/>
                  </a:moveTo>
                  <a:cubicBezTo>
                    <a:pt x="5172" y="0"/>
                    <a:pt x="5137" y="0"/>
                    <a:pt x="5081" y="17"/>
                  </a:cubicBezTo>
                  <a:lnTo>
                    <a:pt x="1432" y="920"/>
                  </a:lnTo>
                  <a:cubicBezTo>
                    <a:pt x="1352" y="898"/>
                    <a:pt x="1273" y="884"/>
                    <a:pt x="1195" y="884"/>
                  </a:cubicBezTo>
                  <a:cubicBezTo>
                    <a:pt x="1146" y="884"/>
                    <a:pt x="1098" y="889"/>
                    <a:pt x="1050" y="903"/>
                  </a:cubicBezTo>
                  <a:cubicBezTo>
                    <a:pt x="907" y="937"/>
                    <a:pt x="799" y="1011"/>
                    <a:pt x="707" y="1102"/>
                  </a:cubicBezTo>
                  <a:lnTo>
                    <a:pt x="491" y="1154"/>
                  </a:lnTo>
                  <a:cubicBezTo>
                    <a:pt x="326" y="1211"/>
                    <a:pt x="200" y="1302"/>
                    <a:pt x="109" y="1445"/>
                  </a:cubicBezTo>
                  <a:cubicBezTo>
                    <a:pt x="39" y="1553"/>
                    <a:pt x="0" y="1697"/>
                    <a:pt x="39" y="1844"/>
                  </a:cubicBezTo>
                  <a:lnTo>
                    <a:pt x="91" y="2078"/>
                  </a:lnTo>
                  <a:lnTo>
                    <a:pt x="1575" y="8079"/>
                  </a:lnTo>
                  <a:cubicBezTo>
                    <a:pt x="1610" y="8244"/>
                    <a:pt x="1718" y="8370"/>
                    <a:pt x="1844" y="8439"/>
                  </a:cubicBezTo>
                  <a:cubicBezTo>
                    <a:pt x="1953" y="8513"/>
                    <a:pt x="2061" y="8530"/>
                    <a:pt x="2170" y="8530"/>
                  </a:cubicBezTo>
                  <a:cubicBezTo>
                    <a:pt x="2226" y="8621"/>
                    <a:pt x="2300" y="8678"/>
                    <a:pt x="2369" y="8730"/>
                  </a:cubicBezTo>
                  <a:cubicBezTo>
                    <a:pt x="2460" y="8786"/>
                    <a:pt x="2569" y="8803"/>
                    <a:pt x="2677" y="8803"/>
                  </a:cubicBezTo>
                  <a:cubicBezTo>
                    <a:pt x="2734" y="8803"/>
                    <a:pt x="2786" y="8803"/>
                    <a:pt x="2842" y="8786"/>
                  </a:cubicBezTo>
                  <a:lnTo>
                    <a:pt x="7415" y="7537"/>
                  </a:lnTo>
                  <a:cubicBezTo>
                    <a:pt x="7723" y="7445"/>
                    <a:pt x="7919" y="7103"/>
                    <a:pt x="7832" y="6795"/>
                  </a:cubicBezTo>
                  <a:lnTo>
                    <a:pt x="6148" y="651"/>
                  </a:lnTo>
                  <a:cubicBezTo>
                    <a:pt x="6075" y="412"/>
                    <a:pt x="5897" y="252"/>
                    <a:pt x="5680" y="217"/>
                  </a:cubicBezTo>
                  <a:cubicBezTo>
                    <a:pt x="5571" y="87"/>
                    <a:pt x="5406" y="0"/>
                    <a:pt x="5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6"/>
            <p:cNvSpPr/>
            <p:nvPr/>
          </p:nvSpPr>
          <p:spPr>
            <a:xfrm>
              <a:off x="4920515" y="2519113"/>
              <a:ext cx="271371" cy="316846"/>
            </a:xfrm>
            <a:custGeom>
              <a:avLst/>
              <a:gdLst/>
              <a:ahLst/>
              <a:cxnLst/>
              <a:rect l="l" t="t" r="r" b="b"/>
              <a:pathLst>
                <a:path w="6618" h="7727" extrusionOk="0">
                  <a:moveTo>
                    <a:pt x="4740" y="0"/>
                  </a:moveTo>
                  <a:cubicBezTo>
                    <a:pt x="4727" y="0"/>
                    <a:pt x="4713" y="2"/>
                    <a:pt x="4700" y="5"/>
                  </a:cubicBezTo>
                  <a:lnTo>
                    <a:pt x="127" y="1250"/>
                  </a:lnTo>
                  <a:cubicBezTo>
                    <a:pt x="53" y="1285"/>
                    <a:pt x="1" y="1376"/>
                    <a:pt x="18" y="1450"/>
                  </a:cubicBezTo>
                  <a:lnTo>
                    <a:pt x="1702" y="7598"/>
                  </a:lnTo>
                  <a:cubicBezTo>
                    <a:pt x="1732" y="7674"/>
                    <a:pt x="1806" y="7727"/>
                    <a:pt x="1871" y="7727"/>
                  </a:cubicBezTo>
                  <a:cubicBezTo>
                    <a:pt x="1880" y="7727"/>
                    <a:pt x="1889" y="7726"/>
                    <a:pt x="1897" y="7724"/>
                  </a:cubicBezTo>
                  <a:lnTo>
                    <a:pt x="6474" y="6457"/>
                  </a:lnTo>
                  <a:cubicBezTo>
                    <a:pt x="6561" y="6439"/>
                    <a:pt x="6618" y="6348"/>
                    <a:pt x="6583" y="6274"/>
                  </a:cubicBezTo>
                  <a:lnTo>
                    <a:pt x="4899" y="113"/>
                  </a:lnTo>
                  <a:cubicBezTo>
                    <a:pt x="4885" y="50"/>
                    <a:pt x="4816" y="0"/>
                    <a:pt x="47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6"/>
            <p:cNvSpPr/>
            <p:nvPr/>
          </p:nvSpPr>
          <p:spPr>
            <a:xfrm>
              <a:off x="4990262" y="2761608"/>
              <a:ext cx="199325" cy="71923"/>
            </a:xfrm>
            <a:custGeom>
              <a:avLst/>
              <a:gdLst/>
              <a:ahLst/>
              <a:cxnLst/>
              <a:rect l="l" t="t" r="r" b="b"/>
              <a:pathLst>
                <a:path w="4861" h="1754" extrusionOk="0">
                  <a:moveTo>
                    <a:pt x="4357" y="0"/>
                  </a:moveTo>
                  <a:lnTo>
                    <a:pt x="4392" y="165"/>
                  </a:lnTo>
                  <a:lnTo>
                    <a:pt x="4392" y="183"/>
                  </a:lnTo>
                  <a:lnTo>
                    <a:pt x="4409" y="200"/>
                  </a:lnTo>
                  <a:cubicBezTo>
                    <a:pt x="4426" y="291"/>
                    <a:pt x="4374" y="360"/>
                    <a:pt x="4283" y="399"/>
                  </a:cubicBezTo>
                  <a:lnTo>
                    <a:pt x="1" y="1467"/>
                  </a:lnTo>
                  <a:lnTo>
                    <a:pt x="53" y="1684"/>
                  </a:lnTo>
                  <a:cubicBezTo>
                    <a:pt x="53" y="1701"/>
                    <a:pt x="70" y="1736"/>
                    <a:pt x="109" y="1753"/>
                  </a:cubicBezTo>
                  <a:lnTo>
                    <a:pt x="196" y="1753"/>
                  </a:lnTo>
                  <a:lnTo>
                    <a:pt x="4752" y="508"/>
                  </a:lnTo>
                  <a:cubicBezTo>
                    <a:pt x="4826" y="491"/>
                    <a:pt x="4860" y="434"/>
                    <a:pt x="4843" y="360"/>
                  </a:cubicBezTo>
                  <a:lnTo>
                    <a:pt x="4773" y="144"/>
                  </a:lnTo>
                  <a:cubicBezTo>
                    <a:pt x="4700" y="57"/>
                    <a:pt x="4574" y="0"/>
                    <a:pt x="4426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6"/>
            <p:cNvSpPr/>
            <p:nvPr/>
          </p:nvSpPr>
          <p:spPr>
            <a:xfrm>
              <a:off x="4918219" y="2517350"/>
              <a:ext cx="275103" cy="319921"/>
            </a:xfrm>
            <a:custGeom>
              <a:avLst/>
              <a:gdLst/>
              <a:ahLst/>
              <a:cxnLst/>
              <a:rect l="l" t="t" r="r" b="b"/>
              <a:pathLst>
                <a:path w="6709" h="7802" extrusionOk="0">
                  <a:moveTo>
                    <a:pt x="4812" y="100"/>
                  </a:moveTo>
                  <a:cubicBezTo>
                    <a:pt x="4847" y="100"/>
                    <a:pt x="4903" y="117"/>
                    <a:pt x="4921" y="174"/>
                  </a:cubicBezTo>
                  <a:lnTo>
                    <a:pt x="6600" y="6317"/>
                  </a:lnTo>
                  <a:cubicBezTo>
                    <a:pt x="6617" y="6391"/>
                    <a:pt x="6583" y="6448"/>
                    <a:pt x="6509" y="6465"/>
                  </a:cubicBezTo>
                  <a:lnTo>
                    <a:pt x="1953" y="7710"/>
                  </a:lnTo>
                  <a:cubicBezTo>
                    <a:pt x="1941" y="7716"/>
                    <a:pt x="1930" y="7718"/>
                    <a:pt x="1919" y="7718"/>
                  </a:cubicBezTo>
                  <a:cubicBezTo>
                    <a:pt x="1897" y="7718"/>
                    <a:pt x="1878" y="7710"/>
                    <a:pt x="1866" y="7710"/>
                  </a:cubicBezTo>
                  <a:cubicBezTo>
                    <a:pt x="1827" y="7693"/>
                    <a:pt x="1810" y="7658"/>
                    <a:pt x="1810" y="7641"/>
                  </a:cubicBezTo>
                  <a:lnTo>
                    <a:pt x="131" y="1493"/>
                  </a:lnTo>
                  <a:cubicBezTo>
                    <a:pt x="109" y="1458"/>
                    <a:pt x="131" y="1419"/>
                    <a:pt x="131" y="1402"/>
                  </a:cubicBezTo>
                  <a:cubicBezTo>
                    <a:pt x="148" y="1367"/>
                    <a:pt x="183" y="1350"/>
                    <a:pt x="200" y="1350"/>
                  </a:cubicBezTo>
                  <a:lnTo>
                    <a:pt x="4773" y="100"/>
                  </a:lnTo>
                  <a:close/>
                  <a:moveTo>
                    <a:pt x="4811" y="0"/>
                  </a:moveTo>
                  <a:cubicBezTo>
                    <a:pt x="4793" y="0"/>
                    <a:pt x="4774" y="3"/>
                    <a:pt x="4756" y="9"/>
                  </a:cubicBezTo>
                  <a:lnTo>
                    <a:pt x="183" y="1258"/>
                  </a:lnTo>
                  <a:cubicBezTo>
                    <a:pt x="74" y="1293"/>
                    <a:pt x="1" y="1402"/>
                    <a:pt x="40" y="1510"/>
                  </a:cubicBezTo>
                  <a:lnTo>
                    <a:pt x="1719" y="7658"/>
                  </a:lnTo>
                  <a:cubicBezTo>
                    <a:pt x="1736" y="7710"/>
                    <a:pt x="1775" y="7749"/>
                    <a:pt x="1810" y="7784"/>
                  </a:cubicBezTo>
                  <a:cubicBezTo>
                    <a:pt x="1845" y="7801"/>
                    <a:pt x="1884" y="7801"/>
                    <a:pt x="1918" y="7801"/>
                  </a:cubicBezTo>
                  <a:lnTo>
                    <a:pt x="1975" y="7801"/>
                  </a:lnTo>
                  <a:lnTo>
                    <a:pt x="6548" y="6556"/>
                  </a:lnTo>
                  <a:cubicBezTo>
                    <a:pt x="6656" y="6517"/>
                    <a:pt x="6708" y="6409"/>
                    <a:pt x="6691" y="6300"/>
                  </a:cubicBezTo>
                  <a:lnTo>
                    <a:pt x="5012" y="156"/>
                  </a:lnTo>
                  <a:cubicBezTo>
                    <a:pt x="4979" y="66"/>
                    <a:pt x="4899" y="0"/>
                    <a:pt x="481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6"/>
            <p:cNvSpPr/>
            <p:nvPr/>
          </p:nvSpPr>
          <p:spPr>
            <a:xfrm>
              <a:off x="4905754" y="2510994"/>
              <a:ext cx="266040" cy="313770"/>
            </a:xfrm>
            <a:custGeom>
              <a:avLst/>
              <a:gdLst/>
              <a:ahLst/>
              <a:cxnLst/>
              <a:rect l="l" t="t" r="r" b="b"/>
              <a:pathLst>
                <a:path w="6488" h="7652" extrusionOk="0">
                  <a:moveTo>
                    <a:pt x="4769" y="0"/>
                  </a:moveTo>
                  <a:cubicBezTo>
                    <a:pt x="4758" y="0"/>
                    <a:pt x="4746" y="1"/>
                    <a:pt x="4734" y="3"/>
                  </a:cubicBezTo>
                  <a:lnTo>
                    <a:pt x="144" y="1157"/>
                  </a:lnTo>
                  <a:cubicBezTo>
                    <a:pt x="53" y="1179"/>
                    <a:pt x="1" y="1266"/>
                    <a:pt x="18" y="1340"/>
                  </a:cubicBezTo>
                  <a:lnTo>
                    <a:pt x="1554" y="7522"/>
                  </a:lnTo>
                  <a:cubicBezTo>
                    <a:pt x="1569" y="7602"/>
                    <a:pt x="1640" y="7652"/>
                    <a:pt x="1719" y="7652"/>
                  </a:cubicBezTo>
                  <a:cubicBezTo>
                    <a:pt x="1730" y="7652"/>
                    <a:pt x="1742" y="7650"/>
                    <a:pt x="1754" y="7648"/>
                  </a:cubicBezTo>
                  <a:lnTo>
                    <a:pt x="6344" y="6511"/>
                  </a:lnTo>
                  <a:cubicBezTo>
                    <a:pt x="6435" y="6472"/>
                    <a:pt x="6487" y="6403"/>
                    <a:pt x="6470" y="6312"/>
                  </a:cubicBezTo>
                  <a:lnTo>
                    <a:pt x="4934" y="129"/>
                  </a:lnTo>
                  <a:cubicBezTo>
                    <a:pt x="4904" y="50"/>
                    <a:pt x="4844" y="0"/>
                    <a:pt x="4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6"/>
            <p:cNvSpPr/>
            <p:nvPr/>
          </p:nvSpPr>
          <p:spPr>
            <a:xfrm>
              <a:off x="5170310" y="2768374"/>
              <a:ext cx="738" cy="1435"/>
            </a:xfrm>
            <a:custGeom>
              <a:avLst/>
              <a:gdLst/>
              <a:ahLst/>
              <a:cxnLst/>
              <a:rect l="l" t="t" r="r" b="b"/>
              <a:pathLst>
                <a:path w="18" h="35" extrusionOk="0">
                  <a:moveTo>
                    <a:pt x="1" y="0"/>
                  </a:moveTo>
                  <a:lnTo>
                    <a:pt x="1" y="18"/>
                  </a:lnTo>
                  <a:lnTo>
                    <a:pt x="18" y="3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BB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6"/>
            <p:cNvSpPr/>
            <p:nvPr/>
          </p:nvSpPr>
          <p:spPr>
            <a:xfrm>
              <a:off x="4969474" y="2820121"/>
              <a:ext cx="4470" cy="4511"/>
            </a:xfrm>
            <a:custGeom>
              <a:avLst/>
              <a:gdLst/>
              <a:ahLst/>
              <a:cxnLst/>
              <a:rect l="l" t="t" r="r" b="b"/>
              <a:pathLst>
                <a:path w="109" h="110" extrusionOk="0">
                  <a:moveTo>
                    <a:pt x="109" y="109"/>
                  </a:moveTo>
                  <a:lnTo>
                    <a:pt x="109" y="109"/>
                  </a:lnTo>
                  <a:lnTo>
                    <a:pt x="109" y="109"/>
                  </a:lnTo>
                  <a:close/>
                  <a:moveTo>
                    <a:pt x="0" y="1"/>
                  </a:moveTo>
                  <a:cubicBezTo>
                    <a:pt x="17" y="57"/>
                    <a:pt x="52" y="92"/>
                    <a:pt x="109" y="109"/>
                  </a:cubicBezTo>
                  <a:cubicBezTo>
                    <a:pt x="52" y="92"/>
                    <a:pt x="17" y="57"/>
                    <a:pt x="0" y="1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6"/>
            <p:cNvSpPr/>
            <p:nvPr/>
          </p:nvSpPr>
          <p:spPr>
            <a:xfrm>
              <a:off x="4905754" y="2557739"/>
              <a:ext cx="266040" cy="266902"/>
            </a:xfrm>
            <a:custGeom>
              <a:avLst/>
              <a:gdLst/>
              <a:ahLst/>
              <a:cxnLst/>
              <a:rect l="l" t="t" r="r" b="b"/>
              <a:pathLst>
                <a:path w="6488" h="6509" extrusionOk="0">
                  <a:moveTo>
                    <a:pt x="252" y="0"/>
                  </a:moveTo>
                  <a:cubicBezTo>
                    <a:pt x="218" y="0"/>
                    <a:pt x="179" y="0"/>
                    <a:pt x="144" y="17"/>
                  </a:cubicBezTo>
                  <a:cubicBezTo>
                    <a:pt x="53" y="39"/>
                    <a:pt x="1" y="126"/>
                    <a:pt x="18" y="200"/>
                  </a:cubicBezTo>
                  <a:lnTo>
                    <a:pt x="1554" y="6382"/>
                  </a:lnTo>
                  <a:lnTo>
                    <a:pt x="1554" y="6400"/>
                  </a:lnTo>
                  <a:cubicBezTo>
                    <a:pt x="1571" y="6456"/>
                    <a:pt x="1606" y="6491"/>
                    <a:pt x="1663" y="6508"/>
                  </a:cubicBezTo>
                  <a:lnTo>
                    <a:pt x="1754" y="6508"/>
                  </a:lnTo>
                  <a:lnTo>
                    <a:pt x="6344" y="5371"/>
                  </a:lnTo>
                  <a:cubicBezTo>
                    <a:pt x="6435" y="5332"/>
                    <a:pt x="6487" y="5263"/>
                    <a:pt x="6470" y="5172"/>
                  </a:cubicBezTo>
                  <a:lnTo>
                    <a:pt x="6453" y="5137"/>
                  </a:lnTo>
                  <a:cubicBezTo>
                    <a:pt x="6401" y="4938"/>
                    <a:pt x="6218" y="4790"/>
                    <a:pt x="6019" y="4790"/>
                  </a:cubicBezTo>
                  <a:cubicBezTo>
                    <a:pt x="5984" y="4790"/>
                    <a:pt x="5945" y="4812"/>
                    <a:pt x="5910" y="4812"/>
                  </a:cubicBezTo>
                  <a:lnTo>
                    <a:pt x="2439" y="5680"/>
                  </a:lnTo>
                  <a:lnTo>
                    <a:pt x="2348" y="5680"/>
                  </a:lnTo>
                  <a:cubicBezTo>
                    <a:pt x="2188" y="5680"/>
                    <a:pt x="2040" y="5571"/>
                    <a:pt x="2005" y="5406"/>
                  </a:cubicBezTo>
                  <a:lnTo>
                    <a:pt x="760" y="382"/>
                  </a:lnTo>
                  <a:cubicBezTo>
                    <a:pt x="686" y="148"/>
                    <a:pt x="487" y="0"/>
                    <a:pt x="252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6"/>
            <p:cNvSpPr/>
            <p:nvPr/>
          </p:nvSpPr>
          <p:spPr>
            <a:xfrm>
              <a:off x="4966931" y="2599808"/>
              <a:ext cx="41866" cy="26899"/>
            </a:xfrm>
            <a:custGeom>
              <a:avLst/>
              <a:gdLst/>
              <a:ahLst/>
              <a:cxnLst/>
              <a:rect l="l" t="t" r="r" b="b"/>
              <a:pathLst>
                <a:path w="1021" h="656" extrusionOk="0">
                  <a:moveTo>
                    <a:pt x="553" y="1"/>
                  </a:moveTo>
                  <a:cubicBezTo>
                    <a:pt x="364" y="1"/>
                    <a:pt x="199" y="98"/>
                    <a:pt x="114" y="241"/>
                  </a:cubicBezTo>
                  <a:cubicBezTo>
                    <a:pt x="1" y="471"/>
                    <a:pt x="201" y="655"/>
                    <a:pt x="443" y="655"/>
                  </a:cubicBezTo>
                  <a:cubicBezTo>
                    <a:pt x="544" y="655"/>
                    <a:pt x="652" y="623"/>
                    <a:pt x="748" y="549"/>
                  </a:cubicBezTo>
                  <a:cubicBezTo>
                    <a:pt x="1021" y="349"/>
                    <a:pt x="913" y="98"/>
                    <a:pt x="713" y="24"/>
                  </a:cubicBezTo>
                  <a:cubicBezTo>
                    <a:pt x="659" y="8"/>
                    <a:pt x="605" y="1"/>
                    <a:pt x="553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6"/>
            <p:cNvSpPr/>
            <p:nvPr/>
          </p:nvSpPr>
          <p:spPr>
            <a:xfrm>
              <a:off x="5038032" y="2582464"/>
              <a:ext cx="41948" cy="26694"/>
            </a:xfrm>
            <a:custGeom>
              <a:avLst/>
              <a:gdLst/>
              <a:ahLst/>
              <a:cxnLst/>
              <a:rect l="l" t="t" r="r" b="b"/>
              <a:pathLst>
                <a:path w="1023" h="651" extrusionOk="0">
                  <a:moveTo>
                    <a:pt x="543" y="0"/>
                  </a:moveTo>
                  <a:cubicBezTo>
                    <a:pt x="354" y="0"/>
                    <a:pt x="186" y="107"/>
                    <a:pt x="116" y="247"/>
                  </a:cubicBezTo>
                  <a:cubicBezTo>
                    <a:pt x="1" y="468"/>
                    <a:pt x="208" y="651"/>
                    <a:pt x="455" y="651"/>
                  </a:cubicBezTo>
                  <a:cubicBezTo>
                    <a:pt x="553" y="651"/>
                    <a:pt x="657" y="622"/>
                    <a:pt x="749" y="556"/>
                  </a:cubicBezTo>
                  <a:cubicBezTo>
                    <a:pt x="1023" y="339"/>
                    <a:pt x="914" y="87"/>
                    <a:pt x="714" y="31"/>
                  </a:cubicBezTo>
                  <a:cubicBezTo>
                    <a:pt x="657" y="10"/>
                    <a:pt x="599" y="0"/>
                    <a:pt x="543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6"/>
            <p:cNvSpPr/>
            <p:nvPr/>
          </p:nvSpPr>
          <p:spPr>
            <a:xfrm>
              <a:off x="4904155" y="2509149"/>
              <a:ext cx="269239" cy="317789"/>
            </a:xfrm>
            <a:custGeom>
              <a:avLst/>
              <a:gdLst/>
              <a:ahLst/>
              <a:cxnLst/>
              <a:rect l="l" t="t" r="r" b="b"/>
              <a:pathLst>
                <a:path w="6566" h="7750" extrusionOk="0">
                  <a:moveTo>
                    <a:pt x="4813" y="100"/>
                  </a:moveTo>
                  <a:cubicBezTo>
                    <a:pt x="4865" y="100"/>
                    <a:pt x="4899" y="139"/>
                    <a:pt x="4921" y="174"/>
                  </a:cubicBezTo>
                  <a:lnTo>
                    <a:pt x="6457" y="6374"/>
                  </a:lnTo>
                  <a:cubicBezTo>
                    <a:pt x="6474" y="6392"/>
                    <a:pt x="6457" y="6431"/>
                    <a:pt x="6440" y="6448"/>
                  </a:cubicBezTo>
                  <a:cubicBezTo>
                    <a:pt x="6440" y="6483"/>
                    <a:pt x="6401" y="6500"/>
                    <a:pt x="6383" y="6500"/>
                  </a:cubicBezTo>
                  <a:lnTo>
                    <a:pt x="1775" y="7641"/>
                  </a:lnTo>
                  <a:cubicBezTo>
                    <a:pt x="1765" y="7650"/>
                    <a:pt x="1750" y="7654"/>
                    <a:pt x="1735" y="7654"/>
                  </a:cubicBezTo>
                  <a:cubicBezTo>
                    <a:pt x="1719" y="7654"/>
                    <a:pt x="1702" y="7650"/>
                    <a:pt x="1684" y="7641"/>
                  </a:cubicBezTo>
                  <a:cubicBezTo>
                    <a:pt x="1667" y="7624"/>
                    <a:pt x="1645" y="7585"/>
                    <a:pt x="1645" y="7567"/>
                  </a:cubicBezTo>
                  <a:lnTo>
                    <a:pt x="109" y="1385"/>
                  </a:lnTo>
                  <a:cubicBezTo>
                    <a:pt x="92" y="1350"/>
                    <a:pt x="92" y="1311"/>
                    <a:pt x="109" y="1294"/>
                  </a:cubicBezTo>
                  <a:cubicBezTo>
                    <a:pt x="127" y="1259"/>
                    <a:pt x="166" y="1241"/>
                    <a:pt x="183" y="1241"/>
                  </a:cubicBezTo>
                  <a:lnTo>
                    <a:pt x="4791" y="100"/>
                  </a:lnTo>
                  <a:close/>
                  <a:moveTo>
                    <a:pt x="4812" y="1"/>
                  </a:moveTo>
                  <a:cubicBezTo>
                    <a:pt x="4793" y="1"/>
                    <a:pt x="4775" y="3"/>
                    <a:pt x="4756" y="9"/>
                  </a:cubicBezTo>
                  <a:lnTo>
                    <a:pt x="166" y="1150"/>
                  </a:lnTo>
                  <a:cubicBezTo>
                    <a:pt x="109" y="1168"/>
                    <a:pt x="57" y="1202"/>
                    <a:pt x="40" y="1241"/>
                  </a:cubicBezTo>
                  <a:cubicBezTo>
                    <a:pt x="1" y="1294"/>
                    <a:pt x="1" y="1350"/>
                    <a:pt x="18" y="1402"/>
                  </a:cubicBezTo>
                  <a:lnTo>
                    <a:pt x="1558" y="7585"/>
                  </a:lnTo>
                  <a:cubicBezTo>
                    <a:pt x="1558" y="7641"/>
                    <a:pt x="1593" y="7676"/>
                    <a:pt x="1645" y="7711"/>
                  </a:cubicBezTo>
                  <a:cubicBezTo>
                    <a:pt x="1684" y="7732"/>
                    <a:pt x="1719" y="7750"/>
                    <a:pt x="1754" y="7750"/>
                  </a:cubicBezTo>
                  <a:cubicBezTo>
                    <a:pt x="1775" y="7750"/>
                    <a:pt x="1793" y="7750"/>
                    <a:pt x="1793" y="7732"/>
                  </a:cubicBezTo>
                  <a:lnTo>
                    <a:pt x="6401" y="6591"/>
                  </a:lnTo>
                  <a:cubicBezTo>
                    <a:pt x="6457" y="6574"/>
                    <a:pt x="6492" y="6556"/>
                    <a:pt x="6526" y="6500"/>
                  </a:cubicBezTo>
                  <a:cubicBezTo>
                    <a:pt x="6548" y="6448"/>
                    <a:pt x="6565" y="6392"/>
                    <a:pt x="6548" y="6340"/>
                  </a:cubicBezTo>
                  <a:lnTo>
                    <a:pt x="5008" y="157"/>
                  </a:lnTo>
                  <a:cubicBezTo>
                    <a:pt x="4993" y="67"/>
                    <a:pt x="4904" y="1"/>
                    <a:pt x="481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6"/>
            <p:cNvSpPr/>
            <p:nvPr/>
          </p:nvSpPr>
          <p:spPr>
            <a:xfrm>
              <a:off x="5003630" y="2580660"/>
              <a:ext cx="30262" cy="20872"/>
            </a:xfrm>
            <a:custGeom>
              <a:avLst/>
              <a:gdLst/>
              <a:ahLst/>
              <a:cxnLst/>
              <a:rect l="l" t="t" r="r" b="b"/>
              <a:pathLst>
                <a:path w="738" h="509" extrusionOk="0">
                  <a:moveTo>
                    <a:pt x="651" y="1"/>
                  </a:moveTo>
                  <a:cubicBezTo>
                    <a:pt x="629" y="22"/>
                    <a:pt x="612" y="40"/>
                    <a:pt x="629" y="57"/>
                  </a:cubicBezTo>
                  <a:cubicBezTo>
                    <a:pt x="651" y="148"/>
                    <a:pt x="629" y="218"/>
                    <a:pt x="595" y="291"/>
                  </a:cubicBezTo>
                  <a:cubicBezTo>
                    <a:pt x="560" y="348"/>
                    <a:pt x="503" y="400"/>
                    <a:pt x="434" y="417"/>
                  </a:cubicBezTo>
                  <a:cubicBezTo>
                    <a:pt x="414" y="422"/>
                    <a:pt x="395" y="424"/>
                    <a:pt x="375" y="424"/>
                  </a:cubicBezTo>
                  <a:cubicBezTo>
                    <a:pt x="321" y="424"/>
                    <a:pt x="268" y="408"/>
                    <a:pt x="217" y="383"/>
                  </a:cubicBezTo>
                  <a:cubicBezTo>
                    <a:pt x="143" y="348"/>
                    <a:pt x="109" y="274"/>
                    <a:pt x="87" y="200"/>
                  </a:cubicBezTo>
                  <a:cubicBezTo>
                    <a:pt x="87" y="166"/>
                    <a:pt x="70" y="166"/>
                    <a:pt x="35" y="166"/>
                  </a:cubicBezTo>
                  <a:cubicBezTo>
                    <a:pt x="18" y="166"/>
                    <a:pt x="0" y="183"/>
                    <a:pt x="0" y="218"/>
                  </a:cubicBezTo>
                  <a:cubicBezTo>
                    <a:pt x="18" y="309"/>
                    <a:pt x="87" y="400"/>
                    <a:pt x="161" y="456"/>
                  </a:cubicBezTo>
                  <a:cubicBezTo>
                    <a:pt x="234" y="491"/>
                    <a:pt x="304" y="508"/>
                    <a:pt x="360" y="508"/>
                  </a:cubicBezTo>
                  <a:lnTo>
                    <a:pt x="451" y="508"/>
                  </a:lnTo>
                  <a:cubicBezTo>
                    <a:pt x="560" y="474"/>
                    <a:pt x="629" y="417"/>
                    <a:pt x="686" y="326"/>
                  </a:cubicBezTo>
                  <a:cubicBezTo>
                    <a:pt x="738" y="239"/>
                    <a:pt x="738" y="131"/>
                    <a:pt x="720" y="40"/>
                  </a:cubicBezTo>
                  <a:cubicBezTo>
                    <a:pt x="703" y="22"/>
                    <a:pt x="686" y="1"/>
                    <a:pt x="65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6"/>
            <p:cNvSpPr/>
            <p:nvPr/>
          </p:nvSpPr>
          <p:spPr>
            <a:xfrm>
              <a:off x="5031020" y="2560035"/>
              <a:ext cx="34895" cy="17140"/>
            </a:xfrm>
            <a:custGeom>
              <a:avLst/>
              <a:gdLst/>
              <a:ahLst/>
              <a:cxnLst/>
              <a:rect l="l" t="t" r="r" b="b"/>
              <a:pathLst>
                <a:path w="851" h="418" extrusionOk="0">
                  <a:moveTo>
                    <a:pt x="577" y="0"/>
                  </a:moveTo>
                  <a:cubicBezTo>
                    <a:pt x="560" y="0"/>
                    <a:pt x="543" y="35"/>
                    <a:pt x="543" y="53"/>
                  </a:cubicBezTo>
                  <a:cubicBezTo>
                    <a:pt x="543" y="200"/>
                    <a:pt x="452" y="309"/>
                    <a:pt x="343" y="326"/>
                  </a:cubicBezTo>
                  <a:cubicBezTo>
                    <a:pt x="252" y="326"/>
                    <a:pt x="144" y="269"/>
                    <a:pt x="109" y="161"/>
                  </a:cubicBezTo>
                  <a:cubicBezTo>
                    <a:pt x="97" y="149"/>
                    <a:pt x="82" y="136"/>
                    <a:pt x="62" y="136"/>
                  </a:cubicBezTo>
                  <a:cubicBezTo>
                    <a:pt x="54" y="136"/>
                    <a:pt x="45" y="139"/>
                    <a:pt x="35" y="144"/>
                  </a:cubicBezTo>
                  <a:cubicBezTo>
                    <a:pt x="18" y="144"/>
                    <a:pt x="0" y="178"/>
                    <a:pt x="18" y="200"/>
                  </a:cubicBezTo>
                  <a:cubicBezTo>
                    <a:pt x="70" y="326"/>
                    <a:pt x="200" y="417"/>
                    <a:pt x="326" y="417"/>
                  </a:cubicBezTo>
                  <a:lnTo>
                    <a:pt x="360" y="417"/>
                  </a:lnTo>
                  <a:cubicBezTo>
                    <a:pt x="434" y="395"/>
                    <a:pt x="504" y="361"/>
                    <a:pt x="543" y="309"/>
                  </a:cubicBezTo>
                  <a:lnTo>
                    <a:pt x="703" y="378"/>
                  </a:lnTo>
                  <a:cubicBezTo>
                    <a:pt x="721" y="395"/>
                    <a:pt x="721" y="395"/>
                    <a:pt x="742" y="395"/>
                  </a:cubicBezTo>
                  <a:cubicBezTo>
                    <a:pt x="760" y="395"/>
                    <a:pt x="760" y="378"/>
                    <a:pt x="777" y="361"/>
                  </a:cubicBezTo>
                  <a:cubicBezTo>
                    <a:pt x="794" y="343"/>
                    <a:pt x="777" y="309"/>
                    <a:pt x="760" y="309"/>
                  </a:cubicBezTo>
                  <a:lnTo>
                    <a:pt x="595" y="217"/>
                  </a:lnTo>
                  <a:lnTo>
                    <a:pt x="612" y="200"/>
                  </a:lnTo>
                  <a:lnTo>
                    <a:pt x="794" y="217"/>
                  </a:lnTo>
                  <a:cubicBezTo>
                    <a:pt x="812" y="217"/>
                    <a:pt x="829" y="200"/>
                    <a:pt x="829" y="161"/>
                  </a:cubicBezTo>
                  <a:cubicBezTo>
                    <a:pt x="851" y="144"/>
                    <a:pt x="812" y="126"/>
                    <a:pt x="794" y="126"/>
                  </a:cubicBezTo>
                  <a:lnTo>
                    <a:pt x="634" y="109"/>
                  </a:lnTo>
                  <a:lnTo>
                    <a:pt x="634" y="53"/>
                  </a:lnTo>
                  <a:cubicBezTo>
                    <a:pt x="634" y="18"/>
                    <a:pt x="612" y="0"/>
                    <a:pt x="57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6"/>
            <p:cNvSpPr/>
            <p:nvPr/>
          </p:nvSpPr>
          <p:spPr>
            <a:xfrm>
              <a:off x="4967136" y="2574796"/>
              <a:ext cx="31205" cy="22266"/>
            </a:xfrm>
            <a:custGeom>
              <a:avLst/>
              <a:gdLst/>
              <a:ahLst/>
              <a:cxnLst/>
              <a:rect l="l" t="t" r="r" b="b"/>
              <a:pathLst>
                <a:path w="761" h="543" extrusionOk="0">
                  <a:moveTo>
                    <a:pt x="708" y="1"/>
                  </a:moveTo>
                  <a:cubicBezTo>
                    <a:pt x="691" y="1"/>
                    <a:pt x="673" y="18"/>
                    <a:pt x="673" y="57"/>
                  </a:cubicBezTo>
                  <a:cubicBezTo>
                    <a:pt x="673" y="165"/>
                    <a:pt x="617" y="274"/>
                    <a:pt x="526" y="309"/>
                  </a:cubicBezTo>
                  <a:cubicBezTo>
                    <a:pt x="504" y="316"/>
                    <a:pt x="481" y="319"/>
                    <a:pt x="458" y="319"/>
                  </a:cubicBezTo>
                  <a:cubicBezTo>
                    <a:pt x="368" y="319"/>
                    <a:pt x="276" y="266"/>
                    <a:pt x="218" y="165"/>
                  </a:cubicBezTo>
                  <a:cubicBezTo>
                    <a:pt x="218" y="150"/>
                    <a:pt x="200" y="137"/>
                    <a:pt x="184" y="137"/>
                  </a:cubicBezTo>
                  <a:cubicBezTo>
                    <a:pt x="177" y="137"/>
                    <a:pt x="171" y="139"/>
                    <a:pt x="166" y="144"/>
                  </a:cubicBezTo>
                  <a:cubicBezTo>
                    <a:pt x="148" y="144"/>
                    <a:pt x="131" y="183"/>
                    <a:pt x="148" y="200"/>
                  </a:cubicBezTo>
                  <a:cubicBezTo>
                    <a:pt x="148" y="218"/>
                    <a:pt x="166" y="235"/>
                    <a:pt x="166" y="252"/>
                  </a:cubicBezTo>
                  <a:lnTo>
                    <a:pt x="40" y="343"/>
                  </a:lnTo>
                  <a:cubicBezTo>
                    <a:pt x="1" y="343"/>
                    <a:pt x="1" y="382"/>
                    <a:pt x="22" y="400"/>
                  </a:cubicBezTo>
                  <a:cubicBezTo>
                    <a:pt x="22" y="417"/>
                    <a:pt x="40" y="417"/>
                    <a:pt x="57" y="417"/>
                  </a:cubicBezTo>
                  <a:lnTo>
                    <a:pt x="74" y="417"/>
                  </a:lnTo>
                  <a:lnTo>
                    <a:pt x="239" y="309"/>
                  </a:lnTo>
                  <a:cubicBezTo>
                    <a:pt x="239" y="326"/>
                    <a:pt x="257" y="326"/>
                    <a:pt x="257" y="343"/>
                  </a:cubicBezTo>
                  <a:lnTo>
                    <a:pt x="148" y="469"/>
                  </a:lnTo>
                  <a:cubicBezTo>
                    <a:pt x="148" y="508"/>
                    <a:pt x="148" y="526"/>
                    <a:pt x="166" y="543"/>
                  </a:cubicBezTo>
                  <a:lnTo>
                    <a:pt x="183" y="543"/>
                  </a:lnTo>
                  <a:cubicBezTo>
                    <a:pt x="200" y="543"/>
                    <a:pt x="218" y="543"/>
                    <a:pt x="239" y="526"/>
                  </a:cubicBezTo>
                  <a:lnTo>
                    <a:pt x="326" y="382"/>
                  </a:lnTo>
                  <a:cubicBezTo>
                    <a:pt x="383" y="400"/>
                    <a:pt x="417" y="417"/>
                    <a:pt x="456" y="417"/>
                  </a:cubicBezTo>
                  <a:cubicBezTo>
                    <a:pt x="491" y="417"/>
                    <a:pt x="526" y="400"/>
                    <a:pt x="565" y="382"/>
                  </a:cubicBezTo>
                  <a:cubicBezTo>
                    <a:pt x="691" y="343"/>
                    <a:pt x="760" y="200"/>
                    <a:pt x="760" y="57"/>
                  </a:cubicBezTo>
                  <a:cubicBezTo>
                    <a:pt x="760" y="18"/>
                    <a:pt x="743" y="1"/>
                    <a:pt x="70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6"/>
            <p:cNvSpPr/>
            <p:nvPr/>
          </p:nvSpPr>
          <p:spPr>
            <a:xfrm>
              <a:off x="4991698" y="2710559"/>
              <a:ext cx="29770" cy="38463"/>
            </a:xfrm>
            <a:custGeom>
              <a:avLst/>
              <a:gdLst/>
              <a:ahLst/>
              <a:cxnLst/>
              <a:rect l="l" t="t" r="r" b="b"/>
              <a:pathLst>
                <a:path w="726" h="938" extrusionOk="0">
                  <a:moveTo>
                    <a:pt x="486" y="0"/>
                  </a:moveTo>
                  <a:cubicBezTo>
                    <a:pt x="469" y="0"/>
                    <a:pt x="434" y="17"/>
                    <a:pt x="417" y="17"/>
                  </a:cubicBezTo>
                  <a:cubicBezTo>
                    <a:pt x="378" y="35"/>
                    <a:pt x="361" y="35"/>
                    <a:pt x="326" y="52"/>
                  </a:cubicBezTo>
                  <a:lnTo>
                    <a:pt x="343" y="52"/>
                  </a:lnTo>
                  <a:cubicBezTo>
                    <a:pt x="378" y="195"/>
                    <a:pt x="469" y="412"/>
                    <a:pt x="508" y="560"/>
                  </a:cubicBezTo>
                  <a:cubicBezTo>
                    <a:pt x="469" y="521"/>
                    <a:pt x="378" y="360"/>
                    <a:pt x="361" y="360"/>
                  </a:cubicBezTo>
                  <a:lnTo>
                    <a:pt x="361" y="360"/>
                  </a:lnTo>
                  <a:cubicBezTo>
                    <a:pt x="361" y="434"/>
                    <a:pt x="378" y="503"/>
                    <a:pt x="378" y="577"/>
                  </a:cubicBezTo>
                  <a:cubicBezTo>
                    <a:pt x="291" y="469"/>
                    <a:pt x="235" y="252"/>
                    <a:pt x="161" y="109"/>
                  </a:cubicBezTo>
                  <a:cubicBezTo>
                    <a:pt x="144" y="126"/>
                    <a:pt x="109" y="143"/>
                    <a:pt x="74" y="143"/>
                  </a:cubicBezTo>
                  <a:cubicBezTo>
                    <a:pt x="53" y="161"/>
                    <a:pt x="35" y="161"/>
                    <a:pt x="0" y="178"/>
                  </a:cubicBezTo>
                  <a:cubicBezTo>
                    <a:pt x="109" y="451"/>
                    <a:pt x="252" y="686"/>
                    <a:pt x="400" y="937"/>
                  </a:cubicBezTo>
                  <a:cubicBezTo>
                    <a:pt x="417" y="937"/>
                    <a:pt x="434" y="937"/>
                    <a:pt x="452" y="920"/>
                  </a:cubicBezTo>
                  <a:cubicBezTo>
                    <a:pt x="469" y="920"/>
                    <a:pt x="486" y="903"/>
                    <a:pt x="508" y="903"/>
                  </a:cubicBezTo>
                  <a:cubicBezTo>
                    <a:pt x="508" y="846"/>
                    <a:pt x="469" y="720"/>
                    <a:pt x="486" y="686"/>
                  </a:cubicBezTo>
                  <a:lnTo>
                    <a:pt x="486" y="686"/>
                  </a:lnTo>
                  <a:cubicBezTo>
                    <a:pt x="525" y="720"/>
                    <a:pt x="595" y="829"/>
                    <a:pt x="634" y="846"/>
                  </a:cubicBezTo>
                  <a:lnTo>
                    <a:pt x="651" y="846"/>
                  </a:lnTo>
                  <a:lnTo>
                    <a:pt x="686" y="829"/>
                  </a:lnTo>
                  <a:cubicBezTo>
                    <a:pt x="703" y="829"/>
                    <a:pt x="703" y="829"/>
                    <a:pt x="725" y="811"/>
                  </a:cubicBezTo>
                  <a:cubicBezTo>
                    <a:pt x="651" y="542"/>
                    <a:pt x="578" y="269"/>
                    <a:pt x="48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6"/>
            <p:cNvSpPr/>
            <p:nvPr/>
          </p:nvSpPr>
          <p:spPr>
            <a:xfrm>
              <a:off x="5018391" y="2704654"/>
              <a:ext cx="25997" cy="36740"/>
            </a:xfrm>
            <a:custGeom>
              <a:avLst/>
              <a:gdLst/>
              <a:ahLst/>
              <a:cxnLst/>
              <a:rect l="l" t="t" r="r" b="b"/>
              <a:pathLst>
                <a:path w="634" h="896" extrusionOk="0">
                  <a:moveTo>
                    <a:pt x="269" y="179"/>
                  </a:moveTo>
                  <a:cubicBezTo>
                    <a:pt x="326" y="179"/>
                    <a:pt x="360" y="214"/>
                    <a:pt x="360" y="270"/>
                  </a:cubicBezTo>
                  <a:cubicBezTo>
                    <a:pt x="378" y="287"/>
                    <a:pt x="399" y="322"/>
                    <a:pt x="399" y="322"/>
                  </a:cubicBezTo>
                  <a:lnTo>
                    <a:pt x="417" y="413"/>
                  </a:lnTo>
                  <a:lnTo>
                    <a:pt x="434" y="470"/>
                  </a:lnTo>
                  <a:cubicBezTo>
                    <a:pt x="434" y="470"/>
                    <a:pt x="452" y="487"/>
                    <a:pt x="452" y="522"/>
                  </a:cubicBezTo>
                  <a:cubicBezTo>
                    <a:pt x="469" y="595"/>
                    <a:pt x="469" y="595"/>
                    <a:pt x="469" y="647"/>
                  </a:cubicBezTo>
                  <a:cubicBezTo>
                    <a:pt x="446" y="684"/>
                    <a:pt x="392" y="712"/>
                    <a:pt x="341" y="712"/>
                  </a:cubicBezTo>
                  <a:cubicBezTo>
                    <a:pt x="314" y="712"/>
                    <a:pt x="289" y="704"/>
                    <a:pt x="269" y="686"/>
                  </a:cubicBezTo>
                  <a:cubicBezTo>
                    <a:pt x="252" y="630"/>
                    <a:pt x="235" y="578"/>
                    <a:pt x="200" y="522"/>
                  </a:cubicBezTo>
                  <a:cubicBezTo>
                    <a:pt x="183" y="448"/>
                    <a:pt x="161" y="378"/>
                    <a:pt x="161" y="322"/>
                  </a:cubicBezTo>
                  <a:cubicBezTo>
                    <a:pt x="161" y="287"/>
                    <a:pt x="161" y="253"/>
                    <a:pt x="200" y="231"/>
                  </a:cubicBezTo>
                  <a:cubicBezTo>
                    <a:pt x="217" y="196"/>
                    <a:pt x="235" y="179"/>
                    <a:pt x="269" y="179"/>
                  </a:cubicBezTo>
                  <a:close/>
                  <a:moveTo>
                    <a:pt x="298" y="1"/>
                  </a:moveTo>
                  <a:cubicBezTo>
                    <a:pt x="199" y="1"/>
                    <a:pt x="103" y="37"/>
                    <a:pt x="35" y="105"/>
                  </a:cubicBezTo>
                  <a:cubicBezTo>
                    <a:pt x="35" y="105"/>
                    <a:pt x="35" y="122"/>
                    <a:pt x="18" y="144"/>
                  </a:cubicBezTo>
                  <a:cubicBezTo>
                    <a:pt x="0" y="196"/>
                    <a:pt x="0" y="287"/>
                    <a:pt x="18" y="361"/>
                  </a:cubicBezTo>
                  <a:cubicBezTo>
                    <a:pt x="52" y="487"/>
                    <a:pt x="91" y="595"/>
                    <a:pt x="143" y="721"/>
                  </a:cubicBezTo>
                  <a:cubicBezTo>
                    <a:pt x="143" y="773"/>
                    <a:pt x="161" y="812"/>
                    <a:pt x="200" y="847"/>
                  </a:cubicBezTo>
                  <a:cubicBezTo>
                    <a:pt x="232" y="882"/>
                    <a:pt x="272" y="895"/>
                    <a:pt x="311" y="895"/>
                  </a:cubicBezTo>
                  <a:cubicBezTo>
                    <a:pt x="335" y="895"/>
                    <a:pt x="358" y="890"/>
                    <a:pt x="378" y="882"/>
                  </a:cubicBezTo>
                  <a:cubicBezTo>
                    <a:pt x="434" y="864"/>
                    <a:pt x="469" y="847"/>
                    <a:pt x="508" y="830"/>
                  </a:cubicBezTo>
                  <a:cubicBezTo>
                    <a:pt x="560" y="795"/>
                    <a:pt x="595" y="773"/>
                    <a:pt x="616" y="721"/>
                  </a:cubicBezTo>
                  <a:cubicBezTo>
                    <a:pt x="634" y="665"/>
                    <a:pt x="634" y="613"/>
                    <a:pt x="616" y="539"/>
                  </a:cubicBezTo>
                  <a:lnTo>
                    <a:pt x="595" y="504"/>
                  </a:lnTo>
                  <a:cubicBezTo>
                    <a:pt x="577" y="430"/>
                    <a:pt x="560" y="361"/>
                    <a:pt x="543" y="270"/>
                  </a:cubicBezTo>
                  <a:cubicBezTo>
                    <a:pt x="525" y="231"/>
                    <a:pt x="525" y="196"/>
                    <a:pt x="508" y="144"/>
                  </a:cubicBezTo>
                  <a:lnTo>
                    <a:pt x="452" y="88"/>
                  </a:lnTo>
                  <a:cubicBezTo>
                    <a:pt x="452" y="53"/>
                    <a:pt x="417" y="36"/>
                    <a:pt x="399" y="14"/>
                  </a:cubicBezTo>
                  <a:cubicBezTo>
                    <a:pt x="366" y="5"/>
                    <a:pt x="332" y="1"/>
                    <a:pt x="29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6"/>
            <p:cNvSpPr/>
            <p:nvPr/>
          </p:nvSpPr>
          <p:spPr>
            <a:xfrm>
              <a:off x="5041353" y="2697684"/>
              <a:ext cx="31164" cy="37971"/>
            </a:xfrm>
            <a:custGeom>
              <a:avLst/>
              <a:gdLst/>
              <a:ahLst/>
              <a:cxnLst/>
              <a:rect l="l" t="t" r="r" b="b"/>
              <a:pathLst>
                <a:path w="760" h="926" extrusionOk="0">
                  <a:moveTo>
                    <a:pt x="329" y="177"/>
                  </a:moveTo>
                  <a:cubicBezTo>
                    <a:pt x="341" y="177"/>
                    <a:pt x="351" y="179"/>
                    <a:pt x="360" y="184"/>
                  </a:cubicBezTo>
                  <a:cubicBezTo>
                    <a:pt x="417" y="223"/>
                    <a:pt x="434" y="314"/>
                    <a:pt x="382" y="349"/>
                  </a:cubicBezTo>
                  <a:cubicBezTo>
                    <a:pt x="343" y="349"/>
                    <a:pt x="291" y="366"/>
                    <a:pt x="252" y="366"/>
                  </a:cubicBezTo>
                  <a:cubicBezTo>
                    <a:pt x="234" y="331"/>
                    <a:pt x="234" y="258"/>
                    <a:pt x="217" y="223"/>
                  </a:cubicBezTo>
                  <a:cubicBezTo>
                    <a:pt x="259" y="194"/>
                    <a:pt x="298" y="177"/>
                    <a:pt x="329" y="177"/>
                  </a:cubicBezTo>
                  <a:close/>
                  <a:moveTo>
                    <a:pt x="362" y="1"/>
                  </a:moveTo>
                  <a:cubicBezTo>
                    <a:pt x="345" y="1"/>
                    <a:pt x="326" y="2"/>
                    <a:pt x="308" y="6"/>
                  </a:cubicBezTo>
                  <a:cubicBezTo>
                    <a:pt x="200" y="23"/>
                    <a:pt x="91" y="58"/>
                    <a:pt x="0" y="97"/>
                  </a:cubicBezTo>
                  <a:cubicBezTo>
                    <a:pt x="35" y="167"/>
                    <a:pt x="200" y="926"/>
                    <a:pt x="182" y="926"/>
                  </a:cubicBezTo>
                  <a:cubicBezTo>
                    <a:pt x="200" y="926"/>
                    <a:pt x="343" y="909"/>
                    <a:pt x="399" y="874"/>
                  </a:cubicBezTo>
                  <a:cubicBezTo>
                    <a:pt x="382" y="800"/>
                    <a:pt x="325" y="657"/>
                    <a:pt x="325" y="583"/>
                  </a:cubicBezTo>
                  <a:lnTo>
                    <a:pt x="325" y="583"/>
                  </a:lnTo>
                  <a:cubicBezTo>
                    <a:pt x="417" y="657"/>
                    <a:pt x="508" y="783"/>
                    <a:pt x="560" y="856"/>
                  </a:cubicBezTo>
                  <a:cubicBezTo>
                    <a:pt x="633" y="835"/>
                    <a:pt x="707" y="817"/>
                    <a:pt x="759" y="800"/>
                  </a:cubicBezTo>
                  <a:cubicBezTo>
                    <a:pt x="686" y="674"/>
                    <a:pt x="560" y="583"/>
                    <a:pt x="469" y="492"/>
                  </a:cubicBezTo>
                  <a:lnTo>
                    <a:pt x="469" y="475"/>
                  </a:lnTo>
                  <a:cubicBezTo>
                    <a:pt x="542" y="457"/>
                    <a:pt x="599" y="401"/>
                    <a:pt x="616" y="349"/>
                  </a:cubicBezTo>
                  <a:cubicBezTo>
                    <a:pt x="663" y="168"/>
                    <a:pt x="535" y="1"/>
                    <a:pt x="36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6"/>
            <p:cNvSpPr/>
            <p:nvPr/>
          </p:nvSpPr>
          <p:spPr>
            <a:xfrm>
              <a:off x="5072475" y="2692763"/>
              <a:ext cx="25300" cy="37028"/>
            </a:xfrm>
            <a:custGeom>
              <a:avLst/>
              <a:gdLst/>
              <a:ahLst/>
              <a:cxnLst/>
              <a:rect l="l" t="t" r="r" b="b"/>
              <a:pathLst>
                <a:path w="617" h="903" extrusionOk="0">
                  <a:moveTo>
                    <a:pt x="508" y="0"/>
                  </a:moveTo>
                  <a:cubicBezTo>
                    <a:pt x="452" y="0"/>
                    <a:pt x="399" y="18"/>
                    <a:pt x="343" y="18"/>
                  </a:cubicBezTo>
                  <a:cubicBezTo>
                    <a:pt x="291" y="126"/>
                    <a:pt x="252" y="235"/>
                    <a:pt x="200" y="326"/>
                  </a:cubicBezTo>
                  <a:lnTo>
                    <a:pt x="200" y="343"/>
                  </a:lnTo>
                  <a:cubicBezTo>
                    <a:pt x="183" y="235"/>
                    <a:pt x="183" y="143"/>
                    <a:pt x="165" y="35"/>
                  </a:cubicBezTo>
                  <a:cubicBezTo>
                    <a:pt x="109" y="52"/>
                    <a:pt x="57" y="52"/>
                    <a:pt x="0" y="52"/>
                  </a:cubicBezTo>
                  <a:cubicBezTo>
                    <a:pt x="35" y="343"/>
                    <a:pt x="57" y="629"/>
                    <a:pt x="91" y="903"/>
                  </a:cubicBezTo>
                  <a:cubicBezTo>
                    <a:pt x="143" y="903"/>
                    <a:pt x="235" y="903"/>
                    <a:pt x="274" y="885"/>
                  </a:cubicBezTo>
                  <a:cubicBezTo>
                    <a:pt x="274" y="794"/>
                    <a:pt x="235" y="668"/>
                    <a:pt x="235" y="577"/>
                  </a:cubicBezTo>
                  <a:lnTo>
                    <a:pt x="235" y="577"/>
                  </a:lnTo>
                  <a:cubicBezTo>
                    <a:pt x="291" y="651"/>
                    <a:pt x="360" y="794"/>
                    <a:pt x="434" y="868"/>
                  </a:cubicBezTo>
                  <a:cubicBezTo>
                    <a:pt x="491" y="868"/>
                    <a:pt x="560" y="868"/>
                    <a:pt x="616" y="846"/>
                  </a:cubicBezTo>
                  <a:lnTo>
                    <a:pt x="343" y="434"/>
                  </a:lnTo>
                  <a:cubicBezTo>
                    <a:pt x="399" y="287"/>
                    <a:pt x="491" y="143"/>
                    <a:pt x="50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6"/>
            <p:cNvSpPr/>
            <p:nvPr/>
          </p:nvSpPr>
          <p:spPr>
            <a:xfrm>
              <a:off x="5099865" y="2720851"/>
              <a:ext cx="6807" cy="6643"/>
            </a:xfrm>
            <a:custGeom>
              <a:avLst/>
              <a:gdLst/>
              <a:ahLst/>
              <a:cxnLst/>
              <a:rect l="l" t="t" r="r" b="b"/>
              <a:pathLst>
                <a:path w="166" h="162" extrusionOk="0">
                  <a:moveTo>
                    <a:pt x="148" y="1"/>
                  </a:moveTo>
                  <a:cubicBezTo>
                    <a:pt x="109" y="1"/>
                    <a:pt x="40" y="1"/>
                    <a:pt x="0" y="18"/>
                  </a:cubicBezTo>
                  <a:lnTo>
                    <a:pt x="0" y="161"/>
                  </a:lnTo>
                  <a:lnTo>
                    <a:pt x="109" y="161"/>
                  </a:lnTo>
                  <a:cubicBezTo>
                    <a:pt x="126" y="144"/>
                    <a:pt x="126" y="144"/>
                    <a:pt x="148" y="144"/>
                  </a:cubicBezTo>
                  <a:lnTo>
                    <a:pt x="165" y="144"/>
                  </a:lnTo>
                  <a:cubicBezTo>
                    <a:pt x="165" y="109"/>
                    <a:pt x="148" y="53"/>
                    <a:pt x="14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6"/>
            <p:cNvSpPr/>
            <p:nvPr/>
          </p:nvSpPr>
          <p:spPr>
            <a:xfrm>
              <a:off x="5097733" y="2691533"/>
              <a:ext cx="8201" cy="27063"/>
            </a:xfrm>
            <a:custGeom>
              <a:avLst/>
              <a:gdLst/>
              <a:ahLst/>
              <a:cxnLst/>
              <a:rect l="l" t="t" r="r" b="b"/>
              <a:pathLst>
                <a:path w="200" h="660" extrusionOk="0">
                  <a:moveTo>
                    <a:pt x="108" y="1"/>
                  </a:moveTo>
                  <a:cubicBezTo>
                    <a:pt x="72" y="1"/>
                    <a:pt x="35" y="9"/>
                    <a:pt x="0" y="9"/>
                  </a:cubicBezTo>
                  <a:cubicBezTo>
                    <a:pt x="0" y="247"/>
                    <a:pt x="35" y="464"/>
                    <a:pt x="35" y="659"/>
                  </a:cubicBezTo>
                  <a:lnTo>
                    <a:pt x="200" y="659"/>
                  </a:lnTo>
                  <a:cubicBezTo>
                    <a:pt x="178" y="442"/>
                    <a:pt x="161" y="208"/>
                    <a:pt x="161" y="9"/>
                  </a:cubicBezTo>
                  <a:cubicBezTo>
                    <a:pt x="144" y="3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6"/>
            <p:cNvSpPr/>
            <p:nvPr/>
          </p:nvSpPr>
          <p:spPr>
            <a:xfrm>
              <a:off x="4968038" y="2657869"/>
              <a:ext cx="28129" cy="38463"/>
            </a:xfrm>
            <a:custGeom>
              <a:avLst/>
              <a:gdLst/>
              <a:ahLst/>
              <a:cxnLst/>
              <a:rect l="l" t="t" r="r" b="b"/>
              <a:pathLst>
                <a:path w="686" h="938" extrusionOk="0">
                  <a:moveTo>
                    <a:pt x="486" y="1"/>
                  </a:moveTo>
                  <a:cubicBezTo>
                    <a:pt x="326" y="53"/>
                    <a:pt x="161" y="144"/>
                    <a:pt x="0" y="200"/>
                  </a:cubicBezTo>
                  <a:lnTo>
                    <a:pt x="18" y="200"/>
                  </a:lnTo>
                  <a:cubicBezTo>
                    <a:pt x="35" y="270"/>
                    <a:pt x="87" y="378"/>
                    <a:pt x="87" y="378"/>
                  </a:cubicBezTo>
                  <a:cubicBezTo>
                    <a:pt x="106" y="378"/>
                    <a:pt x="172" y="340"/>
                    <a:pt x="215" y="340"/>
                  </a:cubicBezTo>
                  <a:cubicBezTo>
                    <a:pt x="223" y="340"/>
                    <a:pt x="229" y="341"/>
                    <a:pt x="235" y="344"/>
                  </a:cubicBezTo>
                  <a:cubicBezTo>
                    <a:pt x="434" y="743"/>
                    <a:pt x="486" y="921"/>
                    <a:pt x="504" y="938"/>
                  </a:cubicBezTo>
                  <a:cubicBezTo>
                    <a:pt x="560" y="903"/>
                    <a:pt x="630" y="886"/>
                    <a:pt x="686" y="851"/>
                  </a:cubicBezTo>
                  <a:cubicBezTo>
                    <a:pt x="469" y="361"/>
                    <a:pt x="413" y="270"/>
                    <a:pt x="413" y="252"/>
                  </a:cubicBezTo>
                  <a:cubicBezTo>
                    <a:pt x="486" y="218"/>
                    <a:pt x="521" y="200"/>
                    <a:pt x="560" y="179"/>
                  </a:cubicBezTo>
                  <a:cubicBezTo>
                    <a:pt x="543" y="127"/>
                    <a:pt x="504" y="53"/>
                    <a:pt x="48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6"/>
            <p:cNvSpPr/>
            <p:nvPr/>
          </p:nvSpPr>
          <p:spPr>
            <a:xfrm>
              <a:off x="4992395" y="2653441"/>
              <a:ext cx="20174" cy="36330"/>
            </a:xfrm>
            <a:custGeom>
              <a:avLst/>
              <a:gdLst/>
              <a:ahLst/>
              <a:cxnLst/>
              <a:rect l="l" t="t" r="r" b="b"/>
              <a:pathLst>
                <a:path w="492" h="886" extrusionOk="0">
                  <a:moveTo>
                    <a:pt x="183" y="0"/>
                  </a:moveTo>
                  <a:cubicBezTo>
                    <a:pt x="109" y="35"/>
                    <a:pt x="75" y="35"/>
                    <a:pt x="57" y="52"/>
                  </a:cubicBezTo>
                  <a:lnTo>
                    <a:pt x="1" y="52"/>
                  </a:lnTo>
                  <a:lnTo>
                    <a:pt x="1" y="70"/>
                  </a:lnTo>
                  <a:cubicBezTo>
                    <a:pt x="75" y="326"/>
                    <a:pt x="218" y="595"/>
                    <a:pt x="292" y="885"/>
                  </a:cubicBezTo>
                  <a:cubicBezTo>
                    <a:pt x="326" y="868"/>
                    <a:pt x="469" y="829"/>
                    <a:pt x="491" y="794"/>
                  </a:cubicBezTo>
                  <a:cubicBezTo>
                    <a:pt x="383" y="543"/>
                    <a:pt x="309" y="269"/>
                    <a:pt x="21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6"/>
            <p:cNvSpPr/>
            <p:nvPr/>
          </p:nvSpPr>
          <p:spPr>
            <a:xfrm>
              <a:off x="5005762" y="2645978"/>
              <a:ext cx="29729" cy="39324"/>
            </a:xfrm>
            <a:custGeom>
              <a:avLst/>
              <a:gdLst/>
              <a:ahLst/>
              <a:cxnLst/>
              <a:rect l="l" t="t" r="r" b="b"/>
              <a:pathLst>
                <a:path w="725" h="959" extrusionOk="0">
                  <a:moveTo>
                    <a:pt x="491" y="0"/>
                  </a:moveTo>
                  <a:cubicBezTo>
                    <a:pt x="434" y="17"/>
                    <a:pt x="326" y="57"/>
                    <a:pt x="308" y="57"/>
                  </a:cubicBezTo>
                  <a:cubicBezTo>
                    <a:pt x="291" y="109"/>
                    <a:pt x="308" y="252"/>
                    <a:pt x="291" y="252"/>
                  </a:cubicBezTo>
                  <a:cubicBezTo>
                    <a:pt x="252" y="234"/>
                    <a:pt x="200" y="126"/>
                    <a:pt x="165" y="109"/>
                  </a:cubicBezTo>
                  <a:cubicBezTo>
                    <a:pt x="109" y="126"/>
                    <a:pt x="35" y="126"/>
                    <a:pt x="0" y="165"/>
                  </a:cubicBezTo>
                  <a:cubicBezTo>
                    <a:pt x="182" y="794"/>
                    <a:pt x="217" y="942"/>
                    <a:pt x="235" y="959"/>
                  </a:cubicBezTo>
                  <a:cubicBezTo>
                    <a:pt x="291" y="959"/>
                    <a:pt x="343" y="942"/>
                    <a:pt x="399" y="903"/>
                  </a:cubicBezTo>
                  <a:cubicBezTo>
                    <a:pt x="343" y="777"/>
                    <a:pt x="291" y="616"/>
                    <a:pt x="274" y="469"/>
                  </a:cubicBezTo>
                  <a:lnTo>
                    <a:pt x="274" y="469"/>
                  </a:lnTo>
                  <a:cubicBezTo>
                    <a:pt x="274" y="469"/>
                    <a:pt x="360" y="616"/>
                    <a:pt x="382" y="616"/>
                  </a:cubicBezTo>
                  <a:cubicBezTo>
                    <a:pt x="399" y="599"/>
                    <a:pt x="399" y="451"/>
                    <a:pt x="417" y="417"/>
                  </a:cubicBezTo>
                  <a:cubicBezTo>
                    <a:pt x="469" y="542"/>
                    <a:pt x="525" y="742"/>
                    <a:pt x="560" y="868"/>
                  </a:cubicBezTo>
                  <a:cubicBezTo>
                    <a:pt x="599" y="868"/>
                    <a:pt x="668" y="833"/>
                    <a:pt x="725" y="833"/>
                  </a:cubicBezTo>
                  <a:lnTo>
                    <a:pt x="616" y="451"/>
                  </a:lnTo>
                  <a:cubicBezTo>
                    <a:pt x="577" y="291"/>
                    <a:pt x="525" y="143"/>
                    <a:pt x="49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6"/>
            <p:cNvSpPr/>
            <p:nvPr/>
          </p:nvSpPr>
          <p:spPr>
            <a:xfrm>
              <a:off x="5031717" y="2640689"/>
              <a:ext cx="26735" cy="37889"/>
            </a:xfrm>
            <a:custGeom>
              <a:avLst/>
              <a:gdLst/>
              <a:ahLst/>
              <a:cxnLst/>
              <a:rect l="l" t="t" r="r" b="b"/>
              <a:pathLst>
                <a:path w="652" h="924" extrusionOk="0">
                  <a:moveTo>
                    <a:pt x="477" y="1"/>
                  </a:moveTo>
                  <a:cubicBezTo>
                    <a:pt x="423" y="1"/>
                    <a:pt x="164" y="61"/>
                    <a:pt x="1" y="112"/>
                  </a:cubicBezTo>
                  <a:cubicBezTo>
                    <a:pt x="35" y="381"/>
                    <a:pt x="109" y="654"/>
                    <a:pt x="161" y="923"/>
                  </a:cubicBezTo>
                  <a:cubicBezTo>
                    <a:pt x="326" y="906"/>
                    <a:pt x="487" y="854"/>
                    <a:pt x="652" y="836"/>
                  </a:cubicBezTo>
                  <a:cubicBezTo>
                    <a:pt x="652" y="780"/>
                    <a:pt x="652" y="728"/>
                    <a:pt x="634" y="671"/>
                  </a:cubicBezTo>
                  <a:cubicBezTo>
                    <a:pt x="526" y="689"/>
                    <a:pt x="417" y="706"/>
                    <a:pt x="309" y="728"/>
                  </a:cubicBezTo>
                  <a:cubicBezTo>
                    <a:pt x="309" y="689"/>
                    <a:pt x="291" y="619"/>
                    <a:pt x="291" y="580"/>
                  </a:cubicBezTo>
                  <a:cubicBezTo>
                    <a:pt x="291" y="563"/>
                    <a:pt x="378" y="563"/>
                    <a:pt x="435" y="528"/>
                  </a:cubicBezTo>
                  <a:cubicBezTo>
                    <a:pt x="417" y="472"/>
                    <a:pt x="417" y="420"/>
                    <a:pt x="378" y="363"/>
                  </a:cubicBezTo>
                  <a:cubicBezTo>
                    <a:pt x="343" y="363"/>
                    <a:pt x="291" y="381"/>
                    <a:pt x="235" y="381"/>
                  </a:cubicBezTo>
                  <a:cubicBezTo>
                    <a:pt x="218" y="346"/>
                    <a:pt x="218" y="294"/>
                    <a:pt x="200" y="255"/>
                  </a:cubicBezTo>
                  <a:lnTo>
                    <a:pt x="218" y="255"/>
                  </a:lnTo>
                  <a:lnTo>
                    <a:pt x="218" y="238"/>
                  </a:lnTo>
                  <a:cubicBezTo>
                    <a:pt x="309" y="220"/>
                    <a:pt x="435" y="220"/>
                    <a:pt x="526" y="164"/>
                  </a:cubicBezTo>
                  <a:cubicBezTo>
                    <a:pt x="508" y="112"/>
                    <a:pt x="508" y="55"/>
                    <a:pt x="487" y="3"/>
                  </a:cubicBezTo>
                  <a:cubicBezTo>
                    <a:pt x="487" y="1"/>
                    <a:pt x="483" y="1"/>
                    <a:pt x="47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6"/>
            <p:cNvSpPr/>
            <p:nvPr/>
          </p:nvSpPr>
          <p:spPr>
            <a:xfrm>
              <a:off x="5069441" y="2635645"/>
              <a:ext cx="21569" cy="36330"/>
            </a:xfrm>
            <a:custGeom>
              <a:avLst/>
              <a:gdLst/>
              <a:ahLst/>
              <a:cxnLst/>
              <a:rect l="l" t="t" r="r" b="b"/>
              <a:pathLst>
                <a:path w="526" h="886" extrusionOk="0">
                  <a:moveTo>
                    <a:pt x="508" y="0"/>
                  </a:moveTo>
                  <a:cubicBezTo>
                    <a:pt x="348" y="0"/>
                    <a:pt x="165" y="35"/>
                    <a:pt x="1" y="35"/>
                  </a:cubicBezTo>
                  <a:lnTo>
                    <a:pt x="1" y="53"/>
                  </a:lnTo>
                  <a:cubicBezTo>
                    <a:pt x="1" y="126"/>
                    <a:pt x="1" y="235"/>
                    <a:pt x="22" y="235"/>
                  </a:cubicBezTo>
                  <a:cubicBezTo>
                    <a:pt x="34" y="235"/>
                    <a:pt x="78" y="227"/>
                    <a:pt x="117" y="227"/>
                  </a:cubicBezTo>
                  <a:cubicBezTo>
                    <a:pt x="136" y="227"/>
                    <a:pt x="154" y="229"/>
                    <a:pt x="165" y="235"/>
                  </a:cubicBezTo>
                  <a:cubicBezTo>
                    <a:pt x="239" y="686"/>
                    <a:pt x="239" y="886"/>
                    <a:pt x="239" y="886"/>
                  </a:cubicBezTo>
                  <a:cubicBezTo>
                    <a:pt x="265" y="877"/>
                    <a:pt x="301" y="877"/>
                    <a:pt x="337" y="877"/>
                  </a:cubicBezTo>
                  <a:cubicBezTo>
                    <a:pt x="373" y="877"/>
                    <a:pt x="408" y="877"/>
                    <a:pt x="434" y="868"/>
                  </a:cubicBezTo>
                  <a:cubicBezTo>
                    <a:pt x="382" y="326"/>
                    <a:pt x="365" y="235"/>
                    <a:pt x="365" y="217"/>
                  </a:cubicBezTo>
                  <a:lnTo>
                    <a:pt x="382" y="217"/>
                  </a:lnTo>
                  <a:cubicBezTo>
                    <a:pt x="456" y="200"/>
                    <a:pt x="491" y="200"/>
                    <a:pt x="526" y="200"/>
                  </a:cubicBezTo>
                  <a:cubicBezTo>
                    <a:pt x="526" y="144"/>
                    <a:pt x="526" y="53"/>
                    <a:pt x="50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6"/>
            <p:cNvSpPr/>
            <p:nvPr/>
          </p:nvSpPr>
          <p:spPr>
            <a:xfrm>
              <a:off x="5092567" y="2635563"/>
              <a:ext cx="21405" cy="35715"/>
            </a:xfrm>
            <a:custGeom>
              <a:avLst/>
              <a:gdLst/>
              <a:ahLst/>
              <a:cxnLst/>
              <a:rect l="l" t="t" r="r" b="b"/>
              <a:pathLst>
                <a:path w="522" h="871" extrusionOk="0">
                  <a:moveTo>
                    <a:pt x="304" y="163"/>
                  </a:moveTo>
                  <a:cubicBezTo>
                    <a:pt x="343" y="180"/>
                    <a:pt x="361" y="219"/>
                    <a:pt x="361" y="271"/>
                  </a:cubicBezTo>
                  <a:cubicBezTo>
                    <a:pt x="361" y="289"/>
                    <a:pt x="378" y="345"/>
                    <a:pt x="378" y="345"/>
                  </a:cubicBezTo>
                  <a:lnTo>
                    <a:pt x="378" y="419"/>
                  </a:lnTo>
                  <a:lnTo>
                    <a:pt x="378" y="488"/>
                  </a:lnTo>
                  <a:lnTo>
                    <a:pt x="378" y="545"/>
                  </a:lnTo>
                  <a:cubicBezTo>
                    <a:pt x="378" y="614"/>
                    <a:pt x="378" y="614"/>
                    <a:pt x="361" y="653"/>
                  </a:cubicBezTo>
                  <a:cubicBezTo>
                    <a:pt x="334" y="686"/>
                    <a:pt x="297" y="699"/>
                    <a:pt x="261" y="699"/>
                  </a:cubicBezTo>
                  <a:cubicBezTo>
                    <a:pt x="219" y="699"/>
                    <a:pt x="180" y="681"/>
                    <a:pt x="161" y="653"/>
                  </a:cubicBezTo>
                  <a:cubicBezTo>
                    <a:pt x="144" y="597"/>
                    <a:pt x="144" y="527"/>
                    <a:pt x="144" y="471"/>
                  </a:cubicBezTo>
                  <a:lnTo>
                    <a:pt x="144" y="271"/>
                  </a:lnTo>
                  <a:cubicBezTo>
                    <a:pt x="161" y="237"/>
                    <a:pt x="178" y="219"/>
                    <a:pt x="196" y="180"/>
                  </a:cubicBezTo>
                  <a:cubicBezTo>
                    <a:pt x="235" y="163"/>
                    <a:pt x="270" y="163"/>
                    <a:pt x="304" y="163"/>
                  </a:cubicBezTo>
                  <a:close/>
                  <a:moveTo>
                    <a:pt x="262" y="0"/>
                  </a:moveTo>
                  <a:cubicBezTo>
                    <a:pt x="200" y="0"/>
                    <a:pt x="138" y="13"/>
                    <a:pt x="87" y="37"/>
                  </a:cubicBezTo>
                  <a:lnTo>
                    <a:pt x="70" y="55"/>
                  </a:lnTo>
                  <a:cubicBezTo>
                    <a:pt x="18" y="111"/>
                    <a:pt x="1" y="202"/>
                    <a:pt x="1" y="271"/>
                  </a:cubicBezTo>
                  <a:cubicBezTo>
                    <a:pt x="1" y="397"/>
                    <a:pt x="18" y="527"/>
                    <a:pt x="18" y="653"/>
                  </a:cubicBezTo>
                  <a:cubicBezTo>
                    <a:pt x="18" y="705"/>
                    <a:pt x="35" y="744"/>
                    <a:pt x="53" y="796"/>
                  </a:cubicBezTo>
                  <a:cubicBezTo>
                    <a:pt x="87" y="853"/>
                    <a:pt x="144" y="870"/>
                    <a:pt x="218" y="870"/>
                  </a:cubicBezTo>
                  <a:cubicBezTo>
                    <a:pt x="270" y="870"/>
                    <a:pt x="304" y="870"/>
                    <a:pt x="361" y="853"/>
                  </a:cubicBezTo>
                  <a:cubicBezTo>
                    <a:pt x="395" y="853"/>
                    <a:pt x="452" y="814"/>
                    <a:pt x="487" y="779"/>
                  </a:cubicBezTo>
                  <a:cubicBezTo>
                    <a:pt x="504" y="723"/>
                    <a:pt x="521" y="671"/>
                    <a:pt x="521" y="614"/>
                  </a:cubicBezTo>
                  <a:lnTo>
                    <a:pt x="521" y="580"/>
                  </a:lnTo>
                  <a:lnTo>
                    <a:pt x="521" y="328"/>
                  </a:lnTo>
                  <a:lnTo>
                    <a:pt x="521" y="202"/>
                  </a:lnTo>
                  <a:cubicBezTo>
                    <a:pt x="521" y="163"/>
                    <a:pt x="504" y="146"/>
                    <a:pt x="504" y="128"/>
                  </a:cubicBezTo>
                  <a:cubicBezTo>
                    <a:pt x="487" y="94"/>
                    <a:pt x="469" y="72"/>
                    <a:pt x="452" y="55"/>
                  </a:cubicBezTo>
                  <a:cubicBezTo>
                    <a:pt x="403" y="17"/>
                    <a:pt x="333" y="0"/>
                    <a:pt x="26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6"/>
            <p:cNvSpPr/>
            <p:nvPr/>
          </p:nvSpPr>
          <p:spPr>
            <a:xfrm>
              <a:off x="4924985" y="2545601"/>
              <a:ext cx="28868" cy="52896"/>
            </a:xfrm>
            <a:custGeom>
              <a:avLst/>
              <a:gdLst/>
              <a:ahLst/>
              <a:cxnLst/>
              <a:rect l="l" t="t" r="r" b="b"/>
              <a:pathLst>
                <a:path w="704" h="1290" extrusionOk="0">
                  <a:moveTo>
                    <a:pt x="285" y="1"/>
                  </a:moveTo>
                  <a:cubicBezTo>
                    <a:pt x="263" y="1"/>
                    <a:pt x="240" y="4"/>
                    <a:pt x="217" y="10"/>
                  </a:cubicBezTo>
                  <a:cubicBezTo>
                    <a:pt x="144" y="27"/>
                    <a:pt x="92" y="62"/>
                    <a:pt x="35" y="136"/>
                  </a:cubicBezTo>
                  <a:cubicBezTo>
                    <a:pt x="0" y="188"/>
                    <a:pt x="0" y="261"/>
                    <a:pt x="18" y="335"/>
                  </a:cubicBezTo>
                  <a:lnTo>
                    <a:pt x="200" y="1112"/>
                  </a:lnTo>
                  <a:cubicBezTo>
                    <a:pt x="217" y="1181"/>
                    <a:pt x="252" y="1220"/>
                    <a:pt x="308" y="1255"/>
                  </a:cubicBezTo>
                  <a:cubicBezTo>
                    <a:pt x="343" y="1272"/>
                    <a:pt x="378" y="1290"/>
                    <a:pt x="434" y="1290"/>
                  </a:cubicBezTo>
                  <a:lnTo>
                    <a:pt x="486" y="1290"/>
                  </a:lnTo>
                  <a:cubicBezTo>
                    <a:pt x="543" y="1272"/>
                    <a:pt x="595" y="1238"/>
                    <a:pt x="617" y="1181"/>
                  </a:cubicBezTo>
                  <a:cubicBezTo>
                    <a:pt x="651" y="1129"/>
                    <a:pt x="651" y="1073"/>
                    <a:pt x="651" y="1003"/>
                  </a:cubicBezTo>
                  <a:lnTo>
                    <a:pt x="508" y="461"/>
                  </a:lnTo>
                  <a:cubicBezTo>
                    <a:pt x="508" y="422"/>
                    <a:pt x="469" y="387"/>
                    <a:pt x="434" y="352"/>
                  </a:cubicBezTo>
                  <a:cubicBezTo>
                    <a:pt x="400" y="335"/>
                    <a:pt x="343" y="335"/>
                    <a:pt x="308" y="335"/>
                  </a:cubicBezTo>
                  <a:cubicBezTo>
                    <a:pt x="252" y="352"/>
                    <a:pt x="217" y="370"/>
                    <a:pt x="200" y="422"/>
                  </a:cubicBezTo>
                  <a:cubicBezTo>
                    <a:pt x="183" y="461"/>
                    <a:pt x="161" y="496"/>
                    <a:pt x="183" y="552"/>
                  </a:cubicBezTo>
                  <a:lnTo>
                    <a:pt x="269" y="877"/>
                  </a:lnTo>
                  <a:cubicBezTo>
                    <a:pt x="269" y="912"/>
                    <a:pt x="291" y="912"/>
                    <a:pt x="326" y="912"/>
                  </a:cubicBezTo>
                  <a:cubicBezTo>
                    <a:pt x="343" y="912"/>
                    <a:pt x="361" y="877"/>
                    <a:pt x="361" y="856"/>
                  </a:cubicBezTo>
                  <a:lnTo>
                    <a:pt x="269" y="513"/>
                  </a:lnTo>
                  <a:lnTo>
                    <a:pt x="269" y="461"/>
                  </a:lnTo>
                  <a:cubicBezTo>
                    <a:pt x="291" y="444"/>
                    <a:pt x="308" y="422"/>
                    <a:pt x="326" y="422"/>
                  </a:cubicBezTo>
                  <a:cubicBezTo>
                    <a:pt x="343" y="422"/>
                    <a:pt x="361" y="422"/>
                    <a:pt x="378" y="444"/>
                  </a:cubicBezTo>
                  <a:cubicBezTo>
                    <a:pt x="400" y="444"/>
                    <a:pt x="417" y="461"/>
                    <a:pt x="417" y="478"/>
                  </a:cubicBezTo>
                  <a:lnTo>
                    <a:pt x="560" y="1038"/>
                  </a:lnTo>
                  <a:cubicBezTo>
                    <a:pt x="577" y="1112"/>
                    <a:pt x="525" y="1181"/>
                    <a:pt x="452" y="1203"/>
                  </a:cubicBezTo>
                  <a:cubicBezTo>
                    <a:pt x="417" y="1203"/>
                    <a:pt x="378" y="1203"/>
                    <a:pt x="361" y="1181"/>
                  </a:cubicBezTo>
                  <a:cubicBezTo>
                    <a:pt x="326" y="1164"/>
                    <a:pt x="308" y="1129"/>
                    <a:pt x="291" y="1094"/>
                  </a:cubicBezTo>
                  <a:lnTo>
                    <a:pt x="109" y="313"/>
                  </a:lnTo>
                  <a:cubicBezTo>
                    <a:pt x="92" y="261"/>
                    <a:pt x="92" y="227"/>
                    <a:pt x="126" y="170"/>
                  </a:cubicBezTo>
                  <a:cubicBezTo>
                    <a:pt x="144" y="136"/>
                    <a:pt x="183" y="97"/>
                    <a:pt x="235" y="97"/>
                  </a:cubicBezTo>
                  <a:cubicBezTo>
                    <a:pt x="250" y="91"/>
                    <a:pt x="267" y="88"/>
                    <a:pt x="283" y="88"/>
                  </a:cubicBezTo>
                  <a:cubicBezTo>
                    <a:pt x="361" y="88"/>
                    <a:pt x="437" y="151"/>
                    <a:pt x="452" y="227"/>
                  </a:cubicBezTo>
                  <a:lnTo>
                    <a:pt x="617" y="821"/>
                  </a:lnTo>
                  <a:cubicBezTo>
                    <a:pt x="617" y="838"/>
                    <a:pt x="634" y="856"/>
                    <a:pt x="669" y="856"/>
                  </a:cubicBezTo>
                  <a:cubicBezTo>
                    <a:pt x="686" y="856"/>
                    <a:pt x="703" y="821"/>
                    <a:pt x="686" y="804"/>
                  </a:cubicBezTo>
                  <a:lnTo>
                    <a:pt x="543" y="205"/>
                  </a:lnTo>
                  <a:cubicBezTo>
                    <a:pt x="514" y="84"/>
                    <a:pt x="404" y="1"/>
                    <a:pt x="28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3" name="Google Shape;2203;p46"/>
          <p:cNvGrpSpPr/>
          <p:nvPr/>
        </p:nvGrpSpPr>
        <p:grpSpPr>
          <a:xfrm>
            <a:off x="6011197" y="656745"/>
            <a:ext cx="494731" cy="446151"/>
            <a:chOff x="4906066" y="3694317"/>
            <a:chExt cx="195600" cy="176400"/>
          </a:xfrm>
        </p:grpSpPr>
        <p:sp>
          <p:nvSpPr>
            <p:cNvPr id="2204" name="Google Shape;2204;p46"/>
            <p:cNvSpPr/>
            <p:nvPr/>
          </p:nvSpPr>
          <p:spPr>
            <a:xfrm rot="1864299">
              <a:off x="4921907" y="3728958"/>
              <a:ext cx="163919" cy="10711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6"/>
            <p:cNvSpPr/>
            <p:nvPr/>
          </p:nvSpPr>
          <p:spPr>
            <a:xfrm>
              <a:off x="4936015" y="3729171"/>
              <a:ext cx="132774" cy="108622"/>
            </a:xfrm>
            <a:custGeom>
              <a:avLst/>
              <a:gdLst/>
              <a:ahLst/>
              <a:cxnLst/>
              <a:rect l="l" t="t" r="r" b="b"/>
              <a:pathLst>
                <a:path w="3238" h="2649" extrusionOk="0">
                  <a:moveTo>
                    <a:pt x="913" y="1"/>
                  </a:moveTo>
                  <a:cubicBezTo>
                    <a:pt x="760" y="1"/>
                    <a:pt x="613" y="74"/>
                    <a:pt x="543" y="215"/>
                  </a:cubicBezTo>
                  <a:lnTo>
                    <a:pt x="131" y="917"/>
                  </a:lnTo>
                  <a:cubicBezTo>
                    <a:pt x="0" y="1134"/>
                    <a:pt x="74" y="1408"/>
                    <a:pt x="291" y="1534"/>
                  </a:cubicBezTo>
                  <a:lnTo>
                    <a:pt x="2083" y="2579"/>
                  </a:lnTo>
                  <a:cubicBezTo>
                    <a:pt x="2161" y="2626"/>
                    <a:pt x="2245" y="2648"/>
                    <a:pt x="2327" y="2648"/>
                  </a:cubicBezTo>
                  <a:cubicBezTo>
                    <a:pt x="2474" y="2648"/>
                    <a:pt x="2614" y="2575"/>
                    <a:pt x="2695" y="2436"/>
                  </a:cubicBezTo>
                  <a:lnTo>
                    <a:pt x="3111" y="1733"/>
                  </a:lnTo>
                  <a:cubicBezTo>
                    <a:pt x="3237" y="1516"/>
                    <a:pt x="3168" y="1243"/>
                    <a:pt x="2951" y="1117"/>
                  </a:cubicBezTo>
                  <a:lnTo>
                    <a:pt x="1159" y="67"/>
                  </a:lnTo>
                  <a:cubicBezTo>
                    <a:pt x="1082" y="23"/>
                    <a:pt x="997" y="1"/>
                    <a:pt x="913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6"/>
            <p:cNvSpPr/>
            <p:nvPr/>
          </p:nvSpPr>
          <p:spPr>
            <a:xfrm>
              <a:off x="5064274" y="3783131"/>
              <a:ext cx="2378" cy="16238"/>
            </a:xfrm>
            <a:custGeom>
              <a:avLst/>
              <a:gdLst/>
              <a:ahLst/>
              <a:cxnLst/>
              <a:rect l="l" t="t" r="r" b="b"/>
              <a:pathLst>
                <a:path w="58" h="396" extrusionOk="0">
                  <a:moveTo>
                    <a:pt x="1" y="1"/>
                  </a:moveTo>
                  <a:cubicBezTo>
                    <a:pt x="1" y="18"/>
                    <a:pt x="18" y="53"/>
                    <a:pt x="18" y="70"/>
                  </a:cubicBezTo>
                  <a:cubicBezTo>
                    <a:pt x="57" y="179"/>
                    <a:pt x="40" y="287"/>
                    <a:pt x="1" y="395"/>
                  </a:cubicBezTo>
                  <a:cubicBezTo>
                    <a:pt x="57" y="270"/>
                    <a:pt x="57" y="126"/>
                    <a:pt x="1" y="1"/>
                  </a:cubicBezTo>
                  <a:close/>
                </a:path>
              </a:pathLst>
            </a:custGeom>
            <a:solidFill>
              <a:srgbClr val="FD8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6"/>
            <p:cNvSpPr/>
            <p:nvPr/>
          </p:nvSpPr>
          <p:spPr>
            <a:xfrm>
              <a:off x="4938311" y="3762301"/>
              <a:ext cx="128346" cy="75654"/>
            </a:xfrm>
            <a:custGeom>
              <a:avLst/>
              <a:gdLst/>
              <a:ahLst/>
              <a:cxnLst/>
              <a:rect l="l" t="t" r="r" b="b"/>
              <a:pathLst>
                <a:path w="3130" h="1845" extrusionOk="0">
                  <a:moveTo>
                    <a:pt x="200" y="1"/>
                  </a:moveTo>
                  <a:cubicBezTo>
                    <a:pt x="161" y="1"/>
                    <a:pt x="127" y="18"/>
                    <a:pt x="109" y="36"/>
                  </a:cubicBezTo>
                  <a:lnTo>
                    <a:pt x="75" y="109"/>
                  </a:lnTo>
                  <a:cubicBezTo>
                    <a:pt x="18" y="183"/>
                    <a:pt x="1" y="253"/>
                    <a:pt x="1" y="326"/>
                  </a:cubicBezTo>
                  <a:cubicBezTo>
                    <a:pt x="1" y="491"/>
                    <a:pt x="92" y="634"/>
                    <a:pt x="235" y="726"/>
                  </a:cubicBezTo>
                  <a:lnTo>
                    <a:pt x="400" y="817"/>
                  </a:lnTo>
                  <a:lnTo>
                    <a:pt x="725" y="292"/>
                  </a:lnTo>
                  <a:lnTo>
                    <a:pt x="252" y="1"/>
                  </a:lnTo>
                  <a:close/>
                  <a:moveTo>
                    <a:pt x="2838" y="292"/>
                  </a:moveTo>
                  <a:cubicBezTo>
                    <a:pt x="2804" y="292"/>
                    <a:pt x="2765" y="309"/>
                    <a:pt x="2747" y="344"/>
                  </a:cubicBezTo>
                  <a:lnTo>
                    <a:pt x="2439" y="869"/>
                  </a:lnTo>
                  <a:cubicBezTo>
                    <a:pt x="2370" y="977"/>
                    <a:pt x="2244" y="1051"/>
                    <a:pt x="2114" y="1051"/>
                  </a:cubicBezTo>
                  <a:cubicBezTo>
                    <a:pt x="2044" y="1051"/>
                    <a:pt x="1988" y="1034"/>
                    <a:pt x="1919" y="995"/>
                  </a:cubicBezTo>
                  <a:lnTo>
                    <a:pt x="1897" y="995"/>
                  </a:lnTo>
                  <a:lnTo>
                    <a:pt x="1593" y="1520"/>
                  </a:lnTo>
                  <a:lnTo>
                    <a:pt x="2027" y="1771"/>
                  </a:lnTo>
                  <a:cubicBezTo>
                    <a:pt x="2096" y="1828"/>
                    <a:pt x="2170" y="1845"/>
                    <a:pt x="2261" y="1845"/>
                  </a:cubicBezTo>
                  <a:cubicBezTo>
                    <a:pt x="2405" y="1845"/>
                    <a:pt x="2548" y="1771"/>
                    <a:pt x="2639" y="1628"/>
                  </a:cubicBezTo>
                  <a:lnTo>
                    <a:pt x="3055" y="925"/>
                  </a:lnTo>
                  <a:cubicBezTo>
                    <a:pt x="3055" y="925"/>
                    <a:pt x="3055" y="903"/>
                    <a:pt x="3073" y="903"/>
                  </a:cubicBezTo>
                  <a:cubicBezTo>
                    <a:pt x="3129" y="778"/>
                    <a:pt x="3129" y="634"/>
                    <a:pt x="3073" y="509"/>
                  </a:cubicBezTo>
                  <a:cubicBezTo>
                    <a:pt x="3021" y="417"/>
                    <a:pt x="2964" y="361"/>
                    <a:pt x="2895" y="309"/>
                  </a:cubicBezTo>
                  <a:cubicBezTo>
                    <a:pt x="2873" y="309"/>
                    <a:pt x="2856" y="292"/>
                    <a:pt x="2838" y="292"/>
                  </a:cubicBezTo>
                  <a:close/>
                </a:path>
              </a:pathLst>
            </a:custGeom>
            <a:solidFill>
              <a:srgbClr val="FD4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6"/>
            <p:cNvSpPr/>
            <p:nvPr/>
          </p:nvSpPr>
          <p:spPr>
            <a:xfrm>
              <a:off x="4954671" y="3735649"/>
              <a:ext cx="84552" cy="88981"/>
            </a:xfrm>
            <a:custGeom>
              <a:avLst/>
              <a:gdLst/>
              <a:ahLst/>
              <a:cxnLst/>
              <a:rect l="l" t="t" r="r" b="b"/>
              <a:pathLst>
                <a:path w="2062" h="2170" extrusionOk="0">
                  <a:moveTo>
                    <a:pt x="869" y="0"/>
                  </a:moveTo>
                  <a:lnTo>
                    <a:pt x="1" y="1467"/>
                  </a:lnTo>
                  <a:lnTo>
                    <a:pt x="1194" y="2170"/>
                  </a:lnTo>
                  <a:lnTo>
                    <a:pt x="2062" y="707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6"/>
            <p:cNvSpPr/>
            <p:nvPr/>
          </p:nvSpPr>
          <p:spPr>
            <a:xfrm>
              <a:off x="5003630" y="3803059"/>
              <a:ext cx="12466" cy="21569"/>
            </a:xfrm>
            <a:custGeom>
              <a:avLst/>
              <a:gdLst/>
              <a:ahLst/>
              <a:cxnLst/>
              <a:rect l="l" t="t" r="r" b="b"/>
              <a:pathLst>
                <a:path w="304" h="526" extrusionOk="0">
                  <a:moveTo>
                    <a:pt x="304" y="1"/>
                  </a:moveTo>
                  <a:lnTo>
                    <a:pt x="0" y="526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CE3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6"/>
            <p:cNvSpPr/>
            <p:nvPr/>
          </p:nvSpPr>
          <p:spPr>
            <a:xfrm>
              <a:off x="4954671" y="3774234"/>
              <a:ext cx="61425" cy="50395"/>
            </a:xfrm>
            <a:custGeom>
              <a:avLst/>
              <a:gdLst/>
              <a:ahLst/>
              <a:cxnLst/>
              <a:rect l="l" t="t" r="r" b="b"/>
              <a:pathLst>
                <a:path w="1498" h="1229" extrusionOk="0">
                  <a:moveTo>
                    <a:pt x="326" y="1"/>
                  </a:moveTo>
                  <a:lnTo>
                    <a:pt x="1" y="526"/>
                  </a:lnTo>
                  <a:lnTo>
                    <a:pt x="1194" y="1229"/>
                  </a:lnTo>
                  <a:lnTo>
                    <a:pt x="1498" y="704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rgbClr val="11A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6"/>
            <p:cNvSpPr/>
            <p:nvPr/>
          </p:nvSpPr>
          <p:spPr>
            <a:xfrm>
              <a:off x="4976936" y="3762753"/>
              <a:ext cx="40062" cy="35264"/>
            </a:xfrm>
            <a:custGeom>
              <a:avLst/>
              <a:gdLst/>
              <a:ahLst/>
              <a:cxnLst/>
              <a:rect l="l" t="t" r="r" b="b"/>
              <a:pathLst>
                <a:path w="977" h="860" extrusionOk="0">
                  <a:moveTo>
                    <a:pt x="484" y="1"/>
                  </a:moveTo>
                  <a:cubicBezTo>
                    <a:pt x="339" y="1"/>
                    <a:pt x="198" y="76"/>
                    <a:pt x="126" y="207"/>
                  </a:cubicBezTo>
                  <a:cubicBezTo>
                    <a:pt x="0" y="406"/>
                    <a:pt x="70" y="676"/>
                    <a:pt x="269" y="806"/>
                  </a:cubicBezTo>
                  <a:cubicBezTo>
                    <a:pt x="335" y="842"/>
                    <a:pt x="409" y="859"/>
                    <a:pt x="482" y="859"/>
                  </a:cubicBezTo>
                  <a:cubicBezTo>
                    <a:pt x="629" y="859"/>
                    <a:pt x="774" y="786"/>
                    <a:pt x="846" y="641"/>
                  </a:cubicBezTo>
                  <a:cubicBezTo>
                    <a:pt x="977" y="441"/>
                    <a:pt x="903" y="190"/>
                    <a:pt x="703" y="64"/>
                  </a:cubicBezTo>
                  <a:cubicBezTo>
                    <a:pt x="635" y="21"/>
                    <a:pt x="559" y="1"/>
                    <a:pt x="484" y="1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6"/>
            <p:cNvSpPr/>
            <p:nvPr/>
          </p:nvSpPr>
          <p:spPr>
            <a:xfrm>
              <a:off x="4933882" y="3727243"/>
              <a:ext cx="137203" cy="113051"/>
            </a:xfrm>
            <a:custGeom>
              <a:avLst/>
              <a:gdLst/>
              <a:ahLst/>
              <a:cxnLst/>
              <a:rect l="l" t="t" r="r" b="b"/>
              <a:pathLst>
                <a:path w="3346" h="2757" extrusionOk="0">
                  <a:moveTo>
                    <a:pt x="977" y="97"/>
                  </a:moveTo>
                  <a:cubicBezTo>
                    <a:pt x="1050" y="97"/>
                    <a:pt x="1120" y="114"/>
                    <a:pt x="1176" y="153"/>
                  </a:cubicBezTo>
                  <a:lnTo>
                    <a:pt x="1319" y="223"/>
                  </a:lnTo>
                  <a:lnTo>
                    <a:pt x="486" y="1615"/>
                  </a:lnTo>
                  <a:lnTo>
                    <a:pt x="360" y="1542"/>
                  </a:lnTo>
                  <a:cubicBezTo>
                    <a:pt x="161" y="1416"/>
                    <a:pt x="109" y="1181"/>
                    <a:pt x="217" y="982"/>
                  </a:cubicBezTo>
                  <a:lnTo>
                    <a:pt x="634" y="279"/>
                  </a:lnTo>
                  <a:cubicBezTo>
                    <a:pt x="703" y="153"/>
                    <a:pt x="833" y="97"/>
                    <a:pt x="977" y="97"/>
                  </a:cubicBezTo>
                  <a:close/>
                  <a:moveTo>
                    <a:pt x="1393" y="279"/>
                  </a:moveTo>
                  <a:lnTo>
                    <a:pt x="2061" y="674"/>
                  </a:lnTo>
                  <a:lnTo>
                    <a:pt x="2495" y="930"/>
                  </a:lnTo>
                  <a:lnTo>
                    <a:pt x="1679" y="2322"/>
                  </a:lnTo>
                  <a:lnTo>
                    <a:pt x="1176" y="2014"/>
                  </a:lnTo>
                  <a:lnTo>
                    <a:pt x="577" y="1672"/>
                  </a:lnTo>
                  <a:lnTo>
                    <a:pt x="1393" y="279"/>
                  </a:lnTo>
                  <a:close/>
                  <a:moveTo>
                    <a:pt x="2586" y="982"/>
                  </a:moveTo>
                  <a:lnTo>
                    <a:pt x="2964" y="1199"/>
                  </a:lnTo>
                  <a:cubicBezTo>
                    <a:pt x="3163" y="1325"/>
                    <a:pt x="3237" y="1563"/>
                    <a:pt x="3129" y="1758"/>
                  </a:cubicBezTo>
                  <a:lnTo>
                    <a:pt x="2712" y="2466"/>
                  </a:lnTo>
                  <a:cubicBezTo>
                    <a:pt x="2656" y="2557"/>
                    <a:pt x="2569" y="2609"/>
                    <a:pt x="2460" y="2648"/>
                  </a:cubicBezTo>
                  <a:cubicBezTo>
                    <a:pt x="2434" y="2652"/>
                    <a:pt x="2407" y="2654"/>
                    <a:pt x="2381" y="2654"/>
                  </a:cubicBezTo>
                  <a:cubicBezTo>
                    <a:pt x="2300" y="2654"/>
                    <a:pt x="2221" y="2634"/>
                    <a:pt x="2152" y="2591"/>
                  </a:cubicBezTo>
                  <a:lnTo>
                    <a:pt x="1753" y="2357"/>
                  </a:lnTo>
                  <a:lnTo>
                    <a:pt x="2586" y="982"/>
                  </a:lnTo>
                  <a:close/>
                  <a:moveTo>
                    <a:pt x="980" y="0"/>
                  </a:moveTo>
                  <a:cubicBezTo>
                    <a:pt x="808" y="0"/>
                    <a:pt x="639" y="83"/>
                    <a:pt x="543" y="240"/>
                  </a:cubicBezTo>
                  <a:lnTo>
                    <a:pt x="126" y="947"/>
                  </a:lnTo>
                  <a:cubicBezTo>
                    <a:pt x="0" y="1181"/>
                    <a:pt x="74" y="1472"/>
                    <a:pt x="308" y="1615"/>
                  </a:cubicBezTo>
                  <a:lnTo>
                    <a:pt x="486" y="1724"/>
                  </a:lnTo>
                  <a:lnTo>
                    <a:pt x="1679" y="2409"/>
                  </a:lnTo>
                  <a:lnTo>
                    <a:pt x="2096" y="2683"/>
                  </a:lnTo>
                  <a:cubicBezTo>
                    <a:pt x="2187" y="2717"/>
                    <a:pt x="2278" y="2756"/>
                    <a:pt x="2369" y="2756"/>
                  </a:cubicBezTo>
                  <a:cubicBezTo>
                    <a:pt x="2404" y="2756"/>
                    <a:pt x="2439" y="2735"/>
                    <a:pt x="2478" y="2735"/>
                  </a:cubicBezTo>
                  <a:cubicBezTo>
                    <a:pt x="2604" y="2700"/>
                    <a:pt x="2712" y="2626"/>
                    <a:pt x="2786" y="2500"/>
                  </a:cubicBezTo>
                  <a:lnTo>
                    <a:pt x="3198" y="1797"/>
                  </a:lnTo>
                  <a:cubicBezTo>
                    <a:pt x="3346" y="1563"/>
                    <a:pt x="3254" y="1272"/>
                    <a:pt x="3020" y="1129"/>
                  </a:cubicBezTo>
                  <a:lnTo>
                    <a:pt x="2586" y="873"/>
                  </a:lnTo>
                  <a:lnTo>
                    <a:pt x="1410" y="170"/>
                  </a:lnTo>
                  <a:lnTo>
                    <a:pt x="1228" y="62"/>
                  </a:lnTo>
                  <a:cubicBezTo>
                    <a:pt x="1151" y="20"/>
                    <a:pt x="1065" y="0"/>
                    <a:pt x="98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6"/>
            <p:cNvSpPr/>
            <p:nvPr/>
          </p:nvSpPr>
          <p:spPr>
            <a:xfrm>
              <a:off x="4976936" y="3760907"/>
              <a:ext cx="42194" cy="38463"/>
            </a:xfrm>
            <a:custGeom>
              <a:avLst/>
              <a:gdLst/>
              <a:ahLst/>
              <a:cxnLst/>
              <a:rect l="l" t="t" r="r" b="b"/>
              <a:pathLst>
                <a:path w="1029" h="938" extrusionOk="0">
                  <a:moveTo>
                    <a:pt x="501" y="93"/>
                  </a:moveTo>
                  <a:cubicBezTo>
                    <a:pt x="564" y="93"/>
                    <a:pt x="628" y="109"/>
                    <a:pt x="686" y="143"/>
                  </a:cubicBezTo>
                  <a:cubicBezTo>
                    <a:pt x="868" y="252"/>
                    <a:pt x="920" y="486"/>
                    <a:pt x="812" y="668"/>
                  </a:cubicBezTo>
                  <a:cubicBezTo>
                    <a:pt x="760" y="760"/>
                    <a:pt x="686" y="812"/>
                    <a:pt x="577" y="851"/>
                  </a:cubicBezTo>
                  <a:cubicBezTo>
                    <a:pt x="555" y="855"/>
                    <a:pt x="531" y="857"/>
                    <a:pt x="507" y="857"/>
                  </a:cubicBezTo>
                  <a:cubicBezTo>
                    <a:pt x="434" y="857"/>
                    <a:pt x="355" y="837"/>
                    <a:pt x="287" y="794"/>
                  </a:cubicBezTo>
                  <a:cubicBezTo>
                    <a:pt x="109" y="703"/>
                    <a:pt x="52" y="469"/>
                    <a:pt x="161" y="287"/>
                  </a:cubicBezTo>
                  <a:cubicBezTo>
                    <a:pt x="235" y="166"/>
                    <a:pt x="367" y="93"/>
                    <a:pt x="501" y="93"/>
                  </a:cubicBezTo>
                  <a:close/>
                  <a:moveTo>
                    <a:pt x="491" y="1"/>
                  </a:moveTo>
                  <a:cubicBezTo>
                    <a:pt x="331" y="1"/>
                    <a:pt x="174" y="89"/>
                    <a:pt x="87" y="235"/>
                  </a:cubicBezTo>
                  <a:cubicBezTo>
                    <a:pt x="18" y="343"/>
                    <a:pt x="0" y="469"/>
                    <a:pt x="35" y="595"/>
                  </a:cubicBezTo>
                  <a:cubicBezTo>
                    <a:pt x="52" y="721"/>
                    <a:pt x="144" y="812"/>
                    <a:pt x="252" y="885"/>
                  </a:cubicBezTo>
                  <a:cubicBezTo>
                    <a:pt x="326" y="920"/>
                    <a:pt x="395" y="937"/>
                    <a:pt x="486" y="937"/>
                  </a:cubicBezTo>
                  <a:lnTo>
                    <a:pt x="612" y="937"/>
                  </a:lnTo>
                  <a:cubicBezTo>
                    <a:pt x="721" y="903"/>
                    <a:pt x="829" y="829"/>
                    <a:pt x="903" y="721"/>
                  </a:cubicBezTo>
                  <a:cubicBezTo>
                    <a:pt x="1029" y="486"/>
                    <a:pt x="955" y="200"/>
                    <a:pt x="721" y="70"/>
                  </a:cubicBezTo>
                  <a:cubicBezTo>
                    <a:pt x="649" y="22"/>
                    <a:pt x="569" y="1"/>
                    <a:pt x="49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4" name="Google Shape;2214;p46"/>
          <p:cNvGrpSpPr/>
          <p:nvPr/>
        </p:nvGrpSpPr>
        <p:grpSpPr>
          <a:xfrm rot="1847662">
            <a:off x="5239206" y="2154380"/>
            <a:ext cx="819550" cy="948622"/>
            <a:chOff x="6559433" y="4178980"/>
            <a:chExt cx="324022" cy="375073"/>
          </a:xfrm>
        </p:grpSpPr>
        <p:sp>
          <p:nvSpPr>
            <p:cNvPr id="2215" name="Google Shape;2215;p46"/>
            <p:cNvSpPr/>
            <p:nvPr/>
          </p:nvSpPr>
          <p:spPr>
            <a:xfrm>
              <a:off x="6559433" y="4178980"/>
              <a:ext cx="324022" cy="375073"/>
            </a:xfrm>
            <a:custGeom>
              <a:avLst/>
              <a:gdLst/>
              <a:ahLst/>
              <a:cxnLst/>
              <a:rect l="l" t="t" r="r" b="b"/>
              <a:pathLst>
                <a:path w="7902" h="9147" extrusionOk="0">
                  <a:moveTo>
                    <a:pt x="5064" y="0"/>
                  </a:moveTo>
                  <a:cubicBezTo>
                    <a:pt x="4972" y="0"/>
                    <a:pt x="4903" y="0"/>
                    <a:pt x="4829" y="35"/>
                  </a:cubicBezTo>
                  <a:lnTo>
                    <a:pt x="4504" y="144"/>
                  </a:lnTo>
                  <a:lnTo>
                    <a:pt x="4395" y="144"/>
                  </a:lnTo>
                  <a:cubicBezTo>
                    <a:pt x="4361" y="144"/>
                    <a:pt x="4304" y="161"/>
                    <a:pt x="4270" y="161"/>
                  </a:cubicBezTo>
                  <a:lnTo>
                    <a:pt x="4070" y="235"/>
                  </a:lnTo>
                  <a:cubicBezTo>
                    <a:pt x="3979" y="269"/>
                    <a:pt x="3927" y="308"/>
                    <a:pt x="3870" y="361"/>
                  </a:cubicBezTo>
                  <a:lnTo>
                    <a:pt x="365" y="1588"/>
                  </a:lnTo>
                  <a:cubicBezTo>
                    <a:pt x="165" y="1662"/>
                    <a:pt x="39" y="1827"/>
                    <a:pt x="0" y="2022"/>
                  </a:cubicBezTo>
                  <a:lnTo>
                    <a:pt x="0" y="2044"/>
                  </a:lnTo>
                  <a:lnTo>
                    <a:pt x="0" y="2096"/>
                  </a:lnTo>
                  <a:cubicBezTo>
                    <a:pt x="0" y="2152"/>
                    <a:pt x="0" y="2204"/>
                    <a:pt x="39" y="2278"/>
                  </a:cubicBezTo>
                  <a:lnTo>
                    <a:pt x="2300" y="8786"/>
                  </a:lnTo>
                  <a:cubicBezTo>
                    <a:pt x="2369" y="9003"/>
                    <a:pt x="2569" y="9147"/>
                    <a:pt x="2803" y="9147"/>
                  </a:cubicBezTo>
                  <a:cubicBezTo>
                    <a:pt x="2859" y="9147"/>
                    <a:pt x="2929" y="9147"/>
                    <a:pt x="2985" y="9129"/>
                  </a:cubicBezTo>
                  <a:lnTo>
                    <a:pt x="6491" y="7901"/>
                  </a:lnTo>
                  <a:cubicBezTo>
                    <a:pt x="6512" y="7906"/>
                    <a:pt x="6533" y="7908"/>
                    <a:pt x="6554" y="7908"/>
                  </a:cubicBezTo>
                  <a:cubicBezTo>
                    <a:pt x="6607" y="7908"/>
                    <a:pt x="6658" y="7895"/>
                    <a:pt x="6708" y="7880"/>
                  </a:cubicBezTo>
                  <a:lnTo>
                    <a:pt x="6925" y="7810"/>
                  </a:lnTo>
                  <a:cubicBezTo>
                    <a:pt x="6999" y="7793"/>
                    <a:pt x="7072" y="7736"/>
                    <a:pt x="7124" y="7684"/>
                  </a:cubicBezTo>
                  <a:cubicBezTo>
                    <a:pt x="7216" y="7628"/>
                    <a:pt x="7307" y="7576"/>
                    <a:pt x="7376" y="7485"/>
                  </a:cubicBezTo>
                  <a:lnTo>
                    <a:pt x="7415" y="7485"/>
                  </a:lnTo>
                  <a:cubicBezTo>
                    <a:pt x="7593" y="7411"/>
                    <a:pt x="7741" y="7285"/>
                    <a:pt x="7810" y="7120"/>
                  </a:cubicBezTo>
                  <a:cubicBezTo>
                    <a:pt x="7901" y="6942"/>
                    <a:pt x="7901" y="6760"/>
                    <a:pt x="7849" y="6578"/>
                  </a:cubicBezTo>
                  <a:lnTo>
                    <a:pt x="5714" y="469"/>
                  </a:lnTo>
                  <a:cubicBezTo>
                    <a:pt x="5623" y="178"/>
                    <a:pt x="5354" y="0"/>
                    <a:pt x="5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6"/>
            <p:cNvSpPr/>
            <p:nvPr/>
          </p:nvSpPr>
          <p:spPr>
            <a:xfrm>
              <a:off x="6578089" y="4197473"/>
              <a:ext cx="287568" cy="338988"/>
            </a:xfrm>
            <a:custGeom>
              <a:avLst/>
              <a:gdLst/>
              <a:ahLst/>
              <a:cxnLst/>
              <a:rect l="l" t="t" r="r" b="b"/>
              <a:pathLst>
                <a:path w="7013" h="8267" extrusionOk="0">
                  <a:moveTo>
                    <a:pt x="4606" y="1"/>
                  </a:moveTo>
                  <a:cubicBezTo>
                    <a:pt x="4576" y="1"/>
                    <a:pt x="4546" y="6"/>
                    <a:pt x="4517" y="18"/>
                  </a:cubicBezTo>
                  <a:lnTo>
                    <a:pt x="4084" y="161"/>
                  </a:lnTo>
                  <a:lnTo>
                    <a:pt x="53" y="1571"/>
                  </a:lnTo>
                  <a:cubicBezTo>
                    <a:pt x="18" y="1571"/>
                    <a:pt x="1" y="1610"/>
                    <a:pt x="1" y="1645"/>
                  </a:cubicBezTo>
                  <a:lnTo>
                    <a:pt x="1" y="1680"/>
                  </a:lnTo>
                  <a:lnTo>
                    <a:pt x="2257" y="8210"/>
                  </a:lnTo>
                  <a:cubicBezTo>
                    <a:pt x="2275" y="8238"/>
                    <a:pt x="2313" y="8266"/>
                    <a:pt x="2357" y="8266"/>
                  </a:cubicBezTo>
                  <a:cubicBezTo>
                    <a:pt x="2366" y="8266"/>
                    <a:pt x="2377" y="8265"/>
                    <a:pt x="2387" y="8262"/>
                  </a:cubicBezTo>
                  <a:lnTo>
                    <a:pt x="6453" y="6834"/>
                  </a:lnTo>
                  <a:cubicBezTo>
                    <a:pt x="6526" y="6817"/>
                    <a:pt x="6578" y="6760"/>
                    <a:pt x="6617" y="6691"/>
                  </a:cubicBezTo>
                  <a:lnTo>
                    <a:pt x="6617" y="6669"/>
                  </a:lnTo>
                  <a:lnTo>
                    <a:pt x="6813" y="6617"/>
                  </a:lnTo>
                  <a:cubicBezTo>
                    <a:pt x="6943" y="6561"/>
                    <a:pt x="7012" y="6418"/>
                    <a:pt x="6978" y="6292"/>
                  </a:cubicBezTo>
                  <a:lnTo>
                    <a:pt x="4843" y="161"/>
                  </a:lnTo>
                  <a:cubicBezTo>
                    <a:pt x="4803" y="64"/>
                    <a:pt x="4706" y="1"/>
                    <a:pt x="4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6"/>
            <p:cNvSpPr/>
            <p:nvPr/>
          </p:nvSpPr>
          <p:spPr>
            <a:xfrm>
              <a:off x="6747804" y="4200056"/>
              <a:ext cx="108212" cy="264318"/>
            </a:xfrm>
            <a:custGeom>
              <a:avLst/>
              <a:gdLst/>
              <a:ahLst/>
              <a:cxnLst/>
              <a:rect l="l" t="t" r="r" b="b"/>
              <a:pathLst>
                <a:path w="2639" h="6446" extrusionOk="0">
                  <a:moveTo>
                    <a:pt x="258" y="1"/>
                  </a:moveTo>
                  <a:cubicBezTo>
                    <a:pt x="232" y="1"/>
                    <a:pt x="206" y="4"/>
                    <a:pt x="179" y="11"/>
                  </a:cubicBezTo>
                  <a:lnTo>
                    <a:pt x="1" y="81"/>
                  </a:lnTo>
                  <a:cubicBezTo>
                    <a:pt x="29" y="71"/>
                    <a:pt x="57" y="66"/>
                    <a:pt x="85" y="66"/>
                  </a:cubicBezTo>
                  <a:cubicBezTo>
                    <a:pt x="197" y="66"/>
                    <a:pt x="298" y="145"/>
                    <a:pt x="344" y="246"/>
                  </a:cubicBezTo>
                  <a:lnTo>
                    <a:pt x="2496" y="6428"/>
                  </a:lnTo>
                  <a:lnTo>
                    <a:pt x="2496" y="6446"/>
                  </a:lnTo>
                  <a:cubicBezTo>
                    <a:pt x="2587" y="6389"/>
                    <a:pt x="2639" y="6264"/>
                    <a:pt x="2587" y="6155"/>
                  </a:cubicBezTo>
                  <a:lnTo>
                    <a:pt x="504" y="172"/>
                  </a:lnTo>
                  <a:cubicBezTo>
                    <a:pt x="476" y="69"/>
                    <a:pt x="375" y="1"/>
                    <a:pt x="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6"/>
            <p:cNvSpPr/>
            <p:nvPr/>
          </p:nvSpPr>
          <p:spPr>
            <a:xfrm>
              <a:off x="6636643" y="4312406"/>
              <a:ext cx="158566" cy="117274"/>
            </a:xfrm>
            <a:custGeom>
              <a:avLst/>
              <a:gdLst/>
              <a:ahLst/>
              <a:cxnLst/>
              <a:rect l="l" t="t" r="r" b="b"/>
              <a:pathLst>
                <a:path w="3867" h="2860" extrusionOk="0">
                  <a:moveTo>
                    <a:pt x="3198" y="0"/>
                  </a:moveTo>
                  <a:lnTo>
                    <a:pt x="70" y="1103"/>
                  </a:lnTo>
                  <a:lnTo>
                    <a:pt x="35" y="1103"/>
                  </a:lnTo>
                  <a:cubicBezTo>
                    <a:pt x="18" y="1137"/>
                    <a:pt x="0" y="1176"/>
                    <a:pt x="18" y="1211"/>
                  </a:cubicBezTo>
                  <a:lnTo>
                    <a:pt x="560" y="2803"/>
                  </a:lnTo>
                  <a:cubicBezTo>
                    <a:pt x="574" y="2832"/>
                    <a:pt x="614" y="2860"/>
                    <a:pt x="647" y="2860"/>
                  </a:cubicBezTo>
                  <a:cubicBezTo>
                    <a:pt x="655" y="2860"/>
                    <a:pt x="662" y="2859"/>
                    <a:pt x="668" y="2855"/>
                  </a:cubicBezTo>
                  <a:lnTo>
                    <a:pt x="3814" y="1771"/>
                  </a:lnTo>
                  <a:cubicBezTo>
                    <a:pt x="3831" y="1753"/>
                    <a:pt x="3831" y="1753"/>
                    <a:pt x="3849" y="1736"/>
                  </a:cubicBezTo>
                  <a:cubicBezTo>
                    <a:pt x="3866" y="1719"/>
                    <a:pt x="3866" y="1680"/>
                    <a:pt x="3866" y="1645"/>
                  </a:cubicBezTo>
                  <a:lnTo>
                    <a:pt x="3306" y="70"/>
                  </a:lnTo>
                  <a:cubicBezTo>
                    <a:pt x="3289" y="18"/>
                    <a:pt x="3254" y="0"/>
                    <a:pt x="31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6"/>
            <p:cNvSpPr/>
            <p:nvPr/>
          </p:nvSpPr>
          <p:spPr>
            <a:xfrm>
              <a:off x="6709219" y="4286738"/>
              <a:ext cx="36002" cy="19067"/>
            </a:xfrm>
            <a:custGeom>
              <a:avLst/>
              <a:gdLst/>
              <a:ahLst/>
              <a:cxnLst/>
              <a:rect l="l" t="t" r="r" b="b"/>
              <a:pathLst>
                <a:path w="878" h="465" extrusionOk="0">
                  <a:moveTo>
                    <a:pt x="491" y="0"/>
                  </a:moveTo>
                  <a:cubicBezTo>
                    <a:pt x="383" y="0"/>
                    <a:pt x="252" y="36"/>
                    <a:pt x="144" y="119"/>
                  </a:cubicBezTo>
                  <a:cubicBezTo>
                    <a:pt x="35" y="210"/>
                    <a:pt x="0" y="353"/>
                    <a:pt x="126" y="427"/>
                  </a:cubicBezTo>
                  <a:cubicBezTo>
                    <a:pt x="177" y="453"/>
                    <a:pt x="232" y="465"/>
                    <a:pt x="288" y="465"/>
                  </a:cubicBezTo>
                  <a:cubicBezTo>
                    <a:pt x="574" y="465"/>
                    <a:pt x="877" y="166"/>
                    <a:pt x="634" y="28"/>
                  </a:cubicBezTo>
                  <a:cubicBezTo>
                    <a:pt x="597" y="10"/>
                    <a:pt x="547" y="0"/>
                    <a:pt x="491" y="0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6"/>
            <p:cNvSpPr/>
            <p:nvPr/>
          </p:nvSpPr>
          <p:spPr>
            <a:xfrm>
              <a:off x="6646893" y="4308593"/>
              <a:ext cx="31246" cy="18739"/>
            </a:xfrm>
            <a:custGeom>
              <a:avLst/>
              <a:gdLst/>
              <a:ahLst/>
              <a:cxnLst/>
              <a:rect l="l" t="t" r="r" b="b"/>
              <a:pathLst>
                <a:path w="762" h="457" extrusionOk="0">
                  <a:moveTo>
                    <a:pt x="469" y="1"/>
                  </a:moveTo>
                  <a:cubicBezTo>
                    <a:pt x="270" y="1"/>
                    <a:pt x="108" y="118"/>
                    <a:pt x="76" y="219"/>
                  </a:cubicBezTo>
                  <a:cubicBezTo>
                    <a:pt x="1" y="375"/>
                    <a:pt x="127" y="457"/>
                    <a:pt x="288" y="457"/>
                  </a:cubicBezTo>
                  <a:cubicBezTo>
                    <a:pt x="445" y="457"/>
                    <a:pt x="636" y="380"/>
                    <a:pt x="709" y="219"/>
                  </a:cubicBezTo>
                  <a:cubicBezTo>
                    <a:pt x="761" y="93"/>
                    <a:pt x="635" y="2"/>
                    <a:pt x="509" y="2"/>
                  </a:cubicBezTo>
                  <a:cubicBezTo>
                    <a:pt x="496" y="1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6"/>
            <p:cNvSpPr/>
            <p:nvPr/>
          </p:nvSpPr>
          <p:spPr>
            <a:xfrm>
              <a:off x="6636643" y="4356895"/>
              <a:ext cx="27432" cy="72620"/>
            </a:xfrm>
            <a:custGeom>
              <a:avLst/>
              <a:gdLst/>
              <a:ahLst/>
              <a:cxnLst/>
              <a:rect l="l" t="t" r="r" b="b"/>
              <a:pathLst>
                <a:path w="669" h="1771" extrusionOk="0">
                  <a:moveTo>
                    <a:pt x="651" y="1770"/>
                  </a:moveTo>
                  <a:lnTo>
                    <a:pt x="651" y="1770"/>
                  </a:lnTo>
                  <a:lnTo>
                    <a:pt x="651" y="1770"/>
                  </a:lnTo>
                  <a:lnTo>
                    <a:pt x="651" y="1770"/>
                  </a:lnTo>
                  <a:close/>
                  <a:moveTo>
                    <a:pt x="668" y="1770"/>
                  </a:moveTo>
                  <a:lnTo>
                    <a:pt x="668" y="1770"/>
                  </a:lnTo>
                  <a:lnTo>
                    <a:pt x="668" y="1770"/>
                  </a:lnTo>
                  <a:close/>
                  <a:moveTo>
                    <a:pt x="560" y="1718"/>
                  </a:moveTo>
                  <a:cubicBezTo>
                    <a:pt x="577" y="1753"/>
                    <a:pt x="612" y="1770"/>
                    <a:pt x="651" y="1770"/>
                  </a:cubicBezTo>
                  <a:cubicBezTo>
                    <a:pt x="612" y="1770"/>
                    <a:pt x="577" y="1753"/>
                    <a:pt x="560" y="1718"/>
                  </a:cubicBezTo>
                  <a:close/>
                  <a:moveTo>
                    <a:pt x="560" y="1718"/>
                  </a:moveTo>
                  <a:lnTo>
                    <a:pt x="560" y="1718"/>
                  </a:lnTo>
                  <a:lnTo>
                    <a:pt x="560" y="1718"/>
                  </a:lnTo>
                  <a:close/>
                  <a:moveTo>
                    <a:pt x="109" y="0"/>
                  </a:moveTo>
                  <a:lnTo>
                    <a:pt x="70" y="18"/>
                  </a:lnTo>
                  <a:lnTo>
                    <a:pt x="35" y="18"/>
                  </a:lnTo>
                  <a:cubicBezTo>
                    <a:pt x="18" y="35"/>
                    <a:pt x="0" y="70"/>
                    <a:pt x="0" y="109"/>
                  </a:cubicBezTo>
                  <a:cubicBezTo>
                    <a:pt x="0" y="70"/>
                    <a:pt x="18" y="35"/>
                    <a:pt x="35" y="18"/>
                  </a:cubicBezTo>
                  <a:lnTo>
                    <a:pt x="70" y="18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75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6"/>
            <p:cNvSpPr/>
            <p:nvPr/>
          </p:nvSpPr>
          <p:spPr>
            <a:xfrm>
              <a:off x="6636643" y="4356895"/>
              <a:ext cx="157828" cy="72620"/>
            </a:xfrm>
            <a:custGeom>
              <a:avLst/>
              <a:gdLst/>
              <a:ahLst/>
              <a:cxnLst/>
              <a:rect l="l" t="t" r="r" b="b"/>
              <a:pathLst>
                <a:path w="3849" h="1771" extrusionOk="0">
                  <a:moveTo>
                    <a:pt x="109" y="0"/>
                  </a:moveTo>
                  <a:lnTo>
                    <a:pt x="70" y="18"/>
                  </a:lnTo>
                  <a:lnTo>
                    <a:pt x="35" y="18"/>
                  </a:lnTo>
                  <a:cubicBezTo>
                    <a:pt x="18" y="35"/>
                    <a:pt x="0" y="70"/>
                    <a:pt x="0" y="109"/>
                  </a:cubicBezTo>
                  <a:cubicBezTo>
                    <a:pt x="0" y="109"/>
                    <a:pt x="0" y="126"/>
                    <a:pt x="18" y="126"/>
                  </a:cubicBezTo>
                  <a:lnTo>
                    <a:pt x="560" y="1718"/>
                  </a:lnTo>
                  <a:cubicBezTo>
                    <a:pt x="577" y="1753"/>
                    <a:pt x="612" y="1770"/>
                    <a:pt x="651" y="1770"/>
                  </a:cubicBezTo>
                  <a:lnTo>
                    <a:pt x="668" y="1770"/>
                  </a:lnTo>
                  <a:lnTo>
                    <a:pt x="3814" y="686"/>
                  </a:lnTo>
                  <a:cubicBezTo>
                    <a:pt x="3831" y="668"/>
                    <a:pt x="3831" y="668"/>
                    <a:pt x="3849" y="651"/>
                  </a:cubicBezTo>
                  <a:cubicBezTo>
                    <a:pt x="3758" y="612"/>
                    <a:pt x="3671" y="595"/>
                    <a:pt x="3562" y="595"/>
                  </a:cubicBezTo>
                  <a:cubicBezTo>
                    <a:pt x="3380" y="595"/>
                    <a:pt x="3181" y="634"/>
                    <a:pt x="3055" y="686"/>
                  </a:cubicBezTo>
                  <a:cubicBezTo>
                    <a:pt x="2369" y="920"/>
                    <a:pt x="1896" y="1085"/>
                    <a:pt x="1337" y="1302"/>
                  </a:cubicBezTo>
                  <a:cubicBezTo>
                    <a:pt x="1211" y="1354"/>
                    <a:pt x="1102" y="1393"/>
                    <a:pt x="1011" y="1393"/>
                  </a:cubicBezTo>
                  <a:cubicBezTo>
                    <a:pt x="742" y="1393"/>
                    <a:pt x="668" y="1085"/>
                    <a:pt x="360" y="343"/>
                  </a:cubicBezTo>
                  <a:cubicBezTo>
                    <a:pt x="308" y="200"/>
                    <a:pt x="234" y="52"/>
                    <a:pt x="109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6"/>
            <p:cNvSpPr/>
            <p:nvPr/>
          </p:nvSpPr>
          <p:spPr>
            <a:xfrm>
              <a:off x="6606218" y="4235196"/>
              <a:ext cx="98576" cy="36494"/>
            </a:xfrm>
            <a:custGeom>
              <a:avLst/>
              <a:gdLst/>
              <a:ahLst/>
              <a:cxnLst/>
              <a:rect l="l" t="t" r="r" b="b"/>
              <a:pathLst>
                <a:path w="2404" h="890" extrusionOk="0">
                  <a:moveTo>
                    <a:pt x="2330" y="0"/>
                  </a:moveTo>
                  <a:cubicBezTo>
                    <a:pt x="2135" y="57"/>
                    <a:pt x="1935" y="109"/>
                    <a:pt x="1753" y="165"/>
                  </a:cubicBezTo>
                  <a:cubicBezTo>
                    <a:pt x="1554" y="239"/>
                    <a:pt x="1354" y="291"/>
                    <a:pt x="1176" y="365"/>
                  </a:cubicBezTo>
                  <a:cubicBezTo>
                    <a:pt x="976" y="434"/>
                    <a:pt x="777" y="491"/>
                    <a:pt x="595" y="564"/>
                  </a:cubicBezTo>
                  <a:cubicBezTo>
                    <a:pt x="399" y="651"/>
                    <a:pt x="217" y="725"/>
                    <a:pt x="35" y="816"/>
                  </a:cubicBezTo>
                  <a:cubicBezTo>
                    <a:pt x="18" y="816"/>
                    <a:pt x="0" y="833"/>
                    <a:pt x="0" y="851"/>
                  </a:cubicBezTo>
                  <a:cubicBezTo>
                    <a:pt x="18" y="890"/>
                    <a:pt x="35" y="890"/>
                    <a:pt x="52" y="890"/>
                  </a:cubicBezTo>
                  <a:cubicBezTo>
                    <a:pt x="252" y="851"/>
                    <a:pt x="451" y="799"/>
                    <a:pt x="651" y="725"/>
                  </a:cubicBezTo>
                  <a:cubicBezTo>
                    <a:pt x="851" y="673"/>
                    <a:pt x="1029" y="617"/>
                    <a:pt x="1228" y="543"/>
                  </a:cubicBezTo>
                  <a:cubicBezTo>
                    <a:pt x="1428" y="473"/>
                    <a:pt x="1610" y="400"/>
                    <a:pt x="1810" y="326"/>
                  </a:cubicBezTo>
                  <a:cubicBezTo>
                    <a:pt x="1987" y="256"/>
                    <a:pt x="2187" y="183"/>
                    <a:pt x="2369" y="92"/>
                  </a:cubicBezTo>
                  <a:cubicBezTo>
                    <a:pt x="2387" y="92"/>
                    <a:pt x="2404" y="57"/>
                    <a:pt x="2387" y="40"/>
                  </a:cubicBezTo>
                  <a:cubicBezTo>
                    <a:pt x="2387" y="22"/>
                    <a:pt x="2369" y="0"/>
                    <a:pt x="2352" y="0"/>
                  </a:cubicBezTo>
                  <a:close/>
                </a:path>
              </a:pathLst>
            </a:custGeom>
            <a:solidFill>
              <a:srgbClr val="C8A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6"/>
            <p:cNvSpPr/>
            <p:nvPr/>
          </p:nvSpPr>
          <p:spPr>
            <a:xfrm>
              <a:off x="6578089" y="4264924"/>
              <a:ext cx="271371" cy="271330"/>
            </a:xfrm>
            <a:custGeom>
              <a:avLst/>
              <a:gdLst/>
              <a:ahLst/>
              <a:cxnLst/>
              <a:rect l="l" t="t" r="r" b="b"/>
              <a:pathLst>
                <a:path w="6618" h="6617" extrusionOk="0">
                  <a:moveTo>
                    <a:pt x="6617" y="5046"/>
                  </a:moveTo>
                  <a:cubicBezTo>
                    <a:pt x="6596" y="5081"/>
                    <a:pt x="6578" y="5115"/>
                    <a:pt x="6544" y="5154"/>
                  </a:cubicBezTo>
                  <a:cubicBezTo>
                    <a:pt x="6578" y="5115"/>
                    <a:pt x="6596" y="5081"/>
                    <a:pt x="6617" y="5046"/>
                  </a:cubicBezTo>
                  <a:lnTo>
                    <a:pt x="6617" y="5046"/>
                  </a:lnTo>
                  <a:close/>
                  <a:moveTo>
                    <a:pt x="669" y="1952"/>
                  </a:moveTo>
                  <a:lnTo>
                    <a:pt x="2257" y="6565"/>
                  </a:lnTo>
                  <a:cubicBezTo>
                    <a:pt x="2279" y="6599"/>
                    <a:pt x="2313" y="6617"/>
                    <a:pt x="2348" y="6617"/>
                  </a:cubicBezTo>
                  <a:lnTo>
                    <a:pt x="2387" y="6617"/>
                  </a:lnTo>
                  <a:lnTo>
                    <a:pt x="2639" y="6526"/>
                  </a:lnTo>
                  <a:lnTo>
                    <a:pt x="2387" y="6617"/>
                  </a:lnTo>
                  <a:lnTo>
                    <a:pt x="2348" y="6617"/>
                  </a:lnTo>
                  <a:cubicBezTo>
                    <a:pt x="2313" y="6617"/>
                    <a:pt x="2279" y="6599"/>
                    <a:pt x="2257" y="6565"/>
                  </a:cubicBezTo>
                  <a:lnTo>
                    <a:pt x="669" y="1952"/>
                  </a:lnTo>
                  <a:close/>
                  <a:moveTo>
                    <a:pt x="1" y="0"/>
                  </a:moveTo>
                  <a:lnTo>
                    <a:pt x="1" y="35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6"/>
            <p:cNvSpPr/>
            <p:nvPr/>
          </p:nvSpPr>
          <p:spPr>
            <a:xfrm>
              <a:off x="6578089" y="4264924"/>
              <a:ext cx="271371" cy="271330"/>
            </a:xfrm>
            <a:custGeom>
              <a:avLst/>
              <a:gdLst/>
              <a:ahLst/>
              <a:cxnLst/>
              <a:rect l="l" t="t" r="r" b="b"/>
              <a:pathLst>
                <a:path w="6618" h="6617" extrusionOk="0">
                  <a:moveTo>
                    <a:pt x="1" y="0"/>
                  </a:moveTo>
                  <a:lnTo>
                    <a:pt x="1" y="35"/>
                  </a:lnTo>
                  <a:lnTo>
                    <a:pt x="669" y="1952"/>
                  </a:lnTo>
                  <a:lnTo>
                    <a:pt x="2257" y="6565"/>
                  </a:lnTo>
                  <a:cubicBezTo>
                    <a:pt x="2279" y="6599"/>
                    <a:pt x="2313" y="6617"/>
                    <a:pt x="2348" y="6617"/>
                  </a:cubicBezTo>
                  <a:lnTo>
                    <a:pt x="2387" y="6617"/>
                  </a:lnTo>
                  <a:lnTo>
                    <a:pt x="2639" y="6526"/>
                  </a:lnTo>
                  <a:lnTo>
                    <a:pt x="6453" y="5189"/>
                  </a:lnTo>
                  <a:cubicBezTo>
                    <a:pt x="6487" y="5189"/>
                    <a:pt x="6526" y="5172"/>
                    <a:pt x="6544" y="5154"/>
                  </a:cubicBezTo>
                  <a:cubicBezTo>
                    <a:pt x="6578" y="5115"/>
                    <a:pt x="6596" y="5081"/>
                    <a:pt x="6617" y="5046"/>
                  </a:cubicBezTo>
                  <a:cubicBezTo>
                    <a:pt x="6509" y="4955"/>
                    <a:pt x="6379" y="4899"/>
                    <a:pt x="6236" y="4899"/>
                  </a:cubicBezTo>
                  <a:cubicBezTo>
                    <a:pt x="6183" y="4899"/>
                    <a:pt x="6110" y="4916"/>
                    <a:pt x="6053" y="4938"/>
                  </a:cubicBezTo>
                  <a:lnTo>
                    <a:pt x="3255" y="5914"/>
                  </a:lnTo>
                  <a:cubicBezTo>
                    <a:pt x="3125" y="5948"/>
                    <a:pt x="2964" y="6001"/>
                    <a:pt x="2821" y="6001"/>
                  </a:cubicBezTo>
                  <a:cubicBezTo>
                    <a:pt x="2730" y="6001"/>
                    <a:pt x="2656" y="5983"/>
                    <a:pt x="2565" y="5931"/>
                  </a:cubicBezTo>
                  <a:cubicBezTo>
                    <a:pt x="2404" y="5823"/>
                    <a:pt x="2348" y="5606"/>
                    <a:pt x="2296" y="5424"/>
                  </a:cubicBezTo>
                  <a:lnTo>
                    <a:pt x="560" y="434"/>
                  </a:lnTo>
                  <a:cubicBezTo>
                    <a:pt x="469" y="182"/>
                    <a:pt x="235" y="17"/>
                    <a:pt x="1" y="0"/>
                  </a:cubicBezTo>
                  <a:close/>
                </a:path>
              </a:pathLst>
            </a:custGeom>
            <a:solidFill>
              <a:srgbClr val="000E3F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6"/>
            <p:cNvSpPr/>
            <p:nvPr/>
          </p:nvSpPr>
          <p:spPr>
            <a:xfrm>
              <a:off x="6730746" y="4203336"/>
              <a:ext cx="108212" cy="281868"/>
            </a:xfrm>
            <a:custGeom>
              <a:avLst/>
              <a:gdLst/>
              <a:ahLst/>
              <a:cxnLst/>
              <a:rect l="l" t="t" r="r" b="b"/>
              <a:pathLst>
                <a:path w="2639" h="6874" extrusionOk="0">
                  <a:moveTo>
                    <a:pt x="235" y="1"/>
                  </a:moveTo>
                  <a:lnTo>
                    <a:pt x="35" y="75"/>
                  </a:lnTo>
                  <a:cubicBezTo>
                    <a:pt x="0" y="92"/>
                    <a:pt x="0" y="109"/>
                    <a:pt x="0" y="127"/>
                  </a:cubicBezTo>
                  <a:lnTo>
                    <a:pt x="2330" y="6852"/>
                  </a:lnTo>
                  <a:cubicBezTo>
                    <a:pt x="2352" y="6873"/>
                    <a:pt x="2369" y="6873"/>
                    <a:pt x="2387" y="6873"/>
                  </a:cubicBezTo>
                  <a:lnTo>
                    <a:pt x="2604" y="6800"/>
                  </a:lnTo>
                  <a:cubicBezTo>
                    <a:pt x="2621" y="6800"/>
                    <a:pt x="2638" y="6765"/>
                    <a:pt x="2621" y="6743"/>
                  </a:cubicBezTo>
                  <a:lnTo>
                    <a:pt x="291" y="40"/>
                  </a:lnTo>
                  <a:cubicBezTo>
                    <a:pt x="291" y="1"/>
                    <a:pt x="252" y="1"/>
                    <a:pt x="235" y="1"/>
                  </a:cubicBezTo>
                  <a:close/>
                </a:path>
              </a:pathLst>
            </a:custGeom>
            <a:solidFill>
              <a:srgbClr val="FFC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6"/>
            <p:cNvSpPr/>
            <p:nvPr/>
          </p:nvSpPr>
          <p:spPr>
            <a:xfrm>
              <a:off x="6575793" y="4195382"/>
              <a:ext cx="292161" cy="343212"/>
            </a:xfrm>
            <a:custGeom>
              <a:avLst/>
              <a:gdLst/>
              <a:ahLst/>
              <a:cxnLst/>
              <a:rect l="l" t="t" r="r" b="b"/>
              <a:pathLst>
                <a:path w="7125" h="8370" extrusionOk="0">
                  <a:moveTo>
                    <a:pt x="4630" y="2924"/>
                  </a:moveTo>
                  <a:lnTo>
                    <a:pt x="5207" y="4590"/>
                  </a:lnTo>
                  <a:lnTo>
                    <a:pt x="2152" y="5657"/>
                  </a:lnTo>
                  <a:lnTo>
                    <a:pt x="2118" y="5657"/>
                  </a:lnTo>
                  <a:cubicBezTo>
                    <a:pt x="2096" y="5657"/>
                    <a:pt x="2096" y="5636"/>
                    <a:pt x="2096" y="5636"/>
                  </a:cubicBezTo>
                  <a:lnTo>
                    <a:pt x="1536" y="4048"/>
                  </a:lnTo>
                  <a:cubicBezTo>
                    <a:pt x="1536" y="4030"/>
                    <a:pt x="1536" y="4009"/>
                    <a:pt x="1554" y="4009"/>
                  </a:cubicBezTo>
                  <a:lnTo>
                    <a:pt x="1575" y="3991"/>
                  </a:lnTo>
                  <a:lnTo>
                    <a:pt x="4630" y="2924"/>
                  </a:lnTo>
                  <a:close/>
                  <a:moveTo>
                    <a:pt x="4465" y="160"/>
                  </a:moveTo>
                  <a:cubicBezTo>
                    <a:pt x="4556" y="160"/>
                    <a:pt x="4630" y="212"/>
                    <a:pt x="4665" y="303"/>
                  </a:cubicBezTo>
                  <a:lnTo>
                    <a:pt x="6743" y="6286"/>
                  </a:lnTo>
                  <a:cubicBezTo>
                    <a:pt x="6760" y="6343"/>
                    <a:pt x="6760" y="6395"/>
                    <a:pt x="6725" y="6451"/>
                  </a:cubicBezTo>
                  <a:cubicBezTo>
                    <a:pt x="6725" y="6451"/>
                    <a:pt x="6725" y="6469"/>
                    <a:pt x="6708" y="6469"/>
                  </a:cubicBezTo>
                  <a:lnTo>
                    <a:pt x="4591" y="360"/>
                  </a:lnTo>
                  <a:cubicBezTo>
                    <a:pt x="4556" y="269"/>
                    <a:pt x="4504" y="212"/>
                    <a:pt x="4430" y="177"/>
                  </a:cubicBezTo>
                  <a:cubicBezTo>
                    <a:pt x="4448" y="160"/>
                    <a:pt x="4448" y="160"/>
                    <a:pt x="4465" y="160"/>
                  </a:cubicBezTo>
                  <a:close/>
                  <a:moveTo>
                    <a:pt x="4651" y="101"/>
                  </a:moveTo>
                  <a:cubicBezTo>
                    <a:pt x="4741" y="101"/>
                    <a:pt x="4812" y="154"/>
                    <a:pt x="4847" y="234"/>
                  </a:cubicBezTo>
                  <a:lnTo>
                    <a:pt x="6977" y="6360"/>
                  </a:lnTo>
                  <a:cubicBezTo>
                    <a:pt x="7016" y="6451"/>
                    <a:pt x="6960" y="6577"/>
                    <a:pt x="6851" y="6612"/>
                  </a:cubicBezTo>
                  <a:lnTo>
                    <a:pt x="6743" y="6651"/>
                  </a:lnTo>
                  <a:lnTo>
                    <a:pt x="6743" y="6577"/>
                  </a:lnTo>
                  <a:cubicBezTo>
                    <a:pt x="6782" y="6560"/>
                    <a:pt x="6799" y="6525"/>
                    <a:pt x="6817" y="6486"/>
                  </a:cubicBezTo>
                  <a:cubicBezTo>
                    <a:pt x="6851" y="6417"/>
                    <a:pt x="6869" y="6326"/>
                    <a:pt x="6834" y="6252"/>
                  </a:cubicBezTo>
                  <a:lnTo>
                    <a:pt x="4756" y="269"/>
                  </a:lnTo>
                  <a:cubicBezTo>
                    <a:pt x="4738" y="195"/>
                    <a:pt x="4682" y="143"/>
                    <a:pt x="4612" y="104"/>
                  </a:cubicBezTo>
                  <a:cubicBezTo>
                    <a:pt x="4626" y="102"/>
                    <a:pt x="4638" y="101"/>
                    <a:pt x="4651" y="101"/>
                  </a:cubicBezTo>
                  <a:close/>
                  <a:moveTo>
                    <a:pt x="4294" y="238"/>
                  </a:moveTo>
                  <a:cubicBezTo>
                    <a:pt x="4321" y="238"/>
                    <a:pt x="4348" y="243"/>
                    <a:pt x="4374" y="251"/>
                  </a:cubicBezTo>
                  <a:cubicBezTo>
                    <a:pt x="4430" y="286"/>
                    <a:pt x="4465" y="321"/>
                    <a:pt x="4482" y="377"/>
                  </a:cubicBezTo>
                  <a:lnTo>
                    <a:pt x="6634" y="6542"/>
                  </a:lnTo>
                  <a:lnTo>
                    <a:pt x="6634" y="6560"/>
                  </a:lnTo>
                  <a:cubicBezTo>
                    <a:pt x="6652" y="6577"/>
                    <a:pt x="6652" y="6612"/>
                    <a:pt x="6652" y="6651"/>
                  </a:cubicBezTo>
                  <a:cubicBezTo>
                    <a:pt x="6652" y="6651"/>
                    <a:pt x="6652" y="6668"/>
                    <a:pt x="6634" y="6686"/>
                  </a:cubicBezTo>
                  <a:lnTo>
                    <a:pt x="6634" y="6720"/>
                  </a:lnTo>
                  <a:cubicBezTo>
                    <a:pt x="6600" y="6777"/>
                    <a:pt x="6565" y="6811"/>
                    <a:pt x="6491" y="6850"/>
                  </a:cubicBezTo>
                  <a:lnTo>
                    <a:pt x="6456" y="6868"/>
                  </a:lnTo>
                  <a:lnTo>
                    <a:pt x="6435" y="6868"/>
                  </a:lnTo>
                  <a:lnTo>
                    <a:pt x="6383" y="6720"/>
                  </a:lnTo>
                  <a:lnTo>
                    <a:pt x="6348" y="6634"/>
                  </a:lnTo>
                  <a:lnTo>
                    <a:pt x="4140" y="286"/>
                  </a:lnTo>
                  <a:cubicBezTo>
                    <a:pt x="4157" y="269"/>
                    <a:pt x="4179" y="251"/>
                    <a:pt x="4213" y="251"/>
                  </a:cubicBezTo>
                  <a:cubicBezTo>
                    <a:pt x="4239" y="243"/>
                    <a:pt x="4266" y="238"/>
                    <a:pt x="4294" y="238"/>
                  </a:cubicBezTo>
                  <a:close/>
                  <a:moveTo>
                    <a:pt x="4031" y="251"/>
                  </a:moveTo>
                  <a:lnTo>
                    <a:pt x="4031" y="269"/>
                  </a:lnTo>
                  <a:lnTo>
                    <a:pt x="4048" y="303"/>
                  </a:lnTo>
                  <a:lnTo>
                    <a:pt x="4087" y="394"/>
                  </a:lnTo>
                  <a:lnTo>
                    <a:pt x="6218" y="6577"/>
                  </a:lnTo>
                  <a:lnTo>
                    <a:pt x="6274" y="6703"/>
                  </a:lnTo>
                  <a:lnTo>
                    <a:pt x="6348" y="6903"/>
                  </a:lnTo>
                  <a:lnTo>
                    <a:pt x="6348" y="6937"/>
                  </a:lnTo>
                  <a:lnTo>
                    <a:pt x="6166" y="7011"/>
                  </a:lnTo>
                  <a:lnTo>
                    <a:pt x="6148" y="6959"/>
                  </a:lnTo>
                  <a:lnTo>
                    <a:pt x="5333" y="4642"/>
                  </a:lnTo>
                  <a:lnTo>
                    <a:pt x="5298" y="4534"/>
                  </a:lnTo>
                  <a:lnTo>
                    <a:pt x="4738" y="2924"/>
                  </a:lnTo>
                  <a:lnTo>
                    <a:pt x="4699" y="2798"/>
                  </a:lnTo>
                  <a:lnTo>
                    <a:pt x="3853" y="377"/>
                  </a:lnTo>
                  <a:lnTo>
                    <a:pt x="3831" y="321"/>
                  </a:lnTo>
                  <a:lnTo>
                    <a:pt x="4031" y="251"/>
                  </a:lnTo>
                  <a:close/>
                  <a:moveTo>
                    <a:pt x="3762" y="394"/>
                  </a:moveTo>
                  <a:lnTo>
                    <a:pt x="4612" y="2837"/>
                  </a:lnTo>
                  <a:lnTo>
                    <a:pt x="1536" y="3900"/>
                  </a:lnTo>
                  <a:cubicBezTo>
                    <a:pt x="1519" y="3900"/>
                    <a:pt x="1502" y="3922"/>
                    <a:pt x="1502" y="3922"/>
                  </a:cubicBezTo>
                  <a:cubicBezTo>
                    <a:pt x="1445" y="3957"/>
                    <a:pt x="1428" y="4030"/>
                    <a:pt x="1445" y="4082"/>
                  </a:cubicBezTo>
                  <a:lnTo>
                    <a:pt x="1987" y="5675"/>
                  </a:lnTo>
                  <a:cubicBezTo>
                    <a:pt x="2009" y="5709"/>
                    <a:pt x="2044" y="5727"/>
                    <a:pt x="2061" y="5744"/>
                  </a:cubicBezTo>
                  <a:cubicBezTo>
                    <a:pt x="2079" y="5766"/>
                    <a:pt x="2118" y="5766"/>
                    <a:pt x="2135" y="5766"/>
                  </a:cubicBezTo>
                  <a:cubicBezTo>
                    <a:pt x="2152" y="5766"/>
                    <a:pt x="2170" y="5766"/>
                    <a:pt x="2170" y="5744"/>
                  </a:cubicBezTo>
                  <a:lnTo>
                    <a:pt x="5242" y="4681"/>
                  </a:lnTo>
                  <a:lnTo>
                    <a:pt x="6057" y="6994"/>
                  </a:lnTo>
                  <a:lnTo>
                    <a:pt x="2421" y="8261"/>
                  </a:lnTo>
                  <a:cubicBezTo>
                    <a:pt x="2404" y="8261"/>
                    <a:pt x="2369" y="8261"/>
                    <a:pt x="2369" y="8239"/>
                  </a:cubicBezTo>
                  <a:lnTo>
                    <a:pt x="109" y="1713"/>
                  </a:lnTo>
                  <a:lnTo>
                    <a:pt x="109" y="1696"/>
                  </a:lnTo>
                  <a:cubicBezTo>
                    <a:pt x="109" y="1679"/>
                    <a:pt x="109" y="1661"/>
                    <a:pt x="126" y="1661"/>
                  </a:cubicBezTo>
                  <a:lnTo>
                    <a:pt x="3762" y="394"/>
                  </a:lnTo>
                  <a:close/>
                  <a:moveTo>
                    <a:pt x="4658" y="0"/>
                  </a:moveTo>
                  <a:cubicBezTo>
                    <a:pt x="4624" y="0"/>
                    <a:pt x="4590" y="5"/>
                    <a:pt x="4556" y="17"/>
                  </a:cubicBezTo>
                  <a:lnTo>
                    <a:pt x="4356" y="86"/>
                  </a:lnTo>
                  <a:lnTo>
                    <a:pt x="4179" y="143"/>
                  </a:lnTo>
                  <a:lnTo>
                    <a:pt x="4122" y="160"/>
                  </a:lnTo>
                  <a:lnTo>
                    <a:pt x="4105" y="177"/>
                  </a:lnTo>
                  <a:cubicBezTo>
                    <a:pt x="4080" y="165"/>
                    <a:pt x="4054" y="153"/>
                    <a:pt x="4028" y="153"/>
                  </a:cubicBezTo>
                  <a:cubicBezTo>
                    <a:pt x="4017" y="153"/>
                    <a:pt x="4006" y="155"/>
                    <a:pt x="3996" y="160"/>
                  </a:cubicBezTo>
                  <a:lnTo>
                    <a:pt x="3797" y="234"/>
                  </a:lnTo>
                  <a:cubicBezTo>
                    <a:pt x="3762" y="234"/>
                    <a:pt x="3745" y="251"/>
                    <a:pt x="3745" y="269"/>
                  </a:cubicBezTo>
                  <a:cubicBezTo>
                    <a:pt x="3745" y="286"/>
                    <a:pt x="3723" y="286"/>
                    <a:pt x="3723" y="303"/>
                  </a:cubicBezTo>
                  <a:lnTo>
                    <a:pt x="91" y="1570"/>
                  </a:lnTo>
                  <a:cubicBezTo>
                    <a:pt x="35" y="1588"/>
                    <a:pt x="0" y="1622"/>
                    <a:pt x="0" y="1679"/>
                  </a:cubicBezTo>
                  <a:lnTo>
                    <a:pt x="0" y="1696"/>
                  </a:lnTo>
                  <a:lnTo>
                    <a:pt x="0" y="1752"/>
                  </a:lnTo>
                  <a:lnTo>
                    <a:pt x="2278" y="8278"/>
                  </a:lnTo>
                  <a:cubicBezTo>
                    <a:pt x="2296" y="8330"/>
                    <a:pt x="2352" y="8369"/>
                    <a:pt x="2404" y="8369"/>
                  </a:cubicBezTo>
                  <a:cubicBezTo>
                    <a:pt x="2421" y="8369"/>
                    <a:pt x="2443" y="8369"/>
                    <a:pt x="2460" y="8347"/>
                  </a:cubicBezTo>
                  <a:lnTo>
                    <a:pt x="6092" y="7085"/>
                  </a:lnTo>
                  <a:cubicBezTo>
                    <a:pt x="6109" y="7102"/>
                    <a:pt x="6131" y="7120"/>
                    <a:pt x="6166" y="7120"/>
                  </a:cubicBezTo>
                  <a:lnTo>
                    <a:pt x="6183" y="7120"/>
                  </a:lnTo>
                  <a:lnTo>
                    <a:pt x="6400" y="7046"/>
                  </a:lnTo>
                  <a:cubicBezTo>
                    <a:pt x="6417" y="7028"/>
                    <a:pt x="6435" y="7011"/>
                    <a:pt x="6456" y="6994"/>
                  </a:cubicBezTo>
                  <a:lnTo>
                    <a:pt x="6456" y="6959"/>
                  </a:lnTo>
                  <a:lnTo>
                    <a:pt x="6526" y="6937"/>
                  </a:lnTo>
                  <a:cubicBezTo>
                    <a:pt x="6617" y="6903"/>
                    <a:pt x="6691" y="6850"/>
                    <a:pt x="6725" y="6777"/>
                  </a:cubicBezTo>
                  <a:lnTo>
                    <a:pt x="6725" y="6759"/>
                  </a:lnTo>
                  <a:lnTo>
                    <a:pt x="6890" y="6703"/>
                  </a:lnTo>
                  <a:cubicBezTo>
                    <a:pt x="7051" y="6651"/>
                    <a:pt x="7125" y="6486"/>
                    <a:pt x="7068" y="6326"/>
                  </a:cubicBezTo>
                  <a:lnTo>
                    <a:pt x="4955" y="195"/>
                  </a:lnTo>
                  <a:cubicBezTo>
                    <a:pt x="4910" y="81"/>
                    <a:pt x="4789" y="0"/>
                    <a:pt x="465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6"/>
            <p:cNvSpPr/>
            <p:nvPr/>
          </p:nvSpPr>
          <p:spPr>
            <a:xfrm>
              <a:off x="6647673" y="4284482"/>
              <a:ext cx="19436" cy="17263"/>
            </a:xfrm>
            <a:custGeom>
              <a:avLst/>
              <a:gdLst/>
              <a:ahLst/>
              <a:cxnLst/>
              <a:rect l="l" t="t" r="r" b="b"/>
              <a:pathLst>
                <a:path w="474" h="421" extrusionOk="0">
                  <a:moveTo>
                    <a:pt x="234" y="1"/>
                  </a:moveTo>
                  <a:cubicBezTo>
                    <a:pt x="212" y="1"/>
                    <a:pt x="188" y="5"/>
                    <a:pt x="165" y="13"/>
                  </a:cubicBezTo>
                  <a:cubicBezTo>
                    <a:pt x="57" y="65"/>
                    <a:pt x="0" y="174"/>
                    <a:pt x="39" y="282"/>
                  </a:cubicBezTo>
                  <a:cubicBezTo>
                    <a:pt x="66" y="367"/>
                    <a:pt x="150" y="421"/>
                    <a:pt x="237" y="421"/>
                  </a:cubicBezTo>
                  <a:cubicBezTo>
                    <a:pt x="261" y="421"/>
                    <a:pt x="285" y="417"/>
                    <a:pt x="308" y="408"/>
                  </a:cubicBezTo>
                  <a:cubicBezTo>
                    <a:pt x="417" y="373"/>
                    <a:pt x="473" y="265"/>
                    <a:pt x="434" y="139"/>
                  </a:cubicBezTo>
                  <a:cubicBezTo>
                    <a:pt x="393" y="54"/>
                    <a:pt x="318" y="1"/>
                    <a:pt x="23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6"/>
            <p:cNvSpPr/>
            <p:nvPr/>
          </p:nvSpPr>
          <p:spPr>
            <a:xfrm>
              <a:off x="6704750" y="4264842"/>
              <a:ext cx="21692" cy="17550"/>
            </a:xfrm>
            <a:custGeom>
              <a:avLst/>
              <a:gdLst/>
              <a:ahLst/>
              <a:cxnLst/>
              <a:rect l="l" t="t" r="r" b="b"/>
              <a:pathLst>
                <a:path w="529" h="428" extrusionOk="0">
                  <a:moveTo>
                    <a:pt x="250" y="1"/>
                  </a:moveTo>
                  <a:cubicBezTo>
                    <a:pt x="224" y="1"/>
                    <a:pt x="195" y="7"/>
                    <a:pt x="166" y="19"/>
                  </a:cubicBezTo>
                  <a:cubicBezTo>
                    <a:pt x="18" y="58"/>
                    <a:pt x="1" y="184"/>
                    <a:pt x="18" y="275"/>
                  </a:cubicBezTo>
                  <a:cubicBezTo>
                    <a:pt x="50" y="365"/>
                    <a:pt x="141" y="428"/>
                    <a:pt x="233" y="428"/>
                  </a:cubicBezTo>
                  <a:cubicBezTo>
                    <a:pt x="253" y="428"/>
                    <a:pt x="272" y="425"/>
                    <a:pt x="292" y="419"/>
                  </a:cubicBezTo>
                  <a:cubicBezTo>
                    <a:pt x="529" y="323"/>
                    <a:pt x="445" y="1"/>
                    <a:pt x="25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46"/>
            <p:cNvSpPr/>
            <p:nvPr/>
          </p:nvSpPr>
          <p:spPr>
            <a:xfrm>
              <a:off x="6672931" y="4278660"/>
              <a:ext cx="28868" cy="27719"/>
            </a:xfrm>
            <a:custGeom>
              <a:avLst/>
              <a:gdLst/>
              <a:ahLst/>
              <a:cxnLst/>
              <a:rect l="l" t="t" r="r" b="b"/>
              <a:pathLst>
                <a:path w="704" h="676" extrusionOk="0">
                  <a:moveTo>
                    <a:pt x="569" y="1"/>
                  </a:moveTo>
                  <a:cubicBezTo>
                    <a:pt x="561" y="1"/>
                    <a:pt x="553" y="3"/>
                    <a:pt x="543" y="8"/>
                  </a:cubicBezTo>
                  <a:cubicBezTo>
                    <a:pt x="525" y="25"/>
                    <a:pt x="508" y="47"/>
                    <a:pt x="525" y="82"/>
                  </a:cubicBezTo>
                  <a:cubicBezTo>
                    <a:pt x="616" y="281"/>
                    <a:pt x="595" y="442"/>
                    <a:pt x="543" y="515"/>
                  </a:cubicBezTo>
                  <a:cubicBezTo>
                    <a:pt x="517" y="554"/>
                    <a:pt x="479" y="576"/>
                    <a:pt x="441" y="576"/>
                  </a:cubicBezTo>
                  <a:cubicBezTo>
                    <a:pt x="427" y="576"/>
                    <a:pt x="413" y="573"/>
                    <a:pt x="399" y="567"/>
                  </a:cubicBezTo>
                  <a:cubicBezTo>
                    <a:pt x="269" y="550"/>
                    <a:pt x="183" y="424"/>
                    <a:pt x="109" y="225"/>
                  </a:cubicBezTo>
                  <a:cubicBezTo>
                    <a:pt x="109" y="199"/>
                    <a:pt x="90" y="183"/>
                    <a:pt x="72" y="183"/>
                  </a:cubicBezTo>
                  <a:cubicBezTo>
                    <a:pt x="65" y="183"/>
                    <a:pt x="58" y="185"/>
                    <a:pt x="52" y="190"/>
                  </a:cubicBezTo>
                  <a:cubicBezTo>
                    <a:pt x="18" y="190"/>
                    <a:pt x="0" y="225"/>
                    <a:pt x="18" y="242"/>
                  </a:cubicBezTo>
                  <a:cubicBezTo>
                    <a:pt x="91" y="498"/>
                    <a:pt x="217" y="641"/>
                    <a:pt x="378" y="676"/>
                  </a:cubicBezTo>
                  <a:lnTo>
                    <a:pt x="417" y="676"/>
                  </a:lnTo>
                  <a:cubicBezTo>
                    <a:pt x="486" y="676"/>
                    <a:pt x="560" y="641"/>
                    <a:pt x="616" y="567"/>
                  </a:cubicBezTo>
                  <a:cubicBezTo>
                    <a:pt x="703" y="442"/>
                    <a:pt x="703" y="242"/>
                    <a:pt x="616" y="25"/>
                  </a:cubicBezTo>
                  <a:cubicBezTo>
                    <a:pt x="601" y="13"/>
                    <a:pt x="588" y="1"/>
                    <a:pt x="569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schemeClr val="tx1"/>
                </a:solidFill>
                <a:latin typeface="Monotype Corsiva" pitchFamily="66" charset="0"/>
              </a:rPr>
              <a:t>8</a:t>
            </a:r>
            <a:endParaRPr lang="uk-UA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0346" y="229633"/>
            <a:ext cx="8446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Організація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роботи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з </a:t>
            </a:r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обдарованими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учнями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Book Antiqua" pitchFamily="18" charset="0"/>
              </a:rPr>
              <a:t>у 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новому </a:t>
            </a:r>
            <a:r>
              <a:rPr lang="ru-RU" sz="2400" b="1" dirty="0" err="1">
                <a:solidFill>
                  <a:srgbClr val="002060"/>
                </a:solidFill>
                <a:latin typeface="Book Antiqua" pitchFamily="18" charset="0"/>
              </a:rPr>
              <a:t>навчальному</a:t>
            </a:r>
            <a:r>
              <a:rPr lang="ru-RU" sz="2400" b="1" dirty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Book Antiqua" pitchFamily="18" charset="0"/>
              </a:rPr>
              <a:t>році</a:t>
            </a:r>
            <a:endParaRPr lang="ru-RU" sz="24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875" y="1081170"/>
            <a:ext cx="38970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Book Antiqua" pitchFamily="18" charset="0"/>
              </a:rPr>
              <a:t>Зубик Віталій Віталійович, </a:t>
            </a:r>
            <a:endParaRPr lang="en-US" b="1" dirty="0" smtClean="0">
              <a:latin typeface="Book Antiqua" pitchFamily="18" charset="0"/>
            </a:endParaRPr>
          </a:p>
          <a:p>
            <a:pPr algn="just"/>
            <a:r>
              <a:rPr lang="uk-UA" dirty="0" smtClean="0">
                <a:latin typeface="Book Antiqua" pitchFamily="18" charset="0"/>
              </a:rPr>
              <a:t>методист </a:t>
            </a:r>
            <a:r>
              <a:rPr lang="uk-UA" dirty="0">
                <a:latin typeface="Book Antiqua" pitchFamily="18" charset="0"/>
              </a:rPr>
              <a:t>науково-методичного центру навчально-інформаційного забезпечення, інформаційно-комунікаційних технологій та видавничої діяльності </a:t>
            </a:r>
            <a:r>
              <a:rPr lang="uk-UA" dirty="0" smtClean="0">
                <a:latin typeface="Book Antiqua" pitchFamily="18" charset="0"/>
              </a:rPr>
              <a:t>ХОІППО </a:t>
            </a:r>
            <a:r>
              <a:rPr lang="uk-UA" dirty="0">
                <a:latin typeface="Book Antiqua" pitchFamily="18" charset="0"/>
              </a:rPr>
              <a:t>імені АНАТОЛІЯ </a:t>
            </a:r>
            <a:r>
              <a:rPr lang="uk-UA" dirty="0" smtClean="0">
                <a:latin typeface="Book Antiqua" pitchFamily="18" charset="0"/>
              </a:rPr>
              <a:t>НАЗАРЕНКА</a:t>
            </a:r>
            <a:endParaRPr lang="uk-UA" dirty="0"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0129" y="266399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>
                <a:latin typeface="Book Antiqua" pitchFamily="18" charset="0"/>
              </a:rPr>
              <a:t>Відкрита </a:t>
            </a:r>
            <a:r>
              <a:rPr lang="uk-UA" b="1" dirty="0" err="1">
                <a:latin typeface="Book Antiqua" pitchFamily="18" charset="0"/>
              </a:rPr>
              <a:t>І</a:t>
            </a:r>
            <a:r>
              <a:rPr lang="uk-UA" b="1" dirty="0" err="1" smtClean="0">
                <a:latin typeface="Book Antiqua" pitchFamily="18" charset="0"/>
              </a:rPr>
              <a:t>нтернет-олімпіада</a:t>
            </a:r>
            <a:r>
              <a:rPr lang="uk-UA" b="1" dirty="0" smtClean="0">
                <a:latin typeface="Book Antiqua" pitchFamily="18" charset="0"/>
              </a:rPr>
              <a:t> </a:t>
            </a:r>
            <a:r>
              <a:rPr lang="uk-UA" b="1" dirty="0">
                <a:latin typeface="Book Antiqua" pitchFamily="18" charset="0"/>
              </a:rPr>
              <a:t>з </a:t>
            </a:r>
            <a:r>
              <a:rPr lang="uk-UA" b="1" dirty="0" smtClean="0">
                <a:latin typeface="Book Antiqua" pitchFamily="18" charset="0"/>
              </a:rPr>
              <a:t>програмування</a:t>
            </a:r>
            <a:endParaRPr lang="uk-UA" dirty="0"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1023" y="290145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 Antiqua" pitchFamily="18" charset="0"/>
              </a:rPr>
              <a:t>Сайт </a:t>
            </a:r>
            <a:r>
              <a:rPr lang="ru-RU" dirty="0" err="1">
                <a:latin typeface="Book Antiqua" pitchFamily="18" charset="0"/>
              </a:rPr>
              <a:t>олімпіади</a:t>
            </a:r>
            <a:r>
              <a:rPr lang="ru-RU" dirty="0">
                <a:latin typeface="Book Antiqua" pitchFamily="18" charset="0"/>
              </a:rPr>
              <a:t> - </a:t>
            </a:r>
            <a:r>
              <a:rPr lang="ru-RU" b="1" u="sng" dirty="0">
                <a:latin typeface="Book Antiqua" pitchFamily="18" charset="0"/>
                <a:hlinkClick r:id="rId3"/>
              </a:rPr>
              <a:t>http</a:t>
            </a:r>
            <a:r>
              <a:rPr lang="ru-RU" b="1" u="sng" dirty="0" smtClean="0">
                <a:latin typeface="Book Antiqua" pitchFamily="18" charset="0"/>
                <a:hlinkClick r:id="rId3"/>
              </a:rPr>
              <a:t>://zoi.hoippo.km.ua</a:t>
            </a:r>
            <a:r>
              <a:rPr lang="ru-RU" b="1" u="sng" dirty="0">
                <a:latin typeface="Book Antiqua" pitchFamily="18" charset="0"/>
                <a:hlinkClick r:id="rId3"/>
              </a:rPr>
              <a:t>/</a:t>
            </a:r>
            <a:endParaRPr lang="ru-RU" b="1" dirty="0">
              <a:latin typeface="Book Antiqua" pitchFamily="18" charset="0"/>
            </a:endParaRPr>
          </a:p>
          <a:p>
            <a:r>
              <a:rPr lang="ru-RU" dirty="0">
                <a:latin typeface="Book Antiqua" pitchFamily="18" charset="0"/>
              </a:rPr>
              <a:t>1 тур - з 2.10 по 9.10</a:t>
            </a:r>
          </a:p>
          <a:p>
            <a:r>
              <a:rPr lang="ru-RU" dirty="0">
                <a:latin typeface="Book Antiqua" pitchFamily="18" charset="0"/>
              </a:rPr>
              <a:t>2 тур - з 16.10 по 23.10</a:t>
            </a:r>
          </a:p>
          <a:p>
            <a:r>
              <a:rPr lang="ru-RU" dirty="0">
                <a:latin typeface="Book Antiqua" pitchFamily="18" charset="0"/>
              </a:rPr>
              <a:t>3 тур - з 30.10 по 6.11</a:t>
            </a:r>
          </a:p>
          <a:p>
            <a:r>
              <a:rPr lang="ru-RU" dirty="0">
                <a:latin typeface="Book Antiqua" pitchFamily="18" charset="0"/>
              </a:rPr>
              <a:t>4 тур - з 13.11 по 20.11</a:t>
            </a:r>
          </a:p>
          <a:p>
            <a:r>
              <a:rPr lang="ru-RU" dirty="0" err="1">
                <a:latin typeface="Book Antiqua" pitchFamily="18" charset="0"/>
              </a:rPr>
              <a:t>Онлан</a:t>
            </a:r>
            <a:r>
              <a:rPr lang="ru-RU" dirty="0">
                <a:latin typeface="Book Antiqua" pitchFamily="18" charset="0"/>
              </a:rPr>
              <a:t>-тур - 1 </a:t>
            </a:r>
            <a:r>
              <a:rPr lang="ru-RU" dirty="0" err="1">
                <a:latin typeface="Book Antiqua" pitchFamily="18" charset="0"/>
              </a:rPr>
              <a:t>грудня</a:t>
            </a:r>
            <a:r>
              <a:rPr lang="ru-RU" dirty="0">
                <a:latin typeface="Book Antiqua" pitchFamily="18" charset="0"/>
              </a:rPr>
              <a:t> 2023 року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87410" y="3286173"/>
            <a:ext cx="4108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Book Antiqua" pitchFamily="18" charset="0"/>
              </a:rPr>
              <a:t>Реєстрація на </a:t>
            </a:r>
            <a:r>
              <a:rPr lang="uk-UA" b="1" dirty="0" err="1">
                <a:latin typeface="Book Antiqua" pitchFamily="18" charset="0"/>
              </a:rPr>
              <a:t>І</a:t>
            </a:r>
            <a:r>
              <a:rPr lang="uk-UA" b="1" dirty="0" err="1" smtClean="0">
                <a:latin typeface="Book Antiqua" pitchFamily="18" charset="0"/>
              </a:rPr>
              <a:t>нтернет-олімпіаду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56828" y="3487929"/>
            <a:ext cx="525857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Book Antiqua" pitchFamily="18" charset="0"/>
              </a:rPr>
              <a:t>Реєстрація</a:t>
            </a:r>
            <a:r>
              <a:rPr lang="ru-RU" dirty="0">
                <a:latin typeface="Book Antiqua" pitchFamily="18" charset="0"/>
              </a:rPr>
              <a:t> на </a:t>
            </a:r>
            <a:r>
              <a:rPr lang="ru-RU" dirty="0" err="1">
                <a:latin typeface="Book Antiqua" pitchFamily="18" charset="0"/>
              </a:rPr>
              <a:t>олімпіаду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починається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b="1" dirty="0">
                <a:latin typeface="Book Antiqua" pitchFamily="18" charset="0"/>
              </a:rPr>
              <a:t>1 </a:t>
            </a:r>
            <a:r>
              <a:rPr lang="ru-RU" b="1" dirty="0" err="1">
                <a:latin typeface="Book Antiqua" pitchFamily="18" charset="0"/>
              </a:rPr>
              <a:t>вересня</a:t>
            </a:r>
            <a:r>
              <a:rPr lang="ru-RU" b="1" dirty="0">
                <a:latin typeface="Book Antiqua" pitchFamily="18" charset="0"/>
              </a:rPr>
              <a:t> 2023 року</a:t>
            </a:r>
          </a:p>
          <a:p>
            <a:r>
              <a:rPr lang="ru-RU" dirty="0" err="1">
                <a:latin typeface="Book Antiqua" pitchFamily="18" charset="0"/>
              </a:rPr>
              <a:t>Посилання</a:t>
            </a:r>
            <a:r>
              <a:rPr lang="ru-RU" dirty="0">
                <a:latin typeface="Book Antiqua" pitchFamily="18" charset="0"/>
              </a:rPr>
              <a:t> на форму для </a:t>
            </a:r>
            <a:r>
              <a:rPr lang="ru-RU" dirty="0" err="1">
                <a:latin typeface="Book Antiqua" pitchFamily="18" charset="0"/>
              </a:rPr>
              <a:t>реєстрації</a:t>
            </a:r>
            <a:r>
              <a:rPr lang="ru-RU" dirty="0">
                <a:latin typeface="Book Antiqua" pitchFamily="18" charset="0"/>
              </a:rPr>
              <a:t> - </a:t>
            </a:r>
            <a:r>
              <a:rPr lang="ru-RU" b="1" u="sng" dirty="0">
                <a:latin typeface="Book Antiqua" pitchFamily="18" charset="0"/>
                <a:hlinkClick r:id="rId4"/>
              </a:rPr>
              <a:t>http://zoi.hoippo.km.ua/?page_id=1383</a:t>
            </a:r>
            <a:endParaRPr lang="ru-RU" b="1" dirty="0">
              <a:latin typeface="Book Antiqua" pitchFamily="18" charset="0"/>
            </a:endParaRPr>
          </a:p>
          <a:p>
            <a:r>
              <a:rPr lang="ru-RU" u="sng" dirty="0" err="1">
                <a:latin typeface="Book Antiqua" pitchFamily="18" charset="0"/>
              </a:rPr>
              <a:t>Нове</a:t>
            </a:r>
            <a:r>
              <a:rPr lang="ru-RU" u="sng" dirty="0">
                <a:latin typeface="Book Antiqua" pitchFamily="18" charset="0"/>
              </a:rPr>
              <a:t> у </a:t>
            </a:r>
            <a:r>
              <a:rPr lang="ru-RU" u="sng" dirty="0" err="1">
                <a:latin typeface="Book Antiqua" pitchFamily="18" charset="0"/>
              </a:rPr>
              <a:t>формі</a:t>
            </a:r>
            <a:r>
              <a:rPr lang="ru-RU" u="sng" dirty="0">
                <a:latin typeface="Book Antiqua" pitchFamily="18" charset="0"/>
              </a:rPr>
              <a:t>: </a:t>
            </a:r>
            <a:r>
              <a:rPr lang="ru-RU" dirty="0" err="1">
                <a:latin typeface="Book Antiqua" pitchFamily="18" charset="0"/>
              </a:rPr>
              <a:t>учень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вказує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клас</a:t>
            </a:r>
            <a:r>
              <a:rPr lang="ru-RU" dirty="0">
                <a:latin typeface="Book Antiqua" pitchFamily="18" charset="0"/>
              </a:rPr>
              <a:t>, у </a:t>
            </a:r>
            <a:r>
              <a:rPr lang="ru-RU" dirty="0" err="1">
                <a:latin typeface="Book Antiqua" pitchFamily="18" charset="0"/>
              </a:rPr>
              <a:t>якому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навчається</a:t>
            </a:r>
            <a:r>
              <a:rPr lang="ru-RU" dirty="0">
                <a:latin typeface="Book Antiqua" pitchFamily="18" charset="0"/>
              </a:rPr>
              <a:t> та </a:t>
            </a:r>
            <a:r>
              <a:rPr lang="ru-RU" dirty="0" err="1">
                <a:latin typeface="Book Antiqua" pitchFamily="18" charset="0"/>
              </a:rPr>
              <a:t>клас</a:t>
            </a:r>
            <a:r>
              <a:rPr lang="ru-RU" dirty="0">
                <a:latin typeface="Book Antiqua" pitchFamily="18" charset="0"/>
              </a:rPr>
              <a:t>, за </a:t>
            </a:r>
            <a:r>
              <a:rPr lang="ru-RU" dirty="0" err="1">
                <a:latin typeface="Book Antiqua" pitchFamily="18" charset="0"/>
              </a:rPr>
              <a:t>який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бажає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виступати</a:t>
            </a:r>
            <a:r>
              <a:rPr lang="ru-RU" dirty="0">
                <a:latin typeface="Book Antiqua" pitchFamily="18" charset="0"/>
              </a:rPr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22584" y="4665254"/>
            <a:ext cx="916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5"/>
              </a:rPr>
              <a:t>https://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5"/>
              </a:rPr>
              <a:t>docs.google.com/presentation/d/1ey4884QW_rzso6SRoZ6lL1v-gxQmzyzk/edit?usp=sharing&amp;ouid=103314425534554761719&amp;rtpof=true&amp;sd=true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07904" y="92736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latin typeface="Book Antiqua" pitchFamily="18" charset="0"/>
              </a:rPr>
              <a:t>Дистанційна школа олімпійського </a:t>
            </a:r>
            <a:r>
              <a:rPr lang="uk-UA" b="1" dirty="0" smtClean="0">
                <a:latin typeface="Book Antiqua" pitchFamily="18" charset="0"/>
              </a:rPr>
              <a:t>резерву: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223343"/>
            <a:ext cx="87129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Book Antiqua" pitchFamily="18" charset="0"/>
              </a:rPr>
              <a:t>Посилання на сайт - </a:t>
            </a:r>
            <a:r>
              <a:rPr lang="en-US" b="1" u="sng" dirty="0">
                <a:latin typeface="Book Antiqua" pitchFamily="18" charset="0"/>
                <a:hlinkClick r:id="rId2"/>
              </a:rPr>
              <a:t>http://sbs.hoippo.km.ua/</a:t>
            </a:r>
            <a:endParaRPr lang="en-US" b="1" dirty="0">
              <a:latin typeface="Book Antiqua" pitchFamily="18" charset="0"/>
            </a:endParaRPr>
          </a:p>
          <a:p>
            <a:endParaRPr lang="uk-UA" dirty="0" smtClean="0">
              <a:latin typeface="Book Antiqua" pitchFamily="18" charset="0"/>
            </a:endParaRPr>
          </a:p>
          <a:p>
            <a:r>
              <a:rPr lang="uk-UA" dirty="0" smtClean="0">
                <a:latin typeface="Book Antiqua" pitchFamily="18" charset="0"/>
              </a:rPr>
              <a:t>Посилання </a:t>
            </a:r>
            <a:r>
              <a:rPr lang="uk-UA" dirty="0">
                <a:latin typeface="Book Antiqua" pitchFamily="18" charset="0"/>
              </a:rPr>
              <a:t>на сервер здачі завдань - </a:t>
            </a:r>
            <a:r>
              <a:rPr lang="en-US" b="1" u="sng" dirty="0">
                <a:latin typeface="Book Antiqua" pitchFamily="18" charset="0"/>
                <a:hlinkClick r:id="rId3"/>
              </a:rPr>
              <a:t>http://dn.hoippo.km.ua:8888/</a:t>
            </a:r>
            <a:endParaRPr lang="en-US" b="1" dirty="0">
              <a:latin typeface="Book Antiqua" pitchFamily="18" charset="0"/>
            </a:endParaRPr>
          </a:p>
          <a:p>
            <a:endParaRPr lang="uk-UA" dirty="0" smtClean="0">
              <a:latin typeface="Book Antiqua" pitchFamily="18" charset="0"/>
            </a:endParaRPr>
          </a:p>
          <a:p>
            <a:r>
              <a:rPr lang="uk-UA" dirty="0" smtClean="0">
                <a:latin typeface="Book Antiqua" pitchFamily="18" charset="0"/>
              </a:rPr>
              <a:t>Для </a:t>
            </a:r>
            <a:r>
              <a:rPr lang="uk-UA" dirty="0">
                <a:latin typeface="Book Antiqua" pitchFamily="18" charset="0"/>
              </a:rPr>
              <a:t>реєстрації навчального закладу необхідно відправити заявку на </a:t>
            </a:r>
            <a:r>
              <a:rPr lang="en-US" dirty="0">
                <a:latin typeface="Book Antiqua" pitchFamily="18" charset="0"/>
              </a:rPr>
              <a:t>e-mail: </a:t>
            </a:r>
            <a:r>
              <a:rPr lang="en-US" b="1" u="sng" dirty="0">
                <a:latin typeface="Book Antiqua" pitchFamily="18" charset="0"/>
                <a:hlinkClick r:id="rId4"/>
              </a:rPr>
              <a:t>zubyk@hoippo.km.ua</a:t>
            </a:r>
            <a:endParaRPr lang="en-US" b="1" dirty="0">
              <a:latin typeface="Book Antiqua" pitchFamily="18" charset="0"/>
            </a:endParaRPr>
          </a:p>
          <a:p>
            <a:endParaRPr lang="uk-UA" dirty="0" smtClean="0">
              <a:latin typeface="Book Antiqua" pitchFamily="18" charset="0"/>
            </a:endParaRPr>
          </a:p>
          <a:p>
            <a:r>
              <a:rPr lang="uk-UA" dirty="0" smtClean="0">
                <a:latin typeface="Book Antiqua" pitchFamily="18" charset="0"/>
              </a:rPr>
              <a:t>Індивідуальна </a:t>
            </a:r>
            <a:r>
              <a:rPr lang="uk-UA" dirty="0">
                <a:latin typeface="Book Antiqua" pitchFamily="18" charset="0"/>
              </a:rPr>
              <a:t>реєстрація вільна, посилання - </a:t>
            </a:r>
            <a:r>
              <a:rPr lang="en-US" b="1" u="sng" dirty="0">
                <a:latin typeface="Book Antiqua" pitchFamily="18" charset="0"/>
                <a:hlinkClick r:id="rId5"/>
              </a:rPr>
              <a:t>http://dn.hoippo.km.ua:8888/accounts/register/</a:t>
            </a:r>
            <a:r>
              <a:rPr lang="en-US" b="1" dirty="0">
                <a:latin typeface="Book Antiqua" pitchFamily="18" charset="0"/>
              </a:rPr>
              <a:t> </a:t>
            </a:r>
          </a:p>
          <a:p>
            <a:endParaRPr lang="uk-UA" dirty="0" smtClean="0">
              <a:latin typeface="Book Antiqua" pitchFamily="18" charset="0"/>
            </a:endParaRPr>
          </a:p>
          <a:p>
            <a:r>
              <a:rPr lang="uk-UA" dirty="0" smtClean="0">
                <a:latin typeface="Book Antiqua" pitchFamily="18" charset="0"/>
              </a:rPr>
              <a:t>У </a:t>
            </a:r>
            <a:r>
              <a:rPr lang="uk-UA" dirty="0">
                <a:latin typeface="Book Antiqua" pitchFamily="18" charset="0"/>
              </a:rPr>
              <a:t>заявці вказати повну назву навчального закладу та прізвище вчителя інформатики.</a:t>
            </a:r>
          </a:p>
          <a:p>
            <a:endParaRPr lang="uk-UA" dirty="0" smtClean="0">
              <a:latin typeface="Book Antiqua" pitchFamily="18" charset="0"/>
            </a:endParaRPr>
          </a:p>
          <a:p>
            <a:r>
              <a:rPr lang="uk-UA" dirty="0" smtClean="0">
                <a:latin typeface="Book Antiqua" pitchFamily="18" charset="0"/>
              </a:rPr>
              <a:t>На </a:t>
            </a:r>
            <a:r>
              <a:rPr lang="uk-UA" dirty="0">
                <a:latin typeface="Book Antiqua" pitchFamily="18" charset="0"/>
              </a:rPr>
              <a:t>сьогодні зареєстровано 57 навчальних закладів: </a:t>
            </a:r>
            <a:endParaRPr lang="uk-UA" dirty="0" smtClean="0">
              <a:latin typeface="Book Antiqua" pitchFamily="18" charset="0"/>
            </a:endParaRPr>
          </a:p>
          <a:p>
            <a:pPr algn="r"/>
            <a:r>
              <a:rPr lang="uk-UA" dirty="0" smtClean="0">
                <a:latin typeface="Book Antiqua" pitchFamily="18" charset="0"/>
              </a:rPr>
              <a:t>49 </a:t>
            </a:r>
            <a:r>
              <a:rPr lang="uk-UA" dirty="0">
                <a:latin typeface="Book Antiqua" pitchFamily="18" charset="0"/>
              </a:rPr>
              <a:t>із Хмельницької області та 8 з інших областей України.</a:t>
            </a:r>
          </a:p>
          <a:p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8686800" y="475297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50777267"/>
      </p:ext>
    </p:extLst>
  </p:cSld>
  <p:clrMapOvr>
    <a:masterClrMapping/>
  </p:clrMapOvr>
</p:sld>
</file>

<file path=ppt/theme/theme1.xml><?xml version="1.0" encoding="utf-8"?>
<a:theme xmlns:a="http://schemas.openxmlformats.org/drawingml/2006/main" name="Kawaii Stickers Style Language Center by Slidesgo">
  <a:themeElements>
    <a:clrScheme name="Simple Light">
      <a:dk1>
        <a:srgbClr val="000E3F"/>
      </a:dk1>
      <a:lt1>
        <a:srgbClr val="FC09B2"/>
      </a:lt1>
      <a:dk2>
        <a:srgbClr val="FDF6FF"/>
      </a:dk2>
      <a:lt2>
        <a:srgbClr val="FF8EDE"/>
      </a:lt2>
      <a:accent1>
        <a:srgbClr val="4217A6"/>
      </a:accent1>
      <a:accent2>
        <a:srgbClr val="FFCF00"/>
      </a:accent2>
      <a:accent3>
        <a:srgbClr val="FD8A02"/>
      </a:accent3>
      <a:accent4>
        <a:srgbClr val="91D728"/>
      </a:accent4>
      <a:accent5>
        <a:srgbClr val="00D5FE"/>
      </a:accent5>
      <a:accent6>
        <a:srgbClr val="915EFD"/>
      </a:accent6>
      <a:hlink>
        <a:srgbClr val="000E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1254</Words>
  <Application>Microsoft Office PowerPoint</Application>
  <PresentationFormat>Экран (16:9)</PresentationFormat>
  <Paragraphs>247</Paragraphs>
  <Slides>33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9" baseType="lpstr">
      <vt:lpstr>Arial</vt:lpstr>
      <vt:lpstr>Commissioner</vt:lpstr>
      <vt:lpstr>Book Antiqua</vt:lpstr>
      <vt:lpstr>Calibri</vt:lpstr>
      <vt:lpstr>Anaheim</vt:lpstr>
      <vt:lpstr>Noto Sans SC Regular</vt:lpstr>
      <vt:lpstr>Wingdings 2</vt:lpstr>
      <vt:lpstr>Barlow</vt:lpstr>
      <vt:lpstr>Bookman Old Style</vt:lpstr>
      <vt:lpstr>Nunito Light</vt:lpstr>
      <vt:lpstr>Neucha</vt:lpstr>
      <vt:lpstr>Times New Roman</vt:lpstr>
      <vt:lpstr>Monotype Corsiva</vt:lpstr>
      <vt:lpstr>Comic Sans MS</vt:lpstr>
      <vt:lpstr>Open Sans</vt:lpstr>
      <vt:lpstr>Kawaii Stickers Style Language Center by Slidesgo</vt:lpstr>
      <vt:lpstr>Особливості викладання «Інформатичної»  освітньої галузі  в контексті НУШ</vt:lpstr>
      <vt:lpstr>Нормативне забезпечення:</vt:lpstr>
      <vt:lpstr>01</vt:lpstr>
      <vt:lpstr>Презентация PowerPoint</vt:lpstr>
      <vt:lpstr>Організація освітнього процесу  з використанням технологій дистанційного навчання</vt:lpstr>
      <vt:lpstr>    Безпека життєдіяльності  під час проведення занять в кабінеті інформатики</vt:lpstr>
      <vt:lpstr>Формувальне оцінювання</vt:lpstr>
      <vt:lpstr>Презентация PowerPoint</vt:lpstr>
      <vt:lpstr>Презентация PowerPoint</vt:lpstr>
      <vt:lpstr>    Організація безпечного освітнього середовища  в цифровому просторі</vt:lpstr>
      <vt:lpstr>    Використання сучасних цифрових інструментів  для викладання уроків інформатики</vt:lpstr>
      <vt:lpstr>    Предмет «Інформатика» 5-6 класи</vt:lpstr>
      <vt:lpstr>Оцінювання навчальних досягнень учнів 5-6 класів, які здобувають освіту відбувається відповідно  до нового Державного стандарту базової середньої освіти</vt:lpstr>
      <vt:lpstr>Презентация PowerPoint</vt:lpstr>
      <vt:lpstr>Презентация PowerPoint</vt:lpstr>
      <vt:lpstr>Презентация PowerPoint</vt:lpstr>
      <vt:lpstr>Модельні освітні програми</vt:lpstr>
      <vt:lpstr>Всеукраїнський  конкурс-захист  науково-дослідницьких робіт  учнів-членів  Малої академії наук України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01</vt:lpstr>
      <vt:lpstr>Презентация PowerPoint</vt:lpstr>
      <vt:lpstr>Презентация PowerPoint</vt:lpstr>
      <vt:lpstr>Атестація  педагогічних працівників ЗЗСО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Estilo de pegatinas kawaii para una escuela de idiomas</dc:title>
  <dc:creator>ІМЦ4</dc:creator>
  <cp:lastModifiedBy>ІМЦ4</cp:lastModifiedBy>
  <cp:revision>85</cp:revision>
  <dcterms:modified xsi:type="dcterms:W3CDTF">2023-09-01T06:26:22Z</dcterms:modified>
</cp:coreProperties>
</file>